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57" r:id="rId4"/>
    <p:sldId id="261" r:id="rId5"/>
    <p:sldId id="258" r:id="rId6"/>
    <p:sldId id="270" r:id="rId7"/>
    <p:sldId id="259" r:id="rId8"/>
    <p:sldId id="271" r:id="rId9"/>
    <p:sldId id="262" r:id="rId10"/>
    <p:sldId id="267" r:id="rId11"/>
    <p:sldId id="268" r:id="rId12"/>
    <p:sldId id="263"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786D63-CE3A-4F22-9AFD-4BCE8402F895}" v="276" dt="2025-05-19T19:53:55.7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2" autoAdjust="0"/>
    <p:restoredTop sz="94641" autoAdjust="0"/>
  </p:normalViewPr>
  <p:slideViewPr>
    <p:cSldViewPr snapToGrid="0">
      <p:cViewPr varScale="1">
        <p:scale>
          <a:sx n="57" d="100"/>
          <a:sy n="57" d="100"/>
        </p:scale>
        <p:origin x="1176" y="282"/>
      </p:cViewPr>
      <p:guideLst/>
    </p:cSldViewPr>
  </p:slideViewPr>
  <p:outlineViewPr>
    <p:cViewPr>
      <p:scale>
        <a:sx n="33" d="100"/>
        <a:sy n="33" d="100"/>
      </p:scale>
      <p:origin x="0" y="-8707"/>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 Tanase" userId="d5b2bf48e4db429d" providerId="LiveId" clId="{967EB47E-E062-498A-A3C2-D608DDA45C53}"/>
    <pc:docChg chg="custSel modSld">
      <pc:chgData name="Iulia Tanase" userId="d5b2bf48e4db429d" providerId="LiveId" clId="{967EB47E-E062-498A-A3C2-D608DDA45C53}" dt="2025-05-19T22:15:24.735" v="10" actId="20577"/>
      <pc:docMkLst>
        <pc:docMk/>
      </pc:docMkLst>
      <pc:sldChg chg="modSp mod">
        <pc:chgData name="Iulia Tanase" userId="d5b2bf48e4db429d" providerId="LiveId" clId="{967EB47E-E062-498A-A3C2-D608DDA45C53}" dt="2025-05-19T22:15:24.735" v="10" actId="20577"/>
        <pc:sldMkLst>
          <pc:docMk/>
          <pc:sldMk cId="3589791875" sldId="269"/>
        </pc:sldMkLst>
        <pc:spChg chg="mod">
          <ac:chgData name="Iulia Tanase" userId="d5b2bf48e4db429d" providerId="LiveId" clId="{967EB47E-E062-498A-A3C2-D608DDA45C53}" dt="2025-05-19T22:15:24.735" v="10" actId="20577"/>
          <ac:spMkLst>
            <pc:docMk/>
            <pc:sldMk cId="3589791875" sldId="269"/>
            <ac:spMk id="3" creationId="{5D97CAD6-011F-A3A0-5A06-64D1CF114943}"/>
          </ac:spMkLst>
        </pc:spChg>
      </pc:sldChg>
    </pc:docChg>
  </pc:docChgLst>
  <pc:docChgLst>
    <pc:chgData name="Mihai Ichim" userId="03d735c04ff0f34c" providerId="LiveId" clId="{3D786D63-CE3A-4F22-9AFD-4BCE8402F895}"/>
    <pc:docChg chg="undo custSel addSld delSld modSld sldOrd modMainMaster">
      <pc:chgData name="Mihai Ichim" userId="03d735c04ff0f34c" providerId="LiveId" clId="{3D786D63-CE3A-4F22-9AFD-4BCE8402F895}" dt="2025-05-19T20:07:10.350" v="11442" actId="27636"/>
      <pc:docMkLst>
        <pc:docMk/>
      </pc:docMkLst>
      <pc:sldChg chg="addSp delSp modSp mod setBg addAnim delAnim delDesignElem">
        <pc:chgData name="Mihai Ichim" userId="03d735c04ff0f34c" providerId="LiveId" clId="{3D786D63-CE3A-4F22-9AFD-4BCE8402F895}" dt="2025-05-19T20:03:49.872" v="11147"/>
        <pc:sldMkLst>
          <pc:docMk/>
          <pc:sldMk cId="1240401712" sldId="256"/>
        </pc:sldMkLst>
        <pc:spChg chg="mod">
          <ac:chgData name="Mihai Ichim" userId="03d735c04ff0f34c" providerId="LiveId" clId="{3D786D63-CE3A-4F22-9AFD-4BCE8402F895}" dt="2025-05-19T20:03:49.866" v="11145" actId="26606"/>
          <ac:spMkLst>
            <pc:docMk/>
            <pc:sldMk cId="1240401712" sldId="256"/>
            <ac:spMk id="2" creationId="{44080944-41AE-4193-846B-ADF54357959E}"/>
          </ac:spMkLst>
        </pc:spChg>
        <pc:spChg chg="mod">
          <ac:chgData name="Mihai Ichim" userId="03d735c04ff0f34c" providerId="LiveId" clId="{3D786D63-CE3A-4F22-9AFD-4BCE8402F895}" dt="2025-05-19T12:19:34.999" v="8511" actId="26606"/>
          <ac:spMkLst>
            <pc:docMk/>
            <pc:sldMk cId="1240401712" sldId="256"/>
            <ac:spMk id="3" creationId="{BE24045F-D5AE-94C0-704E-B3F86933144A}"/>
          </ac:spMkLst>
        </pc:spChg>
        <pc:spChg chg="add del">
          <ac:chgData name="Mihai Ichim" userId="03d735c04ff0f34c" providerId="LiveId" clId="{3D786D63-CE3A-4F22-9AFD-4BCE8402F895}" dt="2025-05-19T19:36:49.895" v="10135"/>
          <ac:spMkLst>
            <pc:docMk/>
            <pc:sldMk cId="1240401712" sldId="256"/>
            <ac:spMk id="1034" creationId="{233C1FFE-F601-4FAD-AE73-CD59EA5023AD}"/>
          </ac:spMkLst>
        </pc:spChg>
        <pc:spChg chg="add">
          <ac:chgData name="Mihai Ichim" userId="03d735c04ff0f34c" providerId="LiveId" clId="{3D786D63-CE3A-4F22-9AFD-4BCE8402F895}" dt="2025-05-19T20:03:49.866" v="11145" actId="26606"/>
          <ac:spMkLst>
            <pc:docMk/>
            <pc:sldMk cId="1240401712" sldId="256"/>
            <ac:spMk id="1036" creationId="{233C1FFE-F601-4FAD-AE73-CD59EA5023AD}"/>
          </ac:spMkLst>
        </pc:spChg>
        <pc:spChg chg="add del">
          <ac:chgData name="Mihai Ichim" userId="03d735c04ff0f34c" providerId="LiveId" clId="{3D786D63-CE3A-4F22-9AFD-4BCE8402F895}" dt="2025-05-19T12:19:25.599" v="8510" actId="26606"/>
          <ac:spMkLst>
            <pc:docMk/>
            <pc:sldMk cId="1240401712" sldId="256"/>
            <ac:spMk id="1037" creationId="{D3FEFB99-DF02-4074-979F-B369C314FF86}"/>
          </ac:spMkLst>
        </pc:spChg>
        <pc:spChg chg="add">
          <ac:chgData name="Mihai Ichim" userId="03d735c04ff0f34c" providerId="LiveId" clId="{3D786D63-CE3A-4F22-9AFD-4BCE8402F895}" dt="2025-05-19T20:03:49.866" v="11145" actId="26606"/>
          <ac:spMkLst>
            <pc:docMk/>
            <pc:sldMk cId="1240401712" sldId="256"/>
            <ac:spMk id="1043" creationId="{04357C93-F0CB-4A1C-8F77-4E9063789819}"/>
          </ac:spMkLst>
        </pc:spChg>
        <pc:spChg chg="add del">
          <ac:chgData name="Mihai Ichim" userId="03d735c04ff0f34c" providerId="LiveId" clId="{3D786D63-CE3A-4F22-9AFD-4BCE8402F895}" dt="2025-05-19T19:36:49.895" v="10135"/>
          <ac:spMkLst>
            <pc:docMk/>
            <pc:sldMk cId="1240401712" sldId="256"/>
            <ac:spMk id="1044" creationId="{04357C93-F0CB-4A1C-8F77-4E9063789819}"/>
          </ac:spMkLst>
        </pc:spChg>
        <pc:grpChg chg="add del">
          <ac:chgData name="Mihai Ichim" userId="03d735c04ff0f34c" providerId="LiveId" clId="{3D786D63-CE3A-4F22-9AFD-4BCE8402F895}" dt="2025-05-19T19:36:49.895" v="10135"/>
          <ac:grpSpMkLst>
            <pc:docMk/>
            <pc:sldMk cId="1240401712" sldId="256"/>
            <ac:grpSpMk id="1035" creationId="{22983B4D-AA9E-4FCA-A321-B87362793229}"/>
          </ac:grpSpMkLst>
        </pc:grpChg>
        <pc:grpChg chg="add">
          <ac:chgData name="Mihai Ichim" userId="03d735c04ff0f34c" providerId="LiveId" clId="{3D786D63-CE3A-4F22-9AFD-4BCE8402F895}" dt="2025-05-19T20:03:49.866" v="11145" actId="26606"/>
          <ac:grpSpMkLst>
            <pc:docMk/>
            <pc:sldMk cId="1240401712" sldId="256"/>
            <ac:grpSpMk id="1038" creationId="{22983B4D-AA9E-4FCA-A321-B87362793229}"/>
          </ac:grpSpMkLst>
        </pc:grpChg>
        <pc:grpChg chg="add">
          <ac:chgData name="Mihai Ichim" userId="03d735c04ff0f34c" providerId="LiveId" clId="{3D786D63-CE3A-4F22-9AFD-4BCE8402F895}" dt="2025-05-19T12:19:22.545" v="8507" actId="26606"/>
          <ac:grpSpMkLst>
            <pc:docMk/>
            <pc:sldMk cId="1240401712" sldId="256"/>
            <ac:grpSpMk id="1039" creationId="{B690E963-1C95-47AD-B5D6-1D75F938E1C6}"/>
          </ac:grpSpMkLst>
        </pc:grpChg>
        <pc:grpChg chg="del">
          <ac:chgData name="Mihai Ichim" userId="03d735c04ff0f34c" providerId="LiveId" clId="{3D786D63-CE3A-4F22-9AFD-4BCE8402F895}" dt="2025-05-19T12:19:25.599" v="8510" actId="26606"/>
          <ac:grpSpMkLst>
            <pc:docMk/>
            <pc:sldMk cId="1240401712" sldId="256"/>
            <ac:grpSpMk id="1045" creationId="{87C3F845-7B24-47B8-BBCC-83DE18E7F806}"/>
          </ac:grpSpMkLst>
        </pc:grpChg>
        <pc:grpChg chg="add del">
          <ac:chgData name="Mihai Ichim" userId="03d735c04ff0f34c" providerId="LiveId" clId="{3D786D63-CE3A-4F22-9AFD-4BCE8402F895}" dt="2025-05-19T12:19:25.599" v="8510" actId="26606"/>
          <ac:grpSpMkLst>
            <pc:docMk/>
            <pc:sldMk cId="1240401712" sldId="256"/>
            <ac:grpSpMk id="1051" creationId="{C6B2BFE7-4789-415B-95EB-14492FB3B9C7}"/>
          </ac:grpSpMkLst>
        </pc:grpChg>
        <pc:grpChg chg="add del">
          <ac:chgData name="Mihai Ichim" userId="03d735c04ff0f34c" providerId="LiveId" clId="{3D786D63-CE3A-4F22-9AFD-4BCE8402F895}" dt="2025-05-19T12:19:25.599" v="8510" actId="26606"/>
          <ac:grpSpMkLst>
            <pc:docMk/>
            <pc:sldMk cId="1240401712" sldId="256"/>
            <ac:grpSpMk id="1057" creationId="{0DC820FB-3E5D-48EF-AA5B-E98F01857140}"/>
          </ac:grpSpMkLst>
        </pc:grpChg>
        <pc:picChg chg="add mod">
          <ac:chgData name="Mihai Ichim" userId="03d735c04ff0f34c" providerId="LiveId" clId="{3D786D63-CE3A-4F22-9AFD-4BCE8402F895}" dt="2025-05-19T12:19:34.999" v="8511" actId="26606"/>
          <ac:picMkLst>
            <pc:docMk/>
            <pc:sldMk cId="1240401712" sldId="256"/>
            <ac:picMk id="1026" creationId="{5EC1337F-A509-5363-62CC-0E85F7C8341A}"/>
          </ac:picMkLst>
        </pc:picChg>
        <pc:picChg chg="add mod ord">
          <ac:chgData name="Mihai Ichim" userId="03d735c04ff0f34c" providerId="LiveId" clId="{3D786D63-CE3A-4F22-9AFD-4BCE8402F895}" dt="2025-05-19T12:19:34.999" v="8511" actId="26606"/>
          <ac:picMkLst>
            <pc:docMk/>
            <pc:sldMk cId="1240401712" sldId="256"/>
            <ac:picMk id="1028" creationId="{C031375D-6D24-490B-BACC-40D34EBFF86B}"/>
          </ac:picMkLst>
        </pc:picChg>
        <pc:picChg chg="add mod">
          <ac:chgData name="Mihai Ichim" userId="03d735c04ff0f34c" providerId="LiveId" clId="{3D786D63-CE3A-4F22-9AFD-4BCE8402F895}" dt="2025-05-19T12:19:34.999" v="8511" actId="26606"/>
          <ac:picMkLst>
            <pc:docMk/>
            <pc:sldMk cId="1240401712" sldId="256"/>
            <ac:picMk id="1030" creationId="{7C9EB95D-4CE4-5E65-956C-8CA0FF095537}"/>
          </ac:picMkLst>
        </pc:picChg>
        <pc:picChg chg="add mod ord">
          <ac:chgData name="Mihai Ichim" userId="03d735c04ff0f34c" providerId="LiveId" clId="{3D786D63-CE3A-4F22-9AFD-4BCE8402F895}" dt="2025-05-19T12:19:34.999" v="8511" actId="26606"/>
          <ac:picMkLst>
            <pc:docMk/>
            <pc:sldMk cId="1240401712" sldId="256"/>
            <ac:picMk id="1032" creationId="{6ABA4531-E91A-C5D7-265C-5C47E7F871B3}"/>
          </ac:picMkLst>
        </pc:picChg>
      </pc:sldChg>
      <pc:sldChg chg="addSp modSp mod setBg">
        <pc:chgData name="Mihai Ichim" userId="03d735c04ff0f34c" providerId="LiveId" clId="{3D786D63-CE3A-4F22-9AFD-4BCE8402F895}" dt="2025-05-19T20:05:17.497" v="11409" actId="20577"/>
        <pc:sldMkLst>
          <pc:docMk/>
          <pc:sldMk cId="2785095509" sldId="257"/>
        </pc:sldMkLst>
        <pc:spChg chg="mod">
          <ac:chgData name="Mihai Ichim" userId="03d735c04ff0f34c" providerId="LiveId" clId="{3D786D63-CE3A-4F22-9AFD-4BCE8402F895}" dt="2025-05-19T20:03:55.986" v="11148" actId="26606"/>
          <ac:spMkLst>
            <pc:docMk/>
            <pc:sldMk cId="2785095509" sldId="257"/>
            <ac:spMk id="2" creationId="{7A2A1760-23E3-6445-C5D7-E7AF3CA22AC4}"/>
          </ac:spMkLst>
        </pc:spChg>
        <pc:spChg chg="mod">
          <ac:chgData name="Mihai Ichim" userId="03d735c04ff0f34c" providerId="LiveId" clId="{3D786D63-CE3A-4F22-9AFD-4BCE8402F895}" dt="2025-05-19T20:05:17.497" v="11409" actId="20577"/>
          <ac:spMkLst>
            <pc:docMk/>
            <pc:sldMk cId="2785095509" sldId="257"/>
            <ac:spMk id="3" creationId="{ABF4C809-E825-73D3-3B4F-6C842D24D919}"/>
          </ac:spMkLst>
        </pc:spChg>
        <pc:spChg chg="add">
          <ac:chgData name="Mihai Ichim" userId="03d735c04ff0f34c" providerId="LiveId" clId="{3D786D63-CE3A-4F22-9AFD-4BCE8402F895}" dt="2025-05-19T20:03:55.986" v="11148" actId="26606"/>
          <ac:spMkLst>
            <pc:docMk/>
            <pc:sldMk cId="2785095509" sldId="257"/>
            <ac:spMk id="8" creationId="{B6CDA21F-E7AF-4C75-8395-33F58D5B0E45}"/>
          </ac:spMkLst>
        </pc:spChg>
        <pc:spChg chg="add">
          <ac:chgData name="Mihai Ichim" userId="03d735c04ff0f34c" providerId="LiveId" clId="{3D786D63-CE3A-4F22-9AFD-4BCE8402F895}" dt="2025-05-19T20:03:55.986" v="11148" actId="26606"/>
          <ac:spMkLst>
            <pc:docMk/>
            <pc:sldMk cId="2785095509" sldId="257"/>
            <ac:spMk id="15" creationId="{D5B0017B-2ECA-49AF-B397-DC140825DF8D}"/>
          </ac:spMkLst>
        </pc:spChg>
        <pc:grpChg chg="add">
          <ac:chgData name="Mihai Ichim" userId="03d735c04ff0f34c" providerId="LiveId" clId="{3D786D63-CE3A-4F22-9AFD-4BCE8402F895}" dt="2025-05-19T20:03:55.986" v="11148" actId="26606"/>
          <ac:grpSpMkLst>
            <pc:docMk/>
            <pc:sldMk cId="2785095509" sldId="257"/>
            <ac:grpSpMk id="10" creationId="{AE1C45F0-260A-458C-96ED-C1F6D2151219}"/>
          </ac:grpSpMkLst>
        </pc:grpChg>
        <pc:cxnChg chg="add">
          <ac:chgData name="Mihai Ichim" userId="03d735c04ff0f34c" providerId="LiveId" clId="{3D786D63-CE3A-4F22-9AFD-4BCE8402F895}" dt="2025-05-19T20:03:55.986" v="11148" actId="26606"/>
          <ac:cxnSpMkLst>
            <pc:docMk/>
            <pc:sldMk cId="2785095509" sldId="257"/>
            <ac:cxnSpMk id="17" creationId="{6CF1BAF6-AD41-4082-B212-8A1F9A2E8779}"/>
          </ac:cxnSpMkLst>
        </pc:cxnChg>
      </pc:sldChg>
      <pc:sldChg chg="addSp delSp modSp mod setBg delDesignElem">
        <pc:chgData name="Mihai Ichim" userId="03d735c04ff0f34c" providerId="LiveId" clId="{3D786D63-CE3A-4F22-9AFD-4BCE8402F895}" dt="2025-05-19T20:05:33.143" v="11411" actId="26606"/>
        <pc:sldMkLst>
          <pc:docMk/>
          <pc:sldMk cId="3790595010" sldId="258"/>
        </pc:sldMkLst>
        <pc:spChg chg="mod">
          <ac:chgData name="Mihai Ichim" userId="03d735c04ff0f34c" providerId="LiveId" clId="{3D786D63-CE3A-4F22-9AFD-4BCE8402F895}" dt="2025-05-19T12:20:57.303" v="8523" actId="26606"/>
          <ac:spMkLst>
            <pc:docMk/>
            <pc:sldMk cId="3790595010" sldId="258"/>
            <ac:spMk id="2" creationId="{1F8BAC67-036C-789B-D26F-511964A2F31F}"/>
          </ac:spMkLst>
        </pc:spChg>
        <pc:spChg chg="mod">
          <ac:chgData name="Mihai Ichim" userId="03d735c04ff0f34c" providerId="LiveId" clId="{3D786D63-CE3A-4F22-9AFD-4BCE8402F895}" dt="2025-05-19T12:20:57.303" v="8523" actId="26606"/>
          <ac:spMkLst>
            <pc:docMk/>
            <pc:sldMk cId="3790595010" sldId="258"/>
            <ac:spMk id="3" creationId="{DD60C3A5-8183-E9DF-19CE-AFD2FC5999DE}"/>
          </ac:spMkLst>
        </pc:spChg>
        <pc:spChg chg="add">
          <ac:chgData name="Mihai Ichim" userId="03d735c04ff0f34c" providerId="LiveId" clId="{3D786D63-CE3A-4F22-9AFD-4BCE8402F895}" dt="2025-05-19T20:05:33.143" v="11411" actId="26606"/>
          <ac:spMkLst>
            <pc:docMk/>
            <pc:sldMk cId="3790595010" sldId="258"/>
            <ac:spMk id="5" creationId="{B6CDA21F-E7AF-4C75-8395-33F58D5B0E45}"/>
          </ac:spMkLst>
        </pc:spChg>
        <pc:spChg chg="add">
          <ac:chgData name="Mihai Ichim" userId="03d735c04ff0f34c" providerId="LiveId" clId="{3D786D63-CE3A-4F22-9AFD-4BCE8402F895}" dt="2025-05-19T20:05:33.143" v="11411" actId="26606"/>
          <ac:spMkLst>
            <pc:docMk/>
            <pc:sldMk cId="3790595010" sldId="258"/>
            <ac:spMk id="7" creationId="{D5B0017B-2ECA-49AF-B397-DC140825DF8D}"/>
          </ac:spMkLst>
        </pc:spChg>
        <pc:spChg chg="add del">
          <ac:chgData name="Mihai Ichim" userId="03d735c04ff0f34c" providerId="LiveId" clId="{3D786D63-CE3A-4F22-9AFD-4BCE8402F895}" dt="2025-05-19T19:36:49.895" v="10135"/>
          <ac:spMkLst>
            <pc:docMk/>
            <pc:sldMk cId="3790595010" sldId="258"/>
            <ac:spMk id="8" creationId="{B6CDA21F-E7AF-4C75-8395-33F58D5B0E45}"/>
          </ac:spMkLst>
        </pc:spChg>
        <pc:spChg chg="add del">
          <ac:chgData name="Mihai Ichim" userId="03d735c04ff0f34c" providerId="LiveId" clId="{3D786D63-CE3A-4F22-9AFD-4BCE8402F895}" dt="2025-05-19T19:36:49.895" v="10135"/>
          <ac:spMkLst>
            <pc:docMk/>
            <pc:sldMk cId="3790595010" sldId="258"/>
            <ac:spMk id="15" creationId="{D5B0017B-2ECA-49AF-B397-DC140825DF8D}"/>
          </ac:spMkLst>
        </pc:spChg>
        <pc:grpChg chg="add">
          <ac:chgData name="Mihai Ichim" userId="03d735c04ff0f34c" providerId="LiveId" clId="{3D786D63-CE3A-4F22-9AFD-4BCE8402F895}" dt="2025-05-19T20:05:33.143" v="11411" actId="26606"/>
          <ac:grpSpMkLst>
            <pc:docMk/>
            <pc:sldMk cId="3790595010" sldId="258"/>
            <ac:grpSpMk id="6" creationId="{AE1C45F0-260A-458C-96ED-C1F6D2151219}"/>
          </ac:grpSpMkLst>
        </pc:grpChg>
        <pc:grpChg chg="add del">
          <ac:chgData name="Mihai Ichim" userId="03d735c04ff0f34c" providerId="LiveId" clId="{3D786D63-CE3A-4F22-9AFD-4BCE8402F895}" dt="2025-05-19T19:36:49.895" v="10135"/>
          <ac:grpSpMkLst>
            <pc:docMk/>
            <pc:sldMk cId="3790595010" sldId="258"/>
            <ac:grpSpMk id="10" creationId="{AE1C45F0-260A-458C-96ED-C1F6D2151219}"/>
          </ac:grpSpMkLst>
        </pc:grpChg>
        <pc:cxnChg chg="add">
          <ac:chgData name="Mihai Ichim" userId="03d735c04ff0f34c" providerId="LiveId" clId="{3D786D63-CE3A-4F22-9AFD-4BCE8402F895}" dt="2025-05-19T20:05:33.143" v="11411" actId="26606"/>
          <ac:cxnSpMkLst>
            <pc:docMk/>
            <pc:sldMk cId="3790595010" sldId="258"/>
            <ac:cxnSpMk id="9" creationId="{6CF1BAF6-AD41-4082-B212-8A1F9A2E8779}"/>
          </ac:cxnSpMkLst>
        </pc:cxnChg>
        <pc:cxnChg chg="add del">
          <ac:chgData name="Mihai Ichim" userId="03d735c04ff0f34c" providerId="LiveId" clId="{3D786D63-CE3A-4F22-9AFD-4BCE8402F895}" dt="2025-05-19T19:36:49.895" v="10135"/>
          <ac:cxnSpMkLst>
            <pc:docMk/>
            <pc:sldMk cId="3790595010" sldId="258"/>
            <ac:cxnSpMk id="17" creationId="{6CF1BAF6-AD41-4082-B212-8A1F9A2E8779}"/>
          </ac:cxnSpMkLst>
        </pc:cxnChg>
      </pc:sldChg>
      <pc:sldChg chg="addSp delSp modSp mod setBg delDesignElem">
        <pc:chgData name="Mihai Ichim" userId="03d735c04ff0f34c" providerId="LiveId" clId="{3D786D63-CE3A-4F22-9AFD-4BCE8402F895}" dt="2025-05-19T20:05:43.424" v="11413" actId="26606"/>
        <pc:sldMkLst>
          <pc:docMk/>
          <pc:sldMk cId="4108119470" sldId="259"/>
        </pc:sldMkLst>
        <pc:spChg chg="mod">
          <ac:chgData name="Mihai Ichim" userId="03d735c04ff0f34c" providerId="LiveId" clId="{3D786D63-CE3A-4F22-9AFD-4BCE8402F895}" dt="2025-05-19T12:21:00.407" v="8524" actId="26606"/>
          <ac:spMkLst>
            <pc:docMk/>
            <pc:sldMk cId="4108119470" sldId="259"/>
            <ac:spMk id="2" creationId="{6CEDDCB7-A52F-ECF3-8C52-D6BDE17F2982}"/>
          </ac:spMkLst>
        </pc:spChg>
        <pc:spChg chg="mod">
          <ac:chgData name="Mihai Ichim" userId="03d735c04ff0f34c" providerId="LiveId" clId="{3D786D63-CE3A-4F22-9AFD-4BCE8402F895}" dt="2025-05-19T12:21:00.407" v="8524" actId="26606"/>
          <ac:spMkLst>
            <pc:docMk/>
            <pc:sldMk cId="4108119470" sldId="259"/>
            <ac:spMk id="3" creationId="{F3D64AE3-215C-C56F-7C68-C2959A9C38B4}"/>
          </ac:spMkLst>
        </pc:spChg>
        <pc:spChg chg="add">
          <ac:chgData name="Mihai Ichim" userId="03d735c04ff0f34c" providerId="LiveId" clId="{3D786D63-CE3A-4F22-9AFD-4BCE8402F895}" dt="2025-05-19T20:05:43.424" v="11413" actId="26606"/>
          <ac:spMkLst>
            <pc:docMk/>
            <pc:sldMk cId="4108119470" sldId="259"/>
            <ac:spMk id="5" creationId="{B6CDA21F-E7AF-4C75-8395-33F58D5B0E45}"/>
          </ac:spMkLst>
        </pc:spChg>
        <pc:spChg chg="add">
          <ac:chgData name="Mihai Ichim" userId="03d735c04ff0f34c" providerId="LiveId" clId="{3D786D63-CE3A-4F22-9AFD-4BCE8402F895}" dt="2025-05-19T20:05:43.424" v="11413" actId="26606"/>
          <ac:spMkLst>
            <pc:docMk/>
            <pc:sldMk cId="4108119470" sldId="259"/>
            <ac:spMk id="7" creationId="{D5B0017B-2ECA-49AF-B397-DC140825DF8D}"/>
          </ac:spMkLst>
        </pc:spChg>
        <pc:spChg chg="add del">
          <ac:chgData name="Mihai Ichim" userId="03d735c04ff0f34c" providerId="LiveId" clId="{3D786D63-CE3A-4F22-9AFD-4BCE8402F895}" dt="2025-05-19T19:36:49.895" v="10135"/>
          <ac:spMkLst>
            <pc:docMk/>
            <pc:sldMk cId="4108119470" sldId="259"/>
            <ac:spMk id="8" creationId="{B6CDA21F-E7AF-4C75-8395-33F58D5B0E45}"/>
          </ac:spMkLst>
        </pc:spChg>
        <pc:spChg chg="add del">
          <ac:chgData name="Mihai Ichim" userId="03d735c04ff0f34c" providerId="LiveId" clId="{3D786D63-CE3A-4F22-9AFD-4BCE8402F895}" dt="2025-05-19T19:36:49.895" v="10135"/>
          <ac:spMkLst>
            <pc:docMk/>
            <pc:sldMk cId="4108119470" sldId="259"/>
            <ac:spMk id="15" creationId="{D5B0017B-2ECA-49AF-B397-DC140825DF8D}"/>
          </ac:spMkLst>
        </pc:spChg>
        <pc:grpChg chg="add">
          <ac:chgData name="Mihai Ichim" userId="03d735c04ff0f34c" providerId="LiveId" clId="{3D786D63-CE3A-4F22-9AFD-4BCE8402F895}" dt="2025-05-19T20:05:43.424" v="11413" actId="26606"/>
          <ac:grpSpMkLst>
            <pc:docMk/>
            <pc:sldMk cId="4108119470" sldId="259"/>
            <ac:grpSpMk id="6" creationId="{AE1C45F0-260A-458C-96ED-C1F6D2151219}"/>
          </ac:grpSpMkLst>
        </pc:grpChg>
        <pc:grpChg chg="add del">
          <ac:chgData name="Mihai Ichim" userId="03d735c04ff0f34c" providerId="LiveId" clId="{3D786D63-CE3A-4F22-9AFD-4BCE8402F895}" dt="2025-05-19T19:36:49.895" v="10135"/>
          <ac:grpSpMkLst>
            <pc:docMk/>
            <pc:sldMk cId="4108119470" sldId="259"/>
            <ac:grpSpMk id="10" creationId="{AE1C45F0-260A-458C-96ED-C1F6D2151219}"/>
          </ac:grpSpMkLst>
        </pc:grpChg>
        <pc:cxnChg chg="add">
          <ac:chgData name="Mihai Ichim" userId="03d735c04ff0f34c" providerId="LiveId" clId="{3D786D63-CE3A-4F22-9AFD-4BCE8402F895}" dt="2025-05-19T20:05:43.424" v="11413" actId="26606"/>
          <ac:cxnSpMkLst>
            <pc:docMk/>
            <pc:sldMk cId="4108119470" sldId="259"/>
            <ac:cxnSpMk id="9" creationId="{6CF1BAF6-AD41-4082-B212-8A1F9A2E8779}"/>
          </ac:cxnSpMkLst>
        </pc:cxnChg>
        <pc:cxnChg chg="add del">
          <ac:chgData name="Mihai Ichim" userId="03d735c04ff0f34c" providerId="LiveId" clId="{3D786D63-CE3A-4F22-9AFD-4BCE8402F895}" dt="2025-05-19T19:36:49.895" v="10135"/>
          <ac:cxnSpMkLst>
            <pc:docMk/>
            <pc:sldMk cId="4108119470" sldId="259"/>
            <ac:cxnSpMk id="17" creationId="{6CF1BAF6-AD41-4082-B212-8A1F9A2E8779}"/>
          </ac:cxnSpMkLst>
        </pc:cxnChg>
      </pc:sldChg>
      <pc:sldChg chg="modSp del mod">
        <pc:chgData name="Mihai Ichim" userId="03d735c04ff0f34c" providerId="LiveId" clId="{3D786D63-CE3A-4F22-9AFD-4BCE8402F895}" dt="2025-05-18T22:03:49.433" v="331" actId="47"/>
        <pc:sldMkLst>
          <pc:docMk/>
          <pc:sldMk cId="2659135668" sldId="260"/>
        </pc:sldMkLst>
        <pc:spChg chg="mod">
          <ac:chgData name="Mihai Ichim" userId="03d735c04ff0f34c" providerId="LiveId" clId="{3D786D63-CE3A-4F22-9AFD-4BCE8402F895}" dt="2025-05-18T21:59:41.337" v="156" actId="20577"/>
          <ac:spMkLst>
            <pc:docMk/>
            <pc:sldMk cId="2659135668" sldId="260"/>
            <ac:spMk id="2" creationId="{6716C14B-AF88-C541-6B47-D4718690125B}"/>
          </ac:spMkLst>
        </pc:spChg>
      </pc:sldChg>
      <pc:sldChg chg="addSp delSp modSp new mod setBg delDesignElem">
        <pc:chgData name="Mihai Ichim" userId="03d735c04ff0f34c" providerId="LiveId" clId="{3D786D63-CE3A-4F22-9AFD-4BCE8402F895}" dt="2025-05-19T20:05:29.738" v="11410" actId="26606"/>
        <pc:sldMkLst>
          <pc:docMk/>
          <pc:sldMk cId="2150681183" sldId="261"/>
        </pc:sldMkLst>
        <pc:spChg chg="mod">
          <ac:chgData name="Mihai Ichim" userId="03d735c04ff0f34c" providerId="LiveId" clId="{3D786D63-CE3A-4F22-9AFD-4BCE8402F895}" dt="2025-05-19T12:20:53.431" v="8522" actId="26606"/>
          <ac:spMkLst>
            <pc:docMk/>
            <pc:sldMk cId="2150681183" sldId="261"/>
            <ac:spMk id="2" creationId="{60DB290D-9EFE-CE21-17B0-F8DCE9F8A23E}"/>
          </ac:spMkLst>
        </pc:spChg>
        <pc:spChg chg="mod">
          <ac:chgData name="Mihai Ichim" userId="03d735c04ff0f34c" providerId="LiveId" clId="{3D786D63-CE3A-4F22-9AFD-4BCE8402F895}" dt="2025-05-19T12:20:53.431" v="8522" actId="26606"/>
          <ac:spMkLst>
            <pc:docMk/>
            <pc:sldMk cId="2150681183" sldId="261"/>
            <ac:spMk id="3" creationId="{BF9A2349-A6CC-03F3-3ED5-5676EE6372B6}"/>
          </ac:spMkLst>
        </pc:spChg>
        <pc:spChg chg="add">
          <ac:chgData name="Mihai Ichim" userId="03d735c04ff0f34c" providerId="LiveId" clId="{3D786D63-CE3A-4F22-9AFD-4BCE8402F895}" dt="2025-05-19T20:05:29.738" v="11410" actId="26606"/>
          <ac:spMkLst>
            <pc:docMk/>
            <pc:sldMk cId="2150681183" sldId="261"/>
            <ac:spMk id="5" creationId="{B6CDA21F-E7AF-4C75-8395-33F58D5B0E45}"/>
          </ac:spMkLst>
        </pc:spChg>
        <pc:spChg chg="add">
          <ac:chgData name="Mihai Ichim" userId="03d735c04ff0f34c" providerId="LiveId" clId="{3D786D63-CE3A-4F22-9AFD-4BCE8402F895}" dt="2025-05-19T20:05:29.738" v="11410" actId="26606"/>
          <ac:spMkLst>
            <pc:docMk/>
            <pc:sldMk cId="2150681183" sldId="261"/>
            <ac:spMk id="7" creationId="{D5B0017B-2ECA-49AF-B397-DC140825DF8D}"/>
          </ac:spMkLst>
        </pc:spChg>
        <pc:spChg chg="add del">
          <ac:chgData name="Mihai Ichim" userId="03d735c04ff0f34c" providerId="LiveId" clId="{3D786D63-CE3A-4F22-9AFD-4BCE8402F895}" dt="2025-05-19T19:36:49.895" v="10135"/>
          <ac:spMkLst>
            <pc:docMk/>
            <pc:sldMk cId="2150681183" sldId="261"/>
            <ac:spMk id="8" creationId="{B6CDA21F-E7AF-4C75-8395-33F58D5B0E45}"/>
          </ac:spMkLst>
        </pc:spChg>
        <pc:spChg chg="add del">
          <ac:chgData name="Mihai Ichim" userId="03d735c04ff0f34c" providerId="LiveId" clId="{3D786D63-CE3A-4F22-9AFD-4BCE8402F895}" dt="2025-05-19T19:36:49.895" v="10135"/>
          <ac:spMkLst>
            <pc:docMk/>
            <pc:sldMk cId="2150681183" sldId="261"/>
            <ac:spMk id="15" creationId="{D5B0017B-2ECA-49AF-B397-DC140825DF8D}"/>
          </ac:spMkLst>
        </pc:spChg>
        <pc:grpChg chg="add">
          <ac:chgData name="Mihai Ichim" userId="03d735c04ff0f34c" providerId="LiveId" clId="{3D786D63-CE3A-4F22-9AFD-4BCE8402F895}" dt="2025-05-19T20:05:29.738" v="11410" actId="26606"/>
          <ac:grpSpMkLst>
            <pc:docMk/>
            <pc:sldMk cId="2150681183" sldId="261"/>
            <ac:grpSpMk id="6" creationId="{AE1C45F0-260A-458C-96ED-C1F6D2151219}"/>
          </ac:grpSpMkLst>
        </pc:grpChg>
        <pc:grpChg chg="add del">
          <ac:chgData name="Mihai Ichim" userId="03d735c04ff0f34c" providerId="LiveId" clId="{3D786D63-CE3A-4F22-9AFD-4BCE8402F895}" dt="2025-05-19T19:36:49.895" v="10135"/>
          <ac:grpSpMkLst>
            <pc:docMk/>
            <pc:sldMk cId="2150681183" sldId="261"/>
            <ac:grpSpMk id="10" creationId="{AE1C45F0-260A-458C-96ED-C1F6D2151219}"/>
          </ac:grpSpMkLst>
        </pc:grpChg>
        <pc:cxnChg chg="add">
          <ac:chgData name="Mihai Ichim" userId="03d735c04ff0f34c" providerId="LiveId" clId="{3D786D63-CE3A-4F22-9AFD-4BCE8402F895}" dt="2025-05-19T20:05:29.738" v="11410" actId="26606"/>
          <ac:cxnSpMkLst>
            <pc:docMk/>
            <pc:sldMk cId="2150681183" sldId="261"/>
            <ac:cxnSpMk id="9" creationId="{6CF1BAF6-AD41-4082-B212-8A1F9A2E8779}"/>
          </ac:cxnSpMkLst>
        </pc:cxnChg>
        <pc:cxnChg chg="add del">
          <ac:chgData name="Mihai Ichim" userId="03d735c04ff0f34c" providerId="LiveId" clId="{3D786D63-CE3A-4F22-9AFD-4BCE8402F895}" dt="2025-05-19T19:36:49.895" v="10135"/>
          <ac:cxnSpMkLst>
            <pc:docMk/>
            <pc:sldMk cId="2150681183" sldId="261"/>
            <ac:cxnSpMk id="17" creationId="{6CF1BAF6-AD41-4082-B212-8A1F9A2E8779}"/>
          </ac:cxnSpMkLst>
        </pc:cxnChg>
      </pc:sldChg>
      <pc:sldChg chg="addSp delSp modSp new mod setBg delDesignElem">
        <pc:chgData name="Mihai Ichim" userId="03d735c04ff0f34c" providerId="LiveId" clId="{3D786D63-CE3A-4F22-9AFD-4BCE8402F895}" dt="2025-05-19T20:06:14.568" v="11426" actId="14100"/>
        <pc:sldMkLst>
          <pc:docMk/>
          <pc:sldMk cId="820560644" sldId="262"/>
        </pc:sldMkLst>
        <pc:spChg chg="mod">
          <ac:chgData name="Mihai Ichim" userId="03d735c04ff0f34c" providerId="LiveId" clId="{3D786D63-CE3A-4F22-9AFD-4BCE8402F895}" dt="2025-05-19T12:21:03.326" v="8525" actId="26606"/>
          <ac:spMkLst>
            <pc:docMk/>
            <pc:sldMk cId="820560644" sldId="262"/>
            <ac:spMk id="2" creationId="{358E1E5D-BDDC-B038-B6C4-F7E5CFB27CF9}"/>
          </ac:spMkLst>
        </pc:spChg>
        <pc:spChg chg="mod">
          <ac:chgData name="Mihai Ichim" userId="03d735c04ff0f34c" providerId="LiveId" clId="{3D786D63-CE3A-4F22-9AFD-4BCE8402F895}" dt="2025-05-19T20:06:14.568" v="11426" actId="14100"/>
          <ac:spMkLst>
            <pc:docMk/>
            <pc:sldMk cId="820560644" sldId="262"/>
            <ac:spMk id="3" creationId="{68236A5B-A9BB-211C-1C9C-992397F94633}"/>
          </ac:spMkLst>
        </pc:spChg>
        <pc:spChg chg="add">
          <ac:chgData name="Mihai Ichim" userId="03d735c04ff0f34c" providerId="LiveId" clId="{3D786D63-CE3A-4F22-9AFD-4BCE8402F895}" dt="2025-05-19T20:05:50.697" v="11415" actId="26606"/>
          <ac:spMkLst>
            <pc:docMk/>
            <pc:sldMk cId="820560644" sldId="262"/>
            <ac:spMk id="5" creationId="{B6CDA21F-E7AF-4C75-8395-33F58D5B0E45}"/>
          </ac:spMkLst>
        </pc:spChg>
        <pc:spChg chg="add">
          <ac:chgData name="Mihai Ichim" userId="03d735c04ff0f34c" providerId="LiveId" clId="{3D786D63-CE3A-4F22-9AFD-4BCE8402F895}" dt="2025-05-19T20:05:50.697" v="11415" actId="26606"/>
          <ac:spMkLst>
            <pc:docMk/>
            <pc:sldMk cId="820560644" sldId="262"/>
            <ac:spMk id="7" creationId="{D5B0017B-2ECA-49AF-B397-DC140825DF8D}"/>
          </ac:spMkLst>
        </pc:spChg>
        <pc:spChg chg="add del">
          <ac:chgData name="Mihai Ichim" userId="03d735c04ff0f34c" providerId="LiveId" clId="{3D786D63-CE3A-4F22-9AFD-4BCE8402F895}" dt="2025-05-19T19:36:49.895" v="10135"/>
          <ac:spMkLst>
            <pc:docMk/>
            <pc:sldMk cId="820560644" sldId="262"/>
            <ac:spMk id="8" creationId="{B6CDA21F-E7AF-4C75-8395-33F58D5B0E45}"/>
          </ac:spMkLst>
        </pc:spChg>
        <pc:spChg chg="add del">
          <ac:chgData name="Mihai Ichim" userId="03d735c04ff0f34c" providerId="LiveId" clId="{3D786D63-CE3A-4F22-9AFD-4BCE8402F895}" dt="2025-05-19T19:36:49.895" v="10135"/>
          <ac:spMkLst>
            <pc:docMk/>
            <pc:sldMk cId="820560644" sldId="262"/>
            <ac:spMk id="15" creationId="{D5B0017B-2ECA-49AF-B397-DC140825DF8D}"/>
          </ac:spMkLst>
        </pc:spChg>
        <pc:grpChg chg="add">
          <ac:chgData name="Mihai Ichim" userId="03d735c04ff0f34c" providerId="LiveId" clId="{3D786D63-CE3A-4F22-9AFD-4BCE8402F895}" dt="2025-05-19T20:05:50.697" v="11415" actId="26606"/>
          <ac:grpSpMkLst>
            <pc:docMk/>
            <pc:sldMk cId="820560644" sldId="262"/>
            <ac:grpSpMk id="6" creationId="{AE1C45F0-260A-458C-96ED-C1F6D2151219}"/>
          </ac:grpSpMkLst>
        </pc:grpChg>
        <pc:grpChg chg="add del">
          <ac:chgData name="Mihai Ichim" userId="03d735c04ff0f34c" providerId="LiveId" clId="{3D786D63-CE3A-4F22-9AFD-4BCE8402F895}" dt="2025-05-19T19:36:49.895" v="10135"/>
          <ac:grpSpMkLst>
            <pc:docMk/>
            <pc:sldMk cId="820560644" sldId="262"/>
            <ac:grpSpMk id="10" creationId="{AE1C45F0-260A-458C-96ED-C1F6D2151219}"/>
          </ac:grpSpMkLst>
        </pc:grpChg>
        <pc:cxnChg chg="add">
          <ac:chgData name="Mihai Ichim" userId="03d735c04ff0f34c" providerId="LiveId" clId="{3D786D63-CE3A-4F22-9AFD-4BCE8402F895}" dt="2025-05-19T20:05:50.697" v="11415" actId="26606"/>
          <ac:cxnSpMkLst>
            <pc:docMk/>
            <pc:sldMk cId="820560644" sldId="262"/>
            <ac:cxnSpMk id="9" creationId="{6CF1BAF6-AD41-4082-B212-8A1F9A2E8779}"/>
          </ac:cxnSpMkLst>
        </pc:cxnChg>
        <pc:cxnChg chg="add del">
          <ac:chgData name="Mihai Ichim" userId="03d735c04ff0f34c" providerId="LiveId" clId="{3D786D63-CE3A-4F22-9AFD-4BCE8402F895}" dt="2025-05-19T19:36:49.895" v="10135"/>
          <ac:cxnSpMkLst>
            <pc:docMk/>
            <pc:sldMk cId="820560644" sldId="262"/>
            <ac:cxnSpMk id="17" creationId="{6CF1BAF6-AD41-4082-B212-8A1F9A2E8779}"/>
          </ac:cxnSpMkLst>
        </pc:cxnChg>
      </pc:sldChg>
      <pc:sldChg chg="addSp delSp modSp new mod setBg delDesignElem">
        <pc:chgData name="Mihai Ichim" userId="03d735c04ff0f34c" providerId="LiveId" clId="{3D786D63-CE3A-4F22-9AFD-4BCE8402F895}" dt="2025-05-19T20:06:40.131" v="11431" actId="26606"/>
        <pc:sldMkLst>
          <pc:docMk/>
          <pc:sldMk cId="4043279087" sldId="263"/>
        </pc:sldMkLst>
        <pc:spChg chg="mod">
          <ac:chgData name="Mihai Ichim" userId="03d735c04ff0f34c" providerId="LiveId" clId="{3D786D63-CE3A-4F22-9AFD-4BCE8402F895}" dt="2025-05-19T12:21:23.610" v="8528" actId="26606"/>
          <ac:spMkLst>
            <pc:docMk/>
            <pc:sldMk cId="4043279087" sldId="263"/>
            <ac:spMk id="2" creationId="{9EA4E43E-6C56-2E56-EECF-B15EB84F102C}"/>
          </ac:spMkLst>
        </pc:spChg>
        <pc:spChg chg="mod">
          <ac:chgData name="Mihai Ichim" userId="03d735c04ff0f34c" providerId="LiveId" clId="{3D786D63-CE3A-4F22-9AFD-4BCE8402F895}" dt="2025-05-19T12:21:23.610" v="8528" actId="26606"/>
          <ac:spMkLst>
            <pc:docMk/>
            <pc:sldMk cId="4043279087" sldId="263"/>
            <ac:spMk id="3" creationId="{8A2A521D-0551-497C-1902-8DF449AACDF6}"/>
          </ac:spMkLst>
        </pc:spChg>
        <pc:spChg chg="add">
          <ac:chgData name="Mihai Ichim" userId="03d735c04ff0f34c" providerId="LiveId" clId="{3D786D63-CE3A-4F22-9AFD-4BCE8402F895}" dt="2025-05-19T20:06:40.131" v="11431" actId="26606"/>
          <ac:spMkLst>
            <pc:docMk/>
            <pc:sldMk cId="4043279087" sldId="263"/>
            <ac:spMk id="5" creationId="{B6CDA21F-E7AF-4C75-8395-33F58D5B0E45}"/>
          </ac:spMkLst>
        </pc:spChg>
        <pc:spChg chg="add">
          <ac:chgData name="Mihai Ichim" userId="03d735c04ff0f34c" providerId="LiveId" clId="{3D786D63-CE3A-4F22-9AFD-4BCE8402F895}" dt="2025-05-19T20:06:40.131" v="11431" actId="26606"/>
          <ac:spMkLst>
            <pc:docMk/>
            <pc:sldMk cId="4043279087" sldId="263"/>
            <ac:spMk id="7" creationId="{D5B0017B-2ECA-49AF-B397-DC140825DF8D}"/>
          </ac:spMkLst>
        </pc:spChg>
        <pc:spChg chg="add del">
          <ac:chgData name="Mihai Ichim" userId="03d735c04ff0f34c" providerId="LiveId" clId="{3D786D63-CE3A-4F22-9AFD-4BCE8402F895}" dt="2025-05-19T19:36:49.895" v="10135"/>
          <ac:spMkLst>
            <pc:docMk/>
            <pc:sldMk cId="4043279087" sldId="263"/>
            <ac:spMk id="8" creationId="{B6CDA21F-E7AF-4C75-8395-33F58D5B0E45}"/>
          </ac:spMkLst>
        </pc:spChg>
        <pc:spChg chg="add del">
          <ac:chgData name="Mihai Ichim" userId="03d735c04ff0f34c" providerId="LiveId" clId="{3D786D63-CE3A-4F22-9AFD-4BCE8402F895}" dt="2025-05-19T19:36:49.895" v="10135"/>
          <ac:spMkLst>
            <pc:docMk/>
            <pc:sldMk cId="4043279087" sldId="263"/>
            <ac:spMk id="15" creationId="{D5B0017B-2ECA-49AF-B397-DC140825DF8D}"/>
          </ac:spMkLst>
        </pc:spChg>
        <pc:grpChg chg="add">
          <ac:chgData name="Mihai Ichim" userId="03d735c04ff0f34c" providerId="LiveId" clId="{3D786D63-CE3A-4F22-9AFD-4BCE8402F895}" dt="2025-05-19T20:06:40.131" v="11431" actId="26606"/>
          <ac:grpSpMkLst>
            <pc:docMk/>
            <pc:sldMk cId="4043279087" sldId="263"/>
            <ac:grpSpMk id="6" creationId="{AE1C45F0-260A-458C-96ED-C1F6D2151219}"/>
          </ac:grpSpMkLst>
        </pc:grpChg>
        <pc:grpChg chg="add del">
          <ac:chgData name="Mihai Ichim" userId="03d735c04ff0f34c" providerId="LiveId" clId="{3D786D63-CE3A-4F22-9AFD-4BCE8402F895}" dt="2025-05-19T19:36:49.895" v="10135"/>
          <ac:grpSpMkLst>
            <pc:docMk/>
            <pc:sldMk cId="4043279087" sldId="263"/>
            <ac:grpSpMk id="10" creationId="{AE1C45F0-260A-458C-96ED-C1F6D2151219}"/>
          </ac:grpSpMkLst>
        </pc:grpChg>
        <pc:cxnChg chg="add">
          <ac:chgData name="Mihai Ichim" userId="03d735c04ff0f34c" providerId="LiveId" clId="{3D786D63-CE3A-4F22-9AFD-4BCE8402F895}" dt="2025-05-19T20:06:40.131" v="11431" actId="26606"/>
          <ac:cxnSpMkLst>
            <pc:docMk/>
            <pc:sldMk cId="4043279087" sldId="263"/>
            <ac:cxnSpMk id="9" creationId="{6CF1BAF6-AD41-4082-B212-8A1F9A2E8779}"/>
          </ac:cxnSpMkLst>
        </pc:cxnChg>
        <pc:cxnChg chg="add del">
          <ac:chgData name="Mihai Ichim" userId="03d735c04ff0f34c" providerId="LiveId" clId="{3D786D63-CE3A-4F22-9AFD-4BCE8402F895}" dt="2025-05-19T19:36:49.895" v="10135"/>
          <ac:cxnSpMkLst>
            <pc:docMk/>
            <pc:sldMk cId="4043279087" sldId="263"/>
            <ac:cxnSpMk id="17" creationId="{6CF1BAF6-AD41-4082-B212-8A1F9A2E8779}"/>
          </ac:cxnSpMkLst>
        </pc:cxnChg>
      </pc:sldChg>
      <pc:sldChg chg="modSp new del mod setBg">
        <pc:chgData name="Mihai Ichim" userId="03d735c04ff0f34c" providerId="LiveId" clId="{3D786D63-CE3A-4F22-9AFD-4BCE8402F895}" dt="2025-05-19T11:01:00.540" v="4547" actId="47"/>
        <pc:sldMkLst>
          <pc:docMk/>
          <pc:sldMk cId="1751310091" sldId="264"/>
        </pc:sldMkLst>
        <pc:spChg chg="mod">
          <ac:chgData name="Mihai Ichim" userId="03d735c04ff0f34c" providerId="LiveId" clId="{3D786D63-CE3A-4F22-9AFD-4BCE8402F895}" dt="2025-05-18T22:00:10.199" v="189" actId="20577"/>
          <ac:spMkLst>
            <pc:docMk/>
            <pc:sldMk cId="1751310091" sldId="264"/>
            <ac:spMk id="2" creationId="{02E2CEEA-F375-5115-C3A6-32D85508E323}"/>
          </ac:spMkLst>
        </pc:spChg>
        <pc:spChg chg="mod">
          <ac:chgData name="Mihai Ichim" userId="03d735c04ff0f34c" providerId="LiveId" clId="{3D786D63-CE3A-4F22-9AFD-4BCE8402F895}" dt="2025-05-18T22:00:18.370" v="232" actId="20577"/>
          <ac:spMkLst>
            <pc:docMk/>
            <pc:sldMk cId="1751310091" sldId="264"/>
            <ac:spMk id="3" creationId="{73B4E97F-17F8-5248-46D7-34476E504A85}"/>
          </ac:spMkLst>
        </pc:spChg>
      </pc:sldChg>
      <pc:sldChg chg="addSp delSp modSp new mod setBg">
        <pc:chgData name="Mihai Ichim" userId="03d735c04ff0f34c" providerId="LiveId" clId="{3D786D63-CE3A-4F22-9AFD-4BCE8402F895}" dt="2025-05-19T20:07:10.350" v="11442" actId="27636"/>
        <pc:sldMkLst>
          <pc:docMk/>
          <pc:sldMk cId="4134747285" sldId="265"/>
        </pc:sldMkLst>
        <pc:spChg chg="mod">
          <ac:chgData name="Mihai Ichim" userId="03d735c04ff0f34c" providerId="LiveId" clId="{3D786D63-CE3A-4F22-9AFD-4BCE8402F895}" dt="2025-05-19T20:07:02.281" v="11438" actId="14100"/>
          <ac:spMkLst>
            <pc:docMk/>
            <pc:sldMk cId="4134747285" sldId="265"/>
            <ac:spMk id="2" creationId="{60C325A3-A20A-2766-543F-1294DE51780C}"/>
          </ac:spMkLst>
        </pc:spChg>
        <pc:spChg chg="del mod">
          <ac:chgData name="Mihai Ichim" userId="03d735c04ff0f34c" providerId="LiveId" clId="{3D786D63-CE3A-4F22-9AFD-4BCE8402F895}" dt="2025-05-19T12:22:05.160" v="8549" actId="26606"/>
          <ac:spMkLst>
            <pc:docMk/>
            <pc:sldMk cId="4134747285" sldId="265"/>
            <ac:spMk id="3" creationId="{4EDCCE7D-B9EF-4358-6EA8-A84D8DCCA95F}"/>
          </ac:spMkLst>
        </pc:spChg>
        <pc:spChg chg="add del mod">
          <ac:chgData name="Mihai Ichim" userId="03d735c04ff0f34c" providerId="LiveId" clId="{3D786D63-CE3A-4F22-9AFD-4BCE8402F895}" dt="2025-05-19T19:36:52.793" v="10137" actId="478"/>
          <ac:spMkLst>
            <pc:docMk/>
            <pc:sldMk cId="4134747285" sldId="265"/>
            <ac:spMk id="4" creationId="{9CD32FF4-D7CB-721B-045D-D9B7E2BC0147}"/>
          </ac:spMkLst>
        </pc:spChg>
        <pc:spChg chg="add mod">
          <ac:chgData name="Mihai Ichim" userId="03d735c04ff0f34c" providerId="LiveId" clId="{3D786D63-CE3A-4F22-9AFD-4BCE8402F895}" dt="2025-05-19T11:42:29.531" v="6379"/>
          <ac:spMkLst>
            <pc:docMk/>
            <pc:sldMk cId="4134747285" sldId="265"/>
            <ac:spMk id="5" creationId="{9E0C1BA9-9070-E6D9-AA07-067BF0353671}"/>
          </ac:spMkLst>
        </pc:spChg>
        <pc:spChg chg="add mod">
          <ac:chgData name="Mihai Ichim" userId="03d735c04ff0f34c" providerId="LiveId" clId="{3D786D63-CE3A-4F22-9AFD-4BCE8402F895}" dt="2025-05-19T20:07:10.350" v="11442" actId="27636"/>
          <ac:spMkLst>
            <pc:docMk/>
            <pc:sldMk cId="4134747285" sldId="265"/>
            <ac:spMk id="5" creationId="{DDA11B9A-AA07-2EB8-8DD6-3C9EF0A148C6}"/>
          </ac:spMkLst>
        </pc:spChg>
        <pc:spChg chg="add mod">
          <ac:chgData name="Mihai Ichim" userId="03d735c04ff0f34c" providerId="LiveId" clId="{3D786D63-CE3A-4F22-9AFD-4BCE8402F895}" dt="2025-05-19T12:04:56.326" v="8165"/>
          <ac:spMkLst>
            <pc:docMk/>
            <pc:sldMk cId="4134747285" sldId="265"/>
            <ac:spMk id="7" creationId="{AECA529A-62FA-D7C1-7B64-2F91106D8383}"/>
          </ac:spMkLst>
        </pc:spChg>
        <pc:spChg chg="add del">
          <ac:chgData name="Mihai Ichim" userId="03d735c04ff0f34c" providerId="LiveId" clId="{3D786D63-CE3A-4F22-9AFD-4BCE8402F895}" dt="2025-05-19T12:21:32.545" v="8531" actId="26606"/>
          <ac:spMkLst>
            <pc:docMk/>
            <pc:sldMk cId="4134747285" sldId="265"/>
            <ac:spMk id="8" creationId="{4DA718D0-4865-4629-8134-44F68D41D574}"/>
          </ac:spMkLst>
        </pc:spChg>
        <pc:spChg chg="add del">
          <ac:chgData name="Mihai Ichim" userId="03d735c04ff0f34c" providerId="LiveId" clId="{3D786D63-CE3A-4F22-9AFD-4BCE8402F895}" dt="2025-05-19T12:21:32.545" v="8531" actId="26606"/>
          <ac:spMkLst>
            <pc:docMk/>
            <pc:sldMk cId="4134747285" sldId="265"/>
            <ac:spMk id="14" creationId="{CBC4F608-B4B8-48C3-9572-C0F061B1CD99}"/>
          </ac:spMkLst>
        </pc:spChg>
        <pc:spChg chg="add del">
          <ac:chgData name="Mihai Ichim" userId="03d735c04ff0f34c" providerId="LiveId" clId="{3D786D63-CE3A-4F22-9AFD-4BCE8402F895}" dt="2025-05-19T12:21:52.908" v="8548" actId="26606"/>
          <ac:spMkLst>
            <pc:docMk/>
            <pc:sldMk cId="4134747285" sldId="265"/>
            <ac:spMk id="15" creationId="{D5B0017B-2ECA-49AF-B397-DC140825DF8D}"/>
          </ac:spMkLst>
        </pc:spChg>
        <pc:spChg chg="add del">
          <ac:chgData name="Mihai Ichim" userId="03d735c04ff0f34c" providerId="LiveId" clId="{3D786D63-CE3A-4F22-9AFD-4BCE8402F895}" dt="2025-05-19T12:21:52.908" v="8548" actId="26606"/>
          <ac:spMkLst>
            <pc:docMk/>
            <pc:sldMk cId="4134747285" sldId="265"/>
            <ac:spMk id="16" creationId="{B6CDA21F-E7AF-4C75-8395-33F58D5B0E45}"/>
          </ac:spMkLst>
        </pc:spChg>
        <pc:grpChg chg="add del">
          <ac:chgData name="Mihai Ichim" userId="03d735c04ff0f34c" providerId="LiveId" clId="{3D786D63-CE3A-4F22-9AFD-4BCE8402F895}" dt="2025-05-19T12:21:32.545" v="8531" actId="26606"/>
          <ac:grpSpMkLst>
            <pc:docMk/>
            <pc:sldMk cId="4134747285" sldId="265"/>
            <ac:grpSpMk id="10" creationId="{65167ED7-6315-43AB-B1B6-C326D5FD8F84}"/>
          </ac:grpSpMkLst>
        </pc:grpChg>
        <pc:grpChg chg="add del">
          <ac:chgData name="Mihai Ichim" userId="03d735c04ff0f34c" providerId="LiveId" clId="{3D786D63-CE3A-4F22-9AFD-4BCE8402F895}" dt="2025-05-19T12:21:52.908" v="8548" actId="26606"/>
          <ac:grpSpMkLst>
            <pc:docMk/>
            <pc:sldMk cId="4134747285" sldId="265"/>
            <ac:grpSpMk id="18" creationId="{AE1C45F0-260A-458C-96ED-C1F6D2151219}"/>
          </ac:grpSpMkLst>
        </pc:grpChg>
        <pc:graphicFrameChg chg="add mod">
          <ac:chgData name="Mihai Ichim" userId="03d735c04ff0f34c" providerId="LiveId" clId="{3D786D63-CE3A-4F22-9AFD-4BCE8402F895}" dt="2025-05-19T11:42:28.286" v="6378"/>
          <ac:graphicFrameMkLst>
            <pc:docMk/>
            <pc:sldMk cId="4134747285" sldId="265"/>
            <ac:graphicFrameMk id="4" creationId="{7F693890-D909-6616-50EB-09AEE6678359}"/>
          </ac:graphicFrameMkLst>
        </pc:graphicFrameChg>
        <pc:graphicFrameChg chg="add mod">
          <ac:chgData name="Mihai Ichim" userId="03d735c04ff0f34c" providerId="LiveId" clId="{3D786D63-CE3A-4F22-9AFD-4BCE8402F895}" dt="2025-05-19T12:04:55.807" v="8164"/>
          <ac:graphicFrameMkLst>
            <pc:docMk/>
            <pc:sldMk cId="4134747285" sldId="265"/>
            <ac:graphicFrameMk id="6" creationId="{50136E5F-EB48-4E5E-63D1-E490B1BE3CC6}"/>
          </ac:graphicFrameMkLst>
        </pc:graphicFrameChg>
        <pc:graphicFrameChg chg="add del mod">
          <ac:chgData name="Mihai Ichim" userId="03d735c04ff0f34c" providerId="LiveId" clId="{3D786D63-CE3A-4F22-9AFD-4BCE8402F895}" dt="2025-05-19T19:37:21.819" v="10142" actId="11529"/>
          <ac:graphicFrameMkLst>
            <pc:docMk/>
            <pc:sldMk cId="4134747285" sldId="265"/>
            <ac:graphicFrameMk id="9" creationId="{3145F7F0-A6F9-03C0-30FC-E5AD7BF83760}"/>
          </ac:graphicFrameMkLst>
        </pc:graphicFrameChg>
        <pc:cxnChg chg="add del">
          <ac:chgData name="Mihai Ichim" userId="03d735c04ff0f34c" providerId="LiveId" clId="{3D786D63-CE3A-4F22-9AFD-4BCE8402F895}" dt="2025-05-19T12:21:52.908" v="8548" actId="26606"/>
          <ac:cxnSpMkLst>
            <pc:docMk/>
            <pc:sldMk cId="4134747285" sldId="265"/>
            <ac:cxnSpMk id="17" creationId="{6CF1BAF6-AD41-4082-B212-8A1F9A2E8779}"/>
          </ac:cxnSpMkLst>
        </pc:cxnChg>
      </pc:sldChg>
      <pc:sldChg chg="addSp modSp new del mod setBg">
        <pc:chgData name="Mihai Ichim" userId="03d735c04ff0f34c" providerId="LiveId" clId="{3D786D63-CE3A-4F22-9AFD-4BCE8402F895}" dt="2025-05-19T12:26:05.594" v="8828" actId="47"/>
        <pc:sldMkLst>
          <pc:docMk/>
          <pc:sldMk cId="2643399107" sldId="266"/>
        </pc:sldMkLst>
        <pc:spChg chg="mod">
          <ac:chgData name="Mihai Ichim" userId="03d735c04ff0f34c" providerId="LiveId" clId="{3D786D63-CE3A-4F22-9AFD-4BCE8402F895}" dt="2025-05-19T12:22:27.600" v="8551" actId="26606"/>
          <ac:spMkLst>
            <pc:docMk/>
            <pc:sldMk cId="2643399107" sldId="266"/>
            <ac:spMk id="2" creationId="{B7EBDF55-070A-A91E-C5D3-04271E4262E1}"/>
          </ac:spMkLst>
        </pc:spChg>
        <pc:spChg chg="mod">
          <ac:chgData name="Mihai Ichim" userId="03d735c04ff0f34c" providerId="LiveId" clId="{3D786D63-CE3A-4F22-9AFD-4BCE8402F895}" dt="2025-05-19T12:22:27.600" v="8551" actId="26606"/>
          <ac:spMkLst>
            <pc:docMk/>
            <pc:sldMk cId="2643399107" sldId="266"/>
            <ac:spMk id="3" creationId="{ECE400F3-CFD0-B2E9-0131-C092A4F96D79}"/>
          </ac:spMkLst>
        </pc:spChg>
        <pc:spChg chg="add">
          <ac:chgData name="Mihai Ichim" userId="03d735c04ff0f34c" providerId="LiveId" clId="{3D786D63-CE3A-4F22-9AFD-4BCE8402F895}" dt="2025-05-19T12:22:27.600" v="8551" actId="26606"/>
          <ac:spMkLst>
            <pc:docMk/>
            <pc:sldMk cId="2643399107" sldId="266"/>
            <ac:spMk id="8" creationId="{B6CDA21F-E7AF-4C75-8395-33F58D5B0E45}"/>
          </ac:spMkLst>
        </pc:spChg>
        <pc:spChg chg="add">
          <ac:chgData name="Mihai Ichim" userId="03d735c04ff0f34c" providerId="LiveId" clId="{3D786D63-CE3A-4F22-9AFD-4BCE8402F895}" dt="2025-05-19T12:22:27.600" v="8551" actId="26606"/>
          <ac:spMkLst>
            <pc:docMk/>
            <pc:sldMk cId="2643399107" sldId="266"/>
            <ac:spMk id="15" creationId="{D5B0017B-2ECA-49AF-B397-DC140825DF8D}"/>
          </ac:spMkLst>
        </pc:spChg>
        <pc:grpChg chg="add">
          <ac:chgData name="Mihai Ichim" userId="03d735c04ff0f34c" providerId="LiveId" clId="{3D786D63-CE3A-4F22-9AFD-4BCE8402F895}" dt="2025-05-19T12:22:27.600" v="8551" actId="26606"/>
          <ac:grpSpMkLst>
            <pc:docMk/>
            <pc:sldMk cId="2643399107" sldId="266"/>
            <ac:grpSpMk id="10" creationId="{AE1C45F0-260A-458C-96ED-C1F6D2151219}"/>
          </ac:grpSpMkLst>
        </pc:grpChg>
        <pc:cxnChg chg="add">
          <ac:chgData name="Mihai Ichim" userId="03d735c04ff0f34c" providerId="LiveId" clId="{3D786D63-CE3A-4F22-9AFD-4BCE8402F895}" dt="2025-05-19T12:22:27.600" v="8551" actId="26606"/>
          <ac:cxnSpMkLst>
            <pc:docMk/>
            <pc:sldMk cId="2643399107" sldId="266"/>
            <ac:cxnSpMk id="17" creationId="{6CF1BAF6-AD41-4082-B212-8A1F9A2E8779}"/>
          </ac:cxnSpMkLst>
        </pc:cxnChg>
      </pc:sldChg>
      <pc:sldChg chg="addSp delSp modSp new mod setBg delDesignElem">
        <pc:chgData name="Mihai Ichim" userId="03d735c04ff0f34c" providerId="LiveId" clId="{3D786D63-CE3A-4F22-9AFD-4BCE8402F895}" dt="2025-05-19T20:06:20.181" v="11427" actId="26606"/>
        <pc:sldMkLst>
          <pc:docMk/>
          <pc:sldMk cId="2581793790" sldId="267"/>
        </pc:sldMkLst>
        <pc:spChg chg="mod">
          <ac:chgData name="Mihai Ichim" userId="03d735c04ff0f34c" providerId="LiveId" clId="{3D786D63-CE3A-4F22-9AFD-4BCE8402F895}" dt="2025-05-19T20:06:20.181" v="11427" actId="26606"/>
          <ac:spMkLst>
            <pc:docMk/>
            <pc:sldMk cId="2581793790" sldId="267"/>
            <ac:spMk id="2" creationId="{D08AF0FA-49D9-0292-0DD5-B2F65E797E0A}"/>
          </ac:spMkLst>
        </pc:spChg>
        <pc:spChg chg="del mod">
          <ac:chgData name="Mihai Ichim" userId="03d735c04ff0f34c" providerId="LiveId" clId="{3D786D63-CE3A-4F22-9AFD-4BCE8402F895}" dt="2025-05-19T10:46:40.748" v="3020" actId="21"/>
          <ac:spMkLst>
            <pc:docMk/>
            <pc:sldMk cId="2581793790" sldId="267"/>
            <ac:spMk id="3" creationId="{B7B510AB-9379-1857-666B-D6C4F6CC7170}"/>
          </ac:spMkLst>
        </pc:spChg>
        <pc:spChg chg="add mod">
          <ac:chgData name="Mihai Ichim" userId="03d735c04ff0f34c" providerId="LiveId" clId="{3D786D63-CE3A-4F22-9AFD-4BCE8402F895}" dt="2025-05-19T20:06:20.181" v="11427" actId="26606"/>
          <ac:spMkLst>
            <pc:docMk/>
            <pc:sldMk cId="2581793790" sldId="267"/>
            <ac:spMk id="5" creationId="{70FF1EA3-66FD-572A-3116-058ED236D070}"/>
          </ac:spMkLst>
        </pc:spChg>
        <pc:spChg chg="add">
          <ac:chgData name="Mihai Ichim" userId="03d735c04ff0f34c" providerId="LiveId" clId="{3D786D63-CE3A-4F22-9AFD-4BCE8402F895}" dt="2025-05-19T20:06:20.181" v="11427" actId="26606"/>
          <ac:spMkLst>
            <pc:docMk/>
            <pc:sldMk cId="2581793790" sldId="267"/>
            <ac:spMk id="7" creationId="{28D31E1B-0407-4223-9642-0B642CBF57D9}"/>
          </ac:spMkLst>
        </pc:spChg>
        <pc:spChg chg="add del">
          <ac:chgData name="Mihai Ichim" userId="03d735c04ff0f34c" providerId="LiveId" clId="{3D786D63-CE3A-4F22-9AFD-4BCE8402F895}" dt="2025-05-19T19:36:49.895" v="10135"/>
          <ac:spMkLst>
            <pc:docMk/>
            <pc:sldMk cId="2581793790" sldId="267"/>
            <ac:spMk id="10" creationId="{058A14AF-9FB5-4CC7-BA35-E8E85D3EDF0E}"/>
          </ac:spMkLst>
        </pc:spChg>
        <pc:spChg chg="add del">
          <ac:chgData name="Mihai Ichim" userId="03d735c04ff0f34c" providerId="LiveId" clId="{3D786D63-CE3A-4F22-9AFD-4BCE8402F895}" dt="2025-05-19T19:36:49.895" v="10135"/>
          <ac:spMkLst>
            <pc:docMk/>
            <pc:sldMk cId="2581793790" sldId="267"/>
            <ac:spMk id="12" creationId="{3A9A4357-BD1D-4622-A4FE-766E6AB8DE84}"/>
          </ac:spMkLst>
        </pc:spChg>
        <pc:spChg chg="add del">
          <ac:chgData name="Mihai Ichim" userId="03d735c04ff0f34c" providerId="LiveId" clId="{3D786D63-CE3A-4F22-9AFD-4BCE8402F895}" dt="2025-05-19T19:36:49.895" v="10135"/>
          <ac:spMkLst>
            <pc:docMk/>
            <pc:sldMk cId="2581793790" sldId="267"/>
            <ac:spMk id="14" creationId="{E659831F-0D9A-4C63-9EBB-8435B85A440F}"/>
          </ac:spMkLst>
        </pc:spChg>
        <pc:spChg chg="add del">
          <ac:chgData name="Mihai Ichim" userId="03d735c04ff0f34c" providerId="LiveId" clId="{3D786D63-CE3A-4F22-9AFD-4BCE8402F895}" dt="2025-05-19T19:36:49.895" v="10135"/>
          <ac:spMkLst>
            <pc:docMk/>
            <pc:sldMk cId="2581793790" sldId="267"/>
            <ac:spMk id="16" creationId="{E6995CE5-F890-4ABA-82A2-26507CE8D2A3}"/>
          </ac:spMkLst>
        </pc:spChg>
        <pc:spChg chg="add">
          <ac:chgData name="Mihai Ichim" userId="03d735c04ff0f34c" providerId="LiveId" clId="{3D786D63-CE3A-4F22-9AFD-4BCE8402F895}" dt="2025-05-19T20:06:20.181" v="11427" actId="26606"/>
          <ac:spMkLst>
            <pc:docMk/>
            <pc:sldMk cId="2581793790" sldId="267"/>
            <ac:spMk id="17" creationId="{D5B0017B-2ECA-49AF-B397-DC140825DF8D}"/>
          </ac:spMkLst>
        </pc:spChg>
        <pc:spChg chg="add">
          <ac:chgData name="Mihai Ichim" userId="03d735c04ff0f34c" providerId="LiveId" clId="{3D786D63-CE3A-4F22-9AFD-4BCE8402F895}" dt="2025-05-19T20:06:20.181" v="11427" actId="26606"/>
          <ac:spMkLst>
            <pc:docMk/>
            <pc:sldMk cId="2581793790" sldId="267"/>
            <ac:spMk id="19" creationId="{70E96339-907C-46C3-99AC-31179B6F0EBD}"/>
          </ac:spMkLst>
        </pc:spChg>
        <pc:grpChg chg="add">
          <ac:chgData name="Mihai Ichim" userId="03d735c04ff0f34c" providerId="LiveId" clId="{3D786D63-CE3A-4F22-9AFD-4BCE8402F895}" dt="2025-05-19T20:06:20.181" v="11427" actId="26606"/>
          <ac:grpSpMkLst>
            <pc:docMk/>
            <pc:sldMk cId="2581793790" sldId="267"/>
            <ac:grpSpMk id="8" creationId="{AE1C45F0-260A-458C-96ED-C1F6D2151219}"/>
          </ac:grpSpMkLst>
        </pc:grpChg>
        <pc:graphicFrameChg chg="add mod ord modGraphic">
          <ac:chgData name="Mihai Ichim" userId="03d735c04ff0f34c" providerId="LiveId" clId="{3D786D63-CE3A-4F22-9AFD-4BCE8402F895}" dt="2025-05-19T20:06:20.181" v="11427" actId="26606"/>
          <ac:graphicFrameMkLst>
            <pc:docMk/>
            <pc:sldMk cId="2581793790" sldId="267"/>
            <ac:graphicFrameMk id="4" creationId="{9C321825-AEB3-D1F8-941B-D936FE6BC145}"/>
          </ac:graphicFrameMkLst>
        </pc:graphicFrameChg>
        <pc:cxnChg chg="add">
          <ac:chgData name="Mihai Ichim" userId="03d735c04ff0f34c" providerId="LiveId" clId="{3D786D63-CE3A-4F22-9AFD-4BCE8402F895}" dt="2025-05-19T20:06:20.181" v="11427" actId="26606"/>
          <ac:cxnSpMkLst>
            <pc:docMk/>
            <pc:sldMk cId="2581793790" sldId="267"/>
            <ac:cxnSpMk id="21" creationId="{6CF1BAF6-AD41-4082-B212-8A1F9A2E8779}"/>
          </ac:cxnSpMkLst>
        </pc:cxnChg>
      </pc:sldChg>
      <pc:sldChg chg="addSp delSp modSp new mod setBg delDesignElem">
        <pc:chgData name="Mihai Ichim" userId="03d735c04ff0f34c" providerId="LiveId" clId="{3D786D63-CE3A-4F22-9AFD-4BCE8402F895}" dt="2025-05-19T20:06:36.998" v="11430" actId="1076"/>
        <pc:sldMkLst>
          <pc:docMk/>
          <pc:sldMk cId="2051847582" sldId="268"/>
        </pc:sldMkLst>
        <pc:spChg chg="mod">
          <ac:chgData name="Mihai Ichim" userId="03d735c04ff0f34c" providerId="LiveId" clId="{3D786D63-CE3A-4F22-9AFD-4BCE8402F895}" dt="2025-05-19T12:21:20.434" v="8527" actId="26606"/>
          <ac:spMkLst>
            <pc:docMk/>
            <pc:sldMk cId="2051847582" sldId="268"/>
            <ac:spMk id="2" creationId="{C559C875-7B2C-17BD-FC0B-B542090EB623}"/>
          </ac:spMkLst>
        </pc:spChg>
        <pc:spChg chg="mod">
          <ac:chgData name="Mihai Ichim" userId="03d735c04ff0f34c" providerId="LiveId" clId="{3D786D63-CE3A-4F22-9AFD-4BCE8402F895}" dt="2025-05-19T20:06:36.998" v="11430" actId="1076"/>
          <ac:spMkLst>
            <pc:docMk/>
            <pc:sldMk cId="2051847582" sldId="268"/>
            <ac:spMk id="3" creationId="{74D18CC0-13EA-45DB-FFD3-BE764A8988E7}"/>
          </ac:spMkLst>
        </pc:spChg>
        <pc:spChg chg="add">
          <ac:chgData name="Mihai Ichim" userId="03d735c04ff0f34c" providerId="LiveId" clId="{3D786D63-CE3A-4F22-9AFD-4BCE8402F895}" dt="2025-05-19T20:06:28.642" v="11428" actId="26606"/>
          <ac:spMkLst>
            <pc:docMk/>
            <pc:sldMk cId="2051847582" sldId="268"/>
            <ac:spMk id="5" creationId="{B6CDA21F-E7AF-4C75-8395-33F58D5B0E45}"/>
          </ac:spMkLst>
        </pc:spChg>
        <pc:spChg chg="add">
          <ac:chgData name="Mihai Ichim" userId="03d735c04ff0f34c" providerId="LiveId" clId="{3D786D63-CE3A-4F22-9AFD-4BCE8402F895}" dt="2025-05-19T20:06:28.642" v="11428" actId="26606"/>
          <ac:spMkLst>
            <pc:docMk/>
            <pc:sldMk cId="2051847582" sldId="268"/>
            <ac:spMk id="7" creationId="{D5B0017B-2ECA-49AF-B397-DC140825DF8D}"/>
          </ac:spMkLst>
        </pc:spChg>
        <pc:spChg chg="add del">
          <ac:chgData name="Mihai Ichim" userId="03d735c04ff0f34c" providerId="LiveId" clId="{3D786D63-CE3A-4F22-9AFD-4BCE8402F895}" dt="2025-05-19T19:36:49.895" v="10135"/>
          <ac:spMkLst>
            <pc:docMk/>
            <pc:sldMk cId="2051847582" sldId="268"/>
            <ac:spMk id="8" creationId="{B6CDA21F-E7AF-4C75-8395-33F58D5B0E45}"/>
          </ac:spMkLst>
        </pc:spChg>
        <pc:spChg chg="add del">
          <ac:chgData name="Mihai Ichim" userId="03d735c04ff0f34c" providerId="LiveId" clId="{3D786D63-CE3A-4F22-9AFD-4BCE8402F895}" dt="2025-05-19T19:36:49.895" v="10135"/>
          <ac:spMkLst>
            <pc:docMk/>
            <pc:sldMk cId="2051847582" sldId="268"/>
            <ac:spMk id="15" creationId="{D5B0017B-2ECA-49AF-B397-DC140825DF8D}"/>
          </ac:spMkLst>
        </pc:spChg>
        <pc:grpChg chg="add">
          <ac:chgData name="Mihai Ichim" userId="03d735c04ff0f34c" providerId="LiveId" clId="{3D786D63-CE3A-4F22-9AFD-4BCE8402F895}" dt="2025-05-19T20:06:28.642" v="11428" actId="26606"/>
          <ac:grpSpMkLst>
            <pc:docMk/>
            <pc:sldMk cId="2051847582" sldId="268"/>
            <ac:grpSpMk id="6" creationId="{AE1C45F0-260A-458C-96ED-C1F6D2151219}"/>
          </ac:grpSpMkLst>
        </pc:grpChg>
        <pc:grpChg chg="add del">
          <ac:chgData name="Mihai Ichim" userId="03d735c04ff0f34c" providerId="LiveId" clId="{3D786D63-CE3A-4F22-9AFD-4BCE8402F895}" dt="2025-05-19T19:36:49.895" v="10135"/>
          <ac:grpSpMkLst>
            <pc:docMk/>
            <pc:sldMk cId="2051847582" sldId="268"/>
            <ac:grpSpMk id="10" creationId="{AE1C45F0-260A-458C-96ED-C1F6D2151219}"/>
          </ac:grpSpMkLst>
        </pc:grpChg>
        <pc:cxnChg chg="add">
          <ac:chgData name="Mihai Ichim" userId="03d735c04ff0f34c" providerId="LiveId" clId="{3D786D63-CE3A-4F22-9AFD-4BCE8402F895}" dt="2025-05-19T20:06:28.642" v="11428" actId="26606"/>
          <ac:cxnSpMkLst>
            <pc:docMk/>
            <pc:sldMk cId="2051847582" sldId="268"/>
            <ac:cxnSpMk id="9" creationId="{6CF1BAF6-AD41-4082-B212-8A1F9A2E8779}"/>
          </ac:cxnSpMkLst>
        </pc:cxnChg>
        <pc:cxnChg chg="add del">
          <ac:chgData name="Mihai Ichim" userId="03d735c04ff0f34c" providerId="LiveId" clId="{3D786D63-CE3A-4F22-9AFD-4BCE8402F895}" dt="2025-05-19T19:36:49.895" v="10135"/>
          <ac:cxnSpMkLst>
            <pc:docMk/>
            <pc:sldMk cId="2051847582" sldId="268"/>
            <ac:cxnSpMk id="17" creationId="{6CF1BAF6-AD41-4082-B212-8A1F9A2E8779}"/>
          </ac:cxnSpMkLst>
        </pc:cxnChg>
      </pc:sldChg>
      <pc:sldChg chg="addSp delSp modSp new mod setBg addAnim delAnim">
        <pc:chgData name="Mihai Ichim" userId="03d735c04ff0f34c" providerId="LiveId" clId="{3D786D63-CE3A-4F22-9AFD-4BCE8402F895}" dt="2025-05-19T19:36:49.895" v="10135"/>
        <pc:sldMkLst>
          <pc:docMk/>
          <pc:sldMk cId="3589791875" sldId="269"/>
        </pc:sldMkLst>
        <pc:spChg chg="mod">
          <ac:chgData name="Mihai Ichim" userId="03d735c04ff0f34c" providerId="LiveId" clId="{3D786D63-CE3A-4F22-9AFD-4BCE8402F895}" dt="2025-05-19T19:36:49.895" v="10135"/>
          <ac:spMkLst>
            <pc:docMk/>
            <pc:sldMk cId="3589791875" sldId="269"/>
            <ac:spMk id="2" creationId="{E7F6B925-6288-EEF5-C187-38C10F37C181}"/>
          </ac:spMkLst>
        </pc:spChg>
        <pc:spChg chg="mod">
          <ac:chgData name="Mihai Ichim" userId="03d735c04ff0f34c" providerId="LiveId" clId="{3D786D63-CE3A-4F22-9AFD-4BCE8402F895}" dt="2025-05-19T19:36:49.895" v="10135"/>
          <ac:spMkLst>
            <pc:docMk/>
            <pc:sldMk cId="3589791875" sldId="269"/>
            <ac:spMk id="3" creationId="{5D97CAD6-011F-A3A0-5A06-64D1CF114943}"/>
          </ac:spMkLst>
        </pc:spChg>
        <pc:spChg chg="add del">
          <ac:chgData name="Mihai Ichim" userId="03d735c04ff0f34c" providerId="LiveId" clId="{3D786D63-CE3A-4F22-9AFD-4BCE8402F895}" dt="2025-05-19T12:20:43.173" v="8521" actId="26606"/>
          <ac:spMkLst>
            <pc:docMk/>
            <pc:sldMk cId="3589791875" sldId="269"/>
            <ac:spMk id="6" creationId="{C0763A76-9F1C-4FC5-82B7-DD475DA461B2}"/>
          </ac:spMkLst>
        </pc:spChg>
        <pc:spChg chg="add del">
          <ac:chgData name="Mihai Ichim" userId="03d735c04ff0f34c" providerId="LiveId" clId="{3D786D63-CE3A-4F22-9AFD-4BCE8402F895}" dt="2025-05-19T12:20:43.173" v="8521" actId="26606"/>
          <ac:spMkLst>
            <pc:docMk/>
            <pc:sldMk cId="3589791875" sldId="269"/>
            <ac:spMk id="11" creationId="{E81BF4F6-F2CF-4984-9D14-D6966D92F99F}"/>
          </ac:spMkLst>
        </pc:spChg>
        <pc:picChg chg="add del">
          <ac:chgData name="Mihai Ichim" userId="03d735c04ff0f34c" providerId="LiveId" clId="{3D786D63-CE3A-4F22-9AFD-4BCE8402F895}" dt="2025-05-19T12:20:22.162" v="8516" actId="26606"/>
          <ac:picMkLst>
            <pc:docMk/>
            <pc:sldMk cId="3589791875" sldId="269"/>
            <ac:picMk id="5" creationId="{719BDB8B-E7F6-D83E-A484-A07DC44E1ACD}"/>
          </ac:picMkLst>
        </pc:picChg>
        <pc:picChg chg="add del">
          <ac:chgData name="Mihai Ichim" userId="03d735c04ff0f34c" providerId="LiveId" clId="{3D786D63-CE3A-4F22-9AFD-4BCE8402F895}" dt="2025-05-19T12:20:43.173" v="8521" actId="26606"/>
          <ac:picMkLst>
            <pc:docMk/>
            <pc:sldMk cId="3589791875" sldId="269"/>
            <ac:picMk id="7" creationId="{5EF9564D-0507-3C4D-212D-512DDC56FD32}"/>
          </ac:picMkLst>
        </pc:picChg>
        <pc:cxnChg chg="add del">
          <ac:chgData name="Mihai Ichim" userId="03d735c04ff0f34c" providerId="LiveId" clId="{3D786D63-CE3A-4F22-9AFD-4BCE8402F895}" dt="2025-05-19T12:20:22.162" v="8516" actId="26606"/>
          <ac:cxnSpMkLst>
            <pc:docMk/>
            <pc:sldMk cId="3589791875" sldId="269"/>
            <ac:cxnSpMk id="9" creationId="{1503BFE4-729B-D9D0-C17B-501E6AF1127A}"/>
          </ac:cxnSpMkLst>
        </pc:cxnChg>
      </pc:sldChg>
      <pc:sldChg chg="addSp modSp new mod setBg">
        <pc:chgData name="Mihai Ichim" userId="03d735c04ff0f34c" providerId="LiveId" clId="{3D786D63-CE3A-4F22-9AFD-4BCE8402F895}" dt="2025-05-19T20:05:36.803" v="11412" actId="26606"/>
        <pc:sldMkLst>
          <pc:docMk/>
          <pc:sldMk cId="3770394225" sldId="270"/>
        </pc:sldMkLst>
        <pc:spChg chg="mod">
          <ac:chgData name="Mihai Ichim" userId="03d735c04ff0f34c" providerId="LiveId" clId="{3D786D63-CE3A-4F22-9AFD-4BCE8402F895}" dt="2025-05-19T20:05:36.803" v="11412" actId="26606"/>
          <ac:spMkLst>
            <pc:docMk/>
            <pc:sldMk cId="3770394225" sldId="270"/>
            <ac:spMk id="2" creationId="{2CE0E354-5BE4-0F25-0C83-A9C7B52CA4D8}"/>
          </ac:spMkLst>
        </pc:spChg>
        <pc:spChg chg="mod">
          <ac:chgData name="Mihai Ichim" userId="03d735c04ff0f34c" providerId="LiveId" clId="{3D786D63-CE3A-4F22-9AFD-4BCE8402F895}" dt="2025-05-19T20:05:36.803" v="11412" actId="26606"/>
          <ac:spMkLst>
            <pc:docMk/>
            <pc:sldMk cId="3770394225" sldId="270"/>
            <ac:spMk id="3" creationId="{60B1CD67-239D-5E32-E716-0FD9BB0ADE81}"/>
          </ac:spMkLst>
        </pc:spChg>
        <pc:spChg chg="add">
          <ac:chgData name="Mihai Ichim" userId="03d735c04ff0f34c" providerId="LiveId" clId="{3D786D63-CE3A-4F22-9AFD-4BCE8402F895}" dt="2025-05-19T20:05:36.803" v="11412" actId="26606"/>
          <ac:spMkLst>
            <pc:docMk/>
            <pc:sldMk cId="3770394225" sldId="270"/>
            <ac:spMk id="8" creationId="{B6CDA21F-E7AF-4C75-8395-33F58D5B0E45}"/>
          </ac:spMkLst>
        </pc:spChg>
        <pc:spChg chg="add">
          <ac:chgData name="Mihai Ichim" userId="03d735c04ff0f34c" providerId="LiveId" clId="{3D786D63-CE3A-4F22-9AFD-4BCE8402F895}" dt="2025-05-19T20:05:36.803" v="11412" actId="26606"/>
          <ac:spMkLst>
            <pc:docMk/>
            <pc:sldMk cId="3770394225" sldId="270"/>
            <ac:spMk id="15" creationId="{D5B0017B-2ECA-49AF-B397-DC140825DF8D}"/>
          </ac:spMkLst>
        </pc:spChg>
        <pc:grpChg chg="add">
          <ac:chgData name="Mihai Ichim" userId="03d735c04ff0f34c" providerId="LiveId" clId="{3D786D63-CE3A-4F22-9AFD-4BCE8402F895}" dt="2025-05-19T20:05:36.803" v="11412" actId="26606"/>
          <ac:grpSpMkLst>
            <pc:docMk/>
            <pc:sldMk cId="3770394225" sldId="270"/>
            <ac:grpSpMk id="10" creationId="{AE1C45F0-260A-458C-96ED-C1F6D2151219}"/>
          </ac:grpSpMkLst>
        </pc:grpChg>
        <pc:cxnChg chg="add">
          <ac:chgData name="Mihai Ichim" userId="03d735c04ff0f34c" providerId="LiveId" clId="{3D786D63-CE3A-4F22-9AFD-4BCE8402F895}" dt="2025-05-19T20:05:36.803" v="11412" actId="26606"/>
          <ac:cxnSpMkLst>
            <pc:docMk/>
            <pc:sldMk cId="3770394225" sldId="270"/>
            <ac:cxnSpMk id="17" creationId="{6CF1BAF6-AD41-4082-B212-8A1F9A2E8779}"/>
          </ac:cxnSpMkLst>
        </pc:cxnChg>
      </pc:sldChg>
      <pc:sldChg chg="addSp modSp new mod ord setBg">
        <pc:chgData name="Mihai Ichim" userId="03d735c04ff0f34c" providerId="LiveId" clId="{3D786D63-CE3A-4F22-9AFD-4BCE8402F895}" dt="2025-05-19T20:05:47.161" v="11414" actId="26606"/>
        <pc:sldMkLst>
          <pc:docMk/>
          <pc:sldMk cId="3445363197" sldId="271"/>
        </pc:sldMkLst>
        <pc:spChg chg="mod">
          <ac:chgData name="Mihai Ichim" userId="03d735c04ff0f34c" providerId="LiveId" clId="{3D786D63-CE3A-4F22-9AFD-4BCE8402F895}" dt="2025-05-19T20:05:47.161" v="11414" actId="26606"/>
          <ac:spMkLst>
            <pc:docMk/>
            <pc:sldMk cId="3445363197" sldId="271"/>
            <ac:spMk id="2" creationId="{C80A8D36-BE71-F252-4235-4D31575247B6}"/>
          </ac:spMkLst>
        </pc:spChg>
        <pc:spChg chg="mod">
          <ac:chgData name="Mihai Ichim" userId="03d735c04ff0f34c" providerId="LiveId" clId="{3D786D63-CE3A-4F22-9AFD-4BCE8402F895}" dt="2025-05-19T20:05:47.161" v="11414" actId="26606"/>
          <ac:spMkLst>
            <pc:docMk/>
            <pc:sldMk cId="3445363197" sldId="271"/>
            <ac:spMk id="3" creationId="{4935CE73-2A49-BB1F-1175-22C2F12AB970}"/>
          </ac:spMkLst>
        </pc:spChg>
        <pc:spChg chg="add">
          <ac:chgData name="Mihai Ichim" userId="03d735c04ff0f34c" providerId="LiveId" clId="{3D786D63-CE3A-4F22-9AFD-4BCE8402F895}" dt="2025-05-19T20:05:47.161" v="11414" actId="26606"/>
          <ac:spMkLst>
            <pc:docMk/>
            <pc:sldMk cId="3445363197" sldId="271"/>
            <ac:spMk id="8" creationId="{B6CDA21F-E7AF-4C75-8395-33F58D5B0E45}"/>
          </ac:spMkLst>
        </pc:spChg>
        <pc:spChg chg="add">
          <ac:chgData name="Mihai Ichim" userId="03d735c04ff0f34c" providerId="LiveId" clId="{3D786D63-CE3A-4F22-9AFD-4BCE8402F895}" dt="2025-05-19T20:05:47.161" v="11414" actId="26606"/>
          <ac:spMkLst>
            <pc:docMk/>
            <pc:sldMk cId="3445363197" sldId="271"/>
            <ac:spMk id="15" creationId="{D5B0017B-2ECA-49AF-B397-DC140825DF8D}"/>
          </ac:spMkLst>
        </pc:spChg>
        <pc:grpChg chg="add">
          <ac:chgData name="Mihai Ichim" userId="03d735c04ff0f34c" providerId="LiveId" clId="{3D786D63-CE3A-4F22-9AFD-4BCE8402F895}" dt="2025-05-19T20:05:47.161" v="11414" actId="26606"/>
          <ac:grpSpMkLst>
            <pc:docMk/>
            <pc:sldMk cId="3445363197" sldId="271"/>
            <ac:grpSpMk id="10" creationId="{AE1C45F0-260A-458C-96ED-C1F6D2151219}"/>
          </ac:grpSpMkLst>
        </pc:grpChg>
        <pc:cxnChg chg="add">
          <ac:chgData name="Mihai Ichim" userId="03d735c04ff0f34c" providerId="LiveId" clId="{3D786D63-CE3A-4F22-9AFD-4BCE8402F895}" dt="2025-05-19T20:05:47.161" v="11414" actId="26606"/>
          <ac:cxnSpMkLst>
            <pc:docMk/>
            <pc:sldMk cId="3445363197" sldId="271"/>
            <ac:cxnSpMk id="17" creationId="{6CF1BAF6-AD41-4082-B212-8A1F9A2E8779}"/>
          </ac:cxnSpMkLst>
        </pc:cxnChg>
      </pc:sldChg>
      <pc:sldChg chg="new del">
        <pc:chgData name="Mihai Ichim" userId="03d735c04ff0f34c" providerId="LiveId" clId="{3D786D63-CE3A-4F22-9AFD-4BCE8402F895}" dt="2025-05-19T20:03:30.554" v="11138" actId="680"/>
        <pc:sldMkLst>
          <pc:docMk/>
          <pc:sldMk cId="1876510344" sldId="272"/>
        </pc:sldMkLst>
      </pc:sldChg>
      <pc:sldMasterChg chg="setBg modSldLayout">
        <pc:chgData name="Mihai Ichim" userId="03d735c04ff0f34c" providerId="LiveId" clId="{3D786D63-CE3A-4F22-9AFD-4BCE8402F895}" dt="2025-05-18T22:00:58.196" v="235"/>
        <pc:sldMasterMkLst>
          <pc:docMk/>
          <pc:sldMasterMk cId="424905345" sldId="2147483648"/>
        </pc:sldMasterMkLst>
        <pc:sldLayoutChg chg="setBg">
          <pc:chgData name="Mihai Ichim" userId="03d735c04ff0f34c" providerId="LiveId" clId="{3D786D63-CE3A-4F22-9AFD-4BCE8402F895}" dt="2025-05-18T22:00:58.196" v="235"/>
          <pc:sldLayoutMkLst>
            <pc:docMk/>
            <pc:sldMasterMk cId="424905345" sldId="2147483648"/>
            <pc:sldLayoutMk cId="3987862722" sldId="2147483649"/>
          </pc:sldLayoutMkLst>
        </pc:sldLayoutChg>
        <pc:sldLayoutChg chg="setBg">
          <pc:chgData name="Mihai Ichim" userId="03d735c04ff0f34c" providerId="LiveId" clId="{3D786D63-CE3A-4F22-9AFD-4BCE8402F895}" dt="2025-05-18T22:00:58.196" v="235"/>
          <pc:sldLayoutMkLst>
            <pc:docMk/>
            <pc:sldMasterMk cId="424905345" sldId="2147483648"/>
            <pc:sldLayoutMk cId="2673436212" sldId="2147483650"/>
          </pc:sldLayoutMkLst>
        </pc:sldLayoutChg>
        <pc:sldLayoutChg chg="setBg">
          <pc:chgData name="Mihai Ichim" userId="03d735c04ff0f34c" providerId="LiveId" clId="{3D786D63-CE3A-4F22-9AFD-4BCE8402F895}" dt="2025-05-18T22:00:58.196" v="235"/>
          <pc:sldLayoutMkLst>
            <pc:docMk/>
            <pc:sldMasterMk cId="424905345" sldId="2147483648"/>
            <pc:sldLayoutMk cId="3060297253" sldId="2147483651"/>
          </pc:sldLayoutMkLst>
        </pc:sldLayoutChg>
        <pc:sldLayoutChg chg="setBg">
          <pc:chgData name="Mihai Ichim" userId="03d735c04ff0f34c" providerId="LiveId" clId="{3D786D63-CE3A-4F22-9AFD-4BCE8402F895}" dt="2025-05-18T22:00:58.196" v="235"/>
          <pc:sldLayoutMkLst>
            <pc:docMk/>
            <pc:sldMasterMk cId="424905345" sldId="2147483648"/>
            <pc:sldLayoutMk cId="1170754292" sldId="2147483652"/>
          </pc:sldLayoutMkLst>
        </pc:sldLayoutChg>
        <pc:sldLayoutChg chg="setBg">
          <pc:chgData name="Mihai Ichim" userId="03d735c04ff0f34c" providerId="LiveId" clId="{3D786D63-CE3A-4F22-9AFD-4BCE8402F895}" dt="2025-05-18T22:00:58.196" v="235"/>
          <pc:sldLayoutMkLst>
            <pc:docMk/>
            <pc:sldMasterMk cId="424905345" sldId="2147483648"/>
            <pc:sldLayoutMk cId="595353352" sldId="2147483653"/>
          </pc:sldLayoutMkLst>
        </pc:sldLayoutChg>
        <pc:sldLayoutChg chg="setBg">
          <pc:chgData name="Mihai Ichim" userId="03d735c04ff0f34c" providerId="LiveId" clId="{3D786D63-CE3A-4F22-9AFD-4BCE8402F895}" dt="2025-05-18T22:00:58.196" v="235"/>
          <pc:sldLayoutMkLst>
            <pc:docMk/>
            <pc:sldMasterMk cId="424905345" sldId="2147483648"/>
            <pc:sldLayoutMk cId="1680975983" sldId="2147483654"/>
          </pc:sldLayoutMkLst>
        </pc:sldLayoutChg>
        <pc:sldLayoutChg chg="setBg">
          <pc:chgData name="Mihai Ichim" userId="03d735c04ff0f34c" providerId="LiveId" clId="{3D786D63-CE3A-4F22-9AFD-4BCE8402F895}" dt="2025-05-18T22:00:58.196" v="235"/>
          <pc:sldLayoutMkLst>
            <pc:docMk/>
            <pc:sldMasterMk cId="424905345" sldId="2147483648"/>
            <pc:sldLayoutMk cId="4091977390" sldId="2147483655"/>
          </pc:sldLayoutMkLst>
        </pc:sldLayoutChg>
        <pc:sldLayoutChg chg="setBg">
          <pc:chgData name="Mihai Ichim" userId="03d735c04ff0f34c" providerId="LiveId" clId="{3D786D63-CE3A-4F22-9AFD-4BCE8402F895}" dt="2025-05-18T22:00:58.196" v="235"/>
          <pc:sldLayoutMkLst>
            <pc:docMk/>
            <pc:sldMasterMk cId="424905345" sldId="2147483648"/>
            <pc:sldLayoutMk cId="3885830115" sldId="2147483656"/>
          </pc:sldLayoutMkLst>
        </pc:sldLayoutChg>
        <pc:sldLayoutChg chg="setBg">
          <pc:chgData name="Mihai Ichim" userId="03d735c04ff0f34c" providerId="LiveId" clId="{3D786D63-CE3A-4F22-9AFD-4BCE8402F895}" dt="2025-05-18T22:00:58.196" v="235"/>
          <pc:sldLayoutMkLst>
            <pc:docMk/>
            <pc:sldMasterMk cId="424905345" sldId="2147483648"/>
            <pc:sldLayoutMk cId="118320737" sldId="2147483657"/>
          </pc:sldLayoutMkLst>
        </pc:sldLayoutChg>
        <pc:sldLayoutChg chg="setBg">
          <pc:chgData name="Mihai Ichim" userId="03d735c04ff0f34c" providerId="LiveId" clId="{3D786D63-CE3A-4F22-9AFD-4BCE8402F895}" dt="2025-05-18T22:00:58.196" v="235"/>
          <pc:sldLayoutMkLst>
            <pc:docMk/>
            <pc:sldMasterMk cId="424905345" sldId="2147483648"/>
            <pc:sldLayoutMk cId="615204145" sldId="2147483658"/>
          </pc:sldLayoutMkLst>
        </pc:sldLayoutChg>
        <pc:sldLayoutChg chg="setBg">
          <pc:chgData name="Mihai Ichim" userId="03d735c04ff0f34c" providerId="LiveId" clId="{3D786D63-CE3A-4F22-9AFD-4BCE8402F895}" dt="2025-05-18T22:00:58.196" v="235"/>
          <pc:sldLayoutMkLst>
            <pc:docMk/>
            <pc:sldMasterMk cId="424905345" sldId="2147483648"/>
            <pc:sldLayoutMk cId="4231632095"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AEB4B-7BB1-D5C0-5ABC-833299FEC6C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FE8FD13-B41E-01C2-279A-2119D172B6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F07E36-423C-3CCD-48DD-1B4295BB1812}"/>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5" name="Footer Placeholder 4">
            <a:extLst>
              <a:ext uri="{FF2B5EF4-FFF2-40B4-BE49-F238E27FC236}">
                <a16:creationId xmlns:a16="http://schemas.microsoft.com/office/drawing/2014/main" id="{C24C1BAB-6F06-8462-0A87-F5624424ED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DAAB0-27A8-9CF4-15D8-277CD29DF71D}"/>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3987862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A9A28-4A58-7C78-4B7D-E39E8B09A70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FE05103-D68A-F4B0-1B45-742F3BDD6C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A10EB0-BEB0-FEC2-2D70-C2457211718D}"/>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5" name="Footer Placeholder 4">
            <a:extLst>
              <a:ext uri="{FF2B5EF4-FFF2-40B4-BE49-F238E27FC236}">
                <a16:creationId xmlns:a16="http://schemas.microsoft.com/office/drawing/2014/main" id="{44B79BAC-5ADC-6669-01FD-165955F534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D6C417-D32A-2AF4-CDD4-D4C85BCCB847}"/>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2673436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203FE-7C82-13FF-9FAE-6633C173C5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073BBD8-965D-E927-168A-F359FFC4A4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23ED39-D26D-1AED-24D9-0930D687816E}"/>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5" name="Footer Placeholder 4">
            <a:extLst>
              <a:ext uri="{FF2B5EF4-FFF2-40B4-BE49-F238E27FC236}">
                <a16:creationId xmlns:a16="http://schemas.microsoft.com/office/drawing/2014/main" id="{756F0A66-CD20-8409-469A-880D3326B0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0B34E7-A476-BFAD-96A2-B6F4D2FF60B3}"/>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3060297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7650E-085D-1CC8-17E3-72527EAE9E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E98B694-A17F-215D-D300-B82D7FC0D08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1E6DC75-44C1-948B-360F-C83582B9A6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8212D02-1306-2F37-8A64-9D3157AE462C}"/>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6" name="Footer Placeholder 5">
            <a:extLst>
              <a:ext uri="{FF2B5EF4-FFF2-40B4-BE49-F238E27FC236}">
                <a16:creationId xmlns:a16="http://schemas.microsoft.com/office/drawing/2014/main" id="{18F1486D-6496-83FA-6CDB-7807A9C149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554E12-41BD-8F01-B832-AC0A1D2A495F}"/>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1170754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49269-C830-2A18-A3C0-6D18F6655DF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B05F674-B185-53D9-F46D-DE835175AE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556E2B-4E01-3B42-9C56-25337579F06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F029B0F-B282-8DB4-B808-D55F52EC64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71AFFC-62D2-7E70-C6B6-CEB8E6A96DC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9F58810-9626-A839-81CD-DB663640CC16}"/>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8" name="Footer Placeholder 7">
            <a:extLst>
              <a:ext uri="{FF2B5EF4-FFF2-40B4-BE49-F238E27FC236}">
                <a16:creationId xmlns:a16="http://schemas.microsoft.com/office/drawing/2014/main" id="{D9E814D6-0D92-C842-2597-581ECF9195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B7B676-B2F2-8EC4-93FE-6886E39EA74F}"/>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595353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3765B-0D76-A20B-F425-FB56E714856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E1B5DF1-A57E-D1A1-BD8E-AE7479213FC1}"/>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4" name="Footer Placeholder 3">
            <a:extLst>
              <a:ext uri="{FF2B5EF4-FFF2-40B4-BE49-F238E27FC236}">
                <a16:creationId xmlns:a16="http://schemas.microsoft.com/office/drawing/2014/main" id="{C52E0BEC-D572-3785-4471-3D2A818424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3410B7-7A3F-1289-2801-6921A1850574}"/>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168097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A72CD6-85EF-29D5-FBA4-07EE411B199F}"/>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3" name="Footer Placeholder 2">
            <a:extLst>
              <a:ext uri="{FF2B5EF4-FFF2-40B4-BE49-F238E27FC236}">
                <a16:creationId xmlns:a16="http://schemas.microsoft.com/office/drawing/2014/main" id="{23EF182F-42CF-7C7E-D6E8-0C3DB51E2D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88926F-9799-043C-73D4-3DC71EEDF278}"/>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4091977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C768E-4075-3A25-36A1-B1EC9F638C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5E63898-2B1D-30D0-F9F4-92946C6DB2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58F5B3A-CCAE-0EF2-8E58-84903D3D6D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4FA965-9071-37D0-250F-DC29EF7AEB4E}"/>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6" name="Footer Placeholder 5">
            <a:extLst>
              <a:ext uri="{FF2B5EF4-FFF2-40B4-BE49-F238E27FC236}">
                <a16:creationId xmlns:a16="http://schemas.microsoft.com/office/drawing/2014/main" id="{301A760D-1A52-8C57-5AD2-25FAADECDE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ED3BCC-8C25-3212-0CCB-738F715EFA84}"/>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388583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34513-989A-88AA-EBED-64A1980ADE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705F9D2-229E-C29D-E740-B44FF59A2F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E83C2E-8E12-0D07-C4D7-1E571422E4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356998-9B9D-B80E-06EB-4187FF856779}"/>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6" name="Footer Placeholder 5">
            <a:extLst>
              <a:ext uri="{FF2B5EF4-FFF2-40B4-BE49-F238E27FC236}">
                <a16:creationId xmlns:a16="http://schemas.microsoft.com/office/drawing/2014/main" id="{BE2C5ABC-7EB9-FBE5-A004-53E1EBF7A9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07DD65-E498-0F8F-ECB5-99476130A613}"/>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118320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FF026-B3C4-AE5F-6287-342023ED1EE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9D1460B-0CB2-ADF3-D66A-7DDBBFC63FC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546F6A-A0D6-F03E-5FF8-083F397DE48B}"/>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5" name="Footer Placeholder 4">
            <a:extLst>
              <a:ext uri="{FF2B5EF4-FFF2-40B4-BE49-F238E27FC236}">
                <a16:creationId xmlns:a16="http://schemas.microsoft.com/office/drawing/2014/main" id="{3385F460-754D-DA53-7FC3-6E4869B3D2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23785D-27D9-984A-59E7-95542DA44E27}"/>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615204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AD1309-62E9-BED2-5CCB-2EA594C5E7C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071B6D8-4676-A7CA-1605-A8B61735A6B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9E8739-6278-A1EA-960F-D34E9FA52521}"/>
              </a:ext>
            </a:extLst>
          </p:cNvPr>
          <p:cNvSpPr>
            <a:spLocks noGrp="1"/>
          </p:cNvSpPr>
          <p:nvPr>
            <p:ph type="dt" sz="half" idx="10"/>
          </p:nvPr>
        </p:nvSpPr>
        <p:spPr/>
        <p:txBody>
          <a:bodyPr/>
          <a:lstStyle/>
          <a:p>
            <a:fld id="{1900DF9B-14D7-4629-9EC1-2A4C1430051D}" type="datetimeFigureOut">
              <a:rPr lang="en-GB" smtClean="0"/>
              <a:t>19/05/2025</a:t>
            </a:fld>
            <a:endParaRPr lang="en-GB"/>
          </a:p>
        </p:txBody>
      </p:sp>
      <p:sp>
        <p:nvSpPr>
          <p:cNvPr id="5" name="Footer Placeholder 4">
            <a:extLst>
              <a:ext uri="{FF2B5EF4-FFF2-40B4-BE49-F238E27FC236}">
                <a16:creationId xmlns:a16="http://schemas.microsoft.com/office/drawing/2014/main" id="{B2A0C4F1-ED7E-3626-D514-E6A3B5FE03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3CB325-0D16-DC8E-D1F4-EDE93505E11C}"/>
              </a:ext>
            </a:extLst>
          </p:cNvPr>
          <p:cNvSpPr>
            <a:spLocks noGrp="1"/>
          </p:cNvSpPr>
          <p:nvPr>
            <p:ph type="sldNum" sz="quarter" idx="12"/>
          </p:nvPr>
        </p:nvSpPr>
        <p:spPr/>
        <p:txBody>
          <a:bodyPr/>
          <a:lstStyle/>
          <a:p>
            <a:fld id="{4BECA7D5-BD08-4A4E-9D59-3B625C34C90B}" type="slidenum">
              <a:rPr lang="en-GB" smtClean="0"/>
              <a:t>‹#›</a:t>
            </a:fld>
            <a:endParaRPr lang="en-GB"/>
          </a:p>
        </p:txBody>
      </p:sp>
    </p:spTree>
    <p:extLst>
      <p:ext uri="{BB962C8B-B14F-4D97-AF65-F5344CB8AC3E}">
        <p14:creationId xmlns:p14="http://schemas.microsoft.com/office/powerpoint/2010/main" val="4231632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9AB21E-BB46-C98C-219D-4AF8E7983F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52E4D41-CE44-3404-9A75-0B4968F541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D52ABA-E7AB-6A67-1EE8-DC3AF1B99B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00DF9B-14D7-4629-9EC1-2A4C1430051D}" type="datetimeFigureOut">
              <a:rPr lang="en-GB" smtClean="0"/>
              <a:t>19/05/2025</a:t>
            </a:fld>
            <a:endParaRPr lang="en-GB"/>
          </a:p>
        </p:txBody>
      </p:sp>
      <p:sp>
        <p:nvSpPr>
          <p:cNvPr id="5" name="Footer Placeholder 4">
            <a:extLst>
              <a:ext uri="{FF2B5EF4-FFF2-40B4-BE49-F238E27FC236}">
                <a16:creationId xmlns:a16="http://schemas.microsoft.com/office/drawing/2014/main" id="{A0515B7D-24AB-D3A5-066F-BA80F9ADB6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B0259BB-6E64-3C31-06B3-02B734939F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BECA7D5-BD08-4A4E-9D59-3B625C34C90B}" type="slidenum">
              <a:rPr lang="en-GB" smtClean="0"/>
              <a:t>‹#›</a:t>
            </a:fld>
            <a:endParaRPr lang="en-GB"/>
          </a:p>
        </p:txBody>
      </p:sp>
    </p:spTree>
    <p:extLst>
      <p:ext uri="{BB962C8B-B14F-4D97-AF65-F5344CB8AC3E}">
        <p14:creationId xmlns:p14="http://schemas.microsoft.com/office/powerpoint/2010/main" val="424905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usictheatre.wales/about/" TargetMode="External"/><Relationship Id="rId2" Type="http://schemas.openxmlformats.org/officeDocument/2006/relationships/hyperlink" Target="https://www.iccwales.com/venue/spaces" TargetMode="External"/><Relationship Id="rId1" Type="http://schemas.openxmlformats.org/officeDocument/2006/relationships/slideLayout" Target="../slideLayouts/slideLayout2.xml"/><Relationship Id="rId6" Type="http://schemas.openxmlformats.org/officeDocument/2006/relationships/hyperlink" Target="https://www.visitwales.com/things-do/food-and-drink/welsh-food-and-recipes/famous-welsh-food-and-drink" TargetMode="External"/><Relationship Id="rId5" Type="http://schemas.openxmlformats.org/officeDocument/2006/relationships/hyperlink" Target="https://traveltrade.visitwales.com/useful-information/toolkit/year-of-croeso" TargetMode="External"/><Relationship Id="rId4" Type="http://schemas.openxmlformats.org/officeDocument/2006/relationships/hyperlink" Target="https://www.pricklypear.uk.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233C1FFE-F601-4FAD-AE73-CD59EA502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80944-41AE-4193-846B-ADF54357959E}"/>
              </a:ext>
            </a:extLst>
          </p:cNvPr>
          <p:cNvSpPr>
            <a:spLocks noGrp="1"/>
          </p:cNvSpPr>
          <p:nvPr>
            <p:ph type="ctrTitle"/>
          </p:nvPr>
        </p:nvSpPr>
        <p:spPr>
          <a:xfrm>
            <a:off x="7922026" y="1230020"/>
            <a:ext cx="3931924" cy="3346322"/>
          </a:xfrm>
        </p:spPr>
        <p:txBody>
          <a:bodyPr>
            <a:normAutofit/>
          </a:bodyPr>
          <a:lstStyle/>
          <a:p>
            <a:pPr algn="l"/>
            <a:r>
              <a:rPr lang="en-GB" sz="4600" dirty="0"/>
              <a:t>‘Year of </a:t>
            </a:r>
            <a:r>
              <a:rPr lang="en-GB" sz="4600"/>
              <a:t>Croeso</a:t>
            </a:r>
            <a:r>
              <a:rPr lang="en-GB" sz="4600" dirty="0"/>
              <a:t> 2025’</a:t>
            </a:r>
            <a:br>
              <a:rPr lang="en-GB" sz="4600" dirty="0"/>
            </a:br>
            <a:r>
              <a:rPr lang="en-GB" sz="4600" dirty="0"/>
              <a:t>Hospitality Summit</a:t>
            </a:r>
          </a:p>
        </p:txBody>
      </p:sp>
      <p:sp>
        <p:nvSpPr>
          <p:cNvPr id="3" name="Subtitle 2">
            <a:extLst>
              <a:ext uri="{FF2B5EF4-FFF2-40B4-BE49-F238E27FC236}">
                <a16:creationId xmlns:a16="http://schemas.microsoft.com/office/drawing/2014/main" id="{BE24045F-D5AE-94C0-704E-B3F86933144A}"/>
              </a:ext>
            </a:extLst>
          </p:cNvPr>
          <p:cNvSpPr>
            <a:spLocks noGrp="1"/>
          </p:cNvSpPr>
          <p:nvPr>
            <p:ph type="subTitle" idx="1"/>
          </p:nvPr>
        </p:nvSpPr>
        <p:spPr>
          <a:xfrm>
            <a:off x="7922026" y="4845360"/>
            <a:ext cx="3931924" cy="1297977"/>
          </a:xfrm>
        </p:spPr>
        <p:txBody>
          <a:bodyPr>
            <a:normAutofit/>
          </a:bodyPr>
          <a:lstStyle/>
          <a:p>
            <a:pPr algn="l"/>
            <a:r>
              <a:rPr lang="en-GB" sz="2000" dirty="0"/>
              <a:t>Created by Iulia Tanase</a:t>
            </a:r>
          </a:p>
        </p:txBody>
      </p:sp>
      <p:grpSp>
        <p:nvGrpSpPr>
          <p:cNvPr id="1038" name="Group 1037">
            <a:extLst>
              <a:ext uri="{FF2B5EF4-FFF2-40B4-BE49-F238E27FC236}">
                <a16:creationId xmlns:a16="http://schemas.microsoft.com/office/drawing/2014/main" id="{22983B4D-AA9E-4FCA-A321-B873627932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184" y="1"/>
            <a:ext cx="2446384" cy="5777808"/>
            <a:chOff x="329184" y="1"/>
            <a:chExt cx="2446384" cy="5777808"/>
          </a:xfrm>
        </p:grpSpPr>
        <p:cxnSp>
          <p:nvCxnSpPr>
            <p:cNvPr id="1040" name="Straight Connector 1039">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2432161"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41" name="Rectangle 104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2446384"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3" name="Rectangle 104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5" y="679731"/>
            <a:ext cx="6875958" cy="56628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Visit Wales reveals its theme of the ...">
            <a:extLst>
              <a:ext uri="{FF2B5EF4-FFF2-40B4-BE49-F238E27FC236}">
                <a16:creationId xmlns:a16="http://schemas.microsoft.com/office/drawing/2014/main" id="{6ABA4531-E91A-C5D7-265C-5C47E7F871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087" r="13042" b="1"/>
          <a:stretch>
            <a:fillRect/>
          </a:stretch>
        </p:blipFill>
        <p:spPr bwMode="auto">
          <a:xfrm>
            <a:off x="929858" y="882035"/>
            <a:ext cx="3117933" cy="321725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Year of Croeso | Industry">
            <a:extLst>
              <a:ext uri="{FF2B5EF4-FFF2-40B4-BE49-F238E27FC236}">
                <a16:creationId xmlns:a16="http://schemas.microsoft.com/office/drawing/2014/main" id="{5EC1337F-A509-5363-62CC-0E85F7C83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785" r="4" b="6860"/>
          <a:stretch>
            <a:fillRect/>
          </a:stretch>
        </p:blipFill>
        <p:spPr bwMode="auto">
          <a:xfrm>
            <a:off x="4201498" y="882038"/>
            <a:ext cx="3118104" cy="189565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2025 marks the Year of Croeso - in ...">
            <a:extLst>
              <a:ext uri="{FF2B5EF4-FFF2-40B4-BE49-F238E27FC236}">
                <a16:creationId xmlns:a16="http://schemas.microsoft.com/office/drawing/2014/main" id="{7C9EB95D-4CE4-5E65-956C-8CA0FF0955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8953" r="-3" b="-3"/>
          <a:stretch>
            <a:fillRect/>
          </a:stretch>
        </p:blipFill>
        <p:spPr bwMode="auto">
          <a:xfrm>
            <a:off x="929858" y="4250530"/>
            <a:ext cx="3117933" cy="18928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roeso 2025 | A warm Welsh welcome ...">
            <a:extLst>
              <a:ext uri="{FF2B5EF4-FFF2-40B4-BE49-F238E27FC236}">
                <a16:creationId xmlns:a16="http://schemas.microsoft.com/office/drawing/2014/main" id="{C031375D-6D24-490B-BACC-40D34EBFF8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302" r="4757" b="2"/>
          <a:stretch>
            <a:fillRect/>
          </a:stretch>
        </p:blipFill>
        <p:spPr bwMode="auto">
          <a:xfrm>
            <a:off x="4201498" y="2926078"/>
            <a:ext cx="3118104" cy="3217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401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6B925-6288-EEF5-C187-38C10F37C181}"/>
              </a:ext>
            </a:extLst>
          </p:cNvPr>
          <p:cNvSpPr>
            <a:spLocks noGrp="1"/>
          </p:cNvSpPr>
          <p:nvPr>
            <p:ph type="title"/>
          </p:nvPr>
        </p:nvSpPr>
        <p:spPr/>
        <p:txBody>
          <a:bodyPr/>
          <a:lstStyle/>
          <a:p>
            <a:r>
              <a:rPr lang="en-GB" dirty="0"/>
              <a:t>AI Declaration</a:t>
            </a:r>
          </a:p>
        </p:txBody>
      </p:sp>
      <p:sp>
        <p:nvSpPr>
          <p:cNvPr id="3" name="Content Placeholder 2">
            <a:extLst>
              <a:ext uri="{FF2B5EF4-FFF2-40B4-BE49-F238E27FC236}">
                <a16:creationId xmlns:a16="http://schemas.microsoft.com/office/drawing/2014/main" id="{5D97CAD6-011F-A3A0-5A06-64D1CF114943}"/>
              </a:ext>
            </a:extLst>
          </p:cNvPr>
          <p:cNvSpPr>
            <a:spLocks noGrp="1"/>
          </p:cNvSpPr>
          <p:nvPr>
            <p:ph idx="1"/>
          </p:nvPr>
        </p:nvSpPr>
        <p:spPr/>
        <p:txBody>
          <a:bodyPr>
            <a:normAutofit/>
          </a:bodyPr>
          <a:lstStyle/>
          <a:p>
            <a:pPr indent="457200" algn="just">
              <a:lnSpc>
                <a:spcPct val="150000"/>
              </a:lnSpc>
              <a:spcAft>
                <a:spcPts val="800"/>
              </a:spcAft>
              <a:buNone/>
            </a:pPr>
            <a:r>
              <a:rPr lang="en-GB" sz="1400" kern="100" dirty="0">
                <a:effectLst/>
                <a:latin typeface="Arial" panose="020B0604020202020204" pitchFamily="34" charset="0"/>
                <a:ea typeface="Aptos" panose="020B0004020202020204" pitchFamily="34" charset="0"/>
                <a:cs typeface="Arial" panose="020B0604020202020204" pitchFamily="34" charset="0"/>
              </a:rPr>
              <a:t>I confirm that I have used any AI tools in the research and creation of this assignment.</a:t>
            </a:r>
          </a:p>
          <a:p>
            <a:pPr indent="457200" algn="just">
              <a:lnSpc>
                <a:spcPct val="150000"/>
              </a:lnSpc>
              <a:spcAft>
                <a:spcPts val="800"/>
              </a:spcAft>
              <a:buNone/>
            </a:pPr>
            <a:r>
              <a:rPr lang="en-GB" sz="1400" kern="100" dirty="0">
                <a:effectLst/>
                <a:latin typeface="Arial" panose="020B0604020202020204" pitchFamily="34" charset="0"/>
                <a:ea typeface="Aptos" panose="020B0004020202020204" pitchFamily="34" charset="0"/>
                <a:cs typeface="Arial" panose="020B0604020202020204" pitchFamily="34" charset="0"/>
              </a:rPr>
              <a:t>I confirm I have used </a:t>
            </a:r>
            <a:r>
              <a:rPr lang="en-GB" sz="1400" kern="100" dirty="0">
                <a:latin typeface="Arial" panose="020B0604020202020204" pitchFamily="34" charset="0"/>
                <a:ea typeface="Aptos" panose="020B0004020202020204" pitchFamily="34" charset="0"/>
                <a:cs typeface="Arial" panose="020B0604020202020204" pitchFamily="34" charset="0"/>
              </a:rPr>
              <a:t>ChatGPT</a:t>
            </a:r>
            <a:r>
              <a:rPr lang="en-GB" sz="1400" kern="100" dirty="0">
                <a:effectLst/>
                <a:latin typeface="Arial" panose="020B0604020202020204" pitchFamily="34" charset="0"/>
                <a:ea typeface="Aptos" panose="020B0004020202020204" pitchFamily="34" charset="0"/>
                <a:cs typeface="Arial" panose="020B0604020202020204" pitchFamily="34" charset="0"/>
              </a:rPr>
              <a:t> only </a:t>
            </a:r>
            <a:r>
              <a:rPr lang="en-GB" sz="1400" kern="100">
                <a:effectLst/>
                <a:latin typeface="Arial" panose="020B0604020202020204" pitchFamily="34" charset="0"/>
                <a:ea typeface="Aptos" panose="020B0004020202020204" pitchFamily="34" charset="0"/>
                <a:cs typeface="Arial" panose="020B0604020202020204" pitchFamily="34" charset="0"/>
              </a:rPr>
              <a:t>for structured </a:t>
            </a:r>
            <a:r>
              <a:rPr lang="en-GB" sz="1400" kern="100" dirty="0">
                <a:effectLst/>
                <a:latin typeface="Arial" panose="020B0604020202020204" pitchFamily="34" charset="0"/>
                <a:ea typeface="Aptos" panose="020B0004020202020204" pitchFamily="34" charset="0"/>
                <a:cs typeface="Arial" panose="020B0604020202020204" pitchFamily="34" charset="0"/>
              </a:rPr>
              <a:t>flow of the slides.</a:t>
            </a:r>
          </a:p>
          <a:p>
            <a:pPr marL="0" indent="0">
              <a:buNone/>
            </a:pPr>
            <a:endParaRPr lang="en-GB" dirty="0"/>
          </a:p>
        </p:txBody>
      </p:sp>
    </p:spTree>
    <p:extLst>
      <p:ext uri="{BB962C8B-B14F-4D97-AF65-F5344CB8AC3E}">
        <p14:creationId xmlns:p14="http://schemas.microsoft.com/office/powerpoint/2010/main" val="3589791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A1760-23E3-6445-C5D7-E7AF3CA22AC4}"/>
              </a:ext>
            </a:extLst>
          </p:cNvPr>
          <p:cNvSpPr>
            <a:spLocks noGrp="1"/>
          </p:cNvSpPr>
          <p:nvPr>
            <p:ph type="title"/>
          </p:nvPr>
        </p:nvSpPr>
        <p:spPr>
          <a:xfrm>
            <a:off x="1043631" y="809898"/>
            <a:ext cx="9942716" cy="1554480"/>
          </a:xfrm>
        </p:spPr>
        <p:txBody>
          <a:bodyPr anchor="ctr">
            <a:normAutofit/>
          </a:bodyPr>
          <a:lstStyle/>
          <a:p>
            <a:r>
              <a:rPr lang="en-GB" sz="4800"/>
              <a:t>Table of Contents</a:t>
            </a:r>
          </a:p>
        </p:txBody>
      </p:sp>
      <p:sp>
        <p:nvSpPr>
          <p:cNvPr id="3" name="Content Placeholder 2">
            <a:extLst>
              <a:ext uri="{FF2B5EF4-FFF2-40B4-BE49-F238E27FC236}">
                <a16:creationId xmlns:a16="http://schemas.microsoft.com/office/drawing/2014/main" id="{ABF4C809-E825-73D3-3B4F-6C842D24D919}"/>
              </a:ext>
            </a:extLst>
          </p:cNvPr>
          <p:cNvSpPr>
            <a:spLocks noGrp="1"/>
          </p:cNvSpPr>
          <p:nvPr>
            <p:ph idx="1"/>
          </p:nvPr>
        </p:nvSpPr>
        <p:spPr>
          <a:xfrm>
            <a:off x="1045028" y="3017522"/>
            <a:ext cx="9941319" cy="3124658"/>
          </a:xfrm>
        </p:spPr>
        <p:txBody>
          <a:bodyPr anchor="ctr">
            <a:normAutofit fontScale="92500" lnSpcReduction="20000"/>
          </a:bodyPr>
          <a:lstStyle/>
          <a:p>
            <a:pPr marL="514350" indent="-514350">
              <a:buAutoNum type="arabicPeriod"/>
            </a:pPr>
            <a:r>
              <a:rPr lang="en-GB" sz="1300" dirty="0"/>
              <a:t>AI Declaration………………………………………………………………………..2</a:t>
            </a:r>
          </a:p>
          <a:p>
            <a:pPr marL="514350" indent="-514350">
              <a:buAutoNum type="arabicPeriod"/>
            </a:pPr>
            <a:r>
              <a:rPr lang="en-GB" sz="1300" dirty="0"/>
              <a:t>Table of Contents……………………………………………………………………3</a:t>
            </a:r>
          </a:p>
          <a:p>
            <a:pPr marL="514350" indent="-514350">
              <a:buAutoNum type="arabicPeriod"/>
            </a:pPr>
            <a:r>
              <a:rPr lang="en-GB" sz="1300" dirty="0"/>
              <a:t>Introduction…………………………………………………………………………..4</a:t>
            </a:r>
          </a:p>
          <a:p>
            <a:pPr marL="514350" indent="-514350">
              <a:buAutoNum type="arabicPeriod"/>
            </a:pPr>
            <a:r>
              <a:rPr lang="en-GB" sz="1300" dirty="0"/>
              <a:t>Event Content and Context…………………………………………………..….5</a:t>
            </a:r>
          </a:p>
          <a:p>
            <a:pPr marL="514350" indent="-514350">
              <a:buAutoNum type="arabicPeriod"/>
            </a:pPr>
            <a:r>
              <a:rPr lang="en-GB" sz="1300" dirty="0"/>
              <a:t>Benefits of this Event for Wales…………………………………………………6</a:t>
            </a:r>
          </a:p>
          <a:p>
            <a:pPr marL="514350" indent="-514350">
              <a:buAutoNum type="arabicPeriod"/>
            </a:pPr>
            <a:r>
              <a:rPr lang="en-GB" sz="1300" dirty="0"/>
              <a:t>Market Factors……………………………………………………………………….7</a:t>
            </a:r>
          </a:p>
          <a:p>
            <a:pPr marL="514350" indent="-514350">
              <a:buAutoNum type="arabicPeriod"/>
            </a:pPr>
            <a:r>
              <a:rPr lang="en-GB" sz="1300" dirty="0"/>
              <a:t>Marketing Strategy………………………………………………………………….8</a:t>
            </a:r>
          </a:p>
          <a:p>
            <a:pPr marL="514350" indent="-514350">
              <a:buAutoNum type="arabicPeriod"/>
            </a:pPr>
            <a:r>
              <a:rPr lang="en-GB" sz="1300" dirty="0"/>
              <a:t>Operational Factors………………………………………………………………..9</a:t>
            </a:r>
          </a:p>
          <a:p>
            <a:pPr marL="514350" indent="-514350">
              <a:buAutoNum type="arabicPeriod"/>
            </a:pPr>
            <a:r>
              <a:rPr lang="en-GB" sz="1300" dirty="0"/>
              <a:t>Financial Factors…………………………………………………………………...10</a:t>
            </a:r>
          </a:p>
          <a:p>
            <a:pPr marL="514350" indent="-514350">
              <a:buAutoNum type="arabicPeriod"/>
            </a:pPr>
            <a:r>
              <a:rPr lang="en-GB" sz="1300" dirty="0"/>
              <a:t>How Success will be Determined ……………………………………………. 11</a:t>
            </a:r>
          </a:p>
          <a:p>
            <a:pPr marL="514350" indent="-514350">
              <a:buAutoNum type="arabicPeriod"/>
            </a:pPr>
            <a:r>
              <a:rPr lang="en-GB" sz="1300" dirty="0"/>
              <a:t>Conclusion ……………………………………………………..……………………12</a:t>
            </a:r>
          </a:p>
          <a:p>
            <a:pPr marL="514350" indent="-514350">
              <a:buAutoNum type="arabicPeriod"/>
            </a:pPr>
            <a:r>
              <a:rPr lang="en-GB" sz="1300" dirty="0"/>
              <a:t>Reference List ……………………………………………………………………...13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5095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B290D-9EFE-CE21-17B0-F8DCE9F8A23E}"/>
              </a:ext>
            </a:extLst>
          </p:cNvPr>
          <p:cNvSpPr>
            <a:spLocks noGrp="1"/>
          </p:cNvSpPr>
          <p:nvPr>
            <p:ph type="title"/>
          </p:nvPr>
        </p:nvSpPr>
        <p:spPr>
          <a:xfrm>
            <a:off x="1043631" y="809898"/>
            <a:ext cx="9942716" cy="1554480"/>
          </a:xfrm>
        </p:spPr>
        <p:txBody>
          <a:bodyPr anchor="ctr">
            <a:normAutofit/>
          </a:bodyPr>
          <a:lstStyle/>
          <a:p>
            <a:r>
              <a:rPr lang="en-GB" sz="4800" dirty="0"/>
              <a:t>Introduction</a:t>
            </a:r>
          </a:p>
        </p:txBody>
      </p:sp>
      <p:sp>
        <p:nvSpPr>
          <p:cNvPr id="3" name="Content Placeholder 2">
            <a:extLst>
              <a:ext uri="{FF2B5EF4-FFF2-40B4-BE49-F238E27FC236}">
                <a16:creationId xmlns:a16="http://schemas.microsoft.com/office/drawing/2014/main" id="{BF9A2349-A6CC-03F3-3ED5-5676EE6372B6}"/>
              </a:ext>
            </a:extLst>
          </p:cNvPr>
          <p:cNvSpPr>
            <a:spLocks noGrp="1"/>
          </p:cNvSpPr>
          <p:nvPr>
            <p:ph idx="1"/>
          </p:nvPr>
        </p:nvSpPr>
        <p:spPr>
          <a:xfrm>
            <a:off x="1045028" y="3017522"/>
            <a:ext cx="9941319" cy="3124658"/>
          </a:xfrm>
        </p:spPr>
        <p:txBody>
          <a:bodyPr anchor="ctr">
            <a:normAutofit/>
          </a:bodyPr>
          <a:lstStyle/>
          <a:p>
            <a:pPr marL="0" indent="0">
              <a:buNone/>
            </a:pPr>
            <a:r>
              <a:rPr lang="en-GB" sz="1500"/>
              <a:t>This presentation explores the planning and feasibility for the international ‘Hospitality Summit’ within Wales, as part of the ‘Year of Croeso 2025’ initiative (Travel Trade, 2025).</a:t>
            </a:r>
          </a:p>
          <a:p>
            <a:pPr marL="0" indent="0">
              <a:buNone/>
            </a:pPr>
            <a:endParaRPr lang="en-GB" sz="1500" b="1"/>
          </a:p>
          <a:p>
            <a:pPr marL="0" indent="0">
              <a:buNone/>
            </a:pPr>
            <a:r>
              <a:rPr lang="en-GB" sz="1500" b="1"/>
              <a:t>This event will serve as the foundations building up to:</a:t>
            </a:r>
          </a:p>
          <a:p>
            <a:pPr>
              <a:buFont typeface="Wingdings" panose="05000000000000000000" pitchFamily="2" charset="2"/>
              <a:buChar char="q"/>
            </a:pPr>
            <a:r>
              <a:rPr lang="en-GB" sz="1500"/>
              <a:t>Promote Wales as a world-class hospitality destination through experiences at exhibitions (Wada, </a:t>
            </a:r>
            <a:r>
              <a:rPr lang="en-GB" sz="1500" i="1"/>
              <a:t> et al., </a:t>
            </a:r>
            <a:r>
              <a:rPr lang="en-GB" sz="1500"/>
              <a:t>2024).</a:t>
            </a:r>
          </a:p>
          <a:p>
            <a:pPr>
              <a:buFont typeface="Wingdings" panose="05000000000000000000" pitchFamily="2" charset="2"/>
              <a:buChar char="q"/>
            </a:pPr>
            <a:r>
              <a:rPr lang="en-GB" sz="1500"/>
              <a:t>Celebrate the country’s unique cuisine, culture, and heritage (Visit Wales, 2025).</a:t>
            </a:r>
          </a:p>
          <a:p>
            <a:pPr>
              <a:buFont typeface="Wingdings" panose="05000000000000000000" pitchFamily="2" charset="2"/>
              <a:buChar char="q"/>
            </a:pPr>
            <a:r>
              <a:rPr lang="en-GB" sz="1500"/>
              <a:t>Strengthen international connections and tourism appeal (Xu, 2017).</a:t>
            </a:r>
          </a:p>
          <a:p>
            <a:pPr marL="0" indent="0">
              <a:buNone/>
            </a:pPr>
            <a:endParaRPr lang="en-GB" sz="1500"/>
          </a:p>
          <a:p>
            <a:pPr marL="0" indent="0">
              <a:buNone/>
            </a:pPr>
            <a:r>
              <a:rPr lang="en-GB" sz="1500"/>
              <a:t>Hence, the purpose of the study will rely on presenting a well-researched and justified event plan which will cover the market demand, operational and financial feasibility, and the strategic value for Wales’ tourism image.</a:t>
            </a:r>
          </a:p>
        </p:txBody>
      </p:sp>
      <p:cxnSp>
        <p:nvCxnSpPr>
          <p:cNvPr id="9" name="Straight Connector 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0681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BAC67-036C-789B-D26F-511964A2F31F}"/>
              </a:ext>
            </a:extLst>
          </p:cNvPr>
          <p:cNvSpPr>
            <a:spLocks noGrp="1"/>
          </p:cNvSpPr>
          <p:nvPr>
            <p:ph type="title"/>
          </p:nvPr>
        </p:nvSpPr>
        <p:spPr>
          <a:xfrm>
            <a:off x="1043631" y="809898"/>
            <a:ext cx="9942716" cy="1554480"/>
          </a:xfrm>
        </p:spPr>
        <p:txBody>
          <a:bodyPr anchor="ctr">
            <a:normAutofit/>
          </a:bodyPr>
          <a:lstStyle/>
          <a:p>
            <a:r>
              <a:rPr lang="en-GB" sz="4800"/>
              <a:t>Event Content and Context</a:t>
            </a:r>
          </a:p>
        </p:txBody>
      </p:sp>
      <p:sp>
        <p:nvSpPr>
          <p:cNvPr id="3" name="Content Placeholder 2">
            <a:extLst>
              <a:ext uri="{FF2B5EF4-FFF2-40B4-BE49-F238E27FC236}">
                <a16:creationId xmlns:a16="http://schemas.microsoft.com/office/drawing/2014/main" id="{DD60C3A5-8183-E9DF-19CE-AFD2FC5999DE}"/>
              </a:ext>
            </a:extLst>
          </p:cNvPr>
          <p:cNvSpPr>
            <a:spLocks noGrp="1"/>
          </p:cNvSpPr>
          <p:nvPr>
            <p:ph idx="1"/>
          </p:nvPr>
        </p:nvSpPr>
        <p:spPr>
          <a:xfrm>
            <a:off x="1045028" y="3017522"/>
            <a:ext cx="9941319" cy="3124658"/>
          </a:xfrm>
        </p:spPr>
        <p:txBody>
          <a:bodyPr anchor="ctr">
            <a:normAutofit/>
          </a:bodyPr>
          <a:lstStyle/>
          <a:p>
            <a:pPr marL="0" indent="0">
              <a:buNone/>
            </a:pPr>
            <a:r>
              <a:rPr lang="en-GB" sz="1700" b="1"/>
              <a:t>Theme: </a:t>
            </a:r>
            <a:r>
              <a:rPr lang="en-GB" sz="1700"/>
              <a:t>“Celebrating Welsh Hospitality: A Global Welcome”</a:t>
            </a:r>
          </a:p>
          <a:p>
            <a:pPr marL="0" indent="0">
              <a:buNone/>
            </a:pPr>
            <a:endParaRPr lang="en-GB" sz="1700"/>
          </a:p>
          <a:p>
            <a:pPr marL="0" indent="0">
              <a:buNone/>
            </a:pPr>
            <a:r>
              <a:rPr lang="en-GB" sz="1700" b="1"/>
              <a:t>Event: </a:t>
            </a:r>
            <a:r>
              <a:rPr lang="en-GB" sz="1700"/>
              <a:t>MICE (Meetings, Incentives, Conferences, and Exhibitions)</a:t>
            </a:r>
          </a:p>
          <a:p>
            <a:pPr marL="0" indent="0">
              <a:buNone/>
            </a:pPr>
            <a:endParaRPr lang="en-GB" sz="1700"/>
          </a:p>
          <a:p>
            <a:pPr marL="0" indent="0">
              <a:buNone/>
            </a:pPr>
            <a:r>
              <a:rPr lang="en-GB" sz="1700" b="1"/>
              <a:t>Nature: </a:t>
            </a:r>
            <a:r>
              <a:rPr lang="en-GB" sz="1700"/>
              <a:t>A 3-day international hospitality summit meant to bring together tourism boards, hospitality professionals and culture ambassadors.</a:t>
            </a:r>
          </a:p>
          <a:p>
            <a:pPr marL="0" indent="0">
              <a:buNone/>
            </a:pPr>
            <a:endParaRPr lang="en-GB" sz="1700"/>
          </a:p>
          <a:p>
            <a:pPr marL="0" indent="0">
              <a:buNone/>
            </a:pPr>
            <a:r>
              <a:rPr lang="en-GB" sz="1700" b="1"/>
              <a:t>Objective: </a:t>
            </a:r>
            <a:r>
              <a:rPr lang="en-GB" sz="1700"/>
              <a:t>Showcase Wales’ hospitality excellence and cultural richness through immersive experiences and workshops.</a:t>
            </a:r>
          </a:p>
        </p:txBody>
      </p:sp>
      <p:cxnSp>
        <p:nvCxnSpPr>
          <p:cNvPr id="9" name="Straight Connector 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0595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E0E354-5BE4-0F25-0C83-A9C7B52CA4D8}"/>
              </a:ext>
            </a:extLst>
          </p:cNvPr>
          <p:cNvSpPr>
            <a:spLocks noGrp="1"/>
          </p:cNvSpPr>
          <p:nvPr>
            <p:ph type="title"/>
          </p:nvPr>
        </p:nvSpPr>
        <p:spPr>
          <a:xfrm>
            <a:off x="1043631" y="809898"/>
            <a:ext cx="9942716" cy="1554480"/>
          </a:xfrm>
        </p:spPr>
        <p:txBody>
          <a:bodyPr anchor="ctr">
            <a:normAutofit/>
          </a:bodyPr>
          <a:lstStyle/>
          <a:p>
            <a:r>
              <a:rPr lang="en-GB" sz="4800"/>
              <a:t>Benefits of this Event for Wales</a:t>
            </a:r>
          </a:p>
        </p:txBody>
      </p:sp>
      <p:sp>
        <p:nvSpPr>
          <p:cNvPr id="3" name="Content Placeholder 2">
            <a:extLst>
              <a:ext uri="{FF2B5EF4-FFF2-40B4-BE49-F238E27FC236}">
                <a16:creationId xmlns:a16="http://schemas.microsoft.com/office/drawing/2014/main" id="{60B1CD67-239D-5E32-E716-0FD9BB0ADE81}"/>
              </a:ext>
            </a:extLst>
          </p:cNvPr>
          <p:cNvSpPr>
            <a:spLocks noGrp="1"/>
          </p:cNvSpPr>
          <p:nvPr>
            <p:ph idx="1"/>
          </p:nvPr>
        </p:nvSpPr>
        <p:spPr>
          <a:xfrm>
            <a:off x="1045028" y="3017522"/>
            <a:ext cx="9941319" cy="3124658"/>
          </a:xfrm>
        </p:spPr>
        <p:txBody>
          <a:bodyPr anchor="ctr">
            <a:normAutofit/>
          </a:bodyPr>
          <a:lstStyle/>
          <a:p>
            <a:pPr marL="514350" indent="-514350">
              <a:buAutoNum type="arabicPeriod"/>
            </a:pPr>
            <a:r>
              <a:rPr lang="en-GB" sz="2000"/>
              <a:t>This hospitality summit is sure to benefit Wales by prioritising the engagement and partnerships with local businesses, by boosting tourism and the economy. The publicity factors and marketing attracting more investors and sponsors will also create opportunities for smaller businesses and producers within Wales to expand their operations and services to a wider audience (Dwyer and Forsyth, 1997; Power, </a:t>
            </a:r>
            <a:r>
              <a:rPr lang="en-GB" sz="2000" i="1"/>
              <a:t>et al., </a:t>
            </a:r>
            <a:r>
              <a:rPr lang="en-GB" sz="2000"/>
              <a:t>2024).</a:t>
            </a:r>
          </a:p>
          <a:p>
            <a:pPr marL="514350" indent="-514350">
              <a:buAutoNum type="arabicPeriod"/>
            </a:pPr>
            <a:r>
              <a:rPr lang="en-GB" sz="2000"/>
              <a:t>Temporary employment creation is also a significant benefit from the Hospitality Summit. With roles to be filled like staffing, security, and catering. In the long term, this will be beneficial towards the local area if the event is to be successful, as it will lead to sustained job growth in the hospitality sector (Dwyer and Forsyth, 1997).</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0394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DDCB7-A52F-ECF3-8C52-D6BDE17F2982}"/>
              </a:ext>
            </a:extLst>
          </p:cNvPr>
          <p:cNvSpPr>
            <a:spLocks noGrp="1"/>
          </p:cNvSpPr>
          <p:nvPr>
            <p:ph type="title"/>
          </p:nvPr>
        </p:nvSpPr>
        <p:spPr>
          <a:xfrm>
            <a:off x="1043631" y="809898"/>
            <a:ext cx="9942716" cy="1554480"/>
          </a:xfrm>
        </p:spPr>
        <p:txBody>
          <a:bodyPr anchor="ctr">
            <a:normAutofit/>
          </a:bodyPr>
          <a:lstStyle/>
          <a:p>
            <a:r>
              <a:rPr lang="en-GB" sz="4800"/>
              <a:t>Market Factors</a:t>
            </a:r>
          </a:p>
        </p:txBody>
      </p:sp>
      <p:sp>
        <p:nvSpPr>
          <p:cNvPr id="3" name="Content Placeholder 2">
            <a:extLst>
              <a:ext uri="{FF2B5EF4-FFF2-40B4-BE49-F238E27FC236}">
                <a16:creationId xmlns:a16="http://schemas.microsoft.com/office/drawing/2014/main" id="{F3D64AE3-215C-C56F-7C68-C2959A9C38B4}"/>
              </a:ext>
            </a:extLst>
          </p:cNvPr>
          <p:cNvSpPr>
            <a:spLocks noGrp="1"/>
          </p:cNvSpPr>
          <p:nvPr>
            <p:ph idx="1"/>
          </p:nvPr>
        </p:nvSpPr>
        <p:spPr>
          <a:xfrm>
            <a:off x="1045028" y="3017522"/>
            <a:ext cx="9941319" cy="3124658"/>
          </a:xfrm>
        </p:spPr>
        <p:txBody>
          <a:bodyPr anchor="ctr">
            <a:normAutofit/>
          </a:bodyPr>
          <a:lstStyle/>
          <a:p>
            <a:pPr marL="0" indent="0">
              <a:buNone/>
            </a:pPr>
            <a:r>
              <a:rPr lang="en-GB" sz="1500" b="1"/>
              <a:t>Target Market: </a:t>
            </a:r>
            <a:r>
              <a:rPr lang="en-GB" sz="1500"/>
              <a:t>International hospitality professionals, tourism stakeholders, travel media, influencers, and MICE industry investors.</a:t>
            </a:r>
          </a:p>
          <a:p>
            <a:pPr marL="0" indent="0">
              <a:buNone/>
            </a:pPr>
            <a:r>
              <a:rPr lang="en-GB" sz="1500" b="1"/>
              <a:t>Demand Justification:</a:t>
            </a:r>
          </a:p>
          <a:p>
            <a:pPr>
              <a:buFont typeface="Wingdings" panose="05000000000000000000" pitchFamily="2" charset="2"/>
              <a:buChar char="q"/>
            </a:pPr>
            <a:r>
              <a:rPr lang="en-GB" sz="1500"/>
              <a:t>Wales as an emerging destination in sustainable and cultural tourism (Nicholls, </a:t>
            </a:r>
            <a:r>
              <a:rPr lang="en-GB" sz="1500" i="1"/>
              <a:t>et al., </a:t>
            </a:r>
            <a:r>
              <a:rPr lang="en-GB" sz="1500"/>
              <a:t>2021; Jones, 2000).</a:t>
            </a:r>
          </a:p>
          <a:p>
            <a:pPr>
              <a:buFont typeface="Wingdings" panose="05000000000000000000" pitchFamily="2" charset="2"/>
              <a:buChar char="q"/>
            </a:pPr>
            <a:r>
              <a:rPr lang="en-GB" sz="1500"/>
              <a:t>High demand post-COVID for authentic, meaningful travel expenses (Disimulacion, 2020; Orindaru, 2021).</a:t>
            </a:r>
          </a:p>
          <a:p>
            <a:pPr>
              <a:buFont typeface="Wingdings" panose="05000000000000000000" pitchFamily="2" charset="2"/>
              <a:buChar char="q"/>
            </a:pPr>
            <a:r>
              <a:rPr lang="en-GB" sz="1500"/>
              <a:t>Year of Croeso amplifies the theme of welcome and place, appealing significantly to B2B and B2C audiences (Diorio and Howarth, 2024).</a:t>
            </a:r>
          </a:p>
          <a:p>
            <a:pPr marL="0" indent="0">
              <a:buNone/>
            </a:pPr>
            <a:r>
              <a:rPr lang="en-GB" sz="1500" b="1"/>
              <a:t>Competition:</a:t>
            </a:r>
          </a:p>
          <a:p>
            <a:pPr>
              <a:buFont typeface="Wingdings" panose="05000000000000000000" pitchFamily="2" charset="2"/>
              <a:buChar char="q"/>
            </a:pPr>
            <a:r>
              <a:rPr lang="en-GB" sz="1500"/>
              <a:t>Competing events in other parts of the UK or EU, such as VisitScotland conferences (Daniele and Frew, (2008).</a:t>
            </a:r>
          </a:p>
          <a:p>
            <a:pPr>
              <a:buFont typeface="Wingdings" panose="05000000000000000000" pitchFamily="2" charset="2"/>
              <a:buChar char="q"/>
            </a:pPr>
            <a:r>
              <a:rPr lang="en-GB" sz="1500"/>
              <a:t>Emphasise Wales’ unique selling points – bilingual culture, warm hospitality, and natural beauty</a:t>
            </a:r>
          </a:p>
        </p:txBody>
      </p:sp>
      <p:cxnSp>
        <p:nvCxnSpPr>
          <p:cNvPr id="9" name="Straight Connector 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8119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0A8D36-BE71-F252-4235-4D31575247B6}"/>
              </a:ext>
            </a:extLst>
          </p:cNvPr>
          <p:cNvSpPr>
            <a:spLocks noGrp="1"/>
          </p:cNvSpPr>
          <p:nvPr>
            <p:ph type="title"/>
          </p:nvPr>
        </p:nvSpPr>
        <p:spPr>
          <a:xfrm>
            <a:off x="1043631" y="809898"/>
            <a:ext cx="9942716" cy="1554480"/>
          </a:xfrm>
        </p:spPr>
        <p:txBody>
          <a:bodyPr anchor="ctr">
            <a:normAutofit/>
          </a:bodyPr>
          <a:lstStyle/>
          <a:p>
            <a:r>
              <a:rPr lang="en-GB" sz="4800"/>
              <a:t>Marketing Strategy</a:t>
            </a:r>
          </a:p>
        </p:txBody>
      </p:sp>
      <p:sp>
        <p:nvSpPr>
          <p:cNvPr id="3" name="Content Placeholder 2">
            <a:extLst>
              <a:ext uri="{FF2B5EF4-FFF2-40B4-BE49-F238E27FC236}">
                <a16:creationId xmlns:a16="http://schemas.microsoft.com/office/drawing/2014/main" id="{4935CE73-2A49-BB1F-1175-22C2F12AB970}"/>
              </a:ext>
            </a:extLst>
          </p:cNvPr>
          <p:cNvSpPr>
            <a:spLocks noGrp="1"/>
          </p:cNvSpPr>
          <p:nvPr>
            <p:ph idx="1"/>
          </p:nvPr>
        </p:nvSpPr>
        <p:spPr>
          <a:xfrm>
            <a:off x="1045028" y="3017522"/>
            <a:ext cx="9941319" cy="3124658"/>
          </a:xfrm>
        </p:spPr>
        <p:txBody>
          <a:bodyPr anchor="ctr">
            <a:normAutofit/>
          </a:bodyPr>
          <a:lstStyle/>
          <a:p>
            <a:pPr marL="0" indent="0">
              <a:buNone/>
            </a:pPr>
            <a:r>
              <a:rPr lang="en-GB" sz="1700" b="1"/>
              <a:t>Digital Marketing:</a:t>
            </a:r>
          </a:p>
          <a:p>
            <a:pPr>
              <a:buFont typeface="Wingdings" panose="05000000000000000000" pitchFamily="2" charset="2"/>
              <a:buChar char="q"/>
            </a:pPr>
            <a:r>
              <a:rPr lang="en-GB" sz="1700"/>
              <a:t>Paid advertisements on Google, Meta, and TikTok (Jackson, 2013).</a:t>
            </a:r>
          </a:p>
          <a:p>
            <a:pPr>
              <a:buFont typeface="Wingdings" panose="05000000000000000000" pitchFamily="2" charset="2"/>
              <a:buChar char="q"/>
            </a:pPr>
            <a:r>
              <a:rPr lang="en-GB" sz="1700"/>
              <a:t>Video highlights publicised of Wales’ scenic venues, culture, and cuisine (Jackson, 2013).</a:t>
            </a:r>
          </a:p>
          <a:p>
            <a:pPr marL="0" indent="0">
              <a:buNone/>
            </a:pPr>
            <a:r>
              <a:rPr lang="en-GB" sz="1700" b="1"/>
              <a:t>PR and Media Coverage:</a:t>
            </a:r>
          </a:p>
          <a:p>
            <a:pPr>
              <a:buFont typeface="Wingdings" panose="05000000000000000000" pitchFamily="2" charset="2"/>
              <a:buChar char="q"/>
            </a:pPr>
            <a:r>
              <a:rPr lang="en-GB" sz="1700"/>
              <a:t>Press releases in industry magazines – MICE News, Travel Weekly, Visit Wales, etc… (Jackson, 2013).</a:t>
            </a:r>
          </a:p>
          <a:p>
            <a:pPr>
              <a:buFont typeface="Wingdings" panose="05000000000000000000" pitchFamily="2" charset="2"/>
              <a:buChar char="q"/>
            </a:pPr>
            <a:r>
              <a:rPr lang="en-GB" sz="1700"/>
              <a:t>Invite influencers to attend and cover the event – Social media influence (Oliveira, </a:t>
            </a:r>
            <a:r>
              <a:rPr lang="en-GB" sz="1700" i="1"/>
              <a:t>et al., </a:t>
            </a:r>
            <a:r>
              <a:rPr lang="en-GB" sz="1700"/>
              <a:t>2019).</a:t>
            </a:r>
          </a:p>
          <a:p>
            <a:pPr marL="0" indent="0">
              <a:buNone/>
            </a:pPr>
            <a:r>
              <a:rPr lang="en-GB" sz="1700" b="1"/>
              <a:t>Pre-Event Webinars:</a:t>
            </a:r>
          </a:p>
          <a:p>
            <a:pPr>
              <a:buFont typeface="Wingdings" panose="05000000000000000000" pitchFamily="2" charset="2"/>
              <a:buChar char="q"/>
            </a:pPr>
            <a:r>
              <a:rPr lang="en-GB" sz="1700"/>
              <a:t>Virtual meetups and teaser sessions to drive interest and early registration (Dowson and Bassett, 2015).</a:t>
            </a:r>
          </a:p>
          <a:p>
            <a:endParaRPr lang="en-GB" sz="17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5363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E1E5D-BDDC-B038-B6C4-F7E5CFB27CF9}"/>
              </a:ext>
            </a:extLst>
          </p:cNvPr>
          <p:cNvSpPr>
            <a:spLocks noGrp="1"/>
          </p:cNvSpPr>
          <p:nvPr>
            <p:ph type="title"/>
          </p:nvPr>
        </p:nvSpPr>
        <p:spPr>
          <a:xfrm>
            <a:off x="1043631" y="809898"/>
            <a:ext cx="9942716" cy="1554480"/>
          </a:xfrm>
        </p:spPr>
        <p:txBody>
          <a:bodyPr anchor="ctr">
            <a:normAutofit/>
          </a:bodyPr>
          <a:lstStyle/>
          <a:p>
            <a:r>
              <a:rPr lang="en-GB" sz="4800"/>
              <a:t>Operational Factors</a:t>
            </a:r>
          </a:p>
        </p:txBody>
      </p:sp>
      <p:sp>
        <p:nvSpPr>
          <p:cNvPr id="3" name="Content Placeholder 2">
            <a:extLst>
              <a:ext uri="{FF2B5EF4-FFF2-40B4-BE49-F238E27FC236}">
                <a16:creationId xmlns:a16="http://schemas.microsoft.com/office/drawing/2014/main" id="{68236A5B-A9BB-211C-1C9C-992397F94633}"/>
              </a:ext>
            </a:extLst>
          </p:cNvPr>
          <p:cNvSpPr>
            <a:spLocks noGrp="1"/>
          </p:cNvSpPr>
          <p:nvPr>
            <p:ph idx="1"/>
          </p:nvPr>
        </p:nvSpPr>
        <p:spPr>
          <a:xfrm>
            <a:off x="1043631" y="2704013"/>
            <a:ext cx="10310170" cy="3781281"/>
          </a:xfrm>
        </p:spPr>
        <p:txBody>
          <a:bodyPr anchor="ctr">
            <a:normAutofit lnSpcReduction="10000"/>
          </a:bodyPr>
          <a:lstStyle/>
          <a:p>
            <a:pPr marL="0" indent="0">
              <a:buNone/>
            </a:pPr>
            <a:r>
              <a:rPr lang="en-GB" sz="1400" b="1" dirty="0"/>
              <a:t>Proposed Venue: </a:t>
            </a:r>
            <a:r>
              <a:rPr lang="en-GB" sz="1400" dirty="0"/>
              <a:t>ICC Wales (International Convention Centre)</a:t>
            </a:r>
          </a:p>
          <a:p>
            <a:pPr>
              <a:buFont typeface="Wingdings" panose="05000000000000000000" pitchFamily="2" charset="2"/>
              <a:buChar char="q"/>
            </a:pPr>
            <a:r>
              <a:rPr lang="en-GB" sz="1400" dirty="0"/>
              <a:t>Close to transport hubs and known to offer excellent facilities </a:t>
            </a:r>
          </a:p>
          <a:p>
            <a:pPr marL="0" indent="0">
              <a:buNone/>
            </a:pPr>
            <a:r>
              <a:rPr lang="en-GB" sz="1400" b="1" dirty="0"/>
              <a:t>Venue Suitability: </a:t>
            </a:r>
            <a:r>
              <a:rPr lang="en-GB" sz="1400" dirty="0"/>
              <a:t>Large-scale capacity reaching 4,100 in capacity, with modern technology and an eco-conscious design with forest land around the venue (ICC Wales, 2025).</a:t>
            </a:r>
          </a:p>
          <a:p>
            <a:pPr marL="0" indent="0">
              <a:buNone/>
            </a:pPr>
            <a:r>
              <a:rPr lang="en-GB" sz="1400" b="1" dirty="0"/>
              <a:t>Staffing Requirements:</a:t>
            </a:r>
          </a:p>
          <a:p>
            <a:pPr>
              <a:buFont typeface="Wingdings" panose="05000000000000000000" pitchFamily="2" charset="2"/>
              <a:buChar char="q"/>
            </a:pPr>
            <a:r>
              <a:rPr lang="en-GB" sz="1400" dirty="0"/>
              <a:t>Hospitality students for event roles – cuts down on costs and providing valuable experiences (Spowart, 2011).</a:t>
            </a:r>
          </a:p>
          <a:p>
            <a:pPr>
              <a:buFont typeface="Wingdings" panose="05000000000000000000" pitchFamily="2" charset="2"/>
              <a:buChar char="q"/>
            </a:pPr>
            <a:r>
              <a:rPr lang="en-GB" sz="1400" dirty="0"/>
              <a:t>Professional catering, translators (for international guests), tour guides – companies like ‘Prickly Pear Catering’ would be a priority, due to extensive business experience with over 25 years in business (Prickly Pear, 2025).</a:t>
            </a:r>
          </a:p>
          <a:p>
            <a:pPr marL="0" indent="0">
              <a:buNone/>
            </a:pPr>
            <a:r>
              <a:rPr lang="en-GB" sz="1400" b="1" dirty="0"/>
              <a:t>Logistics:</a:t>
            </a:r>
          </a:p>
          <a:p>
            <a:pPr>
              <a:buFont typeface="Wingdings" panose="05000000000000000000" pitchFamily="2" charset="2"/>
              <a:buChar char="q"/>
            </a:pPr>
            <a:r>
              <a:rPr lang="en-GB" sz="1400" dirty="0"/>
              <a:t>Catering using local Welsh produce such as ‘Brains’ for its alcohol, and ‘Caws Teifi’ for its cheese, alongside its well-known Welsh beef produced and sold only locally (Visit Wales, 2025).</a:t>
            </a:r>
          </a:p>
          <a:p>
            <a:pPr>
              <a:buFont typeface="Wingdings" panose="05000000000000000000" pitchFamily="2" charset="2"/>
              <a:buChar char="q"/>
            </a:pPr>
            <a:r>
              <a:rPr lang="en-GB" sz="1400" dirty="0"/>
              <a:t>Cultural evenings with music and storytelling – a partnership with Music Theatre Wales would prove beneficial as they are well-known for their contemporary opera with storytelling and music within their plays (Music Theatre Wales, 2025).</a:t>
            </a:r>
          </a:p>
          <a:p>
            <a:pPr>
              <a:buFont typeface="Wingdings" panose="05000000000000000000" pitchFamily="2" charset="2"/>
              <a:buChar char="q"/>
            </a:pPr>
            <a:r>
              <a:rPr lang="en-GB" sz="1400" dirty="0"/>
              <a:t>Lighting and AV setups for hybrid attendance (ICC Wales, 2025)</a:t>
            </a:r>
          </a:p>
        </p:txBody>
      </p:sp>
      <p:cxnSp>
        <p:nvCxnSpPr>
          <p:cNvPr id="9" name="Straight Connector 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0560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AF0FA-49D9-0292-0DD5-B2F65E797E0A}"/>
              </a:ext>
            </a:extLst>
          </p:cNvPr>
          <p:cNvSpPr>
            <a:spLocks noGrp="1"/>
          </p:cNvSpPr>
          <p:nvPr>
            <p:ph type="title"/>
          </p:nvPr>
        </p:nvSpPr>
        <p:spPr>
          <a:xfrm>
            <a:off x="1043631" y="873940"/>
            <a:ext cx="5052369" cy="1035781"/>
          </a:xfrm>
        </p:spPr>
        <p:txBody>
          <a:bodyPr vert="horz" lIns="91440" tIns="45720" rIns="91440" bIns="45720" rtlCol="0" anchor="ctr">
            <a:normAutofit/>
          </a:bodyPr>
          <a:lstStyle/>
          <a:p>
            <a:r>
              <a:rPr lang="en-US" sz="3600" kern="1200">
                <a:solidFill>
                  <a:schemeClr val="tx1"/>
                </a:solidFill>
                <a:latin typeface="+mj-lt"/>
                <a:ea typeface="+mj-ea"/>
                <a:cs typeface="+mj-cs"/>
              </a:rPr>
              <a:t>Financial Factors</a:t>
            </a:r>
          </a:p>
        </p:txBody>
      </p:sp>
      <p:sp>
        <p:nvSpPr>
          <p:cNvPr id="5" name="TextBox 4">
            <a:extLst>
              <a:ext uri="{FF2B5EF4-FFF2-40B4-BE49-F238E27FC236}">
                <a16:creationId xmlns:a16="http://schemas.microsoft.com/office/drawing/2014/main" id="{70FF1EA3-66FD-572A-3116-058ED236D070}"/>
              </a:ext>
            </a:extLst>
          </p:cNvPr>
          <p:cNvSpPr txBox="1"/>
          <p:nvPr/>
        </p:nvSpPr>
        <p:spPr>
          <a:xfrm>
            <a:off x="1045029" y="2524721"/>
            <a:ext cx="4991629" cy="367712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With a more significant recognition of the potential of the MICE industry and the hospitality sector, there is the opportunity for a significant amount in revenue, but for that to happen it is necessary to involve a larger amount of sponsors and delegates (Schlentrich, 2008).</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As seen in the estimated costs, revenue and profits table, there is a significantly low amount in revenue that is likely to be produced from sponsors or government grants, so that must be targeted to ensure the event does not lead to losses.</a:t>
            </a:r>
          </a:p>
        </p:txBody>
      </p:sp>
      <p:sp>
        <p:nvSpPr>
          <p:cNvPr id="19" name="Rectangle 18">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9C321825-AEB3-D1F8-941B-D936FE6BC145}"/>
              </a:ext>
            </a:extLst>
          </p:cNvPr>
          <p:cNvGraphicFramePr>
            <a:graphicFrameLocks noGrp="1"/>
          </p:cNvGraphicFramePr>
          <p:nvPr>
            <p:extLst>
              <p:ext uri="{D42A27DB-BD31-4B8C-83A1-F6EECF244321}">
                <p14:modId xmlns:p14="http://schemas.microsoft.com/office/powerpoint/2010/main" val="2847802394"/>
              </p:ext>
            </p:extLst>
          </p:nvPr>
        </p:nvGraphicFramePr>
        <p:xfrm>
          <a:off x="6967840" y="901032"/>
          <a:ext cx="4148558" cy="5116224"/>
        </p:xfrm>
        <a:graphic>
          <a:graphicData uri="http://schemas.openxmlformats.org/drawingml/2006/table">
            <a:tbl>
              <a:tblPr firstRow="1" bandRow="1">
                <a:solidFill>
                  <a:schemeClr val="bg1">
                    <a:lumMod val="95000"/>
                  </a:schemeClr>
                </a:solidFill>
                <a:tableStyleId>{5940675A-B579-460E-94D1-54222C63F5DA}</a:tableStyleId>
              </a:tblPr>
              <a:tblGrid>
                <a:gridCol w="2388764">
                  <a:extLst>
                    <a:ext uri="{9D8B030D-6E8A-4147-A177-3AD203B41FA5}">
                      <a16:colId xmlns:a16="http://schemas.microsoft.com/office/drawing/2014/main" val="3226969758"/>
                    </a:ext>
                  </a:extLst>
                </a:gridCol>
                <a:gridCol w="1759794">
                  <a:extLst>
                    <a:ext uri="{9D8B030D-6E8A-4147-A177-3AD203B41FA5}">
                      <a16:colId xmlns:a16="http://schemas.microsoft.com/office/drawing/2014/main" val="2998911729"/>
                    </a:ext>
                  </a:extLst>
                </a:gridCol>
              </a:tblGrid>
              <a:tr h="451896">
                <a:tc>
                  <a:txBody>
                    <a:bodyPr/>
                    <a:lstStyle/>
                    <a:p>
                      <a:r>
                        <a:rPr lang="en-GB" sz="1700" b="1" cap="none" spc="0">
                          <a:solidFill>
                            <a:schemeClr val="tx1"/>
                          </a:solidFill>
                          <a:latin typeface="Arial" panose="020B0604020202020204" pitchFamily="34" charset="0"/>
                          <a:cs typeface="Arial" panose="020B0604020202020204" pitchFamily="34" charset="0"/>
                        </a:rPr>
                        <a:t>Predicted Costs</a:t>
                      </a:r>
                    </a:p>
                  </a:txBody>
                  <a:tcPr marL="66362" marR="95952" marT="18961" marB="142205" anchor="b">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r>
                        <a:rPr lang="en-GB" sz="1700" b="1" cap="none" spc="0">
                          <a:solidFill>
                            <a:schemeClr val="tx1"/>
                          </a:solidFill>
                          <a:latin typeface="Arial" panose="020B0604020202020204" pitchFamily="34" charset="0"/>
                          <a:cs typeface="Arial" panose="020B0604020202020204" pitchFamily="34" charset="0"/>
                        </a:rPr>
                        <a:t>Amount</a:t>
                      </a:r>
                    </a:p>
                  </a:txBody>
                  <a:tcPr marL="66362" marR="95952" marT="18961" marB="14220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003817437"/>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Venue Hire</a:t>
                      </a:r>
                    </a:p>
                  </a:txBody>
                  <a:tcPr marL="66362" marR="63967" marT="18961" marB="14220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£30,000</a:t>
                      </a:r>
                    </a:p>
                  </a:txBody>
                  <a:tcPr marL="66362" marR="63967" marT="18961" marB="1422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146752277"/>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Staffing</a:t>
                      </a:r>
                    </a:p>
                  </a:txBody>
                  <a:tcPr marL="66362" marR="63967" marT="18961" marB="14220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£15,000</a:t>
                      </a:r>
                    </a:p>
                  </a:txBody>
                  <a:tcPr marL="66362" marR="63967" marT="18961" marB="1422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016216365"/>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Marketing</a:t>
                      </a:r>
                    </a:p>
                  </a:txBody>
                  <a:tcPr marL="66362" marR="63967" marT="18961" marB="14220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£10,000</a:t>
                      </a:r>
                    </a:p>
                  </a:txBody>
                  <a:tcPr marL="66362" marR="63967" marT="18961" marB="1422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166875394"/>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Activities &amp; Ent.</a:t>
                      </a:r>
                    </a:p>
                  </a:txBody>
                  <a:tcPr marL="66362" marR="63967" marT="18961" marB="14220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£20,000</a:t>
                      </a:r>
                    </a:p>
                  </a:txBody>
                  <a:tcPr marL="66362" marR="63967" marT="18961" marB="1422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145921065"/>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Total Costs</a:t>
                      </a:r>
                    </a:p>
                  </a:txBody>
                  <a:tcPr marL="66362" marR="63967" marT="18961" marB="14220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£75,000</a:t>
                      </a:r>
                    </a:p>
                  </a:txBody>
                  <a:tcPr marL="66362" marR="63967" marT="18961" marB="1422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469913736"/>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Revenue Sources</a:t>
                      </a:r>
                    </a:p>
                  </a:txBody>
                  <a:tcPr marL="66362" marR="63967" marT="18961" marB="14220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b="1" cap="none" spc="0">
                        <a:solidFill>
                          <a:schemeClr val="tx1"/>
                        </a:solidFill>
                        <a:latin typeface="Arial" panose="020B0604020202020204" pitchFamily="34" charset="0"/>
                        <a:cs typeface="Arial" panose="020B0604020202020204" pitchFamily="34" charset="0"/>
                      </a:endParaRPr>
                    </a:p>
                  </a:txBody>
                  <a:tcPr marL="66362" marR="63967" marT="18961" marB="1422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814875314"/>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Delegate Fees</a:t>
                      </a:r>
                    </a:p>
                  </a:txBody>
                  <a:tcPr marL="66362" marR="63967" marT="18961" marB="14220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£45,000</a:t>
                      </a:r>
                    </a:p>
                  </a:txBody>
                  <a:tcPr marL="66362" marR="63967" marT="18961" marB="1422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352087536"/>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Government Grants</a:t>
                      </a:r>
                    </a:p>
                  </a:txBody>
                  <a:tcPr marL="66362" marR="63967" marT="18961" marB="14220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£20,000</a:t>
                      </a:r>
                    </a:p>
                  </a:txBody>
                  <a:tcPr marL="66362" marR="63967" marT="18961" marB="1422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254703083"/>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Sponsorship</a:t>
                      </a:r>
                    </a:p>
                  </a:txBody>
                  <a:tcPr marL="66362" marR="63967" marT="18961" marB="14220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£15,000</a:t>
                      </a:r>
                    </a:p>
                  </a:txBody>
                  <a:tcPr marL="66362" marR="63967" marT="18961" marB="1422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4062749550"/>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Projected Revenue</a:t>
                      </a:r>
                    </a:p>
                  </a:txBody>
                  <a:tcPr marL="66362" marR="63967" marT="18961" marB="14220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£80,000</a:t>
                      </a:r>
                    </a:p>
                  </a:txBody>
                  <a:tcPr marL="66362" marR="63967" marT="18961" marB="1422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779503229"/>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Total Projected</a:t>
                      </a:r>
                    </a:p>
                  </a:txBody>
                  <a:tcPr marL="66362" marR="63967" marT="18961" marB="14220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£80,000</a:t>
                      </a:r>
                    </a:p>
                  </a:txBody>
                  <a:tcPr marL="66362" marR="63967" marT="18961" marB="14220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3753691805"/>
                  </a:ext>
                </a:extLst>
              </a:tr>
              <a:tr h="388694">
                <a:tc>
                  <a:txBody>
                    <a:bodyPr/>
                    <a:lstStyle/>
                    <a:p>
                      <a:r>
                        <a:rPr lang="en-GB" sz="1200" b="1" cap="none" spc="0">
                          <a:solidFill>
                            <a:schemeClr val="tx1"/>
                          </a:solidFill>
                          <a:latin typeface="Arial" panose="020B0604020202020204" pitchFamily="34" charset="0"/>
                          <a:cs typeface="Arial" panose="020B0604020202020204" pitchFamily="34" charset="0"/>
                        </a:rPr>
                        <a:t>Estimated Profit</a:t>
                      </a:r>
                    </a:p>
                  </a:txBody>
                  <a:tcPr marL="66362" marR="63967" marT="18961" marB="14220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b="1" cap="none" spc="0">
                          <a:solidFill>
                            <a:schemeClr val="tx1"/>
                          </a:solidFill>
                          <a:latin typeface="Arial" panose="020B0604020202020204" pitchFamily="34" charset="0"/>
                          <a:cs typeface="Arial" panose="020B0604020202020204" pitchFamily="34" charset="0"/>
                        </a:rPr>
                        <a:t>£5,000</a:t>
                      </a:r>
                    </a:p>
                  </a:txBody>
                  <a:tcPr marL="66362" marR="63967" marT="18961" marB="14220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742279702"/>
                  </a:ext>
                </a:extLst>
              </a:tr>
            </a:tbl>
          </a:graphicData>
        </a:graphic>
      </p:graphicFrame>
    </p:spTree>
    <p:extLst>
      <p:ext uri="{BB962C8B-B14F-4D97-AF65-F5344CB8AC3E}">
        <p14:creationId xmlns:p14="http://schemas.microsoft.com/office/powerpoint/2010/main" val="2581793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9C875-7B2C-17BD-FC0B-B542090EB623}"/>
              </a:ext>
            </a:extLst>
          </p:cNvPr>
          <p:cNvSpPr>
            <a:spLocks noGrp="1"/>
          </p:cNvSpPr>
          <p:nvPr>
            <p:ph type="title"/>
          </p:nvPr>
        </p:nvSpPr>
        <p:spPr>
          <a:xfrm>
            <a:off x="1043631" y="809898"/>
            <a:ext cx="9942716" cy="1554480"/>
          </a:xfrm>
        </p:spPr>
        <p:txBody>
          <a:bodyPr anchor="ctr">
            <a:normAutofit/>
          </a:bodyPr>
          <a:lstStyle/>
          <a:p>
            <a:r>
              <a:rPr lang="en-GB" sz="4800"/>
              <a:t>How Success will be Determined</a:t>
            </a:r>
          </a:p>
        </p:txBody>
      </p:sp>
      <p:sp>
        <p:nvSpPr>
          <p:cNvPr id="3" name="Content Placeholder 2">
            <a:extLst>
              <a:ext uri="{FF2B5EF4-FFF2-40B4-BE49-F238E27FC236}">
                <a16:creationId xmlns:a16="http://schemas.microsoft.com/office/drawing/2014/main" id="{74D18CC0-13EA-45DB-FFD3-BE764A8988E7}"/>
              </a:ext>
            </a:extLst>
          </p:cNvPr>
          <p:cNvSpPr>
            <a:spLocks noGrp="1"/>
          </p:cNvSpPr>
          <p:nvPr>
            <p:ph idx="1"/>
          </p:nvPr>
        </p:nvSpPr>
        <p:spPr>
          <a:xfrm>
            <a:off x="1045028" y="3216963"/>
            <a:ext cx="9941319" cy="3124658"/>
          </a:xfrm>
        </p:spPr>
        <p:txBody>
          <a:bodyPr anchor="ctr">
            <a:normAutofit/>
          </a:bodyPr>
          <a:lstStyle/>
          <a:p>
            <a:pPr marL="0" indent="0">
              <a:buNone/>
            </a:pPr>
            <a:r>
              <a:rPr lang="en-GB" sz="1900" dirty="0"/>
              <a:t>To understand the success of the event, three main criterion must be met:</a:t>
            </a:r>
          </a:p>
          <a:p>
            <a:pPr marL="514350" indent="-514350">
              <a:buAutoNum type="arabicPeriod"/>
            </a:pPr>
            <a:r>
              <a:rPr lang="en-GB" sz="1900" dirty="0"/>
              <a:t>Attendance and Engagement – 300+ Delegates from at least 10 countries</a:t>
            </a:r>
          </a:p>
          <a:p>
            <a:pPr marL="514350" indent="-514350">
              <a:buAutoNum type="arabicPeriod"/>
            </a:pPr>
            <a:r>
              <a:rPr lang="en-GB" sz="1900" dirty="0"/>
              <a:t>Stakeholder Satisfaction – Minimum of 75% satisfaction from surveys</a:t>
            </a:r>
          </a:p>
          <a:p>
            <a:pPr marL="514350" indent="-514350">
              <a:buAutoNum type="arabicPeriod"/>
            </a:pPr>
            <a:r>
              <a:rPr lang="en-GB" sz="1900" dirty="0"/>
              <a:t>Brand and Destination Impact – Strengthen Wales’ brand as a premier MICE destination</a:t>
            </a:r>
          </a:p>
          <a:p>
            <a:pPr marL="0" indent="0">
              <a:buNone/>
            </a:pPr>
            <a:endParaRPr lang="en-GB" sz="1900" dirty="0"/>
          </a:p>
          <a:p>
            <a:pPr marL="0" indent="0">
              <a:buNone/>
            </a:pPr>
            <a:r>
              <a:rPr lang="en-GB" sz="1900" dirty="0"/>
              <a:t>By creating the opportunity for Wales’ culture and heritage to be recognised internationally, with a significant amount of delegates and investors seeking to expand into Wales for their own hospitality and MICE events, the main goals of the event can be achieved (Anas, </a:t>
            </a:r>
            <a:r>
              <a:rPr lang="en-GB" sz="1900" i="1" dirty="0"/>
              <a:t>et al., </a:t>
            </a:r>
            <a:r>
              <a:rPr lang="en-GB" sz="1900" dirty="0"/>
              <a:t>2020).</a:t>
            </a:r>
          </a:p>
          <a:p>
            <a:pPr marL="0" indent="0">
              <a:buNone/>
            </a:pPr>
            <a:endParaRPr lang="en-GB" sz="1900" dirty="0"/>
          </a:p>
          <a:p>
            <a:pPr marL="0" indent="0">
              <a:buNone/>
            </a:pPr>
            <a:endParaRPr lang="en-GB" sz="1900" dirty="0"/>
          </a:p>
        </p:txBody>
      </p:sp>
      <p:cxnSp>
        <p:nvCxnSpPr>
          <p:cNvPr id="9" name="Straight Connector 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1847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4E43E-6C56-2E56-EECF-B15EB84F102C}"/>
              </a:ext>
            </a:extLst>
          </p:cNvPr>
          <p:cNvSpPr>
            <a:spLocks noGrp="1"/>
          </p:cNvSpPr>
          <p:nvPr>
            <p:ph type="title"/>
          </p:nvPr>
        </p:nvSpPr>
        <p:spPr>
          <a:xfrm>
            <a:off x="1043631" y="809898"/>
            <a:ext cx="9942716" cy="1554480"/>
          </a:xfrm>
        </p:spPr>
        <p:txBody>
          <a:bodyPr anchor="ctr">
            <a:normAutofit/>
          </a:bodyPr>
          <a:lstStyle/>
          <a:p>
            <a:r>
              <a:rPr lang="en-GB" sz="4800"/>
              <a:t>Conclusion</a:t>
            </a:r>
          </a:p>
        </p:txBody>
      </p:sp>
      <p:sp>
        <p:nvSpPr>
          <p:cNvPr id="3" name="Content Placeholder 2">
            <a:extLst>
              <a:ext uri="{FF2B5EF4-FFF2-40B4-BE49-F238E27FC236}">
                <a16:creationId xmlns:a16="http://schemas.microsoft.com/office/drawing/2014/main" id="{8A2A521D-0551-497C-1902-8DF449AACDF6}"/>
              </a:ext>
            </a:extLst>
          </p:cNvPr>
          <p:cNvSpPr>
            <a:spLocks noGrp="1"/>
          </p:cNvSpPr>
          <p:nvPr>
            <p:ph idx="1"/>
          </p:nvPr>
        </p:nvSpPr>
        <p:spPr>
          <a:xfrm>
            <a:off x="1045028" y="3017522"/>
            <a:ext cx="9941319" cy="3124658"/>
          </a:xfrm>
        </p:spPr>
        <p:txBody>
          <a:bodyPr anchor="ctr">
            <a:normAutofit/>
          </a:bodyPr>
          <a:lstStyle/>
          <a:p>
            <a:pPr marL="0" indent="0">
              <a:buNone/>
            </a:pPr>
            <a:r>
              <a:rPr lang="en-GB" sz="1700"/>
              <a:t>The proposed ‘Hospitality Summit 2025’ event presents a different approach to normal MICE hospitality events, focusing more on the individual businesses and local offerings, to showcase to delegates from international states (Reshetnikova and Magomedov, 2019). </a:t>
            </a:r>
          </a:p>
          <a:p>
            <a:pPr marL="0" indent="0">
              <a:buNone/>
            </a:pPr>
            <a:r>
              <a:rPr lang="en-GB" sz="1700" b="1"/>
              <a:t>Rooted in the values of </a:t>
            </a:r>
            <a:r>
              <a:rPr lang="en-GB" sz="1700" b="1" i="1"/>
              <a:t>Croeso </a:t>
            </a:r>
            <a:r>
              <a:rPr lang="en-GB" sz="1700" b="1"/>
              <a:t>promoted by Welsh culture, the event is ultimately designed to:</a:t>
            </a:r>
          </a:p>
          <a:p>
            <a:pPr marL="0" indent="0">
              <a:buNone/>
            </a:pPr>
            <a:endParaRPr lang="en-GB" sz="1700"/>
          </a:p>
          <a:p>
            <a:pPr>
              <a:buFont typeface="Wingdings" panose="05000000000000000000" pitchFamily="2" charset="2"/>
              <a:buChar char="q"/>
            </a:pPr>
            <a:r>
              <a:rPr lang="en-GB" sz="1700"/>
              <a:t>Celebrate Wales’ cultural and tourism destinations and offerings</a:t>
            </a:r>
          </a:p>
          <a:p>
            <a:pPr>
              <a:buFont typeface="Wingdings" panose="05000000000000000000" pitchFamily="2" charset="2"/>
              <a:buChar char="q"/>
            </a:pPr>
            <a:r>
              <a:rPr lang="en-GB" sz="1700"/>
              <a:t>Generate international interest in Wales and its unique landscapes and tourism opportunities</a:t>
            </a:r>
          </a:p>
          <a:p>
            <a:pPr>
              <a:buFont typeface="Wingdings" panose="05000000000000000000" pitchFamily="2" charset="2"/>
              <a:buChar char="q"/>
            </a:pPr>
            <a:r>
              <a:rPr lang="en-GB" sz="1700"/>
              <a:t>Support sustainable and inclusive hospitality practices</a:t>
            </a:r>
          </a:p>
          <a:p>
            <a:pPr>
              <a:buFont typeface="Wingdings" panose="05000000000000000000" pitchFamily="2" charset="2"/>
              <a:buChar char="q"/>
            </a:pPr>
            <a:r>
              <a:rPr lang="en-GB" sz="1700"/>
              <a:t>Strengthen partnerships across the hospitality sector</a:t>
            </a:r>
          </a:p>
        </p:txBody>
      </p:sp>
      <p:cxnSp>
        <p:nvCxnSpPr>
          <p:cNvPr id="9" name="Straight Connector 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279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325A3-A20A-2766-543F-1294DE51780C}"/>
              </a:ext>
            </a:extLst>
          </p:cNvPr>
          <p:cNvSpPr>
            <a:spLocks noGrp="1"/>
          </p:cNvSpPr>
          <p:nvPr>
            <p:ph type="title"/>
          </p:nvPr>
        </p:nvSpPr>
        <p:spPr>
          <a:xfrm>
            <a:off x="0" y="1"/>
            <a:ext cx="8414657" cy="707570"/>
          </a:xfrm>
        </p:spPr>
        <p:txBody>
          <a:bodyPr/>
          <a:lstStyle/>
          <a:p>
            <a:r>
              <a:rPr lang="en-GB" dirty="0"/>
              <a:t>Reference List</a:t>
            </a:r>
          </a:p>
        </p:txBody>
      </p:sp>
      <p:sp>
        <p:nvSpPr>
          <p:cNvPr id="5" name="Content Placeholder 4">
            <a:extLst>
              <a:ext uri="{FF2B5EF4-FFF2-40B4-BE49-F238E27FC236}">
                <a16:creationId xmlns:a16="http://schemas.microsoft.com/office/drawing/2014/main" id="{DDA11B9A-AA07-2EB8-8DD6-3C9EF0A148C6}"/>
              </a:ext>
            </a:extLst>
          </p:cNvPr>
          <p:cNvSpPr>
            <a:spLocks noGrp="1"/>
          </p:cNvSpPr>
          <p:nvPr>
            <p:ph idx="1"/>
          </p:nvPr>
        </p:nvSpPr>
        <p:spPr>
          <a:xfrm>
            <a:off x="1" y="707571"/>
            <a:ext cx="12192000" cy="6150428"/>
          </a:xfrm>
        </p:spPr>
        <p:txBody>
          <a:bodyPr>
            <a:normAutofit fontScale="92500" lnSpcReduction="10000"/>
          </a:bodyPr>
          <a:lstStyle/>
          <a:p>
            <a:pPr marL="0" lvl="0" indent="0">
              <a:buNone/>
            </a:pPr>
            <a:r>
              <a:rPr lang="en-GB" sz="1000" dirty="0"/>
              <a:t>Anas, M.S., </a:t>
            </a:r>
            <a:r>
              <a:rPr lang="en-GB" sz="1000" dirty="0" err="1"/>
              <a:t>Maddiah</a:t>
            </a:r>
            <a:r>
              <a:rPr lang="en-GB" sz="1000" dirty="0"/>
              <a:t>, N.A., Noor </a:t>
            </a:r>
            <a:r>
              <a:rPr lang="en-GB" sz="1000" dirty="0" err="1"/>
              <a:t>Eizamly</a:t>
            </a:r>
            <a:r>
              <a:rPr lang="en-GB" sz="1000" dirty="0"/>
              <a:t>, N.U.E., Sulaiman, N.A. and Wee, H., (2020) ‘Key success factors toward MICE industry: A systematic literature review’. Journal of Tourism, Hospitality &amp; Culinary Arts (JTHCA), 12(1), pp.1-34.</a:t>
            </a:r>
            <a:endParaRPr lang="en-US" sz="1000" dirty="0"/>
          </a:p>
          <a:p>
            <a:pPr marL="0" lvl="0" indent="0">
              <a:buNone/>
            </a:pPr>
            <a:r>
              <a:rPr lang="en-GB" sz="1000" dirty="0"/>
              <a:t>Bladen, C., Kennell, J., Abson, E. and Wilde, N., (2017) ‘Event project management: feasibility, planning, delivery and evaluation’. In Events Management (pp. 20-49). Routledge.</a:t>
            </a:r>
            <a:endParaRPr lang="en-US" sz="1000" dirty="0"/>
          </a:p>
          <a:p>
            <a:pPr marL="0" lvl="0" indent="0">
              <a:buNone/>
            </a:pPr>
            <a:r>
              <a:rPr lang="en-GB" sz="1000" dirty="0" err="1"/>
              <a:t>Cserháti</a:t>
            </a:r>
            <a:r>
              <a:rPr lang="en-GB" sz="1000" dirty="0"/>
              <a:t>, G. and Szabó, L., (2014) ‘The relationship between success criteria and success factors in organisational event projects’. International journal of project management, 32(4), pp. 613-624.</a:t>
            </a:r>
            <a:endParaRPr lang="en-US" sz="1000" dirty="0"/>
          </a:p>
          <a:p>
            <a:pPr marL="0" lvl="0" indent="0">
              <a:buNone/>
            </a:pPr>
            <a:r>
              <a:rPr lang="en-GB" sz="1000" dirty="0"/>
              <a:t>Daniele, R. and Frew, A.J., (2008) ‘Evolving destination systems: VisitScotland.com’. In Information and communication technologies in tourism 2008 (pp. 232-243). Springer, Vienna.</a:t>
            </a:r>
            <a:endParaRPr lang="en-US" sz="1000" dirty="0"/>
          </a:p>
          <a:p>
            <a:pPr marL="0" lvl="0" indent="0">
              <a:buNone/>
            </a:pPr>
            <a:r>
              <a:rPr lang="en-GB" sz="1000" dirty="0"/>
              <a:t>ICC Wales, (2025) ‘Explore our spaces’. Available at: </a:t>
            </a:r>
            <a:r>
              <a:rPr lang="en-GB" sz="1000" dirty="0">
                <a:hlinkClick r:id="rId2"/>
              </a:rPr>
              <a:t>https://www.iccwales.com/venue/spaces</a:t>
            </a:r>
            <a:r>
              <a:rPr lang="en-GB" sz="1000" dirty="0"/>
              <a:t> (Accessed: 18/05/2025)</a:t>
            </a:r>
            <a:endParaRPr lang="en-US" sz="1000" dirty="0"/>
          </a:p>
          <a:p>
            <a:pPr marL="0" lvl="0" indent="0">
              <a:buNone/>
            </a:pPr>
            <a:r>
              <a:rPr lang="en-GB" sz="1000" dirty="0"/>
              <a:t>Jones, A., (2000) ‘Cultural tourism in Wales: paradox polemics and paragons’. Tourism Culture &amp; Communication, 2(3), pp.177-189.</a:t>
            </a:r>
            <a:endParaRPr lang="en-US" sz="1000" dirty="0"/>
          </a:p>
          <a:p>
            <a:pPr marL="0" lvl="0" indent="0">
              <a:buNone/>
            </a:pPr>
            <a:r>
              <a:rPr lang="en-GB" sz="1000" dirty="0"/>
              <a:t>Diorio, S. and Howarth, R., (2024) ‘The four Cs of B2B targeting: Using company, customer, channel and contextual data to shrink the audience bullseye’. Applied Marketing Analytics, 10(3), pp.227-244.</a:t>
            </a:r>
            <a:endParaRPr lang="en-US" sz="1000" dirty="0"/>
          </a:p>
          <a:p>
            <a:pPr marL="0" lvl="0" indent="0">
              <a:buNone/>
            </a:pPr>
            <a:r>
              <a:rPr lang="en-GB" sz="1000" dirty="0" err="1"/>
              <a:t>Disimulacion</a:t>
            </a:r>
            <a:r>
              <a:rPr lang="en-GB" sz="1000" dirty="0"/>
              <a:t>, M.A.T., (2020) ‘MICE tourism during Covid-19 and future directions for the new normal’. Asia Pacific International Events Management Journal, 1(2), pp.11-17.</a:t>
            </a:r>
            <a:endParaRPr lang="en-US" sz="1000" dirty="0"/>
          </a:p>
          <a:p>
            <a:pPr marL="0" lvl="0" indent="0">
              <a:buNone/>
            </a:pPr>
            <a:r>
              <a:rPr lang="en-GB" sz="1000" dirty="0"/>
              <a:t>Music Theatre Wales, (2025) ‘About’. Available at: </a:t>
            </a:r>
            <a:r>
              <a:rPr lang="en-GB" sz="1000" dirty="0">
                <a:hlinkClick r:id="rId3"/>
              </a:rPr>
              <a:t>https://musictheatre.wales/about/</a:t>
            </a:r>
            <a:r>
              <a:rPr lang="en-GB" sz="1000" dirty="0"/>
              <a:t> (Accessed: 18/05/2025)</a:t>
            </a:r>
            <a:endParaRPr lang="en-US" sz="1000" dirty="0"/>
          </a:p>
          <a:p>
            <a:pPr marL="0" lvl="0" indent="0">
              <a:buNone/>
            </a:pPr>
            <a:r>
              <a:rPr lang="en-GB" sz="1000" dirty="0"/>
              <a:t>Nicholls, S., Organ, K. and Cummings, B., (2021) ‘Planning for sustainable tourism development in Wales: an analysis of destination management plans’. Welsh Economic Review, 28, pp.23-32.</a:t>
            </a:r>
            <a:endParaRPr lang="en-US" sz="1000" dirty="0"/>
          </a:p>
          <a:p>
            <a:pPr marL="0" lvl="0" indent="0">
              <a:buNone/>
            </a:pPr>
            <a:r>
              <a:rPr lang="en-GB" sz="1000" dirty="0" err="1"/>
              <a:t>Orîndaru</a:t>
            </a:r>
            <a:r>
              <a:rPr lang="en-GB" sz="1000" dirty="0"/>
              <a:t>, A., Popescu, M.F., </a:t>
            </a:r>
            <a:r>
              <a:rPr lang="en-GB" sz="1000" dirty="0" err="1"/>
              <a:t>Alexoaei</a:t>
            </a:r>
            <a:r>
              <a:rPr lang="en-GB" sz="1000" dirty="0"/>
              <a:t>, A.P., </a:t>
            </a:r>
            <a:r>
              <a:rPr lang="en-GB" sz="1000" dirty="0" err="1"/>
              <a:t>Căescu</a:t>
            </a:r>
            <a:r>
              <a:rPr lang="en-GB" sz="1000" dirty="0"/>
              <a:t>, Ș.C., Florescu, M.S. and </a:t>
            </a:r>
            <a:r>
              <a:rPr lang="en-GB" sz="1000" dirty="0" err="1"/>
              <a:t>Orzan</a:t>
            </a:r>
            <a:r>
              <a:rPr lang="en-GB" sz="1000" dirty="0"/>
              <a:t>, A.O., (2021) ‘Tourism in a post-COVID-19 era: Sustainable strategies for industry’s recovery’. Sustainability, 13(12), p.6781.</a:t>
            </a:r>
            <a:endParaRPr lang="en-US" sz="1000" dirty="0"/>
          </a:p>
          <a:p>
            <a:pPr marL="0" lvl="0" indent="0">
              <a:buNone/>
            </a:pPr>
            <a:r>
              <a:rPr lang="en-GB" sz="1000" dirty="0"/>
              <a:t>Philibert, C., (2018) ‘Management and financial aspects when organizing an event’.</a:t>
            </a:r>
            <a:endParaRPr lang="en-US" sz="1000" dirty="0"/>
          </a:p>
          <a:p>
            <a:pPr marL="0" lvl="0" indent="0">
              <a:buNone/>
            </a:pPr>
            <a:r>
              <a:rPr lang="en-GB" sz="1000" dirty="0"/>
              <a:t>Prickly </a:t>
            </a:r>
            <a:r>
              <a:rPr lang="en-GB" sz="1000" dirty="0" err="1"/>
              <a:t>Peaar</a:t>
            </a:r>
            <a:r>
              <a:rPr lang="en-GB" sz="1000" dirty="0"/>
              <a:t>, (2025) ‘Prickly Pear Catering’. Available at: </a:t>
            </a:r>
            <a:r>
              <a:rPr lang="en-GB" sz="1000" dirty="0">
                <a:hlinkClick r:id="rId4"/>
              </a:rPr>
              <a:t>https://www.pricklypear.uk.com/</a:t>
            </a:r>
            <a:r>
              <a:rPr lang="en-GB" sz="1000" dirty="0"/>
              <a:t> (Accessed: 18/05/2025)</a:t>
            </a:r>
            <a:endParaRPr lang="en-US" sz="1000" dirty="0"/>
          </a:p>
          <a:p>
            <a:pPr marL="0" lvl="0" indent="0">
              <a:buNone/>
            </a:pPr>
            <a:r>
              <a:rPr lang="en-GB" sz="1000" dirty="0"/>
              <a:t>Reshetnikova, N. and Magomedov, M., (2019) ‘Influence strategic competitive advantage on the MICE industry and its sustainability’. Studia </a:t>
            </a:r>
            <a:r>
              <a:rPr lang="en-GB" sz="1000" dirty="0" err="1"/>
              <a:t>Ekonomiczne</a:t>
            </a:r>
            <a:r>
              <a:rPr lang="en-GB" sz="1000" dirty="0"/>
              <a:t>, (382), pp.170-185.</a:t>
            </a:r>
            <a:endParaRPr lang="en-US" sz="1000" dirty="0"/>
          </a:p>
          <a:p>
            <a:pPr marL="0" lvl="0" indent="0">
              <a:buNone/>
            </a:pPr>
            <a:r>
              <a:rPr lang="en-GB" sz="1000" dirty="0"/>
              <a:t>Riahi-</a:t>
            </a:r>
            <a:r>
              <a:rPr lang="en-GB" sz="1000" dirty="0" err="1"/>
              <a:t>Belkaoui</a:t>
            </a:r>
            <a:r>
              <a:rPr lang="en-GB" sz="1000" dirty="0"/>
              <a:t>, A., (1998) ‘Financial analysis and the predictability of important economic events’.</a:t>
            </a:r>
            <a:endParaRPr lang="en-US" sz="1000" dirty="0"/>
          </a:p>
          <a:p>
            <a:pPr marL="0" lvl="0" indent="0">
              <a:buNone/>
            </a:pPr>
            <a:r>
              <a:rPr lang="en-GB" sz="1000" dirty="0"/>
              <a:t>Spowart, J., (2011) ‘Hospitality students' competencies: Are they work ready?’. Journal of Human Resources in Hospitality &amp; Tourism, 10(2), pp.169-181.</a:t>
            </a:r>
            <a:endParaRPr lang="en-US" sz="1000" dirty="0"/>
          </a:p>
          <a:p>
            <a:pPr marL="0" lvl="0" indent="0">
              <a:buNone/>
            </a:pPr>
            <a:r>
              <a:rPr lang="en-GB" sz="1000" dirty="0"/>
              <a:t>Travel Trade, (2025) ‘Year of </a:t>
            </a:r>
            <a:r>
              <a:rPr lang="en-GB" sz="1000" dirty="0" err="1"/>
              <a:t>Croeso</a:t>
            </a:r>
            <a:r>
              <a:rPr lang="en-GB" sz="1000" dirty="0"/>
              <a:t> in Wales’. Travel Trade, Useful Information. Available at: </a:t>
            </a:r>
            <a:r>
              <a:rPr lang="en-GB" sz="1000" dirty="0">
                <a:hlinkClick r:id="rId5"/>
              </a:rPr>
              <a:t>https://traveltrade.visitwales.com/useful-information/toolkit/year-of-croeso</a:t>
            </a:r>
            <a:r>
              <a:rPr lang="en-GB" sz="1000" dirty="0"/>
              <a:t> (Accessed: 18/05/2025)</a:t>
            </a:r>
            <a:endParaRPr lang="en-US" sz="1000" dirty="0"/>
          </a:p>
          <a:p>
            <a:pPr marL="0" lvl="0" indent="0">
              <a:buNone/>
            </a:pPr>
            <a:r>
              <a:rPr lang="en-GB" sz="1000" dirty="0"/>
              <a:t>Visit Wales, (2025) ‘What food is Wales known for?’. Things to do, Visit Wales. Available at: </a:t>
            </a:r>
            <a:r>
              <a:rPr lang="en-GB" sz="1000" dirty="0">
                <a:hlinkClick r:id="rId6"/>
              </a:rPr>
              <a:t>https://www.visitwales.com/things-do/food-and-drink/welsh-food-and-recipes/famous-welsh-food-and-drink</a:t>
            </a:r>
            <a:r>
              <a:rPr lang="en-GB" sz="1000" dirty="0"/>
              <a:t> (Accessed: 18/05/2025)</a:t>
            </a:r>
            <a:endParaRPr lang="en-US" sz="1000" dirty="0"/>
          </a:p>
          <a:p>
            <a:pPr marL="0" lvl="0" indent="0">
              <a:buNone/>
            </a:pPr>
            <a:r>
              <a:rPr lang="en-GB" sz="1000" dirty="0"/>
              <a:t>Wada, E.K., Oliveira, P.S.G.D. and Lopes, A.S., (2024) ‘Producing Hospitality Experiences at Exhibitions’. Journal of Mediterranean Tourism Research, 3(2), pp. 108-119.</a:t>
            </a:r>
            <a:endParaRPr lang="en-US" sz="1000" dirty="0"/>
          </a:p>
          <a:p>
            <a:pPr marL="0" lvl="0" indent="0">
              <a:buNone/>
            </a:pPr>
            <a:r>
              <a:rPr lang="en-GB" sz="1000" dirty="0"/>
              <a:t>Xu, C., (2017) ‘Tourism industries and tourism foreign direct investment in Wales’. Welsh Economic Review, 25.</a:t>
            </a:r>
          </a:p>
          <a:p>
            <a:pPr marL="0" lvl="0" indent="0">
              <a:buNone/>
            </a:pPr>
            <a:r>
              <a:rPr lang="en-GB" sz="1000" dirty="0"/>
              <a:t>Dwyer, L. and Forsyth, P., 1997. Impacts and benefits of MICE tourism: A framework for analysis. Tourism Economics, 3(1), pp.21-38.</a:t>
            </a:r>
          </a:p>
          <a:p>
            <a:pPr marL="0" lvl="0" indent="0">
              <a:buNone/>
            </a:pPr>
            <a:r>
              <a:rPr lang="en-GB" sz="1000" dirty="0"/>
              <a:t>Power, S., </a:t>
            </a:r>
            <a:r>
              <a:rPr lang="en-GB" sz="1000" dirty="0" err="1"/>
              <a:t>Caerwynt</a:t>
            </a:r>
            <a:r>
              <a:rPr lang="en-GB" sz="1000" dirty="0"/>
              <a:t>, F., Heley, J., Sanders, A. and Zaidi, N., 2024. Privilege, place, and </a:t>
            </a:r>
            <a:r>
              <a:rPr lang="en-GB" sz="1000" dirty="0" err="1"/>
              <a:t>patronage:‘Giving</a:t>
            </a:r>
            <a:r>
              <a:rPr lang="en-GB" sz="1000" dirty="0"/>
              <a:t> something </a:t>
            </a:r>
            <a:r>
              <a:rPr lang="en-GB" sz="1000" dirty="0" err="1"/>
              <a:t>back’to</a:t>
            </a:r>
            <a:r>
              <a:rPr lang="en-GB" sz="1000" dirty="0"/>
              <a:t> Wales. International Sociology, 39(4), pp.510-525.</a:t>
            </a:r>
          </a:p>
          <a:p>
            <a:pPr marL="0" indent="0">
              <a:buNone/>
            </a:pPr>
            <a:r>
              <a:rPr lang="en-GB" sz="1000" b="0" i="0" dirty="0">
                <a:solidFill>
                  <a:srgbClr val="222222"/>
                </a:solidFill>
                <a:effectLst/>
                <a:latin typeface="Arial" panose="020B0604020202020204" pitchFamily="34" charset="0"/>
              </a:rPr>
              <a:t>Jackson, N., 2013. </a:t>
            </a:r>
            <a:r>
              <a:rPr lang="en-GB" sz="1000" b="0" i="1" dirty="0">
                <a:solidFill>
                  <a:srgbClr val="222222"/>
                </a:solidFill>
                <a:effectLst/>
                <a:latin typeface="Arial" panose="020B0604020202020204" pitchFamily="34" charset="0"/>
              </a:rPr>
              <a:t>Promoting and marketing events: Theory and practice</a:t>
            </a:r>
            <a:r>
              <a:rPr lang="en-GB" sz="1000" b="0" i="0" dirty="0">
                <a:solidFill>
                  <a:srgbClr val="222222"/>
                </a:solidFill>
                <a:effectLst/>
                <a:latin typeface="Arial" panose="020B0604020202020204" pitchFamily="34" charset="0"/>
              </a:rPr>
              <a:t>. Routledge.</a:t>
            </a:r>
          </a:p>
          <a:p>
            <a:pPr marL="0" indent="0">
              <a:buNone/>
            </a:pPr>
            <a:r>
              <a:rPr lang="en-GB" sz="1000" b="0" i="0" dirty="0">
                <a:solidFill>
                  <a:srgbClr val="222222"/>
                </a:solidFill>
                <a:effectLst/>
                <a:latin typeface="Arial" panose="020B0604020202020204" pitchFamily="34" charset="0"/>
              </a:rPr>
              <a:t>Oliveira, M., Barbosa, R. and Sousa, A., 2019. The use of influencers in social media marketing. In </a:t>
            </a:r>
            <a:r>
              <a:rPr lang="en-GB" sz="1000" b="0" i="1" dirty="0">
                <a:solidFill>
                  <a:srgbClr val="222222"/>
                </a:solidFill>
                <a:effectLst/>
                <a:latin typeface="Arial" panose="020B0604020202020204" pitchFamily="34" charset="0"/>
              </a:rPr>
              <a:t>Marketing and Smart Technologies: Proceedings of </a:t>
            </a:r>
            <a:r>
              <a:rPr lang="en-GB" sz="1000" b="0" i="1" dirty="0" err="1">
                <a:solidFill>
                  <a:srgbClr val="222222"/>
                </a:solidFill>
                <a:effectLst/>
                <a:latin typeface="Arial" panose="020B0604020202020204" pitchFamily="34" charset="0"/>
              </a:rPr>
              <a:t>ICMarkTech</a:t>
            </a:r>
            <a:r>
              <a:rPr lang="en-GB" sz="1000" b="0" i="1" dirty="0">
                <a:solidFill>
                  <a:srgbClr val="222222"/>
                </a:solidFill>
                <a:effectLst/>
                <a:latin typeface="Arial" panose="020B0604020202020204" pitchFamily="34" charset="0"/>
              </a:rPr>
              <a:t> 2019</a:t>
            </a:r>
            <a:r>
              <a:rPr lang="en-GB" sz="1000" b="0" i="0" dirty="0">
                <a:solidFill>
                  <a:srgbClr val="222222"/>
                </a:solidFill>
                <a:effectLst/>
                <a:latin typeface="Arial" panose="020B0604020202020204" pitchFamily="34" charset="0"/>
              </a:rPr>
              <a:t> (pp. 112-124). Singapore: Springer Singapore.</a:t>
            </a:r>
          </a:p>
          <a:p>
            <a:pPr marL="0" indent="0">
              <a:buNone/>
            </a:pPr>
            <a:r>
              <a:rPr lang="en-GB" sz="1000" b="0" i="0" dirty="0">
                <a:solidFill>
                  <a:srgbClr val="222222"/>
                </a:solidFill>
                <a:effectLst/>
                <a:latin typeface="Arial" panose="020B0604020202020204" pitchFamily="34" charset="0"/>
              </a:rPr>
              <a:t>Dowson, R. and Bassett, D., 2015. </a:t>
            </a:r>
            <a:r>
              <a:rPr lang="en-GB" sz="1000" b="0" i="1" dirty="0">
                <a:solidFill>
                  <a:srgbClr val="222222"/>
                </a:solidFill>
                <a:effectLst/>
                <a:latin typeface="Arial" panose="020B0604020202020204" pitchFamily="34" charset="0"/>
              </a:rPr>
              <a:t>Event planning and Management: A practical handbook for pr and events professionals</a:t>
            </a:r>
            <a:r>
              <a:rPr lang="en-GB" sz="1000" b="0" i="0" dirty="0">
                <a:solidFill>
                  <a:srgbClr val="222222"/>
                </a:solidFill>
                <a:effectLst/>
                <a:latin typeface="Arial" panose="020B0604020202020204" pitchFamily="34" charset="0"/>
              </a:rPr>
              <a:t>. Kogan Page Publishers.</a:t>
            </a:r>
            <a:endParaRPr lang="en-GB" sz="1000" dirty="0">
              <a:solidFill>
                <a:srgbClr val="222222"/>
              </a:solidFill>
              <a:latin typeface="Arial" panose="020B0604020202020204" pitchFamily="34" charset="0"/>
            </a:endParaRPr>
          </a:p>
        </p:txBody>
      </p:sp>
    </p:spTree>
    <p:extLst>
      <p:ext uri="{BB962C8B-B14F-4D97-AF65-F5344CB8AC3E}">
        <p14:creationId xmlns:p14="http://schemas.microsoft.com/office/powerpoint/2010/main" val="41347472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TotalTime>
  <Words>2142</Words>
  <Application>Microsoft Office PowerPoint</Application>
  <PresentationFormat>Widescreen</PresentationFormat>
  <Paragraphs>137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Wingdings</vt:lpstr>
      <vt:lpstr>Office Theme</vt:lpstr>
      <vt:lpstr>‘Year of Croeso 2025’ Hospitality Summit</vt:lpstr>
      <vt:lpstr>AI Declaration</vt:lpstr>
      <vt:lpstr>Table of Contents</vt:lpstr>
      <vt:lpstr>Introduction</vt:lpstr>
      <vt:lpstr>Event Content and Context</vt:lpstr>
      <vt:lpstr>Benefits of this Event for Wales</vt:lpstr>
      <vt:lpstr>Market Factors</vt:lpstr>
      <vt:lpstr>Marketing Strategy</vt:lpstr>
      <vt:lpstr>Operational Factors</vt:lpstr>
      <vt:lpstr>Financial Factors</vt:lpstr>
      <vt:lpstr>How Success will be Determined</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 Tanase</dc:creator>
  <cp:lastModifiedBy>Iulia Tanase</cp:lastModifiedBy>
  <cp:revision>3</cp:revision>
  <dcterms:created xsi:type="dcterms:W3CDTF">2025-05-14T20:28:37Z</dcterms:created>
  <dcterms:modified xsi:type="dcterms:W3CDTF">2025-05-19T22:15:33Z</dcterms:modified>
</cp:coreProperties>
</file>