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6"/>
  </p:notesMasterIdLst>
  <p:sldIdLst>
    <p:sldId id="381" r:id="rId5"/>
    <p:sldId id="495" r:id="rId6"/>
    <p:sldId id="509" r:id="rId7"/>
    <p:sldId id="529" r:id="rId8"/>
    <p:sldId id="528" r:id="rId9"/>
    <p:sldId id="496" r:id="rId10"/>
    <p:sldId id="498" r:id="rId11"/>
    <p:sldId id="497" r:id="rId12"/>
    <p:sldId id="512" r:id="rId13"/>
    <p:sldId id="513" r:id="rId14"/>
    <p:sldId id="514" r:id="rId15"/>
    <p:sldId id="515" r:id="rId16"/>
    <p:sldId id="516" r:id="rId17"/>
    <p:sldId id="517" r:id="rId18"/>
    <p:sldId id="518" r:id="rId19"/>
    <p:sldId id="519" r:id="rId20"/>
    <p:sldId id="520" r:id="rId21"/>
    <p:sldId id="521" r:id="rId22"/>
    <p:sldId id="522" r:id="rId23"/>
    <p:sldId id="523" r:id="rId24"/>
    <p:sldId id="524" r:id="rId25"/>
    <p:sldId id="525" r:id="rId26"/>
    <p:sldId id="526" r:id="rId27"/>
    <p:sldId id="527" r:id="rId28"/>
    <p:sldId id="530" r:id="rId29"/>
    <p:sldId id="531" r:id="rId30"/>
    <p:sldId id="532" r:id="rId31"/>
    <p:sldId id="533" r:id="rId32"/>
    <p:sldId id="534" r:id="rId33"/>
    <p:sldId id="535" r:id="rId34"/>
    <p:sldId id="536" r:id="rId3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01"/>
  </p:normalViewPr>
  <p:slideViewPr>
    <p:cSldViewPr snapToGrid="0">
      <p:cViewPr varScale="1">
        <p:scale>
          <a:sx n="91" d="100"/>
          <a:sy n="91" d="100"/>
        </p:scale>
        <p:origin x="732"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8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6D747AE2-8821-4F83-B819-94343E899913}"/>
    <pc:docChg chg="modSld">
      <pc:chgData name="Julia Ault" userId="448e6d29-d07f-428e-8f66-47be6c4f352b" providerId="ADAL" clId="{6D747AE2-8821-4F83-B819-94343E899913}" dt="2018-04-04T15:00:46.022" v="0" actId="1076"/>
      <pc:docMkLst>
        <pc:docMk/>
      </pc:docMkLst>
      <pc:sldChg chg="modSp">
        <pc:chgData name="Julia Ault" userId="448e6d29-d07f-428e-8f66-47be6c4f352b" providerId="ADAL" clId="{6D747AE2-8821-4F83-B819-94343E899913}" dt="2018-04-04T15:00:46.022" v="0" actId="1076"/>
        <pc:sldMkLst>
          <pc:docMk/>
          <pc:sldMk cId="729864323" sldId="464"/>
        </pc:sldMkLst>
        <pc:spChg chg="mod">
          <ac:chgData name="Julia Ault" userId="448e6d29-d07f-428e-8f66-47be6c4f352b" providerId="ADAL" clId="{6D747AE2-8821-4F83-B819-94343E899913}" dt="2018-04-04T15:00:46.022" v="0" actId="1076"/>
          <ac:spMkLst>
            <pc:docMk/>
            <pc:sldMk cId="729864323" sldId="464"/>
            <ac:spMk id="3" creationId="{0C6C2E7E-1E65-4114-AC63-88887A3C30CE}"/>
          </ac:spMkLst>
        </pc:spChg>
      </pc:sldChg>
    </pc:docChg>
  </pc:docChgLst>
  <pc:docChgLst>
    <pc:chgData name="Julia Ault" userId="448e6d29-d07f-428e-8f66-47be6c4f352b" providerId="ADAL" clId="{C23B8010-FC2A-4937-808D-14970C672ADE}"/>
    <pc:docChg chg="undo custSel addSld delSld modSld sldOrd delMainMaster">
      <pc:chgData name="Julia Ault" userId="448e6d29-d07f-428e-8f66-47be6c4f352b" providerId="ADAL" clId="{C23B8010-FC2A-4937-808D-14970C672ADE}" dt="2018-03-07T16:42:29.017" v="5787" actId="2696"/>
      <pc:docMkLst>
        <pc:docMk/>
      </pc:docMkLst>
      <pc:sldChg chg="modSp">
        <pc:chgData name="Julia Ault" userId="448e6d29-d07f-428e-8f66-47be6c4f352b" providerId="ADAL" clId="{C23B8010-FC2A-4937-808D-14970C672ADE}" dt="2018-03-01T17:04:55.639" v="3272" actId="20577"/>
        <pc:sldMkLst>
          <pc:docMk/>
          <pc:sldMk cId="3205830729" sldId="381"/>
        </pc:sldMkLst>
        <pc:spChg chg="mod">
          <ac:chgData name="Julia Ault" userId="448e6d29-d07f-428e-8f66-47be6c4f352b" providerId="ADAL" clId="{C23B8010-FC2A-4937-808D-14970C672ADE}" dt="2018-03-01T17:04:55.639" v="3272" actId="20577"/>
          <ac:spMkLst>
            <pc:docMk/>
            <pc:sldMk cId="3205830729" sldId="381"/>
            <ac:spMk id="13314" creationId="{00000000-0000-0000-0000-000000000000}"/>
          </ac:spMkLst>
        </pc:spChg>
      </pc:sldChg>
      <pc:sldChg chg="modSp">
        <pc:chgData name="Julia Ault" userId="448e6d29-d07f-428e-8f66-47be6c4f352b" providerId="ADAL" clId="{C23B8010-FC2A-4937-808D-14970C672ADE}" dt="2018-03-02T12:45:36.960" v="3759" actId="2711"/>
        <pc:sldMkLst>
          <pc:docMk/>
          <pc:sldMk cId="1164821750" sldId="382"/>
        </pc:sldMkLst>
        <pc:spChg chg="mod">
          <ac:chgData name="Julia Ault" userId="448e6d29-d07f-428e-8f66-47be6c4f352b" providerId="ADAL" clId="{C23B8010-FC2A-4937-808D-14970C672ADE}" dt="2018-03-02T12:45:22.971" v="3758" actId="1076"/>
          <ac:spMkLst>
            <pc:docMk/>
            <pc:sldMk cId="1164821750" sldId="382"/>
            <ac:spMk id="2" creationId="{00000000-0000-0000-0000-000000000000}"/>
          </ac:spMkLst>
        </pc:spChg>
        <pc:spChg chg="mod">
          <ac:chgData name="Julia Ault" userId="448e6d29-d07f-428e-8f66-47be6c4f352b" providerId="ADAL" clId="{C23B8010-FC2A-4937-808D-14970C672ADE}" dt="2018-03-02T12:45:36.960" v="3759" actId="2711"/>
          <ac:spMkLst>
            <pc:docMk/>
            <pc:sldMk cId="1164821750" sldId="382"/>
            <ac:spMk id="3" creationId="{00000000-0000-0000-0000-000000000000}"/>
          </ac:spMkLst>
        </pc:spChg>
      </pc:sldChg>
      <pc:sldChg chg="addSp delSp modSp ord">
        <pc:chgData name="Julia Ault" userId="448e6d29-d07f-428e-8f66-47be6c4f352b" providerId="ADAL" clId="{C23B8010-FC2A-4937-808D-14970C672ADE}" dt="2018-03-04T21:47:31.896" v="5738" actId="20577"/>
        <pc:sldMkLst>
          <pc:docMk/>
          <pc:sldMk cId="1137704825" sldId="383"/>
        </pc:sldMkLst>
        <pc:spChg chg="add del mod">
          <ac:chgData name="Julia Ault" userId="448e6d29-d07f-428e-8f66-47be6c4f352b" providerId="ADAL" clId="{C23B8010-FC2A-4937-808D-14970C672ADE}" dt="2018-03-01T13:03:13.372" v="74" actId="478"/>
          <ac:spMkLst>
            <pc:docMk/>
            <pc:sldMk cId="1137704825" sldId="383"/>
            <ac:spMk id="3" creationId="{AA1976C1-166D-4FC9-9094-FDFC7E7C127C}"/>
          </ac:spMkLst>
        </pc:spChg>
        <pc:spChg chg="mod">
          <ac:chgData name="Julia Ault" userId="448e6d29-d07f-428e-8f66-47be6c4f352b" providerId="ADAL" clId="{C23B8010-FC2A-4937-808D-14970C672ADE}" dt="2018-03-02T12:46:08.008" v="3766" actId="1076"/>
          <ac:spMkLst>
            <pc:docMk/>
            <pc:sldMk cId="1137704825" sldId="383"/>
            <ac:spMk id="5" creationId="{30AF2A0C-DD37-433A-B768-0123F48C73AA}"/>
          </ac:spMkLst>
        </pc:spChg>
        <pc:spChg chg="mod">
          <ac:chgData name="Julia Ault" userId="448e6d29-d07f-428e-8f66-47be6c4f352b" providerId="ADAL" clId="{C23B8010-FC2A-4937-808D-14970C672ADE}" dt="2018-03-04T21:45:29.849" v="5720" actId="6549"/>
          <ac:spMkLst>
            <pc:docMk/>
            <pc:sldMk cId="1137704825" sldId="383"/>
            <ac:spMk id="6" creationId="{ADD3AE8A-4461-4229-9586-47F78E35950C}"/>
          </ac:spMkLst>
        </pc:spChg>
        <pc:spChg chg="del">
          <ac:chgData name="Julia Ault" userId="448e6d29-d07f-428e-8f66-47be6c4f352b" providerId="ADAL" clId="{C23B8010-FC2A-4937-808D-14970C672ADE}" dt="2018-03-01T13:03:08.778" v="73" actId="478"/>
          <ac:spMkLst>
            <pc:docMk/>
            <pc:sldMk cId="1137704825" sldId="383"/>
            <ac:spMk id="7" creationId="{95814C77-2F99-4C4A-BDD8-3211E45DB382}"/>
          </ac:spMkLst>
        </pc:spChg>
      </pc:sldChg>
      <pc:sldChg chg="modSp add ord">
        <pc:chgData name="Julia Ault" userId="448e6d29-d07f-428e-8f66-47be6c4f352b" providerId="ADAL" clId="{C23B8010-FC2A-4937-808D-14970C672ADE}" dt="2018-03-02T16:32:10.564" v="3959" actId="1076"/>
        <pc:sldMkLst>
          <pc:docMk/>
          <pc:sldMk cId="2794570867" sldId="384"/>
        </pc:sldMkLst>
        <pc:spChg chg="mod">
          <ac:chgData name="Julia Ault" userId="448e6d29-d07f-428e-8f66-47be6c4f352b" providerId="ADAL" clId="{C23B8010-FC2A-4937-808D-14970C672ADE}" dt="2018-03-02T12:46:44.681" v="3771" actId="1076"/>
          <ac:spMkLst>
            <pc:docMk/>
            <pc:sldMk cId="2794570867" sldId="384"/>
            <ac:spMk id="5" creationId="{30AF2A0C-DD37-433A-B768-0123F48C73AA}"/>
          </ac:spMkLst>
        </pc:spChg>
        <pc:spChg chg="mod">
          <ac:chgData name="Julia Ault" userId="448e6d29-d07f-428e-8f66-47be6c4f352b" providerId="ADAL" clId="{C23B8010-FC2A-4937-808D-14970C672ADE}" dt="2018-03-02T12:48:19.469" v="3783" actId="255"/>
          <ac:spMkLst>
            <pc:docMk/>
            <pc:sldMk cId="2794570867" sldId="384"/>
            <ac:spMk id="6" creationId="{ADD3AE8A-4461-4229-9586-47F78E35950C}"/>
          </ac:spMkLst>
        </pc:spChg>
      </pc:sldChg>
      <pc:sldChg chg="modSp">
        <pc:chgData name="Julia Ault" userId="448e6d29-d07f-428e-8f66-47be6c4f352b" providerId="ADAL" clId="{C23B8010-FC2A-4937-808D-14970C672ADE}" dt="2018-03-02T12:49:36.851" v="3788" actId="20577"/>
        <pc:sldMkLst>
          <pc:docMk/>
          <pc:sldMk cId="2704029510" sldId="401"/>
        </pc:sldMkLst>
        <pc:spChg chg="mod">
          <ac:chgData name="Julia Ault" userId="448e6d29-d07f-428e-8f66-47be6c4f352b" providerId="ADAL" clId="{C23B8010-FC2A-4937-808D-14970C672ADE}" dt="2018-03-02T12:49:36.851" v="3788" actId="20577"/>
          <ac:spMkLst>
            <pc:docMk/>
            <pc:sldMk cId="2704029510" sldId="401"/>
            <ac:spMk id="2" creationId="{FC6377EA-9470-454B-AA56-5D95C5452F6C}"/>
          </ac:spMkLst>
        </pc:spChg>
        <pc:spChg chg="mod">
          <ac:chgData name="Julia Ault" userId="448e6d29-d07f-428e-8f66-47be6c4f352b" providerId="ADAL" clId="{C23B8010-FC2A-4937-808D-14970C672ADE}" dt="2018-03-02T12:49:17.260" v="3785" actId="2711"/>
          <ac:spMkLst>
            <pc:docMk/>
            <pc:sldMk cId="2704029510" sldId="401"/>
            <ac:spMk id="3" creationId="{0C6C2E7E-1E65-4114-AC63-88887A3C30CE}"/>
          </ac:spMkLst>
        </pc:spChg>
      </pc:sldChg>
      <pc:sldChg chg="modSp">
        <pc:chgData name="Julia Ault" userId="448e6d29-d07f-428e-8f66-47be6c4f352b" providerId="ADAL" clId="{C23B8010-FC2A-4937-808D-14970C672ADE}" dt="2018-03-02T12:52:44.577" v="3793" actId="2711"/>
        <pc:sldMkLst>
          <pc:docMk/>
          <pc:sldMk cId="2108981550" sldId="402"/>
        </pc:sldMkLst>
        <pc:spChg chg="mod">
          <ac:chgData name="Julia Ault" userId="448e6d29-d07f-428e-8f66-47be6c4f352b" providerId="ADAL" clId="{C23B8010-FC2A-4937-808D-14970C672ADE}" dt="2018-03-02T12:50:05.178" v="3792" actId="1076"/>
          <ac:spMkLst>
            <pc:docMk/>
            <pc:sldMk cId="2108981550" sldId="402"/>
            <ac:spMk id="2" creationId="{FC6377EA-9470-454B-AA56-5D95C5452F6C}"/>
          </ac:spMkLst>
        </pc:spChg>
        <pc:spChg chg="mod">
          <ac:chgData name="Julia Ault" userId="448e6d29-d07f-428e-8f66-47be6c4f352b" providerId="ADAL" clId="{C23B8010-FC2A-4937-808D-14970C672ADE}" dt="2018-03-02T12:52:44.577" v="3793" actId="2711"/>
          <ac:spMkLst>
            <pc:docMk/>
            <pc:sldMk cId="2108981550" sldId="402"/>
            <ac:spMk id="3" creationId="{0C6C2E7E-1E65-4114-AC63-88887A3C30CE}"/>
          </ac:spMkLst>
        </pc:spChg>
      </pc:sldChg>
      <pc:sldChg chg="modSp">
        <pc:chgData name="Julia Ault" userId="448e6d29-d07f-428e-8f66-47be6c4f352b" providerId="ADAL" clId="{C23B8010-FC2A-4937-808D-14970C672ADE}" dt="2018-03-01T14:58:20.056" v="3147" actId="20577"/>
        <pc:sldMkLst>
          <pc:docMk/>
          <pc:sldMk cId="1889139669" sldId="403"/>
        </pc:sldMkLst>
        <pc:spChg chg="mod">
          <ac:chgData name="Julia Ault" userId="448e6d29-d07f-428e-8f66-47be6c4f352b" providerId="ADAL" clId="{C23B8010-FC2A-4937-808D-14970C672ADE}" dt="2018-03-01T14:58:20.056" v="3147" actId="20577"/>
          <ac:spMkLst>
            <pc:docMk/>
            <pc:sldMk cId="1889139669" sldId="403"/>
            <ac:spMk id="13314" creationId="{00000000-0000-0000-0000-000000000000}"/>
          </ac:spMkLst>
        </pc:spChg>
      </pc:sldChg>
      <pc:sldChg chg="modSp">
        <pc:chgData name="Julia Ault" userId="448e6d29-d07f-428e-8f66-47be6c4f352b" providerId="ADAL" clId="{C23B8010-FC2A-4937-808D-14970C672ADE}" dt="2018-03-02T12:53:11.308" v="3797" actId="1076"/>
        <pc:sldMkLst>
          <pc:docMk/>
          <pc:sldMk cId="455841770" sldId="404"/>
        </pc:sldMkLst>
        <pc:spChg chg="mod">
          <ac:chgData name="Julia Ault" userId="448e6d29-d07f-428e-8f66-47be6c4f352b" providerId="ADAL" clId="{C23B8010-FC2A-4937-808D-14970C672ADE}" dt="2018-03-02T12:53:11.308" v="3797" actId="1076"/>
          <ac:spMkLst>
            <pc:docMk/>
            <pc:sldMk cId="455841770" sldId="404"/>
            <ac:spMk id="2" creationId="{FC6377EA-9470-454B-AA56-5D95C5452F6C}"/>
          </ac:spMkLst>
        </pc:spChg>
        <pc:spChg chg="mod">
          <ac:chgData name="Julia Ault" userId="448e6d29-d07f-428e-8f66-47be6c4f352b" providerId="ADAL" clId="{C23B8010-FC2A-4937-808D-14970C672ADE}" dt="2018-03-02T12:53:01.586" v="3796" actId="27636"/>
          <ac:spMkLst>
            <pc:docMk/>
            <pc:sldMk cId="455841770" sldId="404"/>
            <ac:spMk id="3" creationId="{0C6C2E7E-1E65-4114-AC63-88887A3C30CE}"/>
          </ac:spMkLst>
        </pc:spChg>
      </pc:sldChg>
      <pc:sldChg chg="addSp delSp modSp">
        <pc:chgData name="Julia Ault" userId="448e6d29-d07f-428e-8f66-47be6c4f352b" providerId="ADAL" clId="{C23B8010-FC2A-4937-808D-14970C672ADE}" dt="2018-03-02T13:00:34.246" v="3844" actId="1076"/>
        <pc:sldMkLst>
          <pc:docMk/>
          <pc:sldMk cId="3822911679" sldId="405"/>
        </pc:sldMkLst>
        <pc:spChg chg="del mod">
          <ac:chgData name="Julia Ault" userId="448e6d29-d07f-428e-8f66-47be6c4f352b" providerId="ADAL" clId="{C23B8010-FC2A-4937-808D-14970C672ADE}" dt="2018-03-02T12:56:12.013" v="3802" actId="478"/>
          <ac:spMkLst>
            <pc:docMk/>
            <pc:sldMk cId="3822911679" sldId="405"/>
            <ac:spMk id="2" creationId="{FC6377EA-9470-454B-AA56-5D95C5452F6C}"/>
          </ac:spMkLst>
        </pc:spChg>
        <pc:spChg chg="mod">
          <ac:chgData name="Julia Ault" userId="448e6d29-d07f-428e-8f66-47be6c4f352b" providerId="ADAL" clId="{C23B8010-FC2A-4937-808D-14970C672ADE}" dt="2018-03-02T12:59:20.587" v="3837" actId="1076"/>
          <ac:spMkLst>
            <pc:docMk/>
            <pc:sldMk cId="3822911679" sldId="405"/>
            <ac:spMk id="3" creationId="{0C6C2E7E-1E65-4114-AC63-88887A3C30CE}"/>
          </ac:spMkLst>
        </pc:spChg>
        <pc:spChg chg="add mod">
          <ac:chgData name="Julia Ault" userId="448e6d29-d07f-428e-8f66-47be6c4f352b" providerId="ADAL" clId="{C23B8010-FC2A-4937-808D-14970C672ADE}" dt="2018-03-02T13:00:34.246" v="3844" actId="1076"/>
          <ac:spMkLst>
            <pc:docMk/>
            <pc:sldMk cId="3822911679" sldId="405"/>
            <ac:spMk id="4" creationId="{D9A8A4A7-FD76-4C45-A0ED-681E889FAF7F}"/>
          </ac:spMkLst>
        </pc:spChg>
      </pc:sldChg>
      <pc:sldChg chg="delSp modSp">
        <pc:chgData name="Julia Ault" userId="448e6d29-d07f-428e-8f66-47be6c4f352b" providerId="ADAL" clId="{C23B8010-FC2A-4937-808D-14970C672ADE}" dt="2018-03-02T13:00:52.454" v="3845" actId="2711"/>
        <pc:sldMkLst>
          <pc:docMk/>
          <pc:sldMk cId="3042671007" sldId="408"/>
        </pc:sldMkLst>
        <pc:spChg chg="mod">
          <ac:chgData name="Julia Ault" userId="448e6d29-d07f-428e-8f66-47be6c4f352b" providerId="ADAL" clId="{C23B8010-FC2A-4937-808D-14970C672ADE}" dt="2018-03-02T13:00:52.454" v="3845" actId="2711"/>
          <ac:spMkLst>
            <pc:docMk/>
            <pc:sldMk cId="3042671007" sldId="408"/>
            <ac:spMk id="8" creationId="{23B5F192-61E3-4EEE-A142-3B2DC42623A4}"/>
          </ac:spMkLst>
        </pc:spChg>
        <pc:picChg chg="del">
          <ac:chgData name="Julia Ault" userId="448e6d29-d07f-428e-8f66-47be6c4f352b" providerId="ADAL" clId="{C23B8010-FC2A-4937-808D-14970C672ADE}" dt="2018-03-01T15:10:38.727" v="3157" actId="478"/>
          <ac:picMkLst>
            <pc:docMk/>
            <pc:sldMk cId="3042671007" sldId="408"/>
            <ac:picMk id="7" creationId="{00000000-0000-0000-0000-000000000000}"/>
          </ac:picMkLst>
        </pc:picChg>
      </pc:sldChg>
      <pc:sldChg chg="modSp">
        <pc:chgData name="Julia Ault" userId="448e6d29-d07f-428e-8f66-47be6c4f352b" providerId="ADAL" clId="{C23B8010-FC2A-4937-808D-14970C672ADE}" dt="2018-03-02T13:01:17.400" v="3850" actId="1076"/>
        <pc:sldMkLst>
          <pc:docMk/>
          <pc:sldMk cId="3638760204" sldId="409"/>
        </pc:sldMkLst>
        <pc:spChg chg="mod">
          <ac:chgData name="Julia Ault" userId="448e6d29-d07f-428e-8f66-47be6c4f352b" providerId="ADAL" clId="{C23B8010-FC2A-4937-808D-14970C672ADE}" dt="2018-03-02T13:01:05.420" v="3847" actId="255"/>
          <ac:spMkLst>
            <pc:docMk/>
            <pc:sldMk cId="3638760204" sldId="409"/>
            <ac:spMk id="2" creationId="{FC6377EA-9470-454B-AA56-5D95C5452F6C}"/>
          </ac:spMkLst>
        </pc:spChg>
        <pc:spChg chg="mod">
          <ac:chgData name="Julia Ault" userId="448e6d29-d07f-428e-8f66-47be6c4f352b" providerId="ADAL" clId="{C23B8010-FC2A-4937-808D-14970C672ADE}" dt="2018-03-02T13:01:17.400" v="3850" actId="1076"/>
          <ac:spMkLst>
            <pc:docMk/>
            <pc:sldMk cId="3638760204" sldId="409"/>
            <ac:spMk id="3" creationId="{0C6C2E7E-1E65-4114-AC63-88887A3C30CE}"/>
          </ac:spMkLst>
        </pc:spChg>
      </pc:sldChg>
      <pc:sldChg chg="modSp">
        <pc:chgData name="Julia Ault" userId="448e6d29-d07f-428e-8f66-47be6c4f352b" providerId="ADAL" clId="{C23B8010-FC2A-4937-808D-14970C672ADE}" dt="2018-03-02T13:01:46.942" v="3855" actId="1076"/>
        <pc:sldMkLst>
          <pc:docMk/>
          <pc:sldMk cId="593309578" sldId="410"/>
        </pc:sldMkLst>
        <pc:spChg chg="mod">
          <ac:chgData name="Julia Ault" userId="448e6d29-d07f-428e-8f66-47be6c4f352b" providerId="ADAL" clId="{C23B8010-FC2A-4937-808D-14970C672ADE}" dt="2018-03-02T13:01:46.942" v="3855" actId="1076"/>
          <ac:spMkLst>
            <pc:docMk/>
            <pc:sldMk cId="593309578" sldId="410"/>
            <ac:spMk id="2" creationId="{FC6377EA-9470-454B-AA56-5D95C5452F6C}"/>
          </ac:spMkLst>
        </pc:spChg>
        <pc:spChg chg="mod">
          <ac:chgData name="Julia Ault" userId="448e6d29-d07f-428e-8f66-47be6c4f352b" providerId="ADAL" clId="{C23B8010-FC2A-4937-808D-14970C672ADE}" dt="2018-03-02T13:01:41.583" v="3854" actId="14100"/>
          <ac:spMkLst>
            <pc:docMk/>
            <pc:sldMk cId="593309578" sldId="410"/>
            <ac:spMk id="3" creationId="{0C6C2E7E-1E65-4114-AC63-88887A3C30CE}"/>
          </ac:spMkLst>
        </pc:spChg>
      </pc:sldChg>
      <pc:sldChg chg="modSp">
        <pc:chgData name="Julia Ault" userId="448e6d29-d07f-428e-8f66-47be6c4f352b" providerId="ADAL" clId="{C23B8010-FC2A-4937-808D-14970C672ADE}" dt="2018-03-02T13:02:16.188" v="3861" actId="1076"/>
        <pc:sldMkLst>
          <pc:docMk/>
          <pc:sldMk cId="1125725136" sldId="411"/>
        </pc:sldMkLst>
        <pc:spChg chg="mod">
          <ac:chgData name="Julia Ault" userId="448e6d29-d07f-428e-8f66-47be6c4f352b" providerId="ADAL" clId="{C23B8010-FC2A-4937-808D-14970C672ADE}" dt="2018-03-02T13:02:16.188" v="3861" actId="1076"/>
          <ac:spMkLst>
            <pc:docMk/>
            <pc:sldMk cId="1125725136" sldId="411"/>
            <ac:spMk id="2" creationId="{FC6377EA-9470-454B-AA56-5D95C5452F6C}"/>
          </ac:spMkLst>
        </pc:spChg>
        <pc:spChg chg="mod">
          <ac:chgData name="Julia Ault" userId="448e6d29-d07f-428e-8f66-47be6c4f352b" providerId="ADAL" clId="{C23B8010-FC2A-4937-808D-14970C672ADE}" dt="2018-03-02T13:02:13.078" v="3860" actId="14100"/>
          <ac:spMkLst>
            <pc:docMk/>
            <pc:sldMk cId="1125725136" sldId="411"/>
            <ac:spMk id="3" creationId="{0C6C2E7E-1E65-4114-AC63-88887A3C30CE}"/>
          </ac:spMkLst>
        </pc:spChg>
      </pc:sldChg>
      <pc:sldChg chg="modSp">
        <pc:chgData name="Julia Ault" userId="448e6d29-d07f-428e-8f66-47be6c4f352b" providerId="ADAL" clId="{C23B8010-FC2A-4937-808D-14970C672ADE}" dt="2018-03-02T13:02:43.943" v="3864" actId="2711"/>
        <pc:sldMkLst>
          <pc:docMk/>
          <pc:sldMk cId="4119001625" sldId="416"/>
        </pc:sldMkLst>
        <pc:spChg chg="mod">
          <ac:chgData name="Julia Ault" userId="448e6d29-d07f-428e-8f66-47be6c4f352b" providerId="ADAL" clId="{C23B8010-FC2A-4937-808D-14970C672ADE}" dt="2018-03-02T13:02:31.131" v="3863" actId="2711"/>
          <ac:spMkLst>
            <pc:docMk/>
            <pc:sldMk cId="4119001625" sldId="416"/>
            <ac:spMk id="2" creationId="{FC6377EA-9470-454B-AA56-5D95C5452F6C}"/>
          </ac:spMkLst>
        </pc:spChg>
        <pc:spChg chg="mod">
          <ac:chgData name="Julia Ault" userId="448e6d29-d07f-428e-8f66-47be6c4f352b" providerId="ADAL" clId="{C23B8010-FC2A-4937-808D-14970C672ADE}" dt="2018-03-02T13:02:43.943" v="3864" actId="2711"/>
          <ac:spMkLst>
            <pc:docMk/>
            <pc:sldMk cId="4119001625" sldId="416"/>
            <ac:spMk id="3" creationId="{0C6C2E7E-1E65-4114-AC63-88887A3C30CE}"/>
          </ac:spMkLst>
        </pc:spChg>
      </pc:sldChg>
      <pc:sldChg chg="delSp modSp">
        <pc:chgData name="Julia Ault" userId="448e6d29-d07f-428e-8f66-47be6c4f352b" providerId="ADAL" clId="{C23B8010-FC2A-4937-808D-14970C672ADE}" dt="2018-03-02T13:02:54.965" v="3865" actId="2711"/>
        <pc:sldMkLst>
          <pc:docMk/>
          <pc:sldMk cId="1469905680" sldId="417"/>
        </pc:sldMkLst>
        <pc:spChg chg="mod">
          <ac:chgData name="Julia Ault" userId="448e6d29-d07f-428e-8f66-47be6c4f352b" providerId="ADAL" clId="{C23B8010-FC2A-4937-808D-14970C672ADE}" dt="2018-03-02T13:02:54.965" v="3865" actId="2711"/>
          <ac:spMkLst>
            <pc:docMk/>
            <pc:sldMk cId="1469905680" sldId="417"/>
            <ac:spMk id="8" creationId="{23B5F192-61E3-4EEE-A142-3B2DC42623A4}"/>
          </ac:spMkLst>
        </pc:spChg>
        <pc:picChg chg="del">
          <ac:chgData name="Julia Ault" userId="448e6d29-d07f-428e-8f66-47be6c4f352b" providerId="ADAL" clId="{C23B8010-FC2A-4937-808D-14970C672ADE}" dt="2018-03-01T15:11:21.373" v="3161" actId="478"/>
          <ac:picMkLst>
            <pc:docMk/>
            <pc:sldMk cId="1469905680" sldId="417"/>
            <ac:picMk id="7" creationId="{00000000-0000-0000-0000-000000000000}"/>
          </ac:picMkLst>
        </pc:picChg>
      </pc:sldChg>
      <pc:sldChg chg="delSp modSp">
        <pc:chgData name="Julia Ault" userId="448e6d29-d07f-428e-8f66-47be6c4f352b" providerId="ADAL" clId="{C23B8010-FC2A-4937-808D-14970C672ADE}" dt="2018-03-02T13:03:22.653" v="3871" actId="20577"/>
        <pc:sldMkLst>
          <pc:docMk/>
          <pc:sldMk cId="2689734468" sldId="418"/>
        </pc:sldMkLst>
        <pc:spChg chg="mod">
          <ac:chgData name="Julia Ault" userId="448e6d29-d07f-428e-8f66-47be6c4f352b" providerId="ADAL" clId="{C23B8010-FC2A-4937-808D-14970C672ADE}" dt="2018-03-02T13:03:03.586" v="3866" actId="20577"/>
          <ac:spMkLst>
            <pc:docMk/>
            <pc:sldMk cId="2689734468" sldId="418"/>
            <ac:spMk id="2" creationId="{00000000-0000-0000-0000-000000000000}"/>
          </ac:spMkLst>
        </pc:spChg>
        <pc:spChg chg="mod">
          <ac:chgData name="Julia Ault" userId="448e6d29-d07f-428e-8f66-47be6c4f352b" providerId="ADAL" clId="{C23B8010-FC2A-4937-808D-14970C672ADE}" dt="2018-03-02T13:03:22.653" v="3871" actId="20577"/>
          <ac:spMkLst>
            <pc:docMk/>
            <pc:sldMk cId="2689734468" sldId="418"/>
            <ac:spMk id="3" creationId="{00000000-0000-0000-0000-000000000000}"/>
          </ac:spMkLst>
        </pc:spChg>
        <pc:picChg chg="del">
          <ac:chgData name="Julia Ault" userId="448e6d29-d07f-428e-8f66-47be6c4f352b" providerId="ADAL" clId="{C23B8010-FC2A-4937-808D-14970C672ADE}" dt="2018-03-01T15:10:20.679" v="3156" actId="478"/>
          <ac:picMkLst>
            <pc:docMk/>
            <pc:sldMk cId="2689734468" sldId="418"/>
            <ac:picMk id="4" creationId="{00000000-0000-0000-0000-000000000000}"/>
          </ac:picMkLst>
        </pc:picChg>
      </pc:sldChg>
      <pc:sldChg chg="delSp modSp">
        <pc:chgData name="Julia Ault" userId="448e6d29-d07f-428e-8f66-47be6c4f352b" providerId="ADAL" clId="{C23B8010-FC2A-4937-808D-14970C672ADE}" dt="2018-03-02T13:03:53.604" v="3874" actId="14100"/>
        <pc:sldMkLst>
          <pc:docMk/>
          <pc:sldMk cId="2542814446" sldId="419"/>
        </pc:sldMkLst>
        <pc:spChg chg="mod">
          <ac:chgData name="Julia Ault" userId="448e6d29-d07f-428e-8f66-47be6c4f352b" providerId="ADAL" clId="{C23B8010-FC2A-4937-808D-14970C672ADE}" dt="2018-03-02T13:03:47.326" v="3873" actId="14100"/>
          <ac:spMkLst>
            <pc:docMk/>
            <pc:sldMk cId="2542814446" sldId="419"/>
            <ac:spMk id="2" creationId="{00000000-0000-0000-0000-000000000000}"/>
          </ac:spMkLst>
        </pc:spChg>
        <pc:spChg chg="mod">
          <ac:chgData name="Julia Ault" userId="448e6d29-d07f-428e-8f66-47be6c4f352b" providerId="ADAL" clId="{C23B8010-FC2A-4937-808D-14970C672ADE}" dt="2018-03-02T13:03:53.604" v="3874" actId="14100"/>
          <ac:spMkLst>
            <pc:docMk/>
            <pc:sldMk cId="2542814446" sldId="419"/>
            <ac:spMk id="3" creationId="{00000000-0000-0000-0000-000000000000}"/>
          </ac:spMkLst>
        </pc:spChg>
        <pc:picChg chg="del">
          <ac:chgData name="Julia Ault" userId="448e6d29-d07f-428e-8f66-47be6c4f352b" providerId="ADAL" clId="{C23B8010-FC2A-4937-808D-14970C672ADE}" dt="2018-03-01T15:11:30.230" v="3162" actId="478"/>
          <ac:picMkLst>
            <pc:docMk/>
            <pc:sldMk cId="2542814446" sldId="419"/>
            <ac:picMk id="4" creationId="{00000000-0000-0000-0000-000000000000}"/>
          </ac:picMkLst>
        </pc:picChg>
      </pc:sldChg>
      <pc:sldChg chg="modSp">
        <pc:chgData name="Julia Ault" userId="448e6d29-d07f-428e-8f66-47be6c4f352b" providerId="ADAL" clId="{C23B8010-FC2A-4937-808D-14970C672ADE}" dt="2018-03-03T14:26:49.208" v="5028" actId="14100"/>
        <pc:sldMkLst>
          <pc:docMk/>
          <pc:sldMk cId="3798414296" sldId="420"/>
        </pc:sldMkLst>
        <pc:spChg chg="mod">
          <ac:chgData name="Julia Ault" userId="448e6d29-d07f-428e-8f66-47be6c4f352b" providerId="ADAL" clId="{C23B8010-FC2A-4937-808D-14970C672ADE}" dt="2018-03-03T14:26:10.080" v="5021" actId="20577"/>
          <ac:spMkLst>
            <pc:docMk/>
            <pc:sldMk cId="3798414296" sldId="420"/>
            <ac:spMk id="2" creationId="{FC6377EA-9470-454B-AA56-5D95C5452F6C}"/>
          </ac:spMkLst>
        </pc:spChg>
        <pc:spChg chg="mod">
          <ac:chgData name="Julia Ault" userId="448e6d29-d07f-428e-8f66-47be6c4f352b" providerId="ADAL" clId="{C23B8010-FC2A-4937-808D-14970C672ADE}" dt="2018-03-03T14:26:49.208" v="5028" actId="14100"/>
          <ac:spMkLst>
            <pc:docMk/>
            <pc:sldMk cId="3798414296" sldId="420"/>
            <ac:spMk id="3" creationId="{0C6C2E7E-1E65-4114-AC63-88887A3C30CE}"/>
          </ac:spMkLst>
        </pc:spChg>
      </pc:sldChg>
      <pc:sldChg chg="modSp">
        <pc:chgData name="Julia Ault" userId="448e6d29-d07f-428e-8f66-47be6c4f352b" providerId="ADAL" clId="{C23B8010-FC2A-4937-808D-14970C672ADE}" dt="2018-03-03T14:28:07.095" v="5059" actId="20577"/>
        <pc:sldMkLst>
          <pc:docMk/>
          <pc:sldMk cId="2858266928" sldId="421"/>
        </pc:sldMkLst>
        <pc:spChg chg="mod">
          <ac:chgData name="Julia Ault" userId="448e6d29-d07f-428e-8f66-47be6c4f352b" providerId="ADAL" clId="{C23B8010-FC2A-4937-808D-14970C672ADE}" dt="2018-03-03T14:27:34.525" v="5039" actId="20577"/>
          <ac:spMkLst>
            <pc:docMk/>
            <pc:sldMk cId="2858266928" sldId="421"/>
            <ac:spMk id="2" creationId="{FC6377EA-9470-454B-AA56-5D95C5452F6C}"/>
          </ac:spMkLst>
        </pc:spChg>
        <pc:spChg chg="mod">
          <ac:chgData name="Julia Ault" userId="448e6d29-d07f-428e-8f66-47be6c4f352b" providerId="ADAL" clId="{C23B8010-FC2A-4937-808D-14970C672ADE}" dt="2018-03-03T14:28:07.095" v="5059" actId="20577"/>
          <ac:spMkLst>
            <pc:docMk/>
            <pc:sldMk cId="2858266928" sldId="421"/>
            <ac:spMk id="3" creationId="{0C6C2E7E-1E65-4114-AC63-88887A3C30CE}"/>
          </ac:spMkLst>
        </pc:spChg>
      </pc:sldChg>
      <pc:sldChg chg="modSp ord">
        <pc:chgData name="Julia Ault" userId="448e6d29-d07f-428e-8f66-47be6c4f352b" providerId="ADAL" clId="{C23B8010-FC2A-4937-808D-14970C672ADE}" dt="2018-03-02T13:05:16.206" v="3882" actId="14100"/>
        <pc:sldMkLst>
          <pc:docMk/>
          <pc:sldMk cId="93203817" sldId="422"/>
        </pc:sldMkLst>
        <pc:spChg chg="mod">
          <ac:chgData name="Julia Ault" userId="448e6d29-d07f-428e-8f66-47be6c4f352b" providerId="ADAL" clId="{C23B8010-FC2A-4937-808D-14970C672ADE}" dt="2018-03-02T13:04:32.430" v="3876" actId="1076"/>
          <ac:spMkLst>
            <pc:docMk/>
            <pc:sldMk cId="93203817" sldId="422"/>
            <ac:spMk id="2" creationId="{FC6377EA-9470-454B-AA56-5D95C5452F6C}"/>
          </ac:spMkLst>
        </pc:spChg>
        <pc:spChg chg="mod">
          <ac:chgData name="Julia Ault" userId="448e6d29-d07f-428e-8f66-47be6c4f352b" providerId="ADAL" clId="{C23B8010-FC2A-4937-808D-14970C672ADE}" dt="2018-03-02T13:04:27.676" v="3875" actId="14100"/>
          <ac:spMkLst>
            <pc:docMk/>
            <pc:sldMk cId="93203817" sldId="422"/>
            <ac:spMk id="3" creationId="{0C6C2E7E-1E65-4114-AC63-88887A3C30CE}"/>
          </ac:spMkLst>
        </pc:spChg>
      </pc:sldChg>
      <pc:sldChg chg="addSp delSp modSp">
        <pc:chgData name="Julia Ault" userId="448e6d29-d07f-428e-8f66-47be6c4f352b" providerId="ADAL" clId="{C23B8010-FC2A-4937-808D-14970C672ADE}" dt="2018-03-04T13:32:18.626" v="5719" actId="1076"/>
        <pc:sldMkLst>
          <pc:docMk/>
          <pc:sldMk cId="4192407553" sldId="423"/>
        </pc:sldMkLst>
        <pc:spChg chg="mod">
          <ac:chgData name="Julia Ault" userId="448e6d29-d07f-428e-8f66-47be6c4f352b" providerId="ADAL" clId="{C23B8010-FC2A-4937-808D-14970C672ADE}" dt="2018-03-04T13:16:04.890" v="5151" actId="20577"/>
          <ac:spMkLst>
            <pc:docMk/>
            <pc:sldMk cId="4192407553" sldId="423"/>
            <ac:spMk id="2" creationId="{FC6377EA-9470-454B-AA56-5D95C5452F6C}"/>
          </ac:spMkLst>
        </pc:spChg>
        <pc:spChg chg="del mod">
          <ac:chgData name="Julia Ault" userId="448e6d29-d07f-428e-8f66-47be6c4f352b" providerId="ADAL" clId="{C23B8010-FC2A-4937-808D-14970C672ADE}" dt="2018-03-04T13:32:08.031" v="5714" actId="931"/>
          <ac:spMkLst>
            <pc:docMk/>
            <pc:sldMk cId="4192407553" sldId="423"/>
            <ac:spMk id="3" creationId="{0C6C2E7E-1E65-4114-AC63-88887A3C30CE}"/>
          </ac:spMkLst>
        </pc:spChg>
        <pc:picChg chg="add mod">
          <ac:chgData name="Julia Ault" userId="448e6d29-d07f-428e-8f66-47be6c4f352b" providerId="ADAL" clId="{C23B8010-FC2A-4937-808D-14970C672ADE}" dt="2018-03-04T13:32:18.626" v="5719" actId="1076"/>
          <ac:picMkLst>
            <pc:docMk/>
            <pc:sldMk cId="4192407553" sldId="423"/>
            <ac:picMk id="5" creationId="{53B10D9E-45C6-4510-83E7-C90D2AB2D786}"/>
          </ac:picMkLst>
        </pc:picChg>
      </pc:sldChg>
      <pc:sldChg chg="modSp">
        <pc:chgData name="Julia Ault" userId="448e6d29-d07f-428e-8f66-47be6c4f352b" providerId="ADAL" clId="{C23B8010-FC2A-4937-808D-14970C672ADE}" dt="2018-03-02T13:06:28.976" v="3892" actId="14100"/>
        <pc:sldMkLst>
          <pc:docMk/>
          <pc:sldMk cId="3351951880" sldId="424"/>
        </pc:sldMkLst>
        <pc:spChg chg="mod">
          <ac:chgData name="Julia Ault" userId="448e6d29-d07f-428e-8f66-47be6c4f352b" providerId="ADAL" clId="{C23B8010-FC2A-4937-808D-14970C672ADE}" dt="2018-03-02T13:06:12.761" v="3889" actId="255"/>
          <ac:spMkLst>
            <pc:docMk/>
            <pc:sldMk cId="3351951880" sldId="424"/>
            <ac:spMk id="5" creationId="{00000000-0000-0000-0000-000000000000}"/>
          </ac:spMkLst>
        </pc:spChg>
        <pc:graphicFrameChg chg="mod modGraphic">
          <ac:chgData name="Julia Ault" userId="448e6d29-d07f-428e-8f66-47be6c4f352b" providerId="ADAL" clId="{C23B8010-FC2A-4937-808D-14970C672ADE}" dt="2018-03-02T13:06:28.976" v="3892" actId="14100"/>
          <ac:graphicFrameMkLst>
            <pc:docMk/>
            <pc:sldMk cId="3351951880" sldId="424"/>
            <ac:graphicFrameMk id="10" creationId="{00000000-0000-0000-0000-000000000000}"/>
          </ac:graphicFrameMkLst>
        </pc:graphicFrameChg>
      </pc:sldChg>
      <pc:sldChg chg="modSp">
        <pc:chgData name="Julia Ault" userId="448e6d29-d07f-428e-8f66-47be6c4f352b" providerId="ADAL" clId="{C23B8010-FC2A-4937-808D-14970C672ADE}" dt="2018-03-03T14:30:03.323" v="5107" actId="20577"/>
        <pc:sldMkLst>
          <pc:docMk/>
          <pc:sldMk cId="4046249751" sldId="425"/>
        </pc:sldMkLst>
        <pc:spChg chg="mod">
          <ac:chgData name="Julia Ault" userId="448e6d29-d07f-428e-8f66-47be6c4f352b" providerId="ADAL" clId="{C23B8010-FC2A-4937-808D-14970C672ADE}" dt="2018-03-02T13:07:00.445" v="3894" actId="255"/>
          <ac:spMkLst>
            <pc:docMk/>
            <pc:sldMk cId="4046249751" sldId="425"/>
            <ac:spMk id="2" creationId="{00000000-0000-0000-0000-000000000000}"/>
          </ac:spMkLst>
        </pc:spChg>
        <pc:spChg chg="mod">
          <ac:chgData name="Julia Ault" userId="448e6d29-d07f-428e-8f66-47be6c4f352b" providerId="ADAL" clId="{C23B8010-FC2A-4937-808D-14970C672ADE}" dt="2018-03-03T14:30:03.323" v="5107" actId="20577"/>
          <ac:spMkLst>
            <pc:docMk/>
            <pc:sldMk cId="4046249751" sldId="425"/>
            <ac:spMk id="5" creationId="{00000000-0000-0000-0000-000000000000}"/>
          </ac:spMkLst>
        </pc:spChg>
        <pc:graphicFrameChg chg="mod">
          <ac:chgData name="Julia Ault" userId="448e6d29-d07f-428e-8f66-47be6c4f352b" providerId="ADAL" clId="{C23B8010-FC2A-4937-808D-14970C672ADE}" dt="2018-03-02T13:07:41.778" v="3900" actId="1076"/>
          <ac:graphicFrameMkLst>
            <pc:docMk/>
            <pc:sldMk cId="4046249751" sldId="425"/>
            <ac:graphicFrameMk id="4" creationId="{00000000-0000-0000-0000-000000000000}"/>
          </ac:graphicFrameMkLst>
        </pc:graphicFrameChg>
        <pc:graphicFrameChg chg="mod modGraphic">
          <ac:chgData name="Julia Ault" userId="448e6d29-d07f-428e-8f66-47be6c4f352b" providerId="ADAL" clId="{C23B8010-FC2A-4937-808D-14970C672ADE}" dt="2018-03-02T13:07:47.653" v="3901" actId="1076"/>
          <ac:graphicFrameMkLst>
            <pc:docMk/>
            <pc:sldMk cId="4046249751" sldId="425"/>
            <ac:graphicFrameMk id="6" creationId="{00000000-0000-0000-0000-000000000000}"/>
          </ac:graphicFrameMkLst>
        </pc:graphicFrameChg>
      </pc:sldChg>
      <pc:sldChg chg="modSp">
        <pc:chgData name="Julia Ault" userId="448e6d29-d07f-428e-8f66-47be6c4f352b" providerId="ADAL" clId="{C23B8010-FC2A-4937-808D-14970C672ADE}" dt="2018-03-02T13:08:13.878" v="3903" actId="14100"/>
        <pc:sldMkLst>
          <pc:docMk/>
          <pc:sldMk cId="1685585594" sldId="426"/>
        </pc:sldMkLst>
        <pc:spChg chg="mod">
          <ac:chgData name="Julia Ault" userId="448e6d29-d07f-428e-8f66-47be6c4f352b" providerId="ADAL" clId="{C23B8010-FC2A-4937-808D-14970C672ADE}" dt="2018-03-02T13:08:13.878" v="3903" actId="14100"/>
          <ac:spMkLst>
            <pc:docMk/>
            <pc:sldMk cId="1685585594" sldId="426"/>
            <ac:spMk id="2" creationId="{00000000-0000-0000-0000-000000000000}"/>
          </ac:spMkLst>
        </pc:spChg>
      </pc:sldChg>
      <pc:sldChg chg="modSp">
        <pc:chgData name="Julia Ault" userId="448e6d29-d07f-428e-8f66-47be6c4f352b" providerId="ADAL" clId="{C23B8010-FC2A-4937-808D-14970C672ADE}" dt="2018-03-02T13:08:53.984" v="3913" actId="14100"/>
        <pc:sldMkLst>
          <pc:docMk/>
          <pc:sldMk cId="781116855" sldId="427"/>
        </pc:sldMkLst>
        <pc:spChg chg="mod">
          <ac:chgData name="Julia Ault" userId="448e6d29-d07f-428e-8f66-47be6c4f352b" providerId="ADAL" clId="{C23B8010-FC2A-4937-808D-14970C672ADE}" dt="2018-03-02T13:08:47.413" v="3912" actId="20577"/>
          <ac:spMkLst>
            <pc:docMk/>
            <pc:sldMk cId="781116855" sldId="427"/>
            <ac:spMk id="13314" creationId="{00000000-0000-0000-0000-000000000000}"/>
          </ac:spMkLst>
        </pc:spChg>
        <pc:spChg chg="mod">
          <ac:chgData name="Julia Ault" userId="448e6d29-d07f-428e-8f66-47be6c4f352b" providerId="ADAL" clId="{C23B8010-FC2A-4937-808D-14970C672ADE}" dt="2018-03-02T13:08:53.984" v="3913" actId="14100"/>
          <ac:spMkLst>
            <pc:docMk/>
            <pc:sldMk cId="781116855" sldId="427"/>
            <ac:spMk id="27651" creationId="{00000000-0000-0000-0000-000000000000}"/>
          </ac:spMkLst>
        </pc:spChg>
      </pc:sldChg>
      <pc:sldChg chg="modSp">
        <pc:chgData name="Julia Ault" userId="448e6d29-d07f-428e-8f66-47be6c4f352b" providerId="ADAL" clId="{C23B8010-FC2A-4937-808D-14970C672ADE}" dt="2018-03-02T13:10:31.254" v="3932" actId="1076"/>
        <pc:sldMkLst>
          <pc:docMk/>
          <pc:sldMk cId="3462062336" sldId="428"/>
        </pc:sldMkLst>
        <pc:spChg chg="mod">
          <ac:chgData name="Julia Ault" userId="448e6d29-d07f-428e-8f66-47be6c4f352b" providerId="ADAL" clId="{C23B8010-FC2A-4937-808D-14970C672ADE}" dt="2018-03-02T13:09:48.888" v="3922" actId="20577"/>
          <ac:spMkLst>
            <pc:docMk/>
            <pc:sldMk cId="3462062336" sldId="428"/>
            <ac:spMk id="16386" creationId="{00000000-0000-0000-0000-000000000000}"/>
          </ac:spMkLst>
        </pc:spChg>
        <pc:spChg chg="mod">
          <ac:chgData name="Julia Ault" userId="448e6d29-d07f-428e-8f66-47be6c4f352b" providerId="ADAL" clId="{C23B8010-FC2A-4937-808D-14970C672ADE}" dt="2018-03-02T13:10:31.254" v="3932" actId="1076"/>
          <ac:spMkLst>
            <pc:docMk/>
            <pc:sldMk cId="3462062336" sldId="428"/>
            <ac:spMk id="35843" creationId="{00000000-0000-0000-0000-000000000000}"/>
          </ac:spMkLst>
        </pc:spChg>
      </pc:sldChg>
      <pc:sldChg chg="modSp">
        <pc:chgData name="Julia Ault" userId="448e6d29-d07f-428e-8f66-47be6c4f352b" providerId="ADAL" clId="{C23B8010-FC2A-4937-808D-14970C672ADE}" dt="2018-03-02T13:12:44.733" v="3938" actId="255"/>
        <pc:sldMkLst>
          <pc:docMk/>
          <pc:sldMk cId="2706714751" sldId="429"/>
        </pc:sldMkLst>
        <pc:spChg chg="mod">
          <ac:chgData name="Julia Ault" userId="448e6d29-d07f-428e-8f66-47be6c4f352b" providerId="ADAL" clId="{C23B8010-FC2A-4937-808D-14970C672ADE}" dt="2018-03-02T13:12:44.733" v="3938" actId="255"/>
          <ac:spMkLst>
            <pc:docMk/>
            <pc:sldMk cId="2706714751" sldId="429"/>
            <ac:spMk id="5" creationId="{00000000-0000-0000-0000-000000000000}"/>
          </ac:spMkLst>
        </pc:spChg>
        <pc:spChg chg="mod">
          <ac:chgData name="Julia Ault" userId="448e6d29-d07f-428e-8f66-47be6c4f352b" providerId="ADAL" clId="{C23B8010-FC2A-4937-808D-14970C672ADE}" dt="2018-03-02T13:12:25.304" v="3937" actId="20577"/>
          <ac:spMkLst>
            <pc:docMk/>
            <pc:sldMk cId="2706714751" sldId="429"/>
            <ac:spMk id="6147" creationId="{00000000-0000-0000-0000-000000000000}"/>
          </ac:spMkLst>
        </pc:spChg>
      </pc:sldChg>
      <pc:sldChg chg="modSp">
        <pc:chgData name="Julia Ault" userId="448e6d29-d07f-428e-8f66-47be6c4f352b" providerId="ADAL" clId="{C23B8010-FC2A-4937-808D-14970C672ADE}" dt="2018-03-01T15:17:37.688" v="3192" actId="20577"/>
        <pc:sldMkLst>
          <pc:docMk/>
          <pc:sldMk cId="3887009846" sldId="430"/>
        </pc:sldMkLst>
        <pc:spChg chg="mod">
          <ac:chgData name="Julia Ault" userId="448e6d29-d07f-428e-8f66-47be6c4f352b" providerId="ADAL" clId="{C23B8010-FC2A-4937-808D-14970C672ADE}" dt="2018-03-01T15:17:37.688" v="3192" actId="20577"/>
          <ac:spMkLst>
            <pc:docMk/>
            <pc:sldMk cId="3887009846" sldId="430"/>
            <ac:spMk id="7171" creationId="{00000000-0000-0000-0000-000000000000}"/>
          </ac:spMkLst>
        </pc:spChg>
      </pc:sldChg>
      <pc:sldChg chg="modSp">
        <pc:chgData name="Julia Ault" userId="448e6d29-d07f-428e-8f66-47be6c4f352b" providerId="ADAL" clId="{C23B8010-FC2A-4937-808D-14970C672ADE}" dt="2018-03-02T13:12:58.445" v="3940" actId="27636"/>
        <pc:sldMkLst>
          <pc:docMk/>
          <pc:sldMk cId="270896432" sldId="431"/>
        </pc:sldMkLst>
        <pc:spChg chg="mod">
          <ac:chgData name="Julia Ault" userId="448e6d29-d07f-428e-8f66-47be6c4f352b" providerId="ADAL" clId="{C23B8010-FC2A-4937-808D-14970C672ADE}" dt="2018-03-01T15:17:51.894" v="3194" actId="20577"/>
          <ac:spMkLst>
            <pc:docMk/>
            <pc:sldMk cId="270896432" sldId="431"/>
            <ac:spMk id="17410" creationId="{00000000-0000-0000-0000-000000000000}"/>
          </ac:spMkLst>
        </pc:spChg>
        <pc:spChg chg="mod">
          <ac:chgData name="Julia Ault" userId="448e6d29-d07f-428e-8f66-47be6c4f352b" providerId="ADAL" clId="{C23B8010-FC2A-4937-808D-14970C672ADE}" dt="2018-03-02T13:12:58.445" v="3940" actId="27636"/>
          <ac:spMkLst>
            <pc:docMk/>
            <pc:sldMk cId="270896432" sldId="431"/>
            <ac:spMk id="37891" creationId="{00000000-0000-0000-0000-000000000000}"/>
          </ac:spMkLst>
        </pc:spChg>
      </pc:sldChg>
      <pc:sldChg chg="modSp">
        <pc:chgData name="Julia Ault" userId="448e6d29-d07f-428e-8f66-47be6c4f352b" providerId="ADAL" clId="{C23B8010-FC2A-4937-808D-14970C672ADE}" dt="2018-03-01T15:18:12.051" v="3200" actId="255"/>
        <pc:sldMkLst>
          <pc:docMk/>
          <pc:sldMk cId="2078169327" sldId="432"/>
        </pc:sldMkLst>
        <pc:spChg chg="mod">
          <ac:chgData name="Julia Ault" userId="448e6d29-d07f-428e-8f66-47be6c4f352b" providerId="ADAL" clId="{C23B8010-FC2A-4937-808D-14970C672ADE}" dt="2018-03-01T15:18:12.051" v="3200" actId="255"/>
          <ac:spMkLst>
            <pc:docMk/>
            <pc:sldMk cId="2078169327" sldId="432"/>
            <ac:spMk id="5" creationId="{00000000-0000-0000-0000-000000000000}"/>
          </ac:spMkLst>
        </pc:spChg>
      </pc:sldChg>
      <pc:sldChg chg="modSp">
        <pc:chgData name="Julia Ault" userId="448e6d29-d07f-428e-8f66-47be6c4f352b" providerId="ADAL" clId="{C23B8010-FC2A-4937-808D-14970C672ADE}" dt="2018-03-02T13:13:24.450" v="3942" actId="1076"/>
        <pc:sldMkLst>
          <pc:docMk/>
          <pc:sldMk cId="2628398456" sldId="433"/>
        </pc:sldMkLst>
        <pc:spChg chg="mod">
          <ac:chgData name="Julia Ault" userId="448e6d29-d07f-428e-8f66-47be6c4f352b" providerId="ADAL" clId="{C23B8010-FC2A-4937-808D-14970C672ADE}" dt="2018-03-01T15:18:24.781" v="3202" actId="20577"/>
          <ac:spMkLst>
            <pc:docMk/>
            <pc:sldMk cId="2628398456" sldId="433"/>
            <ac:spMk id="4" creationId="{00000000-0000-0000-0000-000000000000}"/>
          </ac:spMkLst>
        </pc:spChg>
        <pc:spChg chg="mod">
          <ac:chgData name="Julia Ault" userId="448e6d29-d07f-428e-8f66-47be6c4f352b" providerId="ADAL" clId="{C23B8010-FC2A-4937-808D-14970C672ADE}" dt="2018-03-02T13:13:24.450" v="3942" actId="1076"/>
          <ac:spMkLst>
            <pc:docMk/>
            <pc:sldMk cId="2628398456" sldId="433"/>
            <ac:spMk id="10243" creationId="{00000000-0000-0000-0000-000000000000}"/>
          </ac:spMkLst>
        </pc:spChg>
        <pc:graphicFrameChg chg="mod">
          <ac:chgData name="Julia Ault" userId="448e6d29-d07f-428e-8f66-47be6c4f352b" providerId="ADAL" clId="{C23B8010-FC2A-4937-808D-14970C672ADE}" dt="2018-03-02T13:13:20.965" v="3941" actId="1076"/>
          <ac:graphicFrameMkLst>
            <pc:docMk/>
            <pc:sldMk cId="2628398456" sldId="433"/>
            <ac:graphicFrameMk id="10242" creationId="{00000000-0000-0000-0000-000000000000}"/>
          </ac:graphicFrameMkLst>
        </pc:graphicFrameChg>
      </pc:sldChg>
      <pc:sldChg chg="modSp">
        <pc:chgData name="Julia Ault" userId="448e6d29-d07f-428e-8f66-47be6c4f352b" providerId="ADAL" clId="{C23B8010-FC2A-4937-808D-14970C672ADE}" dt="2018-03-02T13:13:40.441" v="3945" actId="14100"/>
        <pc:sldMkLst>
          <pc:docMk/>
          <pc:sldMk cId="1751182916" sldId="434"/>
        </pc:sldMkLst>
        <pc:spChg chg="mod">
          <ac:chgData name="Julia Ault" userId="448e6d29-d07f-428e-8f66-47be6c4f352b" providerId="ADAL" clId="{C23B8010-FC2A-4937-808D-14970C672ADE}" dt="2018-03-01T15:18:35.623" v="3204" actId="20577"/>
          <ac:spMkLst>
            <pc:docMk/>
            <pc:sldMk cId="1751182916" sldId="434"/>
            <ac:spMk id="187396" creationId="{00000000-0000-0000-0000-000000000000}"/>
          </ac:spMkLst>
        </pc:spChg>
        <pc:graphicFrameChg chg="mod">
          <ac:chgData name="Julia Ault" userId="448e6d29-d07f-428e-8f66-47be6c4f352b" providerId="ADAL" clId="{C23B8010-FC2A-4937-808D-14970C672ADE}" dt="2018-03-02T13:13:40.441" v="3945" actId="14100"/>
          <ac:graphicFrameMkLst>
            <pc:docMk/>
            <pc:sldMk cId="1751182916" sldId="434"/>
            <ac:graphicFrameMk id="2" creationId="{00000000-0000-0000-0000-000000000000}"/>
          </ac:graphicFrameMkLst>
        </pc:graphicFrameChg>
      </pc:sldChg>
      <pc:sldChg chg="modSp">
        <pc:chgData name="Julia Ault" userId="448e6d29-d07f-428e-8f66-47be6c4f352b" providerId="ADAL" clId="{C23B8010-FC2A-4937-808D-14970C672ADE}" dt="2018-03-01T15:18:48.154" v="3206" actId="20577"/>
        <pc:sldMkLst>
          <pc:docMk/>
          <pc:sldMk cId="1167333524" sldId="435"/>
        </pc:sldMkLst>
        <pc:spChg chg="mod">
          <ac:chgData name="Julia Ault" userId="448e6d29-d07f-428e-8f66-47be6c4f352b" providerId="ADAL" clId="{C23B8010-FC2A-4937-808D-14970C672ADE}" dt="2018-03-01T15:18:48.154" v="3206" actId="20577"/>
          <ac:spMkLst>
            <pc:docMk/>
            <pc:sldMk cId="1167333524" sldId="435"/>
            <ac:spMk id="162818" creationId="{00000000-0000-0000-0000-000000000000}"/>
          </ac:spMkLst>
        </pc:spChg>
      </pc:sldChg>
      <pc:sldChg chg="modSp">
        <pc:chgData name="Julia Ault" userId="448e6d29-d07f-428e-8f66-47be6c4f352b" providerId="ADAL" clId="{C23B8010-FC2A-4937-808D-14970C672ADE}" dt="2018-03-01T15:19:08.669" v="3210" actId="14100"/>
        <pc:sldMkLst>
          <pc:docMk/>
          <pc:sldMk cId="1328908375" sldId="436"/>
        </pc:sldMkLst>
        <pc:spChg chg="mod">
          <ac:chgData name="Julia Ault" userId="448e6d29-d07f-428e-8f66-47be6c4f352b" providerId="ADAL" clId="{C23B8010-FC2A-4937-808D-14970C672ADE}" dt="2018-03-01T15:18:57.910" v="3208" actId="14100"/>
          <ac:spMkLst>
            <pc:docMk/>
            <pc:sldMk cId="1328908375" sldId="436"/>
            <ac:spMk id="21506" creationId="{00000000-0000-0000-0000-000000000000}"/>
          </ac:spMkLst>
        </pc:spChg>
        <pc:spChg chg="mod">
          <ac:chgData name="Julia Ault" userId="448e6d29-d07f-428e-8f66-47be6c4f352b" providerId="ADAL" clId="{C23B8010-FC2A-4937-808D-14970C672ADE}" dt="2018-03-01T15:19:08.669" v="3210" actId="14100"/>
          <ac:spMkLst>
            <pc:docMk/>
            <pc:sldMk cId="1328908375" sldId="436"/>
            <ac:spMk id="45059" creationId="{00000000-0000-0000-0000-000000000000}"/>
          </ac:spMkLst>
        </pc:spChg>
      </pc:sldChg>
      <pc:sldChg chg="modSp">
        <pc:chgData name="Julia Ault" userId="448e6d29-d07f-428e-8f66-47be6c4f352b" providerId="ADAL" clId="{C23B8010-FC2A-4937-808D-14970C672ADE}" dt="2018-03-01T15:19:22.101" v="3212" actId="20577"/>
        <pc:sldMkLst>
          <pc:docMk/>
          <pc:sldMk cId="1531582799" sldId="437"/>
        </pc:sldMkLst>
        <pc:spChg chg="mod">
          <ac:chgData name="Julia Ault" userId="448e6d29-d07f-428e-8f66-47be6c4f352b" providerId="ADAL" clId="{C23B8010-FC2A-4937-808D-14970C672ADE}" dt="2018-03-01T15:19:22.101" v="3212" actId="20577"/>
          <ac:spMkLst>
            <pc:docMk/>
            <pc:sldMk cId="1531582799" sldId="437"/>
            <ac:spMk id="22530" creationId="{00000000-0000-0000-0000-000000000000}"/>
          </ac:spMkLst>
        </pc:spChg>
      </pc:sldChg>
      <pc:sldChg chg="modSp">
        <pc:chgData name="Julia Ault" userId="448e6d29-d07f-428e-8f66-47be6c4f352b" providerId="ADAL" clId="{C23B8010-FC2A-4937-808D-14970C672ADE}" dt="2018-03-03T14:29:34.250" v="5084" actId="20577"/>
        <pc:sldMkLst>
          <pc:docMk/>
          <pc:sldMk cId="3509079458" sldId="438"/>
        </pc:sldMkLst>
        <pc:spChg chg="mod">
          <ac:chgData name="Julia Ault" userId="448e6d29-d07f-428e-8f66-47be6c4f352b" providerId="ADAL" clId="{C23B8010-FC2A-4937-808D-14970C672ADE}" dt="2018-03-02T13:05:51.874" v="3886" actId="1076"/>
          <ac:spMkLst>
            <pc:docMk/>
            <pc:sldMk cId="3509079458" sldId="438"/>
            <ac:spMk id="2" creationId="{FC6377EA-9470-454B-AA56-5D95C5452F6C}"/>
          </ac:spMkLst>
        </pc:spChg>
        <pc:spChg chg="mod">
          <ac:chgData name="Julia Ault" userId="448e6d29-d07f-428e-8f66-47be6c4f352b" providerId="ADAL" clId="{C23B8010-FC2A-4937-808D-14970C672ADE}" dt="2018-03-03T14:29:34.250" v="5084" actId="20577"/>
          <ac:spMkLst>
            <pc:docMk/>
            <pc:sldMk cId="3509079458" sldId="438"/>
            <ac:spMk id="3" creationId="{0C6C2E7E-1E65-4114-AC63-88887A3C30CE}"/>
          </ac:spMkLst>
        </pc:spChg>
      </pc:sldChg>
      <pc:sldChg chg="modSp">
        <pc:chgData name="Julia Ault" userId="448e6d29-d07f-428e-8f66-47be6c4f352b" providerId="ADAL" clId="{C23B8010-FC2A-4937-808D-14970C672ADE}" dt="2018-03-03T14:32:57.681" v="5126" actId="20577"/>
        <pc:sldMkLst>
          <pc:docMk/>
          <pc:sldMk cId="1140928109" sldId="439"/>
        </pc:sldMkLst>
        <pc:spChg chg="mod">
          <ac:chgData name="Julia Ault" userId="448e6d29-d07f-428e-8f66-47be6c4f352b" providerId="ADAL" clId="{C23B8010-FC2A-4937-808D-14970C672ADE}" dt="2018-03-03T14:32:57.681" v="5126" actId="20577"/>
          <ac:spMkLst>
            <pc:docMk/>
            <pc:sldMk cId="1140928109" sldId="439"/>
            <ac:spMk id="3" creationId="{00000000-0000-0000-0000-000000000000}"/>
          </ac:spMkLst>
        </pc:spChg>
      </pc:sldChg>
      <pc:sldChg chg="ord">
        <pc:chgData name="Julia Ault" userId="448e6d29-d07f-428e-8f66-47be6c4f352b" providerId="ADAL" clId="{C23B8010-FC2A-4937-808D-14970C672ADE}" dt="2018-03-04T21:50:23.398" v="5754" actId="20577"/>
        <pc:sldMkLst>
          <pc:docMk/>
          <pc:sldMk cId="444459199" sldId="457"/>
        </pc:sldMkLst>
      </pc:sldChg>
      <pc:sldChg chg="ord">
        <pc:chgData name="Julia Ault" userId="448e6d29-d07f-428e-8f66-47be6c4f352b" providerId="ADAL" clId="{C23B8010-FC2A-4937-808D-14970C672ADE}" dt="2018-03-02T16:18:03.588" v="3955" actId="1076"/>
        <pc:sldMkLst>
          <pc:docMk/>
          <pc:sldMk cId="2568521566" sldId="458"/>
        </pc:sldMkLst>
      </pc:sldChg>
      <pc:sldChg chg="addSp delSp modSp add ord">
        <pc:chgData name="Julia Ault" userId="448e6d29-d07f-428e-8f66-47be6c4f352b" providerId="ADAL" clId="{C23B8010-FC2A-4937-808D-14970C672ADE}" dt="2018-03-04T21:49:08.884" v="5745" actId="20577"/>
        <pc:sldMkLst>
          <pc:docMk/>
          <pc:sldMk cId="3578779736" sldId="459"/>
        </pc:sldMkLst>
        <pc:spChg chg="mod">
          <ac:chgData name="Julia Ault" userId="448e6d29-d07f-428e-8f66-47be6c4f352b" providerId="ADAL" clId="{C23B8010-FC2A-4937-808D-14970C672ADE}" dt="2018-03-02T16:32:25.140" v="3973" actId="20577"/>
          <ac:spMkLst>
            <pc:docMk/>
            <pc:sldMk cId="3578779736" sldId="459"/>
            <ac:spMk id="2" creationId="{00000000-0000-0000-0000-000000000000}"/>
          </ac:spMkLst>
        </pc:spChg>
        <pc:picChg chg="del">
          <ac:chgData name="Julia Ault" userId="448e6d29-d07f-428e-8f66-47be6c4f352b" providerId="ADAL" clId="{C23B8010-FC2A-4937-808D-14970C672ADE}" dt="2018-03-02T16:32:15.557" v="3960" actId="478"/>
          <ac:picMkLst>
            <pc:docMk/>
            <pc:sldMk cId="3578779736" sldId="459"/>
            <ac:picMk id="6" creationId="{D646EDC3-4749-4871-8337-6067CF815749}"/>
          </ac:picMkLst>
        </pc:picChg>
        <pc:picChg chg="add del mod">
          <ac:chgData name="Julia Ault" userId="448e6d29-d07f-428e-8f66-47be6c4f352b" providerId="ADAL" clId="{C23B8010-FC2A-4937-808D-14970C672ADE}" dt="2018-03-02T16:36:57.820" v="3977" actId="478"/>
          <ac:picMkLst>
            <pc:docMk/>
            <pc:sldMk cId="3578779736" sldId="459"/>
            <ac:picMk id="7" creationId="{7040F475-BB11-4AF6-ACC2-05381DE9AE29}"/>
          </ac:picMkLst>
        </pc:picChg>
        <pc:picChg chg="add mod">
          <ac:chgData name="Julia Ault" userId="448e6d29-d07f-428e-8f66-47be6c4f352b" providerId="ADAL" clId="{C23B8010-FC2A-4937-808D-14970C672ADE}" dt="2018-03-02T16:37:13.812" v="3983" actId="1076"/>
          <ac:picMkLst>
            <pc:docMk/>
            <pc:sldMk cId="3578779736" sldId="459"/>
            <ac:picMk id="9" creationId="{070D7804-F6A0-4C10-AD96-0B8B4C1CD86B}"/>
          </ac:picMkLst>
        </pc:picChg>
      </pc:sldChg>
      <pc:sldChg chg="add ord">
        <pc:chgData name="Julia Ault" userId="448e6d29-d07f-428e-8f66-47be6c4f352b" providerId="ADAL" clId="{C23B8010-FC2A-4937-808D-14970C672ADE}" dt="2018-03-04T21:50:52.912" v="5756" actId="20577"/>
        <pc:sldMkLst>
          <pc:docMk/>
          <pc:sldMk cId="4047426679" sldId="460"/>
        </pc:sldMkLst>
      </pc:sldChg>
      <pc:sldChg chg="addSp modSp add ord">
        <pc:chgData name="Julia Ault" userId="448e6d29-d07f-428e-8f66-47be6c4f352b" providerId="ADAL" clId="{C23B8010-FC2A-4937-808D-14970C672ADE}" dt="2018-03-03T14:26:14.307" v="5022" actId="20577"/>
        <pc:sldMkLst>
          <pc:docMk/>
          <pc:sldMk cId="3656358607" sldId="461"/>
        </pc:sldMkLst>
        <pc:spChg chg="mod">
          <ac:chgData name="Julia Ault" userId="448e6d29-d07f-428e-8f66-47be6c4f352b" providerId="ADAL" clId="{C23B8010-FC2A-4937-808D-14970C672ADE}" dt="2018-03-03T14:09:10.123" v="4392" actId="14100"/>
          <ac:spMkLst>
            <pc:docMk/>
            <pc:sldMk cId="3656358607" sldId="461"/>
            <ac:spMk id="2" creationId="{FC6377EA-9470-454B-AA56-5D95C5452F6C}"/>
          </ac:spMkLst>
        </pc:spChg>
        <pc:spChg chg="mod">
          <ac:chgData name="Julia Ault" userId="448e6d29-d07f-428e-8f66-47be6c4f352b" providerId="ADAL" clId="{C23B8010-FC2A-4937-808D-14970C672ADE}" dt="2018-03-03T14:24:44.129" v="4994" actId="1076"/>
          <ac:spMkLst>
            <pc:docMk/>
            <pc:sldMk cId="3656358607" sldId="461"/>
            <ac:spMk id="3" creationId="{0C6C2E7E-1E65-4114-AC63-88887A3C30CE}"/>
          </ac:spMkLst>
        </pc:spChg>
        <pc:picChg chg="add mod">
          <ac:chgData name="Julia Ault" userId="448e6d29-d07f-428e-8f66-47be6c4f352b" providerId="ADAL" clId="{C23B8010-FC2A-4937-808D-14970C672ADE}" dt="2018-03-03T14:24:53.985" v="4998" actId="14100"/>
          <ac:picMkLst>
            <pc:docMk/>
            <pc:sldMk cId="3656358607" sldId="461"/>
            <ac:picMk id="5" creationId="{60BB0C6C-C6FF-45F7-A048-11F8FEDD764A}"/>
          </ac:picMkLst>
        </pc:picChg>
      </pc:sldChg>
      <pc:sldChg chg="modSp add ord">
        <pc:chgData name="Julia Ault" userId="448e6d29-d07f-428e-8f66-47be6c4f352b" providerId="ADAL" clId="{C23B8010-FC2A-4937-808D-14970C672ADE}" dt="2018-03-04T21:52:56.240" v="5771" actId="20577"/>
        <pc:sldMkLst>
          <pc:docMk/>
          <pc:sldMk cId="2984591835" sldId="462"/>
        </pc:sldMkLst>
        <pc:spChg chg="mod">
          <ac:chgData name="Julia Ault" userId="448e6d29-d07f-428e-8f66-47be6c4f352b" providerId="ADAL" clId="{C23B8010-FC2A-4937-808D-14970C672ADE}" dt="2018-03-03T14:22:38.720" v="4971" actId="1076"/>
          <ac:spMkLst>
            <pc:docMk/>
            <pc:sldMk cId="2984591835" sldId="462"/>
            <ac:spMk id="2" creationId="{FC6377EA-9470-454B-AA56-5D95C5452F6C}"/>
          </ac:spMkLst>
        </pc:spChg>
        <pc:spChg chg="mod">
          <ac:chgData name="Julia Ault" userId="448e6d29-d07f-428e-8f66-47be6c4f352b" providerId="ADAL" clId="{C23B8010-FC2A-4937-808D-14970C672ADE}" dt="2018-03-04T21:52:56.240" v="5771" actId="20577"/>
          <ac:spMkLst>
            <pc:docMk/>
            <pc:sldMk cId="2984591835" sldId="462"/>
            <ac:spMk id="3" creationId="{0C6C2E7E-1E65-4114-AC63-88887A3C30CE}"/>
          </ac:spMkLst>
        </pc:spChg>
      </pc:sldChg>
      <pc:sldChg chg="add">
        <pc:chgData name="Julia Ault" userId="448e6d29-d07f-428e-8f66-47be6c4f352b" providerId="ADAL" clId="{C23B8010-FC2A-4937-808D-14970C672ADE}" dt="2018-03-04T13:15:45.005" v="5127" actId="1076"/>
        <pc:sldMkLst>
          <pc:docMk/>
          <pc:sldMk cId="140704725" sldId="463"/>
        </pc:sldMkLst>
      </pc:sldChg>
      <pc:sldChg chg="modSp add ord">
        <pc:chgData name="Julia Ault" userId="448e6d29-d07f-428e-8f66-47be6c4f352b" providerId="ADAL" clId="{C23B8010-FC2A-4937-808D-14970C672ADE}" dt="2018-03-04T13:27:59.683" v="5711" actId="20577"/>
        <pc:sldMkLst>
          <pc:docMk/>
          <pc:sldMk cId="729864323" sldId="464"/>
        </pc:sldMkLst>
        <pc:spChg chg="mod">
          <ac:chgData name="Julia Ault" userId="448e6d29-d07f-428e-8f66-47be6c4f352b" providerId="ADAL" clId="{C23B8010-FC2A-4937-808D-14970C672ADE}" dt="2018-03-04T13:27:59.683" v="5711" actId="20577"/>
          <ac:spMkLst>
            <pc:docMk/>
            <pc:sldMk cId="729864323" sldId="464"/>
            <ac:spMk id="3" creationId="{0C6C2E7E-1E65-4114-AC63-88887A3C30CE}"/>
          </ac:spMkLst>
        </pc:spChg>
      </pc:sldChg>
      <pc:sldChg chg="del">
        <pc:chgData name="Julia Ault" userId="448e6d29-d07f-428e-8f66-47be6c4f352b" providerId="ADAL" clId="{C23B8010-FC2A-4937-808D-14970C672ADE}" dt="2018-03-07T16:42:28.876" v="5772" actId="2696"/>
        <pc:sldMkLst>
          <pc:docMk/>
          <pc:sldMk cId="2637322040" sldId="465"/>
        </pc:sldMkLst>
      </pc:sldChg>
    </pc:docChg>
  </pc:docChgLst>
  <pc:docChgLst>
    <pc:chgData name="Julia Ault" userId="448e6d29-d07f-428e-8f66-47be6c4f352b" providerId="ADAL" clId="{F8326AC7-F74C-4543-81B2-CD7A2EC497B1}"/>
    <pc:docChg chg="modSld">
      <pc:chgData name="Julia Ault" userId="448e6d29-d07f-428e-8f66-47be6c4f352b" providerId="ADAL" clId="{F8326AC7-F74C-4543-81B2-CD7A2EC497B1}" dt="2018-03-01T12:47:08.412" v="50" actId="14100"/>
      <pc:docMkLst>
        <pc:docMk/>
      </pc:docMkLst>
      <pc:sldChg chg="modSp">
        <pc:chgData name="Julia Ault" userId="448e6d29-d07f-428e-8f66-47be6c4f352b" providerId="ADAL" clId="{F8326AC7-F74C-4543-81B2-CD7A2EC497B1}" dt="2018-03-01T12:47:08.412" v="50" actId="14100"/>
        <pc:sldMkLst>
          <pc:docMk/>
          <pc:sldMk cId="3205830729" sldId="381"/>
        </pc:sldMkLst>
        <pc:spChg chg="mod">
          <ac:chgData name="Julia Ault" userId="448e6d29-d07f-428e-8f66-47be6c4f352b" providerId="ADAL" clId="{F8326AC7-F74C-4543-81B2-CD7A2EC497B1}" dt="2018-03-01T12:47:08.412" v="50" actId="14100"/>
          <ac:spMkLst>
            <pc:docMk/>
            <pc:sldMk cId="3205830729" sldId="381"/>
            <ac:spMk id="1331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19/02/2019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19/02/2019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19/02/2019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19/02/2019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19/02/2019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19/02/2019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19/02/2019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19/02/2019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19/02/2019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19/02/2019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19/02/2019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19/02/2019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19/02/2019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bc.co.uk/news/technolog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log.hubspot.com/marketing/google-advanced-search-tips" TargetMode="External"/><Relationship Id="rId2" Type="http://schemas.openxmlformats.org/officeDocument/2006/relationships/hyperlink" Target="https://scholar.google.co.uk/" TargetMode="External"/><Relationship Id="rId1" Type="http://schemas.openxmlformats.org/officeDocument/2006/relationships/slideLayout" Target="../slideLayouts/slideLayout2.xml"/><Relationship Id="rId5" Type="http://schemas.openxmlformats.org/officeDocument/2006/relationships/hyperlink" Target="https://spreadprivacy.com/data-privacy-day-2018/" TargetMode="External"/><Relationship Id="rId4" Type="http://schemas.openxmlformats.org/officeDocument/2006/relationships/hyperlink" Target="https://www.youtube.com/watch?v=R0DQfwc72PM"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lAWhE0mj69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9DEgIBoePD8"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fao.org/docrep/W3241E/w3241e05.ht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pbU0mO4Mex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ifehack.org/articles/communication/top-10-most-inspirational-bloggers-the-world.html" TargetMode="External"/><Relationship Id="rId2" Type="http://schemas.openxmlformats.org/officeDocument/2006/relationships/hyperlink" Target="https://www.youtube.com/watch?v=NjwUHXoi8lM" TargetMode="External"/><Relationship Id="rId1" Type="http://schemas.openxmlformats.org/officeDocument/2006/relationships/slideLayout" Target="../slideLayouts/slideLayout2.xml"/><Relationship Id="rId5" Type="http://schemas.openxmlformats.org/officeDocument/2006/relationships/hyperlink" Target="https://dcmsblog.uk/2017/11/3345" TargetMode="External"/><Relationship Id="rId4" Type="http://schemas.openxmlformats.org/officeDocument/2006/relationships/hyperlink" Target="http://blog.hefce.ac.uk/2018/02/01/digital-skills-for-the-futur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lifehacker.com/5992419/the-best-ways-to-be-sure-youre-legally-using-online-photos" TargetMode="External"/><Relationship Id="rId2" Type="http://schemas.openxmlformats.org/officeDocument/2006/relationships/hyperlink" Target="https://www.theguardian.com/law/2016/sep/08/how-to-blog-without-breaking-the-law" TargetMode="External"/><Relationship Id="rId1" Type="http://schemas.openxmlformats.org/officeDocument/2006/relationships/slideLayout" Target="../slideLayouts/slideLayout2.xml"/><Relationship Id="rId4" Type="http://schemas.openxmlformats.org/officeDocument/2006/relationships/hyperlink" Target="http://www.wpbeginner.com/beginners-guide/how-to-find-royalty-free-images-for-your-wordpress-blog-posts/"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7dvA2xHDUvU" TargetMode="External"/><Relationship Id="rId2" Type="http://schemas.openxmlformats.org/officeDocument/2006/relationships/hyperlink" Target="https://www.youtube.com/watch?v=v81nRa_W9F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dirty="0"/>
              <a:t/>
            </a:r>
            <a:br>
              <a:rPr lang="en-GB" altLang="en-US" dirty="0"/>
            </a:br>
            <a:r>
              <a:rPr lang="en-GB" altLang="en-US" dirty="0"/>
              <a:t> </a:t>
            </a:r>
            <a:r>
              <a:rPr lang="en-GB" altLang="en-US" sz="3600" dirty="0" smtClean="0">
                <a:solidFill>
                  <a:schemeClr val="bg1">
                    <a:lumMod val="75000"/>
                  </a:schemeClr>
                </a:solidFill>
                <a:latin typeface="Arial Rounded MT Bold" charset="0"/>
                <a:ea typeface="Arial Rounded MT Bold" charset="0"/>
                <a:cs typeface="Arial Rounded MT Bold" charset="0"/>
              </a:rPr>
              <a:t>Introduction to the Digital </a:t>
            </a:r>
            <a:r>
              <a:rPr lang="en-GB" altLang="en-US" sz="3600" smtClean="0">
                <a:solidFill>
                  <a:schemeClr val="bg1">
                    <a:lumMod val="75000"/>
                  </a:schemeClr>
                </a:solidFill>
                <a:latin typeface="Arial Rounded MT Bold" charset="0"/>
                <a:ea typeface="Arial Rounded MT Bold" charset="0"/>
                <a:cs typeface="Arial Rounded MT Bold" charset="0"/>
              </a:rPr>
              <a:t>Workplace BMBM4004</a:t>
            </a:r>
            <a:r>
              <a:rPr lang="en-GB" altLang="en-US" sz="3600" dirty="0" smtClean="0">
                <a:solidFill>
                  <a:schemeClr val="bg1">
                    <a:lumMod val="75000"/>
                  </a:schemeClr>
                </a:solidFill>
                <a:latin typeface="Arial Rounded MT Bold" charset="0"/>
                <a:ea typeface="Arial Rounded MT Bold" charset="0"/>
                <a:cs typeface="Arial Rounded MT Bold" charset="0"/>
              </a:rPr>
              <a:t/>
            </a:r>
            <a:br>
              <a:rPr lang="en-GB" altLang="en-US" sz="3600" dirty="0" smtClean="0">
                <a:solidFill>
                  <a:schemeClr val="bg1">
                    <a:lumMod val="75000"/>
                  </a:schemeClr>
                </a:solidFill>
                <a:latin typeface="Arial Rounded MT Bold" charset="0"/>
                <a:ea typeface="Arial Rounded MT Bold" charset="0"/>
                <a:cs typeface="Arial Rounded MT Bold" charset="0"/>
              </a:rPr>
            </a:br>
            <a:r>
              <a:rPr lang="en-GB" altLang="en-US" sz="3600" dirty="0" smtClean="0">
                <a:solidFill>
                  <a:schemeClr val="bg1">
                    <a:lumMod val="75000"/>
                  </a:schemeClr>
                </a:solidFill>
                <a:latin typeface="Arial Rounded MT Bold" charset="0"/>
                <a:ea typeface="Arial Rounded MT Bold" charset="0"/>
                <a:cs typeface="Arial Rounded MT Bold" charset="0"/>
              </a:rPr>
              <a:t>Session 2</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US" dirty="0">
                <a:latin typeface="+mj-ea"/>
                <a:cs typeface="+mj-ea"/>
              </a:rPr>
              <a:t/>
            </a:r>
            <a:br>
              <a:rPr lang="en-US" dirty="0">
                <a:latin typeface="+mj-ea"/>
                <a:cs typeface="+mj-ea"/>
              </a:rPr>
            </a:b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xmlns=""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Objectives of session:</a:t>
            </a:r>
            <a:endParaRPr lang="cy-GB" dirty="0"/>
          </a:p>
        </p:txBody>
      </p:sp>
      <p:sp>
        <p:nvSpPr>
          <p:cNvPr id="3" name="Content Placeholder 2"/>
          <p:cNvSpPr>
            <a:spLocks noGrp="1"/>
          </p:cNvSpPr>
          <p:nvPr>
            <p:ph idx="1"/>
          </p:nvPr>
        </p:nvSpPr>
        <p:spPr/>
        <p:txBody>
          <a:bodyPr/>
          <a:lstStyle/>
          <a:p>
            <a:r>
              <a:rPr lang="cy-GB" dirty="0" smtClean="0"/>
              <a:t>Look at the use of internet and google for digital research;</a:t>
            </a:r>
          </a:p>
          <a:p>
            <a:r>
              <a:rPr lang="cy-GB" dirty="0" smtClean="0"/>
              <a:t>start a blog.</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News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www.bbc.co.uk/news/technology</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38015454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might a company need to do research?</a:t>
            </a:r>
            <a:endParaRPr lang="en-GB" dirty="0"/>
          </a:p>
        </p:txBody>
      </p:sp>
      <p:sp>
        <p:nvSpPr>
          <p:cNvPr id="3" name="Content Placeholder 2"/>
          <p:cNvSpPr>
            <a:spLocks noGrp="1"/>
          </p:cNvSpPr>
          <p:nvPr>
            <p:ph idx="1"/>
          </p:nvPr>
        </p:nvSpPr>
        <p:spPr/>
        <p:txBody>
          <a:bodyPr/>
          <a:lstStyle/>
          <a:p>
            <a:r>
              <a:rPr lang="en-GB" dirty="0" smtClean="0"/>
              <a:t>Competitor information</a:t>
            </a:r>
          </a:p>
          <a:p>
            <a:r>
              <a:rPr lang="en-GB" dirty="0" smtClean="0"/>
              <a:t>Marketplace changes</a:t>
            </a:r>
          </a:p>
          <a:p>
            <a:r>
              <a:rPr lang="en-GB" dirty="0" smtClean="0"/>
              <a:t>Changes in the Law</a:t>
            </a:r>
          </a:p>
          <a:p>
            <a:endParaRPr lang="en-GB" dirty="0" smtClean="0"/>
          </a:p>
          <a:p>
            <a:r>
              <a:rPr lang="en-GB" dirty="0"/>
              <a:t>PEST factors: </a:t>
            </a:r>
          </a:p>
          <a:p>
            <a:pPr lvl="1"/>
            <a:r>
              <a:rPr lang="en-GB" dirty="0"/>
              <a:t>Political, Economic, Social, Technological</a:t>
            </a:r>
          </a:p>
          <a:p>
            <a:endParaRPr lang="en-GB" dirty="0"/>
          </a:p>
          <a:p>
            <a:pPr lvl="1"/>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1952137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can a company find information for research?</a:t>
            </a:r>
            <a:endParaRPr lang="en-GB" dirty="0"/>
          </a:p>
        </p:txBody>
      </p:sp>
      <p:sp>
        <p:nvSpPr>
          <p:cNvPr id="3" name="Content Placeholder 2"/>
          <p:cNvSpPr>
            <a:spLocks noGrp="1"/>
          </p:cNvSpPr>
          <p:nvPr>
            <p:ph idx="1"/>
          </p:nvPr>
        </p:nvSpPr>
        <p:spPr/>
        <p:txBody>
          <a:bodyPr/>
          <a:lstStyle/>
          <a:p>
            <a:r>
              <a:rPr lang="en-GB" dirty="0" smtClean="0"/>
              <a:t>Internal</a:t>
            </a:r>
          </a:p>
          <a:p>
            <a:r>
              <a:rPr lang="en-GB" dirty="0" smtClean="0"/>
              <a:t>External</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113192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dirty="0" smtClean="0"/>
              <a:t>Online Digital Research</a:t>
            </a:r>
            <a:endParaRPr lang="cy-GB" dirty="0"/>
          </a:p>
        </p:txBody>
      </p:sp>
      <p:sp>
        <p:nvSpPr>
          <p:cNvPr id="7" name="Content Placeholder 6"/>
          <p:cNvSpPr>
            <a:spLocks noGrp="1"/>
          </p:cNvSpPr>
          <p:nvPr>
            <p:ph idx="1"/>
          </p:nvPr>
        </p:nvSpPr>
        <p:spPr/>
        <p:txBody>
          <a:bodyPr/>
          <a:lstStyle/>
          <a:p>
            <a:r>
              <a:rPr lang="cy-GB" sz="2500" dirty="0" smtClean="0"/>
              <a:t>The University’s online library should be the first port-of-call for academic research.</a:t>
            </a:r>
          </a:p>
          <a:p>
            <a:r>
              <a:rPr lang="cy-GB" sz="2500" b="1" dirty="0" smtClean="0"/>
              <a:t>Tertiary sources </a:t>
            </a:r>
            <a:r>
              <a:rPr lang="cy-GB" sz="2500" dirty="0" smtClean="0"/>
              <a:t>of information include search engines which lead to secondary sources and facilitate primary sources. (</a:t>
            </a:r>
            <a:r>
              <a:rPr lang="en-GB" sz="2500" dirty="0"/>
              <a:t>These are sources that index, abstract, organize, compile, or digest other </a:t>
            </a:r>
            <a:r>
              <a:rPr lang="en-GB" sz="2500" dirty="0" smtClean="0"/>
              <a:t>sources)</a:t>
            </a:r>
          </a:p>
          <a:p>
            <a:r>
              <a:rPr lang="cy-GB" sz="2500" dirty="0" smtClean="0"/>
              <a:t>Which search engines do you use and why?</a:t>
            </a:r>
          </a:p>
          <a:p>
            <a:r>
              <a:rPr lang="cy-GB" sz="2500" dirty="0" smtClean="0"/>
              <a:t>Have you had a talk from the University Librarian?</a:t>
            </a:r>
          </a:p>
          <a:p>
            <a:endParaRPr lang="cy-GB" sz="2800" dirty="0" smtClean="0"/>
          </a:p>
          <a:p>
            <a:endParaRPr lang="cy-GB" dirty="0"/>
          </a:p>
        </p:txBody>
      </p:sp>
      <p:sp>
        <p:nvSpPr>
          <p:cNvPr id="5" name="Slide Number Placeholder 4"/>
          <p:cNvSpPr>
            <a:spLocks noGrp="1"/>
          </p:cNvSpPr>
          <p:nvPr>
            <p:ph type="sldNum" sz="quarter" idx="12"/>
          </p:nvPr>
        </p:nvSpPr>
        <p:spPr/>
        <p:txBody>
          <a:bodyPr/>
          <a:lstStyle/>
          <a:p>
            <a:pPr>
              <a:defRPr/>
            </a:pPr>
            <a:fld id="{2096B041-6E99-4359-A389-74577D161FA5}" type="slidenum">
              <a:rPr lang="en-GB" smtClean="0"/>
              <a:pPr>
                <a:defRPr/>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Google for Digital Research</a:t>
            </a:r>
            <a:endParaRPr lang="cy-GB" dirty="0"/>
          </a:p>
        </p:txBody>
      </p:sp>
      <p:sp>
        <p:nvSpPr>
          <p:cNvPr id="3" name="Content Placeholder 2"/>
          <p:cNvSpPr>
            <a:spLocks noGrp="1"/>
          </p:cNvSpPr>
          <p:nvPr>
            <p:ph idx="1"/>
          </p:nvPr>
        </p:nvSpPr>
        <p:spPr/>
        <p:txBody>
          <a:bodyPr/>
          <a:lstStyle/>
          <a:p>
            <a:r>
              <a:rPr lang="cy-GB" sz="2000" dirty="0" smtClean="0"/>
              <a:t>Google has consistently been amongst the most popular of search engines.</a:t>
            </a:r>
          </a:p>
          <a:p>
            <a:r>
              <a:rPr lang="cy-GB" sz="2000" dirty="0" smtClean="0"/>
              <a:t>Google Scholar helps to filter results.</a:t>
            </a:r>
          </a:p>
          <a:p>
            <a:pPr marL="361950" indent="19050">
              <a:buNone/>
            </a:pPr>
            <a:r>
              <a:rPr lang="cy-GB" sz="2000" dirty="0" smtClean="0">
                <a:hlinkClick r:id="rId2"/>
              </a:rPr>
              <a:t>https://scholar.google.co.uk/</a:t>
            </a:r>
            <a:endParaRPr lang="cy-GB" sz="2000" dirty="0" smtClean="0"/>
          </a:p>
          <a:p>
            <a:r>
              <a:rPr lang="cy-GB" sz="2000" dirty="0" smtClean="0"/>
              <a:t>Other filtering tips are as follows:</a:t>
            </a:r>
          </a:p>
          <a:p>
            <a:r>
              <a:rPr lang="cy-GB" sz="2000" dirty="0">
                <a:hlinkClick r:id="rId3"/>
              </a:rPr>
              <a:t>https://</a:t>
            </a:r>
            <a:r>
              <a:rPr lang="cy-GB" sz="2000" dirty="0" smtClean="0">
                <a:hlinkClick r:id="rId3"/>
              </a:rPr>
              <a:t>blog.hubspot.com/marketing/google-advanced-search-tips</a:t>
            </a:r>
            <a:endParaRPr lang="cy-GB" sz="2000" dirty="0" smtClean="0"/>
          </a:p>
          <a:p>
            <a:pPr marL="361950" indent="0">
              <a:spcBef>
                <a:spcPts val="0"/>
              </a:spcBef>
              <a:buNone/>
            </a:pPr>
            <a:r>
              <a:rPr lang="cy-GB" sz="2000" dirty="0" smtClean="0">
                <a:hlinkClick r:id="rId4"/>
              </a:rPr>
              <a:t>https://www.youtube.com/watch?v=R0DQfwc72PM</a:t>
            </a:r>
            <a:r>
              <a:rPr lang="cy-GB" sz="2000" dirty="0" smtClean="0"/>
              <a:t> </a:t>
            </a:r>
          </a:p>
          <a:p>
            <a:r>
              <a:rPr lang="cy-GB" sz="2000" dirty="0" smtClean="0"/>
              <a:t>What are the dis/advantages of using Google and other search engines?</a:t>
            </a:r>
          </a:p>
          <a:p>
            <a:r>
              <a:rPr lang="cy-GB" sz="2000" dirty="0">
                <a:hlinkClick r:id="rId5"/>
              </a:rPr>
              <a:t>https://spreadprivacy.com/data-privacy-day-2018</a:t>
            </a:r>
            <a:r>
              <a:rPr lang="cy-GB" sz="2000" dirty="0" smtClean="0">
                <a:hlinkClick r:id="rId5"/>
              </a:rPr>
              <a:t>/</a:t>
            </a:r>
            <a:endParaRPr lang="cy-GB" sz="2000" dirty="0" smtClean="0"/>
          </a:p>
          <a:p>
            <a:r>
              <a:rPr lang="cy-GB" sz="2400" dirty="0" smtClean="0"/>
              <a:t> </a:t>
            </a:r>
            <a:endParaRPr lang="cy-GB" sz="24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Evaluating Digital Content</a:t>
            </a:r>
            <a:endParaRPr lang="cy-GB" dirty="0"/>
          </a:p>
        </p:txBody>
      </p:sp>
      <p:sp>
        <p:nvSpPr>
          <p:cNvPr id="3" name="Content Placeholder 2"/>
          <p:cNvSpPr>
            <a:spLocks noGrp="1"/>
          </p:cNvSpPr>
          <p:nvPr>
            <p:ph idx="1"/>
          </p:nvPr>
        </p:nvSpPr>
        <p:spPr/>
        <p:txBody>
          <a:bodyPr/>
          <a:lstStyle/>
          <a:p>
            <a:pPr marL="0" indent="0">
              <a:buNone/>
            </a:pPr>
            <a:r>
              <a:rPr lang="en-GB" sz="1800" dirty="0" smtClean="0">
                <a:cs typeface="Calibri" panose="020F0502020204030204" pitchFamily="34" charset="0"/>
              </a:rPr>
              <a:t>One of the easiest and most memorable ways to do this is to apply the </a:t>
            </a:r>
            <a:r>
              <a:rPr lang="en-GB" sz="1800" b="1" dirty="0" smtClean="0">
                <a:cs typeface="Calibri" panose="020F0502020204030204" pitchFamily="34" charset="0"/>
              </a:rPr>
              <a:t>C.R.A.A.P. Test</a:t>
            </a:r>
            <a:r>
              <a:rPr lang="en-GB" sz="1800" dirty="0" smtClean="0">
                <a:cs typeface="Calibri" panose="020F0502020204030204" pitchFamily="34" charset="0"/>
              </a:rPr>
              <a:t>.  </a:t>
            </a:r>
          </a:p>
          <a:p>
            <a:pPr marL="0" indent="0">
              <a:buNone/>
            </a:pPr>
            <a:endParaRPr lang="en-GB" sz="900" dirty="0" smtClean="0">
              <a:cs typeface="Calibri" panose="020F0502020204030204" pitchFamily="34" charset="0"/>
            </a:endParaRPr>
          </a:p>
          <a:p>
            <a:r>
              <a:rPr lang="en-GB" sz="1800" b="1" dirty="0" smtClean="0">
                <a:cs typeface="Calibri" panose="020F0502020204030204" pitchFamily="34" charset="0"/>
              </a:rPr>
              <a:t>Currency</a:t>
            </a:r>
            <a:r>
              <a:rPr lang="en-GB" sz="1800" dirty="0" smtClean="0">
                <a:cs typeface="Calibri" panose="020F0502020204030204" pitchFamily="34" charset="0"/>
              </a:rPr>
              <a:t> - How up to date is the information? When was it published? Does this matter?</a:t>
            </a:r>
          </a:p>
          <a:p>
            <a:r>
              <a:rPr lang="en-GB" sz="1800" b="1" dirty="0" smtClean="0">
                <a:cs typeface="Calibri" panose="020F0502020204030204" pitchFamily="34" charset="0"/>
              </a:rPr>
              <a:t>Relevance</a:t>
            </a:r>
            <a:r>
              <a:rPr lang="en-GB" sz="1800" dirty="0" smtClean="0">
                <a:cs typeface="Calibri" panose="020F0502020204030204" pitchFamily="34" charset="0"/>
              </a:rPr>
              <a:t> - Is the information relevant? Is it at the appropriate level? Is it general or specific?</a:t>
            </a:r>
          </a:p>
          <a:p>
            <a:r>
              <a:rPr lang="en-GB" sz="1800" b="1" dirty="0" smtClean="0">
                <a:cs typeface="Calibri" panose="020F0502020204030204" pitchFamily="34" charset="0"/>
              </a:rPr>
              <a:t>Authority</a:t>
            </a:r>
            <a:r>
              <a:rPr lang="en-GB" sz="1800" dirty="0" smtClean="0">
                <a:cs typeface="Calibri" panose="020F0502020204030204" pitchFamily="34" charset="0"/>
              </a:rPr>
              <a:t> - Who are the authors? What are their 'credentials'? Have you heard of them?</a:t>
            </a:r>
          </a:p>
          <a:p>
            <a:r>
              <a:rPr lang="en-GB" sz="1800" b="1" dirty="0" smtClean="0">
                <a:cs typeface="Calibri" panose="020F0502020204030204" pitchFamily="34" charset="0"/>
              </a:rPr>
              <a:t>Accuracy</a:t>
            </a:r>
            <a:r>
              <a:rPr lang="en-GB" sz="1800" dirty="0" smtClean="0">
                <a:cs typeface="Calibri" panose="020F0502020204030204" pitchFamily="34" charset="0"/>
              </a:rPr>
              <a:t> - Can you verify the information? Is it biased? Has it been peer reviewed? </a:t>
            </a:r>
          </a:p>
          <a:p>
            <a:r>
              <a:rPr lang="en-GB" sz="1800" b="1" dirty="0" smtClean="0">
                <a:cs typeface="Calibri" panose="020F0502020204030204" pitchFamily="34" charset="0"/>
              </a:rPr>
              <a:t>Purpose</a:t>
            </a:r>
            <a:r>
              <a:rPr lang="en-GB" sz="1800" dirty="0" smtClean="0">
                <a:cs typeface="Calibri" panose="020F0502020204030204" pitchFamily="34" charset="0"/>
              </a:rPr>
              <a:t>  - Is the purpose of the website clear? Is it trying to sell something?</a:t>
            </a:r>
            <a:br>
              <a:rPr lang="en-GB" sz="1800" dirty="0" smtClean="0">
                <a:cs typeface="Calibri" panose="020F0502020204030204" pitchFamily="34" charset="0"/>
              </a:rPr>
            </a:br>
            <a:r>
              <a:rPr lang="en-GB" sz="1800" dirty="0" smtClean="0"/>
              <a:t/>
            </a:r>
            <a:br>
              <a:rPr lang="en-GB" sz="1800" dirty="0" smtClean="0"/>
            </a:br>
            <a:r>
              <a:rPr lang="en-GB" sz="1800" dirty="0" smtClean="0">
                <a:hlinkClick r:id="rId2"/>
              </a:rPr>
              <a:t>https://www.youtube.com/watch?v=lAWhE0mj69I</a:t>
            </a:r>
            <a:r>
              <a:rPr lang="en-GB" sz="1800" dirty="0" smtClean="0"/>
              <a:t> </a:t>
            </a:r>
            <a:endParaRPr lang="en-GB" sz="18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Primary Research</a:t>
            </a:r>
            <a:endParaRPr lang="cy-GB" dirty="0"/>
          </a:p>
        </p:txBody>
      </p:sp>
      <p:sp>
        <p:nvSpPr>
          <p:cNvPr id="3" name="Content Placeholder 2"/>
          <p:cNvSpPr>
            <a:spLocks noGrp="1"/>
          </p:cNvSpPr>
          <p:nvPr>
            <p:ph idx="1"/>
          </p:nvPr>
        </p:nvSpPr>
        <p:spPr/>
        <p:txBody>
          <a:bodyPr/>
          <a:lstStyle/>
          <a:p>
            <a:r>
              <a:rPr lang="cy-GB" dirty="0" smtClean="0"/>
              <a:t>This is original research.</a:t>
            </a:r>
          </a:p>
          <a:p>
            <a:r>
              <a:rPr lang="cy-GB" dirty="0" smtClean="0"/>
              <a:t>Primary research involves designing and carrying out bespoke surveys, interviews or focus groups.</a:t>
            </a:r>
          </a:p>
          <a:p>
            <a:endParaRPr lang="cy-GB" dirty="0" smtClean="0"/>
          </a:p>
          <a:p>
            <a:r>
              <a:rPr lang="cy-GB" dirty="0" smtClean="0"/>
              <a:t>What are the dis/advantages of this type of research?</a:t>
            </a:r>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64783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C6377EA-9470-454B-AA56-5D95C5452F6C}"/>
              </a:ext>
            </a:extLst>
          </p:cNvPr>
          <p:cNvSpPr>
            <a:spLocks noGrp="1"/>
          </p:cNvSpPr>
          <p:nvPr>
            <p:ph type="title"/>
          </p:nvPr>
        </p:nvSpPr>
        <p:spPr>
          <a:xfrm>
            <a:off x="323528" y="0"/>
            <a:ext cx="8229600" cy="1152128"/>
          </a:xfrm>
        </p:spPr>
        <p:txBody>
          <a:bodyPr>
            <a:normAutofit/>
          </a:bodyPr>
          <a:lstStyle/>
          <a:p>
            <a:r>
              <a:rPr lang="en-GB" sz="3600" dirty="0" smtClean="0">
                <a:effectLst>
                  <a:outerShdw blurRad="38100" dist="38100" dir="2700000" algn="tl">
                    <a:srgbClr val="000000">
                      <a:alpha val="43137"/>
                    </a:srgbClr>
                  </a:outerShdw>
                </a:effectLst>
                <a:latin typeface="Arial Rounded MT Bold" panose="020F0704030504030204" pitchFamily="34" charset="0"/>
              </a:rPr>
              <a:t>Questionnaires – Delivery</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 xmlns:a16="http://schemas.microsoft.com/office/drawing/2014/main" id="{0C6C2E7E-1E65-4114-AC63-88887A3C30CE}"/>
              </a:ext>
            </a:extLst>
          </p:cNvPr>
          <p:cNvSpPr>
            <a:spLocks noGrp="1"/>
          </p:cNvSpPr>
          <p:nvPr>
            <p:ph idx="1"/>
          </p:nvPr>
        </p:nvSpPr>
        <p:spPr>
          <a:xfrm>
            <a:off x="971600" y="1338064"/>
            <a:ext cx="7349440" cy="4181872"/>
          </a:xfrm>
        </p:spPr>
        <p:txBody>
          <a:bodyPr>
            <a:normAutofit fontScale="92500" lnSpcReduction="10000"/>
          </a:bodyPr>
          <a:lstStyle/>
          <a:p>
            <a:pPr marL="0" indent="0">
              <a:buNone/>
            </a:pPr>
            <a:r>
              <a:rPr lang="en-GB" sz="3600" dirty="0">
                <a:solidFill>
                  <a:schemeClr val="tx2"/>
                </a:solidFill>
                <a:latin typeface="Calibri" panose="020F0502020204030204" pitchFamily="34" charset="0"/>
                <a:cs typeface="Calibri" panose="020F0502020204030204" pitchFamily="34" charset="0"/>
              </a:rPr>
              <a:t>May be delivered in different ways:</a:t>
            </a:r>
          </a:p>
          <a:p>
            <a:pPr marL="0" indent="0">
              <a:lnSpc>
                <a:spcPct val="90000"/>
              </a:lnSpc>
              <a:buNone/>
            </a:pPr>
            <a:r>
              <a:rPr lang="en-GB" dirty="0" smtClean="0">
                <a:latin typeface="Calibri" panose="020F0502020204030204" pitchFamily="34" charset="0"/>
                <a:cs typeface="Calibri" panose="020F0502020204030204" pitchFamily="34" charset="0"/>
              </a:rPr>
              <a:t>self </a:t>
            </a:r>
            <a:r>
              <a:rPr lang="en-GB" dirty="0">
                <a:latin typeface="Calibri" panose="020F0502020204030204" pitchFamily="34" charset="0"/>
                <a:cs typeface="Calibri" panose="020F0502020204030204" pitchFamily="34" charset="0"/>
              </a:rPr>
              <a:t>completion (e.g. online or postal</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marL="0" indent="0">
              <a:lnSpc>
                <a:spcPct val="90000"/>
              </a:lnSpc>
              <a:buNone/>
            </a:pPr>
            <a:r>
              <a:rPr lang="en-GB" dirty="0" smtClean="0">
                <a:latin typeface="Calibri" panose="020F0502020204030204" pitchFamily="34" charset="0"/>
                <a:cs typeface="Calibri" panose="020F0502020204030204" pitchFamily="34" charset="0"/>
              </a:rPr>
              <a:t>telephone;</a:t>
            </a:r>
            <a:endParaRPr lang="en-GB" dirty="0">
              <a:latin typeface="Calibri" panose="020F0502020204030204" pitchFamily="34" charset="0"/>
              <a:cs typeface="Calibri" panose="020F0502020204030204" pitchFamily="34" charset="0"/>
            </a:endParaRPr>
          </a:p>
          <a:p>
            <a:pPr marL="0" indent="0">
              <a:lnSpc>
                <a:spcPct val="90000"/>
              </a:lnSpc>
              <a:buNone/>
            </a:pPr>
            <a:r>
              <a:rPr lang="en-GB" dirty="0">
                <a:latin typeface="Calibri" panose="020F0502020204030204" pitchFamily="34" charset="0"/>
                <a:cs typeface="Calibri" panose="020F0502020204030204" pitchFamily="34" charset="0"/>
              </a:rPr>
              <a:t>face to </a:t>
            </a:r>
            <a:r>
              <a:rPr lang="en-GB" dirty="0" smtClean="0">
                <a:latin typeface="Calibri" panose="020F0502020204030204" pitchFamily="34" charset="0"/>
                <a:cs typeface="Calibri" panose="020F0502020204030204" pitchFamily="34" charset="0"/>
              </a:rPr>
              <a:t>face. </a:t>
            </a:r>
          </a:p>
          <a:p>
            <a:pPr marL="0" indent="0">
              <a:lnSpc>
                <a:spcPct val="90000"/>
              </a:lnSpc>
              <a:buNone/>
            </a:pPr>
            <a:endParaRPr lang="en-GB" dirty="0" smtClean="0">
              <a:latin typeface="Calibri" panose="020F0502020204030204" pitchFamily="34" charset="0"/>
              <a:cs typeface="Calibri" panose="020F0502020204030204" pitchFamily="34" charset="0"/>
            </a:endParaRPr>
          </a:p>
          <a:p>
            <a:pPr marL="0" indent="0">
              <a:lnSpc>
                <a:spcPct val="90000"/>
              </a:lnSpc>
              <a:buNone/>
            </a:pPr>
            <a:r>
              <a:rPr lang="en-GB" b="1" dirty="0" smtClean="0">
                <a:latin typeface="Calibri" panose="020F0502020204030204" pitchFamily="34" charset="0"/>
                <a:cs typeface="Calibri" panose="020F0502020204030204" pitchFamily="34" charset="0"/>
              </a:rPr>
              <a:t>It is important to explain the purpose of the survey to the participants and to confirm their consent.  Why / How?</a:t>
            </a:r>
            <a:r>
              <a:rPr lang="en-GB" dirty="0">
                <a:latin typeface="Calibri" panose="020F0502020204030204" pitchFamily="34" charset="0"/>
                <a:cs typeface="Calibri" panose="020F0502020204030204" pitchFamily="34" charset="0"/>
              </a:rPr>
              <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92755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effectLst>
                  <a:outerShdw blurRad="38100" dist="38100" dir="2700000" algn="tl">
                    <a:srgbClr val="000000">
                      <a:alpha val="43137"/>
                    </a:srgbClr>
                  </a:outerShdw>
                </a:effectLst>
                <a:latin typeface="Arial Rounded MT Bold" panose="020F0704030504030204" pitchFamily="34" charset="0"/>
              </a:rPr>
              <a:t>Questionnaires - Information</a:t>
            </a:r>
            <a:endParaRPr lang="cy-GB" sz="3200" dirty="0"/>
          </a:p>
        </p:txBody>
      </p:sp>
      <p:sp>
        <p:nvSpPr>
          <p:cNvPr id="3" name="Content Placeholder 2"/>
          <p:cNvSpPr>
            <a:spLocks noGrp="1"/>
          </p:cNvSpPr>
          <p:nvPr>
            <p:ph idx="1"/>
          </p:nvPr>
        </p:nvSpPr>
        <p:spPr/>
        <p:txBody>
          <a:bodyPr/>
          <a:lstStyle/>
          <a:p>
            <a:pPr marL="0" indent="0">
              <a:lnSpc>
                <a:spcPct val="90000"/>
              </a:lnSpc>
              <a:buNone/>
            </a:pPr>
            <a:r>
              <a:rPr lang="en-GB" dirty="0" smtClean="0">
                <a:solidFill>
                  <a:schemeClr val="tx2"/>
                </a:solidFill>
                <a:latin typeface="Calibri" panose="020F0502020204030204" pitchFamily="34" charset="0"/>
                <a:cs typeface="Calibri" panose="020F0502020204030204" pitchFamily="34" charset="0"/>
              </a:rPr>
              <a:t>May seek to discover any of the following types of information:</a:t>
            </a:r>
          </a:p>
          <a:p>
            <a:pPr marL="0" indent="0">
              <a:lnSpc>
                <a:spcPct val="90000"/>
              </a:lnSpc>
              <a:buNone/>
            </a:pPr>
            <a:r>
              <a:rPr lang="en-GB" dirty="0" smtClean="0">
                <a:latin typeface="Calibri" panose="020F0502020204030204" pitchFamily="34" charset="0"/>
                <a:cs typeface="Calibri" panose="020F0502020204030204" pitchFamily="34" charset="0"/>
              </a:rPr>
              <a:t>factual;</a:t>
            </a:r>
          </a:p>
          <a:p>
            <a:pPr marL="0" indent="0">
              <a:spcBef>
                <a:spcPts val="0"/>
              </a:spcBef>
              <a:buNone/>
            </a:pPr>
            <a:r>
              <a:rPr lang="en-GB" dirty="0" smtClean="0">
                <a:latin typeface="Calibri" panose="020F0502020204030204" pitchFamily="34" charset="0"/>
                <a:cs typeface="Calibri" panose="020F0502020204030204" pitchFamily="34" charset="0"/>
              </a:rPr>
              <a:t>behavioural;</a:t>
            </a:r>
          </a:p>
          <a:p>
            <a:pPr marL="0" indent="0">
              <a:spcBef>
                <a:spcPts val="0"/>
              </a:spcBef>
              <a:buNone/>
            </a:pPr>
            <a:r>
              <a:rPr lang="en-GB" dirty="0" smtClean="0">
                <a:latin typeface="Calibri" panose="020F0502020204030204" pitchFamily="34" charset="0"/>
                <a:cs typeface="Calibri" panose="020F0502020204030204" pitchFamily="34" charset="0"/>
              </a:rPr>
              <a:t>opinion based;</a:t>
            </a:r>
          </a:p>
          <a:p>
            <a:pPr marL="0" indent="0">
              <a:spcBef>
                <a:spcPts val="0"/>
              </a:spcBef>
              <a:buNone/>
            </a:pPr>
            <a:r>
              <a:rPr lang="en-GB" dirty="0" smtClean="0">
                <a:latin typeface="Calibri" panose="020F0502020204030204" pitchFamily="34" charset="0"/>
                <a:cs typeface="Calibri" panose="020F0502020204030204" pitchFamily="34" charset="0"/>
              </a:rPr>
              <a:t>attitudes;</a:t>
            </a:r>
          </a:p>
          <a:p>
            <a:pPr marL="0" indent="0">
              <a:spcBef>
                <a:spcPts val="0"/>
              </a:spcBef>
              <a:buNone/>
            </a:pPr>
            <a:r>
              <a:rPr lang="en-GB" dirty="0" smtClean="0">
                <a:latin typeface="Calibri" panose="020F0502020204030204" pitchFamily="34" charset="0"/>
                <a:cs typeface="Calibri" panose="020F0502020204030204" pitchFamily="34" charset="0"/>
              </a:rPr>
              <a:t>beliefs.</a:t>
            </a:r>
          </a:p>
          <a:p>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42343838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C6377EA-9470-454B-AA56-5D95C5452F6C}"/>
              </a:ext>
            </a:extLst>
          </p:cNvPr>
          <p:cNvSpPr>
            <a:spLocks noGrp="1"/>
          </p:cNvSpPr>
          <p:nvPr>
            <p:ph type="title"/>
          </p:nvPr>
        </p:nvSpPr>
        <p:spPr>
          <a:xfrm>
            <a:off x="349587" y="141888"/>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Questionnaire Design</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 xmlns:a16="http://schemas.microsoft.com/office/drawing/2014/main" id="{0C6C2E7E-1E65-4114-AC63-88887A3C30CE}"/>
              </a:ext>
            </a:extLst>
          </p:cNvPr>
          <p:cNvSpPr>
            <a:spLocks noGrp="1"/>
          </p:cNvSpPr>
          <p:nvPr>
            <p:ph idx="1"/>
          </p:nvPr>
        </p:nvSpPr>
        <p:spPr>
          <a:xfrm>
            <a:off x="564813" y="1246448"/>
            <a:ext cx="7988315" cy="4178992"/>
          </a:xfrm>
        </p:spPr>
        <p:txBody>
          <a:bodyPr>
            <a:normAutofit lnSpcReduction="10000"/>
          </a:bodyPr>
          <a:lstStyle/>
          <a:p>
            <a:pPr marL="0" indent="0">
              <a:buNone/>
            </a:pPr>
            <a:r>
              <a:rPr lang="en-GB" sz="2600" dirty="0">
                <a:solidFill>
                  <a:schemeClr val="tx2"/>
                </a:solidFill>
                <a:latin typeface="Calibri" panose="020F0502020204030204" pitchFamily="34" charset="0"/>
                <a:cs typeface="Calibri" panose="020F0502020204030204" pitchFamily="34" charset="0"/>
              </a:rPr>
              <a:t>Good </a:t>
            </a:r>
            <a:r>
              <a:rPr lang="en-GB" sz="2600" dirty="0" smtClean="0">
                <a:solidFill>
                  <a:schemeClr val="tx2"/>
                </a:solidFill>
                <a:latin typeface="Calibri" panose="020F0502020204030204" pitchFamily="34" charset="0"/>
                <a:cs typeface="Calibri" panose="020F0502020204030204" pitchFamily="34" charset="0"/>
              </a:rPr>
              <a:t>design</a:t>
            </a:r>
            <a:r>
              <a:rPr lang="en-GB" sz="2600" dirty="0">
                <a:solidFill>
                  <a:schemeClr val="tx2"/>
                </a:solidFill>
                <a:latin typeface="Calibri" panose="020F0502020204030204" pitchFamily="34" charset="0"/>
                <a:cs typeface="Calibri" panose="020F0502020204030204" pitchFamily="34" charset="0"/>
              </a:rPr>
              <a:t>:</a:t>
            </a:r>
          </a:p>
          <a:p>
            <a:pPr lvl="1"/>
            <a:r>
              <a:rPr lang="en-GB" sz="2400" dirty="0">
                <a:latin typeface="Calibri" panose="020F0502020204030204" pitchFamily="34" charset="0"/>
                <a:cs typeface="Calibri" panose="020F0502020204030204" pitchFamily="34" charset="0"/>
              </a:rPr>
              <a:t>r</a:t>
            </a:r>
            <a:r>
              <a:rPr lang="en-GB" sz="2400" dirty="0" smtClean="0">
                <a:latin typeface="Calibri" panose="020F0502020204030204" pitchFamily="34" charset="0"/>
                <a:cs typeface="Calibri" panose="020F0502020204030204" pitchFamily="34" charset="0"/>
              </a:rPr>
              <a:t>espondent </a:t>
            </a:r>
            <a:r>
              <a:rPr lang="en-GB" sz="2400" dirty="0">
                <a:latin typeface="Calibri" panose="020F0502020204030204" pitchFamily="34" charset="0"/>
                <a:cs typeface="Calibri" panose="020F0502020204030204" pitchFamily="34" charset="0"/>
              </a:rPr>
              <a:t>knows exactly what to </a:t>
            </a:r>
            <a:r>
              <a:rPr lang="en-GB" sz="2400" dirty="0" smtClean="0">
                <a:latin typeface="Calibri" panose="020F0502020204030204" pitchFamily="34" charset="0"/>
                <a:cs typeface="Calibri" panose="020F0502020204030204" pitchFamily="34" charset="0"/>
              </a:rPr>
              <a:t>do;</a:t>
            </a:r>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c</a:t>
            </a:r>
            <a:r>
              <a:rPr lang="en-GB" sz="2400" dirty="0" smtClean="0">
                <a:latin typeface="Calibri" panose="020F0502020204030204" pitchFamily="34" charset="0"/>
                <a:cs typeface="Calibri" panose="020F0502020204030204" pitchFamily="34" charset="0"/>
              </a:rPr>
              <a:t>lear</a:t>
            </a:r>
            <a:r>
              <a:rPr lang="en-GB" sz="2400" dirty="0">
                <a:latin typeface="Calibri" panose="020F0502020204030204" pitchFamily="34" charset="0"/>
                <a:cs typeface="Calibri" panose="020F0502020204030204" pitchFamily="34" charset="0"/>
              </a:rPr>
              <a:t>, neat, attractive </a:t>
            </a:r>
            <a:r>
              <a:rPr lang="en-GB" sz="2400" dirty="0" smtClean="0">
                <a:latin typeface="Calibri" panose="020F0502020204030204" pitchFamily="34" charset="0"/>
                <a:cs typeface="Calibri" panose="020F0502020204030204" pitchFamily="34" charset="0"/>
              </a:rPr>
              <a:t>layout;</a:t>
            </a:r>
            <a:endParaRPr lang="en-GB" sz="2400" dirty="0">
              <a:latin typeface="Calibri" panose="020F0502020204030204" pitchFamily="34" charset="0"/>
              <a:cs typeface="Calibri" panose="020F0502020204030204" pitchFamily="34" charset="0"/>
            </a:endParaRPr>
          </a:p>
          <a:p>
            <a:pPr lvl="1"/>
            <a:r>
              <a:rPr lang="en-GB" sz="2400" dirty="0" smtClean="0">
                <a:latin typeface="Calibri" panose="020F0502020204030204" pitchFamily="34" charset="0"/>
                <a:cs typeface="Calibri" panose="020F0502020204030204" pitchFamily="34" charset="0"/>
              </a:rPr>
              <a:t>questions </a:t>
            </a:r>
            <a:r>
              <a:rPr lang="en-GB" sz="2400" dirty="0">
                <a:latin typeface="Calibri" panose="020F0502020204030204" pitchFamily="34" charset="0"/>
                <a:cs typeface="Calibri" panose="020F0502020204030204" pitchFamily="34" charset="0"/>
              </a:rPr>
              <a:t>ask what </a:t>
            </a:r>
            <a:r>
              <a:rPr lang="en-GB" sz="2400" dirty="0" smtClean="0">
                <a:latin typeface="Calibri" panose="020F0502020204030204" pitchFamily="34" charset="0"/>
                <a:cs typeface="Calibri" panose="020F0502020204030204" pitchFamily="34" charset="0"/>
              </a:rPr>
              <a:t>is needed – </a:t>
            </a:r>
            <a:r>
              <a:rPr lang="en-GB" sz="2400" dirty="0">
                <a:latin typeface="Calibri" panose="020F0502020204030204" pitchFamily="34" charset="0"/>
                <a:cs typeface="Calibri" panose="020F0502020204030204" pitchFamily="34" charset="0"/>
              </a:rPr>
              <a:t>no more, no </a:t>
            </a:r>
            <a:r>
              <a:rPr lang="en-GB" sz="2400" dirty="0" smtClean="0">
                <a:latin typeface="Calibri" panose="020F0502020204030204" pitchFamily="34" charset="0"/>
                <a:cs typeface="Calibri" panose="020F0502020204030204" pitchFamily="34" charset="0"/>
              </a:rPr>
              <a:t>less;</a:t>
            </a:r>
          </a:p>
          <a:p>
            <a:pPr lvl="1"/>
            <a:r>
              <a:rPr lang="en-GB" sz="2400" dirty="0" smtClean="0">
                <a:latin typeface="Calibri" panose="020F0502020204030204" pitchFamily="34" charset="0"/>
                <a:cs typeface="Calibri" panose="020F0502020204030204" pitchFamily="34" charset="0"/>
              </a:rPr>
              <a:t>polite and professional tone.</a:t>
            </a:r>
            <a:r>
              <a:rPr lang="en-GB" dirty="0">
                <a:latin typeface="Calibri" panose="020F0502020204030204" pitchFamily="34" charset="0"/>
                <a:cs typeface="Calibri" panose="020F0502020204030204" pitchFamily="34" charset="0"/>
              </a:rPr>
              <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a:p>
            <a:pPr marL="0" indent="0">
              <a:buNone/>
            </a:pPr>
            <a:r>
              <a:rPr lang="en-GB" sz="2400" dirty="0">
                <a:solidFill>
                  <a:schemeClr val="tx2"/>
                </a:solidFill>
                <a:latin typeface="Calibri" panose="020F0502020204030204" pitchFamily="34" charset="0"/>
                <a:cs typeface="Calibri" panose="020F0502020204030204" pitchFamily="34" charset="0"/>
              </a:rPr>
              <a:t>Poor  </a:t>
            </a:r>
            <a:r>
              <a:rPr lang="en-GB" sz="2400" dirty="0" smtClean="0">
                <a:solidFill>
                  <a:schemeClr val="tx2"/>
                </a:solidFill>
                <a:latin typeface="Calibri" panose="020F0502020204030204" pitchFamily="34" charset="0"/>
                <a:cs typeface="Calibri" panose="020F0502020204030204" pitchFamily="34" charset="0"/>
              </a:rPr>
              <a:t>design</a:t>
            </a:r>
            <a:r>
              <a:rPr lang="en-GB" sz="2400" dirty="0">
                <a:solidFill>
                  <a:schemeClr val="tx2"/>
                </a:solidFill>
                <a:latin typeface="Calibri" panose="020F0502020204030204" pitchFamily="34" charset="0"/>
                <a:cs typeface="Calibri" panose="020F0502020204030204" pitchFamily="34" charset="0"/>
              </a:rPr>
              <a:t>:</a:t>
            </a:r>
          </a:p>
          <a:p>
            <a:pPr lvl="1"/>
            <a:r>
              <a:rPr lang="en-GB" sz="2400" dirty="0" smtClean="0">
                <a:latin typeface="Calibri" panose="020F0502020204030204" pitchFamily="34" charset="0"/>
                <a:cs typeface="Calibri" panose="020F0502020204030204" pitchFamily="34" charset="0"/>
              </a:rPr>
              <a:t>too long;</a:t>
            </a:r>
            <a:endParaRPr lang="en-GB" sz="2400" dirty="0">
              <a:latin typeface="Calibri" panose="020F0502020204030204" pitchFamily="34" charset="0"/>
              <a:cs typeface="Calibri" panose="020F0502020204030204" pitchFamily="34" charset="0"/>
            </a:endParaRPr>
          </a:p>
          <a:p>
            <a:pPr lvl="1"/>
            <a:r>
              <a:rPr lang="en-GB" sz="2400" dirty="0" smtClean="0">
                <a:latin typeface="Calibri" panose="020F0502020204030204" pitchFamily="34" charset="0"/>
                <a:cs typeface="Calibri" panose="020F0502020204030204" pitchFamily="34" charset="0"/>
              </a:rPr>
              <a:t>inappropriate layout or language.</a:t>
            </a:r>
            <a:endParaRPr lang="en-GB" sz="2400" dirty="0">
              <a:latin typeface="Calibri" panose="020F0502020204030204" pitchFamily="34" charset="0"/>
              <a:cs typeface="Calibri" panose="020F0502020204030204" pitchFamily="34" charset="0"/>
            </a:endParaRPr>
          </a:p>
          <a:p>
            <a:pPr lvl="1"/>
            <a:r>
              <a:rPr lang="en-GB" sz="2400" dirty="0" smtClean="0">
                <a:latin typeface="Calibri" panose="020F0502020204030204" pitchFamily="34" charset="0"/>
                <a:cs typeface="Calibri" panose="020F0502020204030204" pitchFamily="34" charset="0"/>
              </a:rPr>
              <a:t>ambiguous.</a:t>
            </a:r>
            <a:endParaRPr lang="en-GB" sz="2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01013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5800" y="315913"/>
            <a:ext cx="7772400" cy="533400"/>
          </a:xfrm>
        </p:spPr>
        <p:txBody>
          <a:bodyPr/>
          <a:lstStyle/>
          <a:p>
            <a:pPr>
              <a:defRPr/>
            </a:pPr>
            <a:r>
              <a:rPr lang="en-GB" sz="3200" dirty="0" smtClean="0"/>
              <a:t>Question Types</a:t>
            </a:r>
            <a:endParaRPr lang="en-GB" sz="3200" dirty="0"/>
          </a:p>
        </p:txBody>
      </p:sp>
      <p:sp>
        <p:nvSpPr>
          <p:cNvPr id="47107" name="Rectangle 3"/>
          <p:cNvSpPr>
            <a:spLocks noGrp="1" noChangeArrowheads="1"/>
          </p:cNvSpPr>
          <p:nvPr>
            <p:ph type="body" idx="1"/>
          </p:nvPr>
        </p:nvSpPr>
        <p:spPr>
          <a:xfrm>
            <a:off x="533400" y="1143000"/>
            <a:ext cx="8153400" cy="5410200"/>
          </a:xfrm>
        </p:spPr>
        <p:txBody>
          <a:bodyPr/>
          <a:lstStyle/>
          <a:p>
            <a:pPr marL="609600" indent="-609600" algn="ctr">
              <a:lnSpc>
                <a:spcPct val="90000"/>
              </a:lnSpc>
              <a:buFontTx/>
              <a:buNone/>
            </a:pPr>
            <a:r>
              <a:rPr lang="en-GB" sz="2800" b="1" dirty="0" smtClean="0">
                <a:latin typeface="Arial" charset="0"/>
              </a:rPr>
              <a:t> (1) Open questions</a:t>
            </a:r>
          </a:p>
          <a:p>
            <a:pPr marL="609600" indent="-609600" algn="ctr">
              <a:lnSpc>
                <a:spcPct val="90000"/>
              </a:lnSpc>
              <a:buFontTx/>
              <a:buNone/>
            </a:pPr>
            <a:endParaRPr lang="en-GB" sz="2800" b="1" dirty="0" smtClean="0">
              <a:latin typeface="Arial" charset="0"/>
            </a:endParaRPr>
          </a:p>
          <a:p>
            <a:pPr marL="609600" indent="-609600">
              <a:lnSpc>
                <a:spcPct val="90000"/>
              </a:lnSpc>
              <a:buFont typeface="Wingdings" pitchFamily="2" charset="2"/>
              <a:buNone/>
            </a:pPr>
            <a:r>
              <a:rPr lang="en-GB" sz="2600" dirty="0" smtClean="0">
                <a:latin typeface="Arial" charset="0"/>
              </a:rPr>
              <a:t>List up to three things that you like about your job:</a:t>
            </a:r>
          </a:p>
          <a:p>
            <a:pPr marL="609600" indent="-609600">
              <a:lnSpc>
                <a:spcPct val="90000"/>
              </a:lnSpc>
              <a:buFontTx/>
              <a:buNone/>
            </a:pPr>
            <a:endParaRPr lang="en-GB" sz="2800" b="1" dirty="0" smtClean="0">
              <a:latin typeface="Arial" charset="0"/>
            </a:endParaRPr>
          </a:p>
          <a:p>
            <a:pPr marL="609600" indent="-609600">
              <a:lnSpc>
                <a:spcPct val="90000"/>
              </a:lnSpc>
              <a:buFontTx/>
              <a:buNone/>
            </a:pPr>
            <a:r>
              <a:rPr lang="en-GB" sz="2600" dirty="0" smtClean="0">
                <a:latin typeface="Arial" charset="0"/>
              </a:rPr>
              <a:t>1…………………………………………</a:t>
            </a:r>
          </a:p>
          <a:p>
            <a:pPr marL="609600" indent="-609600">
              <a:lnSpc>
                <a:spcPct val="90000"/>
              </a:lnSpc>
              <a:buFontTx/>
              <a:buNone/>
            </a:pPr>
            <a:endParaRPr lang="en-GB" sz="2600" dirty="0" smtClean="0">
              <a:latin typeface="Arial" charset="0"/>
            </a:endParaRPr>
          </a:p>
          <a:p>
            <a:pPr marL="609600" indent="-609600">
              <a:lnSpc>
                <a:spcPct val="90000"/>
              </a:lnSpc>
              <a:buFontTx/>
              <a:buNone/>
            </a:pPr>
            <a:r>
              <a:rPr lang="en-GB" sz="2600" dirty="0" smtClean="0">
                <a:latin typeface="Arial" charset="0"/>
              </a:rPr>
              <a:t>2…………………………………………</a:t>
            </a:r>
          </a:p>
          <a:p>
            <a:pPr marL="609600" indent="-609600">
              <a:lnSpc>
                <a:spcPct val="90000"/>
              </a:lnSpc>
              <a:buFontTx/>
              <a:buNone/>
            </a:pPr>
            <a:endParaRPr lang="en-GB" sz="2600" dirty="0" smtClean="0">
              <a:latin typeface="Arial" charset="0"/>
            </a:endParaRPr>
          </a:p>
          <a:p>
            <a:pPr marL="609600" indent="-609600">
              <a:lnSpc>
                <a:spcPct val="90000"/>
              </a:lnSpc>
              <a:buFontTx/>
              <a:buNone/>
            </a:pPr>
            <a:r>
              <a:rPr lang="en-GB" sz="2600" dirty="0" smtClean="0">
                <a:latin typeface="Arial" charset="0"/>
              </a:rPr>
              <a:t>3…………………………………………</a:t>
            </a:r>
          </a:p>
          <a:p>
            <a:pPr marL="609600" indent="-609600" algn="r">
              <a:lnSpc>
                <a:spcPct val="90000"/>
              </a:lnSpc>
              <a:buFontTx/>
              <a:buNone/>
            </a:pPr>
            <a:endParaRPr lang="en-GB" sz="2000" dirty="0" smtClean="0">
              <a:latin typeface="Arial" charset="0"/>
            </a:endParaRPr>
          </a:p>
          <a:p>
            <a:pPr marL="609600" indent="-609600" algn="r">
              <a:lnSpc>
                <a:spcPct val="90000"/>
              </a:lnSpc>
              <a:buFontTx/>
              <a:buNone/>
            </a:pPr>
            <a:endParaRPr lang="en-GB" sz="2000" dirty="0" smtClean="0">
              <a:latin typeface="Arial" charset="0"/>
            </a:endParaRPr>
          </a:p>
        </p:txBody>
      </p:sp>
      <p:sp>
        <p:nvSpPr>
          <p:cNvPr id="4" name="Rectangle 3"/>
          <p:cNvSpPr/>
          <p:nvPr/>
        </p:nvSpPr>
        <p:spPr>
          <a:xfrm>
            <a:off x="4952711" y="5366116"/>
            <a:ext cx="3916457" cy="341632"/>
          </a:xfrm>
          <a:prstGeom prst="rect">
            <a:avLst/>
          </a:prstGeom>
        </p:spPr>
        <p:txBody>
          <a:bodyPr wrap="none">
            <a:spAutoFit/>
          </a:bodyPr>
          <a:lstStyle/>
          <a:p>
            <a:pPr marL="609600" indent="-609600" algn="r">
              <a:lnSpc>
                <a:spcPct val="90000"/>
              </a:lnSpc>
              <a:buFontTx/>
              <a:buNone/>
            </a:pPr>
            <a:r>
              <a:rPr lang="en-GB" dirty="0" smtClean="0">
                <a:latin typeface="Arial" charset="0"/>
              </a:rPr>
              <a:t>Adapted from Saunders </a:t>
            </a:r>
            <a:r>
              <a:rPr lang="en-GB" i="1" dirty="0" smtClean="0">
                <a:latin typeface="Arial" charset="0"/>
              </a:rPr>
              <a:t>et al</a:t>
            </a:r>
            <a:r>
              <a:rPr lang="en-GB" dirty="0" smtClean="0">
                <a:latin typeface="Arial" charset="0"/>
              </a:rPr>
              <a:t>. (2009)</a:t>
            </a:r>
          </a:p>
        </p:txBody>
      </p:sp>
    </p:spTree>
    <p:extLst>
      <p:ext uri="{BB962C8B-B14F-4D97-AF65-F5344CB8AC3E}">
        <p14:creationId xmlns:p14="http://schemas.microsoft.com/office/powerpoint/2010/main" val="3266647533"/>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5800" y="315913"/>
            <a:ext cx="7772400" cy="533400"/>
          </a:xfrm>
        </p:spPr>
        <p:txBody>
          <a:bodyPr/>
          <a:lstStyle/>
          <a:p>
            <a:pPr>
              <a:defRPr/>
            </a:pPr>
            <a:r>
              <a:rPr lang="en-GB" sz="3200" dirty="0" smtClean="0"/>
              <a:t>Question Types</a:t>
            </a:r>
            <a:endParaRPr lang="en-GB" sz="3200" dirty="0"/>
          </a:p>
        </p:txBody>
      </p:sp>
      <p:sp>
        <p:nvSpPr>
          <p:cNvPr id="48131" name="Rectangle 3"/>
          <p:cNvSpPr>
            <a:spLocks noGrp="1" noChangeArrowheads="1"/>
          </p:cNvSpPr>
          <p:nvPr>
            <p:ph type="body" idx="1"/>
          </p:nvPr>
        </p:nvSpPr>
        <p:spPr>
          <a:xfrm>
            <a:off x="685800" y="990600"/>
            <a:ext cx="7772400" cy="5410200"/>
          </a:xfrm>
        </p:spPr>
        <p:txBody>
          <a:bodyPr/>
          <a:lstStyle/>
          <a:p>
            <a:pPr marL="533400" indent="-533400" algn="ctr">
              <a:lnSpc>
                <a:spcPct val="90000"/>
              </a:lnSpc>
              <a:buFontTx/>
              <a:buNone/>
            </a:pPr>
            <a:r>
              <a:rPr lang="en-GB" sz="2800" b="1" dirty="0" smtClean="0">
                <a:latin typeface="Arial" pitchFamily="34" charset="0"/>
                <a:cs typeface="Arial" pitchFamily="34" charset="0"/>
              </a:rPr>
              <a:t>(2)</a:t>
            </a:r>
            <a:r>
              <a:rPr lang="en-GB" sz="2400" b="1" dirty="0" smtClean="0">
                <a:latin typeface="Arial" charset="0"/>
              </a:rPr>
              <a:t> </a:t>
            </a:r>
            <a:r>
              <a:rPr lang="en-GB" sz="2800" b="1" dirty="0" smtClean="0">
                <a:latin typeface="Arial" charset="0"/>
              </a:rPr>
              <a:t>List questions</a:t>
            </a:r>
          </a:p>
          <a:p>
            <a:pPr marL="533400" indent="-533400">
              <a:lnSpc>
                <a:spcPct val="90000"/>
              </a:lnSpc>
              <a:buFontTx/>
              <a:buNone/>
            </a:pPr>
            <a:endParaRPr lang="en-GB" sz="2800" dirty="0" smtClean="0">
              <a:latin typeface="Arial" charset="0"/>
            </a:endParaRPr>
          </a:p>
          <a:p>
            <a:pPr marL="533400" indent="-533400">
              <a:lnSpc>
                <a:spcPct val="90000"/>
              </a:lnSpc>
              <a:buFont typeface="Wingdings" pitchFamily="2" charset="2"/>
              <a:buNone/>
            </a:pPr>
            <a:r>
              <a:rPr lang="en-GB" sz="2600" dirty="0" smtClean="0">
                <a:latin typeface="Arial" charset="0"/>
              </a:rPr>
              <a:t>What is your religion?  </a:t>
            </a:r>
            <a:r>
              <a:rPr lang="en-GB" sz="2600" dirty="0" smtClean="0">
                <a:latin typeface="Arial" charset="0"/>
                <a:sym typeface="Wingdings" pitchFamily="2" charset="2"/>
              </a:rPr>
              <a:t> </a:t>
            </a:r>
            <a:r>
              <a:rPr lang="en-GB" sz="2600" dirty="0" smtClean="0">
                <a:latin typeface="Arial" charset="0"/>
              </a:rPr>
              <a:t>the appropriate box. </a:t>
            </a:r>
          </a:p>
          <a:p>
            <a:pPr marL="533400" indent="-533400">
              <a:lnSpc>
                <a:spcPct val="90000"/>
              </a:lnSpc>
              <a:buFontTx/>
              <a:buNone/>
            </a:pPr>
            <a:endParaRPr lang="en-GB" sz="1200" b="1" dirty="0" smtClean="0">
              <a:latin typeface="Arial" charset="0"/>
            </a:endParaRPr>
          </a:p>
          <a:p>
            <a:pPr marL="533400" indent="-533400">
              <a:lnSpc>
                <a:spcPct val="90000"/>
              </a:lnSpc>
              <a:buFontTx/>
              <a:buNone/>
            </a:pPr>
            <a:r>
              <a:rPr lang="en-GB" sz="2400" dirty="0" smtClean="0">
                <a:latin typeface="Arial" charset="0"/>
              </a:rPr>
              <a:t>Buddhist	</a:t>
            </a:r>
            <a:r>
              <a:rPr lang="en-GB" sz="2400" dirty="0" smtClean="0">
                <a:latin typeface="Arial" charset="0"/>
                <a:sym typeface="Webdings" pitchFamily="18" charset="2"/>
              </a:rPr>
              <a:t>			None		 </a:t>
            </a:r>
            <a:endParaRPr lang="en-GB" sz="2400" dirty="0" smtClean="0">
              <a:latin typeface="Arial" charset="0"/>
            </a:endParaRPr>
          </a:p>
          <a:p>
            <a:pPr marL="533400" indent="-533400">
              <a:lnSpc>
                <a:spcPct val="90000"/>
              </a:lnSpc>
              <a:buFontTx/>
              <a:buNone/>
            </a:pPr>
            <a:r>
              <a:rPr lang="en-GB" sz="2400" dirty="0" smtClean="0">
                <a:latin typeface="Arial" charset="0"/>
              </a:rPr>
              <a:t>Christian	</a:t>
            </a:r>
            <a:r>
              <a:rPr lang="en-GB" sz="2400" dirty="0" smtClean="0">
                <a:latin typeface="Arial" charset="0"/>
                <a:sym typeface="Webdings" pitchFamily="18" charset="2"/>
              </a:rPr>
              <a:t>			Other		 </a:t>
            </a:r>
            <a:endParaRPr lang="en-GB" sz="2400" dirty="0" smtClean="0">
              <a:latin typeface="Arial" charset="0"/>
            </a:endParaRPr>
          </a:p>
          <a:p>
            <a:pPr marL="533400" indent="-533400">
              <a:lnSpc>
                <a:spcPct val="90000"/>
              </a:lnSpc>
              <a:buFontTx/>
              <a:buNone/>
            </a:pPr>
            <a:r>
              <a:rPr lang="en-GB" sz="2400" dirty="0" smtClean="0">
                <a:latin typeface="Arial" charset="0"/>
              </a:rPr>
              <a:t>Hindu		</a:t>
            </a:r>
            <a:r>
              <a:rPr lang="en-GB" sz="2400" dirty="0" smtClean="0">
                <a:latin typeface="Arial" charset="0"/>
                <a:sym typeface="Webdings" pitchFamily="18" charset="2"/>
              </a:rPr>
              <a:t></a:t>
            </a:r>
            <a:endParaRPr lang="en-GB" sz="2400" dirty="0" smtClean="0">
              <a:latin typeface="Arial" charset="0"/>
            </a:endParaRPr>
          </a:p>
          <a:p>
            <a:pPr marL="533400" indent="-533400">
              <a:lnSpc>
                <a:spcPct val="90000"/>
              </a:lnSpc>
              <a:buFontTx/>
              <a:buNone/>
            </a:pPr>
            <a:r>
              <a:rPr lang="en-GB" sz="2400" dirty="0" smtClean="0">
                <a:latin typeface="Arial" charset="0"/>
              </a:rPr>
              <a:t>Jewish	</a:t>
            </a:r>
            <a:r>
              <a:rPr lang="en-GB" sz="2400" dirty="0" smtClean="0">
                <a:latin typeface="Arial" charset="0"/>
                <a:sym typeface="Webdings" pitchFamily="18" charset="2"/>
              </a:rPr>
              <a:t></a:t>
            </a:r>
            <a:endParaRPr lang="en-GB" sz="2400" dirty="0" smtClean="0">
              <a:latin typeface="Arial" charset="0"/>
            </a:endParaRPr>
          </a:p>
          <a:p>
            <a:pPr marL="533400" indent="-533400">
              <a:lnSpc>
                <a:spcPct val="90000"/>
              </a:lnSpc>
              <a:buFontTx/>
              <a:buNone/>
            </a:pPr>
            <a:r>
              <a:rPr lang="en-GB" sz="2400" dirty="0" smtClean="0">
                <a:latin typeface="Arial" charset="0"/>
              </a:rPr>
              <a:t>Muslim	</a:t>
            </a:r>
            <a:r>
              <a:rPr lang="en-GB" sz="2400" dirty="0" smtClean="0">
                <a:latin typeface="Arial" charset="0"/>
                <a:sym typeface="Webdings" pitchFamily="18" charset="2"/>
              </a:rPr>
              <a:t></a:t>
            </a:r>
            <a:endParaRPr lang="en-GB" sz="2400" dirty="0" smtClean="0">
              <a:latin typeface="Arial" charset="0"/>
            </a:endParaRPr>
          </a:p>
          <a:p>
            <a:pPr marL="533400" indent="-533400">
              <a:lnSpc>
                <a:spcPct val="90000"/>
              </a:lnSpc>
              <a:buNone/>
            </a:pPr>
            <a:r>
              <a:rPr lang="en-GB" sz="2400" dirty="0" smtClean="0">
                <a:latin typeface="Arial" charset="0"/>
              </a:rPr>
              <a:t>Sikh		</a:t>
            </a:r>
            <a:r>
              <a:rPr lang="en-GB" sz="2400" dirty="0" smtClean="0">
                <a:latin typeface="Arial" charset="0"/>
                <a:sym typeface="Webdings" pitchFamily="18" charset="2"/>
              </a:rPr>
              <a:t></a:t>
            </a:r>
            <a:endParaRPr lang="en-GB" sz="2400" dirty="0" smtClean="0">
              <a:latin typeface="Arial" charset="0"/>
            </a:endParaRPr>
          </a:p>
          <a:p>
            <a:pPr marL="533400" indent="-533400">
              <a:lnSpc>
                <a:spcPct val="90000"/>
              </a:lnSpc>
              <a:buFontTx/>
              <a:buNone/>
            </a:pPr>
            <a:endParaRPr lang="en-GB" sz="2000" dirty="0" smtClean="0">
              <a:latin typeface="Arial" charset="0"/>
            </a:endParaRPr>
          </a:p>
        </p:txBody>
      </p:sp>
      <p:sp>
        <p:nvSpPr>
          <p:cNvPr id="4" name="Rectangle 3"/>
          <p:cNvSpPr/>
          <p:nvPr/>
        </p:nvSpPr>
        <p:spPr>
          <a:xfrm>
            <a:off x="4952711" y="5366116"/>
            <a:ext cx="3916457" cy="341632"/>
          </a:xfrm>
          <a:prstGeom prst="rect">
            <a:avLst/>
          </a:prstGeom>
        </p:spPr>
        <p:txBody>
          <a:bodyPr wrap="none">
            <a:spAutoFit/>
          </a:bodyPr>
          <a:lstStyle/>
          <a:p>
            <a:pPr marL="609600" indent="-609600" algn="r">
              <a:lnSpc>
                <a:spcPct val="90000"/>
              </a:lnSpc>
              <a:buFontTx/>
              <a:buNone/>
            </a:pPr>
            <a:r>
              <a:rPr lang="en-GB" dirty="0" smtClean="0">
                <a:latin typeface="Arial" charset="0"/>
              </a:rPr>
              <a:t>Adapted from Saunders </a:t>
            </a:r>
            <a:r>
              <a:rPr lang="en-GB" i="1" dirty="0" smtClean="0">
                <a:latin typeface="Arial" charset="0"/>
              </a:rPr>
              <a:t>et al</a:t>
            </a:r>
            <a:r>
              <a:rPr lang="en-GB" dirty="0" smtClean="0">
                <a:latin typeface="Arial" charset="0"/>
              </a:rPr>
              <a:t>. (2009)</a:t>
            </a:r>
          </a:p>
        </p:txBody>
      </p:sp>
    </p:spTree>
    <p:extLst>
      <p:ext uri="{BB962C8B-B14F-4D97-AF65-F5344CB8AC3E}">
        <p14:creationId xmlns:p14="http://schemas.microsoft.com/office/powerpoint/2010/main" val="3744368670"/>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85800" y="317500"/>
            <a:ext cx="7772400" cy="533400"/>
          </a:xfrm>
        </p:spPr>
        <p:txBody>
          <a:bodyPr/>
          <a:lstStyle/>
          <a:p>
            <a:pPr>
              <a:defRPr/>
            </a:pPr>
            <a:r>
              <a:rPr lang="en-GB" sz="3200" dirty="0" smtClean="0"/>
              <a:t>Question Types </a:t>
            </a:r>
            <a:endParaRPr lang="en-GB" sz="3200" dirty="0"/>
          </a:p>
        </p:txBody>
      </p:sp>
      <p:sp>
        <p:nvSpPr>
          <p:cNvPr id="49155" name="Rectangle 3"/>
          <p:cNvSpPr>
            <a:spLocks noGrp="1" noChangeArrowheads="1"/>
          </p:cNvSpPr>
          <p:nvPr>
            <p:ph type="body" idx="1"/>
          </p:nvPr>
        </p:nvSpPr>
        <p:spPr>
          <a:xfrm>
            <a:off x="533400" y="1066800"/>
            <a:ext cx="8305800" cy="5562600"/>
          </a:xfrm>
        </p:spPr>
        <p:txBody>
          <a:bodyPr/>
          <a:lstStyle/>
          <a:p>
            <a:pPr marL="0" indent="0" algn="ctr">
              <a:lnSpc>
                <a:spcPct val="90000"/>
              </a:lnSpc>
              <a:buFontTx/>
              <a:buNone/>
            </a:pPr>
            <a:r>
              <a:rPr lang="en-GB" sz="2800" b="1" dirty="0" smtClean="0">
                <a:latin typeface="Arial" charset="0"/>
              </a:rPr>
              <a:t> (3) Category questions</a:t>
            </a:r>
          </a:p>
          <a:p>
            <a:pPr marL="0" indent="0" algn="ctr">
              <a:lnSpc>
                <a:spcPct val="90000"/>
              </a:lnSpc>
              <a:buFontTx/>
              <a:buNone/>
            </a:pPr>
            <a:endParaRPr lang="en-GB" sz="2600" b="1" dirty="0" smtClean="0">
              <a:latin typeface="Arial" charset="0"/>
            </a:endParaRPr>
          </a:p>
          <a:p>
            <a:pPr marL="0" indent="0">
              <a:lnSpc>
                <a:spcPct val="90000"/>
              </a:lnSpc>
              <a:buFontTx/>
              <a:buNone/>
            </a:pPr>
            <a:r>
              <a:rPr lang="en-GB" sz="2600" dirty="0" smtClean="0">
                <a:latin typeface="Arial" charset="0"/>
              </a:rPr>
              <a:t>How often do you visit the shopping centre? </a:t>
            </a:r>
            <a:r>
              <a:rPr lang="en-GB" sz="2400" dirty="0" smtClean="0">
                <a:latin typeface="Arial" charset="0"/>
                <a:sym typeface="Wingdings" pitchFamily="2" charset="2"/>
              </a:rPr>
              <a:t></a:t>
            </a:r>
            <a:r>
              <a:rPr lang="en-GB" sz="2400" b="1" dirty="0" smtClean="0">
                <a:latin typeface="Arial" charset="0"/>
                <a:sym typeface="Wingdings" pitchFamily="2" charset="2"/>
              </a:rPr>
              <a:t> </a:t>
            </a:r>
            <a:r>
              <a:rPr lang="en-GB" sz="2400" dirty="0" smtClean="0">
                <a:latin typeface="Arial" charset="0"/>
              </a:rPr>
              <a:t>as appropriate.</a:t>
            </a:r>
          </a:p>
          <a:p>
            <a:pPr marL="0" indent="0">
              <a:lnSpc>
                <a:spcPct val="90000"/>
              </a:lnSpc>
              <a:buFontTx/>
              <a:buNone/>
            </a:pPr>
            <a:endParaRPr lang="en-GB" sz="1200" dirty="0" smtClean="0">
              <a:latin typeface="Arial" charset="0"/>
            </a:endParaRPr>
          </a:p>
          <a:p>
            <a:pPr marL="0" indent="0">
              <a:lnSpc>
                <a:spcPct val="90000"/>
              </a:lnSpc>
              <a:buFontTx/>
              <a:buNone/>
            </a:pPr>
            <a:r>
              <a:rPr lang="en-GB" sz="2400" dirty="0" smtClean="0">
                <a:latin typeface="Arial" charset="0"/>
                <a:sym typeface="Webdings" pitchFamily="18" charset="2"/>
              </a:rPr>
              <a:t> 	First visit				</a:t>
            </a:r>
            <a:endParaRPr lang="en-GB" sz="2400" dirty="0" smtClean="0">
              <a:latin typeface="Arial" charset="0"/>
            </a:endParaRPr>
          </a:p>
          <a:p>
            <a:pPr marL="0" indent="0">
              <a:lnSpc>
                <a:spcPct val="90000"/>
              </a:lnSpc>
              <a:buFont typeface="Webdings" pitchFamily="18" charset="2"/>
              <a:buNone/>
            </a:pPr>
            <a:r>
              <a:rPr lang="en-GB" sz="2400" dirty="0" smtClean="0">
                <a:latin typeface="Arial" charset="0"/>
                <a:sym typeface="Webdings" pitchFamily="18" charset="2"/>
              </a:rPr>
              <a:t> 	Once a week</a:t>
            </a:r>
          </a:p>
          <a:p>
            <a:pPr marL="0" indent="0">
              <a:lnSpc>
                <a:spcPct val="90000"/>
              </a:lnSpc>
              <a:buFont typeface="Webdings" pitchFamily="18" charset="2"/>
              <a:buNone/>
            </a:pPr>
            <a:r>
              <a:rPr lang="en-GB" sz="2400" dirty="0" smtClean="0">
                <a:latin typeface="Arial" charset="0"/>
                <a:sym typeface="Webdings" pitchFamily="18" charset="2"/>
              </a:rPr>
              <a:t> 	Less than fortnightly to once a month</a:t>
            </a:r>
          </a:p>
          <a:p>
            <a:pPr marL="0" indent="0">
              <a:lnSpc>
                <a:spcPct val="90000"/>
              </a:lnSpc>
              <a:buFont typeface="Webdings" pitchFamily="18" charset="2"/>
              <a:buNone/>
            </a:pPr>
            <a:r>
              <a:rPr lang="en-GB" sz="2400" dirty="0" smtClean="0">
                <a:latin typeface="Arial" charset="0"/>
                <a:sym typeface="Webdings" pitchFamily="18" charset="2"/>
              </a:rPr>
              <a:t>	2 or more times a week</a:t>
            </a:r>
          </a:p>
          <a:p>
            <a:pPr marL="0" indent="0">
              <a:lnSpc>
                <a:spcPct val="90000"/>
              </a:lnSpc>
              <a:buFont typeface="Webdings" pitchFamily="18" charset="2"/>
              <a:buChar char="c"/>
            </a:pPr>
            <a:r>
              <a:rPr lang="en-GB" sz="2400" dirty="0" smtClean="0">
                <a:latin typeface="Arial" charset="0"/>
                <a:sym typeface="Webdings" pitchFamily="18" charset="2"/>
              </a:rPr>
              <a:t> 	Less than once a week to fortnightly</a:t>
            </a:r>
          </a:p>
          <a:p>
            <a:pPr marL="0" indent="0">
              <a:lnSpc>
                <a:spcPct val="90000"/>
              </a:lnSpc>
              <a:buFont typeface="Webdings" pitchFamily="18" charset="2"/>
              <a:buChar char="c"/>
            </a:pPr>
            <a:r>
              <a:rPr lang="en-GB" sz="2400" dirty="0" smtClean="0">
                <a:latin typeface="Arial" charset="0"/>
                <a:sym typeface="Webdings" pitchFamily="18" charset="2"/>
              </a:rPr>
              <a:t> 	Less often</a:t>
            </a:r>
          </a:p>
        </p:txBody>
      </p:sp>
      <p:sp>
        <p:nvSpPr>
          <p:cNvPr id="4" name="Rectangle 3"/>
          <p:cNvSpPr/>
          <p:nvPr/>
        </p:nvSpPr>
        <p:spPr>
          <a:xfrm>
            <a:off x="4952711" y="5366116"/>
            <a:ext cx="3916457" cy="341632"/>
          </a:xfrm>
          <a:prstGeom prst="rect">
            <a:avLst/>
          </a:prstGeom>
        </p:spPr>
        <p:txBody>
          <a:bodyPr wrap="none">
            <a:spAutoFit/>
          </a:bodyPr>
          <a:lstStyle/>
          <a:p>
            <a:pPr marL="609600" indent="-609600" algn="r">
              <a:lnSpc>
                <a:spcPct val="90000"/>
              </a:lnSpc>
              <a:buFontTx/>
              <a:buNone/>
            </a:pPr>
            <a:r>
              <a:rPr lang="en-GB" dirty="0" smtClean="0">
                <a:latin typeface="Arial" charset="0"/>
              </a:rPr>
              <a:t>Adapted from Saunders </a:t>
            </a:r>
            <a:r>
              <a:rPr lang="en-GB" i="1" dirty="0" smtClean="0">
                <a:latin typeface="Arial" charset="0"/>
              </a:rPr>
              <a:t>et al</a:t>
            </a:r>
            <a:r>
              <a:rPr lang="en-GB" dirty="0" smtClean="0">
                <a:latin typeface="Arial" charset="0"/>
              </a:rPr>
              <a:t>. (2009)</a:t>
            </a:r>
          </a:p>
        </p:txBody>
      </p:sp>
    </p:spTree>
    <p:extLst>
      <p:ext uri="{BB962C8B-B14F-4D97-AF65-F5344CB8AC3E}">
        <p14:creationId xmlns:p14="http://schemas.microsoft.com/office/powerpoint/2010/main" val="321409570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5800" y="317500"/>
            <a:ext cx="7772400" cy="533400"/>
          </a:xfrm>
        </p:spPr>
        <p:txBody>
          <a:bodyPr/>
          <a:lstStyle/>
          <a:p>
            <a:pPr>
              <a:defRPr/>
            </a:pPr>
            <a:r>
              <a:rPr lang="en-GB" sz="3200" dirty="0" smtClean="0"/>
              <a:t>Question Types</a:t>
            </a:r>
            <a:endParaRPr lang="en-GB" sz="3200" dirty="0"/>
          </a:p>
        </p:txBody>
      </p:sp>
      <p:sp>
        <p:nvSpPr>
          <p:cNvPr id="50179" name="Rectangle 3"/>
          <p:cNvSpPr>
            <a:spLocks noGrp="1" noChangeArrowheads="1"/>
          </p:cNvSpPr>
          <p:nvPr>
            <p:ph type="body" idx="1"/>
          </p:nvPr>
        </p:nvSpPr>
        <p:spPr>
          <a:xfrm>
            <a:off x="533400" y="990600"/>
            <a:ext cx="8077200" cy="5562600"/>
          </a:xfrm>
        </p:spPr>
        <p:txBody>
          <a:bodyPr/>
          <a:lstStyle/>
          <a:p>
            <a:pPr marL="609600" indent="-609600" algn="ctr">
              <a:lnSpc>
                <a:spcPct val="90000"/>
              </a:lnSpc>
              <a:buFontTx/>
              <a:buNone/>
            </a:pPr>
            <a:r>
              <a:rPr lang="en-GB" sz="2400" b="1" dirty="0" smtClean="0">
                <a:latin typeface="Arial" charset="0"/>
              </a:rPr>
              <a:t>  </a:t>
            </a:r>
            <a:r>
              <a:rPr lang="en-GB" sz="2800" b="1" dirty="0" smtClean="0">
                <a:latin typeface="Arial" charset="0"/>
              </a:rPr>
              <a:t>(4) Ranking questions</a:t>
            </a:r>
          </a:p>
          <a:p>
            <a:pPr marL="609600" indent="-609600">
              <a:lnSpc>
                <a:spcPct val="90000"/>
              </a:lnSpc>
              <a:buFontTx/>
              <a:buNone/>
            </a:pPr>
            <a:endParaRPr lang="en-GB" sz="2000" b="1" dirty="0" smtClean="0">
              <a:latin typeface="Arial" charset="0"/>
            </a:endParaRPr>
          </a:p>
          <a:p>
            <a:pPr marL="0" indent="0" algn="just">
              <a:lnSpc>
                <a:spcPct val="90000"/>
              </a:lnSpc>
              <a:buFont typeface="Wingdings" pitchFamily="2" charset="2"/>
              <a:buNone/>
            </a:pPr>
            <a:r>
              <a:rPr lang="en-GB" sz="2400" dirty="0" smtClean="0">
                <a:latin typeface="Arial" charset="0"/>
              </a:rPr>
              <a:t>Number the factors listed below in order of importance when choosing a new car, with 1 being  the most important and 4 being the least important</a:t>
            </a:r>
            <a:r>
              <a:rPr lang="en-GB" sz="2000" dirty="0" smtClean="0">
                <a:latin typeface="Arial" charset="0"/>
              </a:rPr>
              <a:t>.</a:t>
            </a:r>
          </a:p>
          <a:p>
            <a:pPr marL="609600" indent="-609600" algn="ctr">
              <a:lnSpc>
                <a:spcPct val="90000"/>
              </a:lnSpc>
              <a:buFontTx/>
              <a:buNone/>
            </a:pPr>
            <a:endParaRPr lang="en-GB" sz="1200" i="1" dirty="0" smtClean="0">
              <a:latin typeface="Arial" charset="0"/>
            </a:endParaRPr>
          </a:p>
          <a:p>
            <a:pPr marL="609600" indent="-609600" algn="ctr">
              <a:lnSpc>
                <a:spcPct val="90000"/>
              </a:lnSpc>
              <a:buFontTx/>
              <a:buNone/>
            </a:pPr>
            <a:r>
              <a:rPr lang="en-GB" sz="2400" i="1" dirty="0" smtClean="0">
                <a:latin typeface="Arial" charset="0"/>
              </a:rPr>
              <a:t>Factor					Importance</a:t>
            </a:r>
          </a:p>
          <a:p>
            <a:pPr marL="609600" indent="-609600">
              <a:lnSpc>
                <a:spcPct val="90000"/>
              </a:lnSpc>
              <a:buFontTx/>
              <a:buNone/>
            </a:pPr>
            <a:r>
              <a:rPr lang="en-GB" sz="2400" i="1" dirty="0" smtClean="0">
                <a:latin typeface="Arial" charset="0"/>
              </a:rPr>
              <a:t>Carbon dioxide emissions			    </a:t>
            </a:r>
            <a:r>
              <a:rPr lang="en-GB" sz="2400" dirty="0" smtClean="0">
                <a:latin typeface="Arial" charset="0"/>
              </a:rPr>
              <a:t>[     ]</a:t>
            </a:r>
            <a:r>
              <a:rPr lang="en-GB" sz="2400" i="1" dirty="0" smtClean="0">
                <a:latin typeface="Arial" charset="0"/>
              </a:rPr>
              <a:t>	</a:t>
            </a:r>
          </a:p>
          <a:p>
            <a:pPr marL="609600" indent="-609600">
              <a:lnSpc>
                <a:spcPct val="90000"/>
              </a:lnSpc>
              <a:buFontTx/>
              <a:buNone/>
            </a:pPr>
            <a:r>
              <a:rPr lang="en-GB" sz="2400" i="1" dirty="0" smtClean="0">
                <a:latin typeface="Arial" charset="0"/>
              </a:rPr>
              <a:t>Boot size					    </a:t>
            </a:r>
            <a:r>
              <a:rPr lang="en-GB" sz="2400" dirty="0" smtClean="0">
                <a:latin typeface="Arial" charset="0"/>
              </a:rPr>
              <a:t>[     ]</a:t>
            </a:r>
            <a:endParaRPr lang="en-GB" sz="2400" i="1" dirty="0" smtClean="0">
              <a:latin typeface="Arial" charset="0"/>
            </a:endParaRPr>
          </a:p>
          <a:p>
            <a:pPr marL="609600" indent="-609600">
              <a:lnSpc>
                <a:spcPct val="90000"/>
              </a:lnSpc>
              <a:buFontTx/>
              <a:buNone/>
            </a:pPr>
            <a:r>
              <a:rPr lang="en-GB" sz="2400" i="1" dirty="0" smtClean="0">
                <a:latin typeface="Arial" charset="0"/>
              </a:rPr>
              <a:t>Depreciation					    </a:t>
            </a:r>
            <a:r>
              <a:rPr lang="en-GB" sz="2400" dirty="0" smtClean="0">
                <a:latin typeface="Arial" charset="0"/>
              </a:rPr>
              <a:t>[     ]</a:t>
            </a:r>
            <a:r>
              <a:rPr lang="en-GB" sz="2400" i="1" dirty="0" smtClean="0">
                <a:latin typeface="Arial" charset="0"/>
              </a:rPr>
              <a:t> 	</a:t>
            </a:r>
          </a:p>
          <a:p>
            <a:pPr marL="609600" indent="-609600">
              <a:lnSpc>
                <a:spcPct val="90000"/>
              </a:lnSpc>
              <a:buFontTx/>
              <a:buNone/>
            </a:pPr>
            <a:r>
              <a:rPr lang="en-GB" sz="2400" i="1" dirty="0" smtClean="0">
                <a:latin typeface="Arial" charset="0"/>
              </a:rPr>
              <a:t>Price						    </a:t>
            </a:r>
            <a:r>
              <a:rPr lang="en-GB" sz="2400" dirty="0" smtClean="0">
                <a:latin typeface="Arial" charset="0"/>
              </a:rPr>
              <a:t>[     ]</a:t>
            </a:r>
            <a:r>
              <a:rPr lang="en-GB" sz="2400" i="1" dirty="0" smtClean="0">
                <a:latin typeface="Arial" charset="0"/>
              </a:rPr>
              <a:t> 	</a:t>
            </a:r>
            <a:endParaRPr lang="en-GB" sz="2400" dirty="0" smtClean="0">
              <a:latin typeface="Arial" charset="0"/>
            </a:endParaRPr>
          </a:p>
        </p:txBody>
      </p:sp>
      <p:sp>
        <p:nvSpPr>
          <p:cNvPr id="4" name="Rectangle 3"/>
          <p:cNvSpPr/>
          <p:nvPr/>
        </p:nvSpPr>
        <p:spPr>
          <a:xfrm>
            <a:off x="4952711" y="5366116"/>
            <a:ext cx="3916457" cy="341632"/>
          </a:xfrm>
          <a:prstGeom prst="rect">
            <a:avLst/>
          </a:prstGeom>
        </p:spPr>
        <p:txBody>
          <a:bodyPr wrap="none">
            <a:spAutoFit/>
          </a:bodyPr>
          <a:lstStyle/>
          <a:p>
            <a:pPr marL="609600" indent="-609600" algn="r">
              <a:lnSpc>
                <a:spcPct val="90000"/>
              </a:lnSpc>
              <a:buFontTx/>
              <a:buNone/>
            </a:pPr>
            <a:r>
              <a:rPr lang="en-GB" dirty="0" smtClean="0">
                <a:latin typeface="Arial" charset="0"/>
              </a:rPr>
              <a:t>Adapted from Saunders </a:t>
            </a:r>
            <a:r>
              <a:rPr lang="en-GB" i="1" dirty="0" smtClean="0">
                <a:latin typeface="Arial" charset="0"/>
              </a:rPr>
              <a:t>et al</a:t>
            </a:r>
            <a:r>
              <a:rPr lang="en-GB" dirty="0" smtClean="0">
                <a:latin typeface="Arial" charset="0"/>
              </a:rPr>
              <a:t>. (2009)</a:t>
            </a:r>
          </a:p>
        </p:txBody>
      </p:sp>
    </p:spTree>
    <p:extLst>
      <p:ext uri="{BB962C8B-B14F-4D97-AF65-F5344CB8AC3E}">
        <p14:creationId xmlns:p14="http://schemas.microsoft.com/office/powerpoint/2010/main" val="2246458184"/>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5800" y="279400"/>
            <a:ext cx="7772400" cy="609600"/>
          </a:xfrm>
        </p:spPr>
        <p:txBody>
          <a:bodyPr/>
          <a:lstStyle/>
          <a:p>
            <a:pPr>
              <a:defRPr/>
            </a:pPr>
            <a:r>
              <a:rPr lang="en-GB" sz="3200" dirty="0" smtClean="0"/>
              <a:t>Question Types</a:t>
            </a:r>
            <a:endParaRPr lang="en-GB" sz="3200" dirty="0"/>
          </a:p>
        </p:txBody>
      </p:sp>
      <p:sp>
        <p:nvSpPr>
          <p:cNvPr id="51203" name="Rectangle 3"/>
          <p:cNvSpPr>
            <a:spLocks noGrp="1" noChangeArrowheads="1"/>
          </p:cNvSpPr>
          <p:nvPr>
            <p:ph type="body" idx="1"/>
          </p:nvPr>
        </p:nvSpPr>
        <p:spPr>
          <a:xfrm>
            <a:off x="381000" y="1295400"/>
            <a:ext cx="8382000" cy="4876800"/>
          </a:xfrm>
        </p:spPr>
        <p:txBody>
          <a:bodyPr/>
          <a:lstStyle/>
          <a:p>
            <a:pPr marL="0" indent="0" algn="ctr">
              <a:lnSpc>
                <a:spcPct val="90000"/>
              </a:lnSpc>
              <a:buFontTx/>
              <a:buNone/>
            </a:pPr>
            <a:r>
              <a:rPr lang="en-GB" sz="2800" b="1" dirty="0" smtClean="0">
                <a:latin typeface="Arial" charset="0"/>
              </a:rPr>
              <a:t> (5) Rating questions</a:t>
            </a:r>
          </a:p>
          <a:p>
            <a:pPr marL="0" indent="0" algn="ctr">
              <a:lnSpc>
                <a:spcPct val="90000"/>
              </a:lnSpc>
              <a:buFontTx/>
              <a:buNone/>
            </a:pPr>
            <a:endParaRPr lang="en-GB" sz="1200" b="1" dirty="0" smtClean="0">
              <a:latin typeface="Arial" charset="0"/>
            </a:endParaRPr>
          </a:p>
          <a:p>
            <a:pPr marL="0" indent="0">
              <a:lnSpc>
                <a:spcPct val="90000"/>
              </a:lnSpc>
              <a:buFontTx/>
              <a:buNone/>
            </a:pPr>
            <a:r>
              <a:rPr lang="en-GB" sz="2600" dirty="0" smtClean="0">
                <a:latin typeface="Arial" charset="0"/>
              </a:rPr>
              <a:t>For the following statement </a:t>
            </a:r>
            <a:r>
              <a:rPr lang="en-GB" sz="2800" dirty="0" smtClean="0">
                <a:latin typeface="Arial" charset="0"/>
                <a:sym typeface="Wingdings" pitchFamily="2" charset="2"/>
              </a:rPr>
              <a:t></a:t>
            </a:r>
            <a:r>
              <a:rPr lang="en-GB" sz="2800" b="1" dirty="0" smtClean="0">
                <a:latin typeface="Arial" charset="0"/>
                <a:sym typeface="Wingdings" pitchFamily="2" charset="2"/>
              </a:rPr>
              <a:t> </a:t>
            </a:r>
            <a:r>
              <a:rPr lang="en-GB" sz="2600" dirty="0" smtClean="0">
                <a:latin typeface="Arial" charset="0"/>
              </a:rPr>
              <a:t>the box that matches your view most closely.</a:t>
            </a:r>
          </a:p>
          <a:p>
            <a:pPr marL="0" indent="0">
              <a:lnSpc>
                <a:spcPct val="90000"/>
              </a:lnSpc>
              <a:buFontTx/>
              <a:buNone/>
            </a:pPr>
            <a:endParaRPr lang="en-GB" sz="1200" dirty="0" smtClean="0">
              <a:latin typeface="Arial" charset="0"/>
            </a:endParaRPr>
          </a:p>
          <a:p>
            <a:pPr marL="0" indent="0" algn="r">
              <a:lnSpc>
                <a:spcPct val="90000"/>
              </a:lnSpc>
              <a:buFontTx/>
              <a:buNone/>
            </a:pPr>
            <a:r>
              <a:rPr lang="en-GB" sz="2000" dirty="0" smtClean="0">
                <a:latin typeface="Arial" charset="0"/>
              </a:rPr>
              <a:t>		Agree 	Tend to agree  Tend to disagree  </a:t>
            </a:r>
            <a:r>
              <a:rPr lang="en-GB" sz="2000" dirty="0" err="1" smtClean="0">
                <a:latin typeface="Arial" charset="0"/>
              </a:rPr>
              <a:t>Disagree</a:t>
            </a:r>
            <a:endParaRPr lang="en-GB" sz="2000" dirty="0" smtClean="0">
              <a:latin typeface="Arial" charset="0"/>
            </a:endParaRPr>
          </a:p>
          <a:p>
            <a:pPr marL="0" indent="0">
              <a:lnSpc>
                <a:spcPct val="90000"/>
              </a:lnSpc>
              <a:buFontTx/>
              <a:buNone/>
            </a:pPr>
            <a:endParaRPr lang="en-GB" sz="2400" dirty="0" smtClean="0">
              <a:latin typeface="Arial" charset="0"/>
            </a:endParaRPr>
          </a:p>
          <a:p>
            <a:pPr marL="0" indent="0">
              <a:lnSpc>
                <a:spcPct val="90000"/>
              </a:lnSpc>
              <a:buFontTx/>
              <a:buNone/>
            </a:pPr>
            <a:r>
              <a:rPr lang="en-GB" sz="2000" dirty="0" smtClean="0">
                <a:latin typeface="Arial" charset="0"/>
              </a:rPr>
              <a:t>I feel employees’         </a:t>
            </a:r>
            <a:r>
              <a:rPr lang="en-GB" sz="2000" dirty="0" smtClean="0">
                <a:latin typeface="Arial" charset="0"/>
                <a:sym typeface="Webdings" pitchFamily="18" charset="2"/>
              </a:rPr>
              <a:t>                                                           </a:t>
            </a:r>
            <a:endParaRPr lang="en-GB" sz="2000" dirty="0" smtClean="0">
              <a:latin typeface="Arial" charset="0"/>
            </a:endParaRPr>
          </a:p>
          <a:p>
            <a:pPr marL="0" indent="0">
              <a:lnSpc>
                <a:spcPct val="90000"/>
              </a:lnSpc>
              <a:buFontTx/>
              <a:buNone/>
            </a:pPr>
            <a:r>
              <a:rPr lang="en-GB" sz="2000" dirty="0" smtClean="0">
                <a:latin typeface="Arial" charset="0"/>
              </a:rPr>
              <a:t> views have </a:t>
            </a:r>
          </a:p>
          <a:p>
            <a:pPr marL="0" indent="0">
              <a:lnSpc>
                <a:spcPct val="90000"/>
              </a:lnSpc>
              <a:buFontTx/>
              <a:buNone/>
            </a:pPr>
            <a:r>
              <a:rPr lang="en-GB" sz="2000" dirty="0" smtClean="0">
                <a:latin typeface="Arial" charset="0"/>
              </a:rPr>
              <a:t>influenced the </a:t>
            </a:r>
          </a:p>
          <a:p>
            <a:pPr marL="0" indent="0">
              <a:lnSpc>
                <a:spcPct val="90000"/>
              </a:lnSpc>
              <a:buFontTx/>
              <a:buNone/>
            </a:pPr>
            <a:r>
              <a:rPr lang="en-GB" sz="2000" dirty="0" smtClean="0">
                <a:latin typeface="Arial" charset="0"/>
              </a:rPr>
              <a:t>decisions taken</a:t>
            </a:r>
          </a:p>
          <a:p>
            <a:pPr marL="0" indent="0">
              <a:lnSpc>
                <a:spcPct val="90000"/>
              </a:lnSpc>
              <a:buFontTx/>
              <a:buNone/>
            </a:pPr>
            <a:r>
              <a:rPr lang="en-GB" sz="2000" dirty="0" smtClean="0">
                <a:latin typeface="Arial" charset="0"/>
              </a:rPr>
              <a:t>by management  </a:t>
            </a:r>
          </a:p>
          <a:p>
            <a:pPr marL="0" indent="0" algn="r">
              <a:lnSpc>
                <a:spcPct val="90000"/>
              </a:lnSpc>
              <a:buFontTx/>
              <a:buNone/>
            </a:pPr>
            <a:r>
              <a:rPr lang="en-GB" sz="2000" dirty="0" smtClean="0">
                <a:latin typeface="Arial" charset="0"/>
              </a:rPr>
              <a:t>Saunders </a:t>
            </a:r>
            <a:r>
              <a:rPr lang="en-GB" sz="2000" i="1" dirty="0" smtClean="0">
                <a:latin typeface="Arial" charset="0"/>
              </a:rPr>
              <a:t>et al</a:t>
            </a:r>
            <a:r>
              <a:rPr lang="en-GB" sz="2000" dirty="0" smtClean="0">
                <a:latin typeface="Arial" charset="0"/>
              </a:rPr>
              <a:t>. (2009)</a:t>
            </a:r>
          </a:p>
        </p:txBody>
      </p:sp>
    </p:spTree>
    <p:extLst>
      <p:ext uri="{BB962C8B-B14F-4D97-AF65-F5344CB8AC3E}">
        <p14:creationId xmlns:p14="http://schemas.microsoft.com/office/powerpoint/2010/main" val="392372363"/>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5800" y="279400"/>
            <a:ext cx="7772400" cy="609600"/>
          </a:xfrm>
        </p:spPr>
        <p:txBody>
          <a:bodyPr/>
          <a:lstStyle/>
          <a:p>
            <a:pPr>
              <a:defRPr/>
            </a:pPr>
            <a:r>
              <a:rPr lang="en-GB" sz="3200" dirty="0" smtClean="0"/>
              <a:t>Question Types</a:t>
            </a:r>
            <a:endParaRPr lang="en-GB" sz="3200" dirty="0"/>
          </a:p>
        </p:txBody>
      </p:sp>
      <p:sp>
        <p:nvSpPr>
          <p:cNvPr id="53251" name="Rectangle 3"/>
          <p:cNvSpPr>
            <a:spLocks noGrp="1" noChangeArrowheads="1"/>
          </p:cNvSpPr>
          <p:nvPr>
            <p:ph type="body" idx="1"/>
          </p:nvPr>
        </p:nvSpPr>
        <p:spPr>
          <a:xfrm>
            <a:off x="685800" y="1295400"/>
            <a:ext cx="8077200" cy="4800600"/>
          </a:xfrm>
        </p:spPr>
        <p:txBody>
          <a:bodyPr/>
          <a:lstStyle/>
          <a:p>
            <a:pPr marL="609600" indent="-609600" algn="ctr">
              <a:lnSpc>
                <a:spcPct val="90000"/>
              </a:lnSpc>
              <a:buFontTx/>
              <a:buNone/>
            </a:pPr>
            <a:r>
              <a:rPr lang="en-GB" sz="2800" b="1" dirty="0" smtClean="0">
                <a:latin typeface="Arial" charset="0"/>
              </a:rPr>
              <a:t>(6) Quantity questions</a:t>
            </a:r>
          </a:p>
          <a:p>
            <a:pPr marL="609600" indent="-609600" algn="ctr">
              <a:lnSpc>
                <a:spcPct val="90000"/>
              </a:lnSpc>
              <a:buFontTx/>
              <a:buNone/>
            </a:pPr>
            <a:endParaRPr lang="en-GB" sz="2800" b="1" dirty="0" smtClean="0">
              <a:latin typeface="Arial" charset="0"/>
            </a:endParaRPr>
          </a:p>
          <a:p>
            <a:pPr marL="609600" indent="-609600">
              <a:lnSpc>
                <a:spcPct val="90000"/>
              </a:lnSpc>
              <a:buFont typeface="Wingdings" pitchFamily="2" charset="2"/>
              <a:buNone/>
            </a:pPr>
            <a:r>
              <a:rPr lang="en-GB" sz="2600" dirty="0" smtClean="0">
                <a:latin typeface="Arial" charset="0"/>
              </a:rPr>
              <a:t>What is your year of birth?</a:t>
            </a:r>
          </a:p>
          <a:p>
            <a:pPr marL="609600" indent="-609600">
              <a:lnSpc>
                <a:spcPct val="90000"/>
              </a:lnSpc>
              <a:buFontTx/>
              <a:buNone/>
            </a:pPr>
            <a:endParaRPr lang="en-GB" sz="2800" b="1" dirty="0" smtClean="0">
              <a:latin typeface="Arial" charset="0"/>
            </a:endParaRPr>
          </a:p>
          <a:p>
            <a:pPr marL="609600" indent="-609600">
              <a:lnSpc>
                <a:spcPct val="90000"/>
              </a:lnSpc>
              <a:buFontTx/>
              <a:buNone/>
            </a:pPr>
            <a:endParaRPr lang="en-GB" sz="2800" dirty="0" smtClean="0">
              <a:latin typeface="Arial" charset="0"/>
            </a:endParaRPr>
          </a:p>
          <a:p>
            <a:pPr marL="609600" indent="-609600">
              <a:lnSpc>
                <a:spcPct val="90000"/>
              </a:lnSpc>
              <a:buFontTx/>
              <a:buNone/>
            </a:pPr>
            <a:r>
              <a:rPr lang="en-GB" sz="2600" dirty="0" smtClean="0">
                <a:latin typeface="Arial" charset="0"/>
              </a:rPr>
              <a:t>For example, for 1988 write: </a:t>
            </a:r>
          </a:p>
          <a:p>
            <a:pPr marL="609600" indent="-609600">
              <a:lnSpc>
                <a:spcPct val="90000"/>
              </a:lnSpc>
              <a:buFontTx/>
              <a:buNone/>
            </a:pPr>
            <a:endParaRPr lang="en-GB" sz="2800" dirty="0" smtClean="0">
              <a:latin typeface="Arial" charset="0"/>
            </a:endParaRPr>
          </a:p>
          <a:p>
            <a:pPr marL="609600" indent="-609600">
              <a:lnSpc>
                <a:spcPct val="90000"/>
              </a:lnSpc>
              <a:buFontTx/>
              <a:buNone/>
            </a:pPr>
            <a:endParaRPr lang="en-GB" sz="2800" dirty="0" smtClean="0">
              <a:latin typeface="Arial" charset="0"/>
            </a:endParaRPr>
          </a:p>
          <a:p>
            <a:pPr marL="609600" indent="-609600">
              <a:lnSpc>
                <a:spcPct val="90000"/>
              </a:lnSpc>
              <a:buFontTx/>
              <a:buNone/>
            </a:pPr>
            <a:endParaRPr lang="en-GB" sz="2800" dirty="0" smtClean="0">
              <a:latin typeface="Arial" charset="0"/>
            </a:endParaRPr>
          </a:p>
          <a:p>
            <a:pPr marL="609600" indent="-609600" algn="r">
              <a:lnSpc>
                <a:spcPct val="90000"/>
              </a:lnSpc>
              <a:buFontTx/>
              <a:buNone/>
            </a:pPr>
            <a:r>
              <a:rPr lang="en-GB" sz="2000" dirty="0" smtClean="0">
                <a:latin typeface="Arial" charset="0"/>
              </a:rPr>
              <a:t>Saunders </a:t>
            </a:r>
            <a:r>
              <a:rPr lang="en-GB" sz="2000" i="1" dirty="0" smtClean="0">
                <a:latin typeface="Arial" charset="0"/>
              </a:rPr>
              <a:t>et al</a:t>
            </a:r>
            <a:r>
              <a:rPr lang="en-GB" sz="2000" dirty="0" smtClean="0">
                <a:latin typeface="Arial" charset="0"/>
              </a:rPr>
              <a:t>. (2009)</a:t>
            </a:r>
          </a:p>
          <a:p>
            <a:pPr marL="609600" indent="-609600" algn="r">
              <a:lnSpc>
                <a:spcPct val="90000"/>
              </a:lnSpc>
              <a:buFontTx/>
              <a:buNone/>
            </a:pPr>
            <a:endParaRPr lang="en-GB" sz="2000" dirty="0" smtClean="0">
              <a:latin typeface="Arial" charset="0"/>
            </a:endParaRPr>
          </a:p>
        </p:txBody>
      </p:sp>
      <p:grpSp>
        <p:nvGrpSpPr>
          <p:cNvPr id="2" name="Group 12"/>
          <p:cNvGrpSpPr>
            <a:grpSpLocks/>
          </p:cNvGrpSpPr>
          <p:nvPr/>
        </p:nvGrpSpPr>
        <p:grpSpPr bwMode="auto">
          <a:xfrm>
            <a:off x="5791200" y="2743200"/>
            <a:ext cx="2743200" cy="685800"/>
            <a:chOff x="3648" y="1728"/>
            <a:chExt cx="1728" cy="432"/>
          </a:xfrm>
        </p:grpSpPr>
        <p:sp>
          <p:nvSpPr>
            <p:cNvPr id="22544" name="Rectangle 5"/>
            <p:cNvSpPr>
              <a:spLocks noChangeArrowheads="1"/>
            </p:cNvSpPr>
            <p:nvPr/>
          </p:nvSpPr>
          <p:spPr bwMode="auto">
            <a:xfrm>
              <a:off x="3648" y="1728"/>
              <a:ext cx="432" cy="432"/>
            </a:xfrm>
            <a:prstGeom prst="rect">
              <a:avLst/>
            </a:prstGeom>
            <a:noFill/>
            <a:ln w="9525">
              <a:solidFill>
                <a:schemeClr val="tx1"/>
              </a:solidFill>
              <a:miter lim="800000"/>
              <a:headEnd/>
              <a:tailEnd/>
            </a:ln>
          </p:spPr>
          <p:txBody>
            <a:bodyPr wrap="none" anchor="ctr"/>
            <a:lstStyle/>
            <a:p>
              <a:endParaRPr lang="en-US"/>
            </a:p>
          </p:txBody>
        </p:sp>
        <p:sp>
          <p:nvSpPr>
            <p:cNvPr id="22545" name="Rectangle 9"/>
            <p:cNvSpPr>
              <a:spLocks noChangeArrowheads="1"/>
            </p:cNvSpPr>
            <p:nvPr/>
          </p:nvSpPr>
          <p:spPr bwMode="auto">
            <a:xfrm>
              <a:off x="4080" y="1728"/>
              <a:ext cx="432" cy="432"/>
            </a:xfrm>
            <a:prstGeom prst="rect">
              <a:avLst/>
            </a:prstGeom>
            <a:noFill/>
            <a:ln w="9525">
              <a:solidFill>
                <a:schemeClr val="tx1"/>
              </a:solidFill>
              <a:miter lim="800000"/>
              <a:headEnd/>
              <a:tailEnd/>
            </a:ln>
          </p:spPr>
          <p:txBody>
            <a:bodyPr wrap="none" anchor="ctr"/>
            <a:lstStyle/>
            <a:p>
              <a:endParaRPr lang="en-US"/>
            </a:p>
          </p:txBody>
        </p:sp>
        <p:sp>
          <p:nvSpPr>
            <p:cNvPr id="22546" name="Rectangle 10"/>
            <p:cNvSpPr>
              <a:spLocks noChangeArrowheads="1"/>
            </p:cNvSpPr>
            <p:nvPr/>
          </p:nvSpPr>
          <p:spPr bwMode="auto">
            <a:xfrm>
              <a:off x="4512" y="1728"/>
              <a:ext cx="432" cy="432"/>
            </a:xfrm>
            <a:prstGeom prst="rect">
              <a:avLst/>
            </a:prstGeom>
            <a:noFill/>
            <a:ln w="9525">
              <a:solidFill>
                <a:schemeClr val="tx1"/>
              </a:solidFill>
              <a:miter lim="800000"/>
              <a:headEnd/>
              <a:tailEnd/>
            </a:ln>
          </p:spPr>
          <p:txBody>
            <a:bodyPr wrap="none" anchor="ctr"/>
            <a:lstStyle/>
            <a:p>
              <a:endParaRPr lang="en-US"/>
            </a:p>
          </p:txBody>
        </p:sp>
        <p:sp>
          <p:nvSpPr>
            <p:cNvPr id="22547" name="Rectangle 11"/>
            <p:cNvSpPr>
              <a:spLocks noChangeArrowheads="1"/>
            </p:cNvSpPr>
            <p:nvPr/>
          </p:nvSpPr>
          <p:spPr bwMode="auto">
            <a:xfrm>
              <a:off x="4944" y="1728"/>
              <a:ext cx="432" cy="432"/>
            </a:xfrm>
            <a:prstGeom prst="rect">
              <a:avLst/>
            </a:prstGeom>
            <a:noFill/>
            <a:ln w="9525">
              <a:solidFill>
                <a:schemeClr val="tx1"/>
              </a:solidFill>
              <a:miter lim="800000"/>
              <a:headEnd/>
              <a:tailEnd/>
            </a:ln>
          </p:spPr>
          <p:txBody>
            <a:bodyPr wrap="none" anchor="ctr"/>
            <a:lstStyle/>
            <a:p>
              <a:endParaRPr lang="en-US"/>
            </a:p>
          </p:txBody>
        </p:sp>
      </p:grpSp>
      <p:grpSp>
        <p:nvGrpSpPr>
          <p:cNvPr id="3" name="Group 13"/>
          <p:cNvGrpSpPr>
            <a:grpSpLocks/>
          </p:cNvGrpSpPr>
          <p:nvPr/>
        </p:nvGrpSpPr>
        <p:grpSpPr bwMode="auto">
          <a:xfrm>
            <a:off x="5791200" y="4267200"/>
            <a:ext cx="2743200" cy="685800"/>
            <a:chOff x="3648" y="1728"/>
            <a:chExt cx="1728" cy="432"/>
          </a:xfrm>
        </p:grpSpPr>
        <p:sp>
          <p:nvSpPr>
            <p:cNvPr id="22540" name="Rectangle 14"/>
            <p:cNvSpPr>
              <a:spLocks noChangeArrowheads="1"/>
            </p:cNvSpPr>
            <p:nvPr/>
          </p:nvSpPr>
          <p:spPr bwMode="auto">
            <a:xfrm>
              <a:off x="3648" y="1728"/>
              <a:ext cx="432" cy="432"/>
            </a:xfrm>
            <a:prstGeom prst="rect">
              <a:avLst/>
            </a:prstGeom>
            <a:noFill/>
            <a:ln w="9525">
              <a:solidFill>
                <a:schemeClr val="tx1"/>
              </a:solidFill>
              <a:miter lim="800000"/>
              <a:headEnd/>
              <a:tailEnd/>
            </a:ln>
          </p:spPr>
          <p:txBody>
            <a:bodyPr wrap="none" anchor="ctr"/>
            <a:lstStyle/>
            <a:p>
              <a:endParaRPr lang="en-US"/>
            </a:p>
          </p:txBody>
        </p:sp>
        <p:sp>
          <p:nvSpPr>
            <p:cNvPr id="22541" name="Rectangle 15"/>
            <p:cNvSpPr>
              <a:spLocks noChangeArrowheads="1"/>
            </p:cNvSpPr>
            <p:nvPr/>
          </p:nvSpPr>
          <p:spPr bwMode="auto">
            <a:xfrm>
              <a:off x="4080" y="1728"/>
              <a:ext cx="432" cy="432"/>
            </a:xfrm>
            <a:prstGeom prst="rect">
              <a:avLst/>
            </a:prstGeom>
            <a:noFill/>
            <a:ln w="9525">
              <a:solidFill>
                <a:schemeClr val="tx1"/>
              </a:solidFill>
              <a:miter lim="800000"/>
              <a:headEnd/>
              <a:tailEnd/>
            </a:ln>
          </p:spPr>
          <p:txBody>
            <a:bodyPr wrap="none" anchor="ctr"/>
            <a:lstStyle/>
            <a:p>
              <a:endParaRPr lang="en-US"/>
            </a:p>
          </p:txBody>
        </p:sp>
        <p:sp>
          <p:nvSpPr>
            <p:cNvPr id="22542" name="Rectangle 16"/>
            <p:cNvSpPr>
              <a:spLocks noChangeArrowheads="1"/>
            </p:cNvSpPr>
            <p:nvPr/>
          </p:nvSpPr>
          <p:spPr bwMode="auto">
            <a:xfrm>
              <a:off x="4512" y="1728"/>
              <a:ext cx="432" cy="432"/>
            </a:xfrm>
            <a:prstGeom prst="rect">
              <a:avLst/>
            </a:prstGeom>
            <a:noFill/>
            <a:ln w="9525">
              <a:solidFill>
                <a:schemeClr val="tx1"/>
              </a:solidFill>
              <a:miter lim="800000"/>
              <a:headEnd/>
              <a:tailEnd/>
            </a:ln>
          </p:spPr>
          <p:txBody>
            <a:bodyPr wrap="none" anchor="ctr"/>
            <a:lstStyle/>
            <a:p>
              <a:endParaRPr lang="en-US"/>
            </a:p>
          </p:txBody>
        </p:sp>
        <p:sp>
          <p:nvSpPr>
            <p:cNvPr id="22543" name="Rectangle 17"/>
            <p:cNvSpPr>
              <a:spLocks noChangeArrowheads="1"/>
            </p:cNvSpPr>
            <p:nvPr/>
          </p:nvSpPr>
          <p:spPr bwMode="auto">
            <a:xfrm>
              <a:off x="4944" y="1728"/>
              <a:ext cx="432" cy="432"/>
            </a:xfrm>
            <a:prstGeom prst="rect">
              <a:avLst/>
            </a:prstGeom>
            <a:noFill/>
            <a:ln w="9525">
              <a:solidFill>
                <a:schemeClr val="tx1"/>
              </a:solidFill>
              <a:miter lim="800000"/>
              <a:headEnd/>
              <a:tailEnd/>
            </a:ln>
          </p:spPr>
          <p:txBody>
            <a:bodyPr wrap="none" anchor="ctr"/>
            <a:lstStyle/>
            <a:p>
              <a:endParaRPr lang="en-US"/>
            </a:p>
          </p:txBody>
        </p:sp>
      </p:grpSp>
      <p:sp>
        <p:nvSpPr>
          <p:cNvPr id="22534" name="Text Box 18"/>
          <p:cNvSpPr txBox="1">
            <a:spLocks noChangeArrowheads="1"/>
          </p:cNvSpPr>
          <p:nvPr/>
        </p:nvSpPr>
        <p:spPr bwMode="auto">
          <a:xfrm>
            <a:off x="6019800" y="2819400"/>
            <a:ext cx="354013" cy="457200"/>
          </a:xfrm>
          <a:prstGeom prst="rect">
            <a:avLst/>
          </a:prstGeom>
          <a:noFill/>
          <a:ln w="9525">
            <a:noFill/>
            <a:miter lim="800000"/>
            <a:headEnd/>
            <a:tailEnd/>
          </a:ln>
        </p:spPr>
        <p:txBody>
          <a:bodyPr wrap="none">
            <a:spAutoFit/>
          </a:bodyPr>
          <a:lstStyle/>
          <a:p>
            <a:r>
              <a:rPr lang="en-GB" b="1">
                <a:latin typeface="Arial" charset="0"/>
              </a:rPr>
              <a:t>1</a:t>
            </a:r>
          </a:p>
        </p:txBody>
      </p:sp>
      <p:sp>
        <p:nvSpPr>
          <p:cNvPr id="22535" name="Text Box 19"/>
          <p:cNvSpPr txBox="1">
            <a:spLocks noChangeArrowheads="1"/>
          </p:cNvSpPr>
          <p:nvPr/>
        </p:nvSpPr>
        <p:spPr bwMode="auto">
          <a:xfrm>
            <a:off x="5943600" y="4343400"/>
            <a:ext cx="354013" cy="457200"/>
          </a:xfrm>
          <a:prstGeom prst="rect">
            <a:avLst/>
          </a:prstGeom>
          <a:noFill/>
          <a:ln w="9525">
            <a:noFill/>
            <a:miter lim="800000"/>
            <a:headEnd/>
            <a:tailEnd/>
          </a:ln>
        </p:spPr>
        <p:txBody>
          <a:bodyPr wrap="none">
            <a:spAutoFit/>
          </a:bodyPr>
          <a:lstStyle/>
          <a:p>
            <a:r>
              <a:rPr lang="en-GB" b="1">
                <a:latin typeface="Arial" charset="0"/>
              </a:rPr>
              <a:t>1</a:t>
            </a:r>
          </a:p>
        </p:txBody>
      </p:sp>
      <p:sp>
        <p:nvSpPr>
          <p:cNvPr id="22536" name="Text Box 20"/>
          <p:cNvSpPr txBox="1">
            <a:spLocks noChangeArrowheads="1"/>
          </p:cNvSpPr>
          <p:nvPr/>
        </p:nvSpPr>
        <p:spPr bwMode="auto">
          <a:xfrm>
            <a:off x="6629400" y="2819400"/>
            <a:ext cx="381000" cy="457200"/>
          </a:xfrm>
          <a:prstGeom prst="rect">
            <a:avLst/>
          </a:prstGeom>
          <a:noFill/>
          <a:ln w="9525">
            <a:noFill/>
            <a:miter lim="800000"/>
            <a:headEnd/>
            <a:tailEnd/>
          </a:ln>
        </p:spPr>
        <p:txBody>
          <a:bodyPr>
            <a:spAutoFit/>
          </a:bodyPr>
          <a:lstStyle/>
          <a:p>
            <a:r>
              <a:rPr lang="en-GB" b="1">
                <a:latin typeface="Arial" charset="0"/>
              </a:rPr>
              <a:t>9</a:t>
            </a:r>
          </a:p>
        </p:txBody>
      </p:sp>
      <p:sp>
        <p:nvSpPr>
          <p:cNvPr id="22537" name="Text Box 21"/>
          <p:cNvSpPr txBox="1">
            <a:spLocks noChangeArrowheads="1"/>
          </p:cNvSpPr>
          <p:nvPr/>
        </p:nvSpPr>
        <p:spPr bwMode="auto">
          <a:xfrm>
            <a:off x="6629400" y="4343400"/>
            <a:ext cx="381000" cy="457200"/>
          </a:xfrm>
          <a:prstGeom prst="rect">
            <a:avLst/>
          </a:prstGeom>
          <a:noFill/>
          <a:ln w="9525">
            <a:noFill/>
            <a:miter lim="800000"/>
            <a:headEnd/>
            <a:tailEnd/>
          </a:ln>
        </p:spPr>
        <p:txBody>
          <a:bodyPr>
            <a:spAutoFit/>
          </a:bodyPr>
          <a:lstStyle/>
          <a:p>
            <a:r>
              <a:rPr lang="en-GB" b="1">
                <a:latin typeface="Arial" charset="0"/>
              </a:rPr>
              <a:t>9</a:t>
            </a:r>
          </a:p>
        </p:txBody>
      </p:sp>
      <p:sp>
        <p:nvSpPr>
          <p:cNvPr id="22538" name="Text Box 22"/>
          <p:cNvSpPr txBox="1">
            <a:spLocks noChangeArrowheads="1"/>
          </p:cNvSpPr>
          <p:nvPr/>
        </p:nvSpPr>
        <p:spPr bwMode="auto">
          <a:xfrm>
            <a:off x="7315200" y="4343400"/>
            <a:ext cx="381000" cy="457200"/>
          </a:xfrm>
          <a:prstGeom prst="rect">
            <a:avLst/>
          </a:prstGeom>
          <a:noFill/>
          <a:ln w="9525">
            <a:noFill/>
            <a:miter lim="800000"/>
            <a:headEnd/>
            <a:tailEnd/>
          </a:ln>
        </p:spPr>
        <p:txBody>
          <a:bodyPr>
            <a:spAutoFit/>
          </a:bodyPr>
          <a:lstStyle/>
          <a:p>
            <a:pPr>
              <a:spcBef>
                <a:spcPct val="50000"/>
              </a:spcBef>
            </a:pPr>
            <a:r>
              <a:rPr lang="en-GB" b="1">
                <a:latin typeface="Arial" charset="0"/>
              </a:rPr>
              <a:t>8</a:t>
            </a:r>
          </a:p>
        </p:txBody>
      </p:sp>
      <p:sp>
        <p:nvSpPr>
          <p:cNvPr id="22539" name="Text Box 23"/>
          <p:cNvSpPr txBox="1">
            <a:spLocks noChangeArrowheads="1"/>
          </p:cNvSpPr>
          <p:nvPr/>
        </p:nvSpPr>
        <p:spPr bwMode="auto">
          <a:xfrm>
            <a:off x="8001000" y="4343400"/>
            <a:ext cx="381000" cy="457200"/>
          </a:xfrm>
          <a:prstGeom prst="rect">
            <a:avLst/>
          </a:prstGeom>
          <a:noFill/>
          <a:ln w="9525">
            <a:noFill/>
            <a:miter lim="800000"/>
            <a:headEnd/>
            <a:tailEnd/>
          </a:ln>
        </p:spPr>
        <p:txBody>
          <a:bodyPr>
            <a:spAutoFit/>
          </a:bodyPr>
          <a:lstStyle/>
          <a:p>
            <a:pPr>
              <a:spcBef>
                <a:spcPct val="50000"/>
              </a:spcBef>
            </a:pPr>
            <a:r>
              <a:rPr lang="en-GB" b="1">
                <a:latin typeface="Arial" charset="0"/>
              </a:rPr>
              <a:t>8</a:t>
            </a:r>
          </a:p>
        </p:txBody>
      </p:sp>
    </p:spTree>
    <p:extLst>
      <p:ext uri="{BB962C8B-B14F-4D97-AF65-F5344CB8AC3E}">
        <p14:creationId xmlns:p14="http://schemas.microsoft.com/office/powerpoint/2010/main" val="2426249634"/>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p:txBody>
          <a:bodyPr/>
          <a:lstStyle/>
          <a:p>
            <a:r>
              <a:rPr lang="en-US" dirty="0" smtClean="0"/>
              <a:t/>
            </a:r>
            <a:br>
              <a:rPr lang="en-US" dirty="0" smtClean="0"/>
            </a:br>
            <a:r>
              <a:rPr lang="en-US" sz="3200" dirty="0" smtClean="0"/>
              <a:t>Question Types</a:t>
            </a:r>
            <a:br>
              <a:rPr lang="en-US" sz="3200" dirty="0" smtClean="0"/>
            </a:br>
            <a:r>
              <a:rPr lang="en-US" dirty="0" smtClean="0"/>
              <a:t>	</a:t>
            </a:r>
            <a:endParaRPr lang="en-US" sz="3800" dirty="0" smtClean="0"/>
          </a:p>
        </p:txBody>
      </p:sp>
      <p:sp>
        <p:nvSpPr>
          <p:cNvPr id="149507" name="Rectangle 3"/>
          <p:cNvSpPr>
            <a:spLocks noGrp="1" noChangeArrowheads="1"/>
          </p:cNvSpPr>
          <p:nvPr>
            <p:ph type="body" idx="1"/>
          </p:nvPr>
        </p:nvSpPr>
        <p:spPr/>
        <p:txBody>
          <a:bodyPr/>
          <a:lstStyle/>
          <a:p>
            <a:pPr algn="ctr">
              <a:buNone/>
              <a:defRPr/>
            </a:pPr>
            <a:r>
              <a:rPr lang="en-US" sz="2800" b="1" dirty="0" smtClean="0"/>
              <a:t>(7) </a:t>
            </a:r>
            <a:r>
              <a:rPr lang="en-US" sz="2800" b="1" dirty="0" err="1" smtClean="0"/>
              <a:t>Likert</a:t>
            </a:r>
            <a:r>
              <a:rPr lang="en-US" sz="2800" b="1" dirty="0" smtClean="0"/>
              <a:t> Scales</a:t>
            </a:r>
          </a:p>
          <a:p>
            <a:pPr>
              <a:defRPr/>
            </a:pPr>
            <a:endParaRPr lang="en-US" sz="2800" dirty="0" smtClean="0"/>
          </a:p>
          <a:p>
            <a:pPr>
              <a:defRPr/>
            </a:pPr>
            <a:r>
              <a:rPr lang="en-US" sz="2800" dirty="0" smtClean="0"/>
              <a:t>Statements </a:t>
            </a:r>
            <a:r>
              <a:rPr lang="en-US" sz="2800" dirty="0"/>
              <a:t>are written indicating an attitude toward a </a:t>
            </a:r>
            <a:r>
              <a:rPr lang="en-US" sz="2800" dirty="0" smtClean="0"/>
              <a:t>topic.</a:t>
            </a:r>
            <a:endParaRPr lang="en-US" sz="2800" dirty="0"/>
          </a:p>
          <a:p>
            <a:pPr>
              <a:defRPr/>
            </a:pPr>
            <a:r>
              <a:rPr lang="en-US" sz="2800" dirty="0" smtClean="0"/>
              <a:t>Statements </a:t>
            </a:r>
            <a:r>
              <a:rPr lang="en-US" sz="2800" dirty="0"/>
              <a:t>are listed with a space for </a:t>
            </a:r>
            <a:r>
              <a:rPr lang="en-US" sz="2800" dirty="0" smtClean="0"/>
              <a:t>the respondent </a:t>
            </a:r>
            <a:r>
              <a:rPr lang="en-US" sz="2800" dirty="0"/>
              <a:t>to indicate </a:t>
            </a:r>
            <a:r>
              <a:rPr lang="en-US" sz="2800" dirty="0" smtClean="0"/>
              <a:t>her/his degree </a:t>
            </a:r>
            <a:r>
              <a:rPr lang="en-US" sz="2800" dirty="0"/>
              <a:t>of </a:t>
            </a:r>
            <a:r>
              <a:rPr lang="en-US" sz="2800" dirty="0" smtClean="0"/>
              <a:t>agreement.</a:t>
            </a:r>
            <a:endParaRPr lang="en-US" sz="2800" dirty="0"/>
          </a:p>
        </p:txBody>
      </p:sp>
    </p:spTree>
    <p:extLst>
      <p:ext uri="{BB962C8B-B14F-4D97-AF65-F5344CB8AC3E}">
        <p14:creationId xmlns:p14="http://schemas.microsoft.com/office/powerpoint/2010/main" val="824752694"/>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67" name="Rectangle 39"/>
          <p:cNvSpPr>
            <a:spLocks noGrp="1" noChangeArrowheads="1"/>
          </p:cNvSpPr>
          <p:nvPr>
            <p:ph type="title"/>
          </p:nvPr>
        </p:nvSpPr>
        <p:spPr/>
        <p:txBody>
          <a:bodyPr/>
          <a:lstStyle/>
          <a:p>
            <a:pPr>
              <a:defRPr/>
            </a:pPr>
            <a:r>
              <a:rPr lang="en-US" sz="3200" dirty="0" err="1" smtClean="0"/>
              <a:t>Likert</a:t>
            </a:r>
            <a:r>
              <a:rPr lang="en-US" sz="3200" dirty="0" smtClean="0"/>
              <a:t> Scale Example</a:t>
            </a:r>
            <a:endParaRPr lang="en-US" sz="3200" dirty="0"/>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86455" y="1417638"/>
            <a:ext cx="4801191" cy="4499403"/>
          </a:xfrm>
        </p:spPr>
      </p:pic>
    </p:spTree>
    <p:extLst>
      <p:ext uri="{BB962C8B-B14F-4D97-AF65-F5344CB8AC3E}">
        <p14:creationId xmlns:p14="http://schemas.microsoft.com/office/powerpoint/2010/main" val="2923863226"/>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Exercise</a:t>
            </a:r>
            <a:endParaRPr lang="cy-GB" dirty="0"/>
          </a:p>
        </p:txBody>
      </p:sp>
      <p:sp>
        <p:nvSpPr>
          <p:cNvPr id="3" name="Content Placeholder 2"/>
          <p:cNvSpPr>
            <a:spLocks noGrp="1"/>
          </p:cNvSpPr>
          <p:nvPr>
            <p:ph idx="1"/>
          </p:nvPr>
        </p:nvSpPr>
        <p:spPr/>
        <p:txBody>
          <a:bodyPr/>
          <a:lstStyle/>
          <a:p>
            <a:r>
              <a:rPr lang="cy-GB" dirty="0" smtClean="0"/>
              <a:t>Discuss the relative pros and cons of the different question types.</a:t>
            </a:r>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36711401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Researching your market</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spTree>
    <p:extLst>
      <p:ext uri="{BB962C8B-B14F-4D97-AF65-F5344CB8AC3E}">
        <p14:creationId xmlns:p14="http://schemas.microsoft.com/office/powerpoint/2010/main" val="39668641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Questionnaire Design</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23</a:t>
            </a:fld>
            <a:endParaRPr lang="en-GB"/>
          </a:p>
        </p:txBody>
      </p:sp>
    </p:spTree>
    <p:extLst>
      <p:ext uri="{BB962C8B-B14F-4D97-AF65-F5344CB8AC3E}">
        <p14:creationId xmlns:p14="http://schemas.microsoft.com/office/powerpoint/2010/main" val="1708190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Create a questionnaire in Google Forms</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24</a:t>
            </a:fld>
            <a:endParaRPr lang="en-GB"/>
          </a:p>
        </p:txBody>
      </p:sp>
    </p:spTree>
    <p:extLst>
      <p:ext uri="{BB962C8B-B14F-4D97-AF65-F5344CB8AC3E}">
        <p14:creationId xmlns:p14="http://schemas.microsoft.com/office/powerpoint/2010/main" val="31400944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blog?</a:t>
            </a:r>
            <a:endParaRPr lang="en-GB" dirty="0"/>
          </a:p>
        </p:txBody>
      </p:sp>
      <p:sp>
        <p:nvSpPr>
          <p:cNvPr id="3" name="Content Placeholder 2"/>
          <p:cNvSpPr>
            <a:spLocks noGrp="1"/>
          </p:cNvSpPr>
          <p:nvPr>
            <p:ph idx="1"/>
          </p:nvPr>
        </p:nvSpPr>
        <p:spPr/>
        <p:txBody>
          <a:bodyPr/>
          <a:lstStyle/>
          <a:p>
            <a:r>
              <a:rPr lang="en-GB" sz="3000" dirty="0" smtClean="0">
                <a:hlinkClick r:id="rId2"/>
              </a:rPr>
              <a:t>YouTube video on: What is a blog?  </a:t>
            </a:r>
            <a:endParaRPr lang="en-GB" sz="3000" dirty="0" smtClean="0"/>
          </a:p>
          <a:p>
            <a:r>
              <a:rPr lang="en-GB" sz="3000" dirty="0">
                <a:hlinkClick r:id="rId3"/>
              </a:rPr>
              <a:t>Examples of blogs</a:t>
            </a:r>
          </a:p>
          <a:p>
            <a:endParaRPr lang="en-GB" sz="3000" dirty="0" smtClean="0">
              <a:hlinkClick r:id="rId4"/>
            </a:endParaRPr>
          </a:p>
          <a:p>
            <a:r>
              <a:rPr lang="en-GB" sz="3000" dirty="0" smtClean="0">
                <a:hlinkClick r:id="rId4"/>
              </a:rPr>
              <a:t>Digital skills blog</a:t>
            </a:r>
            <a:endParaRPr lang="en-GB" sz="3000" dirty="0" smtClean="0"/>
          </a:p>
          <a:p>
            <a:r>
              <a:rPr lang="en-GB" sz="3000" dirty="0" smtClean="0">
                <a:hlinkClick r:id="rId5"/>
              </a:rPr>
              <a:t>Another digital skills blog</a:t>
            </a:r>
            <a:endParaRPr lang="en-GB" sz="3000" dirty="0" smtClean="0"/>
          </a:p>
          <a:p>
            <a:endParaRPr lang="en-GB" sz="3000" dirty="0" smtClean="0">
              <a:hlinkClick r:id="rId3"/>
            </a:endParaRP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25</a:t>
            </a:fld>
            <a:endParaRPr lang="en-GB"/>
          </a:p>
        </p:txBody>
      </p:sp>
    </p:spTree>
    <p:extLst>
      <p:ext uri="{BB962C8B-B14F-4D97-AF65-F5344CB8AC3E}">
        <p14:creationId xmlns:p14="http://schemas.microsoft.com/office/powerpoint/2010/main" val="313956279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Blogs</a:t>
            </a:r>
            <a:endParaRPr lang="cy-GB" dirty="0"/>
          </a:p>
        </p:txBody>
      </p:sp>
      <p:sp>
        <p:nvSpPr>
          <p:cNvPr id="3" name="Content Placeholder 2"/>
          <p:cNvSpPr>
            <a:spLocks noGrp="1"/>
          </p:cNvSpPr>
          <p:nvPr>
            <p:ph idx="1"/>
          </p:nvPr>
        </p:nvSpPr>
        <p:spPr/>
        <p:txBody>
          <a:bodyPr/>
          <a:lstStyle/>
          <a:p>
            <a:pPr>
              <a:buNone/>
            </a:pPr>
            <a:r>
              <a:rPr lang="en-GB" sz="2000" dirty="0" smtClean="0"/>
              <a:t>Academic blogging serves the following purposes:</a:t>
            </a:r>
          </a:p>
          <a:p>
            <a:endParaRPr lang="en-GB" sz="900" dirty="0" smtClean="0"/>
          </a:p>
          <a:p>
            <a:r>
              <a:rPr lang="en-GB" sz="2000" dirty="0" smtClean="0"/>
              <a:t>communicates your thoughts about the course material between yourself and instructors, and among your peers;</a:t>
            </a:r>
          </a:p>
          <a:p>
            <a:r>
              <a:rPr lang="en-GB" sz="2000" dirty="0" smtClean="0"/>
              <a:t>provides regular feedback between you and the instructors to help match your expectations;</a:t>
            </a:r>
          </a:p>
          <a:p>
            <a:r>
              <a:rPr lang="en-GB" sz="2000" dirty="0" smtClean="0"/>
              <a:t>serves as a platform for synthesis of new knowledge and ideas;</a:t>
            </a:r>
          </a:p>
          <a:p>
            <a:r>
              <a:rPr lang="en-GB" sz="2000" dirty="0" smtClean="0"/>
              <a:t>helps to develop critical thinking;</a:t>
            </a:r>
          </a:p>
          <a:p>
            <a:r>
              <a:rPr lang="en-GB" sz="2000" dirty="0" smtClean="0"/>
              <a:t>helps to elicit topics of interest, challenging topics that need improvement etc;</a:t>
            </a:r>
          </a:p>
          <a:p>
            <a:r>
              <a:rPr lang="en-GB" sz="2000" dirty="0" smtClean="0"/>
              <a:t>helps to clarify troublesome concepts.</a:t>
            </a:r>
          </a:p>
          <a:p>
            <a:endParaRPr lang="en-GB" sz="2000" dirty="0" smtClean="0"/>
          </a:p>
          <a:p>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26</a:t>
            </a:fld>
            <a:endParaRPr lang="en-GB"/>
          </a:p>
        </p:txBody>
      </p:sp>
    </p:spTree>
    <p:extLst>
      <p:ext uri="{BB962C8B-B14F-4D97-AF65-F5344CB8AC3E}">
        <p14:creationId xmlns:p14="http://schemas.microsoft.com/office/powerpoint/2010/main" val="25165217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Blogs</a:t>
            </a:r>
            <a:endParaRPr lang="cy-GB" dirty="0"/>
          </a:p>
        </p:txBody>
      </p:sp>
      <p:sp>
        <p:nvSpPr>
          <p:cNvPr id="3" name="Content Placeholder 2"/>
          <p:cNvSpPr>
            <a:spLocks noGrp="1"/>
          </p:cNvSpPr>
          <p:nvPr>
            <p:ph idx="1"/>
          </p:nvPr>
        </p:nvSpPr>
        <p:spPr/>
        <p:txBody>
          <a:bodyPr/>
          <a:lstStyle/>
          <a:p>
            <a:pPr>
              <a:buNone/>
            </a:pPr>
            <a:r>
              <a:rPr lang="en-GB" sz="1600" dirty="0" smtClean="0"/>
              <a:t>	</a:t>
            </a:r>
            <a:r>
              <a:rPr lang="en-GB" sz="1800" dirty="0" smtClean="0"/>
              <a:t>A good post is personal, reflective, and substantive. Additionally, your reader must be understand clearly what you have written. If it is provocative or controversial, references should be provided to substantiate your thoughts.  </a:t>
            </a:r>
          </a:p>
          <a:p>
            <a:pPr>
              <a:buNone/>
            </a:pPr>
            <a:endParaRPr lang="en-GB" sz="900" dirty="0" smtClean="0"/>
          </a:p>
          <a:p>
            <a:pPr>
              <a:buNone/>
            </a:pPr>
            <a:r>
              <a:rPr lang="en-GB" sz="1800" dirty="0" smtClean="0"/>
              <a:t>	The following factors contribute to a good post:</a:t>
            </a:r>
          </a:p>
          <a:p>
            <a:pPr>
              <a:buNone/>
            </a:pPr>
            <a:endParaRPr lang="en-GB" sz="1000" dirty="0" smtClean="0"/>
          </a:p>
          <a:p>
            <a:pPr marL="714375"/>
            <a:r>
              <a:rPr lang="en-GB" sz="1800" dirty="0" smtClean="0"/>
              <a:t>good “snappy” titles;</a:t>
            </a:r>
          </a:p>
          <a:p>
            <a:pPr marL="714375"/>
            <a:r>
              <a:rPr lang="en-GB" sz="1800" dirty="0" smtClean="0"/>
              <a:t>good content;</a:t>
            </a:r>
          </a:p>
          <a:p>
            <a:pPr marL="714375"/>
            <a:r>
              <a:rPr lang="en-GB" sz="1800" dirty="0" smtClean="0"/>
              <a:t>controversial content;</a:t>
            </a:r>
          </a:p>
          <a:p>
            <a:pPr marL="714375"/>
            <a:r>
              <a:rPr lang="en-GB" sz="1800" dirty="0" smtClean="0"/>
              <a:t>images to illustrate your views and inform your readers;</a:t>
            </a:r>
          </a:p>
          <a:p>
            <a:pPr marL="714375"/>
            <a:r>
              <a:rPr lang="en-GB" sz="1800" dirty="0" smtClean="0"/>
              <a:t>hyperlinks that take readers deeper into the topic or discussion;</a:t>
            </a:r>
          </a:p>
          <a:p>
            <a:pPr marL="714375"/>
            <a:r>
              <a:rPr lang="en-GB" sz="1800" dirty="0" smtClean="0"/>
              <a:t>humour, word play, or even satire to strengthen your post and entertain your readers.</a:t>
            </a:r>
          </a:p>
          <a:p>
            <a:endParaRPr lang="cy-GB" sz="16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27</a:t>
            </a:fld>
            <a:endParaRPr lang="en-GB"/>
          </a:p>
        </p:txBody>
      </p:sp>
    </p:spTree>
    <p:extLst>
      <p:ext uri="{BB962C8B-B14F-4D97-AF65-F5344CB8AC3E}">
        <p14:creationId xmlns:p14="http://schemas.microsoft.com/office/powerpoint/2010/main" val="34764596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Aspects of blogging</a:t>
            </a:r>
            <a:endParaRPr lang="en-GB" dirty="0"/>
          </a:p>
        </p:txBody>
      </p:sp>
      <p:sp>
        <p:nvSpPr>
          <p:cNvPr id="3" name="Content Placeholder 2"/>
          <p:cNvSpPr>
            <a:spLocks noGrp="1"/>
          </p:cNvSpPr>
          <p:nvPr>
            <p:ph idx="1"/>
          </p:nvPr>
        </p:nvSpPr>
        <p:spPr/>
        <p:txBody>
          <a:bodyPr/>
          <a:lstStyle/>
          <a:p>
            <a:r>
              <a:rPr lang="en-GB" sz="2000" dirty="0" smtClean="0">
                <a:hlinkClick r:id="rId2"/>
              </a:rPr>
              <a:t>How to blog without breaking the law</a:t>
            </a:r>
            <a:endParaRPr lang="en-GB" sz="2000" dirty="0" smtClean="0">
              <a:hlinkClick r:id="rId3"/>
            </a:endParaRPr>
          </a:p>
          <a:p>
            <a:endParaRPr lang="en-GB" sz="2000" dirty="0">
              <a:hlinkClick r:id="rId3"/>
            </a:endParaRPr>
          </a:p>
          <a:p>
            <a:r>
              <a:rPr lang="en-GB" sz="2000" dirty="0" smtClean="0">
                <a:hlinkClick r:id="rId3"/>
              </a:rPr>
              <a:t>Best ways to be sure you’re legally using Online Photos </a:t>
            </a:r>
            <a:endParaRPr lang="en-GB" sz="2000" dirty="0" smtClean="0"/>
          </a:p>
          <a:p>
            <a:endParaRPr lang="en-GB" sz="2000" dirty="0"/>
          </a:p>
          <a:p>
            <a:r>
              <a:rPr lang="en-GB" sz="2000" dirty="0" smtClean="0">
                <a:hlinkClick r:id="rId4"/>
              </a:rPr>
              <a:t>Royalty free image sites</a:t>
            </a:r>
            <a:endParaRPr lang="en-GB" sz="2000" dirty="0" smtClean="0"/>
          </a:p>
          <a:p>
            <a:endParaRPr lang="en-GB" sz="2000" dirty="0"/>
          </a:p>
          <a:p>
            <a:endParaRPr lang="en-GB" sz="20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28</a:t>
            </a:fld>
            <a:endParaRPr lang="en-GB"/>
          </a:p>
        </p:txBody>
      </p:sp>
    </p:spTree>
    <p:extLst>
      <p:ext uri="{BB962C8B-B14F-4D97-AF65-F5344CB8AC3E}">
        <p14:creationId xmlns:p14="http://schemas.microsoft.com/office/powerpoint/2010/main" val="2720141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Blogs</a:t>
            </a:r>
            <a:endParaRPr lang="cy-GB" dirty="0"/>
          </a:p>
        </p:txBody>
      </p:sp>
      <p:sp>
        <p:nvSpPr>
          <p:cNvPr id="3" name="Content Placeholder 2"/>
          <p:cNvSpPr>
            <a:spLocks noGrp="1"/>
          </p:cNvSpPr>
          <p:nvPr>
            <p:ph idx="1"/>
          </p:nvPr>
        </p:nvSpPr>
        <p:spPr/>
        <p:txBody>
          <a:bodyPr/>
          <a:lstStyle/>
          <a:p>
            <a:pPr>
              <a:buNone/>
            </a:pPr>
            <a:r>
              <a:rPr lang="en-GB" sz="2000" dirty="0" smtClean="0"/>
              <a:t>Here are some guiding questions to think about when writing your post:</a:t>
            </a:r>
          </a:p>
          <a:p>
            <a:pPr>
              <a:buNone/>
            </a:pPr>
            <a:endParaRPr lang="en-GB" sz="2000" dirty="0" smtClean="0"/>
          </a:p>
          <a:p>
            <a:r>
              <a:rPr lang="en-GB" sz="2000" dirty="0" smtClean="0"/>
              <a:t>What new concepts did I learn this week?</a:t>
            </a:r>
          </a:p>
          <a:p>
            <a:r>
              <a:rPr lang="en-GB" sz="2000" dirty="0" smtClean="0"/>
              <a:t>What excited me about the week’s activities?  Why?</a:t>
            </a:r>
          </a:p>
          <a:p>
            <a:r>
              <a:rPr lang="en-GB" sz="2000" dirty="0" smtClean="0"/>
              <a:t>Which of the week’s activities helped me to understand creativity and innovation better?  Why?</a:t>
            </a:r>
          </a:p>
          <a:p>
            <a:r>
              <a:rPr lang="en-GB" sz="2000" dirty="0" smtClean="0"/>
              <a:t>Which of the week’s activities was least useful to me?  Why?</a:t>
            </a:r>
          </a:p>
          <a:p>
            <a:r>
              <a:rPr lang="en-GB" sz="2000" dirty="0" smtClean="0"/>
              <a:t>How can the week’s activities be strengthened?</a:t>
            </a:r>
          </a:p>
          <a:p>
            <a:r>
              <a:rPr lang="en-GB" sz="2000" dirty="0" smtClean="0"/>
              <a:t>What new insights and problem solving strategies did I realise during discussions or while working with others?</a:t>
            </a:r>
          </a:p>
          <a:p>
            <a:r>
              <a:rPr lang="en-GB" sz="2000" dirty="0" smtClean="0"/>
              <a:t>What would I like to learn more about?  Why?</a:t>
            </a:r>
          </a:p>
          <a:p>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29</a:t>
            </a:fld>
            <a:endParaRPr lang="en-GB"/>
          </a:p>
        </p:txBody>
      </p:sp>
    </p:spTree>
    <p:extLst>
      <p:ext uri="{BB962C8B-B14F-4D97-AF65-F5344CB8AC3E}">
        <p14:creationId xmlns:p14="http://schemas.microsoft.com/office/powerpoint/2010/main" val="380328539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Practical</a:t>
            </a:r>
            <a:endParaRPr lang="en-GB" dirty="0"/>
          </a:p>
        </p:txBody>
      </p:sp>
      <p:sp>
        <p:nvSpPr>
          <p:cNvPr id="3" name="Content Placeholder 2"/>
          <p:cNvSpPr>
            <a:spLocks noGrp="1"/>
          </p:cNvSpPr>
          <p:nvPr>
            <p:ph idx="1"/>
          </p:nvPr>
        </p:nvSpPr>
        <p:spPr/>
        <p:txBody>
          <a:bodyPr/>
          <a:lstStyle/>
          <a:p>
            <a:r>
              <a:rPr lang="en-GB" dirty="0" smtClean="0"/>
              <a:t>Searches</a:t>
            </a:r>
          </a:p>
          <a:p>
            <a:endParaRPr lang="en-GB" dirty="0"/>
          </a:p>
          <a:p>
            <a:r>
              <a:rPr lang="en-GB" dirty="0" smtClean="0"/>
              <a:t>Google docs</a:t>
            </a:r>
          </a:p>
          <a:p>
            <a:endParaRPr lang="en-GB" dirty="0"/>
          </a:p>
          <a:p>
            <a:r>
              <a:rPr lang="en-GB" dirty="0" smtClean="0"/>
              <a:t>Blogs</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30</a:t>
            </a:fld>
            <a:endParaRPr lang="en-GB"/>
          </a:p>
        </p:txBody>
      </p:sp>
    </p:spTree>
    <p:extLst>
      <p:ext uri="{BB962C8B-B14F-4D97-AF65-F5344CB8AC3E}">
        <p14:creationId xmlns:p14="http://schemas.microsoft.com/office/powerpoint/2010/main" val="2701442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up a blog…</a:t>
            </a:r>
            <a:endParaRPr lang="en-GB" dirty="0"/>
          </a:p>
        </p:txBody>
      </p:sp>
      <p:sp>
        <p:nvSpPr>
          <p:cNvPr id="3" name="Content Placeholder 2"/>
          <p:cNvSpPr>
            <a:spLocks noGrp="1"/>
          </p:cNvSpPr>
          <p:nvPr>
            <p:ph idx="1"/>
          </p:nvPr>
        </p:nvSpPr>
        <p:spPr/>
        <p:txBody>
          <a:bodyPr/>
          <a:lstStyle/>
          <a:p>
            <a:r>
              <a:rPr lang="en-GB" dirty="0" smtClean="0"/>
              <a:t>Weebly.com</a:t>
            </a:r>
          </a:p>
          <a:p>
            <a:r>
              <a:rPr lang="en-GB" dirty="0">
                <a:hlinkClick r:id="rId2"/>
              </a:rPr>
              <a:t>https://</a:t>
            </a:r>
            <a:r>
              <a:rPr lang="en-GB" dirty="0" smtClean="0">
                <a:hlinkClick r:id="rId2"/>
              </a:rPr>
              <a:t>www.youtube.com/watch?v=v81nRa_W9Fk</a:t>
            </a:r>
            <a:endParaRPr lang="en-GB" dirty="0" smtClean="0"/>
          </a:p>
          <a:p>
            <a:r>
              <a:rPr lang="en-GB" dirty="0">
                <a:hlinkClick r:id="rId3"/>
              </a:rPr>
              <a:t>https://</a:t>
            </a:r>
            <a:r>
              <a:rPr lang="en-GB" dirty="0" smtClean="0">
                <a:hlinkClick r:id="rId3"/>
              </a:rPr>
              <a:t>www.youtube.com/watch?v=7dvA2xHDUvU</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31</a:t>
            </a:fld>
            <a:endParaRPr lang="en-GB"/>
          </a:p>
        </p:txBody>
      </p:sp>
    </p:spTree>
    <p:extLst>
      <p:ext uri="{BB962C8B-B14F-4D97-AF65-F5344CB8AC3E}">
        <p14:creationId xmlns:p14="http://schemas.microsoft.com/office/powerpoint/2010/main" val="3386041489"/>
      </p:ext>
    </p:extLst>
  </p:cSld>
  <p:clrMapOvr>
    <a:masterClrMapping/>
  </p:clrMapOvr>
  <p:timing>
    <p:tnLst>
      <p:par>
        <p:cTn id="1" dur="indefinite" restart="never" nodeType="tmRoot"/>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www.w3.org/XML/1998/namespace"/>
    <ds:schemaRef ds:uri="http://schemas.microsoft.com/office/2006/documentManagement/types"/>
    <ds:schemaRef ds:uri="http://schemas.openxmlformats.org/package/2006/metadata/core-properties"/>
    <ds:schemaRef ds:uri="http://purl.org/dc/dcmitype/"/>
    <ds:schemaRef ds:uri="http://purl.org/dc/elements/1.1/"/>
    <ds:schemaRef ds:uri="f66716c4-314f-46c1-b01e-5a44c61897d8"/>
    <ds:schemaRef ds:uri="http://schemas.microsoft.com/office/infopath/2007/PartnerControls"/>
    <ds:schemaRef ds:uri="a908d394-d138-480e-87a3-ff44c37f991a"/>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4368</TotalTime>
  <Words>866</Words>
  <Application>Microsoft Office PowerPoint</Application>
  <PresentationFormat>On-screen Show (4:3)</PresentationFormat>
  <Paragraphs>227</Paragraphs>
  <Slides>31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Arial</vt:lpstr>
      <vt:lpstr>Arial Rounded MT Bold</vt:lpstr>
      <vt:lpstr>Calibri</vt:lpstr>
      <vt:lpstr>Corbel</vt:lpstr>
      <vt:lpstr>Myriad Pro</vt:lpstr>
      <vt:lpstr>Trebuchet MS</vt:lpstr>
      <vt:lpstr>Webdings</vt:lpstr>
      <vt:lpstr>Wingdings</vt:lpstr>
      <vt:lpstr>SftWP July 15</vt:lpstr>
      <vt:lpstr>  Introduction to the Digital Workplace BMBM4004 Session 2    </vt:lpstr>
      <vt:lpstr>Objectives of session:</vt:lpstr>
      <vt:lpstr>Digital News</vt:lpstr>
      <vt:lpstr>Why might a company need to do research?</vt:lpstr>
      <vt:lpstr>Where can a company find information for research?</vt:lpstr>
      <vt:lpstr>Online Digital Research</vt:lpstr>
      <vt:lpstr>Google for Digital Research</vt:lpstr>
      <vt:lpstr>Evaluating Digital Content</vt:lpstr>
      <vt:lpstr>Primary Research</vt:lpstr>
      <vt:lpstr>Questionnaires – Delivery</vt:lpstr>
      <vt:lpstr>Questionnaires - Information</vt:lpstr>
      <vt:lpstr>Questionnaire Design</vt:lpstr>
      <vt:lpstr>Question Types</vt:lpstr>
      <vt:lpstr>Question Types</vt:lpstr>
      <vt:lpstr>Question Types </vt:lpstr>
      <vt:lpstr>Question Types</vt:lpstr>
      <vt:lpstr>Question Types</vt:lpstr>
      <vt:lpstr>Question Types</vt:lpstr>
      <vt:lpstr> Question Types  </vt:lpstr>
      <vt:lpstr>Likert Scale Example</vt:lpstr>
      <vt:lpstr>Exercise</vt:lpstr>
      <vt:lpstr>PowerPoint Presentation</vt:lpstr>
      <vt:lpstr>PowerPoint Presentation</vt:lpstr>
      <vt:lpstr>PowerPoint Presentation</vt:lpstr>
      <vt:lpstr>What is a blog?</vt:lpstr>
      <vt:lpstr>Blogs</vt:lpstr>
      <vt:lpstr>Blogs</vt:lpstr>
      <vt:lpstr>Legal Aspects of blogging</vt:lpstr>
      <vt:lpstr>Blogs</vt:lpstr>
      <vt:lpstr>Practical</vt:lpstr>
      <vt:lpstr>Setting up a blog…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Christopher Thomas (Business)</cp:lastModifiedBy>
  <cp:revision>99</cp:revision>
  <dcterms:modified xsi:type="dcterms:W3CDTF">2019-02-19T12:24:29Z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