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4"/>
  </p:sldMasterIdLst>
  <p:notesMasterIdLst>
    <p:notesMasterId r:id="rId15"/>
  </p:notesMasterIdLst>
  <p:sldIdLst>
    <p:sldId id="263" r:id="rId5"/>
    <p:sldId id="257" r:id="rId6"/>
    <p:sldId id="258" r:id="rId7"/>
    <p:sldId id="261" r:id="rId8"/>
    <p:sldId id="264" r:id="rId9"/>
    <p:sldId id="259" r:id="rId10"/>
    <p:sldId id="266" r:id="rId11"/>
    <p:sldId id="262" r:id="rId12"/>
    <p:sldId id="265" r:id="rId13"/>
    <p:sldId id="26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B906F6-A608-4D6B-AE30-CA7EF7C9C07A}" v="24" dt="2025-04-10T11:12:08.7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20" autoAdjust="0"/>
    <p:restoredTop sz="94660"/>
  </p:normalViewPr>
  <p:slideViewPr>
    <p:cSldViewPr snapToGrid="0">
      <p:cViewPr varScale="1">
        <p:scale>
          <a:sx n="78" d="100"/>
          <a:sy n="78" d="100"/>
        </p:scale>
        <p:origin x="907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Holland (2406425)" userId="39f1f3d1-cb18-4bc5-9555-a3c942dd0c9d" providerId="ADAL" clId="{ADB906F6-A608-4D6B-AE30-CA7EF7C9C07A}"/>
    <pc:docChg chg="undo custSel addSld delSld modSld">
      <pc:chgData name="Sam Holland (2406425)" userId="39f1f3d1-cb18-4bc5-9555-a3c942dd0c9d" providerId="ADAL" clId="{ADB906F6-A608-4D6B-AE30-CA7EF7C9C07A}" dt="2025-04-10T11:23:31.859" v="1644" actId="20577"/>
      <pc:docMkLst>
        <pc:docMk/>
      </pc:docMkLst>
      <pc:sldChg chg="del">
        <pc:chgData name="Sam Holland (2406425)" userId="39f1f3d1-cb18-4bc5-9555-a3c942dd0c9d" providerId="ADAL" clId="{ADB906F6-A608-4D6B-AE30-CA7EF7C9C07A}" dt="2025-04-09T19:50:26.215" v="1439" actId="2696"/>
        <pc:sldMkLst>
          <pc:docMk/>
          <pc:sldMk cId="210538582" sldId="256"/>
        </pc:sldMkLst>
      </pc:sldChg>
      <pc:sldChg chg="addSp delSp modSp mod delAnim">
        <pc:chgData name="Sam Holland (2406425)" userId="39f1f3d1-cb18-4bc5-9555-a3c942dd0c9d" providerId="ADAL" clId="{ADB906F6-A608-4D6B-AE30-CA7EF7C9C07A}" dt="2025-04-10T10:32:25.246" v="1440" actId="21"/>
        <pc:sldMkLst>
          <pc:docMk/>
          <pc:sldMk cId="1720455766" sldId="257"/>
        </pc:sldMkLst>
        <pc:spChg chg="mod">
          <ac:chgData name="Sam Holland (2406425)" userId="39f1f3d1-cb18-4bc5-9555-a3c942dd0c9d" providerId="ADAL" clId="{ADB906F6-A608-4D6B-AE30-CA7EF7C9C07A}" dt="2025-04-09T18:20:54.161" v="1148" actId="20577"/>
          <ac:spMkLst>
            <pc:docMk/>
            <pc:sldMk cId="1720455766" sldId="257"/>
            <ac:spMk id="3" creationId="{149EC22F-039C-70B7-FB5F-BC49BF9D90FE}"/>
          </ac:spMkLst>
        </pc:spChg>
        <pc:spChg chg="add mod">
          <ac:chgData name="Sam Holland (2406425)" userId="39f1f3d1-cb18-4bc5-9555-a3c942dd0c9d" providerId="ADAL" clId="{ADB906F6-A608-4D6B-AE30-CA7EF7C9C07A}" dt="2025-04-09T18:22:25.382" v="1190" actId="20577"/>
          <ac:spMkLst>
            <pc:docMk/>
            <pc:sldMk cId="1720455766" sldId="257"/>
            <ac:spMk id="12" creationId="{20B24C81-503B-5083-C7A3-D0BA93E7BB0C}"/>
          </ac:spMkLst>
        </pc:spChg>
        <pc:picChg chg="add mod">
          <ac:chgData name="Sam Holland (2406425)" userId="39f1f3d1-cb18-4bc5-9555-a3c942dd0c9d" providerId="ADAL" clId="{ADB906F6-A608-4D6B-AE30-CA7EF7C9C07A}" dt="2025-04-08T13:38:46.385" v="16" actId="14100"/>
          <ac:picMkLst>
            <pc:docMk/>
            <pc:sldMk cId="1720455766" sldId="257"/>
            <ac:picMk id="5" creationId="{48402349-6A09-389F-D8DE-18F7C1114B03}"/>
          </ac:picMkLst>
        </pc:picChg>
        <pc:picChg chg="add mod">
          <ac:chgData name="Sam Holland (2406425)" userId="39f1f3d1-cb18-4bc5-9555-a3c942dd0c9d" providerId="ADAL" clId="{ADB906F6-A608-4D6B-AE30-CA7EF7C9C07A}" dt="2025-04-08T13:39:26.429" v="25" actId="1076"/>
          <ac:picMkLst>
            <pc:docMk/>
            <pc:sldMk cId="1720455766" sldId="257"/>
            <ac:picMk id="6" creationId="{35E93536-633A-FBAD-A76B-610787F4DD5E}"/>
          </ac:picMkLst>
        </pc:picChg>
        <pc:picChg chg="add mod">
          <ac:chgData name="Sam Holland (2406425)" userId="39f1f3d1-cb18-4bc5-9555-a3c942dd0c9d" providerId="ADAL" clId="{ADB906F6-A608-4D6B-AE30-CA7EF7C9C07A}" dt="2025-04-09T18:20:20.629" v="1127" actId="1076"/>
          <ac:picMkLst>
            <pc:docMk/>
            <pc:sldMk cId="1720455766" sldId="257"/>
            <ac:picMk id="7" creationId="{FE3F062F-DDDE-6EBB-B8D9-2A221245F1A5}"/>
          </ac:picMkLst>
        </pc:picChg>
        <pc:picChg chg="add mod">
          <ac:chgData name="Sam Holland (2406425)" userId="39f1f3d1-cb18-4bc5-9555-a3c942dd0c9d" providerId="ADAL" clId="{ADB906F6-A608-4D6B-AE30-CA7EF7C9C07A}" dt="2025-04-09T18:21:01.379" v="1149" actId="1076"/>
          <ac:picMkLst>
            <pc:docMk/>
            <pc:sldMk cId="1720455766" sldId="257"/>
            <ac:picMk id="8" creationId="{2648F59A-A4CC-0025-839F-8F77E25E5D4E}"/>
          </ac:picMkLst>
        </pc:picChg>
        <pc:picChg chg="add mod">
          <ac:chgData name="Sam Holland (2406425)" userId="39f1f3d1-cb18-4bc5-9555-a3c942dd0c9d" providerId="ADAL" clId="{ADB906F6-A608-4D6B-AE30-CA7EF7C9C07A}" dt="2025-04-08T13:39:19.061" v="24" actId="14100"/>
          <ac:picMkLst>
            <pc:docMk/>
            <pc:sldMk cId="1720455766" sldId="257"/>
            <ac:picMk id="10" creationId="{A7418E1D-8A32-690E-4F2C-7EBDF8080988}"/>
          </ac:picMkLst>
        </pc:picChg>
        <pc:picChg chg="del">
          <ac:chgData name="Sam Holland (2406425)" userId="39f1f3d1-cb18-4bc5-9555-a3c942dd0c9d" providerId="ADAL" clId="{ADB906F6-A608-4D6B-AE30-CA7EF7C9C07A}" dt="2025-04-10T10:32:25.246" v="1440" actId="21"/>
          <ac:picMkLst>
            <pc:docMk/>
            <pc:sldMk cId="1720455766" sldId="257"/>
            <ac:picMk id="14" creationId="{83BBA561-EB48-9D08-3967-575E698B9FFC}"/>
          </ac:picMkLst>
        </pc:picChg>
      </pc:sldChg>
      <pc:sldChg chg="modSp mod">
        <pc:chgData name="Sam Holland (2406425)" userId="39f1f3d1-cb18-4bc5-9555-a3c942dd0c9d" providerId="ADAL" clId="{ADB906F6-A608-4D6B-AE30-CA7EF7C9C07A}" dt="2025-04-09T18:06:00.213" v="1030" actId="20577"/>
        <pc:sldMkLst>
          <pc:docMk/>
          <pc:sldMk cId="3868233724" sldId="258"/>
        </pc:sldMkLst>
        <pc:spChg chg="mod">
          <ac:chgData name="Sam Holland (2406425)" userId="39f1f3d1-cb18-4bc5-9555-a3c942dd0c9d" providerId="ADAL" clId="{ADB906F6-A608-4D6B-AE30-CA7EF7C9C07A}" dt="2025-04-09T18:06:00.213" v="1030" actId="20577"/>
          <ac:spMkLst>
            <pc:docMk/>
            <pc:sldMk cId="3868233724" sldId="258"/>
            <ac:spMk id="3" creationId="{69CE3976-4577-E061-DFE1-9511E67675A4}"/>
          </ac:spMkLst>
        </pc:spChg>
      </pc:sldChg>
      <pc:sldChg chg="modSp mod">
        <pc:chgData name="Sam Holland (2406425)" userId="39f1f3d1-cb18-4bc5-9555-a3c942dd0c9d" providerId="ADAL" clId="{ADB906F6-A608-4D6B-AE30-CA7EF7C9C07A}" dt="2025-04-09T17:59:57.284" v="992" actId="20577"/>
        <pc:sldMkLst>
          <pc:docMk/>
          <pc:sldMk cId="4160607279" sldId="259"/>
        </pc:sldMkLst>
        <pc:spChg chg="mod">
          <ac:chgData name="Sam Holland (2406425)" userId="39f1f3d1-cb18-4bc5-9555-a3c942dd0c9d" providerId="ADAL" clId="{ADB906F6-A608-4D6B-AE30-CA7EF7C9C07A}" dt="2025-04-08T13:44:05.073" v="51" actId="14100"/>
          <ac:spMkLst>
            <pc:docMk/>
            <pc:sldMk cId="4160607279" sldId="259"/>
            <ac:spMk id="2" creationId="{2A39CCEB-16A2-5357-15F9-A0DBCAA57701}"/>
          </ac:spMkLst>
        </pc:spChg>
        <pc:spChg chg="mod">
          <ac:chgData name="Sam Holland (2406425)" userId="39f1f3d1-cb18-4bc5-9555-a3c942dd0c9d" providerId="ADAL" clId="{ADB906F6-A608-4D6B-AE30-CA7EF7C9C07A}" dt="2025-04-09T17:59:57.284" v="992" actId="20577"/>
          <ac:spMkLst>
            <pc:docMk/>
            <pc:sldMk cId="4160607279" sldId="259"/>
            <ac:spMk id="3" creationId="{2F2EF898-306A-C4B6-7ABD-EA2FC7092086}"/>
          </ac:spMkLst>
        </pc:spChg>
        <pc:picChg chg="mod">
          <ac:chgData name="Sam Holland (2406425)" userId="39f1f3d1-cb18-4bc5-9555-a3c942dd0c9d" providerId="ADAL" clId="{ADB906F6-A608-4D6B-AE30-CA7EF7C9C07A}" dt="2025-04-08T13:43:56.239" v="49" actId="1076"/>
          <ac:picMkLst>
            <pc:docMk/>
            <pc:sldMk cId="4160607279" sldId="259"/>
            <ac:picMk id="4" creationId="{7F4BE3C9-7657-5D26-3733-BDA7030FE14D}"/>
          </ac:picMkLst>
        </pc:picChg>
      </pc:sldChg>
      <pc:sldChg chg="modSp mod">
        <pc:chgData name="Sam Holland (2406425)" userId="39f1f3d1-cb18-4bc5-9555-a3c942dd0c9d" providerId="ADAL" clId="{ADB906F6-A608-4D6B-AE30-CA7EF7C9C07A}" dt="2025-04-10T11:15:48.538" v="1454" actId="20577"/>
        <pc:sldMkLst>
          <pc:docMk/>
          <pc:sldMk cId="3852358170" sldId="260"/>
        </pc:sldMkLst>
        <pc:spChg chg="mod">
          <ac:chgData name="Sam Holland (2406425)" userId="39f1f3d1-cb18-4bc5-9555-a3c942dd0c9d" providerId="ADAL" clId="{ADB906F6-A608-4D6B-AE30-CA7EF7C9C07A}" dt="2025-04-09T18:24:00.623" v="1203" actId="14100"/>
          <ac:spMkLst>
            <pc:docMk/>
            <pc:sldMk cId="3852358170" sldId="260"/>
            <ac:spMk id="2" creationId="{479C587B-1E27-EE0E-8E30-C52532DC297A}"/>
          </ac:spMkLst>
        </pc:spChg>
        <pc:spChg chg="mod">
          <ac:chgData name="Sam Holland (2406425)" userId="39f1f3d1-cb18-4bc5-9555-a3c942dd0c9d" providerId="ADAL" clId="{ADB906F6-A608-4D6B-AE30-CA7EF7C9C07A}" dt="2025-04-10T11:15:48.538" v="1454" actId="20577"/>
          <ac:spMkLst>
            <pc:docMk/>
            <pc:sldMk cId="3852358170" sldId="260"/>
            <ac:spMk id="3" creationId="{D14077A2-D5AF-A864-F5E9-A26ADB575EA0}"/>
          </ac:spMkLst>
        </pc:spChg>
      </pc:sldChg>
      <pc:sldChg chg="modSp add mod">
        <pc:chgData name="Sam Holland (2406425)" userId="39f1f3d1-cb18-4bc5-9555-a3c942dd0c9d" providerId="ADAL" clId="{ADB906F6-A608-4D6B-AE30-CA7EF7C9C07A}" dt="2025-04-09T13:59:07.658" v="438" actId="20577"/>
        <pc:sldMkLst>
          <pc:docMk/>
          <pc:sldMk cId="2871749416" sldId="261"/>
        </pc:sldMkLst>
        <pc:spChg chg="mod">
          <ac:chgData name="Sam Holland (2406425)" userId="39f1f3d1-cb18-4bc5-9555-a3c942dd0c9d" providerId="ADAL" clId="{ADB906F6-A608-4D6B-AE30-CA7EF7C9C07A}" dt="2025-04-09T13:59:07.658" v="438" actId="20577"/>
          <ac:spMkLst>
            <pc:docMk/>
            <pc:sldMk cId="2871749416" sldId="261"/>
            <ac:spMk id="3" creationId="{E570A556-3B85-D46C-591B-305E3C69103F}"/>
          </ac:spMkLst>
        </pc:spChg>
      </pc:sldChg>
      <pc:sldChg chg="addSp delSp modSp add mod modTransition delAnim modAnim">
        <pc:chgData name="Sam Holland (2406425)" userId="39f1f3d1-cb18-4bc5-9555-a3c942dd0c9d" providerId="ADAL" clId="{ADB906F6-A608-4D6B-AE30-CA7EF7C9C07A}" dt="2025-04-10T11:07:04.801" v="1446" actId="21"/>
        <pc:sldMkLst>
          <pc:docMk/>
          <pc:sldMk cId="1723398563" sldId="262"/>
        </pc:sldMkLst>
        <pc:spChg chg="mod">
          <ac:chgData name="Sam Holland (2406425)" userId="39f1f3d1-cb18-4bc5-9555-a3c942dd0c9d" providerId="ADAL" clId="{ADB906F6-A608-4D6B-AE30-CA7EF7C9C07A}" dt="2025-04-09T17:56:58.919" v="813" actId="14100"/>
          <ac:spMkLst>
            <pc:docMk/>
            <pc:sldMk cId="1723398563" sldId="262"/>
            <ac:spMk id="3" creationId="{DD548D30-02C1-5C12-DC97-A5E82828E328}"/>
          </ac:spMkLst>
        </pc:spChg>
        <pc:picChg chg="mod">
          <ac:chgData name="Sam Holland (2406425)" userId="39f1f3d1-cb18-4bc5-9555-a3c942dd0c9d" providerId="ADAL" clId="{ADB906F6-A608-4D6B-AE30-CA7EF7C9C07A}" dt="2025-04-10T11:04:37.964" v="1443"/>
          <ac:picMkLst>
            <pc:docMk/>
            <pc:sldMk cId="1723398563" sldId="262"/>
            <ac:picMk id="5" creationId="{568B5104-021D-04ED-2C65-A5B5A698E07C}"/>
          </ac:picMkLst>
        </pc:picChg>
        <pc:picChg chg="add del mod">
          <ac:chgData name="Sam Holland (2406425)" userId="39f1f3d1-cb18-4bc5-9555-a3c942dd0c9d" providerId="ADAL" clId="{ADB906F6-A608-4D6B-AE30-CA7EF7C9C07A}" dt="2025-04-10T11:07:04.801" v="1446" actId="21"/>
          <ac:picMkLst>
            <pc:docMk/>
            <pc:sldMk cId="1723398563" sldId="262"/>
            <ac:picMk id="6" creationId="{CF161C24-7D8E-C915-602D-C871C911F47A}"/>
          </ac:picMkLst>
        </pc:picChg>
      </pc:sldChg>
      <pc:sldChg chg="delSp modSp add mod delAnim">
        <pc:chgData name="Sam Holland (2406425)" userId="39f1f3d1-cb18-4bc5-9555-a3c942dd0c9d" providerId="ADAL" clId="{ADB906F6-A608-4D6B-AE30-CA7EF7C9C07A}" dt="2025-04-10T11:23:31.859" v="1644" actId="20577"/>
        <pc:sldMkLst>
          <pc:docMk/>
          <pc:sldMk cId="1776401563" sldId="263"/>
        </pc:sldMkLst>
        <pc:spChg chg="mod">
          <ac:chgData name="Sam Holland (2406425)" userId="39f1f3d1-cb18-4bc5-9555-a3c942dd0c9d" providerId="ADAL" clId="{ADB906F6-A608-4D6B-AE30-CA7EF7C9C07A}" dt="2025-04-10T11:23:31.859" v="1644" actId="20577"/>
          <ac:spMkLst>
            <pc:docMk/>
            <pc:sldMk cId="1776401563" sldId="263"/>
            <ac:spMk id="2" creationId="{4F1BCBE8-7976-ACF5-AD61-1A5CAB0AFCF3}"/>
          </ac:spMkLst>
        </pc:spChg>
        <pc:spChg chg="mod">
          <ac:chgData name="Sam Holland (2406425)" userId="39f1f3d1-cb18-4bc5-9555-a3c942dd0c9d" providerId="ADAL" clId="{ADB906F6-A608-4D6B-AE30-CA7EF7C9C07A}" dt="2025-04-10T11:23:01.442" v="1605" actId="20577"/>
          <ac:spMkLst>
            <pc:docMk/>
            <pc:sldMk cId="1776401563" sldId="263"/>
            <ac:spMk id="3" creationId="{E0BAE9E3-DCD0-DE44-F942-376843F977D4}"/>
          </ac:spMkLst>
        </pc:spChg>
        <pc:picChg chg="del">
          <ac:chgData name="Sam Holland (2406425)" userId="39f1f3d1-cb18-4bc5-9555-a3c942dd0c9d" providerId="ADAL" clId="{ADB906F6-A608-4D6B-AE30-CA7EF7C9C07A}" dt="2025-04-10T10:32:51.183" v="1441" actId="21"/>
          <ac:picMkLst>
            <pc:docMk/>
            <pc:sldMk cId="1776401563" sldId="263"/>
            <ac:picMk id="5" creationId="{30D0035F-5675-501D-2008-2C8281C190B4}"/>
          </ac:picMkLst>
        </pc:picChg>
      </pc:sldChg>
      <pc:sldChg chg="modSp add mod">
        <pc:chgData name="Sam Holland (2406425)" userId="39f1f3d1-cb18-4bc5-9555-a3c942dd0c9d" providerId="ADAL" clId="{ADB906F6-A608-4D6B-AE30-CA7EF7C9C07A}" dt="2025-04-09T14:00:58.136" v="610" actId="255"/>
        <pc:sldMkLst>
          <pc:docMk/>
          <pc:sldMk cId="3803142313" sldId="264"/>
        </pc:sldMkLst>
        <pc:spChg chg="mod">
          <ac:chgData name="Sam Holland (2406425)" userId="39f1f3d1-cb18-4bc5-9555-a3c942dd0c9d" providerId="ADAL" clId="{ADB906F6-A608-4D6B-AE30-CA7EF7C9C07A}" dt="2025-04-09T14:00:58.136" v="610" actId="255"/>
          <ac:spMkLst>
            <pc:docMk/>
            <pc:sldMk cId="3803142313" sldId="264"/>
            <ac:spMk id="3" creationId="{A9037F90-4560-C64A-57D4-CC7C669D23D0}"/>
          </ac:spMkLst>
        </pc:spChg>
      </pc:sldChg>
      <pc:sldChg chg="delSp modSp add mod modTransition delAnim modAnim">
        <pc:chgData name="Sam Holland (2406425)" userId="39f1f3d1-cb18-4bc5-9555-a3c942dd0c9d" providerId="ADAL" clId="{ADB906F6-A608-4D6B-AE30-CA7EF7C9C07A}" dt="2025-04-10T11:06:47.213" v="1445" actId="21"/>
        <pc:sldMkLst>
          <pc:docMk/>
          <pc:sldMk cId="1744890124" sldId="265"/>
        </pc:sldMkLst>
        <pc:spChg chg="mod">
          <ac:chgData name="Sam Holland (2406425)" userId="39f1f3d1-cb18-4bc5-9555-a3c942dd0c9d" providerId="ADAL" clId="{ADB906F6-A608-4D6B-AE30-CA7EF7C9C07A}" dt="2025-04-09T17:57:37.589" v="830" actId="14100"/>
          <ac:spMkLst>
            <pc:docMk/>
            <pc:sldMk cId="1744890124" sldId="265"/>
            <ac:spMk id="3" creationId="{C73CE008-C7CC-AF64-A28C-36BA2653D705}"/>
          </ac:spMkLst>
        </pc:spChg>
        <pc:picChg chg="mod">
          <ac:chgData name="Sam Holland (2406425)" userId="39f1f3d1-cb18-4bc5-9555-a3c942dd0c9d" providerId="ADAL" clId="{ADB906F6-A608-4D6B-AE30-CA7EF7C9C07A}" dt="2025-04-10T11:04:37.020" v="1442"/>
          <ac:picMkLst>
            <pc:docMk/>
            <pc:sldMk cId="1744890124" sldId="265"/>
            <ac:picMk id="6" creationId="{E99C1DE0-227B-65D3-F904-21C2F1C3DFE0}"/>
          </ac:picMkLst>
        </pc:picChg>
        <pc:picChg chg="del">
          <ac:chgData name="Sam Holland (2406425)" userId="39f1f3d1-cb18-4bc5-9555-a3c942dd0c9d" providerId="ADAL" clId="{ADB906F6-A608-4D6B-AE30-CA7EF7C9C07A}" dt="2025-04-10T11:06:47.213" v="1445" actId="21"/>
          <ac:picMkLst>
            <pc:docMk/>
            <pc:sldMk cId="1744890124" sldId="265"/>
            <ac:picMk id="7" creationId="{B9F26E48-EEB9-9195-E798-A4428287C9DB}"/>
          </ac:picMkLst>
        </pc:picChg>
      </pc:sldChg>
      <pc:sldChg chg="modSp add mod">
        <pc:chgData name="Sam Holland (2406425)" userId="39f1f3d1-cb18-4bc5-9555-a3c942dd0c9d" providerId="ADAL" clId="{ADB906F6-A608-4D6B-AE30-CA7EF7C9C07A}" dt="2025-04-09T18:05:45.168" v="1015" actId="20577"/>
        <pc:sldMkLst>
          <pc:docMk/>
          <pc:sldMk cId="2751527866" sldId="266"/>
        </pc:sldMkLst>
        <pc:spChg chg="mod">
          <ac:chgData name="Sam Holland (2406425)" userId="39f1f3d1-cb18-4bc5-9555-a3c942dd0c9d" providerId="ADAL" clId="{ADB906F6-A608-4D6B-AE30-CA7EF7C9C07A}" dt="2025-04-09T18:05:45.168" v="1015" actId="20577"/>
          <ac:spMkLst>
            <pc:docMk/>
            <pc:sldMk cId="2751527866" sldId="266"/>
            <ac:spMk id="3" creationId="{B13C78E5-7455-8FDE-737C-50BBC7A32A8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39985-A50D-47C1-BF32-52DF5FD18CEF}" type="datetimeFigureOut">
              <a:rPr lang="en-GB" smtClean="0"/>
              <a:t>10/04/2025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821831-051C-44D4-8B52-132D8B79E5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944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821831-051C-44D4-8B52-132D8B79E52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14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3829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2371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6838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7137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9780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4239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904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22048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055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5008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4/8/2025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0707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4/8/2025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00857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jpe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hesst.org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25251AA-48D4-D7F4-1D5B-D840B8FCD5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67641E4-C0A0-1466-61D0-760A2F2B2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B8F7823E-DA04-FDAE-D464-F3BC80FB7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F664E4DE-6487-CEA8-9825-2E6B6B0E3ECA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73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1BCBE8-7976-ACF5-AD61-1A5CAB0AFC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872" y="550761"/>
            <a:ext cx="8453437" cy="1243726"/>
          </a:xfrm>
        </p:spPr>
        <p:txBody>
          <a:bodyPr anchor="b">
            <a:normAutofit fontScale="90000"/>
          </a:bodyPr>
          <a:lstStyle/>
          <a:p>
            <a:r>
              <a:rPr lang="en-GB" sz="6600" dirty="0" err="1">
                <a:solidFill>
                  <a:srgbClr val="FFFFFF"/>
                </a:solidFill>
              </a:rPr>
              <a:t>Profiadau</a:t>
            </a:r>
            <a:r>
              <a:rPr lang="en-GB" sz="6600" dirty="0">
                <a:solidFill>
                  <a:srgbClr val="FFFFFF"/>
                </a:solidFill>
              </a:rPr>
              <a:t> Fy </a:t>
            </a:r>
            <a:r>
              <a:rPr lang="en-GB" sz="6600" dirty="0" err="1">
                <a:solidFill>
                  <a:srgbClr val="FFFFFF"/>
                </a:solidFill>
              </a:rPr>
              <a:t>Mlwyddyn</a:t>
            </a:r>
            <a:r>
              <a:rPr lang="en-GB" sz="6600" dirty="0">
                <a:solidFill>
                  <a:srgbClr val="FFFFFF"/>
                </a:solidFill>
              </a:rPr>
              <a:t> </a:t>
            </a:r>
            <a:r>
              <a:rPr lang="en-GB" sz="6600" dirty="0" err="1">
                <a:solidFill>
                  <a:srgbClr val="FFFFFF"/>
                </a:solidFill>
              </a:rPr>
              <a:t>Cyntaf</a:t>
            </a:r>
            <a:endParaRPr lang="en-GB" sz="6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BAE9E3-DCD0-DE44-F942-376843F977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790" y="2175690"/>
            <a:ext cx="10711932" cy="37658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Dwi </a:t>
            </a:r>
            <a:r>
              <a:rPr lang="en-GB" dirty="0" err="1">
                <a:solidFill>
                  <a:srgbClr val="FFFFFF"/>
                </a:solidFill>
              </a:rPr>
              <a:t>yn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fy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mlwyddyn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cyntaf</a:t>
            </a:r>
            <a:r>
              <a:rPr lang="en-GB" dirty="0">
                <a:solidFill>
                  <a:srgbClr val="FFFFFF"/>
                </a:solidFill>
              </a:rPr>
              <a:t>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 err="1">
                <a:solidFill>
                  <a:srgbClr val="FFFFFF"/>
                </a:solidFill>
              </a:rPr>
              <a:t>Astudio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Chwaraeon</a:t>
            </a:r>
            <a:r>
              <a:rPr lang="en-GB" dirty="0">
                <a:solidFill>
                  <a:srgbClr val="FFFFFF"/>
                </a:solidFill>
              </a:rPr>
              <a:t> ac </a:t>
            </a:r>
            <a:r>
              <a:rPr lang="en-GB" dirty="0" err="1">
                <a:solidFill>
                  <a:srgbClr val="FFFFFF"/>
                </a:solidFill>
              </a:rPr>
              <a:t>Ymarfer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Corff</a:t>
            </a:r>
            <a:r>
              <a:rPr lang="en-GB" dirty="0">
                <a:solidFill>
                  <a:srgbClr val="FFFFFF"/>
                </a:solidFill>
              </a:rPr>
              <a:t> a Therapy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 err="1">
                <a:solidFill>
                  <a:srgbClr val="FFFFFF"/>
                </a:solidFill>
              </a:rPr>
              <a:t>Mewn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Pryfysgol</a:t>
            </a:r>
            <a:r>
              <a:rPr lang="en-GB" dirty="0">
                <a:solidFill>
                  <a:srgbClr val="FFFFFF"/>
                </a:solidFill>
              </a:rPr>
              <a:t> Cymru y </a:t>
            </a:r>
            <a:r>
              <a:rPr lang="en-GB" dirty="0" err="1">
                <a:solidFill>
                  <a:srgbClr val="FFFFFF"/>
                </a:solidFill>
              </a:rPr>
              <a:t>Drindod</a:t>
            </a:r>
            <a:r>
              <a:rPr lang="en-GB" dirty="0">
                <a:solidFill>
                  <a:srgbClr val="FFFFFF"/>
                </a:solidFill>
              </a:rPr>
              <a:t> Dewi Sant</a:t>
            </a:r>
          </a:p>
          <a:p>
            <a:r>
              <a:rPr lang="en-GB" sz="2000" dirty="0">
                <a:solidFill>
                  <a:srgbClr val="FFFFFF"/>
                </a:solidFill>
              </a:rPr>
              <a:t>                                                                                           Sam Holland - 2406425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27B6F22-DB83-A235-95CD-7EEFD4694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22">
            <a:extLst>
              <a:ext uri="{FF2B5EF4-FFF2-40B4-BE49-F238E27FC236}">
                <a16:creationId xmlns:a16="http://schemas.microsoft.com/office/drawing/2014/main" id="{C03F36F1-DD95-3B81-A743-EC13F3624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340" y="122578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23">
            <a:extLst>
              <a:ext uri="{FF2B5EF4-FFF2-40B4-BE49-F238E27FC236}">
                <a16:creationId xmlns:a16="http://schemas.microsoft.com/office/drawing/2014/main" id="{A54B2FAF-7450-0DE5-0550-D75DD2A78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4855" y="1685867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21">
            <a:extLst>
              <a:ext uri="{FF2B5EF4-FFF2-40B4-BE49-F238E27FC236}">
                <a16:creationId xmlns:a16="http://schemas.microsoft.com/office/drawing/2014/main" id="{D7854111-89D0-F23E-5130-97DF9168E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87962" y="2175690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4E1EC8-7C86-2F4A-81FE-6D48B81F37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401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494"/>
    </mc:Choice>
    <mc:Fallback>
      <p:transition spd="slow" advTm="384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96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4B9CA3-2E0B-963D-A4E0-C5F468612E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DE768D4-7EF3-6AB3-A8FC-56481B8EF9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F78F6D4B-DE6F-BED3-361C-82E4B82647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3DD125D0-80E4-FE4E-5A6A-F7B1488B84AC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73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4BA489D-670E-F2E3-5B24-49AE221B9C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1636" y="436400"/>
            <a:ext cx="10581843" cy="1534902"/>
          </a:xfrm>
        </p:spPr>
        <p:txBody>
          <a:bodyPr anchor="b">
            <a:normAutofit/>
          </a:bodyPr>
          <a:lstStyle/>
          <a:p>
            <a:r>
              <a:rPr lang="en-GB" sz="6600" dirty="0" err="1">
                <a:solidFill>
                  <a:srgbClr val="FFFFFF"/>
                </a:solidFill>
              </a:rPr>
              <a:t>Safonau</a:t>
            </a:r>
            <a:r>
              <a:rPr lang="en-GB" sz="6600" dirty="0">
                <a:solidFill>
                  <a:srgbClr val="FFFFFF"/>
                </a:solidFill>
              </a:rPr>
              <a:t> </a:t>
            </a:r>
            <a:r>
              <a:rPr lang="en-GB" sz="6600" dirty="0" err="1">
                <a:solidFill>
                  <a:srgbClr val="FFFFFF"/>
                </a:solidFill>
              </a:rPr>
              <a:t>Hyfedredd</a:t>
            </a:r>
            <a:endParaRPr lang="en-GB" sz="6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9EC22F-039C-70B7-FB5F-BC49BF9D90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78" y="1980179"/>
            <a:ext cx="12183101" cy="959663"/>
          </a:xfrm>
        </p:spPr>
        <p:txBody>
          <a:bodyPr anchor="ctr">
            <a:normAutofit/>
          </a:bodyPr>
          <a:lstStyle/>
          <a:p>
            <a:r>
              <a:rPr lang="en-GB" sz="1600" dirty="0">
                <a:solidFill>
                  <a:srgbClr val="FFFFFF"/>
                </a:solidFill>
              </a:rPr>
              <a:t>    </a:t>
            </a:r>
            <a:r>
              <a:rPr lang="en-GB" sz="1600" dirty="0" err="1">
                <a:solidFill>
                  <a:srgbClr val="FFFFFF"/>
                </a:solidFill>
              </a:rPr>
              <a:t>Ataliad</a:t>
            </a:r>
            <a:r>
              <a:rPr lang="en-GB" sz="1600" dirty="0">
                <a:solidFill>
                  <a:srgbClr val="FFFFFF"/>
                </a:solidFill>
              </a:rPr>
              <a:t>                  </a:t>
            </a:r>
            <a:r>
              <a:rPr lang="en-GB" sz="1600" dirty="0" err="1">
                <a:solidFill>
                  <a:srgbClr val="FFFFFF"/>
                </a:solidFill>
              </a:rPr>
              <a:t>Cydnabod</a:t>
            </a:r>
            <a:r>
              <a:rPr lang="en-GB" sz="1600" dirty="0">
                <a:solidFill>
                  <a:srgbClr val="FFFFFF"/>
                </a:solidFill>
              </a:rPr>
              <a:t> ac </a:t>
            </a:r>
            <a:r>
              <a:rPr lang="en-GB" sz="1600" dirty="0" err="1">
                <a:solidFill>
                  <a:srgbClr val="FFFFFF"/>
                </a:solidFill>
              </a:rPr>
              <a:t>Asesiad</a:t>
            </a:r>
            <a:r>
              <a:rPr lang="en-GB" sz="1600" dirty="0">
                <a:solidFill>
                  <a:srgbClr val="FFFFFF"/>
                </a:solidFill>
              </a:rPr>
              <a:t>             </a:t>
            </a:r>
            <a:r>
              <a:rPr lang="en-GB" sz="1600" dirty="0" err="1">
                <a:solidFill>
                  <a:srgbClr val="FFFFFF"/>
                </a:solidFill>
              </a:rPr>
              <a:t>Rheolaeth</a:t>
            </a:r>
            <a:r>
              <a:rPr lang="en-GB" sz="1600" dirty="0">
                <a:solidFill>
                  <a:srgbClr val="FFFFFF"/>
                </a:solidFill>
              </a:rPr>
              <a:t>, </a:t>
            </a:r>
            <a:r>
              <a:rPr lang="en-GB" sz="1600" dirty="0" err="1">
                <a:solidFill>
                  <a:srgbClr val="FFFFFF"/>
                </a:solidFill>
              </a:rPr>
              <a:t>Triniaeth</a:t>
            </a:r>
            <a:r>
              <a:rPr lang="en-GB" sz="1600" dirty="0">
                <a:solidFill>
                  <a:srgbClr val="FFFFFF"/>
                </a:solidFill>
              </a:rPr>
              <a:t> ac </a:t>
            </a:r>
            <a:r>
              <a:rPr lang="en-GB" sz="1600" dirty="0" err="1">
                <a:solidFill>
                  <a:srgbClr val="FFFFFF"/>
                </a:solidFill>
              </a:rPr>
              <a:t>atgyfeirio</a:t>
            </a:r>
            <a:r>
              <a:rPr lang="en-GB" sz="1600" dirty="0">
                <a:solidFill>
                  <a:srgbClr val="FFFFFF"/>
                </a:solidFill>
              </a:rPr>
              <a:t>         </a:t>
            </a:r>
            <a:r>
              <a:rPr lang="en-GB" sz="1600" dirty="0" err="1">
                <a:solidFill>
                  <a:srgbClr val="FFFFFF"/>
                </a:solidFill>
              </a:rPr>
              <a:t>Hymaddasiad</a:t>
            </a:r>
            <a:r>
              <a:rPr lang="en-GB" sz="1600" dirty="0">
                <a:solidFill>
                  <a:srgbClr val="FFFFFF"/>
                </a:solidFill>
              </a:rPr>
              <a:t>                 </a:t>
            </a:r>
            <a:r>
              <a:rPr lang="en-GB" sz="1600" dirty="0" err="1">
                <a:solidFill>
                  <a:srgbClr val="FFFFFF"/>
                </a:solidFill>
              </a:rPr>
              <a:t>Addysg</a:t>
            </a:r>
            <a:r>
              <a:rPr lang="en-GB" sz="1600" dirty="0">
                <a:solidFill>
                  <a:srgbClr val="FFFFFF"/>
                </a:solidFill>
              </a:rPr>
              <a:t> ac </a:t>
            </a:r>
            <a:r>
              <a:rPr lang="en-GB" sz="1600" dirty="0" err="1">
                <a:solidFill>
                  <a:srgbClr val="FFFFFF"/>
                </a:solidFill>
              </a:rPr>
              <a:t>Datblygiad</a:t>
            </a:r>
            <a:endParaRPr lang="en-GB" sz="1600" dirty="0">
              <a:solidFill>
                <a:srgbClr val="FFFFFF"/>
              </a:solidFill>
            </a:endParaRPr>
          </a:p>
          <a:p>
            <a:r>
              <a:rPr lang="en-GB" sz="1600" dirty="0">
                <a:solidFill>
                  <a:srgbClr val="FFFFFF"/>
                </a:solidFill>
              </a:rPr>
              <a:t>(Prevention)           (Recognise and Evaluation)    (management, treatment and Referral)    (Rehabilitation)         (Education and Development)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CD152B3-C766-4B11-BD5F-4DE3B0F35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22">
            <a:extLst>
              <a:ext uri="{FF2B5EF4-FFF2-40B4-BE49-F238E27FC236}">
                <a16:creationId xmlns:a16="http://schemas.microsoft.com/office/drawing/2014/main" id="{8135880A-62EE-1BA1-5AF8-2F5EEA071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340" y="122578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23">
            <a:extLst>
              <a:ext uri="{FF2B5EF4-FFF2-40B4-BE49-F238E27FC236}">
                <a16:creationId xmlns:a16="http://schemas.microsoft.com/office/drawing/2014/main" id="{B882F769-29D2-A21E-08E5-2EAE21F80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4855" y="1685867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21">
            <a:extLst>
              <a:ext uri="{FF2B5EF4-FFF2-40B4-BE49-F238E27FC236}">
                <a16:creationId xmlns:a16="http://schemas.microsoft.com/office/drawing/2014/main" id="{FC6D65F1-3EBE-33F3-4728-F6B48F8AA6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87962" y="2175690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5" name="Picture 4" descr="Pillar icon Black line art vector in black and white outline set ...">
            <a:extLst>
              <a:ext uri="{FF2B5EF4-FFF2-40B4-BE49-F238E27FC236}">
                <a16:creationId xmlns:a16="http://schemas.microsoft.com/office/drawing/2014/main" id="{48402349-6A09-389F-D8DE-18F7C1114B03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22" b="7208"/>
          <a:stretch/>
        </p:blipFill>
        <p:spPr bwMode="auto">
          <a:xfrm flipH="1">
            <a:off x="0" y="3044651"/>
            <a:ext cx="1537398" cy="26640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 descr="Pillar icon Black line art vector in black and white outline set ...">
            <a:extLst>
              <a:ext uri="{FF2B5EF4-FFF2-40B4-BE49-F238E27FC236}">
                <a16:creationId xmlns:a16="http://schemas.microsoft.com/office/drawing/2014/main" id="{35E93536-633A-FBAD-A76B-610787F4DD5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22" b="7208"/>
          <a:stretch/>
        </p:blipFill>
        <p:spPr bwMode="auto">
          <a:xfrm>
            <a:off x="2039425" y="3043959"/>
            <a:ext cx="1641618" cy="26835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Pillar icon Black line art vector in black and white outline set ...">
            <a:extLst>
              <a:ext uri="{FF2B5EF4-FFF2-40B4-BE49-F238E27FC236}">
                <a16:creationId xmlns:a16="http://schemas.microsoft.com/office/drawing/2014/main" id="{FE3F062F-DDDE-6EBB-B8D9-2A221245F1A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22" b="7208"/>
          <a:stretch/>
        </p:blipFill>
        <p:spPr bwMode="auto">
          <a:xfrm>
            <a:off x="4685080" y="3043959"/>
            <a:ext cx="2070735" cy="275098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Pillar icon Black line art vector in black and white outline set ...">
            <a:extLst>
              <a:ext uri="{FF2B5EF4-FFF2-40B4-BE49-F238E27FC236}">
                <a16:creationId xmlns:a16="http://schemas.microsoft.com/office/drawing/2014/main" id="{2648F59A-A4CC-0025-839F-8F77E25E5D4E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22" b="7208"/>
          <a:stretch/>
        </p:blipFill>
        <p:spPr bwMode="auto">
          <a:xfrm>
            <a:off x="7484009" y="3014461"/>
            <a:ext cx="1436914" cy="275689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" name="Picture 9" descr="Pillar icon Black line art vector in black and white outline set ...">
            <a:extLst>
              <a:ext uri="{FF2B5EF4-FFF2-40B4-BE49-F238E27FC236}">
                <a16:creationId xmlns:a16="http://schemas.microsoft.com/office/drawing/2014/main" id="{A7418E1D-8A32-690E-4F2C-7EBDF8080988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22" b="7208"/>
          <a:stretch/>
        </p:blipFill>
        <p:spPr bwMode="auto">
          <a:xfrm>
            <a:off x="9502004" y="3043959"/>
            <a:ext cx="2070735" cy="273964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0B24C81-503B-5083-C7A3-D0BA93E7BB0C}"/>
              </a:ext>
            </a:extLst>
          </p:cNvPr>
          <p:cNvSpPr txBox="1"/>
          <p:nvPr/>
        </p:nvSpPr>
        <p:spPr>
          <a:xfrm>
            <a:off x="5840361" y="6312310"/>
            <a:ext cx="51476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(Society of Sports Therapists 2012)</a:t>
            </a:r>
          </a:p>
        </p:txBody>
      </p:sp>
      <p:pic>
        <p:nvPicPr>
          <p:cNvPr id="2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51E36FB-C3B6-2A30-3442-CD7C386E33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455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099"/>
    </mc:Choice>
    <mc:Fallback>
      <p:transition spd="slow" advTm="370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892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CCD9F62-CC2F-56F8-72CA-12FCAE6402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6BE526-085E-312C-43DE-D3E0F7FB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4E86CE71-5E18-D78D-5C34-2DD6AC19F8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D91F4C81-DBA7-2941-9459-EC8CB434DF4E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73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09CE06-C12C-C44E-A7DF-6AA799BC6F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6310" y="934067"/>
            <a:ext cx="11427170" cy="1337382"/>
          </a:xfrm>
        </p:spPr>
        <p:txBody>
          <a:bodyPr anchor="b">
            <a:normAutofit/>
          </a:bodyPr>
          <a:lstStyle/>
          <a:p>
            <a:r>
              <a:rPr lang="en-GB" sz="6600" dirty="0">
                <a:solidFill>
                  <a:srgbClr val="FFFFFF"/>
                </a:solidFill>
              </a:rPr>
              <a:t>Clinic </a:t>
            </a:r>
            <a:r>
              <a:rPr lang="en-GB" sz="6600" dirty="0" err="1">
                <a:solidFill>
                  <a:srgbClr val="FFFFFF"/>
                </a:solidFill>
              </a:rPr>
              <a:t>myfyrwyr</a:t>
            </a:r>
            <a:endParaRPr lang="en-GB" sz="6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E3976-4577-E061-DFE1-9511E67675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0678" y="2376086"/>
            <a:ext cx="10943044" cy="3565461"/>
          </a:xfrm>
        </p:spPr>
        <p:txBody>
          <a:bodyPr anchor="ctr"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Pethau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ath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yn</a:t>
            </a:r>
            <a:r>
              <a:rPr lang="en-GB" dirty="0">
                <a:solidFill>
                  <a:srgbClr val="FFFFFF"/>
                </a:solidFill>
              </a:rPr>
              <a:t> Dda:</a:t>
            </a:r>
          </a:p>
          <a:p>
            <a:r>
              <a:rPr lang="en-GB" dirty="0" err="1">
                <a:solidFill>
                  <a:srgbClr val="FFFFFF"/>
                </a:solidFill>
              </a:rPr>
              <a:t>Cwrdd</a:t>
            </a:r>
            <a:r>
              <a:rPr lang="en-GB" dirty="0">
                <a:solidFill>
                  <a:srgbClr val="FFFFFF"/>
                </a:solidFill>
              </a:rPr>
              <a:t> a </a:t>
            </a:r>
            <a:r>
              <a:rPr lang="en-GB" dirty="0" err="1">
                <a:solidFill>
                  <a:srgbClr val="FFFFFF"/>
                </a:solidFill>
              </a:rPr>
              <a:t>cyflwno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yn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broffesiynol</a:t>
            </a:r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 err="1">
                <a:solidFill>
                  <a:srgbClr val="FFFFFF"/>
                </a:solidFill>
              </a:rPr>
              <a:t>Egluro</a:t>
            </a:r>
            <a:r>
              <a:rPr lang="en-GB" dirty="0">
                <a:solidFill>
                  <a:srgbClr val="FFFFFF"/>
                </a:solidFill>
              </a:rPr>
              <a:t> y broses </a:t>
            </a:r>
            <a:r>
              <a:rPr lang="en-GB" dirty="0" err="1">
                <a:solidFill>
                  <a:srgbClr val="FFFFFF"/>
                </a:solidFill>
              </a:rPr>
              <a:t>yn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glir</a:t>
            </a:r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 err="1">
                <a:solidFill>
                  <a:srgbClr val="FFFFFF"/>
                </a:solidFill>
              </a:rPr>
              <a:t>Neud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yn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siwr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fod</a:t>
            </a:r>
            <a:r>
              <a:rPr lang="en-GB" dirty="0">
                <a:solidFill>
                  <a:srgbClr val="FFFFFF"/>
                </a:solidFill>
              </a:rPr>
              <a:t> y </a:t>
            </a:r>
            <a:r>
              <a:rPr lang="en-GB" dirty="0" err="1">
                <a:solidFill>
                  <a:srgbClr val="FFFFFF"/>
                </a:solidFill>
              </a:rPr>
              <a:t>cleient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yn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gyfforddus</a:t>
            </a:r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2C342C6-8A7B-FB89-C0AF-979AE39F9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22">
            <a:extLst>
              <a:ext uri="{FF2B5EF4-FFF2-40B4-BE49-F238E27FC236}">
                <a16:creationId xmlns:a16="http://schemas.microsoft.com/office/drawing/2014/main" id="{FC568844-7D1E-B5E6-72B3-BF4F7C00A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340" y="122578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23">
            <a:extLst>
              <a:ext uri="{FF2B5EF4-FFF2-40B4-BE49-F238E27FC236}">
                <a16:creationId xmlns:a16="http://schemas.microsoft.com/office/drawing/2014/main" id="{2E5E4CFA-B824-2DE7-A175-FA315C944A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4855" y="1685867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21">
            <a:extLst>
              <a:ext uri="{FF2B5EF4-FFF2-40B4-BE49-F238E27FC236}">
                <a16:creationId xmlns:a16="http://schemas.microsoft.com/office/drawing/2014/main" id="{CD47E7B8-3801-1F8F-119B-4656A2BCA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87962" y="2175690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A295770-ECA8-79D3-530C-D01E7828FA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233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683"/>
    </mc:Choice>
    <mc:Fallback>
      <p:transition spd="slow" advTm="666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68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B95BC9E-35A2-143E-046D-9371309EBE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6FE5E06-9659-0294-209D-6E7DAEB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DBF5FEF7-0D82-CBF3-1A68-6BC7930C62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8FB99233-D358-CE87-EF0B-7F15FF90E96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73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6DAE05-1A21-09CC-44F6-F6B7D76D61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6310" y="934067"/>
            <a:ext cx="11427170" cy="1337382"/>
          </a:xfrm>
        </p:spPr>
        <p:txBody>
          <a:bodyPr anchor="b">
            <a:normAutofit/>
          </a:bodyPr>
          <a:lstStyle/>
          <a:p>
            <a:r>
              <a:rPr lang="en-GB" sz="6600" dirty="0">
                <a:solidFill>
                  <a:srgbClr val="FFFFFF"/>
                </a:solidFill>
              </a:rPr>
              <a:t>Clinic </a:t>
            </a:r>
            <a:r>
              <a:rPr lang="en-GB" sz="6600" dirty="0" err="1">
                <a:solidFill>
                  <a:srgbClr val="FFFFFF"/>
                </a:solidFill>
              </a:rPr>
              <a:t>myfyrwyr</a:t>
            </a:r>
            <a:endParaRPr lang="en-GB" sz="6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70A556-3B85-D46C-591B-305E3C6910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78" y="2271449"/>
            <a:ext cx="11074843" cy="3670098"/>
          </a:xfrm>
        </p:spPr>
        <p:txBody>
          <a:bodyPr anchor="ctr"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Pethau</a:t>
            </a:r>
            <a:r>
              <a:rPr lang="en-GB" dirty="0">
                <a:solidFill>
                  <a:srgbClr val="FFFFFF"/>
                </a:solidFill>
              </a:rPr>
              <a:t> I </a:t>
            </a:r>
            <a:r>
              <a:rPr lang="en-GB" dirty="0" err="1">
                <a:solidFill>
                  <a:srgbClr val="FFFFFF"/>
                </a:solidFill>
              </a:rPr>
              <a:t>wella</a:t>
            </a:r>
            <a:r>
              <a:rPr lang="en-GB" dirty="0">
                <a:solidFill>
                  <a:srgbClr val="FFFFFF"/>
                </a:solidFill>
              </a:rPr>
              <a:t>: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 err="1">
                <a:solidFill>
                  <a:srgbClr val="FFFFFF"/>
                </a:solidFill>
              </a:rPr>
              <a:t>Cymrud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mwy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amser</a:t>
            </a:r>
            <a:r>
              <a:rPr lang="en-GB" dirty="0">
                <a:solidFill>
                  <a:srgbClr val="FFFFFF"/>
                </a:solidFill>
              </a:rPr>
              <a:t>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 err="1">
                <a:solidFill>
                  <a:srgbClr val="FFFFFF"/>
                </a:solidFill>
              </a:rPr>
              <a:t>Neud</a:t>
            </a:r>
            <a:r>
              <a:rPr lang="en-GB" dirty="0">
                <a:solidFill>
                  <a:srgbClr val="FFFFFF"/>
                </a:solidFill>
              </a:rPr>
              <a:t> ‘objective markers’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Ail </a:t>
            </a:r>
            <a:r>
              <a:rPr lang="en-GB" dirty="0" err="1">
                <a:solidFill>
                  <a:srgbClr val="FFFFFF"/>
                </a:solidFill>
              </a:rPr>
              <a:t>ddarllen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cyn</a:t>
            </a:r>
            <a:r>
              <a:rPr lang="en-GB" dirty="0">
                <a:solidFill>
                  <a:srgbClr val="FFFFFF"/>
                </a:solidFill>
              </a:rPr>
              <a:t> clinic 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5BA21DA-3A5C-08B2-CEA6-48B71873B6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22">
            <a:extLst>
              <a:ext uri="{FF2B5EF4-FFF2-40B4-BE49-F238E27FC236}">
                <a16:creationId xmlns:a16="http://schemas.microsoft.com/office/drawing/2014/main" id="{332202BD-F1BA-6C1D-A3C0-8B3171293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340" y="122578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23">
            <a:extLst>
              <a:ext uri="{FF2B5EF4-FFF2-40B4-BE49-F238E27FC236}">
                <a16:creationId xmlns:a16="http://schemas.microsoft.com/office/drawing/2014/main" id="{79255455-1480-6658-404A-1AED45FC0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4855" y="1685867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21">
            <a:extLst>
              <a:ext uri="{FF2B5EF4-FFF2-40B4-BE49-F238E27FC236}">
                <a16:creationId xmlns:a16="http://schemas.microsoft.com/office/drawing/2014/main" id="{68BAD64C-B8BF-F8F0-B9E4-67AB98BA9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87962" y="2175690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632152-BA0C-7EAF-3F7D-3FF3E5B7D9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749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502"/>
    </mc:Choice>
    <mc:Fallback>
      <p:transition spd="slow" advTm="515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50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81B999-0EFE-2379-EC89-C017DC8D8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E12538-7AD6-FCB0-4438-DB35F7971D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CF1751F8-75FF-5F89-8153-64374FA5F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DFD47CA0-6A53-06EA-6F6B-BE2008B3919A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73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6FBE54-5D21-DA0E-4F81-A9DDD18CA3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6310" y="934067"/>
            <a:ext cx="11427170" cy="1337382"/>
          </a:xfrm>
        </p:spPr>
        <p:txBody>
          <a:bodyPr anchor="b">
            <a:normAutofit/>
          </a:bodyPr>
          <a:lstStyle/>
          <a:p>
            <a:r>
              <a:rPr lang="en-GB" sz="6600" dirty="0">
                <a:solidFill>
                  <a:srgbClr val="FFFFFF"/>
                </a:solidFill>
              </a:rPr>
              <a:t>Clinic </a:t>
            </a:r>
            <a:r>
              <a:rPr lang="en-GB" sz="6600" dirty="0" err="1">
                <a:solidFill>
                  <a:srgbClr val="FFFFFF"/>
                </a:solidFill>
              </a:rPr>
              <a:t>myfyrwyr</a:t>
            </a:r>
            <a:endParaRPr lang="en-GB" sz="6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037F90-4560-C64A-57D4-CC7C669D23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78" y="2271449"/>
            <a:ext cx="11074843" cy="3670098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Beth </a:t>
            </a:r>
            <a:r>
              <a:rPr lang="en-GB" sz="2800" dirty="0" err="1">
                <a:solidFill>
                  <a:srgbClr val="FFFFFF"/>
                </a:solidFill>
              </a:rPr>
              <a:t>Dysgais</a:t>
            </a:r>
            <a:r>
              <a:rPr lang="en-GB" sz="2800" dirty="0">
                <a:solidFill>
                  <a:srgbClr val="FFFFFF"/>
                </a:solidFill>
              </a:rPr>
              <a:t>? </a:t>
            </a:r>
          </a:p>
          <a:p>
            <a:endParaRPr lang="en-GB" sz="2800" dirty="0">
              <a:solidFill>
                <a:srgbClr val="FFFFFF"/>
              </a:solidFill>
            </a:endParaRPr>
          </a:p>
          <a:p>
            <a:endParaRPr lang="en-GB" sz="2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Fel </a:t>
            </a:r>
            <a:r>
              <a:rPr lang="en-GB" sz="2800" dirty="0" err="1">
                <a:solidFill>
                  <a:srgbClr val="FFFFFF"/>
                </a:solidFill>
              </a:rPr>
              <a:t>defnyddiaus</a:t>
            </a:r>
            <a:r>
              <a:rPr lang="en-GB" sz="2800" dirty="0">
                <a:solidFill>
                  <a:srgbClr val="FFFFFF"/>
                </a:solidFill>
              </a:rPr>
              <a:t> </a:t>
            </a:r>
            <a:r>
              <a:rPr lang="en-GB" sz="2800" dirty="0" err="1">
                <a:solidFill>
                  <a:srgbClr val="FFFFFF"/>
                </a:solidFill>
              </a:rPr>
              <a:t>Safonau</a:t>
            </a:r>
            <a:r>
              <a:rPr lang="en-GB" sz="2800" dirty="0">
                <a:solidFill>
                  <a:srgbClr val="FFFFFF"/>
                </a:solidFill>
              </a:rPr>
              <a:t> </a:t>
            </a:r>
            <a:r>
              <a:rPr lang="en-GB" sz="2800" dirty="0" err="1">
                <a:solidFill>
                  <a:srgbClr val="FFFFFF"/>
                </a:solidFill>
              </a:rPr>
              <a:t>Hyfedredd</a:t>
            </a:r>
            <a:r>
              <a:rPr lang="en-GB" sz="2800" dirty="0">
                <a:solidFill>
                  <a:srgbClr val="FFFFFF"/>
                </a:solidFill>
              </a:rPr>
              <a:t> y Society of Sports Therapists?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D3B4480-6D04-CBD4-5F14-79CC99CB9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22">
            <a:extLst>
              <a:ext uri="{FF2B5EF4-FFF2-40B4-BE49-F238E27FC236}">
                <a16:creationId xmlns:a16="http://schemas.microsoft.com/office/drawing/2014/main" id="{F7B41E2B-DD4B-53BF-82DD-4B74CC0D7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340" y="122578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23">
            <a:extLst>
              <a:ext uri="{FF2B5EF4-FFF2-40B4-BE49-F238E27FC236}">
                <a16:creationId xmlns:a16="http://schemas.microsoft.com/office/drawing/2014/main" id="{719463A8-2B25-5ED7-A19F-29F0677B8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4855" y="1685867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21">
            <a:extLst>
              <a:ext uri="{FF2B5EF4-FFF2-40B4-BE49-F238E27FC236}">
                <a16:creationId xmlns:a16="http://schemas.microsoft.com/office/drawing/2014/main" id="{1334C8BC-6EB6-4927-13DC-6D4D1A6463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87962" y="2175690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6D6F26-159B-60EE-F101-5E44F2A782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142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639"/>
    </mc:Choice>
    <mc:Fallback>
      <p:transition spd="slow" advTm="536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3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7038EF-1C5F-245D-6E80-15B17B6D3A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93A56F6-535B-A60C-3F33-90E04EEAC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ADA75E13-C120-651B-D2C5-68260A014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7F4BE3C9-7657-5D26-3733-BDA7030FE14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73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39CCEB-16A2-5357-15F9-A0DBCAA57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29" y="432080"/>
            <a:ext cx="7212162" cy="2545242"/>
          </a:xfrm>
        </p:spPr>
        <p:txBody>
          <a:bodyPr anchor="b">
            <a:normAutofit/>
          </a:bodyPr>
          <a:lstStyle/>
          <a:p>
            <a:r>
              <a:rPr lang="en-GB" sz="6600" dirty="0" err="1">
                <a:solidFill>
                  <a:srgbClr val="FFFFFF"/>
                </a:solidFill>
              </a:rPr>
              <a:t>Gweithio</a:t>
            </a:r>
            <a:r>
              <a:rPr lang="en-GB" sz="6600" dirty="0">
                <a:solidFill>
                  <a:srgbClr val="FFFFFF"/>
                </a:solidFill>
              </a:rPr>
              <a:t> </a:t>
            </a:r>
            <a:r>
              <a:rPr lang="en-GB" sz="6600" dirty="0" err="1">
                <a:solidFill>
                  <a:srgbClr val="FFFFFF"/>
                </a:solidFill>
              </a:rPr>
              <a:t>pitchside</a:t>
            </a:r>
            <a:endParaRPr lang="en-GB" sz="6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2EF898-306A-C4B6-7ABD-EA2FC70920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6388" y="2977322"/>
            <a:ext cx="10857334" cy="3763169"/>
          </a:xfrm>
        </p:spPr>
        <p:txBody>
          <a:bodyPr anchor="ctr"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Tro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cyntaf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heb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arolwg</a:t>
            </a:r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Un </a:t>
            </a:r>
            <a:r>
              <a:rPr lang="en-GB" dirty="0" err="1">
                <a:solidFill>
                  <a:srgbClr val="FFFFFF"/>
                </a:solidFill>
              </a:rPr>
              <a:t>chwaraewr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yn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ei</a:t>
            </a:r>
            <a:r>
              <a:rPr lang="en-GB" dirty="0">
                <a:solidFill>
                  <a:srgbClr val="FFFFFF"/>
                </a:solidFill>
              </a:rPr>
              <a:t> gem </a:t>
            </a:r>
            <a:r>
              <a:rPr lang="en-GB" dirty="0" err="1">
                <a:solidFill>
                  <a:srgbClr val="FFFFFF"/>
                </a:solidFill>
              </a:rPr>
              <a:t>cyntaf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nol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ar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ol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anaf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yn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mynd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lawr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gyda</a:t>
            </a:r>
            <a:r>
              <a:rPr lang="en-GB" dirty="0">
                <a:solidFill>
                  <a:srgbClr val="FFFFFF"/>
                </a:solidFill>
              </a:rPr>
              <a:t> Hamstring </a:t>
            </a:r>
            <a:r>
              <a:rPr lang="en-GB" dirty="0" err="1">
                <a:solidFill>
                  <a:srgbClr val="FFFFFF"/>
                </a:solidFill>
              </a:rPr>
              <a:t>dyn</a:t>
            </a:r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DD1BECB-0408-5AA3-1E42-C4B978ED9D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22">
            <a:extLst>
              <a:ext uri="{FF2B5EF4-FFF2-40B4-BE49-F238E27FC236}">
                <a16:creationId xmlns:a16="http://schemas.microsoft.com/office/drawing/2014/main" id="{31332DA3-79CB-6452-70BD-CF0E4D4C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340" y="122578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23">
            <a:extLst>
              <a:ext uri="{FF2B5EF4-FFF2-40B4-BE49-F238E27FC236}">
                <a16:creationId xmlns:a16="http://schemas.microsoft.com/office/drawing/2014/main" id="{A46C757E-A62C-276D-CF26-C65A8F4B7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4855" y="1685867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21">
            <a:extLst>
              <a:ext uri="{FF2B5EF4-FFF2-40B4-BE49-F238E27FC236}">
                <a16:creationId xmlns:a16="http://schemas.microsoft.com/office/drawing/2014/main" id="{1C631C0F-3D17-6091-7EA8-DA095B0AE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87962" y="2175690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0B6B09-F0A2-45C1-53D0-512AAD0DF0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06072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970"/>
    </mc:Choice>
    <mc:Fallback>
      <p:transition spd="slow" advTm="509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9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6A0F6E-77FB-1F6A-0510-8E3DBD2958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2A1E07-D2DC-DCA8-8186-57F63D2A2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E97A7853-A71C-683F-5AD0-6F6A7A6B8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A370F612-D380-4018-391B-F1FFE0B256BF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73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20291E-5995-744B-0617-7559075688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29" y="432080"/>
            <a:ext cx="7212162" cy="2545242"/>
          </a:xfrm>
        </p:spPr>
        <p:txBody>
          <a:bodyPr anchor="b">
            <a:normAutofit/>
          </a:bodyPr>
          <a:lstStyle/>
          <a:p>
            <a:r>
              <a:rPr lang="en-GB" sz="6600" dirty="0" err="1">
                <a:solidFill>
                  <a:srgbClr val="FFFFFF"/>
                </a:solidFill>
              </a:rPr>
              <a:t>Gweithio</a:t>
            </a:r>
            <a:r>
              <a:rPr lang="en-GB" sz="6600" dirty="0">
                <a:solidFill>
                  <a:srgbClr val="FFFFFF"/>
                </a:solidFill>
              </a:rPr>
              <a:t> </a:t>
            </a:r>
            <a:r>
              <a:rPr lang="en-GB" sz="6600" dirty="0" err="1">
                <a:solidFill>
                  <a:srgbClr val="FFFFFF"/>
                </a:solidFill>
              </a:rPr>
              <a:t>pitchside</a:t>
            </a:r>
            <a:endParaRPr lang="en-GB" sz="6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3C78E5-7455-8FDE-737C-50BBC7A32A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6388" y="2977322"/>
            <a:ext cx="10857334" cy="3763169"/>
          </a:xfrm>
        </p:spPr>
        <p:txBody>
          <a:bodyPr anchor="ctr"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Pethau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ath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yn</a:t>
            </a:r>
            <a:r>
              <a:rPr lang="en-GB" dirty="0">
                <a:solidFill>
                  <a:srgbClr val="FFFFFF"/>
                </a:solidFill>
              </a:rPr>
              <a:t> Dda: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 err="1">
                <a:solidFill>
                  <a:srgbClr val="FFFFFF"/>
                </a:solidFill>
              </a:rPr>
              <a:t>Siarad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yn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glir</a:t>
            </a:r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 err="1">
                <a:solidFill>
                  <a:srgbClr val="FFFFFF"/>
                </a:solidFill>
              </a:rPr>
              <a:t>Cadw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yn</a:t>
            </a:r>
            <a:r>
              <a:rPr lang="en-GB" dirty="0">
                <a:solidFill>
                  <a:srgbClr val="FFFFFF"/>
                </a:solidFill>
              </a:rPr>
              <a:t> calm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 err="1">
                <a:solidFill>
                  <a:srgbClr val="FFFFFF"/>
                </a:solidFill>
              </a:rPr>
              <a:t>Cadw</a:t>
            </a:r>
            <a:r>
              <a:rPr lang="en-GB" dirty="0">
                <a:solidFill>
                  <a:srgbClr val="FFFFFF"/>
                </a:solidFill>
              </a:rPr>
              <a:t> y </a:t>
            </a:r>
            <a:r>
              <a:rPr lang="en-GB" dirty="0" err="1">
                <a:solidFill>
                  <a:srgbClr val="FFFFFF"/>
                </a:solidFill>
              </a:rPr>
              <a:t>chwaraewr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yn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saf</a:t>
            </a:r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8107C69-4D00-CB2E-A582-1E027AF53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22">
            <a:extLst>
              <a:ext uri="{FF2B5EF4-FFF2-40B4-BE49-F238E27FC236}">
                <a16:creationId xmlns:a16="http://schemas.microsoft.com/office/drawing/2014/main" id="{84702FD2-E0B5-789C-E3E2-1D2C2070EF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340" y="122578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23">
            <a:extLst>
              <a:ext uri="{FF2B5EF4-FFF2-40B4-BE49-F238E27FC236}">
                <a16:creationId xmlns:a16="http://schemas.microsoft.com/office/drawing/2014/main" id="{D35E9C86-A29F-9993-C09F-E3BDEA335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4855" y="1685867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21">
            <a:extLst>
              <a:ext uri="{FF2B5EF4-FFF2-40B4-BE49-F238E27FC236}">
                <a16:creationId xmlns:a16="http://schemas.microsoft.com/office/drawing/2014/main" id="{3025C2F2-4FFA-BC96-8703-E7822FDC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87962" y="2175690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E0A58D2-54B3-5FFF-A07A-EE22B17B8C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527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789"/>
    </mc:Choice>
    <mc:Fallback>
      <p:transition spd="slow" advTm="587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78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76F22E-9791-9ACD-10D1-9C13250544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0B6239C-C9B3-D0A4-466A-8BBEF82C7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A8B65540-82D8-6C14-CADB-9F0FC5BA3D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80116432-E8DA-6BD8-8868-61FFABAE8D81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73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163026-63EA-388C-9E96-3C6121DB0C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29" y="432080"/>
            <a:ext cx="7212162" cy="2545242"/>
          </a:xfrm>
        </p:spPr>
        <p:txBody>
          <a:bodyPr anchor="b">
            <a:normAutofit/>
          </a:bodyPr>
          <a:lstStyle/>
          <a:p>
            <a:r>
              <a:rPr lang="en-GB" sz="6600" dirty="0" err="1">
                <a:solidFill>
                  <a:srgbClr val="FFFFFF"/>
                </a:solidFill>
              </a:rPr>
              <a:t>Gweithio</a:t>
            </a:r>
            <a:r>
              <a:rPr lang="en-GB" sz="6600" dirty="0">
                <a:solidFill>
                  <a:srgbClr val="FFFFFF"/>
                </a:solidFill>
              </a:rPr>
              <a:t> </a:t>
            </a:r>
            <a:r>
              <a:rPr lang="en-GB" sz="6600" dirty="0" err="1">
                <a:solidFill>
                  <a:srgbClr val="FFFFFF"/>
                </a:solidFill>
              </a:rPr>
              <a:t>pitchside</a:t>
            </a:r>
            <a:endParaRPr lang="en-GB" sz="6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548D30-02C1-5C12-DC97-A5E82828E3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630" y="2812026"/>
            <a:ext cx="10953092" cy="4037095"/>
          </a:xfrm>
        </p:spPr>
        <p:txBody>
          <a:bodyPr anchor="ctr">
            <a:norm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Pethau</a:t>
            </a:r>
            <a:r>
              <a:rPr lang="en-GB" dirty="0">
                <a:solidFill>
                  <a:srgbClr val="FFFFFF"/>
                </a:solidFill>
              </a:rPr>
              <a:t> I </a:t>
            </a:r>
            <a:r>
              <a:rPr lang="en-GB" dirty="0" err="1">
                <a:solidFill>
                  <a:srgbClr val="FFFFFF"/>
                </a:solidFill>
              </a:rPr>
              <a:t>wella</a:t>
            </a:r>
            <a:r>
              <a:rPr lang="en-GB" dirty="0">
                <a:solidFill>
                  <a:srgbClr val="FFFFFF"/>
                </a:solidFill>
              </a:rPr>
              <a:t>: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 err="1">
                <a:solidFill>
                  <a:srgbClr val="FFFFFF"/>
                </a:solidFill>
              </a:rPr>
              <a:t>Dysgu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mwy</a:t>
            </a:r>
            <a:r>
              <a:rPr lang="en-GB" dirty="0">
                <a:solidFill>
                  <a:srgbClr val="FFFFFF"/>
                </a:solidFill>
              </a:rPr>
              <a:t> I </a:t>
            </a:r>
            <a:r>
              <a:rPr lang="en-GB" dirty="0" err="1">
                <a:solidFill>
                  <a:srgbClr val="FFFFFF"/>
                </a:solidFill>
              </a:rPr>
              <a:t>cydnabod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anaf</a:t>
            </a:r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 err="1">
                <a:solidFill>
                  <a:srgbClr val="FFFFFF"/>
                </a:solidFill>
              </a:rPr>
              <a:t>Dysgu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mwy</a:t>
            </a:r>
            <a:r>
              <a:rPr lang="en-GB" dirty="0">
                <a:solidFill>
                  <a:srgbClr val="FFFFFF"/>
                </a:solidFill>
              </a:rPr>
              <a:t> I </a:t>
            </a:r>
            <a:r>
              <a:rPr lang="en-GB" dirty="0" err="1">
                <a:solidFill>
                  <a:srgbClr val="FFFFFF"/>
                </a:solidFill>
              </a:rPr>
              <a:t>cadwr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chwarewr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yn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saf</a:t>
            </a:r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4CF5A50-E62C-04D8-E055-AC1F2EF3C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22">
            <a:extLst>
              <a:ext uri="{FF2B5EF4-FFF2-40B4-BE49-F238E27FC236}">
                <a16:creationId xmlns:a16="http://schemas.microsoft.com/office/drawing/2014/main" id="{4414151B-72BC-7FE0-EDDB-62EE53DAD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340" y="122578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23">
            <a:extLst>
              <a:ext uri="{FF2B5EF4-FFF2-40B4-BE49-F238E27FC236}">
                <a16:creationId xmlns:a16="http://schemas.microsoft.com/office/drawing/2014/main" id="{C6DBB01D-CA52-607A-9DB6-B6D368EBE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4855" y="1685867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21">
            <a:extLst>
              <a:ext uri="{FF2B5EF4-FFF2-40B4-BE49-F238E27FC236}">
                <a16:creationId xmlns:a16="http://schemas.microsoft.com/office/drawing/2014/main" id="{F871344C-EC1F-2568-4834-286FC61B1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87962" y="2175690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CA52F6-2F0B-299A-552F-89D38F6F63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398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175"/>
    </mc:Choice>
    <mc:Fallback>
      <p:transition spd="slow" advTm="791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17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A38C116-C27C-EC64-17CD-0803E8F6FB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9B0840-DEC9-A240-71E5-7666552861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A8EA9D48-AD00-9171-BC83-60F7B28FB3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BE578A05-C8AB-27AB-EBD9-B4CF18491EE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73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8F0C78-9EDF-B1BE-B4AD-1DA46EE21D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29" y="432080"/>
            <a:ext cx="7212162" cy="2545242"/>
          </a:xfrm>
        </p:spPr>
        <p:txBody>
          <a:bodyPr anchor="b">
            <a:normAutofit/>
          </a:bodyPr>
          <a:lstStyle/>
          <a:p>
            <a:r>
              <a:rPr lang="en-GB" sz="6600" dirty="0" err="1">
                <a:solidFill>
                  <a:srgbClr val="FFFFFF"/>
                </a:solidFill>
              </a:rPr>
              <a:t>Gweithio</a:t>
            </a:r>
            <a:r>
              <a:rPr lang="en-GB" sz="6600" dirty="0">
                <a:solidFill>
                  <a:srgbClr val="FFFFFF"/>
                </a:solidFill>
              </a:rPr>
              <a:t> </a:t>
            </a:r>
            <a:r>
              <a:rPr lang="en-GB" sz="6600" dirty="0" err="1">
                <a:solidFill>
                  <a:srgbClr val="FFFFFF"/>
                </a:solidFill>
              </a:rPr>
              <a:t>pitchside</a:t>
            </a:r>
            <a:endParaRPr lang="en-GB" sz="6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3CE008-C7CC-AF64-A28C-36BA2653D7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630" y="3077504"/>
            <a:ext cx="10953092" cy="2864043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Beth </a:t>
            </a:r>
            <a:r>
              <a:rPr lang="en-GB" sz="2400" dirty="0" err="1">
                <a:solidFill>
                  <a:srgbClr val="FFFFFF"/>
                </a:solidFill>
              </a:rPr>
              <a:t>Dysgais</a:t>
            </a:r>
            <a:r>
              <a:rPr lang="en-GB" sz="2400" dirty="0">
                <a:solidFill>
                  <a:srgbClr val="FFFFFF"/>
                </a:solidFill>
              </a:rPr>
              <a:t>? </a:t>
            </a:r>
          </a:p>
          <a:p>
            <a:endParaRPr lang="en-GB" sz="2400" dirty="0">
              <a:solidFill>
                <a:srgbClr val="FFFFFF"/>
              </a:solidFill>
            </a:endParaRPr>
          </a:p>
          <a:p>
            <a:endParaRPr lang="en-GB" sz="2400" dirty="0">
              <a:solidFill>
                <a:srgbClr val="FFFFFF"/>
              </a:solidFill>
            </a:endParaRPr>
          </a:p>
          <a:p>
            <a:r>
              <a:rPr lang="en-GB" sz="2400" dirty="0">
                <a:solidFill>
                  <a:srgbClr val="FFFFFF"/>
                </a:solidFill>
              </a:rPr>
              <a:t>Fel </a:t>
            </a:r>
            <a:r>
              <a:rPr lang="en-GB" sz="2400" dirty="0" err="1">
                <a:solidFill>
                  <a:srgbClr val="FFFFFF"/>
                </a:solidFill>
              </a:rPr>
              <a:t>defnyddiaus</a:t>
            </a:r>
            <a:r>
              <a:rPr lang="en-GB" sz="2400" dirty="0">
                <a:solidFill>
                  <a:srgbClr val="FFFFFF"/>
                </a:solidFill>
              </a:rPr>
              <a:t> </a:t>
            </a:r>
            <a:r>
              <a:rPr lang="en-GB" sz="2400" dirty="0" err="1">
                <a:solidFill>
                  <a:srgbClr val="FFFFFF"/>
                </a:solidFill>
              </a:rPr>
              <a:t>Safonau</a:t>
            </a:r>
            <a:r>
              <a:rPr lang="en-GB" sz="2400" dirty="0">
                <a:solidFill>
                  <a:srgbClr val="FFFFFF"/>
                </a:solidFill>
              </a:rPr>
              <a:t> </a:t>
            </a:r>
            <a:r>
              <a:rPr lang="en-GB" sz="2400" dirty="0" err="1">
                <a:solidFill>
                  <a:srgbClr val="FFFFFF"/>
                </a:solidFill>
              </a:rPr>
              <a:t>Hyfedredd</a:t>
            </a:r>
            <a:r>
              <a:rPr lang="en-GB" sz="2400" dirty="0">
                <a:solidFill>
                  <a:srgbClr val="FFFFFF"/>
                </a:solidFill>
              </a:rPr>
              <a:t> y Society of Sports Therapists?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594278-BBBB-C3C8-F84E-143AFC86B1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22">
            <a:extLst>
              <a:ext uri="{FF2B5EF4-FFF2-40B4-BE49-F238E27FC236}">
                <a16:creationId xmlns:a16="http://schemas.microsoft.com/office/drawing/2014/main" id="{E792DC2A-9D29-7FBC-905D-A6A662CBC9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340" y="122578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23">
            <a:extLst>
              <a:ext uri="{FF2B5EF4-FFF2-40B4-BE49-F238E27FC236}">
                <a16:creationId xmlns:a16="http://schemas.microsoft.com/office/drawing/2014/main" id="{71BE9B27-BB80-2A83-6975-DCF45EE64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4855" y="1685867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21">
            <a:extLst>
              <a:ext uri="{FF2B5EF4-FFF2-40B4-BE49-F238E27FC236}">
                <a16:creationId xmlns:a16="http://schemas.microsoft.com/office/drawing/2014/main" id="{5B01DFB4-ABD9-EB2A-2AD0-EE42DB8CE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87962" y="2175690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F5093F-EC80-B92B-3A3C-979466B216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890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24"/>
    </mc:Choice>
    <mc:Fallback>
      <p:transition spd="slow" advTm="49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62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E39913-E9B5-122D-7C2F-D3859EA2A9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3AB867C-9886-0C11-0010-3BF4E340D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!!Rectangle">
            <a:extLst>
              <a:ext uri="{FF2B5EF4-FFF2-40B4-BE49-F238E27FC236}">
                <a16:creationId xmlns:a16="http://schemas.microsoft.com/office/drawing/2014/main" id="{7624BEFF-EC90-59F2-2A2E-912289922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AE2B0E75-B246-8356-7FBB-E1F40503E4B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15730"/>
          <a:stretch/>
        </p:blipFill>
        <p:spPr>
          <a:xfrm>
            <a:off x="20" y="-887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9C587B-1E27-EE0E-8E30-C52532DC29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477" y="174420"/>
            <a:ext cx="7136314" cy="1821015"/>
          </a:xfrm>
        </p:spPr>
        <p:txBody>
          <a:bodyPr anchor="b">
            <a:normAutofit/>
          </a:bodyPr>
          <a:lstStyle/>
          <a:p>
            <a:r>
              <a:rPr lang="en-GB" sz="6600" dirty="0" err="1">
                <a:solidFill>
                  <a:srgbClr val="FFFFFF"/>
                </a:solidFill>
              </a:rPr>
              <a:t>REferences</a:t>
            </a:r>
            <a:endParaRPr lang="en-GB" sz="66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4077A2-D5AF-A864-F5E9-A26ADB575E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6478" y="2280326"/>
            <a:ext cx="10877244" cy="385498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 Society of Sports Therapists (2025) Available at: </a:t>
            </a:r>
            <a:r>
              <a:rPr lang="en-GB" dirty="0">
                <a:solidFill>
                  <a:srgbClr val="FFFFFF"/>
                </a:solidFill>
                <a:hlinkClick r:id="rId3"/>
              </a:rPr>
              <a:t>https://thesst.org/</a:t>
            </a:r>
            <a:r>
              <a:rPr lang="en-GB" dirty="0">
                <a:solidFill>
                  <a:srgbClr val="FFFFFF"/>
                </a:solidFill>
              </a:rPr>
              <a:t> (Accessed on 31 March 20215)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F5C06AE-EC4E-4D0A-38D9-CA2F47963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Graphic 22">
            <a:extLst>
              <a:ext uri="{FF2B5EF4-FFF2-40B4-BE49-F238E27FC236}">
                <a16:creationId xmlns:a16="http://schemas.microsoft.com/office/drawing/2014/main" id="{72A5040A-8790-4730-92B9-FACE49BCC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340" y="122578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7" name="Graphic 23">
            <a:extLst>
              <a:ext uri="{FF2B5EF4-FFF2-40B4-BE49-F238E27FC236}">
                <a16:creationId xmlns:a16="http://schemas.microsoft.com/office/drawing/2014/main" id="{134D7E3A-E5C8-6D33-2340-C6506FCDF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34855" y="1685867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  <p:sp>
        <p:nvSpPr>
          <p:cNvPr id="19" name="Graphic 21">
            <a:extLst>
              <a:ext uri="{FF2B5EF4-FFF2-40B4-BE49-F238E27FC236}">
                <a16:creationId xmlns:a16="http://schemas.microsoft.com/office/drawing/2014/main" id="{E6A0D085-6263-BE0F-BC5F-A2365C64F0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87962" y="2175690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Univers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52358170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281B10"/>
      </a:dk2>
      <a:lt2>
        <a:srgbClr val="FFF9F5"/>
      </a:lt2>
      <a:accent1>
        <a:srgbClr val="EE7661"/>
      </a:accent1>
      <a:accent2>
        <a:srgbClr val="4E91F0"/>
      </a:accent2>
      <a:accent3>
        <a:srgbClr val="5B5260"/>
      </a:accent3>
      <a:accent4>
        <a:srgbClr val="2CC3B4"/>
      </a:accent4>
      <a:accent5>
        <a:srgbClr val="C097F8"/>
      </a:accent5>
      <a:accent6>
        <a:srgbClr val="FF9514"/>
      </a:accent6>
      <a:hlink>
        <a:srgbClr val="E50CBC"/>
      </a:hlink>
      <a:folHlink>
        <a:srgbClr val="6257FF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C3DBBDDD03D9419471381A29C7D881" ma:contentTypeVersion="6" ma:contentTypeDescription="Create a new document." ma:contentTypeScope="" ma:versionID="d88825bd4f2cc4d7fb15d48ddad7e3b7">
  <xsd:schema xmlns:xsd="http://www.w3.org/2001/XMLSchema" xmlns:xs="http://www.w3.org/2001/XMLSchema" xmlns:p="http://schemas.microsoft.com/office/2006/metadata/properties" xmlns:ns3="170d7878-6d73-463a-a069-a6c57769e00c" targetNamespace="http://schemas.microsoft.com/office/2006/metadata/properties" ma:root="true" ma:fieldsID="e1b47ed4230a2b7302aaa36eb4762ee8" ns3:_="">
    <xsd:import namespace="170d7878-6d73-463a-a069-a6c57769e00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0d7878-6d73-463a-a069-a6c57769e00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70d7878-6d73-463a-a069-a6c57769e00c" xsi:nil="true"/>
  </documentManagement>
</p:properties>
</file>

<file path=customXml/itemProps1.xml><?xml version="1.0" encoding="utf-8"?>
<ds:datastoreItem xmlns:ds="http://schemas.openxmlformats.org/officeDocument/2006/customXml" ds:itemID="{E495AD93-DCC8-4D6D-BBC0-53D85BB00B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70d7878-6d73-463a-a069-a6c57769e00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0177847-318D-4FCD-BE19-0120479C330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615A40F-1BFD-4122-B2C4-734A06193E51}">
  <ds:schemaRefs>
    <ds:schemaRef ds:uri="170d7878-6d73-463a-a069-a6c57769e00c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purl.org/dc/terms/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2797</TotalTime>
  <Words>231</Words>
  <Application>Microsoft Office PowerPoint</Application>
  <PresentationFormat>Widescreen</PresentationFormat>
  <Paragraphs>57</Paragraphs>
  <Slides>10</Slides>
  <Notes>1</Notes>
  <HiddenSlides>0</HiddenSlides>
  <MMClips>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Gill Sans Nova</vt:lpstr>
      <vt:lpstr>Univers</vt:lpstr>
      <vt:lpstr>GradientVTI</vt:lpstr>
      <vt:lpstr>Profiadau Fy Mlwyddyn Cyntaf</vt:lpstr>
      <vt:lpstr>Safonau Hyfedredd</vt:lpstr>
      <vt:lpstr>Clinic myfyrwyr</vt:lpstr>
      <vt:lpstr>Clinic myfyrwyr</vt:lpstr>
      <vt:lpstr>Clinic myfyrwyr</vt:lpstr>
      <vt:lpstr>Gweithio pitchside</vt:lpstr>
      <vt:lpstr>Gweithio pitchside</vt:lpstr>
      <vt:lpstr>Gweithio pitchside</vt:lpstr>
      <vt:lpstr>Gweithio pitchside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 Holland (2406425)</dc:creator>
  <cp:lastModifiedBy>Sam Holland (2406425)</cp:lastModifiedBy>
  <cp:revision>1</cp:revision>
  <dcterms:created xsi:type="dcterms:W3CDTF">2025-04-08T12:45:47Z</dcterms:created>
  <dcterms:modified xsi:type="dcterms:W3CDTF">2025-04-10T11:23:42Z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0x01010097C3DBBDDD03D9419471381A29C7D881</vt:lpwstr>
  </property>
</Properties>
</file>