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33"/>
  </p:notesMasterIdLst>
  <p:sldIdLst>
    <p:sldId id="256" r:id="rId2"/>
    <p:sldId id="365" r:id="rId3"/>
    <p:sldId id="333" r:id="rId4"/>
    <p:sldId id="332" r:id="rId5"/>
    <p:sldId id="435" r:id="rId6"/>
    <p:sldId id="443" r:id="rId7"/>
    <p:sldId id="434" r:id="rId8"/>
    <p:sldId id="444" r:id="rId9"/>
    <p:sldId id="437" r:id="rId10"/>
    <p:sldId id="503" r:id="rId11"/>
    <p:sldId id="504" r:id="rId12"/>
    <p:sldId id="505" r:id="rId13"/>
    <p:sldId id="506" r:id="rId14"/>
    <p:sldId id="508" r:id="rId15"/>
    <p:sldId id="445" r:id="rId16"/>
    <p:sldId id="442" r:id="rId17"/>
    <p:sldId id="446" r:id="rId18"/>
    <p:sldId id="467" r:id="rId19"/>
    <p:sldId id="507" r:id="rId20"/>
    <p:sldId id="454" r:id="rId21"/>
    <p:sldId id="465" r:id="rId22"/>
    <p:sldId id="455" r:id="rId23"/>
    <p:sldId id="466" r:id="rId24"/>
    <p:sldId id="459" r:id="rId25"/>
    <p:sldId id="458" r:id="rId26"/>
    <p:sldId id="457" r:id="rId27"/>
    <p:sldId id="456" r:id="rId28"/>
    <p:sldId id="509" r:id="rId29"/>
    <p:sldId id="463" r:id="rId30"/>
    <p:sldId id="460" r:id="rId31"/>
    <p:sldId id="464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7356" autoAdjust="0"/>
    <p:restoredTop sz="74181" autoAdjust="0"/>
  </p:normalViewPr>
  <p:slideViewPr>
    <p:cSldViewPr snapToGrid="0">
      <p:cViewPr varScale="1">
        <p:scale>
          <a:sx n="51" d="100"/>
          <a:sy n="51" d="100"/>
        </p:scale>
        <p:origin x="4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550F7-C736-4179-BDAB-E0F91DC2D2C7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1E084FA9-C8BC-4E2A-9EE1-8E6377F58DD1}">
      <dgm:prSet phldrT="[文字]" custT="1"/>
      <dgm:spPr/>
      <dgm:t>
        <a:bodyPr/>
        <a:lstStyle/>
        <a:p>
          <a:r>
            <a:rPr lang="zh-TW" altLang="en-US" sz="3600" dirty="0" smtClean="0"/>
            <a:t>國有　三要</a:t>
          </a:r>
          <a:endParaRPr lang="zh-TW" altLang="en-US" sz="3600" dirty="0"/>
        </a:p>
      </dgm:t>
    </dgm:pt>
    <dgm:pt modelId="{4FD7A8D2-86F4-4FBF-BA28-1903C463A562}" type="parTrans" cxnId="{5E175D3D-1C7D-41EE-8948-47DC6B2C0DAD}">
      <dgm:prSet/>
      <dgm:spPr/>
      <dgm:t>
        <a:bodyPr/>
        <a:lstStyle/>
        <a:p>
          <a:endParaRPr lang="zh-TW" altLang="en-US"/>
        </a:p>
      </dgm:t>
    </dgm:pt>
    <dgm:pt modelId="{7F12FAA2-DE87-4468-8833-A1205175FF9B}" type="sibTrans" cxnId="{5E175D3D-1C7D-41EE-8948-47DC6B2C0DAD}">
      <dgm:prSet/>
      <dgm:spPr/>
      <dgm:t>
        <a:bodyPr/>
        <a:lstStyle/>
        <a:p>
          <a:endParaRPr lang="zh-TW" altLang="en-US"/>
        </a:p>
      </dgm:t>
    </dgm:pt>
    <dgm:pt modelId="{9C0F0881-09A7-42A0-8C8F-890C2304AEAD}">
      <dgm:prSet phldrT="[文字]" custT="1"/>
      <dgm:spPr/>
      <dgm:t>
        <a:bodyPr/>
        <a:lstStyle/>
        <a:p>
          <a:r>
            <a:rPr lang="zh-TW" altLang="en-US" sz="3200" dirty="0" smtClean="0"/>
            <a:t>仁人</a:t>
          </a:r>
          <a:endParaRPr lang="zh-TW" altLang="en-US" sz="3200" dirty="0"/>
        </a:p>
      </dgm:t>
    </dgm:pt>
    <dgm:pt modelId="{61B5F1D8-FAB1-465B-BA90-D2ABF93077BA}" type="parTrans" cxnId="{BFBE5AF5-66EE-4AEF-8357-0E7D1309046F}">
      <dgm:prSet/>
      <dgm:spPr/>
      <dgm:t>
        <a:bodyPr/>
        <a:lstStyle/>
        <a:p>
          <a:endParaRPr lang="zh-TW" altLang="en-US"/>
        </a:p>
      </dgm:t>
    </dgm:pt>
    <dgm:pt modelId="{2A9AE16E-FFCC-4260-9120-BDDC28B00D99}" type="sibTrans" cxnId="{BFBE5AF5-66EE-4AEF-8357-0E7D1309046F}">
      <dgm:prSet/>
      <dgm:spPr/>
      <dgm:t>
        <a:bodyPr/>
        <a:lstStyle/>
        <a:p>
          <a:endParaRPr lang="zh-TW" altLang="en-US"/>
        </a:p>
      </dgm:t>
    </dgm:pt>
    <dgm:pt modelId="{FDC0350F-A44E-4971-A483-A06F45969325}">
      <dgm:prSet phldrT="[文字]" custT="1"/>
      <dgm:spPr/>
      <dgm:t>
        <a:bodyPr/>
        <a:lstStyle/>
        <a:p>
          <a:r>
            <a:rPr lang="zh-TW" altLang="en-US" sz="3200" dirty="0" smtClean="0"/>
            <a:t>國之寶</a:t>
          </a:r>
          <a:endParaRPr lang="zh-TW" altLang="en-US" sz="3200" dirty="0"/>
        </a:p>
      </dgm:t>
    </dgm:pt>
    <dgm:pt modelId="{F35B1E1F-790F-4B4D-B55E-727FCD00EB5B}" type="parTrans" cxnId="{0A22A396-8D57-46F3-9F39-E6821615FC9F}">
      <dgm:prSet/>
      <dgm:spPr/>
      <dgm:t>
        <a:bodyPr/>
        <a:lstStyle/>
        <a:p>
          <a:endParaRPr lang="zh-TW" altLang="en-US"/>
        </a:p>
      </dgm:t>
    </dgm:pt>
    <dgm:pt modelId="{79292519-AB1C-4A99-806E-517B88E3680C}" type="sibTrans" cxnId="{0A22A396-8D57-46F3-9F39-E6821615FC9F}">
      <dgm:prSet/>
      <dgm:spPr/>
      <dgm:t>
        <a:bodyPr/>
        <a:lstStyle/>
        <a:p>
          <a:endParaRPr lang="zh-TW" altLang="en-US"/>
        </a:p>
      </dgm:t>
    </dgm:pt>
    <dgm:pt modelId="{B455DEA3-A3E8-4B1A-A6F1-6FD96107B2C2}">
      <dgm:prSet phldrT="[文字]" custT="1"/>
      <dgm:spPr/>
      <dgm:t>
        <a:bodyPr/>
        <a:lstStyle/>
        <a:p>
          <a:r>
            <a:rPr lang="zh-TW" altLang="en-US" sz="3200" dirty="0" smtClean="0"/>
            <a:t>智士</a:t>
          </a:r>
          <a:endParaRPr lang="zh-TW" altLang="en-US" sz="3200" dirty="0"/>
        </a:p>
      </dgm:t>
    </dgm:pt>
    <dgm:pt modelId="{E27C3017-3F50-4C89-8C22-C135DCE24F44}" type="parTrans" cxnId="{AC87C8C1-9911-4D27-AD79-88640D103E51}">
      <dgm:prSet/>
      <dgm:spPr/>
      <dgm:t>
        <a:bodyPr/>
        <a:lstStyle/>
        <a:p>
          <a:endParaRPr lang="zh-TW" altLang="en-US"/>
        </a:p>
      </dgm:t>
    </dgm:pt>
    <dgm:pt modelId="{4C41A121-DAB5-476F-AE22-9B9AB0276D17}" type="sibTrans" cxnId="{AC87C8C1-9911-4D27-AD79-88640D103E51}">
      <dgm:prSet/>
      <dgm:spPr/>
      <dgm:t>
        <a:bodyPr/>
        <a:lstStyle/>
        <a:p>
          <a:endParaRPr lang="zh-TW" altLang="en-US"/>
        </a:p>
      </dgm:t>
    </dgm:pt>
    <dgm:pt modelId="{28B26B82-7933-4F01-855D-80331108D253}">
      <dgm:prSet phldrT="[文字]" custT="1"/>
      <dgm:spPr/>
      <dgm:t>
        <a:bodyPr/>
        <a:lstStyle/>
        <a:p>
          <a:r>
            <a:rPr lang="zh-TW" altLang="en-US" sz="3200" dirty="0" smtClean="0"/>
            <a:t>博通士</a:t>
          </a:r>
          <a:endParaRPr lang="zh-TW" altLang="en-US" sz="3200" dirty="0"/>
        </a:p>
      </dgm:t>
    </dgm:pt>
    <dgm:pt modelId="{83CAB8D1-EB88-4088-A3D0-1B9A50932FA4}" type="parTrans" cxnId="{E40AD2CD-26EB-4F3C-90F5-2A5F3709D9C5}">
      <dgm:prSet/>
      <dgm:spPr/>
      <dgm:t>
        <a:bodyPr/>
        <a:lstStyle/>
        <a:p>
          <a:endParaRPr lang="zh-TW" altLang="en-US"/>
        </a:p>
      </dgm:t>
    </dgm:pt>
    <dgm:pt modelId="{6CA1BC38-E2C6-4A0C-B265-89864624BB4E}" type="sibTrans" cxnId="{E40AD2CD-26EB-4F3C-90F5-2A5F3709D9C5}">
      <dgm:prSet/>
      <dgm:spPr/>
      <dgm:t>
        <a:bodyPr/>
        <a:lstStyle/>
        <a:p>
          <a:endParaRPr lang="zh-TW" altLang="en-US"/>
        </a:p>
      </dgm:t>
    </dgm:pt>
    <dgm:pt modelId="{F95438F2-797C-4EFD-9C9C-D86D7A3A4EB4}">
      <dgm:prSet phldrT="[文字]" custT="1"/>
      <dgm:spPr/>
      <dgm:t>
        <a:bodyPr/>
        <a:lstStyle/>
        <a:p>
          <a:r>
            <a:rPr lang="zh-TW" altLang="en-US" sz="3200" dirty="0" smtClean="0"/>
            <a:t>國之尊</a:t>
          </a:r>
          <a:endParaRPr lang="zh-TW" altLang="en-US" sz="3200" dirty="0"/>
        </a:p>
      </dgm:t>
    </dgm:pt>
    <dgm:pt modelId="{84E19A9E-7E23-4E78-BD82-AD04A7F90416}" type="parTrans" cxnId="{5CABE462-C129-48BC-8F60-9282CAF2F422}">
      <dgm:prSet/>
      <dgm:spPr/>
      <dgm:t>
        <a:bodyPr/>
        <a:lstStyle/>
        <a:p>
          <a:endParaRPr lang="zh-TW" altLang="en-US"/>
        </a:p>
      </dgm:t>
    </dgm:pt>
    <dgm:pt modelId="{430D3993-20B2-47D8-BBE3-6B9469032EBA}" type="sibTrans" cxnId="{5CABE462-C129-48BC-8F60-9282CAF2F422}">
      <dgm:prSet/>
      <dgm:spPr/>
      <dgm:t>
        <a:bodyPr/>
        <a:lstStyle/>
        <a:p>
          <a:endParaRPr lang="zh-TW" altLang="en-US"/>
        </a:p>
      </dgm:t>
    </dgm:pt>
    <dgm:pt modelId="{9AEE2871-2328-4A0E-A5E3-81E5B2979E2B}">
      <dgm:prSet phldrT="[文字]" custT="1"/>
      <dgm:spPr/>
      <dgm:t>
        <a:bodyPr/>
        <a:lstStyle/>
        <a:p>
          <a:r>
            <a:rPr lang="zh-TW" altLang="en-US" sz="3200" dirty="0" smtClean="0"/>
            <a:t>國之器</a:t>
          </a:r>
          <a:endParaRPr lang="zh-TW" altLang="en-US" sz="3200" dirty="0"/>
        </a:p>
      </dgm:t>
    </dgm:pt>
    <dgm:pt modelId="{292C7D66-618B-4AB4-A0F7-FE4CA1A18554}" type="parTrans" cxnId="{E72AC894-F8E9-435D-B09B-891C5FAAB84A}">
      <dgm:prSet/>
      <dgm:spPr/>
      <dgm:t>
        <a:bodyPr/>
        <a:lstStyle/>
        <a:p>
          <a:endParaRPr lang="zh-TW" altLang="en-US"/>
        </a:p>
      </dgm:t>
    </dgm:pt>
    <dgm:pt modelId="{51905C34-5DF3-46AD-B248-47F8483521D9}" type="sibTrans" cxnId="{E72AC894-F8E9-435D-B09B-891C5FAAB84A}">
      <dgm:prSet/>
      <dgm:spPr/>
      <dgm:t>
        <a:bodyPr/>
        <a:lstStyle/>
        <a:p>
          <a:endParaRPr lang="zh-TW" altLang="en-US"/>
        </a:p>
      </dgm:t>
    </dgm:pt>
    <dgm:pt modelId="{00AC935E-3E7C-49D1-93EC-1CD26DAA5334}">
      <dgm:prSet phldrT="[文字]" custT="1"/>
      <dgm:spPr/>
      <dgm:t>
        <a:bodyPr/>
        <a:lstStyle/>
        <a:p>
          <a:r>
            <a:rPr lang="zh-TW" altLang="en-US" sz="3200" dirty="0" smtClean="0"/>
            <a:t>群臣不爭</a:t>
          </a:r>
          <a:endParaRPr lang="zh-TW" altLang="en-US" sz="3200" dirty="0"/>
        </a:p>
      </dgm:t>
    </dgm:pt>
    <dgm:pt modelId="{D5E89DD1-7880-4CD6-B377-DD1D9F156E04}" type="parTrans" cxnId="{13675940-7C55-483C-8777-DC8ACDBC80F6}">
      <dgm:prSet/>
      <dgm:spPr/>
      <dgm:t>
        <a:bodyPr/>
        <a:lstStyle/>
        <a:p>
          <a:endParaRPr lang="zh-TW" altLang="en-US"/>
        </a:p>
      </dgm:t>
    </dgm:pt>
    <dgm:pt modelId="{84ADFF03-F212-41A8-AFA4-BCB6704AF9D8}" type="sibTrans" cxnId="{13675940-7C55-483C-8777-DC8ACDBC80F6}">
      <dgm:prSet/>
      <dgm:spPr/>
      <dgm:t>
        <a:bodyPr/>
        <a:lstStyle/>
        <a:p>
          <a:endParaRPr lang="zh-TW" altLang="en-US"/>
        </a:p>
      </dgm:t>
    </dgm:pt>
    <dgm:pt modelId="{90246BF4-2692-433A-8C45-6E1BF9D1A621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無四鄰　諸侯之患</a:t>
          </a:r>
          <a:endParaRPr lang="zh-TW" altLang="en-US" sz="3200" dirty="0"/>
        </a:p>
      </dgm:t>
    </dgm:pt>
    <dgm:pt modelId="{21B648E5-34E3-4CB8-AB42-4BFCEFE3D7B7}" type="parTrans" cxnId="{369A390C-BC35-4EBD-85AC-5671426FF09F}">
      <dgm:prSet/>
      <dgm:spPr/>
      <dgm:t>
        <a:bodyPr/>
        <a:lstStyle/>
        <a:p>
          <a:endParaRPr lang="zh-TW" altLang="en-US"/>
        </a:p>
      </dgm:t>
    </dgm:pt>
    <dgm:pt modelId="{44C822EE-F116-4062-AD2C-6585228587EF}" type="sibTrans" cxnId="{369A390C-BC35-4EBD-85AC-5671426FF09F}">
      <dgm:prSet/>
      <dgm:spPr/>
      <dgm:t>
        <a:bodyPr/>
        <a:lstStyle/>
        <a:p>
          <a:endParaRPr lang="zh-TW" altLang="en-US"/>
        </a:p>
      </dgm:t>
    </dgm:pt>
    <dgm:pt modelId="{9654F127-1434-4E87-B942-2DFA476A4F2A}">
      <dgm:prSet phldrT="[文字]" custT="1"/>
      <dgm:spPr/>
      <dgm:t>
        <a:bodyPr/>
        <a:lstStyle/>
        <a:p>
          <a:r>
            <a:rPr lang="zh-TW" altLang="en-US" sz="3200" dirty="0" smtClean="0"/>
            <a:t>人主尊固</a:t>
          </a:r>
          <a:endParaRPr lang="zh-TW" altLang="en-US" sz="3200" dirty="0"/>
        </a:p>
      </dgm:t>
    </dgm:pt>
    <dgm:pt modelId="{5E14B881-975E-47C6-ACF7-8B3D8235B50B}" type="parTrans" cxnId="{7589B983-CB08-4722-8162-BC45AB9E8BAC}">
      <dgm:prSet/>
      <dgm:spPr/>
      <dgm:t>
        <a:bodyPr/>
        <a:lstStyle/>
        <a:p>
          <a:endParaRPr lang="zh-TW" altLang="en-US"/>
        </a:p>
      </dgm:t>
    </dgm:pt>
    <dgm:pt modelId="{2F93DAF7-3365-453D-A0AE-284CEB2D8EF4}" type="sibTrans" cxnId="{7589B983-CB08-4722-8162-BC45AB9E8BAC}">
      <dgm:prSet/>
      <dgm:spPr/>
      <dgm:t>
        <a:bodyPr/>
        <a:lstStyle/>
        <a:p>
          <a:endParaRPr lang="zh-TW" altLang="en-US"/>
        </a:p>
      </dgm:t>
    </dgm:pt>
    <dgm:pt modelId="{52D87EBF-4A67-42D7-AED3-A829DED0638B}" type="pres">
      <dgm:prSet presAssocID="{BD5550F7-C736-4179-BDAB-E0F91DC2D2C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84B5FAB-0E36-4A31-A873-9BAFF89AC77A}" type="pres">
      <dgm:prSet presAssocID="{1E084FA9-C8BC-4E2A-9EE1-8E6377F58DD1}" presName="root1" presStyleCnt="0"/>
      <dgm:spPr/>
    </dgm:pt>
    <dgm:pt modelId="{930025AA-88E3-45B6-8C5E-213FAEE49B61}" type="pres">
      <dgm:prSet presAssocID="{1E084FA9-C8BC-4E2A-9EE1-8E6377F58DD1}" presName="LevelOneTextNode" presStyleLbl="node0" presStyleIdx="0" presStyleCnt="1" custScaleY="1824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D792E7-BAFC-4693-9368-C04842E40EC9}" type="pres">
      <dgm:prSet presAssocID="{1E084FA9-C8BC-4E2A-9EE1-8E6377F58DD1}" presName="level2hierChild" presStyleCnt="0"/>
      <dgm:spPr/>
    </dgm:pt>
    <dgm:pt modelId="{0879BB72-F046-4C07-AECD-FAFEB22DA3D8}" type="pres">
      <dgm:prSet presAssocID="{61B5F1D8-FAB1-465B-BA90-D2ABF93077BA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B4BA1C8C-6A6B-4DF4-A9AA-BD4DDB6A5B8D}" type="pres">
      <dgm:prSet presAssocID="{61B5F1D8-FAB1-465B-BA90-D2ABF93077BA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CEDA57D7-8221-4A4A-8099-A06DEE2923F0}" type="pres">
      <dgm:prSet presAssocID="{9C0F0881-09A7-42A0-8C8F-890C2304AEAD}" presName="root2" presStyleCnt="0"/>
      <dgm:spPr/>
    </dgm:pt>
    <dgm:pt modelId="{1AD09528-FEF6-4A29-84EF-09A6DC772B7E}" type="pres">
      <dgm:prSet presAssocID="{9C0F0881-09A7-42A0-8C8F-890C2304AEAD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80C5920-ECE5-4E57-B44B-29AF40A7720F}" type="pres">
      <dgm:prSet presAssocID="{9C0F0881-09A7-42A0-8C8F-890C2304AEAD}" presName="level3hierChild" presStyleCnt="0"/>
      <dgm:spPr/>
    </dgm:pt>
    <dgm:pt modelId="{8D23AE08-D9EC-4148-8DBD-446EFA1F9C84}" type="pres">
      <dgm:prSet presAssocID="{F35B1E1F-790F-4B4D-B55E-727FCD00EB5B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21C996BC-8A52-4B99-B9FB-3F40873C31F8}" type="pres">
      <dgm:prSet presAssocID="{F35B1E1F-790F-4B4D-B55E-727FCD00EB5B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DCAAF5D7-F4F3-4D0C-9AC3-022CE6EBAF70}" type="pres">
      <dgm:prSet presAssocID="{FDC0350F-A44E-4971-A483-A06F45969325}" presName="root2" presStyleCnt="0"/>
      <dgm:spPr/>
    </dgm:pt>
    <dgm:pt modelId="{10CA2737-60D5-45AB-8034-61ACFEAE16A9}" type="pres">
      <dgm:prSet presAssocID="{FDC0350F-A44E-4971-A483-A06F45969325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A05F9DA-4F9B-4491-9258-DEEECAD7F71A}" type="pres">
      <dgm:prSet presAssocID="{FDC0350F-A44E-4971-A483-A06F45969325}" presName="level3hierChild" presStyleCnt="0"/>
      <dgm:spPr/>
    </dgm:pt>
    <dgm:pt modelId="{C02E7676-8432-4AF9-9D65-2D17327B8186}" type="pres">
      <dgm:prSet presAssocID="{D5E89DD1-7880-4CD6-B377-DD1D9F156E04}" presName="conn2-1" presStyleLbl="parChTrans1D4" presStyleIdx="0" presStyleCnt="3"/>
      <dgm:spPr/>
      <dgm:t>
        <a:bodyPr/>
        <a:lstStyle/>
        <a:p>
          <a:endParaRPr lang="zh-TW" altLang="en-US"/>
        </a:p>
      </dgm:t>
    </dgm:pt>
    <dgm:pt modelId="{AFD94C27-E8EF-481A-8708-25685B08A78F}" type="pres">
      <dgm:prSet presAssocID="{D5E89DD1-7880-4CD6-B377-DD1D9F156E04}" presName="connTx" presStyleLbl="parChTrans1D4" presStyleIdx="0" presStyleCnt="3"/>
      <dgm:spPr/>
      <dgm:t>
        <a:bodyPr/>
        <a:lstStyle/>
        <a:p>
          <a:endParaRPr lang="zh-TW" altLang="en-US"/>
        </a:p>
      </dgm:t>
    </dgm:pt>
    <dgm:pt modelId="{076877C2-614B-4D7A-B16C-8443E4BFF782}" type="pres">
      <dgm:prSet presAssocID="{00AC935E-3E7C-49D1-93EC-1CD26DAA5334}" presName="root2" presStyleCnt="0"/>
      <dgm:spPr/>
    </dgm:pt>
    <dgm:pt modelId="{00AB3A8B-8F0D-470F-A43E-EF18A344ED62}" type="pres">
      <dgm:prSet presAssocID="{00AC935E-3E7C-49D1-93EC-1CD26DAA5334}" presName="LevelTwoTextNode" presStyleLbl="node4" presStyleIdx="0" presStyleCnt="3" custScaleX="121211" custScaleY="1300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BD4874D-A8CB-427D-A7BF-A589D77BE701}" type="pres">
      <dgm:prSet presAssocID="{00AC935E-3E7C-49D1-93EC-1CD26DAA5334}" presName="level3hierChild" presStyleCnt="0"/>
      <dgm:spPr/>
    </dgm:pt>
    <dgm:pt modelId="{8EB500E3-5E2D-4614-A0AF-ECD97E6C4087}" type="pres">
      <dgm:prSet presAssocID="{E27C3017-3F50-4C89-8C22-C135DCE24F44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305AC92A-BDA0-4288-AABF-CCD0AD27EDF4}" type="pres">
      <dgm:prSet presAssocID="{E27C3017-3F50-4C89-8C22-C135DCE24F44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7D1A8767-95C3-407E-8CF0-71E2912F728D}" type="pres">
      <dgm:prSet presAssocID="{B455DEA3-A3E8-4B1A-A6F1-6FD96107B2C2}" presName="root2" presStyleCnt="0"/>
      <dgm:spPr/>
    </dgm:pt>
    <dgm:pt modelId="{E333F9CA-78AE-49E7-8077-93DD10A94998}" type="pres">
      <dgm:prSet presAssocID="{B455DEA3-A3E8-4B1A-A6F1-6FD96107B2C2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60CCD41-E2C8-43F5-9B11-0E98DEDCBC48}" type="pres">
      <dgm:prSet presAssocID="{B455DEA3-A3E8-4B1A-A6F1-6FD96107B2C2}" presName="level3hierChild" presStyleCnt="0"/>
      <dgm:spPr/>
    </dgm:pt>
    <dgm:pt modelId="{A1EC9010-9779-4F20-9021-5287F2A06ACA}" type="pres">
      <dgm:prSet presAssocID="{292C7D66-618B-4AB4-A0F7-FE4CA1A18554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CADB6668-AABF-4B92-B410-7E47B93834EF}" type="pres">
      <dgm:prSet presAssocID="{292C7D66-618B-4AB4-A0F7-FE4CA1A18554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2C297A45-AA5B-496D-8BBA-0F10147C78C1}" type="pres">
      <dgm:prSet presAssocID="{9AEE2871-2328-4A0E-A5E3-81E5B2979E2B}" presName="root2" presStyleCnt="0"/>
      <dgm:spPr/>
    </dgm:pt>
    <dgm:pt modelId="{CF79AE98-EC6B-4669-A1DF-ABF5B080DBCF}" type="pres">
      <dgm:prSet presAssocID="{9AEE2871-2328-4A0E-A5E3-81E5B2979E2B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5DF99CF-C4C5-4CA6-91B4-9C9CEF40A472}" type="pres">
      <dgm:prSet presAssocID="{9AEE2871-2328-4A0E-A5E3-81E5B2979E2B}" presName="level3hierChild" presStyleCnt="0"/>
      <dgm:spPr/>
    </dgm:pt>
    <dgm:pt modelId="{46A21889-90F5-464A-8E76-5997B93A60D7}" type="pres">
      <dgm:prSet presAssocID="{21B648E5-34E3-4CB8-AB42-4BFCEFE3D7B7}" presName="conn2-1" presStyleLbl="parChTrans1D4" presStyleIdx="1" presStyleCnt="3"/>
      <dgm:spPr/>
      <dgm:t>
        <a:bodyPr/>
        <a:lstStyle/>
        <a:p>
          <a:endParaRPr lang="zh-TW" altLang="en-US"/>
        </a:p>
      </dgm:t>
    </dgm:pt>
    <dgm:pt modelId="{48A015DD-3B56-4A97-9C49-5A1F019B9F0C}" type="pres">
      <dgm:prSet presAssocID="{21B648E5-34E3-4CB8-AB42-4BFCEFE3D7B7}" presName="connTx" presStyleLbl="parChTrans1D4" presStyleIdx="1" presStyleCnt="3"/>
      <dgm:spPr/>
      <dgm:t>
        <a:bodyPr/>
        <a:lstStyle/>
        <a:p>
          <a:endParaRPr lang="zh-TW" altLang="en-US"/>
        </a:p>
      </dgm:t>
    </dgm:pt>
    <dgm:pt modelId="{A852D653-A336-4E26-A26C-67B509515E83}" type="pres">
      <dgm:prSet presAssocID="{90246BF4-2692-433A-8C45-6E1BF9D1A621}" presName="root2" presStyleCnt="0"/>
      <dgm:spPr/>
    </dgm:pt>
    <dgm:pt modelId="{08D1FABD-7E0D-4896-A7B4-B1704FB2B019}" type="pres">
      <dgm:prSet presAssocID="{90246BF4-2692-433A-8C45-6E1BF9D1A621}" presName="LevelTwoTextNode" presStyleLbl="node4" presStyleIdx="1" presStyleCnt="3" custScaleX="121211" custScaleY="1300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1A7810-60D8-40EC-83EC-90F46E725D0C}" type="pres">
      <dgm:prSet presAssocID="{90246BF4-2692-433A-8C45-6E1BF9D1A621}" presName="level3hierChild" presStyleCnt="0"/>
      <dgm:spPr/>
    </dgm:pt>
    <dgm:pt modelId="{5FFF5E69-6A1C-4E4C-B55E-BCDA7B1D37B2}" type="pres">
      <dgm:prSet presAssocID="{83CAB8D1-EB88-4088-A3D0-1B9A50932FA4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371DC752-A8DD-48FB-BD99-A1969B17D857}" type="pres">
      <dgm:prSet presAssocID="{83CAB8D1-EB88-4088-A3D0-1B9A50932FA4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B1036E16-8DF9-4F8D-89D3-86C0C3AD0369}" type="pres">
      <dgm:prSet presAssocID="{28B26B82-7933-4F01-855D-80331108D253}" presName="root2" presStyleCnt="0"/>
      <dgm:spPr/>
    </dgm:pt>
    <dgm:pt modelId="{253F4EE4-F35A-4B63-A6F3-2D6ECFE5569E}" type="pres">
      <dgm:prSet presAssocID="{28B26B82-7933-4F01-855D-80331108D253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86CE7DB-28DD-48FF-9A4C-284441148ABA}" type="pres">
      <dgm:prSet presAssocID="{28B26B82-7933-4F01-855D-80331108D253}" presName="level3hierChild" presStyleCnt="0"/>
      <dgm:spPr/>
    </dgm:pt>
    <dgm:pt modelId="{65404680-15B7-4559-BBA6-9DEFE0D0DDB6}" type="pres">
      <dgm:prSet presAssocID="{84E19A9E-7E23-4E78-BD82-AD04A7F90416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AB9B586F-AA16-42AE-A86F-DD061D1B36AC}" type="pres">
      <dgm:prSet presAssocID="{84E19A9E-7E23-4E78-BD82-AD04A7F90416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0BAAC0A6-B701-445F-9E05-82D9C5456AB8}" type="pres">
      <dgm:prSet presAssocID="{F95438F2-797C-4EFD-9C9C-D86D7A3A4EB4}" presName="root2" presStyleCnt="0"/>
      <dgm:spPr/>
    </dgm:pt>
    <dgm:pt modelId="{9488D7EF-DF71-4CC1-AD21-7ED82EF4E1F4}" type="pres">
      <dgm:prSet presAssocID="{F95438F2-797C-4EFD-9C9C-D86D7A3A4EB4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021A8F9-CEC1-4183-9511-FE02602379E8}" type="pres">
      <dgm:prSet presAssocID="{F95438F2-797C-4EFD-9C9C-D86D7A3A4EB4}" presName="level3hierChild" presStyleCnt="0"/>
      <dgm:spPr/>
    </dgm:pt>
    <dgm:pt modelId="{513775CB-56C5-4EC8-A678-10AB0F2DB006}" type="pres">
      <dgm:prSet presAssocID="{5E14B881-975E-47C6-ACF7-8B3D8235B50B}" presName="conn2-1" presStyleLbl="parChTrans1D4" presStyleIdx="2" presStyleCnt="3"/>
      <dgm:spPr/>
      <dgm:t>
        <a:bodyPr/>
        <a:lstStyle/>
        <a:p>
          <a:endParaRPr lang="zh-TW" altLang="en-US"/>
        </a:p>
      </dgm:t>
    </dgm:pt>
    <dgm:pt modelId="{ABF9D055-84D8-4F99-A478-A100C9808CCD}" type="pres">
      <dgm:prSet presAssocID="{5E14B881-975E-47C6-ACF7-8B3D8235B50B}" presName="connTx" presStyleLbl="parChTrans1D4" presStyleIdx="2" presStyleCnt="3"/>
      <dgm:spPr/>
      <dgm:t>
        <a:bodyPr/>
        <a:lstStyle/>
        <a:p>
          <a:endParaRPr lang="zh-TW" altLang="en-US"/>
        </a:p>
      </dgm:t>
    </dgm:pt>
    <dgm:pt modelId="{8859626F-5DEE-4F69-ACC5-8E79A227169E}" type="pres">
      <dgm:prSet presAssocID="{9654F127-1434-4E87-B942-2DFA476A4F2A}" presName="root2" presStyleCnt="0"/>
      <dgm:spPr/>
    </dgm:pt>
    <dgm:pt modelId="{5BB87B77-9F61-4981-B1C7-E3EDDB12F1D4}" type="pres">
      <dgm:prSet presAssocID="{9654F127-1434-4E87-B942-2DFA476A4F2A}" presName="LevelTwoTextNode" presStyleLbl="node4" presStyleIdx="2" presStyleCnt="3" custScaleX="121211" custScaleY="13008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DEE7AA0-07F9-4EAB-BD52-D629F5FAF797}" type="pres">
      <dgm:prSet presAssocID="{9654F127-1434-4E87-B942-2DFA476A4F2A}" presName="level3hierChild" presStyleCnt="0"/>
      <dgm:spPr/>
    </dgm:pt>
  </dgm:ptLst>
  <dgm:cxnLst>
    <dgm:cxn modelId="{0A22A396-8D57-46F3-9F39-E6821615FC9F}" srcId="{9C0F0881-09A7-42A0-8C8F-890C2304AEAD}" destId="{FDC0350F-A44E-4971-A483-A06F45969325}" srcOrd="0" destOrd="0" parTransId="{F35B1E1F-790F-4B4D-B55E-727FCD00EB5B}" sibTransId="{79292519-AB1C-4A99-806E-517B88E3680C}"/>
    <dgm:cxn modelId="{15693E03-2A90-4800-A4BC-FD011419AC02}" type="presOf" srcId="{B455DEA3-A3E8-4B1A-A6F1-6FD96107B2C2}" destId="{E333F9CA-78AE-49E7-8077-93DD10A94998}" srcOrd="0" destOrd="0" presId="urn:microsoft.com/office/officeart/2005/8/layout/hierarchy2"/>
    <dgm:cxn modelId="{78A3C079-CC17-44F9-9F1D-2FD97402AF56}" type="presOf" srcId="{5E14B881-975E-47C6-ACF7-8B3D8235B50B}" destId="{ABF9D055-84D8-4F99-A478-A100C9808CCD}" srcOrd="1" destOrd="0" presId="urn:microsoft.com/office/officeart/2005/8/layout/hierarchy2"/>
    <dgm:cxn modelId="{E2C45F40-A82E-4B70-ACDA-D3666521BFC1}" type="presOf" srcId="{BD5550F7-C736-4179-BDAB-E0F91DC2D2C7}" destId="{52D87EBF-4A67-42D7-AED3-A829DED0638B}" srcOrd="0" destOrd="0" presId="urn:microsoft.com/office/officeart/2005/8/layout/hierarchy2"/>
    <dgm:cxn modelId="{16BFF85D-9668-4637-A3F0-49A8ADF891B7}" type="presOf" srcId="{E27C3017-3F50-4C89-8C22-C135DCE24F44}" destId="{305AC92A-BDA0-4288-AABF-CCD0AD27EDF4}" srcOrd="1" destOrd="0" presId="urn:microsoft.com/office/officeart/2005/8/layout/hierarchy2"/>
    <dgm:cxn modelId="{457398EB-94DD-4B14-A60C-863DD43358A4}" type="presOf" srcId="{21B648E5-34E3-4CB8-AB42-4BFCEFE3D7B7}" destId="{48A015DD-3B56-4A97-9C49-5A1F019B9F0C}" srcOrd="1" destOrd="0" presId="urn:microsoft.com/office/officeart/2005/8/layout/hierarchy2"/>
    <dgm:cxn modelId="{D1EECEB4-6F4F-47A9-B69D-348E4FCC50CD}" type="presOf" srcId="{28B26B82-7933-4F01-855D-80331108D253}" destId="{253F4EE4-F35A-4B63-A6F3-2D6ECFE5569E}" srcOrd="0" destOrd="0" presId="urn:microsoft.com/office/officeart/2005/8/layout/hierarchy2"/>
    <dgm:cxn modelId="{11C53E09-8711-455E-A1D7-7D8C6B23CA06}" type="presOf" srcId="{21B648E5-34E3-4CB8-AB42-4BFCEFE3D7B7}" destId="{46A21889-90F5-464A-8E76-5997B93A60D7}" srcOrd="0" destOrd="0" presId="urn:microsoft.com/office/officeart/2005/8/layout/hierarchy2"/>
    <dgm:cxn modelId="{2EFD5A70-DF3C-4527-B265-44A3BDC18DE4}" type="presOf" srcId="{1E084FA9-C8BC-4E2A-9EE1-8E6377F58DD1}" destId="{930025AA-88E3-45B6-8C5E-213FAEE49B61}" srcOrd="0" destOrd="0" presId="urn:microsoft.com/office/officeart/2005/8/layout/hierarchy2"/>
    <dgm:cxn modelId="{6DCCB6C5-B519-431F-A8DD-0BF7377D1530}" type="presOf" srcId="{90246BF4-2692-433A-8C45-6E1BF9D1A621}" destId="{08D1FABD-7E0D-4896-A7B4-B1704FB2B019}" srcOrd="0" destOrd="0" presId="urn:microsoft.com/office/officeart/2005/8/layout/hierarchy2"/>
    <dgm:cxn modelId="{6A8BB861-EECD-4DE2-8C76-AD3B3DB33BC7}" type="presOf" srcId="{9AEE2871-2328-4A0E-A5E3-81E5B2979E2B}" destId="{CF79AE98-EC6B-4669-A1DF-ABF5B080DBCF}" srcOrd="0" destOrd="0" presId="urn:microsoft.com/office/officeart/2005/8/layout/hierarchy2"/>
    <dgm:cxn modelId="{3D48275F-0808-4142-8028-23E2735DB7D3}" type="presOf" srcId="{83CAB8D1-EB88-4088-A3D0-1B9A50932FA4}" destId="{5FFF5E69-6A1C-4E4C-B55E-BCDA7B1D37B2}" srcOrd="0" destOrd="0" presId="urn:microsoft.com/office/officeart/2005/8/layout/hierarchy2"/>
    <dgm:cxn modelId="{E72AC894-F8E9-435D-B09B-891C5FAAB84A}" srcId="{B455DEA3-A3E8-4B1A-A6F1-6FD96107B2C2}" destId="{9AEE2871-2328-4A0E-A5E3-81E5B2979E2B}" srcOrd="0" destOrd="0" parTransId="{292C7D66-618B-4AB4-A0F7-FE4CA1A18554}" sibTransId="{51905C34-5DF3-46AD-B248-47F8483521D9}"/>
    <dgm:cxn modelId="{243D5676-87C3-456C-9313-43AEE2B0FD32}" type="presOf" srcId="{F35B1E1F-790F-4B4D-B55E-727FCD00EB5B}" destId="{8D23AE08-D9EC-4148-8DBD-446EFA1F9C84}" srcOrd="0" destOrd="0" presId="urn:microsoft.com/office/officeart/2005/8/layout/hierarchy2"/>
    <dgm:cxn modelId="{5CABE462-C129-48BC-8F60-9282CAF2F422}" srcId="{28B26B82-7933-4F01-855D-80331108D253}" destId="{F95438F2-797C-4EFD-9C9C-D86D7A3A4EB4}" srcOrd="0" destOrd="0" parTransId="{84E19A9E-7E23-4E78-BD82-AD04A7F90416}" sibTransId="{430D3993-20B2-47D8-BBE3-6B9469032EBA}"/>
    <dgm:cxn modelId="{13675940-7C55-483C-8777-DC8ACDBC80F6}" srcId="{FDC0350F-A44E-4971-A483-A06F45969325}" destId="{00AC935E-3E7C-49D1-93EC-1CD26DAA5334}" srcOrd="0" destOrd="0" parTransId="{D5E89DD1-7880-4CD6-B377-DD1D9F156E04}" sibTransId="{84ADFF03-F212-41A8-AFA4-BCB6704AF9D8}"/>
    <dgm:cxn modelId="{4D795AAE-DFBA-4B77-94A3-ABD53CFD4A91}" type="presOf" srcId="{292C7D66-618B-4AB4-A0F7-FE4CA1A18554}" destId="{CADB6668-AABF-4B92-B410-7E47B93834EF}" srcOrd="1" destOrd="0" presId="urn:microsoft.com/office/officeart/2005/8/layout/hierarchy2"/>
    <dgm:cxn modelId="{4ECE58BB-76B3-48C3-B79E-1075E030B29F}" type="presOf" srcId="{83CAB8D1-EB88-4088-A3D0-1B9A50932FA4}" destId="{371DC752-A8DD-48FB-BD99-A1969B17D857}" srcOrd="1" destOrd="0" presId="urn:microsoft.com/office/officeart/2005/8/layout/hierarchy2"/>
    <dgm:cxn modelId="{BFBE5AF5-66EE-4AEF-8357-0E7D1309046F}" srcId="{1E084FA9-C8BC-4E2A-9EE1-8E6377F58DD1}" destId="{9C0F0881-09A7-42A0-8C8F-890C2304AEAD}" srcOrd="0" destOrd="0" parTransId="{61B5F1D8-FAB1-465B-BA90-D2ABF93077BA}" sibTransId="{2A9AE16E-FFCC-4260-9120-BDDC28B00D99}"/>
    <dgm:cxn modelId="{29D5BAE2-8EEF-4ECD-B687-DD3933F4CFE2}" type="presOf" srcId="{84E19A9E-7E23-4E78-BD82-AD04A7F90416}" destId="{65404680-15B7-4559-BBA6-9DEFE0D0DDB6}" srcOrd="0" destOrd="0" presId="urn:microsoft.com/office/officeart/2005/8/layout/hierarchy2"/>
    <dgm:cxn modelId="{D2B35E88-706C-48C6-BF73-2ED88B045AA8}" type="presOf" srcId="{00AC935E-3E7C-49D1-93EC-1CD26DAA5334}" destId="{00AB3A8B-8F0D-470F-A43E-EF18A344ED62}" srcOrd="0" destOrd="0" presId="urn:microsoft.com/office/officeart/2005/8/layout/hierarchy2"/>
    <dgm:cxn modelId="{7589B983-CB08-4722-8162-BC45AB9E8BAC}" srcId="{F95438F2-797C-4EFD-9C9C-D86D7A3A4EB4}" destId="{9654F127-1434-4E87-B942-2DFA476A4F2A}" srcOrd="0" destOrd="0" parTransId="{5E14B881-975E-47C6-ACF7-8B3D8235B50B}" sibTransId="{2F93DAF7-3365-453D-A0AE-284CEB2D8EF4}"/>
    <dgm:cxn modelId="{369A390C-BC35-4EBD-85AC-5671426FF09F}" srcId="{9AEE2871-2328-4A0E-A5E3-81E5B2979E2B}" destId="{90246BF4-2692-433A-8C45-6E1BF9D1A621}" srcOrd="0" destOrd="0" parTransId="{21B648E5-34E3-4CB8-AB42-4BFCEFE3D7B7}" sibTransId="{44C822EE-F116-4062-AD2C-6585228587EF}"/>
    <dgm:cxn modelId="{18913674-AE03-4E0E-AA5B-139012E985AC}" type="presOf" srcId="{FDC0350F-A44E-4971-A483-A06F45969325}" destId="{10CA2737-60D5-45AB-8034-61ACFEAE16A9}" srcOrd="0" destOrd="0" presId="urn:microsoft.com/office/officeart/2005/8/layout/hierarchy2"/>
    <dgm:cxn modelId="{8E98241A-DA5E-40CD-8B47-58957ED72291}" type="presOf" srcId="{D5E89DD1-7880-4CD6-B377-DD1D9F156E04}" destId="{AFD94C27-E8EF-481A-8708-25685B08A78F}" srcOrd="1" destOrd="0" presId="urn:microsoft.com/office/officeart/2005/8/layout/hierarchy2"/>
    <dgm:cxn modelId="{AC87C8C1-9911-4D27-AD79-88640D103E51}" srcId="{1E084FA9-C8BC-4E2A-9EE1-8E6377F58DD1}" destId="{B455DEA3-A3E8-4B1A-A6F1-6FD96107B2C2}" srcOrd="1" destOrd="0" parTransId="{E27C3017-3F50-4C89-8C22-C135DCE24F44}" sibTransId="{4C41A121-DAB5-476F-AE22-9B9AB0276D17}"/>
    <dgm:cxn modelId="{57715041-A16D-4415-A608-ED0DBE01C073}" type="presOf" srcId="{F95438F2-797C-4EFD-9C9C-D86D7A3A4EB4}" destId="{9488D7EF-DF71-4CC1-AD21-7ED82EF4E1F4}" srcOrd="0" destOrd="0" presId="urn:microsoft.com/office/officeart/2005/8/layout/hierarchy2"/>
    <dgm:cxn modelId="{6B739BD8-3597-4390-BEDD-CC824A4355CF}" type="presOf" srcId="{9C0F0881-09A7-42A0-8C8F-890C2304AEAD}" destId="{1AD09528-FEF6-4A29-84EF-09A6DC772B7E}" srcOrd="0" destOrd="0" presId="urn:microsoft.com/office/officeart/2005/8/layout/hierarchy2"/>
    <dgm:cxn modelId="{46A9E570-0EBD-4EF6-9732-A1DE4974889C}" type="presOf" srcId="{9654F127-1434-4E87-B942-2DFA476A4F2A}" destId="{5BB87B77-9F61-4981-B1C7-E3EDDB12F1D4}" srcOrd="0" destOrd="0" presId="urn:microsoft.com/office/officeart/2005/8/layout/hierarchy2"/>
    <dgm:cxn modelId="{6953ABEE-573A-4F96-B0C2-663F819A085D}" type="presOf" srcId="{E27C3017-3F50-4C89-8C22-C135DCE24F44}" destId="{8EB500E3-5E2D-4614-A0AF-ECD97E6C4087}" srcOrd="0" destOrd="0" presId="urn:microsoft.com/office/officeart/2005/8/layout/hierarchy2"/>
    <dgm:cxn modelId="{E376EEBE-5231-4369-AC0E-FF47E4894FF7}" type="presOf" srcId="{F35B1E1F-790F-4B4D-B55E-727FCD00EB5B}" destId="{21C996BC-8A52-4B99-B9FB-3F40873C31F8}" srcOrd="1" destOrd="0" presId="urn:microsoft.com/office/officeart/2005/8/layout/hierarchy2"/>
    <dgm:cxn modelId="{16BEE542-BC11-41FB-BBCB-FE51DA79B1A7}" type="presOf" srcId="{84E19A9E-7E23-4E78-BD82-AD04A7F90416}" destId="{AB9B586F-AA16-42AE-A86F-DD061D1B36AC}" srcOrd="1" destOrd="0" presId="urn:microsoft.com/office/officeart/2005/8/layout/hierarchy2"/>
    <dgm:cxn modelId="{5C033B9B-E85C-49A3-93A3-AADDA87560F9}" type="presOf" srcId="{61B5F1D8-FAB1-465B-BA90-D2ABF93077BA}" destId="{0879BB72-F046-4C07-AECD-FAFEB22DA3D8}" srcOrd="0" destOrd="0" presId="urn:microsoft.com/office/officeart/2005/8/layout/hierarchy2"/>
    <dgm:cxn modelId="{E31107A6-EE33-45A5-A3B1-C2536816E679}" type="presOf" srcId="{292C7D66-618B-4AB4-A0F7-FE4CA1A18554}" destId="{A1EC9010-9779-4F20-9021-5287F2A06ACA}" srcOrd="0" destOrd="0" presId="urn:microsoft.com/office/officeart/2005/8/layout/hierarchy2"/>
    <dgm:cxn modelId="{5E175D3D-1C7D-41EE-8948-47DC6B2C0DAD}" srcId="{BD5550F7-C736-4179-BDAB-E0F91DC2D2C7}" destId="{1E084FA9-C8BC-4E2A-9EE1-8E6377F58DD1}" srcOrd="0" destOrd="0" parTransId="{4FD7A8D2-86F4-4FBF-BA28-1903C463A562}" sibTransId="{7F12FAA2-DE87-4468-8833-A1205175FF9B}"/>
    <dgm:cxn modelId="{CA9F1D16-A829-450B-9CDC-CE8C32AB75F5}" type="presOf" srcId="{61B5F1D8-FAB1-465B-BA90-D2ABF93077BA}" destId="{B4BA1C8C-6A6B-4DF4-A9AA-BD4DDB6A5B8D}" srcOrd="1" destOrd="0" presId="urn:microsoft.com/office/officeart/2005/8/layout/hierarchy2"/>
    <dgm:cxn modelId="{599032B9-9586-4E33-A65A-D256E9C4F17B}" type="presOf" srcId="{5E14B881-975E-47C6-ACF7-8B3D8235B50B}" destId="{513775CB-56C5-4EC8-A678-10AB0F2DB006}" srcOrd="0" destOrd="0" presId="urn:microsoft.com/office/officeart/2005/8/layout/hierarchy2"/>
    <dgm:cxn modelId="{E40AD2CD-26EB-4F3C-90F5-2A5F3709D9C5}" srcId="{1E084FA9-C8BC-4E2A-9EE1-8E6377F58DD1}" destId="{28B26B82-7933-4F01-855D-80331108D253}" srcOrd="2" destOrd="0" parTransId="{83CAB8D1-EB88-4088-A3D0-1B9A50932FA4}" sibTransId="{6CA1BC38-E2C6-4A0C-B265-89864624BB4E}"/>
    <dgm:cxn modelId="{C2CE3D7A-8AD7-4893-BE25-50BDE39700D3}" type="presOf" srcId="{D5E89DD1-7880-4CD6-B377-DD1D9F156E04}" destId="{C02E7676-8432-4AF9-9D65-2D17327B8186}" srcOrd="0" destOrd="0" presId="urn:microsoft.com/office/officeart/2005/8/layout/hierarchy2"/>
    <dgm:cxn modelId="{68929DBD-18B1-4959-B204-6CAD6FB5ECC4}" type="presParOf" srcId="{52D87EBF-4A67-42D7-AED3-A829DED0638B}" destId="{184B5FAB-0E36-4A31-A873-9BAFF89AC77A}" srcOrd="0" destOrd="0" presId="urn:microsoft.com/office/officeart/2005/8/layout/hierarchy2"/>
    <dgm:cxn modelId="{0D4248B8-F118-41F2-A92D-A760576C26B7}" type="presParOf" srcId="{184B5FAB-0E36-4A31-A873-9BAFF89AC77A}" destId="{930025AA-88E3-45B6-8C5E-213FAEE49B61}" srcOrd="0" destOrd="0" presId="urn:microsoft.com/office/officeart/2005/8/layout/hierarchy2"/>
    <dgm:cxn modelId="{E69D72D7-4532-43DF-8EB1-C40268CC5AE0}" type="presParOf" srcId="{184B5FAB-0E36-4A31-A873-9BAFF89AC77A}" destId="{F8D792E7-BAFC-4693-9368-C04842E40EC9}" srcOrd="1" destOrd="0" presId="urn:microsoft.com/office/officeart/2005/8/layout/hierarchy2"/>
    <dgm:cxn modelId="{57E41301-9EDD-4B4E-8B1B-330C4C4BBA18}" type="presParOf" srcId="{F8D792E7-BAFC-4693-9368-C04842E40EC9}" destId="{0879BB72-F046-4C07-AECD-FAFEB22DA3D8}" srcOrd="0" destOrd="0" presId="urn:microsoft.com/office/officeart/2005/8/layout/hierarchy2"/>
    <dgm:cxn modelId="{29E364A4-2F32-4230-AD8D-58E12C25B2D6}" type="presParOf" srcId="{0879BB72-F046-4C07-AECD-FAFEB22DA3D8}" destId="{B4BA1C8C-6A6B-4DF4-A9AA-BD4DDB6A5B8D}" srcOrd="0" destOrd="0" presId="urn:microsoft.com/office/officeart/2005/8/layout/hierarchy2"/>
    <dgm:cxn modelId="{9C8BBD1A-E658-4835-B544-2CB72DBD6B1F}" type="presParOf" srcId="{F8D792E7-BAFC-4693-9368-C04842E40EC9}" destId="{CEDA57D7-8221-4A4A-8099-A06DEE2923F0}" srcOrd="1" destOrd="0" presId="urn:microsoft.com/office/officeart/2005/8/layout/hierarchy2"/>
    <dgm:cxn modelId="{4375D313-7C2D-474A-BEEE-F6E6D55A8401}" type="presParOf" srcId="{CEDA57D7-8221-4A4A-8099-A06DEE2923F0}" destId="{1AD09528-FEF6-4A29-84EF-09A6DC772B7E}" srcOrd="0" destOrd="0" presId="urn:microsoft.com/office/officeart/2005/8/layout/hierarchy2"/>
    <dgm:cxn modelId="{5423AC99-89DC-473E-94F6-0C5376D6E03B}" type="presParOf" srcId="{CEDA57D7-8221-4A4A-8099-A06DEE2923F0}" destId="{080C5920-ECE5-4E57-B44B-29AF40A7720F}" srcOrd="1" destOrd="0" presId="urn:microsoft.com/office/officeart/2005/8/layout/hierarchy2"/>
    <dgm:cxn modelId="{FA5869C1-6AE0-4ABB-86F4-FEBE1FA98BF4}" type="presParOf" srcId="{080C5920-ECE5-4E57-B44B-29AF40A7720F}" destId="{8D23AE08-D9EC-4148-8DBD-446EFA1F9C84}" srcOrd="0" destOrd="0" presId="urn:microsoft.com/office/officeart/2005/8/layout/hierarchy2"/>
    <dgm:cxn modelId="{9AC9F7C3-5106-4EE6-9A66-CE292D492EFB}" type="presParOf" srcId="{8D23AE08-D9EC-4148-8DBD-446EFA1F9C84}" destId="{21C996BC-8A52-4B99-B9FB-3F40873C31F8}" srcOrd="0" destOrd="0" presId="urn:microsoft.com/office/officeart/2005/8/layout/hierarchy2"/>
    <dgm:cxn modelId="{D8520D20-2549-4147-87EC-73A1CC5D2288}" type="presParOf" srcId="{080C5920-ECE5-4E57-B44B-29AF40A7720F}" destId="{DCAAF5D7-F4F3-4D0C-9AC3-022CE6EBAF70}" srcOrd="1" destOrd="0" presId="urn:microsoft.com/office/officeart/2005/8/layout/hierarchy2"/>
    <dgm:cxn modelId="{42CB0CF3-C752-43D0-B9A5-185C814F373E}" type="presParOf" srcId="{DCAAF5D7-F4F3-4D0C-9AC3-022CE6EBAF70}" destId="{10CA2737-60D5-45AB-8034-61ACFEAE16A9}" srcOrd="0" destOrd="0" presId="urn:microsoft.com/office/officeart/2005/8/layout/hierarchy2"/>
    <dgm:cxn modelId="{737559B6-19AD-465F-BD53-F99EA4587B17}" type="presParOf" srcId="{DCAAF5D7-F4F3-4D0C-9AC3-022CE6EBAF70}" destId="{0A05F9DA-4F9B-4491-9258-DEEECAD7F71A}" srcOrd="1" destOrd="0" presId="urn:microsoft.com/office/officeart/2005/8/layout/hierarchy2"/>
    <dgm:cxn modelId="{757BAA3E-2F10-4C24-A9E0-3E322CE5C70A}" type="presParOf" srcId="{0A05F9DA-4F9B-4491-9258-DEEECAD7F71A}" destId="{C02E7676-8432-4AF9-9D65-2D17327B8186}" srcOrd="0" destOrd="0" presId="urn:microsoft.com/office/officeart/2005/8/layout/hierarchy2"/>
    <dgm:cxn modelId="{0784AA4E-907D-48D6-AA06-9E6D3EEDD587}" type="presParOf" srcId="{C02E7676-8432-4AF9-9D65-2D17327B8186}" destId="{AFD94C27-E8EF-481A-8708-25685B08A78F}" srcOrd="0" destOrd="0" presId="urn:microsoft.com/office/officeart/2005/8/layout/hierarchy2"/>
    <dgm:cxn modelId="{77F8BC10-8744-4561-80D2-4F5794E1C9F6}" type="presParOf" srcId="{0A05F9DA-4F9B-4491-9258-DEEECAD7F71A}" destId="{076877C2-614B-4D7A-B16C-8443E4BFF782}" srcOrd="1" destOrd="0" presId="urn:microsoft.com/office/officeart/2005/8/layout/hierarchy2"/>
    <dgm:cxn modelId="{678FA72D-65D1-46CF-9DD0-3816D2D5BA56}" type="presParOf" srcId="{076877C2-614B-4D7A-B16C-8443E4BFF782}" destId="{00AB3A8B-8F0D-470F-A43E-EF18A344ED62}" srcOrd="0" destOrd="0" presId="urn:microsoft.com/office/officeart/2005/8/layout/hierarchy2"/>
    <dgm:cxn modelId="{1EA8A06A-4A5F-4B70-9CD9-A402828F9C3C}" type="presParOf" srcId="{076877C2-614B-4D7A-B16C-8443E4BFF782}" destId="{ABD4874D-A8CB-427D-A7BF-A589D77BE701}" srcOrd="1" destOrd="0" presId="urn:microsoft.com/office/officeart/2005/8/layout/hierarchy2"/>
    <dgm:cxn modelId="{060F76FA-8C7A-4547-BB54-A0A1DC1ECD47}" type="presParOf" srcId="{F8D792E7-BAFC-4693-9368-C04842E40EC9}" destId="{8EB500E3-5E2D-4614-A0AF-ECD97E6C4087}" srcOrd="2" destOrd="0" presId="urn:microsoft.com/office/officeart/2005/8/layout/hierarchy2"/>
    <dgm:cxn modelId="{91FF55D8-AAF9-40E1-9FC1-B5EEE0EA431D}" type="presParOf" srcId="{8EB500E3-5E2D-4614-A0AF-ECD97E6C4087}" destId="{305AC92A-BDA0-4288-AABF-CCD0AD27EDF4}" srcOrd="0" destOrd="0" presId="urn:microsoft.com/office/officeart/2005/8/layout/hierarchy2"/>
    <dgm:cxn modelId="{60A2CFDC-D6C1-4445-BB58-07263DCA71A4}" type="presParOf" srcId="{F8D792E7-BAFC-4693-9368-C04842E40EC9}" destId="{7D1A8767-95C3-407E-8CF0-71E2912F728D}" srcOrd="3" destOrd="0" presId="urn:microsoft.com/office/officeart/2005/8/layout/hierarchy2"/>
    <dgm:cxn modelId="{0740FFEA-24A2-4FCE-B38F-272FF9FE70E0}" type="presParOf" srcId="{7D1A8767-95C3-407E-8CF0-71E2912F728D}" destId="{E333F9CA-78AE-49E7-8077-93DD10A94998}" srcOrd="0" destOrd="0" presId="urn:microsoft.com/office/officeart/2005/8/layout/hierarchy2"/>
    <dgm:cxn modelId="{56CCEFAD-2FB0-4B3F-9629-4369A63FEFDB}" type="presParOf" srcId="{7D1A8767-95C3-407E-8CF0-71E2912F728D}" destId="{660CCD41-E2C8-43F5-9B11-0E98DEDCBC48}" srcOrd="1" destOrd="0" presId="urn:microsoft.com/office/officeart/2005/8/layout/hierarchy2"/>
    <dgm:cxn modelId="{E46717E5-8E7D-42DF-AD49-F2EACEF1D780}" type="presParOf" srcId="{660CCD41-E2C8-43F5-9B11-0E98DEDCBC48}" destId="{A1EC9010-9779-4F20-9021-5287F2A06ACA}" srcOrd="0" destOrd="0" presId="urn:microsoft.com/office/officeart/2005/8/layout/hierarchy2"/>
    <dgm:cxn modelId="{9E832999-46DD-43AC-B4AF-6716FE8AA7C9}" type="presParOf" srcId="{A1EC9010-9779-4F20-9021-5287F2A06ACA}" destId="{CADB6668-AABF-4B92-B410-7E47B93834EF}" srcOrd="0" destOrd="0" presId="urn:microsoft.com/office/officeart/2005/8/layout/hierarchy2"/>
    <dgm:cxn modelId="{ACD29637-3590-4D62-9A37-0D3F6F5A2005}" type="presParOf" srcId="{660CCD41-E2C8-43F5-9B11-0E98DEDCBC48}" destId="{2C297A45-AA5B-496D-8BBA-0F10147C78C1}" srcOrd="1" destOrd="0" presId="urn:microsoft.com/office/officeart/2005/8/layout/hierarchy2"/>
    <dgm:cxn modelId="{23EE7730-3DA0-4F81-9D0D-DA150A588C38}" type="presParOf" srcId="{2C297A45-AA5B-496D-8BBA-0F10147C78C1}" destId="{CF79AE98-EC6B-4669-A1DF-ABF5B080DBCF}" srcOrd="0" destOrd="0" presId="urn:microsoft.com/office/officeart/2005/8/layout/hierarchy2"/>
    <dgm:cxn modelId="{E3A70EBE-3965-4F58-AB44-EFD49DF23058}" type="presParOf" srcId="{2C297A45-AA5B-496D-8BBA-0F10147C78C1}" destId="{85DF99CF-C4C5-4CA6-91B4-9C9CEF40A472}" srcOrd="1" destOrd="0" presId="urn:microsoft.com/office/officeart/2005/8/layout/hierarchy2"/>
    <dgm:cxn modelId="{CCD07A3C-BADA-4803-961B-7111EFCE42E2}" type="presParOf" srcId="{85DF99CF-C4C5-4CA6-91B4-9C9CEF40A472}" destId="{46A21889-90F5-464A-8E76-5997B93A60D7}" srcOrd="0" destOrd="0" presId="urn:microsoft.com/office/officeart/2005/8/layout/hierarchy2"/>
    <dgm:cxn modelId="{3C756B41-1FBB-45E6-BC0F-3AA9B042E75D}" type="presParOf" srcId="{46A21889-90F5-464A-8E76-5997B93A60D7}" destId="{48A015DD-3B56-4A97-9C49-5A1F019B9F0C}" srcOrd="0" destOrd="0" presId="urn:microsoft.com/office/officeart/2005/8/layout/hierarchy2"/>
    <dgm:cxn modelId="{ACD1D834-5C92-4647-A8B2-27D2476A55B6}" type="presParOf" srcId="{85DF99CF-C4C5-4CA6-91B4-9C9CEF40A472}" destId="{A852D653-A336-4E26-A26C-67B509515E83}" srcOrd="1" destOrd="0" presId="urn:microsoft.com/office/officeart/2005/8/layout/hierarchy2"/>
    <dgm:cxn modelId="{7BC82B88-18CF-41C6-8805-821ABE4C0A38}" type="presParOf" srcId="{A852D653-A336-4E26-A26C-67B509515E83}" destId="{08D1FABD-7E0D-4896-A7B4-B1704FB2B019}" srcOrd="0" destOrd="0" presId="urn:microsoft.com/office/officeart/2005/8/layout/hierarchy2"/>
    <dgm:cxn modelId="{540BCD89-08F9-4A3B-BFBB-B12D5A0385AC}" type="presParOf" srcId="{A852D653-A336-4E26-A26C-67B509515E83}" destId="{121A7810-60D8-40EC-83EC-90F46E725D0C}" srcOrd="1" destOrd="0" presId="urn:microsoft.com/office/officeart/2005/8/layout/hierarchy2"/>
    <dgm:cxn modelId="{FEDE9567-F441-426A-A26F-747641F66BD1}" type="presParOf" srcId="{F8D792E7-BAFC-4693-9368-C04842E40EC9}" destId="{5FFF5E69-6A1C-4E4C-B55E-BCDA7B1D37B2}" srcOrd="4" destOrd="0" presId="urn:microsoft.com/office/officeart/2005/8/layout/hierarchy2"/>
    <dgm:cxn modelId="{85AE1BF3-E048-4D1F-92B4-ED6A1BBDD0C0}" type="presParOf" srcId="{5FFF5E69-6A1C-4E4C-B55E-BCDA7B1D37B2}" destId="{371DC752-A8DD-48FB-BD99-A1969B17D857}" srcOrd="0" destOrd="0" presId="urn:microsoft.com/office/officeart/2005/8/layout/hierarchy2"/>
    <dgm:cxn modelId="{329F05B6-1F79-407A-8FA3-E13090C0A624}" type="presParOf" srcId="{F8D792E7-BAFC-4693-9368-C04842E40EC9}" destId="{B1036E16-8DF9-4F8D-89D3-86C0C3AD0369}" srcOrd="5" destOrd="0" presId="urn:microsoft.com/office/officeart/2005/8/layout/hierarchy2"/>
    <dgm:cxn modelId="{C78387AD-97D8-424C-8B29-C74E6E865314}" type="presParOf" srcId="{B1036E16-8DF9-4F8D-89D3-86C0C3AD0369}" destId="{253F4EE4-F35A-4B63-A6F3-2D6ECFE5569E}" srcOrd="0" destOrd="0" presId="urn:microsoft.com/office/officeart/2005/8/layout/hierarchy2"/>
    <dgm:cxn modelId="{76364C44-6A93-4C1F-B63C-243D0A7A44BA}" type="presParOf" srcId="{B1036E16-8DF9-4F8D-89D3-86C0C3AD0369}" destId="{586CE7DB-28DD-48FF-9A4C-284441148ABA}" srcOrd="1" destOrd="0" presId="urn:microsoft.com/office/officeart/2005/8/layout/hierarchy2"/>
    <dgm:cxn modelId="{A47EA89A-BAB5-457C-8913-1239A4FA869C}" type="presParOf" srcId="{586CE7DB-28DD-48FF-9A4C-284441148ABA}" destId="{65404680-15B7-4559-BBA6-9DEFE0D0DDB6}" srcOrd="0" destOrd="0" presId="urn:microsoft.com/office/officeart/2005/8/layout/hierarchy2"/>
    <dgm:cxn modelId="{CDAB3451-8512-48DE-B814-1AF96C377354}" type="presParOf" srcId="{65404680-15B7-4559-BBA6-9DEFE0D0DDB6}" destId="{AB9B586F-AA16-42AE-A86F-DD061D1B36AC}" srcOrd="0" destOrd="0" presId="urn:microsoft.com/office/officeart/2005/8/layout/hierarchy2"/>
    <dgm:cxn modelId="{F6391726-52A4-4F36-B401-3AFE587AA620}" type="presParOf" srcId="{586CE7DB-28DD-48FF-9A4C-284441148ABA}" destId="{0BAAC0A6-B701-445F-9E05-82D9C5456AB8}" srcOrd="1" destOrd="0" presId="urn:microsoft.com/office/officeart/2005/8/layout/hierarchy2"/>
    <dgm:cxn modelId="{A5581AC1-B871-4184-937E-7B7B4F4BF2CC}" type="presParOf" srcId="{0BAAC0A6-B701-445F-9E05-82D9C5456AB8}" destId="{9488D7EF-DF71-4CC1-AD21-7ED82EF4E1F4}" srcOrd="0" destOrd="0" presId="urn:microsoft.com/office/officeart/2005/8/layout/hierarchy2"/>
    <dgm:cxn modelId="{2E4AB516-2D96-417B-85B1-5F9C12B99D03}" type="presParOf" srcId="{0BAAC0A6-B701-445F-9E05-82D9C5456AB8}" destId="{8021A8F9-CEC1-4183-9511-FE02602379E8}" srcOrd="1" destOrd="0" presId="urn:microsoft.com/office/officeart/2005/8/layout/hierarchy2"/>
    <dgm:cxn modelId="{89E99910-03DE-480A-89FF-C4FBF713CD53}" type="presParOf" srcId="{8021A8F9-CEC1-4183-9511-FE02602379E8}" destId="{513775CB-56C5-4EC8-A678-10AB0F2DB006}" srcOrd="0" destOrd="0" presId="urn:microsoft.com/office/officeart/2005/8/layout/hierarchy2"/>
    <dgm:cxn modelId="{4F8A032F-5976-4518-9FEC-C334B70B5DC6}" type="presParOf" srcId="{513775CB-56C5-4EC8-A678-10AB0F2DB006}" destId="{ABF9D055-84D8-4F99-A478-A100C9808CCD}" srcOrd="0" destOrd="0" presId="urn:microsoft.com/office/officeart/2005/8/layout/hierarchy2"/>
    <dgm:cxn modelId="{CFDFC53F-3450-4ED3-A2DC-86809C90C033}" type="presParOf" srcId="{8021A8F9-CEC1-4183-9511-FE02602379E8}" destId="{8859626F-5DEE-4F69-ACC5-8E79A227169E}" srcOrd="1" destOrd="0" presId="urn:microsoft.com/office/officeart/2005/8/layout/hierarchy2"/>
    <dgm:cxn modelId="{20093FC4-274D-4A24-946C-AEBC5F1ED8A9}" type="presParOf" srcId="{8859626F-5DEE-4F69-ACC5-8E79A227169E}" destId="{5BB87B77-9F61-4981-B1C7-E3EDDB12F1D4}" srcOrd="0" destOrd="0" presId="urn:microsoft.com/office/officeart/2005/8/layout/hierarchy2"/>
    <dgm:cxn modelId="{03D2EB02-4866-4C9C-ACAC-602D17DE49B5}" type="presParOf" srcId="{8859626F-5DEE-4F69-ACC5-8E79A227169E}" destId="{4DEE7AA0-07F9-4EAB-BD52-D629F5FAF79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FBD184-7940-4C2C-B06F-C4C1A856A291}" type="doc">
      <dgm:prSet loTypeId="urn:microsoft.com/office/officeart/2005/8/layout/h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C0294276-58A9-435E-8010-B290553C85E4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齊侯問於晏子曰：為政何患？</a:t>
          </a:r>
          <a:endParaRPr lang="zh-TW" altLang="en-US" sz="3200" dirty="0"/>
        </a:p>
      </dgm:t>
    </dgm:pt>
    <dgm:pt modelId="{FC554204-1B3A-4641-8BE7-4F9CA60C6CAD}" type="parTrans" cxnId="{861B6BDA-C895-429D-A745-9D64104B7535}">
      <dgm:prSet/>
      <dgm:spPr/>
      <dgm:t>
        <a:bodyPr/>
        <a:lstStyle/>
        <a:p>
          <a:endParaRPr lang="zh-TW" altLang="en-US"/>
        </a:p>
      </dgm:t>
    </dgm:pt>
    <dgm:pt modelId="{9835C009-A009-4C1E-974C-2FC67D3E9145}" type="sibTrans" cxnId="{861B6BDA-C895-429D-A745-9D64104B7535}">
      <dgm:prSet/>
      <dgm:spPr/>
      <dgm:t>
        <a:bodyPr/>
        <a:lstStyle/>
        <a:p>
          <a:endParaRPr lang="zh-TW" altLang="en-US"/>
        </a:p>
      </dgm:t>
    </dgm:pt>
    <dgm:pt modelId="{ABFDD7B1-0BA9-4A5E-A84B-9BB02275BCE6}">
      <dgm:prSet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公曰：</a:t>
          </a:r>
          <a:endParaRPr lang="en-US" altLang="zh-TW" sz="3200" dirty="0" smtClean="0"/>
        </a:p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何以察之？</a:t>
          </a:r>
          <a:endParaRPr lang="en-US" altLang="zh-TW" sz="3200" dirty="0" smtClean="0"/>
        </a:p>
      </dgm:t>
    </dgm:pt>
    <dgm:pt modelId="{B9056C3E-EEF4-4E76-8F79-57A9788B9FFD}" type="parTrans" cxnId="{20D533D3-A61F-4182-A676-14720EB006AC}">
      <dgm:prSet/>
      <dgm:spPr/>
      <dgm:t>
        <a:bodyPr/>
        <a:lstStyle/>
        <a:p>
          <a:endParaRPr lang="zh-TW" altLang="en-US"/>
        </a:p>
      </dgm:t>
    </dgm:pt>
    <dgm:pt modelId="{B86AD8F1-824A-4CC9-83F2-88F17566FBD2}" type="sibTrans" cxnId="{20D533D3-A61F-4182-A676-14720EB006AC}">
      <dgm:prSet/>
      <dgm:spPr/>
      <dgm:t>
        <a:bodyPr/>
        <a:lstStyle/>
        <a:p>
          <a:endParaRPr lang="zh-TW" altLang="en-US"/>
        </a:p>
      </dgm:t>
    </dgm:pt>
    <dgm:pt modelId="{F94CAEC9-0502-4496-9D67-BD85580F790C}">
      <dgm:prSet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孔子聞之曰：</a:t>
          </a:r>
          <a:endParaRPr lang="en-US" altLang="zh-TW" sz="3200" dirty="0" smtClean="0"/>
        </a:p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此言信矣！</a:t>
          </a:r>
          <a:endParaRPr lang="zh-TW" altLang="en-US" sz="3200" dirty="0"/>
        </a:p>
      </dgm:t>
    </dgm:pt>
    <dgm:pt modelId="{5F56106D-8313-42B0-A0CB-E84EF3C99DC4}" type="parTrans" cxnId="{7B36F462-57E5-4630-818B-55B99546F7EF}">
      <dgm:prSet/>
      <dgm:spPr/>
      <dgm:t>
        <a:bodyPr/>
        <a:lstStyle/>
        <a:p>
          <a:endParaRPr lang="zh-TW" altLang="en-US"/>
        </a:p>
      </dgm:t>
    </dgm:pt>
    <dgm:pt modelId="{E015ACE3-6F7D-4249-8E3C-30BB5C86B121}" type="sibTrans" cxnId="{7B36F462-57E5-4630-818B-55B99546F7EF}">
      <dgm:prSet/>
      <dgm:spPr/>
      <dgm:t>
        <a:bodyPr/>
        <a:lstStyle/>
        <a:p>
          <a:endParaRPr lang="zh-TW" altLang="en-US"/>
        </a:p>
      </dgm:t>
    </dgm:pt>
    <dgm:pt modelId="{EC4826A7-8559-40BB-80D2-9CA5CDD684C8}">
      <dgm:prSet phldrT="[文字]" custT="1"/>
      <dgm:spPr/>
      <dgm:t>
        <a:bodyPr/>
        <a:lstStyle/>
        <a:p>
          <a:r>
            <a:rPr lang="zh-TW" altLang="en-US" sz="2800" dirty="0" smtClean="0"/>
            <a:t>對曰：患善惡之不分。</a:t>
          </a:r>
          <a:endParaRPr lang="zh-TW" altLang="en-US" sz="2800" dirty="0"/>
        </a:p>
      </dgm:t>
    </dgm:pt>
    <dgm:pt modelId="{FBC4473D-7355-466C-84B4-87EC7E4E9440}" type="parTrans" cxnId="{E4875F0F-43A3-4089-933C-83C013A84D1E}">
      <dgm:prSet/>
      <dgm:spPr/>
      <dgm:t>
        <a:bodyPr/>
        <a:lstStyle/>
        <a:p>
          <a:endParaRPr lang="zh-TW" altLang="en-US"/>
        </a:p>
      </dgm:t>
    </dgm:pt>
    <dgm:pt modelId="{0B46C744-89E9-45D1-98E3-6536C88CFA83}" type="sibTrans" cxnId="{E4875F0F-43A3-4089-933C-83C013A84D1E}">
      <dgm:prSet/>
      <dgm:spPr/>
      <dgm:t>
        <a:bodyPr/>
        <a:lstStyle/>
        <a:p>
          <a:endParaRPr lang="zh-TW" altLang="en-US"/>
        </a:p>
      </dgm:t>
    </dgm:pt>
    <dgm:pt modelId="{5329B994-3108-4116-92A2-F415076CE07A}">
      <dgm:prSet custT="1"/>
      <dgm:spPr/>
      <dgm:t>
        <a:bodyPr/>
        <a:lstStyle/>
        <a:p>
          <a:r>
            <a:rPr lang="zh-TW" altLang="en-US" sz="2800" dirty="0" smtClean="0"/>
            <a:t>對曰：審擇左右；</a:t>
          </a:r>
          <a:endParaRPr lang="en-US" altLang="zh-TW" sz="2800" dirty="0" smtClean="0"/>
        </a:p>
      </dgm:t>
    </dgm:pt>
    <dgm:pt modelId="{8F6F0CA2-D470-430B-A9F9-F0DD6D895155}" type="parTrans" cxnId="{1726B2D9-A0D1-4F9B-9C74-F2192CADAAC4}">
      <dgm:prSet/>
      <dgm:spPr/>
      <dgm:t>
        <a:bodyPr/>
        <a:lstStyle/>
        <a:p>
          <a:endParaRPr lang="zh-TW" altLang="en-US"/>
        </a:p>
      </dgm:t>
    </dgm:pt>
    <dgm:pt modelId="{6833C14A-C98D-476B-B175-CBAD49FB77AA}" type="sibTrans" cxnId="{1726B2D9-A0D1-4F9B-9C74-F2192CADAAC4}">
      <dgm:prSet/>
      <dgm:spPr/>
      <dgm:t>
        <a:bodyPr/>
        <a:lstStyle/>
        <a:p>
          <a:endParaRPr lang="zh-TW" altLang="en-US"/>
        </a:p>
      </dgm:t>
    </dgm:pt>
    <dgm:pt modelId="{4A801CCA-41AA-469A-81A8-DD90656EE7B3}">
      <dgm:prSet custT="1"/>
      <dgm:spPr/>
      <dgm:t>
        <a:bodyPr/>
        <a:lstStyle/>
        <a:p>
          <a:r>
            <a:rPr lang="zh-TW" altLang="en-US" sz="2800" dirty="0" smtClean="0"/>
            <a:t>左右善，則百僚各獲其所宜而善惡分矣。</a:t>
          </a:r>
          <a:endParaRPr lang="en-US" altLang="zh-TW" sz="2800" dirty="0" smtClean="0"/>
        </a:p>
      </dgm:t>
    </dgm:pt>
    <dgm:pt modelId="{FD5C0383-1F26-43E8-A63C-0B8822DD3E71}" type="parTrans" cxnId="{F6CDB2E2-A0AA-410F-B14C-593507EB7914}">
      <dgm:prSet/>
      <dgm:spPr/>
      <dgm:t>
        <a:bodyPr/>
        <a:lstStyle/>
        <a:p>
          <a:endParaRPr lang="zh-TW" altLang="en-US"/>
        </a:p>
      </dgm:t>
    </dgm:pt>
    <dgm:pt modelId="{2CA3CA83-8453-4C02-8E7F-F0A80852A3C0}" type="sibTrans" cxnId="{F6CDB2E2-A0AA-410F-B14C-593507EB7914}">
      <dgm:prSet/>
      <dgm:spPr/>
      <dgm:t>
        <a:bodyPr/>
        <a:lstStyle/>
        <a:p>
          <a:endParaRPr lang="zh-TW" altLang="en-US"/>
        </a:p>
      </dgm:t>
    </dgm:pt>
    <dgm:pt modelId="{EA01CB98-4B6F-46F5-B176-48A32CC5EAE8}">
      <dgm:prSet custT="1"/>
      <dgm:spPr/>
      <dgm:t>
        <a:bodyPr/>
        <a:lstStyle/>
        <a:p>
          <a:r>
            <a:rPr lang="zh-TW" altLang="en-US" sz="2800" dirty="0" smtClean="0"/>
            <a:t>善進，則不善無由入矣！</a:t>
          </a:r>
          <a:endParaRPr lang="zh-TW" altLang="en-US" sz="2800" dirty="0"/>
        </a:p>
      </dgm:t>
    </dgm:pt>
    <dgm:pt modelId="{5D52C9FE-6AC8-4FB9-A243-1BD789B2BFA5}" type="parTrans" cxnId="{D7083C82-E3D5-4207-A7D7-802CC80F23F7}">
      <dgm:prSet/>
      <dgm:spPr/>
      <dgm:t>
        <a:bodyPr/>
        <a:lstStyle/>
        <a:p>
          <a:endParaRPr lang="zh-TW" altLang="en-US"/>
        </a:p>
      </dgm:t>
    </dgm:pt>
    <dgm:pt modelId="{5B66713B-657A-4AFA-BCD3-1974E1AF3A70}" type="sibTrans" cxnId="{D7083C82-E3D5-4207-A7D7-802CC80F23F7}">
      <dgm:prSet/>
      <dgm:spPr/>
      <dgm:t>
        <a:bodyPr/>
        <a:lstStyle/>
        <a:p>
          <a:endParaRPr lang="zh-TW" altLang="en-US"/>
        </a:p>
      </dgm:t>
    </dgm:pt>
    <dgm:pt modelId="{F1331E55-2266-4B48-A056-CAB5A40177D1}">
      <dgm:prSet custT="1"/>
      <dgm:spPr/>
      <dgm:t>
        <a:bodyPr/>
        <a:lstStyle/>
        <a:p>
          <a:r>
            <a:rPr lang="zh-TW" altLang="en-US" sz="2800" dirty="0" smtClean="0"/>
            <a:t>不善進，則善亦無由入矣！</a:t>
          </a:r>
          <a:endParaRPr lang="zh-TW" altLang="en-US" sz="2800" dirty="0"/>
        </a:p>
      </dgm:t>
    </dgm:pt>
    <dgm:pt modelId="{D9B588F4-F60C-410A-9FCA-44DA19BE926B}" type="parTrans" cxnId="{9D874754-7F9A-4E45-A49F-04184235561C}">
      <dgm:prSet/>
      <dgm:spPr/>
      <dgm:t>
        <a:bodyPr/>
        <a:lstStyle/>
        <a:p>
          <a:endParaRPr lang="zh-TW" altLang="en-US"/>
        </a:p>
      </dgm:t>
    </dgm:pt>
    <dgm:pt modelId="{CDE5A867-A1D3-49FA-9150-5B7D3A3ADD93}" type="sibTrans" cxnId="{9D874754-7F9A-4E45-A49F-04184235561C}">
      <dgm:prSet/>
      <dgm:spPr/>
      <dgm:t>
        <a:bodyPr/>
        <a:lstStyle/>
        <a:p>
          <a:endParaRPr lang="zh-TW" altLang="en-US"/>
        </a:p>
      </dgm:t>
    </dgm:pt>
    <dgm:pt modelId="{5C0C8B0E-E8E0-49FA-BFF0-B745AEFECE21}" type="pres">
      <dgm:prSet presAssocID="{DAFBD184-7940-4C2C-B06F-C4C1A856A29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B79DE73-6A2F-41C5-9F2B-9C57812D849F}" type="pres">
      <dgm:prSet presAssocID="{C0294276-58A9-435E-8010-B290553C85E4}" presName="composite" presStyleCnt="0"/>
      <dgm:spPr/>
    </dgm:pt>
    <dgm:pt modelId="{1074C507-8BC8-4E14-A266-734D1476D0DC}" type="pres">
      <dgm:prSet presAssocID="{C0294276-58A9-435E-8010-B290553C85E4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FA932C-7032-4990-BE1F-38705472E210}" type="pres">
      <dgm:prSet presAssocID="{C0294276-58A9-435E-8010-B290553C85E4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107D4D-E82A-4C6C-9FFC-1CEA4B4547D5}" type="pres">
      <dgm:prSet presAssocID="{9835C009-A009-4C1E-974C-2FC67D3E9145}" presName="space" presStyleCnt="0"/>
      <dgm:spPr/>
    </dgm:pt>
    <dgm:pt modelId="{09BF3B48-4A7C-4470-A473-AD41C28C4BCD}" type="pres">
      <dgm:prSet presAssocID="{ABFDD7B1-0BA9-4A5E-A84B-9BB02275BCE6}" presName="composite" presStyleCnt="0"/>
      <dgm:spPr/>
    </dgm:pt>
    <dgm:pt modelId="{45DD5C38-47BB-4E4B-850D-0794C470A96D}" type="pres">
      <dgm:prSet presAssocID="{ABFDD7B1-0BA9-4A5E-A84B-9BB02275BCE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1CC024B-00C3-4785-BF2E-8335D202A9CC}" type="pres">
      <dgm:prSet presAssocID="{ABFDD7B1-0BA9-4A5E-A84B-9BB02275BCE6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72766BD-B986-4F07-BF89-0DBD7534334E}" type="pres">
      <dgm:prSet presAssocID="{B86AD8F1-824A-4CC9-83F2-88F17566FBD2}" presName="space" presStyleCnt="0"/>
      <dgm:spPr/>
    </dgm:pt>
    <dgm:pt modelId="{5798AD79-6997-4493-9026-15243F9057A4}" type="pres">
      <dgm:prSet presAssocID="{F94CAEC9-0502-4496-9D67-BD85580F790C}" presName="composite" presStyleCnt="0"/>
      <dgm:spPr/>
    </dgm:pt>
    <dgm:pt modelId="{8D4F7ED9-CD30-4F26-A6B1-3780AE9B6F82}" type="pres">
      <dgm:prSet presAssocID="{F94CAEC9-0502-4496-9D67-BD85580F790C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94A21FB-BC6B-4364-B846-BCC8C57A2E5C}" type="pres">
      <dgm:prSet presAssocID="{F94CAEC9-0502-4496-9D67-BD85580F790C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D874754-7F9A-4E45-A49F-04184235561C}" srcId="{F94CAEC9-0502-4496-9D67-BD85580F790C}" destId="{F1331E55-2266-4B48-A056-CAB5A40177D1}" srcOrd="1" destOrd="0" parTransId="{D9B588F4-F60C-410A-9FCA-44DA19BE926B}" sibTransId="{CDE5A867-A1D3-49FA-9150-5B7D3A3ADD93}"/>
    <dgm:cxn modelId="{1726B2D9-A0D1-4F9B-9C74-F2192CADAAC4}" srcId="{ABFDD7B1-0BA9-4A5E-A84B-9BB02275BCE6}" destId="{5329B994-3108-4116-92A2-F415076CE07A}" srcOrd="0" destOrd="0" parTransId="{8F6F0CA2-D470-430B-A9F9-F0DD6D895155}" sibTransId="{6833C14A-C98D-476B-B175-CBAD49FB77AA}"/>
    <dgm:cxn modelId="{D0F0D73E-43C1-44B7-A912-953A981B7431}" type="presOf" srcId="{EC4826A7-8559-40BB-80D2-9CA5CDD684C8}" destId="{59FA932C-7032-4990-BE1F-38705472E210}" srcOrd="0" destOrd="0" presId="urn:microsoft.com/office/officeart/2005/8/layout/hList1"/>
    <dgm:cxn modelId="{E4875F0F-43A3-4089-933C-83C013A84D1E}" srcId="{C0294276-58A9-435E-8010-B290553C85E4}" destId="{EC4826A7-8559-40BB-80D2-9CA5CDD684C8}" srcOrd="0" destOrd="0" parTransId="{FBC4473D-7355-466C-84B4-87EC7E4E9440}" sibTransId="{0B46C744-89E9-45D1-98E3-6536C88CFA83}"/>
    <dgm:cxn modelId="{7B36F462-57E5-4630-818B-55B99546F7EF}" srcId="{DAFBD184-7940-4C2C-B06F-C4C1A856A291}" destId="{F94CAEC9-0502-4496-9D67-BD85580F790C}" srcOrd="2" destOrd="0" parTransId="{5F56106D-8313-42B0-A0CB-E84EF3C99DC4}" sibTransId="{E015ACE3-6F7D-4249-8E3C-30BB5C86B121}"/>
    <dgm:cxn modelId="{1D233F37-0F83-4BE0-846C-B955BFDB7A2F}" type="presOf" srcId="{F1331E55-2266-4B48-A056-CAB5A40177D1}" destId="{794A21FB-BC6B-4364-B846-BCC8C57A2E5C}" srcOrd="0" destOrd="1" presId="urn:microsoft.com/office/officeart/2005/8/layout/hList1"/>
    <dgm:cxn modelId="{F6CDB2E2-A0AA-410F-B14C-593507EB7914}" srcId="{ABFDD7B1-0BA9-4A5E-A84B-9BB02275BCE6}" destId="{4A801CCA-41AA-469A-81A8-DD90656EE7B3}" srcOrd="1" destOrd="0" parTransId="{FD5C0383-1F26-43E8-A63C-0B8822DD3E71}" sibTransId="{2CA3CA83-8453-4C02-8E7F-F0A80852A3C0}"/>
    <dgm:cxn modelId="{604E2C2B-2601-4B59-87C7-201A3E8CC468}" type="presOf" srcId="{4A801CCA-41AA-469A-81A8-DD90656EE7B3}" destId="{F1CC024B-00C3-4785-BF2E-8335D202A9CC}" srcOrd="0" destOrd="1" presId="urn:microsoft.com/office/officeart/2005/8/layout/hList1"/>
    <dgm:cxn modelId="{20D533D3-A61F-4182-A676-14720EB006AC}" srcId="{DAFBD184-7940-4C2C-B06F-C4C1A856A291}" destId="{ABFDD7B1-0BA9-4A5E-A84B-9BB02275BCE6}" srcOrd="1" destOrd="0" parTransId="{B9056C3E-EEF4-4E76-8F79-57A9788B9FFD}" sibTransId="{B86AD8F1-824A-4CC9-83F2-88F17566FBD2}"/>
    <dgm:cxn modelId="{FD74DAD3-6C8F-4809-8BFE-65890FE98783}" type="presOf" srcId="{EA01CB98-4B6F-46F5-B176-48A32CC5EAE8}" destId="{794A21FB-BC6B-4364-B846-BCC8C57A2E5C}" srcOrd="0" destOrd="0" presId="urn:microsoft.com/office/officeart/2005/8/layout/hList1"/>
    <dgm:cxn modelId="{A2F6B609-6271-491F-9235-6B36C86B9395}" type="presOf" srcId="{5329B994-3108-4116-92A2-F415076CE07A}" destId="{F1CC024B-00C3-4785-BF2E-8335D202A9CC}" srcOrd="0" destOrd="0" presId="urn:microsoft.com/office/officeart/2005/8/layout/hList1"/>
    <dgm:cxn modelId="{487AAC1A-5253-45E0-8577-27A91A244430}" type="presOf" srcId="{C0294276-58A9-435E-8010-B290553C85E4}" destId="{1074C507-8BC8-4E14-A266-734D1476D0DC}" srcOrd="0" destOrd="0" presId="urn:microsoft.com/office/officeart/2005/8/layout/hList1"/>
    <dgm:cxn modelId="{861B6BDA-C895-429D-A745-9D64104B7535}" srcId="{DAFBD184-7940-4C2C-B06F-C4C1A856A291}" destId="{C0294276-58A9-435E-8010-B290553C85E4}" srcOrd="0" destOrd="0" parTransId="{FC554204-1B3A-4641-8BE7-4F9CA60C6CAD}" sibTransId="{9835C009-A009-4C1E-974C-2FC67D3E9145}"/>
    <dgm:cxn modelId="{DE38BB17-9F4D-4BCA-AF47-B9950F758F0B}" type="presOf" srcId="{F94CAEC9-0502-4496-9D67-BD85580F790C}" destId="{8D4F7ED9-CD30-4F26-A6B1-3780AE9B6F82}" srcOrd="0" destOrd="0" presId="urn:microsoft.com/office/officeart/2005/8/layout/hList1"/>
    <dgm:cxn modelId="{579AE4E9-2786-42B4-960E-375ACA0FDA3E}" type="presOf" srcId="{ABFDD7B1-0BA9-4A5E-A84B-9BB02275BCE6}" destId="{45DD5C38-47BB-4E4B-850D-0794C470A96D}" srcOrd="0" destOrd="0" presId="urn:microsoft.com/office/officeart/2005/8/layout/hList1"/>
    <dgm:cxn modelId="{1D57A279-BF52-47C9-89BD-BB5C9A7E8E2A}" type="presOf" srcId="{DAFBD184-7940-4C2C-B06F-C4C1A856A291}" destId="{5C0C8B0E-E8E0-49FA-BFF0-B745AEFECE21}" srcOrd="0" destOrd="0" presId="urn:microsoft.com/office/officeart/2005/8/layout/hList1"/>
    <dgm:cxn modelId="{D7083C82-E3D5-4207-A7D7-802CC80F23F7}" srcId="{F94CAEC9-0502-4496-9D67-BD85580F790C}" destId="{EA01CB98-4B6F-46F5-B176-48A32CC5EAE8}" srcOrd="0" destOrd="0" parTransId="{5D52C9FE-6AC8-4FB9-A243-1BD789B2BFA5}" sibTransId="{5B66713B-657A-4AFA-BCD3-1974E1AF3A70}"/>
    <dgm:cxn modelId="{2B5C10A6-F2DD-4AE4-9591-2FF84B470AD3}" type="presParOf" srcId="{5C0C8B0E-E8E0-49FA-BFF0-B745AEFECE21}" destId="{CB79DE73-6A2F-41C5-9F2B-9C57812D849F}" srcOrd="0" destOrd="0" presId="urn:microsoft.com/office/officeart/2005/8/layout/hList1"/>
    <dgm:cxn modelId="{CBC5B163-EEBD-4028-829F-2D294513479C}" type="presParOf" srcId="{CB79DE73-6A2F-41C5-9F2B-9C57812D849F}" destId="{1074C507-8BC8-4E14-A266-734D1476D0DC}" srcOrd="0" destOrd="0" presId="urn:microsoft.com/office/officeart/2005/8/layout/hList1"/>
    <dgm:cxn modelId="{834AD0C3-D9D7-4515-8CBB-A2EB7FBFDC5E}" type="presParOf" srcId="{CB79DE73-6A2F-41C5-9F2B-9C57812D849F}" destId="{59FA932C-7032-4990-BE1F-38705472E210}" srcOrd="1" destOrd="0" presId="urn:microsoft.com/office/officeart/2005/8/layout/hList1"/>
    <dgm:cxn modelId="{C2961EF2-BE6F-401C-9061-5F5FC7C71881}" type="presParOf" srcId="{5C0C8B0E-E8E0-49FA-BFF0-B745AEFECE21}" destId="{FF107D4D-E82A-4C6C-9FFC-1CEA4B4547D5}" srcOrd="1" destOrd="0" presId="urn:microsoft.com/office/officeart/2005/8/layout/hList1"/>
    <dgm:cxn modelId="{88EED1BC-E74A-472D-BD45-B1B1DD1819CD}" type="presParOf" srcId="{5C0C8B0E-E8E0-49FA-BFF0-B745AEFECE21}" destId="{09BF3B48-4A7C-4470-A473-AD41C28C4BCD}" srcOrd="2" destOrd="0" presId="urn:microsoft.com/office/officeart/2005/8/layout/hList1"/>
    <dgm:cxn modelId="{050AFA70-7A69-4BFF-8AB6-F0942E31B5E2}" type="presParOf" srcId="{09BF3B48-4A7C-4470-A473-AD41C28C4BCD}" destId="{45DD5C38-47BB-4E4B-850D-0794C470A96D}" srcOrd="0" destOrd="0" presId="urn:microsoft.com/office/officeart/2005/8/layout/hList1"/>
    <dgm:cxn modelId="{4FDC0EB9-866C-4F6F-A6E6-5A36700F712C}" type="presParOf" srcId="{09BF3B48-4A7C-4470-A473-AD41C28C4BCD}" destId="{F1CC024B-00C3-4785-BF2E-8335D202A9CC}" srcOrd="1" destOrd="0" presId="urn:microsoft.com/office/officeart/2005/8/layout/hList1"/>
    <dgm:cxn modelId="{FA02CE66-276E-4007-A1AA-346A9D140B56}" type="presParOf" srcId="{5C0C8B0E-E8E0-49FA-BFF0-B745AEFECE21}" destId="{372766BD-B986-4F07-BF89-0DBD7534334E}" srcOrd="3" destOrd="0" presId="urn:microsoft.com/office/officeart/2005/8/layout/hList1"/>
    <dgm:cxn modelId="{CFFA8FFA-60F7-491A-A2D9-DC3E98BE4F90}" type="presParOf" srcId="{5C0C8B0E-E8E0-49FA-BFF0-B745AEFECE21}" destId="{5798AD79-6997-4493-9026-15243F9057A4}" srcOrd="4" destOrd="0" presId="urn:microsoft.com/office/officeart/2005/8/layout/hList1"/>
    <dgm:cxn modelId="{9D4CD32C-1818-4408-A7FA-3DB38EBAAE10}" type="presParOf" srcId="{5798AD79-6997-4493-9026-15243F9057A4}" destId="{8D4F7ED9-CD30-4F26-A6B1-3780AE9B6F82}" srcOrd="0" destOrd="0" presId="urn:microsoft.com/office/officeart/2005/8/layout/hList1"/>
    <dgm:cxn modelId="{B8405D7F-E8D0-4D97-AFFF-ECFE371C1C72}" type="presParOf" srcId="{5798AD79-6997-4493-9026-15243F9057A4}" destId="{794A21FB-BC6B-4364-B846-BCC8C57A2E5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0025AA-88E3-45B6-8C5E-213FAEE49B61}">
      <dsp:nvSpPr>
        <dsp:cNvPr id="0" name=""/>
        <dsp:cNvSpPr/>
      </dsp:nvSpPr>
      <dsp:spPr>
        <a:xfrm>
          <a:off x="8951" y="1139433"/>
          <a:ext cx="1643997" cy="14993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國有　三要</a:t>
          </a:r>
          <a:endParaRPr lang="zh-TW" altLang="en-US" sz="3600" kern="1200" dirty="0"/>
        </a:p>
      </dsp:txBody>
      <dsp:txXfrm>
        <a:off x="52866" y="1183348"/>
        <a:ext cx="1556167" cy="1411553"/>
      </dsp:txXfrm>
    </dsp:sp>
    <dsp:sp modelId="{0879BB72-F046-4C07-AECD-FAFEB22DA3D8}">
      <dsp:nvSpPr>
        <dsp:cNvPr id="0" name=""/>
        <dsp:cNvSpPr/>
      </dsp:nvSpPr>
      <dsp:spPr>
        <a:xfrm rot="17932363">
          <a:off x="1300814" y="1273254"/>
          <a:ext cx="1361868" cy="39160"/>
        </a:xfrm>
        <a:custGeom>
          <a:avLst/>
          <a:gdLst/>
          <a:ahLst/>
          <a:cxnLst/>
          <a:rect l="0" t="0" r="0" b="0"/>
          <a:pathLst>
            <a:path>
              <a:moveTo>
                <a:pt x="0" y="19580"/>
              </a:moveTo>
              <a:lnTo>
                <a:pt x="1361868" y="1958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47701" y="1258787"/>
        <a:ext cx="68093" cy="68093"/>
      </dsp:txXfrm>
    </dsp:sp>
    <dsp:sp modelId="{1AD09528-FEF6-4A29-84EF-09A6DC772B7E}">
      <dsp:nvSpPr>
        <dsp:cNvPr id="0" name=""/>
        <dsp:cNvSpPr/>
      </dsp:nvSpPr>
      <dsp:spPr>
        <a:xfrm>
          <a:off x="2310548" y="285544"/>
          <a:ext cx="1643997" cy="82199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仁人</a:t>
          </a:r>
          <a:endParaRPr lang="zh-TW" altLang="en-US" sz="3200" kern="1200" dirty="0"/>
        </a:p>
      </dsp:txBody>
      <dsp:txXfrm>
        <a:off x="2334623" y="309619"/>
        <a:ext cx="1595847" cy="773848"/>
      </dsp:txXfrm>
    </dsp:sp>
    <dsp:sp modelId="{8D23AE08-D9EC-4148-8DBD-446EFA1F9C84}">
      <dsp:nvSpPr>
        <dsp:cNvPr id="0" name=""/>
        <dsp:cNvSpPr/>
      </dsp:nvSpPr>
      <dsp:spPr>
        <a:xfrm>
          <a:off x="3954546" y="676963"/>
          <a:ext cx="657599" cy="39160"/>
        </a:xfrm>
        <a:custGeom>
          <a:avLst/>
          <a:gdLst/>
          <a:ahLst/>
          <a:cxnLst/>
          <a:rect l="0" t="0" r="0" b="0"/>
          <a:pathLst>
            <a:path>
              <a:moveTo>
                <a:pt x="0" y="19580"/>
              </a:moveTo>
              <a:lnTo>
                <a:pt x="657599" y="1958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66905" y="680104"/>
        <a:ext cx="32879" cy="32879"/>
      </dsp:txXfrm>
    </dsp:sp>
    <dsp:sp modelId="{10CA2737-60D5-45AB-8034-61ACFEAE16A9}">
      <dsp:nvSpPr>
        <dsp:cNvPr id="0" name=""/>
        <dsp:cNvSpPr/>
      </dsp:nvSpPr>
      <dsp:spPr>
        <a:xfrm>
          <a:off x="4612145" y="285544"/>
          <a:ext cx="1643997" cy="8219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國之寶</a:t>
          </a:r>
          <a:endParaRPr lang="zh-TW" altLang="en-US" sz="3200" kern="1200" dirty="0"/>
        </a:p>
      </dsp:txBody>
      <dsp:txXfrm>
        <a:off x="4636220" y="309619"/>
        <a:ext cx="1595847" cy="773848"/>
      </dsp:txXfrm>
    </dsp:sp>
    <dsp:sp modelId="{C02E7676-8432-4AF9-9D65-2D17327B8186}">
      <dsp:nvSpPr>
        <dsp:cNvPr id="0" name=""/>
        <dsp:cNvSpPr/>
      </dsp:nvSpPr>
      <dsp:spPr>
        <a:xfrm>
          <a:off x="6256143" y="676963"/>
          <a:ext cx="657599" cy="39160"/>
        </a:xfrm>
        <a:custGeom>
          <a:avLst/>
          <a:gdLst/>
          <a:ahLst/>
          <a:cxnLst/>
          <a:rect l="0" t="0" r="0" b="0"/>
          <a:pathLst>
            <a:path>
              <a:moveTo>
                <a:pt x="0" y="19580"/>
              </a:moveTo>
              <a:lnTo>
                <a:pt x="657599" y="1958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68502" y="680104"/>
        <a:ext cx="32879" cy="32879"/>
      </dsp:txXfrm>
    </dsp:sp>
    <dsp:sp modelId="{00AB3A8B-8F0D-470F-A43E-EF18A344ED62}">
      <dsp:nvSpPr>
        <dsp:cNvPr id="0" name=""/>
        <dsp:cNvSpPr/>
      </dsp:nvSpPr>
      <dsp:spPr>
        <a:xfrm>
          <a:off x="6913742" y="161903"/>
          <a:ext cx="1992706" cy="10692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群臣不爭</a:t>
          </a:r>
          <a:endParaRPr lang="zh-TW" altLang="en-US" sz="3200" kern="1200" dirty="0"/>
        </a:p>
      </dsp:txBody>
      <dsp:txXfrm>
        <a:off x="6945060" y="193221"/>
        <a:ext cx="1930070" cy="1006644"/>
      </dsp:txXfrm>
    </dsp:sp>
    <dsp:sp modelId="{8EB500E3-5E2D-4614-A0AF-ECD97E6C4087}">
      <dsp:nvSpPr>
        <dsp:cNvPr id="0" name=""/>
        <dsp:cNvSpPr/>
      </dsp:nvSpPr>
      <dsp:spPr>
        <a:xfrm>
          <a:off x="1652949" y="1869544"/>
          <a:ext cx="657599" cy="39160"/>
        </a:xfrm>
        <a:custGeom>
          <a:avLst/>
          <a:gdLst/>
          <a:ahLst/>
          <a:cxnLst/>
          <a:rect l="0" t="0" r="0" b="0"/>
          <a:pathLst>
            <a:path>
              <a:moveTo>
                <a:pt x="0" y="19580"/>
              </a:moveTo>
              <a:lnTo>
                <a:pt x="657599" y="1958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65308" y="1872685"/>
        <a:ext cx="32879" cy="32879"/>
      </dsp:txXfrm>
    </dsp:sp>
    <dsp:sp modelId="{E333F9CA-78AE-49E7-8077-93DD10A94998}">
      <dsp:nvSpPr>
        <dsp:cNvPr id="0" name=""/>
        <dsp:cNvSpPr/>
      </dsp:nvSpPr>
      <dsp:spPr>
        <a:xfrm>
          <a:off x="2310548" y="1478125"/>
          <a:ext cx="1643997" cy="82199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智士</a:t>
          </a:r>
          <a:endParaRPr lang="zh-TW" altLang="en-US" sz="3200" kern="1200" dirty="0"/>
        </a:p>
      </dsp:txBody>
      <dsp:txXfrm>
        <a:off x="2334623" y="1502200"/>
        <a:ext cx="1595847" cy="773848"/>
      </dsp:txXfrm>
    </dsp:sp>
    <dsp:sp modelId="{A1EC9010-9779-4F20-9021-5287F2A06ACA}">
      <dsp:nvSpPr>
        <dsp:cNvPr id="0" name=""/>
        <dsp:cNvSpPr/>
      </dsp:nvSpPr>
      <dsp:spPr>
        <a:xfrm>
          <a:off x="3954546" y="1869544"/>
          <a:ext cx="657599" cy="39160"/>
        </a:xfrm>
        <a:custGeom>
          <a:avLst/>
          <a:gdLst/>
          <a:ahLst/>
          <a:cxnLst/>
          <a:rect l="0" t="0" r="0" b="0"/>
          <a:pathLst>
            <a:path>
              <a:moveTo>
                <a:pt x="0" y="19580"/>
              </a:moveTo>
              <a:lnTo>
                <a:pt x="657599" y="1958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66905" y="1872685"/>
        <a:ext cx="32879" cy="32879"/>
      </dsp:txXfrm>
    </dsp:sp>
    <dsp:sp modelId="{CF79AE98-EC6B-4669-A1DF-ABF5B080DBCF}">
      <dsp:nvSpPr>
        <dsp:cNvPr id="0" name=""/>
        <dsp:cNvSpPr/>
      </dsp:nvSpPr>
      <dsp:spPr>
        <a:xfrm>
          <a:off x="4612145" y="1478125"/>
          <a:ext cx="1643997" cy="8219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國之器</a:t>
          </a:r>
          <a:endParaRPr lang="zh-TW" altLang="en-US" sz="3200" kern="1200" dirty="0"/>
        </a:p>
      </dsp:txBody>
      <dsp:txXfrm>
        <a:off x="4636220" y="1502200"/>
        <a:ext cx="1595847" cy="773848"/>
      </dsp:txXfrm>
    </dsp:sp>
    <dsp:sp modelId="{46A21889-90F5-464A-8E76-5997B93A60D7}">
      <dsp:nvSpPr>
        <dsp:cNvPr id="0" name=""/>
        <dsp:cNvSpPr/>
      </dsp:nvSpPr>
      <dsp:spPr>
        <a:xfrm>
          <a:off x="6256143" y="1869544"/>
          <a:ext cx="657599" cy="39160"/>
        </a:xfrm>
        <a:custGeom>
          <a:avLst/>
          <a:gdLst/>
          <a:ahLst/>
          <a:cxnLst/>
          <a:rect l="0" t="0" r="0" b="0"/>
          <a:pathLst>
            <a:path>
              <a:moveTo>
                <a:pt x="0" y="19580"/>
              </a:moveTo>
              <a:lnTo>
                <a:pt x="657599" y="1958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68502" y="1872685"/>
        <a:ext cx="32879" cy="32879"/>
      </dsp:txXfrm>
    </dsp:sp>
    <dsp:sp modelId="{08D1FABD-7E0D-4896-A7B4-B1704FB2B019}">
      <dsp:nvSpPr>
        <dsp:cNvPr id="0" name=""/>
        <dsp:cNvSpPr/>
      </dsp:nvSpPr>
      <dsp:spPr>
        <a:xfrm>
          <a:off x="6913742" y="1354484"/>
          <a:ext cx="1992706" cy="10692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無四鄰　諸侯之患</a:t>
          </a:r>
          <a:endParaRPr lang="zh-TW" altLang="en-US" sz="3200" kern="1200" dirty="0"/>
        </a:p>
      </dsp:txBody>
      <dsp:txXfrm>
        <a:off x="6945060" y="1385802"/>
        <a:ext cx="1930070" cy="1006644"/>
      </dsp:txXfrm>
    </dsp:sp>
    <dsp:sp modelId="{5FFF5E69-6A1C-4E4C-B55E-BCDA7B1D37B2}">
      <dsp:nvSpPr>
        <dsp:cNvPr id="0" name=""/>
        <dsp:cNvSpPr/>
      </dsp:nvSpPr>
      <dsp:spPr>
        <a:xfrm rot="3667637">
          <a:off x="1300814" y="2465834"/>
          <a:ext cx="1361868" cy="39160"/>
        </a:xfrm>
        <a:custGeom>
          <a:avLst/>
          <a:gdLst/>
          <a:ahLst/>
          <a:cxnLst/>
          <a:rect l="0" t="0" r="0" b="0"/>
          <a:pathLst>
            <a:path>
              <a:moveTo>
                <a:pt x="0" y="19580"/>
              </a:moveTo>
              <a:lnTo>
                <a:pt x="1361868" y="1958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47701" y="2451368"/>
        <a:ext cx="68093" cy="68093"/>
      </dsp:txXfrm>
    </dsp:sp>
    <dsp:sp modelId="{253F4EE4-F35A-4B63-A6F3-2D6ECFE5569E}">
      <dsp:nvSpPr>
        <dsp:cNvPr id="0" name=""/>
        <dsp:cNvSpPr/>
      </dsp:nvSpPr>
      <dsp:spPr>
        <a:xfrm>
          <a:off x="2310548" y="2670706"/>
          <a:ext cx="1643997" cy="82199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博通士</a:t>
          </a:r>
          <a:endParaRPr lang="zh-TW" altLang="en-US" sz="3200" kern="1200" dirty="0"/>
        </a:p>
      </dsp:txBody>
      <dsp:txXfrm>
        <a:off x="2334623" y="2694781"/>
        <a:ext cx="1595847" cy="773848"/>
      </dsp:txXfrm>
    </dsp:sp>
    <dsp:sp modelId="{65404680-15B7-4559-BBA6-9DEFE0D0DDB6}">
      <dsp:nvSpPr>
        <dsp:cNvPr id="0" name=""/>
        <dsp:cNvSpPr/>
      </dsp:nvSpPr>
      <dsp:spPr>
        <a:xfrm>
          <a:off x="3954546" y="3062125"/>
          <a:ext cx="657599" cy="39160"/>
        </a:xfrm>
        <a:custGeom>
          <a:avLst/>
          <a:gdLst/>
          <a:ahLst/>
          <a:cxnLst/>
          <a:rect l="0" t="0" r="0" b="0"/>
          <a:pathLst>
            <a:path>
              <a:moveTo>
                <a:pt x="0" y="19580"/>
              </a:moveTo>
              <a:lnTo>
                <a:pt x="657599" y="1958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266905" y="3065265"/>
        <a:ext cx="32879" cy="32879"/>
      </dsp:txXfrm>
    </dsp:sp>
    <dsp:sp modelId="{9488D7EF-DF71-4CC1-AD21-7ED82EF4E1F4}">
      <dsp:nvSpPr>
        <dsp:cNvPr id="0" name=""/>
        <dsp:cNvSpPr/>
      </dsp:nvSpPr>
      <dsp:spPr>
        <a:xfrm>
          <a:off x="4612145" y="2670706"/>
          <a:ext cx="1643997" cy="8219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國之尊</a:t>
          </a:r>
          <a:endParaRPr lang="zh-TW" altLang="en-US" sz="3200" kern="1200" dirty="0"/>
        </a:p>
      </dsp:txBody>
      <dsp:txXfrm>
        <a:off x="4636220" y="2694781"/>
        <a:ext cx="1595847" cy="773848"/>
      </dsp:txXfrm>
    </dsp:sp>
    <dsp:sp modelId="{513775CB-56C5-4EC8-A678-10AB0F2DB006}">
      <dsp:nvSpPr>
        <dsp:cNvPr id="0" name=""/>
        <dsp:cNvSpPr/>
      </dsp:nvSpPr>
      <dsp:spPr>
        <a:xfrm>
          <a:off x="6256143" y="3062125"/>
          <a:ext cx="657599" cy="39160"/>
        </a:xfrm>
        <a:custGeom>
          <a:avLst/>
          <a:gdLst/>
          <a:ahLst/>
          <a:cxnLst/>
          <a:rect l="0" t="0" r="0" b="0"/>
          <a:pathLst>
            <a:path>
              <a:moveTo>
                <a:pt x="0" y="19580"/>
              </a:moveTo>
              <a:lnTo>
                <a:pt x="657599" y="1958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68502" y="3065265"/>
        <a:ext cx="32879" cy="32879"/>
      </dsp:txXfrm>
    </dsp:sp>
    <dsp:sp modelId="{5BB87B77-9F61-4981-B1C7-E3EDDB12F1D4}">
      <dsp:nvSpPr>
        <dsp:cNvPr id="0" name=""/>
        <dsp:cNvSpPr/>
      </dsp:nvSpPr>
      <dsp:spPr>
        <a:xfrm>
          <a:off x="6913742" y="2547065"/>
          <a:ext cx="1992706" cy="10692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人主尊固</a:t>
          </a:r>
          <a:endParaRPr lang="zh-TW" altLang="en-US" sz="3200" kern="1200" dirty="0"/>
        </a:p>
      </dsp:txBody>
      <dsp:txXfrm>
        <a:off x="6945060" y="2578383"/>
        <a:ext cx="1930070" cy="10066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74C507-8BC8-4E14-A266-734D1476D0DC}">
      <dsp:nvSpPr>
        <dsp:cNvPr id="0" name=""/>
        <dsp:cNvSpPr/>
      </dsp:nvSpPr>
      <dsp:spPr>
        <a:xfrm>
          <a:off x="3114" y="502165"/>
          <a:ext cx="3036528" cy="121461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齊侯問於晏子曰：為政何患？</a:t>
          </a:r>
          <a:endParaRPr lang="zh-TW" altLang="en-US" sz="3200" kern="1200" dirty="0"/>
        </a:p>
      </dsp:txBody>
      <dsp:txXfrm>
        <a:off x="3114" y="502165"/>
        <a:ext cx="3036528" cy="1214611"/>
      </dsp:txXfrm>
    </dsp:sp>
    <dsp:sp modelId="{59FA932C-7032-4990-BE1F-38705472E210}">
      <dsp:nvSpPr>
        <dsp:cNvPr id="0" name=""/>
        <dsp:cNvSpPr/>
      </dsp:nvSpPr>
      <dsp:spPr>
        <a:xfrm>
          <a:off x="3114" y="1716776"/>
          <a:ext cx="3036528" cy="330086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對曰：患善惡之不分。</a:t>
          </a:r>
          <a:endParaRPr lang="zh-TW" altLang="en-US" sz="2800" kern="1200" dirty="0"/>
        </a:p>
      </dsp:txBody>
      <dsp:txXfrm>
        <a:off x="3114" y="1716776"/>
        <a:ext cx="3036528" cy="3300862"/>
      </dsp:txXfrm>
    </dsp:sp>
    <dsp:sp modelId="{45DD5C38-47BB-4E4B-850D-0794C470A96D}">
      <dsp:nvSpPr>
        <dsp:cNvPr id="0" name=""/>
        <dsp:cNvSpPr/>
      </dsp:nvSpPr>
      <dsp:spPr>
        <a:xfrm>
          <a:off x="3464756" y="502165"/>
          <a:ext cx="3036528" cy="1214611"/>
        </a:xfrm>
        <a:prstGeom prst="rect">
          <a:avLst/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accent3">
              <a:hueOff val="1351992"/>
              <a:satOff val="-4498"/>
              <a:lumOff val="-2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公曰：</a:t>
          </a:r>
          <a:endParaRPr lang="en-US" altLang="zh-TW" sz="3200" kern="1200" dirty="0" smtClean="0"/>
        </a:p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何以察之？</a:t>
          </a:r>
          <a:endParaRPr lang="en-US" altLang="zh-TW" sz="3200" kern="1200" dirty="0" smtClean="0"/>
        </a:p>
      </dsp:txBody>
      <dsp:txXfrm>
        <a:off x="3464756" y="502165"/>
        <a:ext cx="3036528" cy="1214611"/>
      </dsp:txXfrm>
    </dsp:sp>
    <dsp:sp modelId="{F1CC024B-00C3-4785-BF2E-8335D202A9CC}">
      <dsp:nvSpPr>
        <dsp:cNvPr id="0" name=""/>
        <dsp:cNvSpPr/>
      </dsp:nvSpPr>
      <dsp:spPr>
        <a:xfrm>
          <a:off x="3464756" y="1716776"/>
          <a:ext cx="3036528" cy="3300862"/>
        </a:xfrm>
        <a:prstGeom prst="rect">
          <a:avLst/>
        </a:prstGeom>
        <a:solidFill>
          <a:schemeClr val="accent3">
            <a:tint val="40000"/>
            <a:alpha val="90000"/>
            <a:hueOff val="1614058"/>
            <a:satOff val="-4278"/>
            <a:lumOff val="-554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1614058"/>
              <a:satOff val="-4278"/>
              <a:lumOff val="-5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對曰：審擇左右；</a:t>
          </a:r>
          <a:endParaRPr lang="en-US" altLang="zh-TW" sz="2800" kern="1200" dirty="0" smtClean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左右善，則百僚各獲其所宜而善惡分矣。</a:t>
          </a:r>
          <a:endParaRPr lang="en-US" altLang="zh-TW" sz="2800" kern="1200" dirty="0" smtClean="0"/>
        </a:p>
      </dsp:txBody>
      <dsp:txXfrm>
        <a:off x="3464756" y="1716776"/>
        <a:ext cx="3036528" cy="3300862"/>
      </dsp:txXfrm>
    </dsp:sp>
    <dsp:sp modelId="{8D4F7ED9-CD30-4F26-A6B1-3780AE9B6F82}">
      <dsp:nvSpPr>
        <dsp:cNvPr id="0" name=""/>
        <dsp:cNvSpPr/>
      </dsp:nvSpPr>
      <dsp:spPr>
        <a:xfrm>
          <a:off x="6926399" y="502165"/>
          <a:ext cx="3036528" cy="1214611"/>
        </a:xfrm>
        <a:prstGeom prst="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accent3">
              <a:hueOff val="2703983"/>
              <a:satOff val="-8997"/>
              <a:lumOff val="-45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孔子聞之曰：</a:t>
          </a:r>
          <a:endParaRPr lang="en-US" altLang="zh-TW" sz="3200" kern="1200" dirty="0" smtClean="0"/>
        </a:p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此言信矣！</a:t>
          </a:r>
          <a:endParaRPr lang="zh-TW" altLang="en-US" sz="3200" kern="1200" dirty="0"/>
        </a:p>
      </dsp:txBody>
      <dsp:txXfrm>
        <a:off x="6926399" y="502165"/>
        <a:ext cx="3036528" cy="1214611"/>
      </dsp:txXfrm>
    </dsp:sp>
    <dsp:sp modelId="{794A21FB-BC6B-4364-B846-BCC8C57A2E5C}">
      <dsp:nvSpPr>
        <dsp:cNvPr id="0" name=""/>
        <dsp:cNvSpPr/>
      </dsp:nvSpPr>
      <dsp:spPr>
        <a:xfrm>
          <a:off x="6926399" y="1716776"/>
          <a:ext cx="3036528" cy="3300862"/>
        </a:xfrm>
        <a:prstGeom prst="rect">
          <a:avLst/>
        </a:prstGeom>
        <a:solidFill>
          <a:schemeClr val="accent3">
            <a:tint val="40000"/>
            <a:alpha val="90000"/>
            <a:hueOff val="3228116"/>
            <a:satOff val="-8556"/>
            <a:lumOff val="-1108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3228116"/>
              <a:satOff val="-8556"/>
              <a:lumOff val="-11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善進，則不善無由入矣！</a:t>
          </a:r>
          <a:endParaRPr lang="zh-TW" altLang="en-US" sz="2800" kern="1200" dirty="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不善進，則善亦無由入矣！</a:t>
          </a:r>
          <a:endParaRPr lang="zh-TW" altLang="en-US" sz="2800" kern="1200" dirty="0"/>
        </a:p>
      </dsp:txBody>
      <dsp:txXfrm>
        <a:off x="6926399" y="1716776"/>
        <a:ext cx="3036528" cy="33008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58E279-CCE3-4392-AE98-F56E2F067679}" type="datetimeFigureOut">
              <a:rPr lang="zh-TW" altLang="en-US" smtClean="0"/>
              <a:t>2018/10/8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1224B9-768C-4A0B-81EB-D02869DA08B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83007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版：</a:t>
            </a:r>
            <a:endParaRPr lang="en-US" altLang="zh-TW" dirty="0" smtClean="0"/>
          </a:p>
          <a:p>
            <a:r>
              <a:rPr lang="zh-TW" altLang="en-US" dirty="0" smtClean="0"/>
              <a:t>公季成謂魏文侯曰。田子方雖賢人。然而非有土君也。君常與之齊禮。假有賢於子方者。君</a:t>
            </a:r>
            <a:r>
              <a:rPr lang="zh-TW" altLang="en-US" b="1" u="sng" dirty="0" smtClean="0"/>
              <a:t>有</a:t>
            </a:r>
            <a:r>
              <a:rPr lang="zh-TW" altLang="en-US" dirty="0" smtClean="0"/>
              <a:t>何以加之。 </a:t>
            </a:r>
            <a:r>
              <a:rPr lang="en-US" altLang="zh-TW" dirty="0" smtClean="0"/>
              <a:t>(</a:t>
            </a:r>
            <a:r>
              <a:rPr lang="zh-TW" altLang="en-US" dirty="0" smtClean="0"/>
              <a:t>譯註第九冊頁</a:t>
            </a:r>
            <a:r>
              <a:rPr lang="en-US" altLang="zh-TW" dirty="0" smtClean="0"/>
              <a:t>4798)</a:t>
            </a:r>
          </a:p>
          <a:p>
            <a:r>
              <a:rPr lang="zh-TW" altLang="en-US" dirty="0" smtClean="0"/>
              <a:t>公季成：即魏成，又稱魏成子、樓季，中國戰國時期魏國政治人物，</a:t>
            </a:r>
            <a:r>
              <a:rPr lang="zh-TW" altLang="en-US" b="1" dirty="0" smtClean="0"/>
              <a:t>魏文侯的弟弟。</a:t>
            </a:r>
            <a:endParaRPr lang="en-US" altLang="zh-TW" b="1" dirty="0" smtClean="0"/>
          </a:p>
          <a:p>
            <a:r>
              <a:rPr lang="zh-TW" altLang="en-US" b="1" dirty="0" smtClean="0"/>
              <a:t>田子方：姓田，名無擇，字子方，魏國人，是孔子弟</a:t>
            </a:r>
          </a:p>
          <a:p>
            <a:r>
              <a:rPr lang="zh-TW" altLang="en-US" b="1" dirty="0" smtClean="0"/>
              <a:t>子子貢的學生，道德學問聞名於諸侯，魏文侯慕名聘他爲師，執禮甚恭。 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61299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150777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篤教導民、明辟正刑、。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59508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三尚、三貴、三崇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98342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三尚、三貴、三崇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080970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三尚、三貴、三崇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715794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三尚、三貴、三崇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024507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三尚、三貴、三崇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768170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474316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道之以德齊之以禮</a:t>
            </a:r>
            <a:endParaRPr lang="en-US" altLang="zh-TW" dirty="0" smtClean="0"/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377064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52736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篤教導民、明辟正刑、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702805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篤教導民、明辟正刑、。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87078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21954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道之以德齊之以禮</a:t>
            </a:r>
            <a:endParaRPr lang="en-US" altLang="zh-TW" dirty="0" smtClean="0"/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106207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577410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435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140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963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02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8812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733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748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561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059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757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1294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9994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8548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354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8679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099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170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君道</a:t>
            </a:r>
            <a:r>
              <a:rPr lang="en-US" altLang="zh-TW" dirty="0" smtClean="0"/>
              <a:t>(</a:t>
            </a:r>
            <a:r>
              <a:rPr lang="zh-TW" altLang="en-US" dirty="0" smtClean="0"/>
              <a:t>三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內容選材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91014"/>
            <a:ext cx="8915400" cy="4220208"/>
          </a:xfrm>
        </p:spPr>
        <p:txBody>
          <a:bodyPr/>
          <a:lstStyle/>
          <a:p>
            <a:r>
              <a:rPr lang="en-US" altLang="zh-TW" sz="3200" dirty="0" smtClean="0"/>
              <a:t>《</a:t>
            </a:r>
            <a:r>
              <a:rPr lang="zh-TW" altLang="en-US" sz="3200" dirty="0"/>
              <a:t>新序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：國有三要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譯註第九冊頁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4798)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《</a:t>
            </a:r>
            <a:r>
              <a:rPr lang="zh-TW" altLang="en-US" sz="3200" dirty="0"/>
              <a:t>說</a:t>
            </a:r>
            <a:r>
              <a:rPr lang="zh-TW" altLang="en-US" sz="3200" dirty="0" smtClean="0"/>
              <a:t>苑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：善惡分明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（譯註第九冊頁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4861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0966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新序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65545" y="1413164"/>
            <a:ext cx="10359025" cy="507531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西漢著名經學家劉向編撰的一部以諷諫爲政治目的的歷史故事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類編，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以期諷君勸臣，達到整頓朝綱、匡救時弊的目的。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其編撰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思想，以儒家仁政爲主，而雜以王霸大略。魏徵從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新序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中共節録了三十章，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概括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其思想，有以民爲本、輕徭薄賦、禁欲戒奢、辨别賢佞忠奸、尊賢禮士、接受勸諫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等。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66624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27599"/>
          </a:xfrm>
        </p:spPr>
        <p:txBody>
          <a:bodyPr>
            <a:normAutofit/>
          </a:bodyPr>
          <a:lstStyle/>
          <a:p>
            <a:r>
              <a:rPr lang="en-US" altLang="zh-TW" dirty="0"/>
              <a:t>【</a:t>
            </a:r>
            <a:r>
              <a:rPr lang="zh-TW" altLang="en-US" dirty="0"/>
              <a:t>作者簡介</a:t>
            </a:r>
            <a:r>
              <a:rPr lang="en-US" altLang="zh-TW" dirty="0"/>
              <a:t>】</a:t>
            </a:r>
            <a:r>
              <a:rPr lang="zh-TW" altLang="en-US" dirty="0"/>
              <a:t>劉</a:t>
            </a:r>
            <a:r>
              <a:rPr lang="zh-TW" altLang="en-US" dirty="0" smtClean="0"/>
              <a:t>向</a:t>
            </a:r>
            <a:r>
              <a:rPr lang="zh-TW" altLang="en-US" sz="2400" dirty="0"/>
              <a:t>（約</a:t>
            </a:r>
            <a:r>
              <a:rPr lang="zh-TW" altLang="en-US" sz="2400" dirty="0" smtClean="0"/>
              <a:t>公元前</a:t>
            </a:r>
            <a:r>
              <a:rPr lang="en-US" altLang="zh-TW" sz="2400" dirty="0" smtClean="0"/>
              <a:t>77</a:t>
            </a:r>
            <a:r>
              <a:rPr lang="zh-TW" altLang="en-US" sz="2400" dirty="0" smtClean="0"/>
              <a:t>年</a:t>
            </a:r>
            <a:r>
              <a:rPr lang="en-US" altLang="zh-TW" sz="2400" dirty="0" smtClean="0"/>
              <a:t>—</a:t>
            </a:r>
            <a:r>
              <a:rPr lang="zh-TW" altLang="en-US" sz="2400" dirty="0" smtClean="0"/>
              <a:t>公元前</a:t>
            </a:r>
            <a:r>
              <a:rPr lang="en-US" altLang="zh-TW" sz="2400" dirty="0" smtClean="0"/>
              <a:t>6</a:t>
            </a:r>
            <a:r>
              <a:rPr lang="zh-TW" altLang="en-US" sz="2400" dirty="0" smtClean="0"/>
              <a:t>年）</a:t>
            </a:r>
            <a:endParaRPr lang="zh-TW" altLang="en-US" sz="24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46015" y="1416453"/>
            <a:ext cx="10115716" cy="5147185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西漢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經學家、目録學家、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文學家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。又名劉更生，字子政。沛縣（今屬江蘇）人。漢高祖劉邦之弟楚元王劉交四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世孫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春秋穀梁傳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。宣帝時，爲諫大夫。元帝時，任宗正。以反對宦官弘恭、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石顯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下獄，旋得釋。後又以反對恭、顯下獄，免爲庶人。成帝即位後，得進用，任光禄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，改名爲「向」，官至中壘校尉。曾奉命領校秘書近二十年。編有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新序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説苑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 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列女傳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三部歷史故事集。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所撰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别録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，爲我國目録學之祖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。又據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藝文志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載，劉向有辭賦三十三篇，今僅存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九歎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一篇。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9353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16936" y="486324"/>
            <a:ext cx="8911687" cy="1280890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新</a:t>
            </a:r>
            <a:r>
              <a:rPr lang="zh-TW" altLang="en-US" dirty="0" smtClean="0"/>
              <a:t>序．雜事</a:t>
            </a:r>
            <a:r>
              <a:rPr lang="zh-TW" altLang="en-US" dirty="0"/>
              <a:t>四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40285" y="1202499"/>
            <a:ext cx="10164327" cy="565550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公</a:t>
            </a:r>
            <a:r>
              <a:rPr lang="zh-TW" altLang="en-US" sz="3600" dirty="0"/>
              <a:t>季成謂魏文侯曰：「田子方雖賢人，然而非有土之君</a:t>
            </a:r>
            <a:r>
              <a:rPr lang="zh-TW" altLang="en-US" sz="3600" dirty="0" smtClean="0"/>
              <a:t>也；君</a:t>
            </a:r>
            <a:r>
              <a:rPr lang="zh-TW" altLang="en-US" sz="3600" dirty="0"/>
              <a:t>常與之齊禮，假有賢於子方</a:t>
            </a:r>
            <a:r>
              <a:rPr lang="zh-TW" altLang="en-US" sz="3600" dirty="0" smtClean="0"/>
              <a:t>者，君</a:t>
            </a:r>
            <a:r>
              <a:rPr lang="zh-TW" altLang="en-US" sz="3600" b="1" dirty="0">
                <a:solidFill>
                  <a:srgbClr val="FF0000"/>
                </a:solidFill>
              </a:rPr>
              <a:t>又</a:t>
            </a:r>
            <a:r>
              <a:rPr lang="zh-TW" altLang="en-US" sz="3600" dirty="0"/>
              <a:t>何以加之？</a:t>
            </a:r>
            <a:r>
              <a:rPr lang="zh-TW" altLang="en-US" sz="3600" dirty="0" smtClean="0"/>
              <a:t>」文</a:t>
            </a:r>
            <a:r>
              <a:rPr lang="zh-TW" altLang="en-US" sz="3600" dirty="0"/>
              <a:t>侯曰：「如子方者，非成所得議也。子方，仁人</a:t>
            </a:r>
            <a:r>
              <a:rPr lang="zh-TW" altLang="en-US" sz="3600" dirty="0" smtClean="0"/>
              <a:t>也。仁</a:t>
            </a:r>
            <a:r>
              <a:rPr lang="zh-TW" altLang="en-US" sz="3600" dirty="0"/>
              <a:t>人也者，國之寶也；智士也者，國之器也；博通士也者，國之尊</a:t>
            </a:r>
            <a:r>
              <a:rPr lang="zh-TW" altLang="en-US" sz="3600" dirty="0" smtClean="0"/>
              <a:t>也。故國</a:t>
            </a:r>
            <a:r>
              <a:rPr lang="zh-TW" altLang="en-US" sz="3600" dirty="0"/>
              <a:t>有仁人，則群臣不</a:t>
            </a:r>
            <a:r>
              <a:rPr lang="zh-TW" altLang="en-US" sz="3600" dirty="0" smtClean="0"/>
              <a:t>爭；國有</a:t>
            </a:r>
            <a:r>
              <a:rPr lang="zh-TW" altLang="en-US" sz="3600" dirty="0"/>
              <a:t>智士，則無四鄰諸侯之</a:t>
            </a:r>
            <a:r>
              <a:rPr lang="zh-TW" altLang="en-US" sz="3600" dirty="0" smtClean="0"/>
              <a:t>患；國有</a:t>
            </a:r>
            <a:r>
              <a:rPr lang="zh-TW" altLang="en-US" sz="3600" dirty="0"/>
              <a:t>博通之士，則入主尊</a:t>
            </a:r>
            <a:r>
              <a:rPr lang="zh-TW" altLang="en-US" sz="3600" dirty="0" smtClean="0"/>
              <a:t>固；非</a:t>
            </a:r>
            <a:r>
              <a:rPr lang="zh-TW" altLang="en-US" sz="3600" dirty="0"/>
              <a:t>成之</a:t>
            </a:r>
            <a:r>
              <a:rPr lang="zh-TW" altLang="en-US" sz="3600" dirty="0" smtClean="0"/>
              <a:t>所得議</a:t>
            </a:r>
            <a:r>
              <a:rPr lang="zh-TW" altLang="en-US" sz="3600" dirty="0"/>
              <a:t>也。</a:t>
            </a:r>
            <a:r>
              <a:rPr lang="zh-TW" altLang="en-US" sz="3600" dirty="0" smtClean="0"/>
              <a:t>」公</a:t>
            </a:r>
            <a:r>
              <a:rPr lang="zh-TW" altLang="en-US" sz="3600" dirty="0"/>
              <a:t>季成自退於</a:t>
            </a:r>
            <a:r>
              <a:rPr lang="zh-TW" altLang="en-US" sz="3600" dirty="0" smtClean="0"/>
              <a:t>郊，</a:t>
            </a:r>
            <a:r>
              <a:rPr lang="zh-TW" altLang="en-US" sz="3600" dirty="0"/>
              <a:t>（</a:t>
            </a:r>
            <a:r>
              <a:rPr lang="zh-TW" altLang="en-US" sz="3600" u="sng" dirty="0" smtClean="0"/>
              <a:t>三日請罪</a:t>
            </a:r>
            <a:r>
              <a:rPr lang="zh-TW" altLang="en-US" sz="3600" dirty="0" smtClean="0"/>
              <a:t>）。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譯註第九冊頁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4798)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80062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1.</a:t>
            </a:r>
            <a:r>
              <a:rPr lang="zh-TW" altLang="en-US" sz="3600" dirty="0"/>
              <a:t>直接</a:t>
            </a:r>
            <a:r>
              <a:rPr lang="zh-TW" altLang="en-US" sz="3600" dirty="0" smtClean="0"/>
              <a:t>提取</a:t>
            </a:r>
            <a:endParaRPr lang="en-US" altLang="zh-TW" sz="3600" dirty="0" smtClean="0"/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請將本文依文理脈絡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當區分段落。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3649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87128" y="638827"/>
            <a:ext cx="10296939" cy="5748721"/>
          </a:xfrm>
        </p:spPr>
        <p:txBody>
          <a:bodyPr>
            <a:noAutofit/>
          </a:bodyPr>
          <a:lstStyle/>
          <a:p>
            <a:r>
              <a:rPr lang="zh-TW" altLang="en-US" sz="3600" dirty="0" smtClean="0"/>
              <a:t>公</a:t>
            </a:r>
            <a:r>
              <a:rPr lang="zh-TW" altLang="en-US" sz="3600" dirty="0"/>
              <a:t>季成謂魏文侯曰：「田子方雖賢人，然而非有土之君</a:t>
            </a:r>
            <a:r>
              <a:rPr lang="zh-TW" altLang="en-US" sz="3600" dirty="0" smtClean="0"/>
              <a:t>也；君</a:t>
            </a:r>
            <a:r>
              <a:rPr lang="zh-TW" altLang="en-US" sz="3600" dirty="0"/>
              <a:t>常與之齊禮，假有賢於子方</a:t>
            </a:r>
            <a:r>
              <a:rPr lang="zh-TW" altLang="en-US" sz="3600" dirty="0" smtClean="0"/>
              <a:t>者，君</a:t>
            </a:r>
            <a:r>
              <a:rPr lang="zh-TW" altLang="en-US" sz="3600" dirty="0"/>
              <a:t>又何以加之？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r>
              <a:rPr lang="zh-TW" altLang="en-US" sz="3600" dirty="0" smtClean="0"/>
              <a:t>文</a:t>
            </a:r>
            <a:r>
              <a:rPr lang="zh-TW" altLang="en-US" sz="3600" dirty="0"/>
              <a:t>侯曰：「如子方者，非成所得議也。子方，仁人</a:t>
            </a:r>
            <a:r>
              <a:rPr lang="zh-TW" altLang="en-US" sz="3600" dirty="0" smtClean="0"/>
              <a:t>也。仁</a:t>
            </a:r>
            <a:r>
              <a:rPr lang="zh-TW" altLang="en-US" sz="3600" dirty="0"/>
              <a:t>人也者，國之寶也；智士也者，國之器也；博通士也者，國之尊</a:t>
            </a:r>
            <a:r>
              <a:rPr lang="zh-TW" altLang="en-US" sz="3600" dirty="0" smtClean="0"/>
              <a:t>也。</a:t>
            </a:r>
            <a:endParaRPr lang="en-US" altLang="zh-TW" sz="3600" dirty="0" smtClean="0"/>
          </a:p>
          <a:p>
            <a:r>
              <a:rPr lang="zh-TW" altLang="en-US" sz="3600" dirty="0" smtClean="0"/>
              <a:t>故國</a:t>
            </a:r>
            <a:r>
              <a:rPr lang="zh-TW" altLang="en-US" sz="3600" dirty="0"/>
              <a:t>有仁人，則群臣不</a:t>
            </a:r>
            <a:r>
              <a:rPr lang="zh-TW" altLang="en-US" sz="3600" dirty="0" smtClean="0"/>
              <a:t>爭；國有</a:t>
            </a:r>
            <a:r>
              <a:rPr lang="zh-TW" altLang="en-US" sz="3600" dirty="0"/>
              <a:t>智士，則無四鄰諸侯之</a:t>
            </a:r>
            <a:r>
              <a:rPr lang="zh-TW" altLang="en-US" sz="3600" dirty="0" smtClean="0"/>
              <a:t>患；國有</a:t>
            </a:r>
            <a:r>
              <a:rPr lang="zh-TW" altLang="en-US" sz="3600" dirty="0"/>
              <a:t>博通之士，</a:t>
            </a:r>
            <a:r>
              <a:rPr lang="zh-TW" altLang="en-US" sz="3600" dirty="0" smtClean="0"/>
              <a:t>則人主</a:t>
            </a:r>
            <a:r>
              <a:rPr lang="zh-TW" altLang="en-US" sz="3600" dirty="0"/>
              <a:t>尊</a:t>
            </a:r>
            <a:r>
              <a:rPr lang="zh-TW" altLang="en-US" sz="3600" dirty="0" smtClean="0"/>
              <a:t>固；非</a:t>
            </a:r>
            <a:r>
              <a:rPr lang="zh-TW" altLang="en-US" sz="3600" dirty="0"/>
              <a:t>成之</a:t>
            </a:r>
            <a:r>
              <a:rPr lang="zh-TW" altLang="en-US" sz="3600" dirty="0" smtClean="0"/>
              <a:t>所得議</a:t>
            </a:r>
            <a:r>
              <a:rPr lang="zh-TW" altLang="en-US" sz="3600" dirty="0"/>
              <a:t>也。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r>
              <a:rPr lang="zh-TW" altLang="en-US" sz="3600" dirty="0" smtClean="0"/>
              <a:t>公</a:t>
            </a:r>
            <a:r>
              <a:rPr lang="zh-TW" altLang="en-US" sz="3600" dirty="0"/>
              <a:t>季成自退於</a:t>
            </a:r>
            <a:r>
              <a:rPr lang="zh-TW" altLang="en-US" sz="3600" dirty="0" smtClean="0"/>
              <a:t>郊，三日</a:t>
            </a:r>
            <a:r>
              <a:rPr lang="zh-TW" altLang="en-US" sz="3600" dirty="0"/>
              <a:t>請罪。</a:t>
            </a:r>
          </a:p>
        </p:txBody>
      </p:sp>
    </p:spTree>
    <p:extLst>
      <p:ext uri="{BB962C8B-B14F-4D97-AF65-F5344CB8AC3E}">
        <p14:creationId xmlns:p14="http://schemas.microsoft.com/office/powerpoint/2010/main" val="3124088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065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9463842"/>
              </p:ext>
            </p:extLst>
          </p:nvPr>
        </p:nvGraphicFramePr>
        <p:xfrm>
          <a:off x="1665068" y="594464"/>
          <a:ext cx="10071820" cy="557721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26520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0661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dirty="0" smtClean="0"/>
                        <a:t>公季成謂魏文侯曰：田子方雖賢人，然而非有土之君也；君常與之齊禮，假有賢於子方者，君又何以加之？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文侯曰：如子方者，非成所得議也。子方，仁人也。仁人也者，國之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寶</a:t>
                      </a:r>
                      <a:r>
                        <a:rPr lang="zh-TW" altLang="en-US" sz="3200" dirty="0" smtClean="0"/>
                        <a:t>也；智士也者，國之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器</a:t>
                      </a:r>
                      <a:r>
                        <a:rPr lang="zh-TW" altLang="en-US" sz="3200" dirty="0" smtClean="0"/>
                        <a:t>也；博通士也者，國之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尊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故國有仁人，則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群臣</a:t>
                      </a:r>
                      <a:r>
                        <a:rPr lang="zh-TW" altLang="en-US" sz="3200" dirty="0" smtClean="0">
                          <a:solidFill>
                            <a:srgbClr val="3333FF"/>
                          </a:solidFill>
                        </a:rPr>
                        <a:t>不爭</a:t>
                      </a:r>
                      <a:r>
                        <a:rPr lang="zh-TW" altLang="en-US" sz="3200" dirty="0" smtClean="0"/>
                        <a:t>；國有智士，則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無四鄰諸侯之患</a:t>
                      </a:r>
                      <a:r>
                        <a:rPr lang="zh-TW" altLang="en-US" sz="3200" dirty="0" smtClean="0"/>
                        <a:t>；國有博通之士，則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人主尊固</a:t>
                      </a:r>
                      <a:r>
                        <a:rPr lang="zh-TW" altLang="en-US" sz="3200" dirty="0" smtClean="0"/>
                        <a:t>；非成之所得議也。</a:t>
                      </a:r>
                      <a:endParaRPr lang="en-US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886870"/>
                  </a:ext>
                </a:extLst>
              </a:tr>
              <a:tr h="913774">
                <a:tc>
                  <a:txBody>
                    <a:bodyPr/>
                    <a:lstStyle/>
                    <a:p>
                      <a:pPr algn="ctr"/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公季成自退於郊，三日請罪。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853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601988"/>
              </p:ext>
            </p:extLst>
          </p:nvPr>
        </p:nvGraphicFramePr>
        <p:xfrm>
          <a:off x="1665068" y="594464"/>
          <a:ext cx="10071820" cy="557721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26520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0661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季成議田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dirty="0" smtClean="0"/>
                        <a:t>公季成謂魏文侯曰：田子方雖賢人，然而非有土之君也；君常與之齊禮，假有賢於子方者，君又何以加之？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文侯曰：如子方者，非成所得議也。子方，仁人也。仁人也者，國之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寶</a:t>
                      </a:r>
                      <a:r>
                        <a:rPr lang="zh-TW" altLang="en-US" sz="3200" dirty="0" smtClean="0"/>
                        <a:t>也；智士也者，國之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器</a:t>
                      </a:r>
                      <a:r>
                        <a:rPr lang="zh-TW" altLang="en-US" sz="3200" dirty="0" smtClean="0"/>
                        <a:t>也；博通士也者，國之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尊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故國有仁人，則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群臣</a:t>
                      </a:r>
                      <a:r>
                        <a:rPr lang="zh-TW" altLang="en-US" sz="3200" dirty="0" smtClean="0">
                          <a:solidFill>
                            <a:srgbClr val="3333FF"/>
                          </a:solidFill>
                        </a:rPr>
                        <a:t>不爭</a:t>
                      </a:r>
                      <a:r>
                        <a:rPr lang="zh-TW" altLang="en-US" sz="3200" dirty="0" smtClean="0"/>
                        <a:t>；國有智士，則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無四鄰諸侯之患</a:t>
                      </a:r>
                      <a:r>
                        <a:rPr lang="zh-TW" altLang="en-US" sz="3200" dirty="0" smtClean="0"/>
                        <a:t>；國有博通之士，則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人主尊固</a:t>
                      </a:r>
                      <a:r>
                        <a:rPr lang="zh-TW" altLang="en-US" sz="3200" dirty="0" smtClean="0"/>
                        <a:t>；非成之所得議也。</a:t>
                      </a:r>
                      <a:endParaRPr lang="en-US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886870"/>
                  </a:ext>
                </a:extLst>
              </a:tr>
              <a:tr h="913774">
                <a:tc>
                  <a:txBody>
                    <a:bodyPr/>
                    <a:lstStyle/>
                    <a:p>
                      <a:pPr algn="ctr"/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公季成自退於郊，三日請罪。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383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6236181"/>
              </p:ext>
            </p:extLst>
          </p:nvPr>
        </p:nvGraphicFramePr>
        <p:xfrm>
          <a:off x="1665068" y="594464"/>
          <a:ext cx="10071820" cy="557721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26520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0661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季成議田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dirty="0" smtClean="0"/>
                        <a:t>公季成謂魏文侯曰：田子方雖賢人，然而非有土之君也；君常與之齊禮，假有賢於子方者，君又何以加之？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國有三要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文侯曰：如子方者，非成所得議也。子方，仁人也。仁人也者，國之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寶</a:t>
                      </a:r>
                      <a:r>
                        <a:rPr lang="zh-TW" altLang="en-US" sz="3200" dirty="0" smtClean="0"/>
                        <a:t>也；智士也者，國之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器</a:t>
                      </a:r>
                      <a:r>
                        <a:rPr lang="zh-TW" altLang="en-US" sz="3200" dirty="0" smtClean="0"/>
                        <a:t>也；博通士也者，國之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尊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故國有仁人，則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群臣</a:t>
                      </a:r>
                      <a:r>
                        <a:rPr lang="zh-TW" altLang="en-US" sz="3200" dirty="0" smtClean="0">
                          <a:solidFill>
                            <a:srgbClr val="3333FF"/>
                          </a:solidFill>
                        </a:rPr>
                        <a:t>不爭</a:t>
                      </a:r>
                      <a:r>
                        <a:rPr lang="zh-TW" altLang="en-US" sz="3200" dirty="0" smtClean="0"/>
                        <a:t>；國有智士，則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無四鄰諸侯之患</a:t>
                      </a:r>
                      <a:r>
                        <a:rPr lang="zh-TW" altLang="en-US" sz="3200" dirty="0" smtClean="0"/>
                        <a:t>；國有博通之士，則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人主尊固</a:t>
                      </a:r>
                      <a:r>
                        <a:rPr lang="zh-TW" altLang="en-US" sz="3200" dirty="0" smtClean="0"/>
                        <a:t>；非成之所得議也。</a:t>
                      </a:r>
                      <a:endParaRPr lang="en-US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886870"/>
                  </a:ext>
                </a:extLst>
              </a:tr>
              <a:tr h="913774">
                <a:tc>
                  <a:txBody>
                    <a:bodyPr/>
                    <a:lstStyle/>
                    <a:p>
                      <a:pPr algn="ctr"/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公季成自退於郊，三日請罪。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0377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1877266"/>
              </p:ext>
            </p:extLst>
          </p:nvPr>
        </p:nvGraphicFramePr>
        <p:xfrm>
          <a:off x="1665068" y="594464"/>
          <a:ext cx="10071820" cy="557721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26520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0661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季成議田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dirty="0" smtClean="0"/>
                        <a:t>公季成謂魏文侯曰：田子方雖賢人，然而非有土之君也；君常與之齊禮，假有賢於子方者，君又何以加之？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國有三要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文侯曰：如子方者，非成所得議也。子方，仁人也。仁人也者，國之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寶</a:t>
                      </a:r>
                      <a:r>
                        <a:rPr lang="zh-TW" altLang="en-US" sz="3200" dirty="0" smtClean="0"/>
                        <a:t>也；智士也者，國之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器</a:t>
                      </a:r>
                      <a:r>
                        <a:rPr lang="zh-TW" altLang="en-US" sz="3200" dirty="0" smtClean="0"/>
                        <a:t>也；博通士也者，國之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尊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能得三益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故國有仁人，則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群臣</a:t>
                      </a:r>
                      <a:r>
                        <a:rPr lang="zh-TW" altLang="en-US" sz="3200" dirty="0" smtClean="0">
                          <a:solidFill>
                            <a:srgbClr val="3333FF"/>
                          </a:solidFill>
                        </a:rPr>
                        <a:t>不爭</a:t>
                      </a:r>
                      <a:r>
                        <a:rPr lang="zh-TW" altLang="en-US" sz="3200" dirty="0" smtClean="0"/>
                        <a:t>；國有智士，則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無四鄰諸侯之患</a:t>
                      </a:r>
                      <a:r>
                        <a:rPr lang="zh-TW" altLang="en-US" sz="3200" dirty="0" smtClean="0"/>
                        <a:t>；國有博通之士，則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人主尊固</a:t>
                      </a:r>
                      <a:r>
                        <a:rPr lang="zh-TW" altLang="en-US" sz="3200" dirty="0" smtClean="0"/>
                        <a:t>；非成之所得議也。</a:t>
                      </a:r>
                      <a:endParaRPr lang="en-US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886870"/>
                  </a:ext>
                </a:extLst>
              </a:tr>
              <a:tr h="913774">
                <a:tc>
                  <a:txBody>
                    <a:bodyPr/>
                    <a:lstStyle/>
                    <a:p>
                      <a:pPr algn="ctr"/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公季成自退於郊，三日請罪。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099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65068" y="594464"/>
          <a:ext cx="10071820" cy="557721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26520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0661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季成議田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dirty="0" smtClean="0"/>
                        <a:t>公季成謂魏文侯曰：田子方雖賢人，然而非有土之君也；君常與之齊禮，假有賢於子方者，君又何以加之？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國有三要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文侯曰：如子方者，非成所得議也。子方，仁人也。仁人也者，國之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寶</a:t>
                      </a:r>
                      <a:r>
                        <a:rPr lang="zh-TW" altLang="en-US" sz="3200" dirty="0" smtClean="0"/>
                        <a:t>也；智士也者，國之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器</a:t>
                      </a:r>
                      <a:r>
                        <a:rPr lang="zh-TW" altLang="en-US" sz="3200" dirty="0" smtClean="0"/>
                        <a:t>也；博通士也者，國之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尊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4317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能得三益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故國有仁人，則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群臣</a:t>
                      </a:r>
                      <a:r>
                        <a:rPr lang="zh-TW" altLang="en-US" sz="3200" dirty="0" smtClean="0">
                          <a:solidFill>
                            <a:srgbClr val="3333FF"/>
                          </a:solidFill>
                        </a:rPr>
                        <a:t>不爭</a:t>
                      </a:r>
                      <a:r>
                        <a:rPr lang="zh-TW" altLang="en-US" sz="3200" dirty="0" smtClean="0"/>
                        <a:t>；國有智士，則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無四鄰諸侯之患</a:t>
                      </a:r>
                      <a:r>
                        <a:rPr lang="zh-TW" altLang="en-US" sz="3200" dirty="0" smtClean="0"/>
                        <a:t>；國有博通之士，則</a:t>
                      </a:r>
                      <a:r>
                        <a:rPr lang="zh-TW" altLang="en-US" sz="3200" kern="1200" dirty="0" smtClean="0">
                          <a:solidFill>
                            <a:srgbClr val="3333FF"/>
                          </a:solidFill>
                          <a:latin typeface="+mn-lt"/>
                          <a:ea typeface="+mn-ea"/>
                          <a:cs typeface="+mn-cs"/>
                        </a:rPr>
                        <a:t>人主尊固</a:t>
                      </a:r>
                      <a:r>
                        <a:rPr lang="zh-TW" altLang="en-US" sz="3200" dirty="0" smtClean="0"/>
                        <a:t>；非成之所得議也。</a:t>
                      </a:r>
                      <a:endParaRPr lang="en-US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886870"/>
                  </a:ext>
                </a:extLst>
              </a:tr>
              <a:tr h="913774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季成請罪</a:t>
                      </a:r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公季成自退於郊，三日請罪。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8434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季成議田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國有三要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能得三益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季成請罪</a:t>
            </a:r>
            <a:endParaRPr lang="zh-TW" altLang="zh-TW" sz="1600" dirty="0">
              <a:solidFill>
                <a:srgbClr val="FF0000"/>
              </a:solidFill>
              <a:latin typeface="Arial" panose="020B0604020202020204" pitchFamily="34" charset="0"/>
            </a:endParaRPr>
          </a:p>
          <a:p>
            <a:pPr>
              <a:lnSpc>
                <a:spcPts val="4800"/>
              </a:lnSpc>
            </a:pPr>
            <a:endParaRPr lang="zh-TW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1099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請將第二、三段「國有三要」透過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表解方式說明其文理脈絡。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68438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0175283"/>
              </p:ext>
            </p:extLst>
          </p:nvPr>
        </p:nvGraphicFramePr>
        <p:xfrm>
          <a:off x="1311557" y="1244253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右大括弧 5"/>
          <p:cNvSpPr/>
          <p:nvPr/>
        </p:nvSpPr>
        <p:spPr>
          <a:xfrm>
            <a:off x="10359024" y="1436101"/>
            <a:ext cx="363255" cy="3394554"/>
          </a:xfrm>
          <a:prstGeom prst="rightBrace">
            <a:avLst>
              <a:gd name="adj1" fmla="val 42948"/>
              <a:gd name="adj2" fmla="val 50738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圓角矩形 6"/>
          <p:cNvSpPr/>
          <p:nvPr/>
        </p:nvSpPr>
        <p:spPr>
          <a:xfrm>
            <a:off x="11010378" y="1540701"/>
            <a:ext cx="864296" cy="32066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能</a:t>
            </a:r>
            <a:r>
              <a:rPr lang="zh-TW" altLang="en-US" sz="3600" dirty="0"/>
              <a:t>得</a:t>
            </a:r>
            <a:r>
              <a:rPr lang="zh-TW" altLang="en-US" sz="3600" dirty="0" smtClean="0"/>
              <a:t>三</a:t>
            </a:r>
            <a:r>
              <a:rPr lang="zh-TW" altLang="en-US" sz="3600" dirty="0"/>
              <a:t>益</a:t>
            </a:r>
          </a:p>
        </p:txBody>
      </p:sp>
    </p:spTree>
    <p:extLst>
      <p:ext uri="{BB962C8B-B14F-4D97-AF65-F5344CB8AC3E}">
        <p14:creationId xmlns:p14="http://schemas.microsoft.com/office/powerpoint/2010/main" val="4110017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0025AA-88E3-45B6-8C5E-213FAEE49B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30025AA-88E3-45B6-8C5E-213FAEE49B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79BB72-F046-4C07-AECD-FAFEB22DA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879BB72-F046-4C07-AECD-FAFEB22DA3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D09528-FEF6-4A29-84EF-09A6DC772B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1AD09528-FEF6-4A29-84EF-09A6DC772B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B500E3-5E2D-4614-A0AF-ECD97E6C40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8EB500E3-5E2D-4614-A0AF-ECD97E6C40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33F9CA-78AE-49E7-8077-93DD10A949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E333F9CA-78AE-49E7-8077-93DD10A949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FF5E69-6A1C-4E4C-B55E-BCDA7B1D37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5FFF5E69-6A1C-4E4C-B55E-BCDA7B1D37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3F4EE4-F35A-4B63-A6F3-2D6ECFE55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253F4EE4-F35A-4B63-A6F3-2D6ECFE556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23AE08-D9EC-4148-8DBD-446EFA1F9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8D23AE08-D9EC-4148-8DBD-446EFA1F9C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CA2737-60D5-45AB-8034-61ACFEAE16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10CA2737-60D5-45AB-8034-61ACFEAE16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EC9010-9779-4F20-9021-5287F2A06A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A1EC9010-9779-4F20-9021-5287F2A06A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79AE98-EC6B-4669-A1DF-ABF5B080DB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CF79AE98-EC6B-4669-A1DF-ABF5B080DB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404680-15B7-4559-BBA6-9DEFE0D0DD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65404680-15B7-4559-BBA6-9DEFE0D0DD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88D7EF-DF71-4CC1-AD21-7ED82EF4E1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9488D7EF-DF71-4CC1-AD21-7ED82EF4E1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2E7676-8432-4AF9-9D65-2D17327B81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C02E7676-8432-4AF9-9D65-2D17327B81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AB3A8B-8F0D-470F-A43E-EF18A344ED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00AB3A8B-8F0D-470F-A43E-EF18A344ED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A21889-90F5-464A-8E76-5997B93A60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46A21889-90F5-464A-8E76-5997B93A60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8D1FABD-7E0D-4896-A7B4-B1704FB2B0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08D1FABD-7E0D-4896-A7B4-B1704FB2B0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3775CB-56C5-4EC8-A678-10AB0F2DB0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513775CB-56C5-4EC8-A678-10AB0F2DB0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B87B77-9F61-4981-B1C7-E3EDDB12F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5BB87B77-9F61-4981-B1C7-E3EDDB12F1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04164" y="1459345"/>
            <a:ext cx="9500448" cy="5246255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4</a:t>
            </a:r>
            <a:r>
              <a:rPr lang="en-US" altLang="zh-TW" sz="4000" dirty="0"/>
              <a:t>.</a:t>
            </a:r>
            <a:r>
              <a:rPr lang="zh-TW" altLang="en-US" sz="4000" dirty="0"/>
              <a:t>比較</a:t>
            </a:r>
            <a:r>
              <a:rPr lang="zh-TW" altLang="en-US" sz="4000" dirty="0" smtClean="0"/>
              <a:t>評估</a:t>
            </a:r>
            <a:endParaRPr lang="en-US" altLang="zh-TW" sz="4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文中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所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言「國有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仁人，則群臣不爭；國有智士，則無四鄰諸侯之患；國有博通之士，則人主尊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固。」其理</a:t>
            </a:r>
            <a:r>
              <a:rPr lang="zh-TW" altLang="en-US" sz="3600" smtClean="0">
                <a:latin typeface="標楷體" panose="03000509000000000000" pitchFamily="65" charset="-120"/>
                <a:ea typeface="標楷體" panose="03000509000000000000" pitchFamily="65" charset="-120"/>
              </a:rPr>
              <a:t>何在？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8920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説苑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53436" y="1264555"/>
            <a:ext cx="10308920" cy="4445677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成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書於西漢末年，爲劉向輯録朝野藏書而成的雜著類編，凡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二十篇。以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記言爲主兼采記事，目的是借助先秦至漢代的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歷史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故事，提供政治興亡的歷史鏡鑒，意在諷諫君主、勸誡臣子，從而達到整頓朝政、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匡救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時弊的目的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8362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8488" y="638827"/>
            <a:ext cx="10308920" cy="5108983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魏徵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等在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中節録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君道、臣術、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貴德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、復恩、政理、尊賢、正諫、法誡（敬慎）、善説、修文、反質等篇的片段，其中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既可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看到王道、霸道的方法，也可看到儒、道、法諸家做人做事的觀念，并以歷史上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發生的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故事爲主，將處世待人的理念與方法貫穿其中，使人在閲讀中獲得智慧和啓示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1001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67665" y="398642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說苑．政</a:t>
            </a:r>
            <a:r>
              <a:rPr lang="zh-TW" altLang="en-US" dirty="0"/>
              <a:t>理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41951" y="1302707"/>
            <a:ext cx="9582411" cy="5361140"/>
          </a:xfrm>
        </p:spPr>
        <p:txBody>
          <a:bodyPr>
            <a:normAutofit/>
          </a:bodyPr>
          <a:lstStyle/>
          <a:p>
            <a:pPr marL="0" indent="0">
              <a:lnSpc>
                <a:spcPts val="5400"/>
              </a:lnSpc>
              <a:buNone/>
            </a:pPr>
            <a:r>
              <a:rPr lang="zh-TW" altLang="en-US" sz="4000" dirty="0"/>
              <a:t>齊侯問於晏子曰：「為政何患？」對曰：「患善惡之不分。」公曰：「何以察之？」對曰：「審擇</a:t>
            </a:r>
            <a:r>
              <a:rPr lang="zh-TW" altLang="en-US" sz="4000" dirty="0" smtClean="0"/>
              <a:t>左右；左右</a:t>
            </a:r>
            <a:r>
              <a:rPr lang="zh-TW" altLang="en-US" sz="4000" dirty="0"/>
              <a:t>善，則百僚</a:t>
            </a:r>
            <a:r>
              <a:rPr lang="zh-TW" altLang="en-US" sz="4000" dirty="0" smtClean="0"/>
              <a:t>各獲其</a:t>
            </a:r>
            <a:r>
              <a:rPr lang="zh-TW" altLang="en-US" sz="4000" dirty="0"/>
              <a:t>所宜而善惡</a:t>
            </a:r>
            <a:r>
              <a:rPr lang="zh-TW" altLang="en-US" sz="4000" dirty="0" smtClean="0"/>
              <a:t>分矣。</a:t>
            </a:r>
            <a:r>
              <a:rPr lang="zh-TW" altLang="en-US" sz="4000" dirty="0"/>
              <a:t>」孔子聞之曰：「此</a:t>
            </a:r>
            <a:r>
              <a:rPr lang="zh-TW" altLang="en-US" sz="4000" dirty="0" smtClean="0"/>
              <a:t>言信矣</a:t>
            </a:r>
            <a:r>
              <a:rPr lang="zh-TW" altLang="en-US" sz="4000" dirty="0"/>
              <a:t>！</a:t>
            </a:r>
            <a:r>
              <a:rPr lang="zh-TW" altLang="en-US" sz="4000" dirty="0" smtClean="0"/>
              <a:t>善進</a:t>
            </a:r>
            <a:r>
              <a:rPr lang="zh-TW" altLang="en-US" sz="4000" dirty="0"/>
              <a:t>，則不善無由入</a:t>
            </a:r>
            <a:r>
              <a:rPr lang="zh-TW" altLang="en-US" sz="4000" dirty="0" smtClean="0"/>
              <a:t>矣！不善進，</a:t>
            </a:r>
            <a:r>
              <a:rPr lang="zh-TW" altLang="en-US" sz="4000" dirty="0"/>
              <a:t>則</a:t>
            </a:r>
            <a:r>
              <a:rPr lang="zh-TW" altLang="en-US" sz="4000" dirty="0" smtClean="0"/>
              <a:t>善亦無由</a:t>
            </a:r>
            <a:r>
              <a:rPr lang="zh-TW" altLang="en-US" sz="4000" dirty="0"/>
              <a:t>入</a:t>
            </a:r>
            <a:r>
              <a:rPr lang="zh-TW" altLang="en-US" sz="4000" dirty="0" smtClean="0"/>
              <a:t>矣！」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（譯註第九冊頁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4861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1693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1.</a:t>
            </a:r>
            <a:r>
              <a:rPr lang="zh-TW" altLang="en-US" sz="3600" dirty="0"/>
              <a:t>直接</a:t>
            </a:r>
            <a:r>
              <a:rPr lang="zh-TW" altLang="en-US" sz="3600" dirty="0" smtClean="0"/>
              <a:t>提取</a:t>
            </a:r>
            <a:endParaRPr lang="en-US" altLang="zh-TW" sz="3600" dirty="0" smtClean="0"/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請將本文依文理脈絡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當區分段落。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1343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說苑．政</a:t>
            </a:r>
            <a:r>
              <a:rPr lang="zh-TW" altLang="en-US" dirty="0"/>
              <a:t>理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3956" y="1515649"/>
            <a:ext cx="9600656" cy="4395573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齊侯問於晏子曰：「為政何患？」對曰：「患善惡之不分。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公</a:t>
            </a:r>
            <a:r>
              <a:rPr lang="zh-TW" altLang="en-US" sz="3600" dirty="0"/>
              <a:t>曰：「何以察之？」對曰：「審擇</a:t>
            </a:r>
            <a:r>
              <a:rPr lang="zh-TW" altLang="en-US" sz="3600" dirty="0" smtClean="0"/>
              <a:t>左右；左右</a:t>
            </a:r>
            <a:r>
              <a:rPr lang="zh-TW" altLang="en-US" sz="3600" dirty="0"/>
              <a:t>善，則百僚</a:t>
            </a:r>
            <a:r>
              <a:rPr lang="zh-TW" altLang="en-US" sz="3600" dirty="0" smtClean="0"/>
              <a:t>各獲其</a:t>
            </a:r>
            <a:r>
              <a:rPr lang="zh-TW" altLang="en-US" sz="3600" dirty="0"/>
              <a:t>所宜而善惡</a:t>
            </a:r>
            <a:r>
              <a:rPr lang="zh-TW" altLang="en-US" sz="3600" dirty="0" smtClean="0"/>
              <a:t>分矣。」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孔子</a:t>
            </a:r>
            <a:r>
              <a:rPr lang="zh-TW" altLang="en-US" sz="3600" dirty="0"/>
              <a:t>聞之曰：「此</a:t>
            </a:r>
            <a:r>
              <a:rPr lang="zh-TW" altLang="en-US" sz="3600" dirty="0" smtClean="0"/>
              <a:t>言信矣</a:t>
            </a:r>
            <a:r>
              <a:rPr lang="zh-TW" altLang="en-US" sz="3600" dirty="0"/>
              <a:t>！</a:t>
            </a:r>
            <a:r>
              <a:rPr lang="zh-TW" altLang="en-US" sz="3600" dirty="0" smtClean="0"/>
              <a:t>善進</a:t>
            </a:r>
            <a:r>
              <a:rPr lang="zh-TW" altLang="en-US" sz="3600" dirty="0"/>
              <a:t>，則不善無由入</a:t>
            </a:r>
            <a:r>
              <a:rPr lang="zh-TW" altLang="en-US" sz="3600" dirty="0" smtClean="0"/>
              <a:t>矣！不善進，</a:t>
            </a:r>
            <a:r>
              <a:rPr lang="zh-TW" altLang="en-US" sz="3600" dirty="0"/>
              <a:t>則</a:t>
            </a:r>
            <a:r>
              <a:rPr lang="zh-TW" altLang="en-US" sz="3600" dirty="0" smtClean="0"/>
              <a:t>善亦無由</a:t>
            </a:r>
            <a:r>
              <a:rPr lang="zh-TW" altLang="en-US" sz="3600" dirty="0"/>
              <a:t>入</a:t>
            </a:r>
            <a:r>
              <a:rPr lang="zh-TW" altLang="en-US" sz="3600" dirty="0" smtClean="0"/>
              <a:t>矣！」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1378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5231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502230" y="1513115"/>
          <a:ext cx="10363200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齊侯問於晏子曰：為政何患？對曰：患善惡之不分。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公曰：何以察之？對曰：審擇左右；左右善，則百僚各獲其所宜而善惡分矣。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孔子聞之曰：此言信矣！善進，則不善無由入矣！不善進，則善亦無由入矣！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536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859032"/>
              </p:ext>
            </p:extLst>
          </p:nvPr>
        </p:nvGraphicFramePr>
        <p:xfrm>
          <a:off x="1502230" y="1513115"/>
          <a:ext cx="10363200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為政之患</a:t>
                      </a:r>
                      <a:endParaRPr lang="en-US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齊侯問於晏子曰：為政何患？對曰：患善惡之不分。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公曰：何以察之？對曰：審擇左右；左右善，則百僚各獲其所宜而善惡分矣。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孔子聞之曰：此言信矣！善進，則不善無由入矣！不善進，則善亦無由入矣！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0300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5629243"/>
              </p:ext>
            </p:extLst>
          </p:nvPr>
        </p:nvGraphicFramePr>
        <p:xfrm>
          <a:off x="1502230" y="1513115"/>
          <a:ext cx="10363200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為政之患</a:t>
                      </a:r>
                      <a:endParaRPr lang="en-US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齊侯問於晏子曰：為政何患？對曰：患善惡之不分。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審擇善惡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公曰：何以察之？對曰：審擇左右；左右善，則百僚各獲其所宜而善惡分矣。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孔子聞之曰：此言信矣！善進，則不善無由入矣！不善進，則善亦無由入矣！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493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5111714"/>
              </p:ext>
            </p:extLst>
          </p:nvPr>
        </p:nvGraphicFramePr>
        <p:xfrm>
          <a:off x="1502230" y="1513115"/>
          <a:ext cx="10363200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為政之患</a:t>
                      </a:r>
                      <a:endParaRPr lang="en-US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齊侯問於晏子曰：為政何患？對曰：患善惡之不分。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審擇善惡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公曰：何以察之？對曰：審擇左右；左右善，則百僚各獲其所宜而善惡分矣。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進善退惡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孔子聞之曰：此言信矣！善進，則不善無由入矣！不善進，則善亦無由入矣！</a:t>
                      </a:r>
                      <a:endParaRPr lang="zh-TW" altLang="en-US" sz="3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82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為政</a:t>
            </a:r>
            <a:r>
              <a:rPr lang="zh-TW" altLang="en-US" sz="320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320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患、</a:t>
            </a:r>
            <a:r>
              <a:rPr lang="zh-TW" altLang="zh-TW" sz="320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審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擇善惡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進善退惡</a:t>
            </a:r>
          </a:p>
          <a:p>
            <a:pPr lvl="1">
              <a:lnSpc>
                <a:spcPts val="4800"/>
              </a:lnSpc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978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文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表解方式說明其文理脈絡。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66242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0150531"/>
              </p:ext>
            </p:extLst>
          </p:nvPr>
        </p:nvGraphicFramePr>
        <p:xfrm>
          <a:off x="1687339" y="868470"/>
          <a:ext cx="9966042" cy="55198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260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74C507-8BC8-4E14-A266-734D1476D0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074C507-8BC8-4E14-A266-734D1476D0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FA932C-7032-4990-BE1F-38705472E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9FA932C-7032-4990-BE1F-38705472E2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DD5C38-47BB-4E4B-850D-0794C470A9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45DD5C38-47BB-4E4B-850D-0794C470A9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CC024B-00C3-4785-BF2E-8335D202A9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F1CC024B-00C3-4785-BF2E-8335D202A9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4F7ED9-CD30-4F26-A6B1-3780AE9B6F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8D4F7ED9-CD30-4F26-A6B1-3780AE9B6F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4A21FB-BC6B-4364-B846-BCC8C57A2E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794A21FB-BC6B-4364-B846-BCC8C57A2E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4</a:t>
            </a:r>
            <a:r>
              <a:rPr lang="en-US" altLang="zh-TW" sz="4000" dirty="0"/>
              <a:t>.</a:t>
            </a:r>
            <a:r>
              <a:rPr lang="zh-TW" altLang="en-US" sz="4000" dirty="0"/>
              <a:t>比較</a:t>
            </a:r>
            <a:r>
              <a:rPr lang="zh-TW" altLang="en-US" sz="4000" dirty="0" smtClean="0"/>
              <a:t>評估</a:t>
            </a:r>
            <a:endParaRPr lang="en-US" altLang="zh-TW" sz="4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本文所論「為政之患」是否已充分完整？你認為尚有其他之患嗎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5586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3279</TotalTime>
  <Words>2820</Words>
  <Application>Microsoft Office PowerPoint</Application>
  <PresentationFormat>寬螢幕</PresentationFormat>
  <Paragraphs>163</Paragraphs>
  <Slides>31</Slides>
  <Notes>16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31</vt:i4>
      </vt:variant>
    </vt:vector>
  </HeadingPairs>
  <TitlesOfParts>
    <vt:vector size="39" baseType="lpstr"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《群書治要》君道(三)</vt:lpstr>
      <vt:lpstr>內容選材</vt:lpstr>
      <vt:lpstr>【題解】《新序》</vt:lpstr>
      <vt:lpstr>【作者簡介】劉向（約公元前77年—公元前6年）</vt:lpstr>
      <vt:lpstr>《新序．雜事四》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  <vt:lpstr>PowerPoint 簡報</vt:lpstr>
      <vt:lpstr>四層次設問</vt:lpstr>
      <vt:lpstr>【題解】《説苑》</vt:lpstr>
      <vt:lpstr>PowerPoint 簡報</vt:lpstr>
      <vt:lpstr>《說苑．政理》</vt:lpstr>
      <vt:lpstr>四層次設問</vt:lpstr>
      <vt:lpstr>《說苑．政理》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四層次設問</vt:lpstr>
      <vt:lpstr>PowerPoint 簡報</vt:lpstr>
      <vt:lpstr>四層次設問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242</cp:revision>
  <dcterms:created xsi:type="dcterms:W3CDTF">2018-06-08T14:12:39Z</dcterms:created>
  <dcterms:modified xsi:type="dcterms:W3CDTF">2018-10-08T14:24:05Z</dcterms:modified>
</cp:coreProperties>
</file>