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5" r:id="rId1"/>
  </p:sldMasterIdLst>
  <p:sldIdLst>
    <p:sldId id="256" r:id="rId2"/>
    <p:sldId id="257" r:id="rId3"/>
    <p:sldId id="258" r:id="rId4"/>
    <p:sldId id="260" r:id="rId5"/>
    <p:sldId id="262" r:id="rId6"/>
    <p:sldId id="261" r:id="rId7"/>
    <p:sldId id="263"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E9B203-27AA-6245-AC6F-96A4B1DDA2C4}" v="25" dt="2020-10-17T09:48:38.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87"/>
  </p:normalViewPr>
  <p:slideViewPr>
    <p:cSldViewPr snapToGrid="0" snapToObjects="1">
      <p:cViewPr varScale="1">
        <p:scale>
          <a:sx n="111" d="100"/>
          <a:sy n="111" d="100"/>
        </p:scale>
        <p:origin x="63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d myers" userId="b01a68df0a98ce96" providerId="LiveId" clId="{C8E9B203-27AA-6245-AC6F-96A4B1DDA2C4}"/>
    <pc:docChg chg="undo custSel mod addSld modSld">
      <pc:chgData name="aled myers" userId="b01a68df0a98ce96" providerId="LiveId" clId="{C8E9B203-27AA-6245-AC6F-96A4B1DDA2C4}" dt="2020-10-17T09:50:45.393" v="1065" actId="2711"/>
      <pc:docMkLst>
        <pc:docMk/>
      </pc:docMkLst>
      <pc:sldChg chg="modSp">
        <pc:chgData name="aled myers" userId="b01a68df0a98ce96" providerId="LiveId" clId="{C8E9B203-27AA-6245-AC6F-96A4B1DDA2C4}" dt="2020-10-17T09:47:12.345" v="1039" actId="27636"/>
        <pc:sldMkLst>
          <pc:docMk/>
          <pc:sldMk cId="2981858871" sldId="256"/>
        </pc:sldMkLst>
        <pc:spChg chg="mod">
          <ac:chgData name="aled myers" userId="b01a68df0a98ce96" providerId="LiveId" clId="{C8E9B203-27AA-6245-AC6F-96A4B1DDA2C4}" dt="2020-10-17T09:47:12.345" v="1039" actId="27636"/>
          <ac:spMkLst>
            <pc:docMk/>
            <pc:sldMk cId="2981858871" sldId="256"/>
            <ac:spMk id="2" creationId="{3CB17B8B-9E65-A049-943B-851EE4230079}"/>
          </ac:spMkLst>
        </pc:spChg>
        <pc:spChg chg="mod">
          <ac:chgData name="aled myers" userId="b01a68df0a98ce96" providerId="LiveId" clId="{C8E9B203-27AA-6245-AC6F-96A4B1DDA2C4}" dt="2020-10-17T09:23:40.364" v="49" actId="20577"/>
          <ac:spMkLst>
            <pc:docMk/>
            <pc:sldMk cId="2981858871" sldId="256"/>
            <ac:spMk id="3" creationId="{E3B2FD98-AFD1-E047-B1FC-CDA40DB330D1}"/>
          </ac:spMkLst>
        </pc:spChg>
      </pc:sldChg>
      <pc:sldChg chg="addSp delSp modSp">
        <pc:chgData name="aled myers" userId="b01a68df0a98ce96" providerId="LiveId" clId="{C8E9B203-27AA-6245-AC6F-96A4B1DDA2C4}" dt="2020-10-17T09:23:46.626" v="52" actId="478"/>
        <pc:sldMkLst>
          <pc:docMk/>
          <pc:sldMk cId="251408589" sldId="257"/>
        </pc:sldMkLst>
        <pc:spChg chg="add del mod">
          <ac:chgData name="aled myers" userId="b01a68df0a98ce96" providerId="LiveId" clId="{C8E9B203-27AA-6245-AC6F-96A4B1DDA2C4}" dt="2020-10-17T09:23:46.626" v="52" actId="478"/>
          <ac:spMkLst>
            <pc:docMk/>
            <pc:sldMk cId="251408589" sldId="257"/>
            <ac:spMk id="5" creationId="{EE9224CD-3B00-2A46-960B-AD84A15D2C67}"/>
          </ac:spMkLst>
        </pc:spChg>
      </pc:sldChg>
      <pc:sldChg chg="addSp modSp add">
        <pc:chgData name="aled myers" userId="b01a68df0a98ce96" providerId="LiveId" clId="{C8E9B203-27AA-6245-AC6F-96A4B1DDA2C4}" dt="2020-10-17T09:49:51.373" v="1057" actId="2711"/>
        <pc:sldMkLst>
          <pc:docMk/>
          <pc:sldMk cId="1352120777" sldId="258"/>
        </pc:sldMkLst>
        <pc:spChg chg="mod">
          <ac:chgData name="aled myers" userId="b01a68df0a98ce96" providerId="LiveId" clId="{C8E9B203-27AA-6245-AC6F-96A4B1DDA2C4}" dt="2020-10-17T09:49:45.158" v="1056" actId="2711"/>
          <ac:spMkLst>
            <pc:docMk/>
            <pc:sldMk cId="1352120777" sldId="258"/>
            <ac:spMk id="2" creationId="{E27D0C78-3420-2D40-8F89-30A5B859E674}"/>
          </ac:spMkLst>
        </pc:spChg>
        <pc:spChg chg="mod">
          <ac:chgData name="aled myers" userId="b01a68df0a98ce96" providerId="LiveId" clId="{C8E9B203-27AA-6245-AC6F-96A4B1DDA2C4}" dt="2020-10-17T09:49:51.373" v="1057" actId="2711"/>
          <ac:spMkLst>
            <pc:docMk/>
            <pc:sldMk cId="1352120777" sldId="258"/>
            <ac:spMk id="3" creationId="{A5E15797-5551-D14E-B560-46ED1E292F52}"/>
          </ac:spMkLst>
        </pc:spChg>
        <pc:picChg chg="add mod">
          <ac:chgData name="aled myers" userId="b01a68df0a98ce96" providerId="LiveId" clId="{C8E9B203-27AA-6245-AC6F-96A4B1DDA2C4}" dt="2020-10-17T09:28:16.407" v="243" actId="1076"/>
          <ac:picMkLst>
            <pc:docMk/>
            <pc:sldMk cId="1352120777" sldId="258"/>
            <ac:picMk id="4" creationId="{163CA6AA-E73D-2C4E-963A-A54A291B155D}"/>
          </ac:picMkLst>
        </pc:picChg>
      </pc:sldChg>
      <pc:sldChg chg="modSp add">
        <pc:chgData name="aled myers" userId="b01a68df0a98ce96" providerId="LiveId" clId="{C8E9B203-27AA-6245-AC6F-96A4B1DDA2C4}" dt="2020-10-17T09:50:45.393" v="1065" actId="2711"/>
        <pc:sldMkLst>
          <pc:docMk/>
          <pc:sldMk cId="1500684719" sldId="259"/>
        </pc:sldMkLst>
        <pc:spChg chg="mod">
          <ac:chgData name="aled myers" userId="b01a68df0a98ce96" providerId="LiveId" clId="{C8E9B203-27AA-6245-AC6F-96A4B1DDA2C4}" dt="2020-10-17T09:50:45.393" v="1065" actId="2711"/>
          <ac:spMkLst>
            <pc:docMk/>
            <pc:sldMk cId="1500684719" sldId="259"/>
            <ac:spMk id="2" creationId="{51823DE0-D852-0A4C-B5DD-AF6B2626904A}"/>
          </ac:spMkLst>
        </pc:spChg>
        <pc:spChg chg="mod">
          <ac:chgData name="aled myers" userId="b01a68df0a98ce96" providerId="LiveId" clId="{C8E9B203-27AA-6245-AC6F-96A4B1DDA2C4}" dt="2020-10-17T09:28:38.392" v="252" actId="20577"/>
          <ac:spMkLst>
            <pc:docMk/>
            <pc:sldMk cId="1500684719" sldId="259"/>
            <ac:spMk id="3" creationId="{B3807B56-3337-0849-BBB5-F1C5053D89FF}"/>
          </ac:spMkLst>
        </pc:spChg>
      </pc:sldChg>
      <pc:sldChg chg="addSp delSp modSp add">
        <pc:chgData name="aled myers" userId="b01a68df0a98ce96" providerId="LiveId" clId="{C8E9B203-27AA-6245-AC6F-96A4B1DDA2C4}" dt="2020-10-17T09:50:09.923" v="1059" actId="2711"/>
        <pc:sldMkLst>
          <pc:docMk/>
          <pc:sldMk cId="1045968077" sldId="260"/>
        </pc:sldMkLst>
        <pc:spChg chg="mod">
          <ac:chgData name="aled myers" userId="b01a68df0a98ce96" providerId="LiveId" clId="{C8E9B203-27AA-6245-AC6F-96A4B1DDA2C4}" dt="2020-10-17T09:50:09.923" v="1059" actId="2711"/>
          <ac:spMkLst>
            <pc:docMk/>
            <pc:sldMk cId="1045968077" sldId="260"/>
            <ac:spMk id="2" creationId="{5E20EDBA-0EFB-2143-9845-D25DC2DFEA2C}"/>
          </ac:spMkLst>
        </pc:spChg>
        <pc:spChg chg="mod">
          <ac:chgData name="aled myers" userId="b01a68df0a98ce96" providerId="LiveId" clId="{C8E9B203-27AA-6245-AC6F-96A4B1DDA2C4}" dt="2020-10-17T09:50:04.327" v="1058" actId="2711"/>
          <ac:spMkLst>
            <pc:docMk/>
            <pc:sldMk cId="1045968077" sldId="260"/>
            <ac:spMk id="3" creationId="{1EC64173-3D8D-8B40-9C0C-1BDFF5917701}"/>
          </ac:spMkLst>
        </pc:spChg>
        <pc:spChg chg="add del mod">
          <ac:chgData name="aled myers" userId="b01a68df0a98ce96" providerId="LiveId" clId="{C8E9B203-27AA-6245-AC6F-96A4B1DDA2C4}" dt="2020-10-17T09:32:37.730" v="606"/>
          <ac:spMkLst>
            <pc:docMk/>
            <pc:sldMk cId="1045968077" sldId="260"/>
            <ac:spMk id="4" creationId="{42BF81CB-33AD-3940-98EF-C63F8C8EC16A}"/>
          </ac:spMkLst>
        </pc:spChg>
      </pc:sldChg>
      <pc:sldChg chg="modSp add">
        <pc:chgData name="aled myers" userId="b01a68df0a98ce96" providerId="LiveId" clId="{C8E9B203-27AA-6245-AC6F-96A4B1DDA2C4}" dt="2020-10-17T09:50:32.190" v="1063" actId="2711"/>
        <pc:sldMkLst>
          <pc:docMk/>
          <pc:sldMk cId="3307157651" sldId="261"/>
        </pc:sldMkLst>
        <pc:spChg chg="mod">
          <ac:chgData name="aled myers" userId="b01a68df0a98ce96" providerId="LiveId" clId="{C8E9B203-27AA-6245-AC6F-96A4B1DDA2C4}" dt="2020-10-17T09:50:27.081" v="1062" actId="2711"/>
          <ac:spMkLst>
            <pc:docMk/>
            <pc:sldMk cId="3307157651" sldId="261"/>
            <ac:spMk id="2" creationId="{BB0778B8-F2B3-3842-AE9F-4AEEE2DF0A0C}"/>
          </ac:spMkLst>
        </pc:spChg>
        <pc:spChg chg="mod">
          <ac:chgData name="aled myers" userId="b01a68df0a98ce96" providerId="LiveId" clId="{C8E9B203-27AA-6245-AC6F-96A4B1DDA2C4}" dt="2020-10-17T09:50:32.190" v="1063" actId="2711"/>
          <ac:spMkLst>
            <pc:docMk/>
            <pc:sldMk cId="3307157651" sldId="261"/>
            <ac:spMk id="3" creationId="{9789575A-7F69-2945-86B3-834EE385E424}"/>
          </ac:spMkLst>
        </pc:spChg>
      </pc:sldChg>
      <pc:sldChg chg="modSp add">
        <pc:chgData name="aled myers" userId="b01a68df0a98ce96" providerId="LiveId" clId="{C8E9B203-27AA-6245-AC6F-96A4B1DDA2C4}" dt="2020-10-17T09:50:20.121" v="1061" actId="2711"/>
        <pc:sldMkLst>
          <pc:docMk/>
          <pc:sldMk cId="2561896664" sldId="262"/>
        </pc:sldMkLst>
        <pc:spChg chg="mod">
          <ac:chgData name="aled myers" userId="b01a68df0a98ce96" providerId="LiveId" clId="{C8E9B203-27AA-6245-AC6F-96A4B1DDA2C4}" dt="2020-10-17T09:50:15.772" v="1060" actId="2711"/>
          <ac:spMkLst>
            <pc:docMk/>
            <pc:sldMk cId="2561896664" sldId="262"/>
            <ac:spMk id="2" creationId="{1C53B4A8-F4B6-E749-B9A2-0202132A7498}"/>
          </ac:spMkLst>
        </pc:spChg>
        <pc:spChg chg="mod">
          <ac:chgData name="aled myers" userId="b01a68df0a98ce96" providerId="LiveId" clId="{C8E9B203-27AA-6245-AC6F-96A4B1DDA2C4}" dt="2020-10-17T09:50:20.121" v="1061" actId="2711"/>
          <ac:spMkLst>
            <pc:docMk/>
            <pc:sldMk cId="2561896664" sldId="262"/>
            <ac:spMk id="3" creationId="{08F58BC9-ADAF-EB48-951B-359F2B279DE9}"/>
          </ac:spMkLst>
        </pc:spChg>
      </pc:sldChg>
      <pc:sldChg chg="addSp delSp modSp add mod setBg setClrOvrMap">
        <pc:chgData name="aled myers" userId="b01a68df0a98ce96" providerId="LiveId" clId="{C8E9B203-27AA-6245-AC6F-96A4B1DDA2C4}" dt="2020-10-17T09:50:39.308" v="1064" actId="2711"/>
        <pc:sldMkLst>
          <pc:docMk/>
          <pc:sldMk cId="4109407148" sldId="263"/>
        </pc:sldMkLst>
        <pc:spChg chg="mod">
          <ac:chgData name="aled myers" userId="b01a68df0a98ce96" providerId="LiveId" clId="{C8E9B203-27AA-6245-AC6F-96A4B1DDA2C4}" dt="2020-10-17T09:50:39.308" v="1064" actId="2711"/>
          <ac:spMkLst>
            <pc:docMk/>
            <pc:sldMk cId="4109407148" sldId="263"/>
            <ac:spMk id="2" creationId="{C54544CF-CFE6-2E42-B946-FB1063663E62}"/>
          </ac:spMkLst>
        </pc:spChg>
        <pc:spChg chg="del">
          <ac:chgData name="aled myers" userId="b01a68df0a98ce96" providerId="LiveId" clId="{C8E9B203-27AA-6245-AC6F-96A4B1DDA2C4}" dt="2020-10-17T09:44:43.616" v="1015"/>
          <ac:spMkLst>
            <pc:docMk/>
            <pc:sldMk cId="4109407148" sldId="263"/>
            <ac:spMk id="3" creationId="{FA9E3CC0-858C-8349-A701-7F69F60A152F}"/>
          </ac:spMkLst>
        </pc:spChg>
        <pc:spChg chg="add del mod">
          <ac:chgData name="aled myers" userId="b01a68df0a98ce96" providerId="LiveId" clId="{C8E9B203-27AA-6245-AC6F-96A4B1DDA2C4}" dt="2020-10-17T09:44:53.093" v="1018" actId="478"/>
          <ac:spMkLst>
            <pc:docMk/>
            <pc:sldMk cId="4109407148" sldId="263"/>
            <ac:spMk id="4" creationId="{73378358-C722-184C-935B-7B5A51D01FCC}"/>
          </ac:spMkLst>
        </pc:spChg>
        <pc:spChg chg="add del mod">
          <ac:chgData name="aled myers" userId="b01a68df0a98ce96" providerId="LiveId" clId="{C8E9B203-27AA-6245-AC6F-96A4B1DDA2C4}" dt="2020-10-17T09:44:58.655" v="1019"/>
          <ac:spMkLst>
            <pc:docMk/>
            <pc:sldMk cId="4109407148" sldId="263"/>
            <ac:spMk id="6" creationId="{34D1B31E-E245-7948-829A-27517836FFAA}"/>
          </ac:spMkLst>
        </pc:spChg>
        <pc:spChg chg="add del">
          <ac:chgData name="aled myers" userId="b01a68df0a98ce96" providerId="LiveId" clId="{C8E9B203-27AA-6245-AC6F-96A4B1DDA2C4}" dt="2020-10-17T09:45:00.192" v="1020" actId="478"/>
          <ac:spMkLst>
            <pc:docMk/>
            <pc:sldMk cId="4109407148" sldId="263"/>
            <ac:spMk id="7" creationId="{C8618AE7-D0DF-054A-8FCA-7EED0394B697}"/>
          </ac:spMkLst>
        </pc:spChg>
        <pc:spChg chg="add del mod">
          <ac:chgData name="aled myers" userId="b01a68df0a98ce96" providerId="LiveId" clId="{C8E9B203-27AA-6245-AC6F-96A4B1DDA2C4}" dt="2020-10-17T09:45:30.839" v="1021"/>
          <ac:spMkLst>
            <pc:docMk/>
            <pc:sldMk cId="4109407148" sldId="263"/>
            <ac:spMk id="9" creationId="{E247DC29-4DC0-F043-B4D0-E584C1E745B9}"/>
          </ac:spMkLst>
        </pc:spChg>
        <pc:spChg chg="add del mod">
          <ac:chgData name="aled myers" userId="b01a68df0a98ce96" providerId="LiveId" clId="{C8E9B203-27AA-6245-AC6F-96A4B1DDA2C4}" dt="2020-10-17T09:45:42.830" v="1023" actId="478"/>
          <ac:spMkLst>
            <pc:docMk/>
            <pc:sldMk cId="4109407148" sldId="263"/>
            <ac:spMk id="10" creationId="{17B08E8A-5A97-8F46-8C18-81B3C01C6C48}"/>
          </ac:spMkLst>
        </pc:spChg>
        <pc:spChg chg="add del mod">
          <ac:chgData name="aled myers" userId="b01a68df0a98ce96" providerId="LiveId" clId="{C8E9B203-27AA-6245-AC6F-96A4B1DDA2C4}" dt="2020-10-17T09:45:53.883" v="1026"/>
          <ac:spMkLst>
            <pc:docMk/>
            <pc:sldMk cId="4109407148" sldId="263"/>
            <ac:spMk id="12" creationId="{D5059087-31FB-A644-B706-94C1BCCF920E}"/>
          </ac:spMkLst>
        </pc:spChg>
        <pc:spChg chg="add del mod">
          <ac:chgData name="aled myers" userId="b01a68df0a98ce96" providerId="LiveId" clId="{C8E9B203-27AA-6245-AC6F-96A4B1DDA2C4}" dt="2020-10-17T09:47:31.305" v="1042" actId="478"/>
          <ac:spMkLst>
            <pc:docMk/>
            <pc:sldMk cId="4109407148" sldId="263"/>
            <ac:spMk id="13" creationId="{1CD552F6-2F7E-E045-B1E6-E9421EC6A86F}"/>
          </ac:spMkLst>
        </pc:spChg>
        <pc:spChg chg="add del mod">
          <ac:chgData name="aled myers" userId="b01a68df0a98ce96" providerId="LiveId" clId="{C8E9B203-27AA-6245-AC6F-96A4B1DDA2C4}" dt="2020-10-17T09:46:36.220" v="1034"/>
          <ac:spMkLst>
            <pc:docMk/>
            <pc:sldMk cId="4109407148" sldId="263"/>
            <ac:spMk id="14" creationId="{B8374E8D-9530-B142-A00B-C3C471395E45}"/>
          </ac:spMkLst>
        </pc:spChg>
        <pc:spChg chg="add del mod">
          <ac:chgData name="aled myers" userId="b01a68df0a98ce96" providerId="LiveId" clId="{C8E9B203-27AA-6245-AC6F-96A4B1DDA2C4}" dt="2020-10-17T09:46:33.967" v="1032" actId="478"/>
          <ac:spMkLst>
            <pc:docMk/>
            <pc:sldMk cId="4109407148" sldId="263"/>
            <ac:spMk id="15" creationId="{C6037E3A-10A3-094C-81E9-8C835849F6FC}"/>
          </ac:spMkLst>
        </pc:spChg>
        <pc:spChg chg="add del mod">
          <ac:chgData name="aled myers" userId="b01a68df0a98ce96" providerId="LiveId" clId="{C8E9B203-27AA-6245-AC6F-96A4B1DDA2C4}" dt="2020-10-17T09:47:05.213" v="1038" actId="478"/>
          <ac:spMkLst>
            <pc:docMk/>
            <pc:sldMk cId="4109407148" sldId="263"/>
            <ac:spMk id="16" creationId="{8CB154A5-700B-894E-9871-AA37B6E5578C}"/>
          </ac:spMkLst>
        </pc:spChg>
        <pc:spChg chg="add del mod">
          <ac:chgData name="aled myers" userId="b01a68df0a98ce96" providerId="LiveId" clId="{C8E9B203-27AA-6245-AC6F-96A4B1DDA2C4}" dt="2020-10-17T09:47:35.158" v="1043"/>
          <ac:spMkLst>
            <pc:docMk/>
            <pc:sldMk cId="4109407148" sldId="263"/>
            <ac:spMk id="18" creationId="{3549936B-4E2F-8A43-AC58-CF91B46C37DF}"/>
          </ac:spMkLst>
        </pc:spChg>
        <pc:spChg chg="add del mod">
          <ac:chgData name="aled myers" userId="b01a68df0a98ce96" providerId="LiveId" clId="{C8E9B203-27AA-6245-AC6F-96A4B1DDA2C4}" dt="2020-10-17T09:47:42.257" v="1045" actId="478"/>
          <ac:spMkLst>
            <pc:docMk/>
            <pc:sldMk cId="4109407148" sldId="263"/>
            <ac:spMk id="19" creationId="{B4FAD3BA-9892-4349-A85A-0E3CF8C220F4}"/>
          </ac:spMkLst>
        </pc:spChg>
        <pc:spChg chg="add del mod">
          <ac:chgData name="aled myers" userId="b01a68df0a98ce96" providerId="LiveId" clId="{C8E9B203-27AA-6245-AC6F-96A4B1DDA2C4}" dt="2020-10-17T09:48:38.840" v="1046"/>
          <ac:spMkLst>
            <pc:docMk/>
            <pc:sldMk cId="4109407148" sldId="263"/>
            <ac:spMk id="21" creationId="{AFC7F09A-B1C2-494C-B12E-1BB87376FBB5}"/>
          </ac:spMkLst>
        </pc:spChg>
        <pc:spChg chg="add mod">
          <ac:chgData name="aled myers" userId="b01a68df0a98ce96" providerId="LiveId" clId="{C8E9B203-27AA-6245-AC6F-96A4B1DDA2C4}" dt="2020-10-17T09:49:13.330" v="1055" actId="27636"/>
          <ac:spMkLst>
            <pc:docMk/>
            <pc:sldMk cId="4109407148" sldId="263"/>
            <ac:spMk id="22" creationId="{362AFCC9-7411-D84A-9665-C67054CD8272}"/>
          </ac:spMkLst>
        </pc:spChg>
        <pc:spChg chg="add del">
          <ac:chgData name="aled myers" userId="b01a68df0a98ce96" providerId="LiveId" clId="{C8E9B203-27AA-6245-AC6F-96A4B1DDA2C4}" dt="2020-10-17T09:48:49.367" v="1048" actId="26606"/>
          <ac:spMkLst>
            <pc:docMk/>
            <pc:sldMk cId="4109407148" sldId="263"/>
            <ac:spMk id="27" creationId="{6BFC9644-673A-459F-B3C5-9310A4E50E3B}"/>
          </ac:spMkLst>
        </pc:spChg>
        <pc:spChg chg="add del">
          <ac:chgData name="aled myers" userId="b01a68df0a98ce96" providerId="LiveId" clId="{C8E9B203-27AA-6245-AC6F-96A4B1DDA2C4}" dt="2020-10-17T09:48:49.367" v="1048" actId="26606"/>
          <ac:spMkLst>
            <pc:docMk/>
            <pc:sldMk cId="4109407148" sldId="263"/>
            <ac:spMk id="58" creationId="{7D1C411D-0818-4640-8657-2AF78250C802}"/>
          </ac:spMkLst>
        </pc:spChg>
        <pc:spChg chg="add del">
          <ac:chgData name="aled myers" userId="b01a68df0a98ce96" providerId="LiveId" clId="{C8E9B203-27AA-6245-AC6F-96A4B1DDA2C4}" dt="2020-10-17T09:48:53.020" v="1050" actId="26606"/>
          <ac:spMkLst>
            <pc:docMk/>
            <pc:sldMk cId="4109407148" sldId="263"/>
            <ac:spMk id="71" creationId="{E9B448F0-DA06-4165-AB5F-4330A20E06D0}"/>
          </ac:spMkLst>
        </pc:spChg>
        <pc:spChg chg="add">
          <ac:chgData name="aled myers" userId="b01a68df0a98ce96" providerId="LiveId" clId="{C8E9B203-27AA-6245-AC6F-96A4B1DDA2C4}" dt="2020-10-17T09:48:53.060" v="1051" actId="26606"/>
          <ac:spMkLst>
            <pc:docMk/>
            <pc:sldMk cId="4109407148" sldId="263"/>
            <ac:spMk id="75" creationId="{B61375F2-60B1-44ED-B60A-019C4BD5A62A}"/>
          </ac:spMkLst>
        </pc:spChg>
        <pc:grpChg chg="add del">
          <ac:chgData name="aled myers" userId="b01a68df0a98ce96" providerId="LiveId" clId="{C8E9B203-27AA-6245-AC6F-96A4B1DDA2C4}" dt="2020-10-17T09:48:49.367" v="1048" actId="26606"/>
          <ac:grpSpMkLst>
            <pc:docMk/>
            <pc:sldMk cId="4109407148" sldId="263"/>
            <ac:grpSpMk id="29" creationId="{4ADB9295-9645-4BF2-ADFD-75800B7FAD06}"/>
          </ac:grpSpMkLst>
        </pc:grpChg>
        <pc:grpChg chg="add del">
          <ac:chgData name="aled myers" userId="b01a68df0a98ce96" providerId="LiveId" clId="{C8E9B203-27AA-6245-AC6F-96A4B1DDA2C4}" dt="2020-10-17T09:48:53.020" v="1050" actId="26606"/>
          <ac:grpSpMkLst>
            <pc:docMk/>
            <pc:sldMk cId="4109407148" sldId="263"/>
            <ac:grpSpMk id="31" creationId="{2576BCDF-119F-4EB5-83D7-ED823C93EBBD}"/>
          </ac:grpSpMkLst>
        </pc:grpChg>
        <pc:grpChg chg="add del">
          <ac:chgData name="aled myers" userId="b01a68df0a98ce96" providerId="LiveId" clId="{C8E9B203-27AA-6245-AC6F-96A4B1DDA2C4}" dt="2020-10-17T09:48:53.020" v="1050" actId="26606"/>
          <ac:grpSpMkLst>
            <pc:docMk/>
            <pc:sldMk cId="4109407148" sldId="263"/>
            <ac:grpSpMk id="60" creationId="{8DB4BB99-C854-45F9-BED1-63D15E3A2411}"/>
          </ac:grpSpMkLst>
        </pc:grpChg>
        <pc:grpChg chg="add">
          <ac:chgData name="aled myers" userId="b01a68df0a98ce96" providerId="LiveId" clId="{C8E9B203-27AA-6245-AC6F-96A4B1DDA2C4}" dt="2020-10-17T09:48:53.060" v="1051" actId="26606"/>
          <ac:grpSpMkLst>
            <pc:docMk/>
            <pc:sldMk cId="4109407148" sldId="263"/>
            <ac:grpSpMk id="76" creationId="{4ADB9295-9645-4BF2-ADFD-75800B7FAD06}"/>
          </ac:grpSpMkLst>
        </pc:grpChg>
        <pc:grpChg chg="add">
          <ac:chgData name="aled myers" userId="b01a68df0a98ce96" providerId="LiveId" clId="{C8E9B203-27AA-6245-AC6F-96A4B1DDA2C4}" dt="2020-10-17T09:48:53.060" v="1051" actId="26606"/>
          <ac:grpSpMkLst>
            <pc:docMk/>
            <pc:sldMk cId="4109407148" sldId="263"/>
            <ac:grpSpMk id="78" creationId="{B485B3F6-654D-4842-A2DE-677D12FED460}"/>
          </ac:grpSpMkLst>
        </pc:grpChg>
        <pc:picChg chg="add del">
          <ac:chgData name="aled myers" userId="b01a68df0a98ce96" providerId="LiveId" clId="{C8E9B203-27AA-6245-AC6F-96A4B1DDA2C4}" dt="2020-10-17T09:48:53.020" v="1050" actId="26606"/>
          <ac:picMkLst>
            <pc:docMk/>
            <pc:sldMk cId="4109407148" sldId="263"/>
            <ac:picMk id="72" creationId="{92D83638-A467-411A-9C31-FE9A111CD885}"/>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5DF1909D-53E9-F144-B6C4-238F4822C618}" type="datetimeFigureOut">
              <a:rPr lang="en-US" smtClean="0"/>
              <a:t>10/17/20</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3681706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F1909D-53E9-F144-B6C4-238F4822C618}" type="datetimeFigureOut">
              <a:rPr lang="en-US" smtClean="0"/>
              <a:t>10/17/20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381581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DF1909D-53E9-F144-B6C4-238F4822C618}" type="datetimeFigureOut">
              <a:rPr lang="en-US" smtClean="0"/>
              <a:t>10/17/20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313266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F1909D-53E9-F144-B6C4-238F4822C618}" type="datetimeFigureOut">
              <a:rPr lang="en-US" smtClean="0"/>
              <a:t>10/17/20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504686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F1909D-53E9-F144-B6C4-238F4822C618}" type="datetimeFigureOut">
              <a:rPr lang="en-US" smtClean="0"/>
              <a:t>10/17/20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709521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F1909D-53E9-F144-B6C4-238F4822C618}" type="datetimeFigureOut">
              <a:rPr lang="en-US" smtClean="0"/>
              <a:t>10/17/20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1543491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F1909D-53E9-F144-B6C4-238F4822C618}" type="datetimeFigureOut">
              <a:rPr lang="en-US" smtClean="0"/>
              <a:t>10/17/20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686065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F1909D-53E9-F144-B6C4-238F4822C618}" type="datetimeFigureOut">
              <a:rPr lang="en-US" smtClean="0"/>
              <a:t>10/17/20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1763714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F1909D-53E9-F144-B6C4-238F4822C618}" type="datetimeFigureOut">
              <a:rPr lang="en-US" smtClean="0"/>
              <a:t>10/17/20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3038560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F1909D-53E9-F144-B6C4-238F4822C618}" type="datetimeFigureOut">
              <a:rPr lang="en-US" smtClean="0"/>
              <a:t>10/17/20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2194466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F1909D-53E9-F144-B6C4-238F4822C618}" type="datetimeFigureOut">
              <a:rPr lang="en-US" smtClean="0"/>
              <a:t>10/17/20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3410903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F1909D-53E9-F144-B6C4-238F4822C618}" type="datetimeFigureOut">
              <a:rPr lang="en-US" smtClean="0"/>
              <a:t>10/17/20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9EF4B6-C938-A943-A20A-10EEEFAD378C}"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17907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F1909D-53E9-F144-B6C4-238F4822C618}" type="datetimeFigureOut">
              <a:rPr lang="en-US" smtClean="0"/>
              <a:t>10/17/20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2605401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DF1909D-53E9-F144-B6C4-238F4822C618}" type="datetimeFigureOut">
              <a:rPr lang="en-US" smtClean="0"/>
              <a:t>10/17/20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814424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DF1909D-53E9-F144-B6C4-238F4822C618}" type="datetimeFigureOut">
              <a:rPr lang="en-US" smtClean="0"/>
              <a:t>10/17/20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2311658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F1909D-53E9-F144-B6C4-238F4822C618}" type="datetimeFigureOut">
              <a:rPr lang="en-US" smtClean="0"/>
              <a:t>10/17/20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1830209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F1909D-53E9-F144-B6C4-238F4822C618}" type="datetimeFigureOut">
              <a:rPr lang="en-US" smtClean="0"/>
              <a:t>10/17/20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9EF4B6-C938-A943-A20A-10EEEFAD378C}" type="slidenum">
              <a:rPr lang="en-US" smtClean="0"/>
              <a:t>‹#›</a:t>
            </a:fld>
            <a:endParaRPr lang="en-US"/>
          </a:p>
        </p:txBody>
      </p:sp>
    </p:spTree>
    <p:extLst>
      <p:ext uri="{BB962C8B-B14F-4D97-AF65-F5344CB8AC3E}">
        <p14:creationId xmlns:p14="http://schemas.microsoft.com/office/powerpoint/2010/main" val="1230019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DF1909D-53E9-F144-B6C4-238F4822C618}" type="datetimeFigureOut">
              <a:rPr lang="en-US" smtClean="0"/>
              <a:t>10/17/20</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09EF4B6-C938-A943-A20A-10EEEFAD378C}" type="slidenum">
              <a:rPr lang="en-US" smtClean="0"/>
              <a:t>‹#›</a:t>
            </a:fld>
            <a:endParaRPr lang="en-US"/>
          </a:p>
        </p:txBody>
      </p:sp>
    </p:spTree>
    <p:extLst>
      <p:ext uri="{BB962C8B-B14F-4D97-AF65-F5344CB8AC3E}">
        <p14:creationId xmlns:p14="http://schemas.microsoft.com/office/powerpoint/2010/main" val="1793682966"/>
      </p:ext>
    </p:extLst>
  </p:cSld>
  <p:clrMap bg1="dk1" tx1="lt1" bg2="dk2" tx2="lt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 id="2147483812"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eb.b.ebscohost.com/ehost/pdfviewer/pdfviewer?vid=1&amp;sid=be88e565-e9d9-46db-b743-c7c85b1b2224%40sessionmgr103" TargetMode="External"/><Relationship Id="rId2" Type="http://schemas.openxmlformats.org/officeDocument/2006/relationships/hyperlink" Target="https://www.goodwin.edu/enews/reggio-emilia-parent-involvement/" TargetMode="External"/><Relationship Id="rId1" Type="http://schemas.openxmlformats.org/officeDocument/2006/relationships/slideLayout" Target="../slideLayouts/slideLayout2.xml"/><Relationship Id="rId6" Type="http://schemas.openxmlformats.org/officeDocument/2006/relationships/hyperlink" Target="https://www.pgpedia.com/m/loris-malaguzzi" TargetMode="External"/><Relationship Id="rId5" Type="http://schemas.openxmlformats.org/officeDocument/2006/relationships/hyperlink" Target="http://gov.wales/topics/educationandskills/schoolshome/curriculuminwales/curriculum-for-wales-curriculum-for-life/?skip=1&amp;lang=en" TargetMode="External"/><Relationship Id="rId4" Type="http://schemas.openxmlformats.org/officeDocument/2006/relationships/hyperlink" Target="https://web.a.ebscohost.com/ehost/pdfviewer/pdfviewer?vid=1&amp;sid=f3a3a78c-8d5d-496d-ac88-ee51ddb96cb5%40sdc-v-sessmgr02"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www.google.com/url?sa=i&amp;url=https%3A%2F%2Fthesector.com.au%2Flearning%2Fcelebrating-100-years-of-loris-malaguzzi%2F&amp;psig=AOvVaw37TO0Z8XebD2AnEaa7dAO4&amp;ust=1603013186848000&amp;source=images&amp;cd=vfe&amp;ved=0CAIQjRxqFwoTCPj8m96nu-wCFQAAAAAdAAAAABA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17B8B-9E65-A049-943B-851EE4230079}"/>
              </a:ext>
            </a:extLst>
          </p:cNvPr>
          <p:cNvSpPr>
            <a:spLocks noGrp="1"/>
          </p:cNvSpPr>
          <p:nvPr>
            <p:ph type="ctrTitle"/>
          </p:nvPr>
        </p:nvSpPr>
        <p:spPr/>
        <p:txBody>
          <a:bodyPr>
            <a:normAutofit fontScale="90000"/>
          </a:bodyPr>
          <a:lstStyle/>
          <a:p>
            <a:r>
              <a:rPr lang="en-US" dirty="0" err="1">
                <a:latin typeface="Arial" panose="020B0604020202020204" pitchFamily="34" charset="0"/>
                <a:cs typeface="Arial" panose="020B0604020202020204" pitchFamily="34" charset="0"/>
              </a:rPr>
              <a:t>Astudiaethau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Cwricwlwm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Egwyddorion</a:t>
            </a:r>
            <a:r>
              <a:rPr lang="en-US" dirty="0">
                <a:latin typeface="Arial" panose="020B0604020202020204" pitchFamily="34" charset="0"/>
                <a:cs typeface="Arial" panose="020B0604020202020204" pitchFamily="34" charset="0"/>
              </a:rPr>
              <a:t> ac </a:t>
            </a:r>
            <a:r>
              <a:rPr lang="en-US" dirty="0" err="1">
                <a:latin typeface="Arial" panose="020B0604020202020204" pitchFamily="34" charset="0"/>
                <a:cs typeface="Arial" panose="020B0604020202020204" pitchFamily="34" charset="0"/>
              </a:rPr>
              <a:t>Arloesi</a:t>
            </a:r>
            <a:r>
              <a:rPr lang="en-US" dirty="0">
                <a:latin typeface="Arial" panose="020B0604020202020204" pitchFamily="34" charset="0"/>
                <a:cs typeface="Arial" panose="020B0604020202020204" pitchFamily="34" charset="0"/>
              </a:rPr>
              <a:t> (ECES8013/C</a:t>
            </a:r>
          </a:p>
        </p:txBody>
      </p:sp>
      <p:sp>
        <p:nvSpPr>
          <p:cNvPr id="3" name="Subtitle 2">
            <a:extLst>
              <a:ext uri="{FF2B5EF4-FFF2-40B4-BE49-F238E27FC236}">
                <a16:creationId xmlns:a16="http://schemas.microsoft.com/office/drawing/2014/main" id="{E3B2FD98-AFD1-E047-B1FC-CDA40DB330D1}"/>
              </a:ext>
            </a:extLst>
          </p:cNvPr>
          <p:cNvSpPr>
            <a:spLocks noGrp="1"/>
          </p:cNvSpPr>
          <p:nvPr>
            <p:ph type="subTitle" idx="1"/>
          </p:nvPr>
        </p:nvSpPr>
        <p:spPr/>
        <p:txBody>
          <a:bodyPr>
            <a:normAutofit/>
          </a:bodyPr>
          <a:lstStyle/>
          <a:p>
            <a:r>
              <a:rPr lang="en-US" dirty="0" err="1">
                <a:latin typeface="Arial" panose="020B0604020202020204" pitchFamily="34" charset="0"/>
                <a:cs typeface="Arial" panose="020B0604020202020204" pitchFamily="34" charset="0"/>
              </a:rPr>
              <a:t>Cyflwyniad</a:t>
            </a:r>
            <a:r>
              <a:rPr lang="en-US" dirty="0">
                <a:latin typeface="Arial" panose="020B0604020202020204" pitchFamily="34" charset="0"/>
                <a:cs typeface="Arial" panose="020B0604020202020204" pitchFamily="34" charset="0"/>
              </a:rPr>
              <a:t> 10 </a:t>
            </a:r>
            <a:r>
              <a:rPr lang="en-US" dirty="0" err="1">
                <a:latin typeface="Arial" panose="020B0604020202020204" pitchFamily="34" charset="0"/>
                <a:cs typeface="Arial" panose="020B0604020202020204" pitchFamily="34" charset="0"/>
              </a:rPr>
              <a:t>munud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addysg</a:t>
            </a:r>
            <a:r>
              <a:rPr lang="en-US" dirty="0">
                <a:latin typeface="Arial" panose="020B0604020202020204" pitchFamily="34" charset="0"/>
                <a:cs typeface="Arial" panose="020B0604020202020204" pitchFamily="34" charset="0"/>
              </a:rPr>
              <a:t> Reggio Emilia</a:t>
            </a:r>
          </a:p>
        </p:txBody>
      </p:sp>
      <p:sp>
        <p:nvSpPr>
          <p:cNvPr id="4" name="TextBox 3">
            <a:extLst>
              <a:ext uri="{FF2B5EF4-FFF2-40B4-BE49-F238E27FC236}">
                <a16:creationId xmlns:a16="http://schemas.microsoft.com/office/drawing/2014/main" id="{88169BF6-0627-5F4B-A4F2-0825A7798DAD}"/>
              </a:ext>
            </a:extLst>
          </p:cNvPr>
          <p:cNvSpPr txBox="1"/>
          <p:nvPr/>
        </p:nvSpPr>
        <p:spPr>
          <a:xfrm>
            <a:off x="8394165" y="36576"/>
            <a:ext cx="3797835" cy="461665"/>
          </a:xfrm>
          <a:prstGeom prst="rect">
            <a:avLst/>
          </a:prstGeom>
          <a:noFill/>
        </p:spPr>
        <p:txBody>
          <a:bodyPr wrap="none" rtlCol="0">
            <a:spAutoFit/>
          </a:bodyPr>
          <a:lstStyle/>
          <a:p>
            <a:r>
              <a:rPr lang="en-US" sz="2400" dirty="0" err="1">
                <a:latin typeface="Arial" panose="020B0604020202020204" pitchFamily="34" charset="0"/>
                <a:cs typeface="Arial" panose="020B0604020202020204" pitchFamily="34" charset="0"/>
              </a:rPr>
              <a:t>Aled</a:t>
            </a:r>
            <a:r>
              <a:rPr lang="en-US" sz="2400" dirty="0">
                <a:latin typeface="Arial" panose="020B0604020202020204" pitchFamily="34" charset="0"/>
                <a:cs typeface="Arial" panose="020B0604020202020204" pitchFamily="34" charset="0"/>
              </a:rPr>
              <a:t> Rhys Myers 1801083</a:t>
            </a:r>
          </a:p>
        </p:txBody>
      </p:sp>
    </p:spTree>
    <p:extLst>
      <p:ext uri="{BB962C8B-B14F-4D97-AF65-F5344CB8AC3E}">
        <p14:creationId xmlns:p14="http://schemas.microsoft.com/office/powerpoint/2010/main" val="2981858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8A224-1008-CE40-B594-132032384295}"/>
              </a:ext>
            </a:extLst>
          </p:cNvPr>
          <p:cNvSpPr>
            <a:spLocks noGrp="1"/>
          </p:cNvSpPr>
          <p:nvPr>
            <p:ph type="title"/>
          </p:nvPr>
        </p:nvSpPr>
        <p:spPr/>
        <p:txBody>
          <a:bodyPr/>
          <a:lstStyle/>
          <a:p>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y </a:t>
            </a:r>
            <a:r>
              <a:rPr lang="en-US" dirty="0" err="1">
                <a:latin typeface="Arial" panose="020B0604020202020204" pitchFamily="34" charset="0"/>
                <a:cs typeface="Arial" panose="020B0604020202020204" pitchFamily="34" charset="0"/>
              </a:rPr>
              <a:t>cyflwyniad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yma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byddaf</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3F1264E7-F8AD-2244-9493-7BDA1F896FFB}"/>
              </a:ext>
            </a:extLst>
          </p:cNvPr>
          <p:cNvSpPr>
            <a:spLocks noGrp="1"/>
          </p:cNvSpPr>
          <p:nvPr>
            <p:ph idx="1"/>
          </p:nvPr>
        </p:nvSpPr>
        <p:spPr/>
        <p:txBody>
          <a:bodyPr/>
          <a:lstStyle/>
          <a:p>
            <a:r>
              <a:rPr lang="en-US" dirty="0" err="1">
                <a:latin typeface="Arial" panose="020B0604020202020204" pitchFamily="34" charset="0"/>
                <a:cs typeface="Arial" panose="020B0604020202020204" pitchFamily="34" charset="0"/>
              </a:rPr>
              <a:t>Dadansoddi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ysgolion</a:t>
            </a:r>
            <a:r>
              <a:rPr lang="en-US" dirty="0">
                <a:latin typeface="Arial" panose="020B0604020202020204" pitchFamily="34" charset="0"/>
                <a:cs typeface="Arial" panose="020B0604020202020204" pitchFamily="34" charset="0"/>
              </a:rPr>
              <a:t> Steiner </a:t>
            </a:r>
            <a:r>
              <a:rPr lang="en-US" dirty="0" err="1">
                <a:latin typeface="Arial" panose="020B0604020202020204" pitchFamily="34" charset="0"/>
                <a:cs typeface="Arial" panose="020B0604020202020204" pitchFamily="34" charset="0"/>
              </a:rPr>
              <a:t>trwy</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esbonio</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nhw</a:t>
            </a:r>
            <a:r>
              <a:rPr lang="en-US" dirty="0">
                <a:latin typeface="Arial" panose="020B0604020202020204" pitchFamily="34" charset="0"/>
                <a:cs typeface="Arial" panose="020B0604020202020204" pitchFamily="34" charset="0"/>
              </a:rPr>
              <a:t> ac </a:t>
            </a:r>
            <a:r>
              <a:rPr lang="en-US" dirty="0" err="1">
                <a:latin typeface="Arial" panose="020B0604020202020204" pitchFamily="34" charset="0"/>
                <a:cs typeface="Arial" panose="020B0604020202020204" pitchFamily="34" charset="0"/>
              </a:rPr>
              <a:t>sut</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maent</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gwahanol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ysgolion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brif</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ffrwd</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Esbonio</a:t>
            </a:r>
            <a:r>
              <a:rPr lang="en-US" dirty="0">
                <a:latin typeface="Arial" panose="020B0604020202020204" pitchFamily="34" charset="0"/>
                <a:cs typeface="Arial" panose="020B0604020202020204" pitchFamily="34" charset="0"/>
              </a:rPr>
              <a:t> pam </a:t>
            </a:r>
            <a:r>
              <a:rPr lang="en-US" dirty="0" err="1">
                <a:latin typeface="Arial" panose="020B0604020202020204" pitchFamily="34" charset="0"/>
                <a:cs typeface="Arial" panose="020B0604020202020204" pitchFamily="34" charset="0"/>
              </a:rPr>
              <a:t>mae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rhieni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ddewis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ysgolion</a:t>
            </a:r>
            <a:r>
              <a:rPr lang="en-US" dirty="0">
                <a:latin typeface="Arial" panose="020B0604020202020204" pitchFamily="34" charset="0"/>
                <a:cs typeface="Arial" panose="020B0604020202020204" pitchFamily="34" charset="0"/>
              </a:rPr>
              <a:t> Steiner</a:t>
            </a:r>
          </a:p>
          <a:p>
            <a:r>
              <a:rPr lang="en-US" dirty="0" err="1">
                <a:latin typeface="Arial" panose="020B0604020202020204" pitchFamily="34" charset="0"/>
                <a:cs typeface="Arial" panose="020B0604020202020204" pitchFamily="34" charset="0"/>
              </a:rPr>
              <a:t>Edrych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ar</a:t>
            </a:r>
            <a:r>
              <a:rPr lang="en-US" dirty="0">
                <a:latin typeface="Arial" panose="020B0604020202020204" pitchFamily="34" charset="0"/>
                <a:cs typeface="Arial" panose="020B0604020202020204" pitchFamily="34" charset="0"/>
              </a:rPr>
              <a:t> pa </a:t>
            </a:r>
            <a:r>
              <a:rPr lang="en-US" dirty="0" err="1">
                <a:latin typeface="Arial" panose="020B0604020202020204" pitchFamily="34" charset="0"/>
                <a:cs typeface="Arial" panose="020B0604020202020204" pitchFamily="34" charset="0"/>
              </a:rPr>
              <a:t>mor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llwyddiannus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ysgolion</a:t>
            </a:r>
            <a:r>
              <a:rPr lang="en-US" dirty="0">
                <a:latin typeface="Arial" panose="020B0604020202020204" pitchFamily="34" charset="0"/>
                <a:cs typeface="Arial" panose="020B0604020202020204" pitchFamily="34" charset="0"/>
              </a:rPr>
              <a:t> Steiner o </a:t>
            </a:r>
            <a:r>
              <a:rPr lang="en-US" dirty="0" err="1">
                <a:latin typeface="Arial" panose="020B0604020202020204" pitchFamily="34" charset="0"/>
                <a:cs typeface="Arial" panose="020B0604020202020204" pitchFamily="34" charset="0"/>
              </a:rPr>
              <a:t>gymharu</a:t>
            </a:r>
            <a:r>
              <a:rPr lang="en-US" dirty="0">
                <a:latin typeface="Arial" panose="020B0604020202020204" pitchFamily="34" charset="0"/>
                <a:cs typeface="Arial" panose="020B0604020202020204" pitchFamily="34" charset="0"/>
              </a:rPr>
              <a:t> ag </a:t>
            </a:r>
            <a:r>
              <a:rPr lang="en-US" dirty="0" err="1">
                <a:latin typeface="Arial" panose="020B0604020202020204" pitchFamily="34" charset="0"/>
                <a:cs typeface="Arial" panose="020B0604020202020204" pitchFamily="34" charset="0"/>
              </a:rPr>
              <a:t>ysgolion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brif</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ffrwd</a:t>
            </a:r>
            <a:endParaRPr lang="en-US"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69717085-D8AA-AD44-A4E4-CC148CBEF0B7}"/>
              </a:ext>
            </a:extLst>
          </p:cNvPr>
          <p:cNvSpPr/>
          <p:nvPr/>
        </p:nvSpPr>
        <p:spPr>
          <a:xfrm>
            <a:off x="9118560" y="6294115"/>
            <a:ext cx="2890535" cy="369332"/>
          </a:xfrm>
          <a:prstGeom prst="rect">
            <a:avLst/>
          </a:prstGeom>
        </p:spPr>
        <p:txBody>
          <a:bodyPr wrap="none">
            <a:spAutoFit/>
          </a:bodyPr>
          <a:lstStyle/>
          <a:p>
            <a:r>
              <a:rPr lang="en-US" dirty="0" err="1">
                <a:latin typeface="Arial" panose="020B0604020202020204" pitchFamily="34" charset="0"/>
                <a:cs typeface="Arial" panose="020B0604020202020204" pitchFamily="34" charset="0"/>
              </a:rPr>
              <a:t>Aled</a:t>
            </a:r>
            <a:r>
              <a:rPr lang="en-US" dirty="0">
                <a:latin typeface="Arial" panose="020B0604020202020204" pitchFamily="34" charset="0"/>
                <a:cs typeface="Arial" panose="020B0604020202020204" pitchFamily="34" charset="0"/>
              </a:rPr>
              <a:t> Rhys Myers 1801083</a:t>
            </a:r>
          </a:p>
        </p:txBody>
      </p:sp>
    </p:spTree>
    <p:extLst>
      <p:ext uri="{BB962C8B-B14F-4D97-AF65-F5344CB8AC3E}">
        <p14:creationId xmlns:p14="http://schemas.microsoft.com/office/powerpoint/2010/main" val="251408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0C78-3420-2D40-8F89-30A5B859E674}"/>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Loris Malaguzzi</a:t>
            </a:r>
          </a:p>
        </p:txBody>
      </p:sp>
      <p:sp>
        <p:nvSpPr>
          <p:cNvPr id="3" name="Content Placeholder 2">
            <a:extLst>
              <a:ext uri="{FF2B5EF4-FFF2-40B4-BE49-F238E27FC236}">
                <a16:creationId xmlns:a16="http://schemas.microsoft.com/office/drawing/2014/main" id="{A5E15797-5551-D14E-B560-46ED1E292F52}"/>
              </a:ext>
            </a:extLst>
          </p:cNvPr>
          <p:cNvSpPr>
            <a:spLocks noGrp="1"/>
          </p:cNvSpPr>
          <p:nvPr>
            <p:ph idx="1"/>
          </p:nvPr>
        </p:nvSpPr>
        <p:spPr/>
        <p:txBody>
          <a:bodyPr/>
          <a:lstStyle/>
          <a:p>
            <a:r>
              <a:rPr lang="en-US" dirty="0" err="1">
                <a:latin typeface="Arial" panose="020B0604020202020204" pitchFamily="34" charset="0"/>
                <a:cs typeface="Arial" panose="020B0604020202020204" pitchFamily="34" charset="0"/>
              </a:rPr>
              <a:t>Ddangos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ysbrydoliaeth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arweinyddiaeth</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Roedd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ddefnyddio</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llawer</a:t>
            </a:r>
            <a:r>
              <a:rPr lang="en-US" dirty="0">
                <a:latin typeface="Arial" panose="020B0604020202020204" pitchFamily="34" charset="0"/>
                <a:cs typeface="Arial" panose="020B0604020202020204" pitchFamily="34" charset="0"/>
              </a:rPr>
              <a:t> o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wrth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ddamcaniaethwyr</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Fe </a:t>
            </a:r>
            <a:r>
              <a:rPr lang="en-US" dirty="0" err="1">
                <a:latin typeface="Arial" panose="020B0604020202020204" pitchFamily="34" charset="0"/>
                <a:cs typeface="Arial" panose="020B0604020202020204" pitchFamily="34" charset="0"/>
              </a:rPr>
              <a:t>ddaeth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athro</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ôl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iddo</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helpu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sefydlu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ysgol</a:t>
            </a:r>
            <a:endParaRPr lang="en-US"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(Play and Playground Encyclopeadia, 2020).</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endParaRPr lang="en-US" dirty="0"/>
          </a:p>
        </p:txBody>
      </p:sp>
      <p:pic>
        <p:nvPicPr>
          <p:cNvPr id="4" name="Picture 3">
            <a:extLst>
              <a:ext uri="{FF2B5EF4-FFF2-40B4-BE49-F238E27FC236}">
                <a16:creationId xmlns:a16="http://schemas.microsoft.com/office/drawing/2014/main" id="{163CA6AA-E73D-2C4E-963A-A54A291B155D}"/>
              </a:ext>
            </a:extLst>
          </p:cNvPr>
          <p:cNvPicPr>
            <a:picLocks noChangeAspect="1"/>
          </p:cNvPicPr>
          <p:nvPr/>
        </p:nvPicPr>
        <p:blipFill>
          <a:blip r:embed="rId2"/>
          <a:stretch>
            <a:fillRect/>
          </a:stretch>
        </p:blipFill>
        <p:spPr>
          <a:xfrm>
            <a:off x="8958804" y="4155850"/>
            <a:ext cx="2630347" cy="2507597"/>
          </a:xfrm>
          <a:prstGeom prst="rect">
            <a:avLst/>
          </a:prstGeom>
        </p:spPr>
      </p:pic>
    </p:spTree>
    <p:extLst>
      <p:ext uri="{BB962C8B-B14F-4D97-AF65-F5344CB8AC3E}">
        <p14:creationId xmlns:p14="http://schemas.microsoft.com/office/powerpoint/2010/main" val="1352120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0EDBA-0EFB-2143-9845-D25DC2DFEA2C}"/>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Pam </a:t>
            </a:r>
            <a:r>
              <a:rPr lang="en-US" dirty="0" err="1">
                <a:latin typeface="Arial" panose="020B0604020202020204" pitchFamily="34" charset="0"/>
                <a:cs typeface="Arial" panose="020B0604020202020204" pitchFamily="34" charset="0"/>
              </a:rPr>
              <a:t>mae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rhieni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ddewis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addysg</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yma</a:t>
            </a:r>
            <a:r>
              <a:rPr lang="en-US"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1EC64173-3D8D-8B40-9C0C-1BDFF5917701}"/>
              </a:ext>
            </a:extLst>
          </p:cNvPr>
          <p:cNvSpPr>
            <a:spLocks noGrp="1"/>
          </p:cNvSpPr>
          <p:nvPr>
            <p:ph idx="1"/>
          </p:nvPr>
        </p:nvSpPr>
        <p:spPr/>
        <p:txBody>
          <a:bodyPr>
            <a:normAutofit lnSpcReduction="10000"/>
          </a:bodyPr>
          <a:lstStyle/>
          <a:p>
            <a:r>
              <a:rPr lang="en-US" dirty="0" err="1">
                <a:latin typeface="Arial" panose="020B0604020202020204" pitchFamily="34" charset="0"/>
                <a:cs typeface="Arial" panose="020B0604020202020204" pitchFamily="34" charset="0"/>
              </a:rPr>
              <a:t>Mae’r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addysg</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cael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seilio</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wrth</a:t>
            </a:r>
            <a:r>
              <a:rPr lang="en-US" dirty="0">
                <a:latin typeface="Arial" panose="020B0604020202020204" pitchFamily="34" charset="0"/>
                <a:cs typeface="Arial" panose="020B0604020202020204" pitchFamily="34" charset="0"/>
              </a:rPr>
              <a:t> y </a:t>
            </a:r>
            <a:r>
              <a:rPr lang="en-US" dirty="0" err="1">
                <a:latin typeface="Arial" panose="020B0604020202020204" pitchFamily="34" charset="0"/>
                <a:cs typeface="Arial" panose="020B0604020202020204" pitchFamily="34" charset="0"/>
              </a:rPr>
              <a:t>ddisgyblion</a:t>
            </a:r>
            <a:r>
              <a:rPr lang="en-US" dirty="0">
                <a:latin typeface="Arial" panose="020B0604020202020204" pitchFamily="34" charset="0"/>
                <a:cs typeface="Arial" panose="020B0604020202020204" pitchFamily="34" charset="0"/>
              </a:rPr>
              <a:t> a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maent</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eisiau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ddysgu</a:t>
            </a:r>
            <a:r>
              <a:rPr lang="en-US" dirty="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Mae </a:t>
            </a:r>
            <a:r>
              <a:rPr lang="en-US" dirty="0" err="1">
                <a:latin typeface="Arial" panose="020B0604020202020204" pitchFamily="34" charset="0"/>
                <a:cs typeface="Arial" panose="020B0604020202020204" pitchFamily="34" charset="0"/>
              </a:rPr>
              <a:t>rhieni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cael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a:t>
            </a:r>
            <a:r>
              <a:rPr lang="en-US"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hintegreiddio i ddysgu eu plentyn </a:t>
            </a:r>
          </a:p>
          <a:p>
            <a:r>
              <a:rPr lang="cy-GB" dirty="0">
                <a:latin typeface="Arial" panose="020B0604020202020204" pitchFamily="34" charset="0"/>
                <a:cs typeface="Arial" panose="020B0604020202020204" pitchFamily="34" charset="0"/>
              </a:rPr>
              <a:t>Mae rhieni yn gallu ddatblygu ymwybyddiaeth o sut mae’r ddisgyblion yn ddatblygu</a:t>
            </a:r>
          </a:p>
          <a:p>
            <a:r>
              <a:rPr lang="cy-GB" dirty="0">
                <a:latin typeface="Arial" panose="020B0604020202020204" pitchFamily="34" charset="0"/>
                <a:cs typeface="Arial" panose="020B0604020202020204" pitchFamily="34" charset="0"/>
              </a:rPr>
              <a:t>Mae rhieni yn gallu gweithio gyda’r athrawon</a:t>
            </a:r>
          </a:p>
          <a:p>
            <a:r>
              <a:rPr lang="cy-GB" dirty="0">
                <a:latin typeface="Arial" panose="020B0604020202020204" pitchFamily="34" charset="0"/>
                <a:cs typeface="Arial" panose="020B0604020202020204" pitchFamily="34" charset="0"/>
              </a:rPr>
              <a:t>(Goodwin Univeristy, 2017)</a:t>
            </a:r>
          </a:p>
          <a:p>
            <a:endParaRPr lang="en-US" dirty="0"/>
          </a:p>
        </p:txBody>
      </p:sp>
    </p:spTree>
    <p:extLst>
      <p:ext uri="{BB962C8B-B14F-4D97-AF65-F5344CB8AC3E}">
        <p14:creationId xmlns:p14="http://schemas.microsoft.com/office/powerpoint/2010/main" val="1045968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3B4A8-F4B6-E749-B9A2-0202132A7498}"/>
              </a:ext>
            </a:extLst>
          </p:cNvPr>
          <p:cNvSpPr>
            <a:spLocks noGrp="1"/>
          </p:cNvSpPr>
          <p:nvPr>
            <p:ph type="title"/>
          </p:nvPr>
        </p:nvSpPr>
        <p:spPr/>
        <p:txBody>
          <a:bodyPr/>
          <a:lstStyle/>
          <a:p>
            <a:r>
              <a:rPr lang="en-US" dirty="0" err="1">
                <a:latin typeface="Arial" panose="020B0604020202020204" pitchFamily="34" charset="0"/>
                <a:cs typeface="Arial" panose="020B0604020202020204" pitchFamily="34" charset="0"/>
              </a:rPr>
              <a:t>Natur</a:t>
            </a:r>
            <a:r>
              <a:rPr lang="en-US" dirty="0">
                <a:latin typeface="Arial" panose="020B0604020202020204" pitchFamily="34" charset="0"/>
                <a:cs typeface="Arial" panose="020B0604020202020204" pitchFamily="34" charset="0"/>
              </a:rPr>
              <a:t> o </a:t>
            </a:r>
            <a:r>
              <a:rPr lang="en-US" dirty="0" err="1">
                <a:latin typeface="Arial" panose="020B0604020202020204" pitchFamily="34" charset="0"/>
                <a:cs typeface="Arial" panose="020B0604020202020204" pitchFamily="34" charset="0"/>
              </a:rPr>
              <a:t>ddysgu</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8F58BC9-ADAF-EB48-951B-359F2B279DE9}"/>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Un </a:t>
            </a:r>
            <a:r>
              <a:rPr lang="en-US" dirty="0" err="1">
                <a:latin typeface="Arial" panose="020B0604020202020204" pitchFamily="34" charset="0"/>
                <a:cs typeface="Arial" panose="020B0604020202020204" pitchFamily="34" charset="0"/>
              </a:rPr>
              <a:t>o’r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ffordd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orau</a:t>
            </a:r>
            <a:r>
              <a:rPr lang="en-US" dirty="0">
                <a:latin typeface="Arial" panose="020B0604020202020204" pitchFamily="34" charset="0"/>
                <a:cs typeface="Arial" panose="020B0604020202020204" pitchFamily="34" charset="0"/>
              </a:rPr>
              <a:t> o </a:t>
            </a:r>
            <a:r>
              <a:rPr lang="en-US" dirty="0" err="1">
                <a:latin typeface="Arial" panose="020B0604020202020204" pitchFamily="34" charset="0"/>
                <a:cs typeface="Arial" panose="020B0604020202020204" pitchFamily="34" charset="0"/>
              </a:rPr>
              <a:t>ddysgu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gyfathrebu</a:t>
            </a:r>
            <a:r>
              <a:rPr lang="en-US" dirty="0">
                <a:latin typeface="Arial" panose="020B0604020202020204" pitchFamily="34" charset="0"/>
                <a:cs typeface="Arial" panose="020B0604020202020204" pitchFamily="34" charset="0"/>
              </a:rPr>
              <a:t> ac </a:t>
            </a:r>
            <a:r>
              <a:rPr lang="en-US" dirty="0" err="1">
                <a:latin typeface="Arial" panose="020B0604020202020204" pitchFamily="34" charset="0"/>
                <a:cs typeface="Arial" panose="020B0604020202020204" pitchFamily="34" charset="0"/>
              </a:rPr>
              <a:t>rhannu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Mae </a:t>
            </a:r>
            <a:r>
              <a:rPr lang="en-US" dirty="0" err="1">
                <a:latin typeface="Arial" panose="020B0604020202020204" pitchFamily="34" charset="0"/>
                <a:cs typeface="Arial" panose="020B0604020202020204" pitchFamily="34" charset="0"/>
              </a:rPr>
              <a:t>gwrthdaro</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cael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werthfawrogi</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(Hewett, 2001)</a:t>
            </a:r>
          </a:p>
        </p:txBody>
      </p:sp>
    </p:spTree>
    <p:extLst>
      <p:ext uri="{BB962C8B-B14F-4D97-AF65-F5344CB8AC3E}">
        <p14:creationId xmlns:p14="http://schemas.microsoft.com/office/powerpoint/2010/main" val="2561896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778B8-F2B3-3842-AE9F-4AEEE2DF0A0C}"/>
              </a:ext>
            </a:extLst>
          </p:cNvPr>
          <p:cNvSpPr>
            <a:spLocks noGrp="1"/>
          </p:cNvSpPr>
          <p:nvPr>
            <p:ph type="title"/>
          </p:nvPr>
        </p:nvSpPr>
        <p:spPr/>
        <p:txBody>
          <a:bodyPr/>
          <a:lstStyle/>
          <a:p>
            <a:r>
              <a:rPr lang="en-US" dirty="0" err="1">
                <a:latin typeface="Arial" panose="020B0604020202020204" pitchFamily="34" charset="0"/>
                <a:cs typeface="Arial" panose="020B0604020202020204" pitchFamily="34" charset="0"/>
              </a:rPr>
              <a:t>Rhai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oblygiadau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erbyn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addysg</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yma</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89575A-7F69-2945-86B3-834EE385E424}"/>
              </a:ext>
            </a:extLst>
          </p:cNvPr>
          <p:cNvSpPr>
            <a:spLocks noGrp="1"/>
          </p:cNvSpPr>
          <p:nvPr>
            <p:ph idx="1"/>
          </p:nvPr>
        </p:nvSpPr>
        <p:spPr/>
        <p:txBody>
          <a:bodyPr/>
          <a:lstStyle/>
          <a:p>
            <a:r>
              <a:rPr lang="en-US" dirty="0" err="1">
                <a:latin typeface="Arial" panose="020B0604020202020204" pitchFamily="34" charset="0"/>
                <a:cs typeface="Arial" panose="020B0604020202020204" pitchFamily="34" charset="0"/>
              </a:rPr>
              <a:t>Dydy’r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cwricwlwm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ddim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wedi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cael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threfnu</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Mae’r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athrawon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arsylwi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hytrach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rhoi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asesiadau</a:t>
            </a:r>
            <a:r>
              <a:rPr lang="en-US" dirty="0">
                <a:latin typeface="Arial" panose="020B0604020202020204" pitchFamily="34" charset="0"/>
                <a:cs typeface="Arial" panose="020B0604020202020204" pitchFamily="34" charset="0"/>
              </a:rPr>
              <a:t> a </a:t>
            </a:r>
            <a:r>
              <a:rPr lang="en-US" dirty="0" err="1">
                <a:latin typeface="Arial" panose="020B0604020202020204" pitchFamily="34" charset="0"/>
                <a:cs typeface="Arial" panose="020B0604020202020204" pitchFamily="34" charset="0"/>
              </a:rPr>
              <a:t>profion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i’r</a:t>
            </a:r>
            <a:r>
              <a:rPr lang="en-US" dirty="0">
                <a:latin typeface="Arial" panose="020B0604020202020204" pitchFamily="34" charset="0"/>
                <a:cs typeface="Arial" panose="020B0604020202020204" pitchFamily="34" charset="0"/>
              </a:rPr>
              <a:t> plant</a:t>
            </a:r>
          </a:p>
          <a:p>
            <a:r>
              <a:rPr lang="en-US" dirty="0" err="1">
                <a:latin typeface="Arial" panose="020B0604020202020204" pitchFamily="34" charset="0"/>
                <a:cs typeface="Arial" panose="020B0604020202020204" pitchFamily="34" charset="0"/>
              </a:rPr>
              <a:t>Gallu</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anodd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I’r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athrawon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wybod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sut</a:t>
            </a:r>
            <a:r>
              <a:rPr lang="en-US" dirty="0">
                <a:latin typeface="Arial" panose="020B0604020202020204" pitchFamily="34" charset="0"/>
                <a:cs typeface="Arial" panose="020B0604020202020204" pitchFamily="34" charset="0"/>
              </a:rPr>
              <a:t> I </a:t>
            </a:r>
            <a:r>
              <a:rPr lang="en-US" dirty="0" err="1">
                <a:latin typeface="Arial" panose="020B0604020202020204" pitchFamily="34" charset="0"/>
                <a:cs typeface="Arial" panose="020B0604020202020204" pitchFamily="34" charset="0"/>
              </a:rPr>
              <a:t>gyflawni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wersi</a:t>
            </a:r>
            <a:endParaRPr lang="en-US"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3307157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5" name="Rectangle 26">
            <a:extLst>
              <a:ext uri="{FF2B5EF4-FFF2-40B4-BE49-F238E27FC236}">
                <a16:creationId xmlns:a16="http://schemas.microsoft.com/office/drawing/2014/main" id="{B61375F2-60B1-44ED-B60A-019C4BD5A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28">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30"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7"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2"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7"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2"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3"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4"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5"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6"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C54544CF-CFE6-2E42-B946-FB1063663E62}"/>
              </a:ext>
            </a:extLst>
          </p:cNvPr>
          <p:cNvSpPr>
            <a:spLocks noGrp="1"/>
          </p:cNvSpPr>
          <p:nvPr>
            <p:ph type="title"/>
          </p:nvPr>
        </p:nvSpPr>
        <p:spPr>
          <a:xfrm>
            <a:off x="1141413" y="618518"/>
            <a:ext cx="9905998" cy="1478570"/>
          </a:xfrm>
        </p:spPr>
        <p:txBody>
          <a:bodyPr>
            <a:normAutofit/>
          </a:bodyPr>
          <a:lstStyle/>
          <a:p>
            <a:r>
              <a:rPr lang="en-US" dirty="0" err="1">
                <a:latin typeface="Arial" panose="020B0604020202020204" pitchFamily="34" charset="0"/>
                <a:cs typeface="Arial" panose="020B0604020202020204" pitchFamily="34" charset="0"/>
              </a:rPr>
              <a:t>Rhestr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Cyfeirnodi</a:t>
            </a:r>
            <a:endParaRPr lang="en-US" dirty="0">
              <a:latin typeface="Arial" panose="020B0604020202020204" pitchFamily="34" charset="0"/>
              <a:cs typeface="Arial" panose="020B0604020202020204" pitchFamily="34" charset="0"/>
            </a:endParaRPr>
          </a:p>
        </p:txBody>
      </p:sp>
      <p:sp>
        <p:nvSpPr>
          <p:cNvPr id="22" name="Rectangle 8">
            <a:extLst>
              <a:ext uri="{FF2B5EF4-FFF2-40B4-BE49-F238E27FC236}">
                <a16:creationId xmlns:a16="http://schemas.microsoft.com/office/drawing/2014/main" id="{362AFCC9-7411-D84A-9665-C67054CD8272}"/>
              </a:ext>
            </a:extLst>
          </p:cNvPr>
          <p:cNvSpPr>
            <a:spLocks noGrp="1" noChangeArrowheads="1"/>
          </p:cNvSpPr>
          <p:nvPr>
            <p:ph idx="1"/>
          </p:nvPr>
        </p:nvSpPr>
        <p:spPr bwMode="auto">
          <a:xfrm>
            <a:off x="1141412" y="2249487"/>
            <a:ext cx="9905999" cy="35417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0" numCol="1" anchorCtr="0" compatLnSpc="1">
            <a:prstTxWarp prst="textNoShape">
              <a:avLst/>
            </a:prstTxWarp>
            <a:normAutofit fontScale="92500" lnSpcReduction="10000"/>
          </a:bodyPr>
          <a:lstStyle>
            <a:lvl1pPr eaLnBrk="0" fontAlgn="base" hangingPunct="0">
              <a:spcBef>
                <a:spcPct val="0"/>
              </a:spcBef>
              <a:spcAft>
                <a:spcPct val="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chemeClr val="tx1"/>
                </a:solidFill>
                <a:latin typeface="Arial" panose="020B0604020202020204" pitchFamily="34" charset="0"/>
              </a:defRPr>
            </a:lvl1pPr>
            <a:lvl2pPr eaLnBrk="0" fontAlgn="base" hangingPunct="0">
              <a:spcBef>
                <a:spcPct val="0"/>
              </a:spcBef>
              <a:spcAft>
                <a:spcPct val="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chemeClr val="tx1"/>
                </a:solidFill>
                <a:latin typeface="Arial" panose="020B0604020202020204" pitchFamily="34" charset="0"/>
              </a:defRPr>
            </a:lvl2pPr>
            <a:lvl3pPr eaLnBrk="0" fontAlgn="base" hangingPunct="0">
              <a:spcBef>
                <a:spcPct val="0"/>
              </a:spcBef>
              <a:spcAft>
                <a:spcPct val="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chemeClr val="tx1"/>
                </a:solidFill>
                <a:latin typeface="Arial" panose="020B0604020202020204" pitchFamily="34" charset="0"/>
              </a:defRPr>
            </a:lvl3pPr>
            <a:lvl4pPr eaLnBrk="0" fontAlgn="base" hangingPunct="0">
              <a:spcBef>
                <a:spcPct val="0"/>
              </a:spcBef>
              <a:spcAft>
                <a:spcPct val="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chemeClr val="tx1"/>
                </a:solidFill>
                <a:latin typeface="Arial" panose="020B0604020202020204" pitchFamily="34" charset="0"/>
              </a:defRPr>
            </a:lvl4pPr>
            <a:lvl5pPr eaLnBrk="0" fontAlgn="base" hangingPunct="0">
              <a:spcBef>
                <a:spcPct val="0"/>
              </a:spcBef>
              <a:spcAft>
                <a:spcPct val="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chemeClr val="tx1"/>
                </a:solidFill>
                <a:latin typeface="Arial" panose="020B0604020202020204" pitchFamily="34" charset="0"/>
              </a:defRPr>
            </a:lvl5pPr>
            <a:lvl6pPr eaLnBrk="0" fontAlgn="base" hangingPunct="0">
              <a:spcBef>
                <a:spcPct val="0"/>
              </a:spcBef>
              <a:spcAft>
                <a:spcPct val="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chemeClr val="tx1"/>
                </a:solidFill>
                <a:latin typeface="Arial" panose="020B0604020202020204" pitchFamily="34" charset="0"/>
              </a:defRPr>
            </a:lvl6pPr>
            <a:lvl7pPr eaLnBrk="0" fontAlgn="base" hangingPunct="0">
              <a:spcBef>
                <a:spcPct val="0"/>
              </a:spcBef>
              <a:spcAft>
                <a:spcPct val="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chemeClr val="tx1"/>
                </a:solidFill>
                <a:latin typeface="Arial" panose="020B0604020202020204" pitchFamily="34" charset="0"/>
              </a:defRPr>
            </a:lvl7pPr>
            <a:lvl8pPr eaLnBrk="0" fontAlgn="base" hangingPunct="0">
              <a:spcBef>
                <a:spcPct val="0"/>
              </a:spcBef>
              <a:spcAft>
                <a:spcPct val="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chemeClr val="tx1"/>
                </a:solidFill>
                <a:latin typeface="Arial" panose="020B0604020202020204" pitchFamily="34" charset="0"/>
              </a:defRPr>
            </a:lvl8pPr>
            <a:lvl9pPr eaLnBrk="0" fontAlgn="base" hangingPunct="0">
              <a:spcBef>
                <a:spcPct val="0"/>
              </a:spcBef>
              <a:spcAft>
                <a:spcPct val="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chemeClr val="tx1"/>
                </a:solidFill>
                <a:latin typeface="Arial" panose="020B0604020202020204" pitchFamily="34" charset="0"/>
              </a:defRPr>
            </a:lvl9pPr>
          </a:lstStyle>
          <a:p>
            <a:pPr marL="0" marR="0" lvl="0" indent="0" defTabSz="914400" rtl="0" eaLnBrk="0" fontAlgn="base" latinLnBrk="0" hangingPunct="0">
              <a:lnSpc>
                <a:spcPct val="110000"/>
              </a:lnSpc>
              <a:spcBef>
                <a:spcPct val="0"/>
              </a:spcBef>
              <a:spcAft>
                <a:spcPts val="600"/>
              </a:spcAft>
              <a:buClrTx/>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kumimoji="0" lang="cy-GB" altLang="en-US" sz="1600" b="0" i="0" u="none" strike="noStrike" cap="none" normalizeH="0" baseline="0" dirty="0">
                <a:ln>
                  <a:noFill/>
                </a:ln>
                <a:effectLst/>
                <a:ea typeface="Times New Roman" panose="02020603050405020304" pitchFamily="18" charset="0"/>
                <a:cs typeface="Arial" panose="020B0604020202020204" pitchFamily="34" charset="0"/>
              </a:rPr>
              <a:t>Goodwin University, (2017). The Role Of Parents in a Reggio Emilia Education. Available at: </a:t>
            </a:r>
            <a:r>
              <a:rPr kumimoji="0" lang="cy-GB" altLang="en-US" sz="1600" b="0" i="0" u="none" strike="noStrike" cap="none" normalizeH="0" baseline="0" dirty="0">
                <a:ln>
                  <a:noFill/>
                </a:ln>
                <a:effectLst/>
                <a:ea typeface="Times New Roman" panose="02020603050405020304" pitchFamily="18" charset="0"/>
                <a:cs typeface="Arial" panose="020B0604020202020204" pitchFamily="34" charset="0"/>
                <a:hlinkClick r:id="rId2"/>
              </a:rPr>
              <a:t>https://www.goodwin.edu/enews/reggio-emilia-parent-involvement/</a:t>
            </a:r>
            <a:r>
              <a:rPr kumimoji="0" lang="cy-GB" altLang="en-US" sz="1600" b="0" i="0" u="none" strike="noStrike" cap="none" normalizeH="0" baseline="0" dirty="0">
                <a:ln>
                  <a:noFill/>
                </a:ln>
                <a:effectLst/>
                <a:ea typeface="Times New Roman" panose="02020603050405020304" pitchFamily="18" charset="0"/>
                <a:cs typeface="Arial" panose="020B0604020202020204" pitchFamily="34" charset="0"/>
              </a:rPr>
              <a:t> (Accessed on 16/10/2020)Hewett, V. (2001) Early Childhood Education Journal (Vol 29) : Examining the Reggio Emilia Approach to Early Childhood Education. Available online: </a:t>
            </a:r>
            <a:r>
              <a:rPr kumimoji="0" lang="cy-GB" altLang="en-US" sz="1600" b="0" i="0" u="none" strike="noStrike" cap="none" normalizeH="0" baseline="0" dirty="0">
                <a:ln>
                  <a:noFill/>
                </a:ln>
                <a:effectLst/>
                <a:ea typeface="Times New Roman" panose="02020603050405020304" pitchFamily="18" charset="0"/>
                <a:cs typeface="Arial" panose="020B0604020202020204" pitchFamily="34" charset="0"/>
                <a:hlinkClick r:id="rId3"/>
              </a:rPr>
              <a:t>https://web.b.ebscohost.com/ehost/pdfviewer/pdfviewer?vid=1&amp;sid=be88e565-e9d9-46db-b743-c7c85b1b2224%40sessionmgr103</a:t>
            </a:r>
            <a:r>
              <a:rPr kumimoji="0" lang="cy-GB" altLang="en-US" sz="1600" b="0" i="0" u="none" strike="noStrike" cap="none" normalizeH="0" baseline="0" dirty="0">
                <a:ln>
                  <a:noFill/>
                </a:ln>
                <a:effectLst/>
                <a:ea typeface="Times New Roman" panose="02020603050405020304" pitchFamily="18" charset="0"/>
                <a:cs typeface="Arial" panose="020B0604020202020204" pitchFamily="34" charset="0"/>
              </a:rPr>
              <a:t> (Accessed on 14th October 2020).Hocˇevar. A, Šebart, M. and Štefanc, D. (2013) European Early Childhood Education Research Journal (Vol. 21) Curriculum planning and the concept of participation in the Reggio Emilia pedagogical approach. Available online: </a:t>
            </a:r>
            <a:r>
              <a:rPr kumimoji="0" lang="cy-GB" altLang="en-US" sz="1600" b="0" i="0" u="none" strike="noStrike" cap="none" normalizeH="0" baseline="0" dirty="0">
                <a:ln>
                  <a:noFill/>
                </a:ln>
                <a:effectLst/>
                <a:ea typeface="Times New Roman" panose="02020603050405020304" pitchFamily="18" charset="0"/>
                <a:cs typeface="Arial" panose="020B0604020202020204" pitchFamily="34" charset="0"/>
                <a:hlinkClick r:id="rId4"/>
              </a:rPr>
              <a:t>https://web.a.ebscohost.com/ehost/pdfviewer/pdfviewer?vid=1&amp;sid=f3a3a78c-8d5d-496d-ac88-ee51ddb96cb5%40sdc-v-sessmgr02</a:t>
            </a:r>
            <a:r>
              <a:rPr kumimoji="0" lang="cy-GB" altLang="en-US" sz="1600" b="0" i="0" u="none" strike="noStrike" cap="none" normalizeH="0" baseline="0" dirty="0">
                <a:ln>
                  <a:noFill/>
                </a:ln>
                <a:effectLst/>
                <a:ea typeface="Times New Roman" panose="02020603050405020304" pitchFamily="18" charset="0"/>
                <a:cs typeface="Arial" panose="020B0604020202020204" pitchFamily="34" charset="0"/>
              </a:rPr>
              <a:t> (Accessed 14/10/20)</a:t>
            </a:r>
            <a:r>
              <a:rPr kumimoji="0" lang="en-US" altLang="en-US" sz="1600" b="0" i="0" u="none" strike="noStrike" cap="none" normalizeH="0" baseline="0" dirty="0">
                <a:ln>
                  <a:noFill/>
                </a:ln>
                <a:effectLst/>
                <a:ea typeface="Times New Roman" panose="02020603050405020304" pitchFamily="18" charset="0"/>
                <a:cs typeface="Arial" panose="020B0604020202020204" pitchFamily="34" charset="0"/>
              </a:rPr>
              <a:t>Welsh </a:t>
            </a:r>
            <a:endParaRPr kumimoji="0" lang="en-US" altLang="en-US" sz="1600" b="0" i="0" u="none" strike="noStrike" cap="none" normalizeH="0" baseline="0" dirty="0">
              <a:ln>
                <a:noFill/>
              </a:ln>
              <a:effectLst/>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kumimoji="0" lang="en-US" altLang="en-US" sz="1600" b="0" i="0" u="none" strike="noStrike" cap="none" normalizeH="0" baseline="0" dirty="0">
                <a:ln>
                  <a:noFill/>
                </a:ln>
                <a:effectLst/>
                <a:ea typeface="Calibri" panose="020F0502020204030204" pitchFamily="34" charset="0"/>
                <a:cs typeface="Arial" panose="020B0604020202020204" pitchFamily="34" charset="0"/>
              </a:rPr>
              <a:t>Welsh Government (2017) New School Curriculum. Available online: </a:t>
            </a:r>
            <a:r>
              <a:rPr kumimoji="0" lang="en-US" altLang="en-US" sz="1600" b="0" i="0" u="none" strike="noStrike" cap="none" normalizeH="0" baseline="0" dirty="0">
                <a:ln>
                  <a:noFill/>
                </a:ln>
                <a:effectLst/>
                <a:ea typeface="Calibri" panose="020F0502020204030204" pitchFamily="34" charset="0"/>
                <a:cs typeface="Arial" panose="020B0604020202020204" pitchFamily="34" charset="0"/>
                <a:hlinkClick r:id="rId5"/>
              </a:rPr>
              <a:t>http://gov.wales/topics/educationandskills/schoolshome/curriculuminwales/curriculum-for-wales-curriculum-for-life/?skip=1&amp;lang=en</a:t>
            </a:r>
            <a:r>
              <a:rPr kumimoji="0" lang="en-US" altLang="en-US" sz="1600" b="0" i="0" u="none" strike="noStrike" cap="none" normalizeH="0" baseline="0" dirty="0">
                <a:ln>
                  <a:noFill/>
                </a:ln>
                <a:effectLst/>
                <a:ea typeface="Calibri" panose="020F0502020204030204" pitchFamily="34" charset="0"/>
                <a:cs typeface="Arial" panose="020B0604020202020204" pitchFamily="34" charset="0"/>
              </a:rPr>
              <a:t> (accessed 16/10/20) </a:t>
            </a:r>
            <a:endParaRPr kumimoji="0" lang="en-US" altLang="en-US" sz="1600" b="0" i="0" u="none" strike="noStrike" cap="none" normalizeH="0" baseline="0" dirty="0">
              <a:ln>
                <a:noFill/>
              </a:ln>
              <a:effectLst/>
              <a:ea typeface="Times New Roman" panose="02020603050405020304" pitchFamily="18" charset="0"/>
              <a:cs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kumimoji="0" lang="en-US" altLang="en-US" sz="1600" b="0" i="0" u="none" strike="noStrike" cap="none" normalizeH="0" baseline="0" dirty="0">
                <a:ln>
                  <a:noFill/>
                </a:ln>
                <a:effectLst/>
                <a:ea typeface="Times New Roman" panose="02020603050405020304" pitchFamily="18" charset="0"/>
                <a:cs typeface="Arial" panose="020B0604020202020204" pitchFamily="34" charset="0"/>
              </a:rPr>
              <a:t>Play and Playground Encyclopedia (2020). Available online: </a:t>
            </a:r>
            <a:r>
              <a:rPr kumimoji="0" lang="en-US" altLang="en-US" sz="1600" b="0" i="0" u="none" strike="noStrike" cap="none" normalizeH="0" baseline="0" dirty="0">
                <a:ln>
                  <a:noFill/>
                </a:ln>
                <a:effectLst/>
                <a:ea typeface="Times New Roman" panose="02020603050405020304" pitchFamily="18" charset="0"/>
                <a:cs typeface="Arial" panose="020B0604020202020204" pitchFamily="34" charset="0"/>
                <a:hlinkClick r:id="rId6"/>
              </a:rPr>
              <a:t>https://www.pgpedia.com/m/loris-malaguzzi</a:t>
            </a:r>
            <a:r>
              <a:rPr kumimoji="0" lang="en-US" altLang="en-US" sz="1600" b="0" i="0" u="none" strike="noStrike" cap="none" normalizeH="0" baseline="0" dirty="0">
                <a:ln>
                  <a:noFill/>
                </a:ln>
                <a:effectLst/>
                <a:ea typeface="Times New Roman" panose="02020603050405020304" pitchFamily="18" charset="0"/>
                <a:cs typeface="Arial" panose="020B0604020202020204" pitchFamily="34" charset="0"/>
              </a:rPr>
              <a:t> (accessed 14/10/20)</a:t>
            </a:r>
            <a:r>
              <a:rPr kumimoji="0" lang="en-US" altLang="en-US" sz="1600" b="0" i="0" u="none" strike="noStrike" cap="none" normalizeH="0" baseline="0" dirty="0">
                <a:ln>
                  <a:noFill/>
                </a:ln>
                <a:effectLst/>
                <a:cs typeface="Arial" panose="020B0604020202020204" pitchFamily="34" charset="0"/>
              </a:rPr>
              <a:t> </a:t>
            </a:r>
          </a:p>
        </p:txBody>
      </p:sp>
      <p:grpSp>
        <p:nvGrpSpPr>
          <p:cNvPr id="78" name="Group 57">
            <a:extLst>
              <a:ext uri="{FF2B5EF4-FFF2-40B4-BE49-F238E27FC236}">
                <a16:creationId xmlns:a16="http://schemas.microsoft.com/office/drawing/2014/main" id="{B485B3F6-654D-4842-A2DE-677D12FED4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59" name="Freeform 32">
              <a:extLst>
                <a:ext uri="{FF2B5EF4-FFF2-40B4-BE49-F238E27FC236}">
                  <a16:creationId xmlns:a16="http://schemas.microsoft.com/office/drawing/2014/main" id="{BF4365F4-C63C-4FC2-907B-1F7D414B9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33">
              <a:extLst>
                <a:ext uri="{FF2B5EF4-FFF2-40B4-BE49-F238E27FC236}">
                  <a16:creationId xmlns:a16="http://schemas.microsoft.com/office/drawing/2014/main" id="{B0538225-01AB-41C4-9A02-FE1BD81D6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1" name="Freeform 34">
              <a:extLst>
                <a:ext uri="{FF2B5EF4-FFF2-40B4-BE49-F238E27FC236}">
                  <a16:creationId xmlns:a16="http://schemas.microsoft.com/office/drawing/2014/main" id="{66942F07-D7CC-49EB-BF73-8B94D5F4F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35">
              <a:extLst>
                <a:ext uri="{FF2B5EF4-FFF2-40B4-BE49-F238E27FC236}">
                  <a16:creationId xmlns:a16="http://schemas.microsoft.com/office/drawing/2014/main" id="{4D3CACE0-3AC7-4A9F-9A3F-1694ACCD4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36">
              <a:extLst>
                <a:ext uri="{FF2B5EF4-FFF2-40B4-BE49-F238E27FC236}">
                  <a16:creationId xmlns:a16="http://schemas.microsoft.com/office/drawing/2014/main" id="{19063B47-FBFB-4EA1-A3FB-BECE005F48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37">
              <a:extLst>
                <a:ext uri="{FF2B5EF4-FFF2-40B4-BE49-F238E27FC236}">
                  <a16:creationId xmlns:a16="http://schemas.microsoft.com/office/drawing/2014/main" id="{B856863B-C809-4C31-94D0-659A91851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5" name="Freeform 38">
              <a:extLst>
                <a:ext uri="{FF2B5EF4-FFF2-40B4-BE49-F238E27FC236}">
                  <a16:creationId xmlns:a16="http://schemas.microsoft.com/office/drawing/2014/main" id="{298CB3D7-7373-4AC6-9E2C-4AFDDE2802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6" name="Freeform 39">
              <a:extLst>
                <a:ext uri="{FF2B5EF4-FFF2-40B4-BE49-F238E27FC236}">
                  <a16:creationId xmlns:a16="http://schemas.microsoft.com/office/drawing/2014/main" id="{7DE09F1B-2326-4ED3-B63B-A30815DDE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7" name="Freeform 40">
              <a:extLst>
                <a:ext uri="{FF2B5EF4-FFF2-40B4-BE49-F238E27FC236}">
                  <a16:creationId xmlns:a16="http://schemas.microsoft.com/office/drawing/2014/main" id="{2498F244-3CE6-4D90-B5CF-5189DB17D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8" name="Rectangle 41">
              <a:extLst>
                <a:ext uri="{FF2B5EF4-FFF2-40B4-BE49-F238E27FC236}">
                  <a16:creationId xmlns:a16="http://schemas.microsoft.com/office/drawing/2014/main" id="{9A30DD13-FA10-4B9F-8B4D-97B7287B82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4109407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23DE0-D852-0A4C-B5DD-AF6B2626904A}"/>
              </a:ext>
            </a:extLst>
          </p:cNvPr>
          <p:cNvSpPr>
            <a:spLocks noGrp="1"/>
          </p:cNvSpPr>
          <p:nvPr>
            <p:ph type="title"/>
          </p:nvPr>
        </p:nvSpPr>
        <p:spPr/>
        <p:txBody>
          <a:bodyPr/>
          <a:lstStyle/>
          <a:p>
            <a:r>
              <a:rPr lang="en-US" dirty="0" err="1">
                <a:latin typeface="Arial" panose="020B0604020202020204" pitchFamily="34" charset="0"/>
                <a:cs typeface="Arial" panose="020B0604020202020204" pitchFamily="34" charset="0"/>
              </a:rPr>
              <a:t>Lluniau</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807B56-3337-0849-BBB5-F1C5053D89FF}"/>
              </a:ext>
            </a:extLst>
          </p:cNvPr>
          <p:cNvSpPr>
            <a:spLocks noGrp="1"/>
          </p:cNvSpPr>
          <p:nvPr>
            <p:ph idx="1"/>
          </p:nvPr>
        </p:nvSpPr>
        <p:spPr/>
        <p:txBody>
          <a:bodyPr/>
          <a:lstStyle/>
          <a:p>
            <a:r>
              <a:rPr lang="en-US" dirty="0">
                <a:hlinkClick r:id="rId2"/>
              </a:rPr>
              <a:t>https://www.google.com/url?sa=i&amp;url=https%3A%2F%2Fthesector.com.au%2Flearning%2Fcelebrating-100-years-of-loris-malaguzzi%2F&amp;psig=AOvVaw37TO0Z8XebD2AnEaa7dAO4&amp;ust=1603013186848000&amp;source=images&amp;cd=vfe&amp;ved=0CAIQjRxqFwoTCPj8m96nu-wCFQAAAAAdAAAAABAD</a:t>
            </a:r>
            <a:r>
              <a:rPr lang="en-US" dirty="0"/>
              <a:t> </a:t>
            </a:r>
          </a:p>
        </p:txBody>
      </p:sp>
    </p:spTree>
    <p:extLst>
      <p:ext uri="{BB962C8B-B14F-4D97-AF65-F5344CB8AC3E}">
        <p14:creationId xmlns:p14="http://schemas.microsoft.com/office/powerpoint/2010/main" val="15006847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1</TotalTime>
  <Words>521</Words>
  <Application>Microsoft Macintosh PowerPoint</Application>
  <PresentationFormat>Widescreen</PresentationFormat>
  <Paragraphs>33</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Tw Cen MT</vt:lpstr>
      <vt:lpstr>Circuit</vt:lpstr>
      <vt:lpstr>Astudiaethau Cwricwlwm: Egwyddorion ac Arloesi (ECES8013/C</vt:lpstr>
      <vt:lpstr>Yn y cyflwyniad yma byddaf yn:</vt:lpstr>
      <vt:lpstr>Loris Malaguzzi</vt:lpstr>
      <vt:lpstr>Pam mae rhieni yn ddewis yr addysg yma?</vt:lpstr>
      <vt:lpstr>Natur o ddysgu</vt:lpstr>
      <vt:lpstr>Rhai oblygiadau yn erbyn yr addysg yma</vt:lpstr>
      <vt:lpstr>Rhestr Cyfeirnodi</vt:lpstr>
      <vt:lpstr>Lluniau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Astudiaethau Cwricwlwm: Egwyddorion ac Arloesi (ECES8013/C</dc:title>
  <dc:creator>Aled Myers (1801083)</dc:creator>
  <cp:lastModifiedBy>Aled Myers (1801083)</cp:lastModifiedBy>
  <cp:revision>1</cp:revision>
  <dcterms:created xsi:type="dcterms:W3CDTF">2020-10-17T09:48:52Z</dcterms:created>
  <dcterms:modified xsi:type="dcterms:W3CDTF">2020-10-17T09:50:49Z</dcterms:modified>
</cp:coreProperties>
</file>