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3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http://nyoremes.wordpress.com/2012/05/30/good-communication-needs-great-public-relations/" TargetMode="External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2" Type="http://schemas.openxmlformats.org/officeDocument/2006/relationships/hyperlink" Target="http://commons.wikimedia.org/wiki/File:Advertising_signs_in_Piccadilly_Circus_-_geograph.org.uk_-_1575872.jpg" TargetMode="External"/><Relationship Id="rId1" Type="http://schemas.openxmlformats.org/officeDocument/2006/relationships/image" Target="../media/image4.jpg"/><Relationship Id="rId6" Type="http://schemas.openxmlformats.org/officeDocument/2006/relationships/hyperlink" Target="https://www.flickr.com/photos/124247024@N07/13903385550" TargetMode="External"/><Relationship Id="rId5" Type="http://schemas.openxmlformats.org/officeDocument/2006/relationships/image" Target="../media/image6.jpeg"/><Relationship Id="rId10" Type="http://schemas.openxmlformats.org/officeDocument/2006/relationships/hyperlink" Target="https://maken.wikiwijs.nl/83349/Sales_JAM___AMIH" TargetMode="External"/><Relationship Id="rId4" Type="http://schemas.openxmlformats.org/officeDocument/2006/relationships/hyperlink" Target="https://www.flickr.com/photos/toddle_email_newsletters/35498601431" TargetMode="External"/><Relationship Id="rId9" Type="http://schemas.openxmlformats.org/officeDocument/2006/relationships/image" Target="../media/image8.jp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27.png"/><Relationship Id="rId7" Type="http://schemas.openxmlformats.org/officeDocument/2006/relationships/image" Target="../media/image1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4" Type="http://schemas.openxmlformats.org/officeDocument/2006/relationships/image" Target="../media/image64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http://nyoremes.wordpress.com/2012/05/30/good-communication-needs-great-public-relations/" TargetMode="External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2" Type="http://schemas.openxmlformats.org/officeDocument/2006/relationships/hyperlink" Target="http://commons.wikimedia.org/wiki/File:Advertising_signs_in_Piccadilly_Circus_-_geograph.org.uk_-_1575872.jpg" TargetMode="External"/><Relationship Id="rId1" Type="http://schemas.openxmlformats.org/officeDocument/2006/relationships/image" Target="../media/image4.jpg"/><Relationship Id="rId6" Type="http://schemas.openxmlformats.org/officeDocument/2006/relationships/hyperlink" Target="https://www.flickr.com/photos/124247024@N07/13903385550" TargetMode="External"/><Relationship Id="rId5" Type="http://schemas.openxmlformats.org/officeDocument/2006/relationships/image" Target="../media/image6.jpeg"/><Relationship Id="rId10" Type="http://schemas.openxmlformats.org/officeDocument/2006/relationships/hyperlink" Target="https://maken.wikiwijs.nl/83349/Sales_JAM___AMIH" TargetMode="External"/><Relationship Id="rId4" Type="http://schemas.openxmlformats.org/officeDocument/2006/relationships/hyperlink" Target="https://www.flickr.com/photos/toddle_email_newsletters/35498601431" TargetMode="External"/><Relationship Id="rId9" Type="http://schemas.openxmlformats.org/officeDocument/2006/relationships/image" Target="../media/image8.jp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27.png"/><Relationship Id="rId7" Type="http://schemas.openxmlformats.org/officeDocument/2006/relationships/image" Target="../media/image1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4" Type="http://schemas.openxmlformats.org/officeDocument/2006/relationships/image" Target="../media/image6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651339-4551-4D90-BBC0-1393CBE8ABFF}" type="doc">
      <dgm:prSet loTypeId="urn:microsoft.com/office/officeart/2005/8/layout/hierarchy2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F1C3C07-F644-4C9E-9CC0-D716A7711677}">
      <dgm:prSet phldrT="[Text]"/>
      <dgm:spPr/>
      <dgm:t>
        <a:bodyPr/>
        <a:lstStyle/>
        <a:p>
          <a:r>
            <a:rPr lang="en-GB" dirty="0"/>
            <a:t>Marketing mix</a:t>
          </a:r>
        </a:p>
      </dgm:t>
    </dgm:pt>
    <dgm:pt modelId="{C7AFF0F6-F696-49F9-86ED-8933281949AB}" type="parTrans" cxnId="{77D162E7-004A-4317-9DA6-AE2533D316AF}">
      <dgm:prSet/>
      <dgm:spPr/>
      <dgm:t>
        <a:bodyPr/>
        <a:lstStyle/>
        <a:p>
          <a:endParaRPr lang="en-GB"/>
        </a:p>
      </dgm:t>
    </dgm:pt>
    <dgm:pt modelId="{762EFD79-8D6D-44D5-97C9-E88F82452131}" type="sibTrans" cxnId="{77D162E7-004A-4317-9DA6-AE2533D316AF}">
      <dgm:prSet/>
      <dgm:spPr/>
      <dgm:t>
        <a:bodyPr/>
        <a:lstStyle/>
        <a:p>
          <a:endParaRPr lang="en-GB"/>
        </a:p>
      </dgm:t>
    </dgm:pt>
    <dgm:pt modelId="{F80AC53E-7385-4060-B176-7DE4F31614B2}">
      <dgm:prSet phldrT="[Text]"/>
      <dgm:spPr/>
      <dgm:t>
        <a:bodyPr/>
        <a:lstStyle/>
        <a:p>
          <a:r>
            <a:rPr lang="en-GB" dirty="0"/>
            <a:t>Promotion</a:t>
          </a:r>
        </a:p>
      </dgm:t>
    </dgm:pt>
    <dgm:pt modelId="{C7549A1E-3353-441A-A25D-7EF8AEF74EC5}" type="parTrans" cxnId="{7F26E56F-CF6D-45A5-B365-857CEB2A9FBC}">
      <dgm:prSet/>
      <dgm:spPr/>
      <dgm:t>
        <a:bodyPr/>
        <a:lstStyle/>
        <a:p>
          <a:endParaRPr lang="en-GB"/>
        </a:p>
      </dgm:t>
    </dgm:pt>
    <dgm:pt modelId="{1C83AEA1-D51A-4442-A57F-00C8B9486984}" type="sibTrans" cxnId="{7F26E56F-CF6D-45A5-B365-857CEB2A9FBC}">
      <dgm:prSet/>
      <dgm:spPr/>
      <dgm:t>
        <a:bodyPr/>
        <a:lstStyle/>
        <a:p>
          <a:endParaRPr lang="en-GB"/>
        </a:p>
      </dgm:t>
    </dgm:pt>
    <dgm:pt modelId="{D2643C85-5D99-408D-B360-ECE66454728B}">
      <dgm:prSet phldrT="[Text]"/>
      <dgm:spPr/>
      <dgm:t>
        <a:bodyPr/>
        <a:lstStyle/>
        <a:p>
          <a:r>
            <a:rPr lang="en-GB" dirty="0"/>
            <a:t>Price</a:t>
          </a:r>
        </a:p>
      </dgm:t>
    </dgm:pt>
    <dgm:pt modelId="{7C2CFB90-5D24-4C06-BB4B-891CED868D47}" type="parTrans" cxnId="{5A18D53B-12DC-4966-8951-2AAEC9E8D69D}">
      <dgm:prSet/>
      <dgm:spPr/>
      <dgm:t>
        <a:bodyPr/>
        <a:lstStyle/>
        <a:p>
          <a:endParaRPr lang="en-GB"/>
        </a:p>
      </dgm:t>
    </dgm:pt>
    <dgm:pt modelId="{DA2F70A1-A169-45E9-8A47-AD2C19C56C5A}" type="sibTrans" cxnId="{5A18D53B-12DC-4966-8951-2AAEC9E8D69D}">
      <dgm:prSet/>
      <dgm:spPr/>
      <dgm:t>
        <a:bodyPr/>
        <a:lstStyle/>
        <a:p>
          <a:endParaRPr lang="en-GB"/>
        </a:p>
      </dgm:t>
    </dgm:pt>
    <dgm:pt modelId="{0FA400E5-9B73-4F75-9510-46630A6C5521}">
      <dgm:prSet/>
      <dgm:spPr/>
      <dgm:t>
        <a:bodyPr/>
        <a:lstStyle/>
        <a:p>
          <a:r>
            <a:rPr lang="en-GB" dirty="0"/>
            <a:t>Place</a:t>
          </a:r>
        </a:p>
      </dgm:t>
    </dgm:pt>
    <dgm:pt modelId="{E14D7A26-DE78-4F69-B5D4-EAC3E95714E1}" type="parTrans" cxnId="{DFE0610B-E79B-4576-A3DB-15ABDCC7F95A}">
      <dgm:prSet/>
      <dgm:spPr/>
      <dgm:t>
        <a:bodyPr/>
        <a:lstStyle/>
        <a:p>
          <a:endParaRPr lang="en-GB"/>
        </a:p>
      </dgm:t>
    </dgm:pt>
    <dgm:pt modelId="{091432C4-7CC3-409B-BF1E-BA28229B59EC}" type="sibTrans" cxnId="{DFE0610B-E79B-4576-A3DB-15ABDCC7F95A}">
      <dgm:prSet/>
      <dgm:spPr/>
      <dgm:t>
        <a:bodyPr/>
        <a:lstStyle/>
        <a:p>
          <a:endParaRPr lang="en-GB"/>
        </a:p>
      </dgm:t>
    </dgm:pt>
    <dgm:pt modelId="{E327901F-7127-4851-9D98-AE52891FFCD5}">
      <dgm:prSet/>
      <dgm:spPr/>
      <dgm:t>
        <a:bodyPr/>
        <a:lstStyle/>
        <a:p>
          <a:r>
            <a:rPr lang="en-GB" dirty="0"/>
            <a:t>Advertising</a:t>
          </a:r>
        </a:p>
      </dgm:t>
    </dgm:pt>
    <dgm:pt modelId="{952D1D88-FFB1-4AEF-A413-345F8F2EFF9B}" type="parTrans" cxnId="{3A87D307-C578-4B2F-BBAD-5A5771534C9A}">
      <dgm:prSet/>
      <dgm:spPr/>
      <dgm:t>
        <a:bodyPr/>
        <a:lstStyle/>
        <a:p>
          <a:endParaRPr lang="en-GB"/>
        </a:p>
      </dgm:t>
    </dgm:pt>
    <dgm:pt modelId="{63534C86-0F5F-4602-AA98-494EA09CCA13}" type="sibTrans" cxnId="{3A87D307-C578-4B2F-BBAD-5A5771534C9A}">
      <dgm:prSet/>
      <dgm:spPr/>
      <dgm:t>
        <a:bodyPr/>
        <a:lstStyle/>
        <a:p>
          <a:endParaRPr lang="en-GB"/>
        </a:p>
      </dgm:t>
    </dgm:pt>
    <dgm:pt modelId="{77E26D89-D8D5-4F1E-A750-93FCB3454682}">
      <dgm:prSet/>
      <dgm:spPr/>
      <dgm:t>
        <a:bodyPr/>
        <a:lstStyle/>
        <a:p>
          <a:r>
            <a:rPr lang="en-GB" dirty="0"/>
            <a:t>Direct Marketing</a:t>
          </a:r>
        </a:p>
      </dgm:t>
    </dgm:pt>
    <dgm:pt modelId="{7BF17FE9-FB69-4810-99E8-168DFFB31EDE}" type="parTrans" cxnId="{7017C7D7-D85A-4E91-9D50-4A04B40C35DF}">
      <dgm:prSet/>
      <dgm:spPr/>
      <dgm:t>
        <a:bodyPr/>
        <a:lstStyle/>
        <a:p>
          <a:endParaRPr lang="en-GB"/>
        </a:p>
      </dgm:t>
    </dgm:pt>
    <dgm:pt modelId="{BF6825DD-2D56-4C9E-BD2B-E4B5B2318CF8}" type="sibTrans" cxnId="{7017C7D7-D85A-4E91-9D50-4A04B40C35DF}">
      <dgm:prSet/>
      <dgm:spPr/>
      <dgm:t>
        <a:bodyPr/>
        <a:lstStyle/>
        <a:p>
          <a:endParaRPr lang="en-GB"/>
        </a:p>
      </dgm:t>
    </dgm:pt>
    <dgm:pt modelId="{FDE9C72E-BF44-44B5-A65C-924C48AE40CE}">
      <dgm:prSet/>
      <dgm:spPr/>
      <dgm:t>
        <a:bodyPr/>
        <a:lstStyle/>
        <a:p>
          <a:r>
            <a:rPr lang="en-GB" dirty="0"/>
            <a:t>Sales Promotion</a:t>
          </a:r>
        </a:p>
      </dgm:t>
    </dgm:pt>
    <dgm:pt modelId="{F11A30C6-1052-4C7E-89FE-95CE2DE5060E}" type="parTrans" cxnId="{B8DB32D9-FCC1-4D01-8748-30642EF7FB62}">
      <dgm:prSet/>
      <dgm:spPr/>
      <dgm:t>
        <a:bodyPr/>
        <a:lstStyle/>
        <a:p>
          <a:endParaRPr lang="en-GB"/>
        </a:p>
      </dgm:t>
    </dgm:pt>
    <dgm:pt modelId="{B1EA264E-43DF-4B0A-A589-B4E0EED5AA02}" type="sibTrans" cxnId="{B8DB32D9-FCC1-4D01-8748-30642EF7FB62}">
      <dgm:prSet/>
      <dgm:spPr/>
      <dgm:t>
        <a:bodyPr/>
        <a:lstStyle/>
        <a:p>
          <a:endParaRPr lang="en-GB"/>
        </a:p>
      </dgm:t>
    </dgm:pt>
    <dgm:pt modelId="{F8D324F1-6D92-4021-BF2F-29C36BABA610}">
      <dgm:prSet/>
      <dgm:spPr/>
      <dgm:t>
        <a:bodyPr/>
        <a:lstStyle/>
        <a:p>
          <a:r>
            <a:rPr lang="en-GB" dirty="0"/>
            <a:t>Public Relations</a:t>
          </a:r>
        </a:p>
      </dgm:t>
    </dgm:pt>
    <dgm:pt modelId="{CAA6F376-52BB-4726-AEBA-88CD13956FEA}" type="parTrans" cxnId="{9B33F66E-CCE3-4D4A-B063-C5C1ACE90E58}">
      <dgm:prSet/>
      <dgm:spPr/>
      <dgm:t>
        <a:bodyPr/>
        <a:lstStyle/>
        <a:p>
          <a:endParaRPr lang="en-GB"/>
        </a:p>
      </dgm:t>
    </dgm:pt>
    <dgm:pt modelId="{C8E3F6F2-BB10-46B9-9B16-5EA8BBB161AC}" type="sibTrans" cxnId="{9B33F66E-CCE3-4D4A-B063-C5C1ACE90E58}">
      <dgm:prSet/>
      <dgm:spPr/>
      <dgm:t>
        <a:bodyPr/>
        <a:lstStyle/>
        <a:p>
          <a:endParaRPr lang="en-GB"/>
        </a:p>
      </dgm:t>
    </dgm:pt>
    <dgm:pt modelId="{D2E4A79E-0D48-4867-A2E8-B42E322906E9}">
      <dgm:prSet/>
      <dgm:spPr/>
      <dgm:t>
        <a:bodyPr/>
        <a:lstStyle/>
        <a:p>
          <a:r>
            <a:rPr lang="en-GB" dirty="0"/>
            <a:t>Product</a:t>
          </a:r>
        </a:p>
      </dgm:t>
    </dgm:pt>
    <dgm:pt modelId="{6A7C4851-6E2F-4468-A620-398569C987FF}" type="parTrans" cxnId="{D1CFDE7F-1FDF-4CC1-8B2C-B9136E592430}">
      <dgm:prSet/>
      <dgm:spPr/>
      <dgm:t>
        <a:bodyPr/>
        <a:lstStyle/>
        <a:p>
          <a:endParaRPr lang="en-GB"/>
        </a:p>
      </dgm:t>
    </dgm:pt>
    <dgm:pt modelId="{0E666EA0-67DB-4494-9C89-B8DE0A085594}" type="sibTrans" cxnId="{D1CFDE7F-1FDF-4CC1-8B2C-B9136E592430}">
      <dgm:prSet/>
      <dgm:spPr/>
      <dgm:t>
        <a:bodyPr/>
        <a:lstStyle/>
        <a:p>
          <a:endParaRPr lang="en-GB"/>
        </a:p>
      </dgm:t>
    </dgm:pt>
    <dgm:pt modelId="{32B01F4A-14CD-461E-ACA4-3F9DA34E813E}">
      <dgm:prSet/>
      <dgm:spPr/>
      <dgm:t>
        <a:bodyPr/>
        <a:lstStyle/>
        <a:p>
          <a:r>
            <a:rPr lang="en-GB" dirty="0"/>
            <a:t>Personal Selling</a:t>
          </a:r>
        </a:p>
      </dgm:t>
    </dgm:pt>
    <dgm:pt modelId="{E4D7BC7E-A501-4636-A12C-31BC00A97E43}" type="parTrans" cxnId="{1BC00D32-F943-4848-BDA2-469509AC466D}">
      <dgm:prSet/>
      <dgm:spPr/>
      <dgm:t>
        <a:bodyPr/>
        <a:lstStyle/>
        <a:p>
          <a:endParaRPr lang="en-GB"/>
        </a:p>
      </dgm:t>
    </dgm:pt>
    <dgm:pt modelId="{C0D821AF-EE6E-41A5-A741-6CE0D0882B27}" type="sibTrans" cxnId="{1BC00D32-F943-4848-BDA2-469509AC466D}">
      <dgm:prSet/>
      <dgm:spPr/>
      <dgm:t>
        <a:bodyPr/>
        <a:lstStyle/>
        <a:p>
          <a:endParaRPr lang="en-GB"/>
        </a:p>
      </dgm:t>
    </dgm:pt>
    <dgm:pt modelId="{9CD83E89-85FF-428F-9F60-CFFA8C0B0EBC}" type="pres">
      <dgm:prSet presAssocID="{D7651339-4551-4D90-BBC0-1393CBE8ABF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0FA308-DAC5-42BC-BFFD-133B9D75E4D2}" type="pres">
      <dgm:prSet presAssocID="{0F1C3C07-F644-4C9E-9CC0-D716A7711677}" presName="root1" presStyleCnt="0"/>
      <dgm:spPr/>
    </dgm:pt>
    <dgm:pt modelId="{1570ED90-CA2A-4A16-8ADC-6D2CF0144B71}" type="pres">
      <dgm:prSet presAssocID="{0F1C3C07-F644-4C9E-9CC0-D716A7711677}" presName="LevelOneTextNode" presStyleLbl="node0" presStyleIdx="0" presStyleCnt="1">
        <dgm:presLayoutVars>
          <dgm:chPref val="3"/>
        </dgm:presLayoutVars>
      </dgm:prSet>
      <dgm:spPr/>
    </dgm:pt>
    <dgm:pt modelId="{B96E35A7-A07B-494C-BB93-1D5067254F6E}" type="pres">
      <dgm:prSet presAssocID="{0F1C3C07-F644-4C9E-9CC0-D716A7711677}" presName="level2hierChild" presStyleCnt="0"/>
      <dgm:spPr/>
    </dgm:pt>
    <dgm:pt modelId="{7627E06C-FC8F-48AA-92FF-756CCE7EAFCF}" type="pres">
      <dgm:prSet presAssocID="{C7549A1E-3353-441A-A25D-7EF8AEF74EC5}" presName="conn2-1" presStyleLbl="parChTrans1D2" presStyleIdx="0" presStyleCnt="4"/>
      <dgm:spPr/>
    </dgm:pt>
    <dgm:pt modelId="{8AAE68C8-791F-4478-9D10-757B889DACAE}" type="pres">
      <dgm:prSet presAssocID="{C7549A1E-3353-441A-A25D-7EF8AEF74EC5}" presName="connTx" presStyleLbl="parChTrans1D2" presStyleIdx="0" presStyleCnt="4"/>
      <dgm:spPr/>
    </dgm:pt>
    <dgm:pt modelId="{63F2E5A1-ABBF-4EB8-8379-4C996D412F3B}" type="pres">
      <dgm:prSet presAssocID="{F80AC53E-7385-4060-B176-7DE4F31614B2}" presName="root2" presStyleCnt="0"/>
      <dgm:spPr/>
    </dgm:pt>
    <dgm:pt modelId="{F460543D-6ACF-4255-A243-470B8532C3EA}" type="pres">
      <dgm:prSet presAssocID="{F80AC53E-7385-4060-B176-7DE4F31614B2}" presName="LevelTwoTextNode" presStyleLbl="node2" presStyleIdx="0" presStyleCnt="4">
        <dgm:presLayoutVars>
          <dgm:chPref val="3"/>
        </dgm:presLayoutVars>
      </dgm:prSet>
      <dgm:spPr/>
    </dgm:pt>
    <dgm:pt modelId="{709A3619-E899-40E5-8361-6A132D696F40}" type="pres">
      <dgm:prSet presAssocID="{F80AC53E-7385-4060-B176-7DE4F31614B2}" presName="level3hierChild" presStyleCnt="0"/>
      <dgm:spPr/>
    </dgm:pt>
    <dgm:pt modelId="{0B8778BC-993F-4D17-9C48-16228CACE1E0}" type="pres">
      <dgm:prSet presAssocID="{952D1D88-FFB1-4AEF-A413-345F8F2EFF9B}" presName="conn2-1" presStyleLbl="parChTrans1D3" presStyleIdx="0" presStyleCnt="5"/>
      <dgm:spPr/>
    </dgm:pt>
    <dgm:pt modelId="{65F50063-1E40-45DD-B924-EA632F3A907E}" type="pres">
      <dgm:prSet presAssocID="{952D1D88-FFB1-4AEF-A413-345F8F2EFF9B}" presName="connTx" presStyleLbl="parChTrans1D3" presStyleIdx="0" presStyleCnt="5"/>
      <dgm:spPr/>
    </dgm:pt>
    <dgm:pt modelId="{74B3B262-24BE-439B-84EA-5122E7471D75}" type="pres">
      <dgm:prSet presAssocID="{E327901F-7127-4851-9D98-AE52891FFCD5}" presName="root2" presStyleCnt="0"/>
      <dgm:spPr/>
    </dgm:pt>
    <dgm:pt modelId="{B864C8C7-8E5B-4226-A1FE-93D0F553CC31}" type="pres">
      <dgm:prSet presAssocID="{E327901F-7127-4851-9D98-AE52891FFCD5}" presName="LevelTwoTextNode" presStyleLbl="node3" presStyleIdx="0" presStyleCnt="5">
        <dgm:presLayoutVars>
          <dgm:chPref val="3"/>
        </dgm:presLayoutVars>
      </dgm:prSet>
      <dgm:spPr/>
    </dgm:pt>
    <dgm:pt modelId="{AA779B32-42CC-4926-9C34-719DE3F77316}" type="pres">
      <dgm:prSet presAssocID="{E327901F-7127-4851-9D98-AE52891FFCD5}" presName="level3hierChild" presStyleCnt="0"/>
      <dgm:spPr/>
    </dgm:pt>
    <dgm:pt modelId="{3B04B8D2-E1C7-42D6-8DAD-3F25F7F3B8CB}" type="pres">
      <dgm:prSet presAssocID="{E4D7BC7E-A501-4636-A12C-31BC00A97E43}" presName="conn2-1" presStyleLbl="parChTrans1D3" presStyleIdx="1" presStyleCnt="5"/>
      <dgm:spPr/>
    </dgm:pt>
    <dgm:pt modelId="{BF099785-EAE8-40CE-88BC-2D5685F4C143}" type="pres">
      <dgm:prSet presAssocID="{E4D7BC7E-A501-4636-A12C-31BC00A97E43}" presName="connTx" presStyleLbl="parChTrans1D3" presStyleIdx="1" presStyleCnt="5"/>
      <dgm:spPr/>
    </dgm:pt>
    <dgm:pt modelId="{08AA087F-F046-46F1-83B7-2FBE76FE77AF}" type="pres">
      <dgm:prSet presAssocID="{32B01F4A-14CD-461E-ACA4-3F9DA34E813E}" presName="root2" presStyleCnt="0"/>
      <dgm:spPr/>
    </dgm:pt>
    <dgm:pt modelId="{3751A3D4-65A0-4A9B-ABDD-65F7995F1D9D}" type="pres">
      <dgm:prSet presAssocID="{32B01F4A-14CD-461E-ACA4-3F9DA34E813E}" presName="LevelTwoTextNode" presStyleLbl="node3" presStyleIdx="1" presStyleCnt="5">
        <dgm:presLayoutVars>
          <dgm:chPref val="3"/>
        </dgm:presLayoutVars>
      </dgm:prSet>
      <dgm:spPr/>
    </dgm:pt>
    <dgm:pt modelId="{523538C8-A096-44D8-AE53-81431AFFB339}" type="pres">
      <dgm:prSet presAssocID="{32B01F4A-14CD-461E-ACA4-3F9DA34E813E}" presName="level3hierChild" presStyleCnt="0"/>
      <dgm:spPr/>
    </dgm:pt>
    <dgm:pt modelId="{6B3273CE-08B1-4E3C-BA77-92F3A47FACDF}" type="pres">
      <dgm:prSet presAssocID="{7BF17FE9-FB69-4810-99E8-168DFFB31EDE}" presName="conn2-1" presStyleLbl="parChTrans1D3" presStyleIdx="2" presStyleCnt="5"/>
      <dgm:spPr/>
    </dgm:pt>
    <dgm:pt modelId="{9A764E8A-62FA-4A99-9F2A-32D5EE43D081}" type="pres">
      <dgm:prSet presAssocID="{7BF17FE9-FB69-4810-99E8-168DFFB31EDE}" presName="connTx" presStyleLbl="parChTrans1D3" presStyleIdx="2" presStyleCnt="5"/>
      <dgm:spPr/>
    </dgm:pt>
    <dgm:pt modelId="{6DDB2847-3554-4960-ABF9-5978D090C677}" type="pres">
      <dgm:prSet presAssocID="{77E26D89-D8D5-4F1E-A750-93FCB3454682}" presName="root2" presStyleCnt="0"/>
      <dgm:spPr/>
    </dgm:pt>
    <dgm:pt modelId="{AB1D8E21-1C30-42B4-A8C9-1D5B43A1F7EB}" type="pres">
      <dgm:prSet presAssocID="{77E26D89-D8D5-4F1E-A750-93FCB3454682}" presName="LevelTwoTextNode" presStyleLbl="node3" presStyleIdx="2" presStyleCnt="5">
        <dgm:presLayoutVars>
          <dgm:chPref val="3"/>
        </dgm:presLayoutVars>
      </dgm:prSet>
      <dgm:spPr/>
    </dgm:pt>
    <dgm:pt modelId="{2869B3D5-D898-4D3B-B74D-A336ECB667FA}" type="pres">
      <dgm:prSet presAssocID="{77E26D89-D8D5-4F1E-A750-93FCB3454682}" presName="level3hierChild" presStyleCnt="0"/>
      <dgm:spPr/>
    </dgm:pt>
    <dgm:pt modelId="{752EF3A2-77E7-46D5-8917-1B4CAB44EE32}" type="pres">
      <dgm:prSet presAssocID="{F11A30C6-1052-4C7E-89FE-95CE2DE5060E}" presName="conn2-1" presStyleLbl="parChTrans1D3" presStyleIdx="3" presStyleCnt="5"/>
      <dgm:spPr/>
    </dgm:pt>
    <dgm:pt modelId="{41BC016D-08C2-4961-9BFA-02175A6EDF21}" type="pres">
      <dgm:prSet presAssocID="{F11A30C6-1052-4C7E-89FE-95CE2DE5060E}" presName="connTx" presStyleLbl="parChTrans1D3" presStyleIdx="3" presStyleCnt="5"/>
      <dgm:spPr/>
    </dgm:pt>
    <dgm:pt modelId="{5788B53B-8F01-42F5-8E67-D99F7CA3230C}" type="pres">
      <dgm:prSet presAssocID="{FDE9C72E-BF44-44B5-A65C-924C48AE40CE}" presName="root2" presStyleCnt="0"/>
      <dgm:spPr/>
    </dgm:pt>
    <dgm:pt modelId="{02C08ACE-92C3-429F-9C89-3E0D7D512072}" type="pres">
      <dgm:prSet presAssocID="{FDE9C72E-BF44-44B5-A65C-924C48AE40CE}" presName="LevelTwoTextNode" presStyleLbl="node3" presStyleIdx="3" presStyleCnt="5">
        <dgm:presLayoutVars>
          <dgm:chPref val="3"/>
        </dgm:presLayoutVars>
      </dgm:prSet>
      <dgm:spPr/>
    </dgm:pt>
    <dgm:pt modelId="{DA2B3859-CC65-4BB4-8B71-0C64EAF7EA61}" type="pres">
      <dgm:prSet presAssocID="{FDE9C72E-BF44-44B5-A65C-924C48AE40CE}" presName="level3hierChild" presStyleCnt="0"/>
      <dgm:spPr/>
    </dgm:pt>
    <dgm:pt modelId="{BCAE476E-4682-4A69-B453-BAD3565C90ED}" type="pres">
      <dgm:prSet presAssocID="{CAA6F376-52BB-4726-AEBA-88CD13956FEA}" presName="conn2-1" presStyleLbl="parChTrans1D3" presStyleIdx="4" presStyleCnt="5"/>
      <dgm:spPr/>
    </dgm:pt>
    <dgm:pt modelId="{EE99052C-CA09-484D-A9F9-37E4D902E386}" type="pres">
      <dgm:prSet presAssocID="{CAA6F376-52BB-4726-AEBA-88CD13956FEA}" presName="connTx" presStyleLbl="parChTrans1D3" presStyleIdx="4" presStyleCnt="5"/>
      <dgm:spPr/>
    </dgm:pt>
    <dgm:pt modelId="{7B18A8CF-A669-45E6-8414-C23DB3EC360C}" type="pres">
      <dgm:prSet presAssocID="{F8D324F1-6D92-4021-BF2F-29C36BABA610}" presName="root2" presStyleCnt="0"/>
      <dgm:spPr/>
    </dgm:pt>
    <dgm:pt modelId="{502C8C54-2477-4E6F-8B89-3FA8F8FE8027}" type="pres">
      <dgm:prSet presAssocID="{F8D324F1-6D92-4021-BF2F-29C36BABA610}" presName="LevelTwoTextNode" presStyleLbl="node3" presStyleIdx="4" presStyleCnt="5">
        <dgm:presLayoutVars>
          <dgm:chPref val="3"/>
        </dgm:presLayoutVars>
      </dgm:prSet>
      <dgm:spPr/>
    </dgm:pt>
    <dgm:pt modelId="{B25DB6F2-E45B-4D9D-9FE4-84D8BFA24A4B}" type="pres">
      <dgm:prSet presAssocID="{F8D324F1-6D92-4021-BF2F-29C36BABA610}" presName="level3hierChild" presStyleCnt="0"/>
      <dgm:spPr/>
    </dgm:pt>
    <dgm:pt modelId="{D7D58573-18A3-4C70-BA82-9E4CC4234566}" type="pres">
      <dgm:prSet presAssocID="{7C2CFB90-5D24-4C06-BB4B-891CED868D47}" presName="conn2-1" presStyleLbl="parChTrans1D2" presStyleIdx="1" presStyleCnt="4"/>
      <dgm:spPr/>
    </dgm:pt>
    <dgm:pt modelId="{50A84A7F-2E0B-48BC-B47C-0019275A33E0}" type="pres">
      <dgm:prSet presAssocID="{7C2CFB90-5D24-4C06-BB4B-891CED868D47}" presName="connTx" presStyleLbl="parChTrans1D2" presStyleIdx="1" presStyleCnt="4"/>
      <dgm:spPr/>
    </dgm:pt>
    <dgm:pt modelId="{5E3BD800-9877-41EE-8F57-664669AE14C6}" type="pres">
      <dgm:prSet presAssocID="{D2643C85-5D99-408D-B360-ECE66454728B}" presName="root2" presStyleCnt="0"/>
      <dgm:spPr/>
    </dgm:pt>
    <dgm:pt modelId="{8E30C3BF-6AB8-4D1C-8169-A8C21AA66541}" type="pres">
      <dgm:prSet presAssocID="{D2643C85-5D99-408D-B360-ECE66454728B}" presName="LevelTwoTextNode" presStyleLbl="node2" presStyleIdx="1" presStyleCnt="4">
        <dgm:presLayoutVars>
          <dgm:chPref val="3"/>
        </dgm:presLayoutVars>
      </dgm:prSet>
      <dgm:spPr/>
    </dgm:pt>
    <dgm:pt modelId="{F6BA6C3E-25D7-44C0-BB61-AF43279B8A38}" type="pres">
      <dgm:prSet presAssocID="{D2643C85-5D99-408D-B360-ECE66454728B}" presName="level3hierChild" presStyleCnt="0"/>
      <dgm:spPr/>
    </dgm:pt>
    <dgm:pt modelId="{1F339E5C-A808-45C5-BBD5-CEED955CA321}" type="pres">
      <dgm:prSet presAssocID="{6A7C4851-6E2F-4468-A620-398569C987FF}" presName="conn2-1" presStyleLbl="parChTrans1D2" presStyleIdx="2" presStyleCnt="4"/>
      <dgm:spPr/>
    </dgm:pt>
    <dgm:pt modelId="{3E5188B9-AFC0-43A7-9E34-FF1603120022}" type="pres">
      <dgm:prSet presAssocID="{6A7C4851-6E2F-4468-A620-398569C987FF}" presName="connTx" presStyleLbl="parChTrans1D2" presStyleIdx="2" presStyleCnt="4"/>
      <dgm:spPr/>
    </dgm:pt>
    <dgm:pt modelId="{0B75B0D8-DF66-4F31-BD94-3B9CE1D56A33}" type="pres">
      <dgm:prSet presAssocID="{D2E4A79E-0D48-4867-A2E8-B42E322906E9}" presName="root2" presStyleCnt="0"/>
      <dgm:spPr/>
    </dgm:pt>
    <dgm:pt modelId="{382C1847-3F51-448F-B947-BE8BEA4F896F}" type="pres">
      <dgm:prSet presAssocID="{D2E4A79E-0D48-4867-A2E8-B42E322906E9}" presName="LevelTwoTextNode" presStyleLbl="node2" presStyleIdx="2" presStyleCnt="4">
        <dgm:presLayoutVars>
          <dgm:chPref val="3"/>
        </dgm:presLayoutVars>
      </dgm:prSet>
      <dgm:spPr/>
    </dgm:pt>
    <dgm:pt modelId="{71CFA2CD-3C03-4058-894F-81303DCDB0A6}" type="pres">
      <dgm:prSet presAssocID="{D2E4A79E-0D48-4867-A2E8-B42E322906E9}" presName="level3hierChild" presStyleCnt="0"/>
      <dgm:spPr/>
    </dgm:pt>
    <dgm:pt modelId="{F93C1940-7106-4AA4-817A-44B1AD6492CD}" type="pres">
      <dgm:prSet presAssocID="{E14D7A26-DE78-4F69-B5D4-EAC3E95714E1}" presName="conn2-1" presStyleLbl="parChTrans1D2" presStyleIdx="3" presStyleCnt="4"/>
      <dgm:spPr/>
    </dgm:pt>
    <dgm:pt modelId="{1E3FA8B4-3788-429F-90FE-4CE2B15925D0}" type="pres">
      <dgm:prSet presAssocID="{E14D7A26-DE78-4F69-B5D4-EAC3E95714E1}" presName="connTx" presStyleLbl="parChTrans1D2" presStyleIdx="3" presStyleCnt="4"/>
      <dgm:spPr/>
    </dgm:pt>
    <dgm:pt modelId="{FBDB9CFD-C226-494B-8CE5-01511329011E}" type="pres">
      <dgm:prSet presAssocID="{0FA400E5-9B73-4F75-9510-46630A6C5521}" presName="root2" presStyleCnt="0"/>
      <dgm:spPr/>
    </dgm:pt>
    <dgm:pt modelId="{E486AD45-45DA-42A5-BD60-10FA462C7108}" type="pres">
      <dgm:prSet presAssocID="{0FA400E5-9B73-4F75-9510-46630A6C5521}" presName="LevelTwoTextNode" presStyleLbl="node2" presStyleIdx="3" presStyleCnt="4">
        <dgm:presLayoutVars>
          <dgm:chPref val="3"/>
        </dgm:presLayoutVars>
      </dgm:prSet>
      <dgm:spPr/>
    </dgm:pt>
    <dgm:pt modelId="{43120D7B-D52E-40D9-890F-352D7871789E}" type="pres">
      <dgm:prSet presAssocID="{0FA400E5-9B73-4F75-9510-46630A6C5521}" presName="level3hierChild" presStyleCnt="0"/>
      <dgm:spPr/>
    </dgm:pt>
  </dgm:ptLst>
  <dgm:cxnLst>
    <dgm:cxn modelId="{B8617C03-3E65-4428-903A-ECEFAFA7F1FB}" type="presOf" srcId="{F11A30C6-1052-4C7E-89FE-95CE2DE5060E}" destId="{41BC016D-08C2-4961-9BFA-02175A6EDF21}" srcOrd="1" destOrd="0" presId="urn:microsoft.com/office/officeart/2005/8/layout/hierarchy2"/>
    <dgm:cxn modelId="{8D476106-CFE0-42C8-AFA1-5964054997D3}" type="presOf" srcId="{F80AC53E-7385-4060-B176-7DE4F31614B2}" destId="{F460543D-6ACF-4255-A243-470B8532C3EA}" srcOrd="0" destOrd="0" presId="urn:microsoft.com/office/officeart/2005/8/layout/hierarchy2"/>
    <dgm:cxn modelId="{ECA1F506-F490-41C5-8BF6-98A3F5BC6F77}" type="presOf" srcId="{6A7C4851-6E2F-4468-A620-398569C987FF}" destId="{1F339E5C-A808-45C5-BBD5-CEED955CA321}" srcOrd="0" destOrd="0" presId="urn:microsoft.com/office/officeart/2005/8/layout/hierarchy2"/>
    <dgm:cxn modelId="{3A87D307-C578-4B2F-BBAD-5A5771534C9A}" srcId="{F80AC53E-7385-4060-B176-7DE4F31614B2}" destId="{E327901F-7127-4851-9D98-AE52891FFCD5}" srcOrd="0" destOrd="0" parTransId="{952D1D88-FFB1-4AEF-A413-345F8F2EFF9B}" sibTransId="{63534C86-0F5F-4602-AA98-494EA09CCA13}"/>
    <dgm:cxn modelId="{3BF9CB09-320C-4583-9CDF-B8AF99144DAE}" type="presOf" srcId="{7C2CFB90-5D24-4C06-BB4B-891CED868D47}" destId="{D7D58573-18A3-4C70-BA82-9E4CC4234566}" srcOrd="0" destOrd="0" presId="urn:microsoft.com/office/officeart/2005/8/layout/hierarchy2"/>
    <dgm:cxn modelId="{DFE0610B-E79B-4576-A3DB-15ABDCC7F95A}" srcId="{0F1C3C07-F644-4C9E-9CC0-D716A7711677}" destId="{0FA400E5-9B73-4F75-9510-46630A6C5521}" srcOrd="3" destOrd="0" parTransId="{E14D7A26-DE78-4F69-B5D4-EAC3E95714E1}" sibTransId="{091432C4-7CC3-409B-BF1E-BA28229B59EC}"/>
    <dgm:cxn modelId="{B99F7117-5AF7-4F19-90F5-47AB63263903}" type="presOf" srcId="{32B01F4A-14CD-461E-ACA4-3F9DA34E813E}" destId="{3751A3D4-65A0-4A9B-ABDD-65F7995F1D9D}" srcOrd="0" destOrd="0" presId="urn:microsoft.com/office/officeart/2005/8/layout/hierarchy2"/>
    <dgm:cxn modelId="{FC9D5A18-E0B0-47D1-9264-6CB52166B0A8}" type="presOf" srcId="{0F1C3C07-F644-4C9E-9CC0-D716A7711677}" destId="{1570ED90-CA2A-4A16-8ADC-6D2CF0144B71}" srcOrd="0" destOrd="0" presId="urn:microsoft.com/office/officeart/2005/8/layout/hierarchy2"/>
    <dgm:cxn modelId="{8E560A1C-EF8A-4F42-A6F1-7ABF9A2DBA50}" type="presOf" srcId="{CAA6F376-52BB-4726-AEBA-88CD13956FEA}" destId="{EE99052C-CA09-484D-A9F9-37E4D902E386}" srcOrd="1" destOrd="0" presId="urn:microsoft.com/office/officeart/2005/8/layout/hierarchy2"/>
    <dgm:cxn modelId="{BD69FC1C-3313-48B5-96EC-22F4DE90B05D}" type="presOf" srcId="{D2E4A79E-0D48-4867-A2E8-B42E322906E9}" destId="{382C1847-3F51-448F-B947-BE8BEA4F896F}" srcOrd="0" destOrd="0" presId="urn:microsoft.com/office/officeart/2005/8/layout/hierarchy2"/>
    <dgm:cxn modelId="{D4281B31-233D-4914-B59F-4B7DB6C9F93E}" type="presOf" srcId="{7BF17FE9-FB69-4810-99E8-168DFFB31EDE}" destId="{6B3273CE-08B1-4E3C-BA77-92F3A47FACDF}" srcOrd="0" destOrd="0" presId="urn:microsoft.com/office/officeart/2005/8/layout/hierarchy2"/>
    <dgm:cxn modelId="{F3A7C731-AC42-4C09-A546-F561C6A79220}" type="presOf" srcId="{F11A30C6-1052-4C7E-89FE-95CE2DE5060E}" destId="{752EF3A2-77E7-46D5-8917-1B4CAB44EE32}" srcOrd="0" destOrd="0" presId="urn:microsoft.com/office/officeart/2005/8/layout/hierarchy2"/>
    <dgm:cxn modelId="{1BC00D32-F943-4848-BDA2-469509AC466D}" srcId="{F80AC53E-7385-4060-B176-7DE4F31614B2}" destId="{32B01F4A-14CD-461E-ACA4-3F9DA34E813E}" srcOrd="1" destOrd="0" parTransId="{E4D7BC7E-A501-4636-A12C-31BC00A97E43}" sibTransId="{C0D821AF-EE6E-41A5-A741-6CE0D0882B27}"/>
    <dgm:cxn modelId="{DB902237-0DB7-4BC9-BA30-2B9225D1EBA5}" type="presOf" srcId="{C7549A1E-3353-441A-A25D-7EF8AEF74EC5}" destId="{7627E06C-FC8F-48AA-92FF-756CCE7EAFCF}" srcOrd="0" destOrd="0" presId="urn:microsoft.com/office/officeart/2005/8/layout/hierarchy2"/>
    <dgm:cxn modelId="{5A18D53B-12DC-4966-8951-2AAEC9E8D69D}" srcId="{0F1C3C07-F644-4C9E-9CC0-D716A7711677}" destId="{D2643C85-5D99-408D-B360-ECE66454728B}" srcOrd="1" destOrd="0" parTransId="{7C2CFB90-5D24-4C06-BB4B-891CED868D47}" sibTransId="{DA2F70A1-A169-45E9-8A47-AD2C19C56C5A}"/>
    <dgm:cxn modelId="{0F5B9042-96C4-418A-825A-45EC0EE33E94}" type="presOf" srcId="{7C2CFB90-5D24-4C06-BB4B-891CED868D47}" destId="{50A84A7F-2E0B-48BC-B47C-0019275A33E0}" srcOrd="1" destOrd="0" presId="urn:microsoft.com/office/officeart/2005/8/layout/hierarchy2"/>
    <dgm:cxn modelId="{D8524F47-70E0-46A9-9A8C-497F04F7C889}" type="presOf" srcId="{E14D7A26-DE78-4F69-B5D4-EAC3E95714E1}" destId="{1E3FA8B4-3788-429F-90FE-4CE2B15925D0}" srcOrd="1" destOrd="0" presId="urn:microsoft.com/office/officeart/2005/8/layout/hierarchy2"/>
    <dgm:cxn modelId="{98A6496C-4AA3-45E7-8859-E2430D6DE4C0}" type="presOf" srcId="{C7549A1E-3353-441A-A25D-7EF8AEF74EC5}" destId="{8AAE68C8-791F-4478-9D10-757B889DACAE}" srcOrd="1" destOrd="0" presId="urn:microsoft.com/office/officeart/2005/8/layout/hierarchy2"/>
    <dgm:cxn modelId="{9B33F66E-CCE3-4D4A-B063-C5C1ACE90E58}" srcId="{F80AC53E-7385-4060-B176-7DE4F31614B2}" destId="{F8D324F1-6D92-4021-BF2F-29C36BABA610}" srcOrd="4" destOrd="0" parTransId="{CAA6F376-52BB-4726-AEBA-88CD13956FEA}" sibTransId="{C8E3F6F2-BB10-46B9-9B16-5EA8BBB161AC}"/>
    <dgm:cxn modelId="{22B8AE6F-07CD-4F19-85DA-FF73CBBC5758}" type="presOf" srcId="{CAA6F376-52BB-4726-AEBA-88CD13956FEA}" destId="{BCAE476E-4682-4A69-B453-BAD3565C90ED}" srcOrd="0" destOrd="0" presId="urn:microsoft.com/office/officeart/2005/8/layout/hierarchy2"/>
    <dgm:cxn modelId="{7F26E56F-CF6D-45A5-B365-857CEB2A9FBC}" srcId="{0F1C3C07-F644-4C9E-9CC0-D716A7711677}" destId="{F80AC53E-7385-4060-B176-7DE4F31614B2}" srcOrd="0" destOrd="0" parTransId="{C7549A1E-3353-441A-A25D-7EF8AEF74EC5}" sibTransId="{1C83AEA1-D51A-4442-A57F-00C8B9486984}"/>
    <dgm:cxn modelId="{C96E7471-4CE9-454E-8ACB-2480B60C0F60}" type="presOf" srcId="{77E26D89-D8D5-4F1E-A750-93FCB3454682}" destId="{AB1D8E21-1C30-42B4-A8C9-1D5B43A1F7EB}" srcOrd="0" destOrd="0" presId="urn:microsoft.com/office/officeart/2005/8/layout/hierarchy2"/>
    <dgm:cxn modelId="{17744373-DA10-4A4F-AD2F-3599E0D52A6D}" type="presOf" srcId="{D7651339-4551-4D90-BBC0-1393CBE8ABFF}" destId="{9CD83E89-85FF-428F-9F60-CFFA8C0B0EBC}" srcOrd="0" destOrd="0" presId="urn:microsoft.com/office/officeart/2005/8/layout/hierarchy2"/>
    <dgm:cxn modelId="{F3C4DF74-826B-44F2-84CB-E295C5FBAE90}" type="presOf" srcId="{E327901F-7127-4851-9D98-AE52891FFCD5}" destId="{B864C8C7-8E5B-4226-A1FE-93D0F553CC31}" srcOrd="0" destOrd="0" presId="urn:microsoft.com/office/officeart/2005/8/layout/hierarchy2"/>
    <dgm:cxn modelId="{465CE757-78FA-41DA-A596-82FA151C2FF3}" type="presOf" srcId="{7BF17FE9-FB69-4810-99E8-168DFFB31EDE}" destId="{9A764E8A-62FA-4A99-9F2A-32D5EE43D081}" srcOrd="1" destOrd="0" presId="urn:microsoft.com/office/officeart/2005/8/layout/hierarchy2"/>
    <dgm:cxn modelId="{D1CFDE7F-1FDF-4CC1-8B2C-B9136E592430}" srcId="{0F1C3C07-F644-4C9E-9CC0-D716A7711677}" destId="{D2E4A79E-0D48-4867-A2E8-B42E322906E9}" srcOrd="2" destOrd="0" parTransId="{6A7C4851-6E2F-4468-A620-398569C987FF}" sibTransId="{0E666EA0-67DB-4494-9C89-B8DE0A085594}"/>
    <dgm:cxn modelId="{1112228D-D1C9-40F7-A385-21BEBEE143DE}" type="presOf" srcId="{E4D7BC7E-A501-4636-A12C-31BC00A97E43}" destId="{BF099785-EAE8-40CE-88BC-2D5685F4C143}" srcOrd="1" destOrd="0" presId="urn:microsoft.com/office/officeart/2005/8/layout/hierarchy2"/>
    <dgm:cxn modelId="{3E873794-F42B-4CDA-A8F7-D2F8B0FC3E65}" type="presOf" srcId="{952D1D88-FFB1-4AEF-A413-345F8F2EFF9B}" destId="{0B8778BC-993F-4D17-9C48-16228CACE1E0}" srcOrd="0" destOrd="0" presId="urn:microsoft.com/office/officeart/2005/8/layout/hierarchy2"/>
    <dgm:cxn modelId="{AE8A26A2-9E36-45D0-8428-62C832D62EC6}" type="presOf" srcId="{6A7C4851-6E2F-4468-A620-398569C987FF}" destId="{3E5188B9-AFC0-43A7-9E34-FF1603120022}" srcOrd="1" destOrd="0" presId="urn:microsoft.com/office/officeart/2005/8/layout/hierarchy2"/>
    <dgm:cxn modelId="{6215EDAE-A55A-4C20-B45A-65E7868C7751}" type="presOf" srcId="{E14D7A26-DE78-4F69-B5D4-EAC3E95714E1}" destId="{F93C1940-7106-4AA4-817A-44B1AD6492CD}" srcOrd="0" destOrd="0" presId="urn:microsoft.com/office/officeart/2005/8/layout/hierarchy2"/>
    <dgm:cxn modelId="{26011DB9-DECC-479E-8FEA-EB58FC53A9C4}" type="presOf" srcId="{D2643C85-5D99-408D-B360-ECE66454728B}" destId="{8E30C3BF-6AB8-4D1C-8169-A8C21AA66541}" srcOrd="0" destOrd="0" presId="urn:microsoft.com/office/officeart/2005/8/layout/hierarchy2"/>
    <dgm:cxn modelId="{4A1765C0-95B8-41AF-9CEB-D0B98BB29327}" type="presOf" srcId="{0FA400E5-9B73-4F75-9510-46630A6C5521}" destId="{E486AD45-45DA-42A5-BD60-10FA462C7108}" srcOrd="0" destOrd="0" presId="urn:microsoft.com/office/officeart/2005/8/layout/hierarchy2"/>
    <dgm:cxn modelId="{30684BD5-4BA0-459F-8BB2-AC9D85059247}" type="presOf" srcId="{952D1D88-FFB1-4AEF-A413-345F8F2EFF9B}" destId="{65F50063-1E40-45DD-B924-EA632F3A907E}" srcOrd="1" destOrd="0" presId="urn:microsoft.com/office/officeart/2005/8/layout/hierarchy2"/>
    <dgm:cxn modelId="{7017C7D7-D85A-4E91-9D50-4A04B40C35DF}" srcId="{F80AC53E-7385-4060-B176-7DE4F31614B2}" destId="{77E26D89-D8D5-4F1E-A750-93FCB3454682}" srcOrd="2" destOrd="0" parTransId="{7BF17FE9-FB69-4810-99E8-168DFFB31EDE}" sibTransId="{BF6825DD-2D56-4C9E-BD2B-E4B5B2318CF8}"/>
    <dgm:cxn modelId="{B8DB32D9-FCC1-4D01-8748-30642EF7FB62}" srcId="{F80AC53E-7385-4060-B176-7DE4F31614B2}" destId="{FDE9C72E-BF44-44B5-A65C-924C48AE40CE}" srcOrd="3" destOrd="0" parTransId="{F11A30C6-1052-4C7E-89FE-95CE2DE5060E}" sibTransId="{B1EA264E-43DF-4B0A-A589-B4E0EED5AA02}"/>
    <dgm:cxn modelId="{1E973FDE-D2BD-4C85-A538-7A5CDB4B4078}" type="presOf" srcId="{F8D324F1-6D92-4021-BF2F-29C36BABA610}" destId="{502C8C54-2477-4E6F-8B89-3FA8F8FE8027}" srcOrd="0" destOrd="0" presId="urn:microsoft.com/office/officeart/2005/8/layout/hierarchy2"/>
    <dgm:cxn modelId="{77D162E7-004A-4317-9DA6-AE2533D316AF}" srcId="{D7651339-4551-4D90-BBC0-1393CBE8ABFF}" destId="{0F1C3C07-F644-4C9E-9CC0-D716A7711677}" srcOrd="0" destOrd="0" parTransId="{C7AFF0F6-F696-49F9-86ED-8933281949AB}" sibTransId="{762EFD79-8D6D-44D5-97C9-E88F82452131}"/>
    <dgm:cxn modelId="{61E264F0-4605-42F7-8BF8-32E026BB602B}" type="presOf" srcId="{E4D7BC7E-A501-4636-A12C-31BC00A97E43}" destId="{3B04B8D2-E1C7-42D6-8DAD-3F25F7F3B8CB}" srcOrd="0" destOrd="0" presId="urn:microsoft.com/office/officeart/2005/8/layout/hierarchy2"/>
    <dgm:cxn modelId="{1E75F6FC-F4D9-49D1-81C9-2417E8C91F96}" type="presOf" srcId="{FDE9C72E-BF44-44B5-A65C-924C48AE40CE}" destId="{02C08ACE-92C3-429F-9C89-3E0D7D512072}" srcOrd="0" destOrd="0" presId="urn:microsoft.com/office/officeart/2005/8/layout/hierarchy2"/>
    <dgm:cxn modelId="{B9667DB6-AFBE-4803-8F71-022BBFEB8E63}" type="presParOf" srcId="{9CD83E89-85FF-428F-9F60-CFFA8C0B0EBC}" destId="{150FA308-DAC5-42BC-BFFD-133B9D75E4D2}" srcOrd="0" destOrd="0" presId="urn:microsoft.com/office/officeart/2005/8/layout/hierarchy2"/>
    <dgm:cxn modelId="{862A65FF-D392-435C-83DC-007AE991663F}" type="presParOf" srcId="{150FA308-DAC5-42BC-BFFD-133B9D75E4D2}" destId="{1570ED90-CA2A-4A16-8ADC-6D2CF0144B71}" srcOrd="0" destOrd="0" presId="urn:microsoft.com/office/officeart/2005/8/layout/hierarchy2"/>
    <dgm:cxn modelId="{CBDD7B4C-825D-47D9-A07D-A6BAE5FB0943}" type="presParOf" srcId="{150FA308-DAC5-42BC-BFFD-133B9D75E4D2}" destId="{B96E35A7-A07B-494C-BB93-1D5067254F6E}" srcOrd="1" destOrd="0" presId="urn:microsoft.com/office/officeart/2005/8/layout/hierarchy2"/>
    <dgm:cxn modelId="{F92E7246-FA8F-4C08-B87D-D4E3806035AF}" type="presParOf" srcId="{B96E35A7-A07B-494C-BB93-1D5067254F6E}" destId="{7627E06C-FC8F-48AA-92FF-756CCE7EAFCF}" srcOrd="0" destOrd="0" presId="urn:microsoft.com/office/officeart/2005/8/layout/hierarchy2"/>
    <dgm:cxn modelId="{BD20D796-046E-47AB-9ECE-60564F733FF3}" type="presParOf" srcId="{7627E06C-FC8F-48AA-92FF-756CCE7EAFCF}" destId="{8AAE68C8-791F-4478-9D10-757B889DACAE}" srcOrd="0" destOrd="0" presId="urn:microsoft.com/office/officeart/2005/8/layout/hierarchy2"/>
    <dgm:cxn modelId="{01B7C4A5-F411-4591-ABED-4BEECD156D3B}" type="presParOf" srcId="{B96E35A7-A07B-494C-BB93-1D5067254F6E}" destId="{63F2E5A1-ABBF-4EB8-8379-4C996D412F3B}" srcOrd="1" destOrd="0" presId="urn:microsoft.com/office/officeart/2005/8/layout/hierarchy2"/>
    <dgm:cxn modelId="{9D064DE1-A95D-4D29-B3CB-237F4A3DB562}" type="presParOf" srcId="{63F2E5A1-ABBF-4EB8-8379-4C996D412F3B}" destId="{F460543D-6ACF-4255-A243-470B8532C3EA}" srcOrd="0" destOrd="0" presId="urn:microsoft.com/office/officeart/2005/8/layout/hierarchy2"/>
    <dgm:cxn modelId="{9C409AA2-5364-4F11-BCDA-0E117E6A1FF5}" type="presParOf" srcId="{63F2E5A1-ABBF-4EB8-8379-4C996D412F3B}" destId="{709A3619-E899-40E5-8361-6A132D696F40}" srcOrd="1" destOrd="0" presId="urn:microsoft.com/office/officeart/2005/8/layout/hierarchy2"/>
    <dgm:cxn modelId="{82FE8B55-BD9F-4D0B-9682-2E3A31922F2E}" type="presParOf" srcId="{709A3619-E899-40E5-8361-6A132D696F40}" destId="{0B8778BC-993F-4D17-9C48-16228CACE1E0}" srcOrd="0" destOrd="0" presId="urn:microsoft.com/office/officeart/2005/8/layout/hierarchy2"/>
    <dgm:cxn modelId="{B6850D16-D9F3-4DA8-B6CC-93D6131BB4FB}" type="presParOf" srcId="{0B8778BC-993F-4D17-9C48-16228CACE1E0}" destId="{65F50063-1E40-45DD-B924-EA632F3A907E}" srcOrd="0" destOrd="0" presId="urn:microsoft.com/office/officeart/2005/8/layout/hierarchy2"/>
    <dgm:cxn modelId="{4BF36B1D-1B00-4B96-BDBA-CD836519A12E}" type="presParOf" srcId="{709A3619-E899-40E5-8361-6A132D696F40}" destId="{74B3B262-24BE-439B-84EA-5122E7471D75}" srcOrd="1" destOrd="0" presId="urn:microsoft.com/office/officeart/2005/8/layout/hierarchy2"/>
    <dgm:cxn modelId="{D117BA93-8904-472F-9580-AF4D6834D1F5}" type="presParOf" srcId="{74B3B262-24BE-439B-84EA-5122E7471D75}" destId="{B864C8C7-8E5B-4226-A1FE-93D0F553CC31}" srcOrd="0" destOrd="0" presId="urn:microsoft.com/office/officeart/2005/8/layout/hierarchy2"/>
    <dgm:cxn modelId="{AA0688E3-9CE8-428B-A4F3-86D79189AAAB}" type="presParOf" srcId="{74B3B262-24BE-439B-84EA-5122E7471D75}" destId="{AA779B32-42CC-4926-9C34-719DE3F77316}" srcOrd="1" destOrd="0" presId="urn:microsoft.com/office/officeart/2005/8/layout/hierarchy2"/>
    <dgm:cxn modelId="{5BBDBE4E-43C6-4D81-A8C0-BC91C0E07BAF}" type="presParOf" srcId="{709A3619-E899-40E5-8361-6A132D696F40}" destId="{3B04B8D2-E1C7-42D6-8DAD-3F25F7F3B8CB}" srcOrd="2" destOrd="0" presId="urn:microsoft.com/office/officeart/2005/8/layout/hierarchy2"/>
    <dgm:cxn modelId="{E8D84878-D440-41A4-B875-F3253580C3CB}" type="presParOf" srcId="{3B04B8D2-E1C7-42D6-8DAD-3F25F7F3B8CB}" destId="{BF099785-EAE8-40CE-88BC-2D5685F4C143}" srcOrd="0" destOrd="0" presId="urn:microsoft.com/office/officeart/2005/8/layout/hierarchy2"/>
    <dgm:cxn modelId="{9A0EB90C-8959-4018-8D92-9B650AF61AC0}" type="presParOf" srcId="{709A3619-E899-40E5-8361-6A132D696F40}" destId="{08AA087F-F046-46F1-83B7-2FBE76FE77AF}" srcOrd="3" destOrd="0" presId="urn:microsoft.com/office/officeart/2005/8/layout/hierarchy2"/>
    <dgm:cxn modelId="{9C182F1A-C290-4904-A5EF-DEBAC860500A}" type="presParOf" srcId="{08AA087F-F046-46F1-83B7-2FBE76FE77AF}" destId="{3751A3D4-65A0-4A9B-ABDD-65F7995F1D9D}" srcOrd="0" destOrd="0" presId="urn:microsoft.com/office/officeart/2005/8/layout/hierarchy2"/>
    <dgm:cxn modelId="{C3ACB4A0-1A01-4865-882B-D29DBB345410}" type="presParOf" srcId="{08AA087F-F046-46F1-83B7-2FBE76FE77AF}" destId="{523538C8-A096-44D8-AE53-81431AFFB339}" srcOrd="1" destOrd="0" presId="urn:microsoft.com/office/officeart/2005/8/layout/hierarchy2"/>
    <dgm:cxn modelId="{45191958-ECA3-4714-98DD-3B1F8EE0671F}" type="presParOf" srcId="{709A3619-E899-40E5-8361-6A132D696F40}" destId="{6B3273CE-08B1-4E3C-BA77-92F3A47FACDF}" srcOrd="4" destOrd="0" presId="urn:microsoft.com/office/officeart/2005/8/layout/hierarchy2"/>
    <dgm:cxn modelId="{7366B543-57DE-4F1D-BF31-040C297A4F41}" type="presParOf" srcId="{6B3273CE-08B1-4E3C-BA77-92F3A47FACDF}" destId="{9A764E8A-62FA-4A99-9F2A-32D5EE43D081}" srcOrd="0" destOrd="0" presId="urn:microsoft.com/office/officeart/2005/8/layout/hierarchy2"/>
    <dgm:cxn modelId="{DD3A01C3-69C1-49A2-AF15-B43FF61D02A0}" type="presParOf" srcId="{709A3619-E899-40E5-8361-6A132D696F40}" destId="{6DDB2847-3554-4960-ABF9-5978D090C677}" srcOrd="5" destOrd="0" presId="urn:microsoft.com/office/officeart/2005/8/layout/hierarchy2"/>
    <dgm:cxn modelId="{F2099435-3852-44CB-A46E-2A17D5D30A24}" type="presParOf" srcId="{6DDB2847-3554-4960-ABF9-5978D090C677}" destId="{AB1D8E21-1C30-42B4-A8C9-1D5B43A1F7EB}" srcOrd="0" destOrd="0" presId="urn:microsoft.com/office/officeart/2005/8/layout/hierarchy2"/>
    <dgm:cxn modelId="{AB621D9F-CC58-485F-9C2B-6ABB1AB6802A}" type="presParOf" srcId="{6DDB2847-3554-4960-ABF9-5978D090C677}" destId="{2869B3D5-D898-4D3B-B74D-A336ECB667FA}" srcOrd="1" destOrd="0" presId="urn:microsoft.com/office/officeart/2005/8/layout/hierarchy2"/>
    <dgm:cxn modelId="{93F234F6-9C38-4CD5-B8A0-71883CE3E5C3}" type="presParOf" srcId="{709A3619-E899-40E5-8361-6A132D696F40}" destId="{752EF3A2-77E7-46D5-8917-1B4CAB44EE32}" srcOrd="6" destOrd="0" presId="urn:microsoft.com/office/officeart/2005/8/layout/hierarchy2"/>
    <dgm:cxn modelId="{90D01FEE-0D85-4A8A-AF64-7AF5853FEB05}" type="presParOf" srcId="{752EF3A2-77E7-46D5-8917-1B4CAB44EE32}" destId="{41BC016D-08C2-4961-9BFA-02175A6EDF21}" srcOrd="0" destOrd="0" presId="urn:microsoft.com/office/officeart/2005/8/layout/hierarchy2"/>
    <dgm:cxn modelId="{6321676D-C86E-4564-984D-7FE907CFB7C8}" type="presParOf" srcId="{709A3619-E899-40E5-8361-6A132D696F40}" destId="{5788B53B-8F01-42F5-8E67-D99F7CA3230C}" srcOrd="7" destOrd="0" presId="urn:microsoft.com/office/officeart/2005/8/layout/hierarchy2"/>
    <dgm:cxn modelId="{26ACDFCD-402F-4428-AAE9-EBDACA5F5FED}" type="presParOf" srcId="{5788B53B-8F01-42F5-8E67-D99F7CA3230C}" destId="{02C08ACE-92C3-429F-9C89-3E0D7D512072}" srcOrd="0" destOrd="0" presId="urn:microsoft.com/office/officeart/2005/8/layout/hierarchy2"/>
    <dgm:cxn modelId="{CE627346-6F0A-46FF-8B28-9B022AC270EF}" type="presParOf" srcId="{5788B53B-8F01-42F5-8E67-D99F7CA3230C}" destId="{DA2B3859-CC65-4BB4-8B71-0C64EAF7EA61}" srcOrd="1" destOrd="0" presId="urn:microsoft.com/office/officeart/2005/8/layout/hierarchy2"/>
    <dgm:cxn modelId="{DF0E5346-E853-49A3-BF3F-0848844187FA}" type="presParOf" srcId="{709A3619-E899-40E5-8361-6A132D696F40}" destId="{BCAE476E-4682-4A69-B453-BAD3565C90ED}" srcOrd="8" destOrd="0" presId="urn:microsoft.com/office/officeart/2005/8/layout/hierarchy2"/>
    <dgm:cxn modelId="{C19A43ED-84E0-4867-8CF3-C1CA53F2A9B2}" type="presParOf" srcId="{BCAE476E-4682-4A69-B453-BAD3565C90ED}" destId="{EE99052C-CA09-484D-A9F9-37E4D902E386}" srcOrd="0" destOrd="0" presId="urn:microsoft.com/office/officeart/2005/8/layout/hierarchy2"/>
    <dgm:cxn modelId="{AEAD4A3C-A907-4E0D-AEFC-6B2BD3111B1B}" type="presParOf" srcId="{709A3619-E899-40E5-8361-6A132D696F40}" destId="{7B18A8CF-A669-45E6-8414-C23DB3EC360C}" srcOrd="9" destOrd="0" presId="urn:microsoft.com/office/officeart/2005/8/layout/hierarchy2"/>
    <dgm:cxn modelId="{0AE1B5EC-15C3-492F-A1C8-6782637936AC}" type="presParOf" srcId="{7B18A8CF-A669-45E6-8414-C23DB3EC360C}" destId="{502C8C54-2477-4E6F-8B89-3FA8F8FE8027}" srcOrd="0" destOrd="0" presId="urn:microsoft.com/office/officeart/2005/8/layout/hierarchy2"/>
    <dgm:cxn modelId="{7B21E5F3-4268-4ACC-B721-C8C320954D86}" type="presParOf" srcId="{7B18A8CF-A669-45E6-8414-C23DB3EC360C}" destId="{B25DB6F2-E45B-4D9D-9FE4-84D8BFA24A4B}" srcOrd="1" destOrd="0" presId="urn:microsoft.com/office/officeart/2005/8/layout/hierarchy2"/>
    <dgm:cxn modelId="{BA5BB5F8-2AAE-4C5E-8999-F82923F01FB7}" type="presParOf" srcId="{B96E35A7-A07B-494C-BB93-1D5067254F6E}" destId="{D7D58573-18A3-4C70-BA82-9E4CC4234566}" srcOrd="2" destOrd="0" presId="urn:microsoft.com/office/officeart/2005/8/layout/hierarchy2"/>
    <dgm:cxn modelId="{08731A96-D8D2-4410-8470-A1EF378CCC72}" type="presParOf" srcId="{D7D58573-18A3-4C70-BA82-9E4CC4234566}" destId="{50A84A7F-2E0B-48BC-B47C-0019275A33E0}" srcOrd="0" destOrd="0" presId="urn:microsoft.com/office/officeart/2005/8/layout/hierarchy2"/>
    <dgm:cxn modelId="{58F1DC2A-C620-43B3-906D-4661B5010931}" type="presParOf" srcId="{B96E35A7-A07B-494C-BB93-1D5067254F6E}" destId="{5E3BD800-9877-41EE-8F57-664669AE14C6}" srcOrd="3" destOrd="0" presId="urn:microsoft.com/office/officeart/2005/8/layout/hierarchy2"/>
    <dgm:cxn modelId="{86AF50A4-82DE-4AC7-B88A-C94DEA3B38DB}" type="presParOf" srcId="{5E3BD800-9877-41EE-8F57-664669AE14C6}" destId="{8E30C3BF-6AB8-4D1C-8169-A8C21AA66541}" srcOrd="0" destOrd="0" presId="urn:microsoft.com/office/officeart/2005/8/layout/hierarchy2"/>
    <dgm:cxn modelId="{AC8BE019-2BE4-4A10-8532-D06FEFB860EC}" type="presParOf" srcId="{5E3BD800-9877-41EE-8F57-664669AE14C6}" destId="{F6BA6C3E-25D7-44C0-BB61-AF43279B8A38}" srcOrd="1" destOrd="0" presId="urn:microsoft.com/office/officeart/2005/8/layout/hierarchy2"/>
    <dgm:cxn modelId="{81B0FEC9-017D-40F9-A1B8-593EF61A2E0B}" type="presParOf" srcId="{B96E35A7-A07B-494C-BB93-1D5067254F6E}" destId="{1F339E5C-A808-45C5-BBD5-CEED955CA321}" srcOrd="4" destOrd="0" presId="urn:microsoft.com/office/officeart/2005/8/layout/hierarchy2"/>
    <dgm:cxn modelId="{B5ADB357-4013-49FB-ADF7-2FBC4D9F9D37}" type="presParOf" srcId="{1F339E5C-A808-45C5-BBD5-CEED955CA321}" destId="{3E5188B9-AFC0-43A7-9E34-FF1603120022}" srcOrd="0" destOrd="0" presId="urn:microsoft.com/office/officeart/2005/8/layout/hierarchy2"/>
    <dgm:cxn modelId="{3D0903BA-8C03-4CA1-BECD-D36A5B06F466}" type="presParOf" srcId="{B96E35A7-A07B-494C-BB93-1D5067254F6E}" destId="{0B75B0D8-DF66-4F31-BD94-3B9CE1D56A33}" srcOrd="5" destOrd="0" presId="urn:microsoft.com/office/officeart/2005/8/layout/hierarchy2"/>
    <dgm:cxn modelId="{0AA590A2-7D4F-4876-8341-33B2DD24FA54}" type="presParOf" srcId="{0B75B0D8-DF66-4F31-BD94-3B9CE1D56A33}" destId="{382C1847-3F51-448F-B947-BE8BEA4F896F}" srcOrd="0" destOrd="0" presId="urn:microsoft.com/office/officeart/2005/8/layout/hierarchy2"/>
    <dgm:cxn modelId="{55FADC5A-C353-43EF-80D9-03407770AC69}" type="presParOf" srcId="{0B75B0D8-DF66-4F31-BD94-3B9CE1D56A33}" destId="{71CFA2CD-3C03-4058-894F-81303DCDB0A6}" srcOrd="1" destOrd="0" presId="urn:microsoft.com/office/officeart/2005/8/layout/hierarchy2"/>
    <dgm:cxn modelId="{9A06C5A5-E491-416B-BBBC-10115C155B2A}" type="presParOf" srcId="{B96E35A7-A07B-494C-BB93-1D5067254F6E}" destId="{F93C1940-7106-4AA4-817A-44B1AD6492CD}" srcOrd="6" destOrd="0" presId="urn:microsoft.com/office/officeart/2005/8/layout/hierarchy2"/>
    <dgm:cxn modelId="{5D58C245-BB6C-4089-AE26-06CA3F5D931D}" type="presParOf" srcId="{F93C1940-7106-4AA4-817A-44B1AD6492CD}" destId="{1E3FA8B4-3788-429F-90FE-4CE2B15925D0}" srcOrd="0" destOrd="0" presId="urn:microsoft.com/office/officeart/2005/8/layout/hierarchy2"/>
    <dgm:cxn modelId="{34EF5A6B-A2AE-4F34-BDF2-BCDC6402EB4B}" type="presParOf" srcId="{B96E35A7-A07B-494C-BB93-1D5067254F6E}" destId="{FBDB9CFD-C226-494B-8CE5-01511329011E}" srcOrd="7" destOrd="0" presId="urn:microsoft.com/office/officeart/2005/8/layout/hierarchy2"/>
    <dgm:cxn modelId="{F2B3FAFB-DEF5-49DC-9FC1-77E925671CF2}" type="presParOf" srcId="{FBDB9CFD-C226-494B-8CE5-01511329011E}" destId="{E486AD45-45DA-42A5-BD60-10FA462C7108}" srcOrd="0" destOrd="0" presId="urn:microsoft.com/office/officeart/2005/8/layout/hierarchy2"/>
    <dgm:cxn modelId="{7855A7C1-1558-4F2F-8C1A-D39ADE11972D}" type="presParOf" srcId="{FBDB9CFD-C226-494B-8CE5-01511329011E}" destId="{43120D7B-D52E-40D9-890F-352D7871789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7FBFDD-31A9-435E-B7ED-2CD6AB4D2FEB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28B9D9B-B102-44E6-83D4-61E8CA3800D1}">
      <dgm:prSet phldrT="[Text]"/>
      <dgm:spPr/>
      <dgm:t>
        <a:bodyPr/>
        <a:lstStyle/>
        <a:p>
          <a:r>
            <a:rPr lang="en-GB" dirty="0"/>
            <a:t>Advertising</a:t>
          </a:r>
        </a:p>
      </dgm:t>
    </dgm:pt>
    <dgm:pt modelId="{CED094A0-2788-4FD0-8FCB-E0E5C3A47778}" type="parTrans" cxnId="{1D53CCA2-D653-4DBE-810D-7CFA7E276204}">
      <dgm:prSet/>
      <dgm:spPr/>
      <dgm:t>
        <a:bodyPr/>
        <a:lstStyle/>
        <a:p>
          <a:endParaRPr lang="en-GB"/>
        </a:p>
      </dgm:t>
    </dgm:pt>
    <dgm:pt modelId="{F321161E-5A5C-4993-BA81-8AE1C9CD5720}" type="sibTrans" cxnId="{1D53CCA2-D653-4DBE-810D-7CFA7E276204}">
      <dgm:prSet/>
      <dgm:spPr/>
      <dgm:t>
        <a:bodyPr/>
        <a:lstStyle/>
        <a:p>
          <a:endParaRPr lang="en-GB"/>
        </a:p>
      </dgm:t>
    </dgm:pt>
    <dgm:pt modelId="{525BF1F4-FF27-469A-BD64-4BF289C7EFF5}">
      <dgm:prSet phldrT="[Text]"/>
      <dgm:spPr/>
      <dgm:t>
        <a:bodyPr/>
        <a:lstStyle/>
        <a:p>
          <a:r>
            <a:rPr lang="en-GB" dirty="0"/>
            <a:t>Paid</a:t>
          </a:r>
        </a:p>
      </dgm:t>
    </dgm:pt>
    <dgm:pt modelId="{8D30F319-E4AE-48FF-9C2F-62D80D4A7072}" type="parTrans" cxnId="{859D4765-A848-4786-BEDD-4E8711E8924C}">
      <dgm:prSet/>
      <dgm:spPr/>
      <dgm:t>
        <a:bodyPr/>
        <a:lstStyle/>
        <a:p>
          <a:endParaRPr lang="en-GB"/>
        </a:p>
      </dgm:t>
    </dgm:pt>
    <dgm:pt modelId="{FEB5A23C-A8B8-4766-8E6F-7A28B7C3E20E}" type="sibTrans" cxnId="{859D4765-A848-4786-BEDD-4E8711E8924C}">
      <dgm:prSet/>
      <dgm:spPr/>
      <dgm:t>
        <a:bodyPr/>
        <a:lstStyle/>
        <a:p>
          <a:endParaRPr lang="en-GB"/>
        </a:p>
      </dgm:t>
    </dgm:pt>
    <dgm:pt modelId="{23B81FA9-ED81-4A5E-8341-C60644085262}">
      <dgm:prSet phldrT="[Text]"/>
      <dgm:spPr/>
      <dgm:t>
        <a:bodyPr/>
        <a:lstStyle/>
        <a:p>
          <a:r>
            <a:rPr lang="en-GB" dirty="0"/>
            <a:t>Non personal</a:t>
          </a:r>
        </a:p>
      </dgm:t>
    </dgm:pt>
    <dgm:pt modelId="{C961F9C5-A27E-4ECA-8161-C502530D3A8D}" type="parTrans" cxnId="{0C7357C6-98C4-4F27-96D0-3480FA2DA1EE}">
      <dgm:prSet/>
      <dgm:spPr/>
      <dgm:t>
        <a:bodyPr/>
        <a:lstStyle/>
        <a:p>
          <a:endParaRPr lang="en-GB"/>
        </a:p>
      </dgm:t>
    </dgm:pt>
    <dgm:pt modelId="{09A9AEF3-6079-43BB-BBE6-2D769CB68556}" type="sibTrans" cxnId="{0C7357C6-98C4-4F27-96D0-3480FA2DA1EE}">
      <dgm:prSet/>
      <dgm:spPr/>
      <dgm:t>
        <a:bodyPr/>
        <a:lstStyle/>
        <a:p>
          <a:endParaRPr lang="en-GB"/>
        </a:p>
      </dgm:t>
    </dgm:pt>
    <dgm:pt modelId="{CF4C5B88-C254-44D9-BED4-3B93EBB11E48}">
      <dgm:prSet phldrT="[Text]"/>
      <dgm:spPr/>
      <dgm:t>
        <a:bodyPr/>
        <a:lstStyle/>
        <a:p>
          <a:r>
            <a:rPr lang="en-GB" dirty="0"/>
            <a:t>Sales Promotion</a:t>
          </a:r>
        </a:p>
      </dgm:t>
    </dgm:pt>
    <dgm:pt modelId="{9B806295-2683-4443-9184-3A6006BDCEFD}" type="parTrans" cxnId="{65B7024B-6239-4EB3-968B-E51C2FC8F0BC}">
      <dgm:prSet/>
      <dgm:spPr/>
      <dgm:t>
        <a:bodyPr/>
        <a:lstStyle/>
        <a:p>
          <a:endParaRPr lang="en-GB"/>
        </a:p>
      </dgm:t>
    </dgm:pt>
    <dgm:pt modelId="{13864382-5A43-4BCA-BE14-3E676C9DFBAD}" type="sibTrans" cxnId="{65B7024B-6239-4EB3-968B-E51C2FC8F0BC}">
      <dgm:prSet/>
      <dgm:spPr/>
      <dgm:t>
        <a:bodyPr/>
        <a:lstStyle/>
        <a:p>
          <a:endParaRPr lang="en-GB"/>
        </a:p>
      </dgm:t>
    </dgm:pt>
    <dgm:pt modelId="{BDDBC559-1302-4F3A-853A-57510802749A}">
      <dgm:prSet phldrT="[Text]"/>
      <dgm:spPr/>
      <dgm:t>
        <a:bodyPr/>
        <a:lstStyle/>
        <a:p>
          <a:r>
            <a:rPr lang="en-GB" dirty="0"/>
            <a:t>Short term incentives</a:t>
          </a:r>
        </a:p>
      </dgm:t>
    </dgm:pt>
    <dgm:pt modelId="{609A94CE-B326-466D-9E91-D2D50839985C}" type="parTrans" cxnId="{C0FD8D91-DE60-43B7-ABD5-F9C563A051C7}">
      <dgm:prSet/>
      <dgm:spPr/>
      <dgm:t>
        <a:bodyPr/>
        <a:lstStyle/>
        <a:p>
          <a:endParaRPr lang="en-GB"/>
        </a:p>
      </dgm:t>
    </dgm:pt>
    <dgm:pt modelId="{09DEE74F-B333-4CB4-89F1-0B350BA052C0}" type="sibTrans" cxnId="{C0FD8D91-DE60-43B7-ABD5-F9C563A051C7}">
      <dgm:prSet/>
      <dgm:spPr/>
      <dgm:t>
        <a:bodyPr/>
        <a:lstStyle/>
        <a:p>
          <a:endParaRPr lang="en-GB"/>
        </a:p>
      </dgm:t>
    </dgm:pt>
    <dgm:pt modelId="{628E57FF-3346-4B11-B677-572950407429}">
      <dgm:prSet phldrT="[Text]"/>
      <dgm:spPr/>
      <dgm:t>
        <a:bodyPr/>
        <a:lstStyle/>
        <a:p>
          <a:r>
            <a:rPr lang="en-GB" dirty="0"/>
            <a:t>Personal Selling</a:t>
          </a:r>
        </a:p>
      </dgm:t>
    </dgm:pt>
    <dgm:pt modelId="{A7FD0600-BB1B-42CE-84C7-522B6C43F0AE}" type="parTrans" cxnId="{77239697-65A7-474F-A1E9-26D8C303AB9A}">
      <dgm:prSet/>
      <dgm:spPr/>
      <dgm:t>
        <a:bodyPr/>
        <a:lstStyle/>
        <a:p>
          <a:endParaRPr lang="en-GB"/>
        </a:p>
      </dgm:t>
    </dgm:pt>
    <dgm:pt modelId="{19599B18-4D3E-45E5-B9CB-4536754D2887}" type="sibTrans" cxnId="{77239697-65A7-474F-A1E9-26D8C303AB9A}">
      <dgm:prSet/>
      <dgm:spPr/>
      <dgm:t>
        <a:bodyPr/>
        <a:lstStyle/>
        <a:p>
          <a:endParaRPr lang="en-GB"/>
        </a:p>
      </dgm:t>
    </dgm:pt>
    <dgm:pt modelId="{D2E92B2F-B533-4209-B62A-77509F8C2809}">
      <dgm:prSet phldrT="[Text]"/>
      <dgm:spPr/>
      <dgm:t>
        <a:bodyPr/>
        <a:lstStyle/>
        <a:p>
          <a:r>
            <a:rPr lang="en-GB" dirty="0"/>
            <a:t>Personal Presentation</a:t>
          </a:r>
        </a:p>
      </dgm:t>
    </dgm:pt>
    <dgm:pt modelId="{AAE3CECE-B68C-4DDE-930E-08998430821A}" type="parTrans" cxnId="{6A86A0DD-7B08-4EB3-B50A-5B0D2EFC5192}">
      <dgm:prSet/>
      <dgm:spPr/>
      <dgm:t>
        <a:bodyPr/>
        <a:lstStyle/>
        <a:p>
          <a:endParaRPr lang="en-GB"/>
        </a:p>
      </dgm:t>
    </dgm:pt>
    <dgm:pt modelId="{30783AEE-2431-446B-97FF-319DEF04408D}" type="sibTrans" cxnId="{6A86A0DD-7B08-4EB3-B50A-5B0D2EFC5192}">
      <dgm:prSet/>
      <dgm:spPr/>
      <dgm:t>
        <a:bodyPr/>
        <a:lstStyle/>
        <a:p>
          <a:endParaRPr lang="en-GB"/>
        </a:p>
      </dgm:t>
    </dgm:pt>
    <dgm:pt modelId="{FF6B325C-3DA3-4023-A1AC-1CF903C078AE}">
      <dgm:prSet phldrT="[Text]"/>
      <dgm:spPr/>
      <dgm:t>
        <a:bodyPr/>
        <a:lstStyle/>
        <a:p>
          <a:r>
            <a:rPr lang="en-GB" dirty="0"/>
            <a:t>Purpose is to make sale and build relationships</a:t>
          </a:r>
        </a:p>
      </dgm:t>
    </dgm:pt>
    <dgm:pt modelId="{E70986F4-7E35-4EF9-A006-90724D838095}" type="parTrans" cxnId="{383EED8C-CCAD-4B10-B10E-1934ED603885}">
      <dgm:prSet/>
      <dgm:spPr/>
      <dgm:t>
        <a:bodyPr/>
        <a:lstStyle/>
        <a:p>
          <a:endParaRPr lang="en-GB"/>
        </a:p>
      </dgm:t>
    </dgm:pt>
    <dgm:pt modelId="{6276D0DC-F890-4F62-93A3-D31E07DA530D}" type="sibTrans" cxnId="{383EED8C-CCAD-4B10-B10E-1934ED603885}">
      <dgm:prSet/>
      <dgm:spPr/>
      <dgm:t>
        <a:bodyPr/>
        <a:lstStyle/>
        <a:p>
          <a:endParaRPr lang="en-GB"/>
        </a:p>
      </dgm:t>
    </dgm:pt>
    <dgm:pt modelId="{EB0BA077-3E97-469D-92DB-C03B024E5F81}">
      <dgm:prSet phldrT="[Text]"/>
      <dgm:spPr/>
      <dgm:t>
        <a:bodyPr/>
        <a:lstStyle/>
        <a:p>
          <a:r>
            <a:rPr lang="en-GB" dirty="0"/>
            <a:t>Public Relations</a:t>
          </a:r>
        </a:p>
      </dgm:t>
    </dgm:pt>
    <dgm:pt modelId="{2ACF9CDF-FB4C-42B1-89ED-3967527F7A17}" type="parTrans" cxnId="{07213E65-9DBB-457B-9694-B06EECCE21E8}">
      <dgm:prSet/>
      <dgm:spPr/>
      <dgm:t>
        <a:bodyPr/>
        <a:lstStyle/>
        <a:p>
          <a:endParaRPr lang="en-GB"/>
        </a:p>
      </dgm:t>
    </dgm:pt>
    <dgm:pt modelId="{863846C6-9B70-45AB-9475-4CD74DF6E772}" type="sibTrans" cxnId="{07213E65-9DBB-457B-9694-B06EECCE21E8}">
      <dgm:prSet/>
      <dgm:spPr/>
      <dgm:t>
        <a:bodyPr/>
        <a:lstStyle/>
        <a:p>
          <a:endParaRPr lang="en-GB"/>
        </a:p>
      </dgm:t>
    </dgm:pt>
    <dgm:pt modelId="{2D10EB8E-8AD1-406C-B941-D23D024D9030}">
      <dgm:prSet phldrT="[Text]"/>
      <dgm:spPr/>
      <dgm:t>
        <a:bodyPr/>
        <a:lstStyle/>
        <a:p>
          <a:r>
            <a:rPr lang="en-GB" dirty="0"/>
            <a:t>Build good relationships with publics</a:t>
          </a:r>
        </a:p>
      </dgm:t>
    </dgm:pt>
    <dgm:pt modelId="{F3F23811-B89D-4A1E-99D3-0532EEF2987F}" type="parTrans" cxnId="{7E635AF6-111E-4259-A835-9D34FE9BE349}">
      <dgm:prSet/>
      <dgm:spPr/>
      <dgm:t>
        <a:bodyPr/>
        <a:lstStyle/>
        <a:p>
          <a:endParaRPr lang="en-GB"/>
        </a:p>
      </dgm:t>
    </dgm:pt>
    <dgm:pt modelId="{155FCCBC-DDC5-48C4-96E6-959C31DE80F8}" type="sibTrans" cxnId="{7E635AF6-111E-4259-A835-9D34FE9BE349}">
      <dgm:prSet/>
      <dgm:spPr/>
      <dgm:t>
        <a:bodyPr/>
        <a:lstStyle/>
        <a:p>
          <a:endParaRPr lang="en-GB"/>
        </a:p>
      </dgm:t>
    </dgm:pt>
    <dgm:pt modelId="{1D730AFE-4EBA-4931-ACDF-A5F055F55BB0}">
      <dgm:prSet phldrT="[Text]"/>
      <dgm:spPr/>
      <dgm:t>
        <a:bodyPr/>
        <a:lstStyle/>
        <a:p>
          <a:r>
            <a:rPr lang="en-GB" dirty="0"/>
            <a:t>Publicity and corporate </a:t>
          </a:r>
          <a:r>
            <a:rPr lang="en-GB" dirty="0" err="1"/>
            <a:t>imiage</a:t>
          </a:r>
          <a:r>
            <a:rPr lang="en-GB" dirty="0"/>
            <a:t> management</a:t>
          </a:r>
        </a:p>
      </dgm:t>
    </dgm:pt>
    <dgm:pt modelId="{AA8BC57B-24B8-40F0-B749-44A688EF7685}" type="parTrans" cxnId="{5AB5A76F-662F-4A7F-9CA0-AC8991C00CC2}">
      <dgm:prSet/>
      <dgm:spPr/>
      <dgm:t>
        <a:bodyPr/>
        <a:lstStyle/>
        <a:p>
          <a:endParaRPr lang="en-GB"/>
        </a:p>
      </dgm:t>
    </dgm:pt>
    <dgm:pt modelId="{795882F6-EA28-412A-A92C-B20AC0383FFE}" type="sibTrans" cxnId="{5AB5A76F-662F-4A7F-9CA0-AC8991C00CC2}">
      <dgm:prSet/>
      <dgm:spPr/>
      <dgm:t>
        <a:bodyPr/>
        <a:lstStyle/>
        <a:p>
          <a:endParaRPr lang="en-GB"/>
        </a:p>
      </dgm:t>
    </dgm:pt>
    <dgm:pt modelId="{8210233E-15EA-4B88-ACD3-A8354E8FACBE}">
      <dgm:prSet phldrT="[Text]"/>
      <dgm:spPr/>
      <dgm:t>
        <a:bodyPr/>
        <a:lstStyle/>
        <a:p>
          <a:r>
            <a:rPr lang="en-GB" dirty="0"/>
            <a:t>Direct Marketing</a:t>
          </a:r>
        </a:p>
      </dgm:t>
    </dgm:pt>
    <dgm:pt modelId="{83AF8EEA-8480-4BCD-BD45-314629DC96F0}" type="parTrans" cxnId="{8D06A803-1345-44D9-9A2F-3C2BD25ECBB8}">
      <dgm:prSet/>
      <dgm:spPr/>
      <dgm:t>
        <a:bodyPr/>
        <a:lstStyle/>
        <a:p>
          <a:endParaRPr lang="en-GB"/>
        </a:p>
      </dgm:t>
    </dgm:pt>
    <dgm:pt modelId="{07BC4B10-B830-4A07-A36A-455F86C63BA2}" type="sibTrans" cxnId="{8D06A803-1345-44D9-9A2F-3C2BD25ECBB8}">
      <dgm:prSet/>
      <dgm:spPr/>
      <dgm:t>
        <a:bodyPr/>
        <a:lstStyle/>
        <a:p>
          <a:endParaRPr lang="en-GB"/>
        </a:p>
      </dgm:t>
    </dgm:pt>
    <dgm:pt modelId="{6A8A2D83-AC68-43EE-A307-3CDA7D071570}">
      <dgm:prSet phldrT="[Text]"/>
      <dgm:spPr/>
      <dgm:t>
        <a:bodyPr/>
        <a:lstStyle/>
        <a:p>
          <a:r>
            <a:rPr lang="en-GB" dirty="0"/>
            <a:t>Direct connection with consumer</a:t>
          </a:r>
        </a:p>
      </dgm:t>
    </dgm:pt>
    <dgm:pt modelId="{0A01B817-16D1-4CD7-8970-6DEDDA363982}" type="parTrans" cxnId="{280A937F-A3B9-4CA3-B5BA-B7315B5DB998}">
      <dgm:prSet/>
      <dgm:spPr/>
      <dgm:t>
        <a:bodyPr/>
        <a:lstStyle/>
        <a:p>
          <a:endParaRPr lang="en-GB"/>
        </a:p>
      </dgm:t>
    </dgm:pt>
    <dgm:pt modelId="{78A4E158-800E-4E33-8C73-72EB04FA150E}" type="sibTrans" cxnId="{280A937F-A3B9-4CA3-B5BA-B7315B5DB998}">
      <dgm:prSet/>
      <dgm:spPr/>
      <dgm:t>
        <a:bodyPr/>
        <a:lstStyle/>
        <a:p>
          <a:endParaRPr lang="en-GB"/>
        </a:p>
      </dgm:t>
    </dgm:pt>
    <dgm:pt modelId="{824E0B0E-08DE-44A3-9FEC-4FB50BBCB2E6}">
      <dgm:prSet phldrT="[Text]"/>
      <dgm:spPr/>
      <dgm:t>
        <a:bodyPr/>
        <a:lstStyle/>
        <a:p>
          <a:r>
            <a:rPr lang="en-GB" dirty="0"/>
            <a:t>Purpose is to obtain immediate response and build relationships</a:t>
          </a:r>
        </a:p>
      </dgm:t>
    </dgm:pt>
    <dgm:pt modelId="{4D48B00B-9357-430F-A45F-62CABEFCE1A8}" type="parTrans" cxnId="{C0C5898F-FBA3-4D5F-8F9B-96C59024BD6B}">
      <dgm:prSet/>
      <dgm:spPr/>
      <dgm:t>
        <a:bodyPr/>
        <a:lstStyle/>
        <a:p>
          <a:endParaRPr lang="en-GB"/>
        </a:p>
      </dgm:t>
    </dgm:pt>
    <dgm:pt modelId="{F0AD3952-06B6-424D-94D3-8F7F6F8D85CD}" type="sibTrans" cxnId="{C0C5898F-FBA3-4D5F-8F9B-96C59024BD6B}">
      <dgm:prSet/>
      <dgm:spPr/>
      <dgm:t>
        <a:bodyPr/>
        <a:lstStyle/>
        <a:p>
          <a:endParaRPr lang="en-GB"/>
        </a:p>
      </dgm:t>
    </dgm:pt>
    <dgm:pt modelId="{32452DD1-D11B-4F7A-B04E-D193A9BEDFBB}" type="pres">
      <dgm:prSet presAssocID="{237FBFDD-31A9-435E-B7ED-2CD6AB4D2FEB}" presName="linear" presStyleCnt="0">
        <dgm:presLayoutVars>
          <dgm:dir/>
          <dgm:resizeHandles val="exact"/>
        </dgm:presLayoutVars>
      </dgm:prSet>
      <dgm:spPr/>
    </dgm:pt>
    <dgm:pt modelId="{80641987-A7F1-4BB5-9D18-6EB91399981C}" type="pres">
      <dgm:prSet presAssocID="{528B9D9B-B102-44E6-83D4-61E8CA3800D1}" presName="comp" presStyleCnt="0"/>
      <dgm:spPr/>
    </dgm:pt>
    <dgm:pt modelId="{4FF11F2D-891A-4188-98D6-406D48A3984F}" type="pres">
      <dgm:prSet presAssocID="{528B9D9B-B102-44E6-83D4-61E8CA3800D1}" presName="box" presStyleLbl="node1" presStyleIdx="0" presStyleCnt="5"/>
      <dgm:spPr/>
    </dgm:pt>
    <dgm:pt modelId="{D1B96BBC-4116-4C4B-8768-CD3FCDBA5168}" type="pres">
      <dgm:prSet presAssocID="{528B9D9B-B102-44E6-83D4-61E8CA3800D1}" presName="img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t="-39000" b="-39000"/>
          </a:stretch>
        </a:blipFill>
      </dgm:spPr>
    </dgm:pt>
    <dgm:pt modelId="{6CD16CA7-8E7A-4418-98BB-F7169C572249}" type="pres">
      <dgm:prSet presAssocID="{528B9D9B-B102-44E6-83D4-61E8CA3800D1}" presName="text" presStyleLbl="node1" presStyleIdx="0" presStyleCnt="5">
        <dgm:presLayoutVars>
          <dgm:bulletEnabled val="1"/>
        </dgm:presLayoutVars>
      </dgm:prSet>
      <dgm:spPr/>
    </dgm:pt>
    <dgm:pt modelId="{F20F5099-1B45-46EF-8AE9-2285865138EE}" type="pres">
      <dgm:prSet presAssocID="{F321161E-5A5C-4993-BA81-8AE1C9CD5720}" presName="spacer" presStyleCnt="0"/>
      <dgm:spPr/>
    </dgm:pt>
    <dgm:pt modelId="{ABFA5D05-8D42-48D9-9148-CB3D01986E77}" type="pres">
      <dgm:prSet presAssocID="{CF4C5B88-C254-44D9-BED4-3B93EBB11E48}" presName="comp" presStyleCnt="0"/>
      <dgm:spPr/>
    </dgm:pt>
    <dgm:pt modelId="{ADEC419D-239B-4A54-B8B1-78371BE935E3}" type="pres">
      <dgm:prSet presAssocID="{CF4C5B88-C254-44D9-BED4-3B93EBB11E48}" presName="box" presStyleLbl="node1" presStyleIdx="1" presStyleCnt="5" custLinFactNeighborX="-533"/>
      <dgm:spPr/>
    </dgm:pt>
    <dgm:pt modelId="{3E0F24B9-CAF9-4021-BEFE-ABC1F8405087}" type="pres">
      <dgm:prSet presAssocID="{CF4C5B88-C254-44D9-BED4-3B93EBB11E48}" presName="img" presStyleLbl="fgImgPlac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56000" b="-56000"/>
          </a:stretch>
        </a:blipFill>
      </dgm:spPr>
    </dgm:pt>
    <dgm:pt modelId="{284E6409-3254-47F7-BC78-21A98D4848C9}" type="pres">
      <dgm:prSet presAssocID="{CF4C5B88-C254-44D9-BED4-3B93EBB11E48}" presName="text" presStyleLbl="node1" presStyleIdx="1" presStyleCnt="5">
        <dgm:presLayoutVars>
          <dgm:bulletEnabled val="1"/>
        </dgm:presLayoutVars>
      </dgm:prSet>
      <dgm:spPr/>
    </dgm:pt>
    <dgm:pt modelId="{DD4A1C12-6ED2-4CD2-8F2C-CFC5897E01D1}" type="pres">
      <dgm:prSet presAssocID="{13864382-5A43-4BCA-BE14-3E676C9DFBAD}" presName="spacer" presStyleCnt="0"/>
      <dgm:spPr/>
    </dgm:pt>
    <dgm:pt modelId="{9999FE2B-10F1-41DD-9F88-9BF91C36F892}" type="pres">
      <dgm:prSet presAssocID="{628E57FF-3346-4B11-B677-572950407429}" presName="comp" presStyleCnt="0"/>
      <dgm:spPr/>
    </dgm:pt>
    <dgm:pt modelId="{89033D4C-50A2-4D3D-BADC-B2D85E92EDE2}" type="pres">
      <dgm:prSet presAssocID="{628E57FF-3346-4B11-B677-572950407429}" presName="box" presStyleLbl="node1" presStyleIdx="2" presStyleCnt="5"/>
      <dgm:spPr/>
    </dgm:pt>
    <dgm:pt modelId="{54A0BC54-567C-4C3E-B1A3-D20C1CB8B5BD}" type="pres">
      <dgm:prSet presAssocID="{628E57FF-3346-4B11-B677-572950407429}" presName="img" presStyleLbl="fgImgPlac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91000" b="-91000"/>
          </a:stretch>
        </a:blipFill>
      </dgm:spPr>
    </dgm:pt>
    <dgm:pt modelId="{83567562-0AB8-4DA7-862E-7303CFBB8BDE}" type="pres">
      <dgm:prSet presAssocID="{628E57FF-3346-4B11-B677-572950407429}" presName="text" presStyleLbl="node1" presStyleIdx="2" presStyleCnt="5">
        <dgm:presLayoutVars>
          <dgm:bulletEnabled val="1"/>
        </dgm:presLayoutVars>
      </dgm:prSet>
      <dgm:spPr/>
    </dgm:pt>
    <dgm:pt modelId="{766BD3B0-2710-4F5A-A9E8-9AD721FE85DC}" type="pres">
      <dgm:prSet presAssocID="{19599B18-4D3E-45E5-B9CB-4536754D2887}" presName="spacer" presStyleCnt="0"/>
      <dgm:spPr/>
    </dgm:pt>
    <dgm:pt modelId="{3B728D00-FC97-4278-AB29-E2E50AA7C419}" type="pres">
      <dgm:prSet presAssocID="{EB0BA077-3E97-469D-92DB-C03B024E5F81}" presName="comp" presStyleCnt="0"/>
      <dgm:spPr/>
    </dgm:pt>
    <dgm:pt modelId="{FB4037D5-61A5-4005-9E74-B20F0FFCC555}" type="pres">
      <dgm:prSet presAssocID="{EB0BA077-3E97-469D-92DB-C03B024E5F81}" presName="box" presStyleLbl="node1" presStyleIdx="3" presStyleCnt="5"/>
      <dgm:spPr/>
    </dgm:pt>
    <dgm:pt modelId="{B4AF7ED1-0732-4404-BF82-532D827D8417}" type="pres">
      <dgm:prSet presAssocID="{EB0BA077-3E97-469D-92DB-C03B024E5F81}" presName="img" presStyleLbl="fgImgPlac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t="-47000" b="-47000"/>
          </a:stretch>
        </a:blipFill>
      </dgm:spPr>
    </dgm:pt>
    <dgm:pt modelId="{E92FD148-1C21-498B-A4AC-22FC1D81811E}" type="pres">
      <dgm:prSet presAssocID="{EB0BA077-3E97-469D-92DB-C03B024E5F81}" presName="text" presStyleLbl="node1" presStyleIdx="3" presStyleCnt="5">
        <dgm:presLayoutVars>
          <dgm:bulletEnabled val="1"/>
        </dgm:presLayoutVars>
      </dgm:prSet>
      <dgm:spPr/>
    </dgm:pt>
    <dgm:pt modelId="{C1035EB0-3F4B-4176-B15C-234E1EC6BDD7}" type="pres">
      <dgm:prSet presAssocID="{863846C6-9B70-45AB-9475-4CD74DF6E772}" presName="spacer" presStyleCnt="0"/>
      <dgm:spPr/>
    </dgm:pt>
    <dgm:pt modelId="{F02B941A-4DD8-4C3D-A843-23227F2D0716}" type="pres">
      <dgm:prSet presAssocID="{8210233E-15EA-4B88-ACD3-A8354E8FACBE}" presName="comp" presStyleCnt="0"/>
      <dgm:spPr/>
    </dgm:pt>
    <dgm:pt modelId="{FFA14892-74F1-40A0-B230-4F78B4AD2296}" type="pres">
      <dgm:prSet presAssocID="{8210233E-15EA-4B88-ACD3-A8354E8FACBE}" presName="box" presStyleLbl="node1" presStyleIdx="4" presStyleCnt="5"/>
      <dgm:spPr/>
    </dgm:pt>
    <dgm:pt modelId="{2734413E-9DBC-4D1B-909E-2ED002DBA534}" type="pres">
      <dgm:prSet presAssocID="{8210233E-15EA-4B88-ACD3-A8354E8FACBE}" presName="img" presStyleLbl="fgImgPlac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t="-28000" b="-28000"/>
          </a:stretch>
        </a:blipFill>
      </dgm:spPr>
    </dgm:pt>
    <dgm:pt modelId="{E0975B3F-E101-4D2B-99E2-4B4BE291C7C5}" type="pres">
      <dgm:prSet presAssocID="{8210233E-15EA-4B88-ACD3-A8354E8FACBE}" presName="text" presStyleLbl="node1" presStyleIdx="4" presStyleCnt="5">
        <dgm:presLayoutVars>
          <dgm:bulletEnabled val="1"/>
        </dgm:presLayoutVars>
      </dgm:prSet>
      <dgm:spPr/>
    </dgm:pt>
  </dgm:ptLst>
  <dgm:cxnLst>
    <dgm:cxn modelId="{8D06A803-1345-44D9-9A2F-3C2BD25ECBB8}" srcId="{237FBFDD-31A9-435E-B7ED-2CD6AB4D2FEB}" destId="{8210233E-15EA-4B88-ACD3-A8354E8FACBE}" srcOrd="4" destOrd="0" parTransId="{83AF8EEA-8480-4BCD-BD45-314629DC96F0}" sibTransId="{07BC4B10-B830-4A07-A36A-455F86C63BA2}"/>
    <dgm:cxn modelId="{53AA4408-15D2-4F83-80F4-1714D686FEBA}" type="presOf" srcId="{CF4C5B88-C254-44D9-BED4-3B93EBB11E48}" destId="{ADEC419D-239B-4A54-B8B1-78371BE935E3}" srcOrd="0" destOrd="0" presId="urn:microsoft.com/office/officeart/2005/8/layout/vList4"/>
    <dgm:cxn modelId="{0FE6421F-D2FE-4EE0-BC18-F334EB4A43D6}" type="presOf" srcId="{CF4C5B88-C254-44D9-BED4-3B93EBB11E48}" destId="{284E6409-3254-47F7-BC78-21A98D4848C9}" srcOrd="1" destOrd="0" presId="urn:microsoft.com/office/officeart/2005/8/layout/vList4"/>
    <dgm:cxn modelId="{04756220-9C58-4689-B028-C6227B0CD1E4}" type="presOf" srcId="{2D10EB8E-8AD1-406C-B941-D23D024D9030}" destId="{FB4037D5-61A5-4005-9E74-B20F0FFCC555}" srcOrd="0" destOrd="1" presId="urn:microsoft.com/office/officeart/2005/8/layout/vList4"/>
    <dgm:cxn modelId="{3C997523-AF28-42BA-A083-0C73F00350CA}" type="presOf" srcId="{528B9D9B-B102-44E6-83D4-61E8CA3800D1}" destId="{4FF11F2D-891A-4188-98D6-406D48A3984F}" srcOrd="0" destOrd="0" presId="urn:microsoft.com/office/officeart/2005/8/layout/vList4"/>
    <dgm:cxn modelId="{EDF50538-876A-4209-A5F7-7749835BD902}" type="presOf" srcId="{8210233E-15EA-4B88-ACD3-A8354E8FACBE}" destId="{E0975B3F-E101-4D2B-99E2-4B4BE291C7C5}" srcOrd="1" destOrd="0" presId="urn:microsoft.com/office/officeart/2005/8/layout/vList4"/>
    <dgm:cxn modelId="{60D9F73D-9AE7-4909-9B0F-7022B6A6C3F1}" type="presOf" srcId="{BDDBC559-1302-4F3A-853A-57510802749A}" destId="{ADEC419D-239B-4A54-B8B1-78371BE935E3}" srcOrd="0" destOrd="1" presId="urn:microsoft.com/office/officeart/2005/8/layout/vList4"/>
    <dgm:cxn modelId="{5D64525C-3B4A-473E-9CD5-1012D4349387}" type="presOf" srcId="{6A8A2D83-AC68-43EE-A307-3CDA7D071570}" destId="{FFA14892-74F1-40A0-B230-4F78B4AD2296}" srcOrd="0" destOrd="1" presId="urn:microsoft.com/office/officeart/2005/8/layout/vList4"/>
    <dgm:cxn modelId="{D20D6A62-1B66-4FC8-A852-51FF316326B9}" type="presOf" srcId="{8210233E-15EA-4B88-ACD3-A8354E8FACBE}" destId="{FFA14892-74F1-40A0-B230-4F78B4AD2296}" srcOrd="0" destOrd="0" presId="urn:microsoft.com/office/officeart/2005/8/layout/vList4"/>
    <dgm:cxn modelId="{07213E65-9DBB-457B-9694-B06EECCE21E8}" srcId="{237FBFDD-31A9-435E-B7ED-2CD6AB4D2FEB}" destId="{EB0BA077-3E97-469D-92DB-C03B024E5F81}" srcOrd="3" destOrd="0" parTransId="{2ACF9CDF-FB4C-42B1-89ED-3967527F7A17}" sibTransId="{863846C6-9B70-45AB-9475-4CD74DF6E772}"/>
    <dgm:cxn modelId="{859D4765-A848-4786-BEDD-4E8711E8924C}" srcId="{528B9D9B-B102-44E6-83D4-61E8CA3800D1}" destId="{525BF1F4-FF27-469A-BD64-4BF289C7EFF5}" srcOrd="0" destOrd="0" parTransId="{8D30F319-E4AE-48FF-9C2F-62D80D4A7072}" sibTransId="{FEB5A23C-A8B8-4766-8E6F-7A28B7C3E20E}"/>
    <dgm:cxn modelId="{CAED7747-D0D9-40BD-AD1D-D5663F1C26EC}" type="presOf" srcId="{BDDBC559-1302-4F3A-853A-57510802749A}" destId="{284E6409-3254-47F7-BC78-21A98D4848C9}" srcOrd="1" destOrd="1" presId="urn:microsoft.com/office/officeart/2005/8/layout/vList4"/>
    <dgm:cxn modelId="{1BECC549-CB88-4B15-9377-65FA254F121C}" type="presOf" srcId="{2D10EB8E-8AD1-406C-B941-D23D024D9030}" destId="{E92FD148-1C21-498B-A4AC-22FC1D81811E}" srcOrd="1" destOrd="1" presId="urn:microsoft.com/office/officeart/2005/8/layout/vList4"/>
    <dgm:cxn modelId="{65B7024B-6239-4EB3-968B-E51C2FC8F0BC}" srcId="{237FBFDD-31A9-435E-B7ED-2CD6AB4D2FEB}" destId="{CF4C5B88-C254-44D9-BED4-3B93EBB11E48}" srcOrd="1" destOrd="0" parTransId="{9B806295-2683-4443-9184-3A6006BDCEFD}" sibTransId="{13864382-5A43-4BCA-BE14-3E676C9DFBAD}"/>
    <dgm:cxn modelId="{5AB5A76F-662F-4A7F-9CA0-AC8991C00CC2}" srcId="{EB0BA077-3E97-469D-92DB-C03B024E5F81}" destId="{1D730AFE-4EBA-4931-ACDF-A5F055F55BB0}" srcOrd="1" destOrd="0" parTransId="{AA8BC57B-24B8-40F0-B749-44A688EF7685}" sibTransId="{795882F6-EA28-412A-A92C-B20AC0383FFE}"/>
    <dgm:cxn modelId="{3762CC51-A46C-4781-AE86-49519AD538E7}" type="presOf" srcId="{1D730AFE-4EBA-4931-ACDF-A5F055F55BB0}" destId="{E92FD148-1C21-498B-A4AC-22FC1D81811E}" srcOrd="1" destOrd="2" presId="urn:microsoft.com/office/officeart/2005/8/layout/vList4"/>
    <dgm:cxn modelId="{0F841955-A4AA-46DA-B01B-C6469D86CDB5}" type="presOf" srcId="{D2E92B2F-B533-4209-B62A-77509F8C2809}" destId="{89033D4C-50A2-4D3D-BADC-B2D85E92EDE2}" srcOrd="0" destOrd="1" presId="urn:microsoft.com/office/officeart/2005/8/layout/vList4"/>
    <dgm:cxn modelId="{8A0EB859-A66A-42A0-BFD9-F6F3B6FA997C}" type="presOf" srcId="{EB0BA077-3E97-469D-92DB-C03B024E5F81}" destId="{FB4037D5-61A5-4005-9E74-B20F0FFCC555}" srcOrd="0" destOrd="0" presId="urn:microsoft.com/office/officeart/2005/8/layout/vList4"/>
    <dgm:cxn modelId="{280A937F-A3B9-4CA3-B5BA-B7315B5DB998}" srcId="{8210233E-15EA-4B88-ACD3-A8354E8FACBE}" destId="{6A8A2D83-AC68-43EE-A307-3CDA7D071570}" srcOrd="0" destOrd="0" parTransId="{0A01B817-16D1-4CD7-8970-6DEDDA363982}" sibTransId="{78A4E158-800E-4E33-8C73-72EB04FA150E}"/>
    <dgm:cxn modelId="{383EED8C-CCAD-4B10-B10E-1934ED603885}" srcId="{628E57FF-3346-4B11-B677-572950407429}" destId="{FF6B325C-3DA3-4023-A1AC-1CF903C078AE}" srcOrd="1" destOrd="0" parTransId="{E70986F4-7E35-4EF9-A006-90724D838095}" sibTransId="{6276D0DC-F890-4F62-93A3-D31E07DA530D}"/>
    <dgm:cxn modelId="{C0C5898F-FBA3-4D5F-8F9B-96C59024BD6B}" srcId="{8210233E-15EA-4B88-ACD3-A8354E8FACBE}" destId="{824E0B0E-08DE-44A3-9FEC-4FB50BBCB2E6}" srcOrd="1" destOrd="0" parTransId="{4D48B00B-9357-430F-A45F-62CABEFCE1A8}" sibTransId="{F0AD3952-06B6-424D-94D3-8F7F6F8D85CD}"/>
    <dgm:cxn modelId="{C0FD8D91-DE60-43B7-ABD5-F9C563A051C7}" srcId="{CF4C5B88-C254-44D9-BED4-3B93EBB11E48}" destId="{BDDBC559-1302-4F3A-853A-57510802749A}" srcOrd="0" destOrd="0" parTransId="{609A94CE-B326-466D-9E91-D2D50839985C}" sibTransId="{09DEE74F-B333-4CB4-89F1-0B350BA052C0}"/>
    <dgm:cxn modelId="{FE9E8C92-4B7F-474E-A064-6E22B7FC51B5}" type="presOf" srcId="{824E0B0E-08DE-44A3-9FEC-4FB50BBCB2E6}" destId="{E0975B3F-E101-4D2B-99E2-4B4BE291C7C5}" srcOrd="1" destOrd="2" presId="urn:microsoft.com/office/officeart/2005/8/layout/vList4"/>
    <dgm:cxn modelId="{5993E196-0B1C-4740-8F54-C340300C046A}" type="presOf" srcId="{628E57FF-3346-4B11-B677-572950407429}" destId="{83567562-0AB8-4DA7-862E-7303CFBB8BDE}" srcOrd="1" destOrd="0" presId="urn:microsoft.com/office/officeart/2005/8/layout/vList4"/>
    <dgm:cxn modelId="{77239697-65A7-474F-A1E9-26D8C303AB9A}" srcId="{237FBFDD-31A9-435E-B7ED-2CD6AB4D2FEB}" destId="{628E57FF-3346-4B11-B677-572950407429}" srcOrd="2" destOrd="0" parTransId="{A7FD0600-BB1B-42CE-84C7-522B6C43F0AE}" sibTransId="{19599B18-4D3E-45E5-B9CB-4536754D2887}"/>
    <dgm:cxn modelId="{3F8698A0-0F6D-4BA5-BBA2-61DA1DF04AFA}" type="presOf" srcId="{525BF1F4-FF27-469A-BD64-4BF289C7EFF5}" destId="{6CD16CA7-8E7A-4418-98BB-F7169C572249}" srcOrd="1" destOrd="1" presId="urn:microsoft.com/office/officeart/2005/8/layout/vList4"/>
    <dgm:cxn modelId="{1D53CCA2-D653-4DBE-810D-7CFA7E276204}" srcId="{237FBFDD-31A9-435E-B7ED-2CD6AB4D2FEB}" destId="{528B9D9B-B102-44E6-83D4-61E8CA3800D1}" srcOrd="0" destOrd="0" parTransId="{CED094A0-2788-4FD0-8FCB-E0E5C3A47778}" sibTransId="{F321161E-5A5C-4993-BA81-8AE1C9CD5720}"/>
    <dgm:cxn modelId="{977389AD-BE7F-48C7-AED1-F33CDD45A9CC}" type="presOf" srcId="{525BF1F4-FF27-469A-BD64-4BF289C7EFF5}" destId="{4FF11F2D-891A-4188-98D6-406D48A3984F}" srcOrd="0" destOrd="1" presId="urn:microsoft.com/office/officeart/2005/8/layout/vList4"/>
    <dgm:cxn modelId="{5D6BF7AD-C5F7-496A-893B-A9E9983681BD}" type="presOf" srcId="{EB0BA077-3E97-469D-92DB-C03B024E5F81}" destId="{E92FD148-1C21-498B-A4AC-22FC1D81811E}" srcOrd="1" destOrd="0" presId="urn:microsoft.com/office/officeart/2005/8/layout/vList4"/>
    <dgm:cxn modelId="{972C7DC2-D49E-488A-A3DB-14DF34B1904F}" type="presOf" srcId="{23B81FA9-ED81-4A5E-8341-C60644085262}" destId="{6CD16CA7-8E7A-4418-98BB-F7169C572249}" srcOrd="1" destOrd="2" presId="urn:microsoft.com/office/officeart/2005/8/layout/vList4"/>
    <dgm:cxn modelId="{BF3E80C3-406B-468C-8044-4F1038060C11}" type="presOf" srcId="{237FBFDD-31A9-435E-B7ED-2CD6AB4D2FEB}" destId="{32452DD1-D11B-4F7A-B04E-D193A9BEDFBB}" srcOrd="0" destOrd="0" presId="urn:microsoft.com/office/officeart/2005/8/layout/vList4"/>
    <dgm:cxn modelId="{0C7357C6-98C4-4F27-96D0-3480FA2DA1EE}" srcId="{528B9D9B-B102-44E6-83D4-61E8CA3800D1}" destId="{23B81FA9-ED81-4A5E-8341-C60644085262}" srcOrd="1" destOrd="0" parTransId="{C961F9C5-A27E-4ECA-8161-C502530D3A8D}" sibTransId="{09A9AEF3-6079-43BB-BBE6-2D769CB68556}"/>
    <dgm:cxn modelId="{8CAB51C7-1F01-413B-A6E2-8BA55761549A}" type="presOf" srcId="{FF6B325C-3DA3-4023-A1AC-1CF903C078AE}" destId="{89033D4C-50A2-4D3D-BADC-B2D85E92EDE2}" srcOrd="0" destOrd="2" presId="urn:microsoft.com/office/officeart/2005/8/layout/vList4"/>
    <dgm:cxn modelId="{C85EB6CE-7E31-4F37-9721-FE4F077C9AEE}" type="presOf" srcId="{528B9D9B-B102-44E6-83D4-61E8CA3800D1}" destId="{6CD16CA7-8E7A-4418-98BB-F7169C572249}" srcOrd="1" destOrd="0" presId="urn:microsoft.com/office/officeart/2005/8/layout/vList4"/>
    <dgm:cxn modelId="{8FD324D1-634D-47F4-AB0E-DE801CF5AA4D}" type="presOf" srcId="{824E0B0E-08DE-44A3-9FEC-4FB50BBCB2E6}" destId="{FFA14892-74F1-40A0-B230-4F78B4AD2296}" srcOrd="0" destOrd="2" presId="urn:microsoft.com/office/officeart/2005/8/layout/vList4"/>
    <dgm:cxn modelId="{EED053DB-46B4-416E-BFF5-CEB641A6819B}" type="presOf" srcId="{23B81FA9-ED81-4A5E-8341-C60644085262}" destId="{4FF11F2D-891A-4188-98D6-406D48A3984F}" srcOrd="0" destOrd="2" presId="urn:microsoft.com/office/officeart/2005/8/layout/vList4"/>
    <dgm:cxn modelId="{6A86A0DD-7B08-4EB3-B50A-5B0D2EFC5192}" srcId="{628E57FF-3346-4B11-B677-572950407429}" destId="{D2E92B2F-B533-4209-B62A-77509F8C2809}" srcOrd="0" destOrd="0" parTransId="{AAE3CECE-B68C-4DDE-930E-08998430821A}" sibTransId="{30783AEE-2431-446B-97FF-319DEF04408D}"/>
    <dgm:cxn modelId="{2E2521E1-0BE2-485A-B378-64B84AAC42A2}" type="presOf" srcId="{D2E92B2F-B533-4209-B62A-77509F8C2809}" destId="{83567562-0AB8-4DA7-862E-7303CFBB8BDE}" srcOrd="1" destOrd="1" presId="urn:microsoft.com/office/officeart/2005/8/layout/vList4"/>
    <dgm:cxn modelId="{26D27CE6-D371-46D8-B4EF-3A9C87C3FEDB}" type="presOf" srcId="{628E57FF-3346-4B11-B677-572950407429}" destId="{89033D4C-50A2-4D3D-BADC-B2D85E92EDE2}" srcOrd="0" destOrd="0" presId="urn:microsoft.com/office/officeart/2005/8/layout/vList4"/>
    <dgm:cxn modelId="{B5DBBBE9-317E-40B2-B1E6-5F1B77456C2C}" type="presOf" srcId="{FF6B325C-3DA3-4023-A1AC-1CF903C078AE}" destId="{83567562-0AB8-4DA7-862E-7303CFBB8BDE}" srcOrd="1" destOrd="2" presId="urn:microsoft.com/office/officeart/2005/8/layout/vList4"/>
    <dgm:cxn modelId="{4C7E6EEA-9029-455E-8CE8-FB6411021D8B}" type="presOf" srcId="{6A8A2D83-AC68-43EE-A307-3CDA7D071570}" destId="{E0975B3F-E101-4D2B-99E2-4B4BE291C7C5}" srcOrd="1" destOrd="1" presId="urn:microsoft.com/office/officeart/2005/8/layout/vList4"/>
    <dgm:cxn modelId="{7E635AF6-111E-4259-A835-9D34FE9BE349}" srcId="{EB0BA077-3E97-469D-92DB-C03B024E5F81}" destId="{2D10EB8E-8AD1-406C-B941-D23D024D9030}" srcOrd="0" destOrd="0" parTransId="{F3F23811-B89D-4A1E-99D3-0532EEF2987F}" sibTransId="{155FCCBC-DDC5-48C4-96E6-959C31DE80F8}"/>
    <dgm:cxn modelId="{33A538F8-8B93-4FC7-B987-6455394F7114}" type="presOf" srcId="{1D730AFE-4EBA-4931-ACDF-A5F055F55BB0}" destId="{FB4037D5-61A5-4005-9E74-B20F0FFCC555}" srcOrd="0" destOrd="2" presId="urn:microsoft.com/office/officeart/2005/8/layout/vList4"/>
    <dgm:cxn modelId="{0A2B5F72-53E5-4EC3-BD8E-31FCCAEB0ABF}" type="presParOf" srcId="{32452DD1-D11B-4F7A-B04E-D193A9BEDFBB}" destId="{80641987-A7F1-4BB5-9D18-6EB91399981C}" srcOrd="0" destOrd="0" presId="urn:microsoft.com/office/officeart/2005/8/layout/vList4"/>
    <dgm:cxn modelId="{9D14BC37-6A8F-4EF9-B6DC-825D0F17C07A}" type="presParOf" srcId="{80641987-A7F1-4BB5-9D18-6EB91399981C}" destId="{4FF11F2D-891A-4188-98D6-406D48A3984F}" srcOrd="0" destOrd="0" presId="urn:microsoft.com/office/officeart/2005/8/layout/vList4"/>
    <dgm:cxn modelId="{F19198CD-E546-4AFA-8840-2E3F5956ABB2}" type="presParOf" srcId="{80641987-A7F1-4BB5-9D18-6EB91399981C}" destId="{D1B96BBC-4116-4C4B-8768-CD3FCDBA5168}" srcOrd="1" destOrd="0" presId="urn:microsoft.com/office/officeart/2005/8/layout/vList4"/>
    <dgm:cxn modelId="{6E911A13-C3E8-4424-8269-59B190391F15}" type="presParOf" srcId="{80641987-A7F1-4BB5-9D18-6EB91399981C}" destId="{6CD16CA7-8E7A-4418-98BB-F7169C572249}" srcOrd="2" destOrd="0" presId="urn:microsoft.com/office/officeart/2005/8/layout/vList4"/>
    <dgm:cxn modelId="{77DABD2C-B62A-45F7-BAED-8F5FB2DFCCC7}" type="presParOf" srcId="{32452DD1-D11B-4F7A-B04E-D193A9BEDFBB}" destId="{F20F5099-1B45-46EF-8AE9-2285865138EE}" srcOrd="1" destOrd="0" presId="urn:microsoft.com/office/officeart/2005/8/layout/vList4"/>
    <dgm:cxn modelId="{23114F33-162A-426D-A9EA-78E9AF9B89FB}" type="presParOf" srcId="{32452DD1-D11B-4F7A-B04E-D193A9BEDFBB}" destId="{ABFA5D05-8D42-48D9-9148-CB3D01986E77}" srcOrd="2" destOrd="0" presId="urn:microsoft.com/office/officeart/2005/8/layout/vList4"/>
    <dgm:cxn modelId="{830C8B9D-9CD5-4A7D-8D02-D87FC1E68292}" type="presParOf" srcId="{ABFA5D05-8D42-48D9-9148-CB3D01986E77}" destId="{ADEC419D-239B-4A54-B8B1-78371BE935E3}" srcOrd="0" destOrd="0" presId="urn:microsoft.com/office/officeart/2005/8/layout/vList4"/>
    <dgm:cxn modelId="{B64E414C-17A8-4AD7-B031-6D36874EDB56}" type="presParOf" srcId="{ABFA5D05-8D42-48D9-9148-CB3D01986E77}" destId="{3E0F24B9-CAF9-4021-BEFE-ABC1F8405087}" srcOrd="1" destOrd="0" presId="urn:microsoft.com/office/officeart/2005/8/layout/vList4"/>
    <dgm:cxn modelId="{E0A66FBA-7489-404F-A87C-72AE0271180D}" type="presParOf" srcId="{ABFA5D05-8D42-48D9-9148-CB3D01986E77}" destId="{284E6409-3254-47F7-BC78-21A98D4848C9}" srcOrd="2" destOrd="0" presId="urn:microsoft.com/office/officeart/2005/8/layout/vList4"/>
    <dgm:cxn modelId="{CDE11FA0-6E32-47F0-9C3B-F2541F2B6687}" type="presParOf" srcId="{32452DD1-D11B-4F7A-B04E-D193A9BEDFBB}" destId="{DD4A1C12-6ED2-4CD2-8F2C-CFC5897E01D1}" srcOrd="3" destOrd="0" presId="urn:microsoft.com/office/officeart/2005/8/layout/vList4"/>
    <dgm:cxn modelId="{E486A4B4-7F87-4485-A20A-E0393B1A7162}" type="presParOf" srcId="{32452DD1-D11B-4F7A-B04E-D193A9BEDFBB}" destId="{9999FE2B-10F1-41DD-9F88-9BF91C36F892}" srcOrd="4" destOrd="0" presId="urn:microsoft.com/office/officeart/2005/8/layout/vList4"/>
    <dgm:cxn modelId="{C385B046-6F34-4CB4-AA65-E2914E7313D6}" type="presParOf" srcId="{9999FE2B-10F1-41DD-9F88-9BF91C36F892}" destId="{89033D4C-50A2-4D3D-BADC-B2D85E92EDE2}" srcOrd="0" destOrd="0" presId="urn:microsoft.com/office/officeart/2005/8/layout/vList4"/>
    <dgm:cxn modelId="{7A399982-863F-446E-B67D-29761593C056}" type="presParOf" srcId="{9999FE2B-10F1-41DD-9F88-9BF91C36F892}" destId="{54A0BC54-567C-4C3E-B1A3-D20C1CB8B5BD}" srcOrd="1" destOrd="0" presId="urn:microsoft.com/office/officeart/2005/8/layout/vList4"/>
    <dgm:cxn modelId="{1239B9FF-59B0-4FC1-A869-3660BEBD2E10}" type="presParOf" srcId="{9999FE2B-10F1-41DD-9F88-9BF91C36F892}" destId="{83567562-0AB8-4DA7-862E-7303CFBB8BDE}" srcOrd="2" destOrd="0" presId="urn:microsoft.com/office/officeart/2005/8/layout/vList4"/>
    <dgm:cxn modelId="{DBF140D8-45AA-46CB-BCDD-9040553771DF}" type="presParOf" srcId="{32452DD1-D11B-4F7A-B04E-D193A9BEDFBB}" destId="{766BD3B0-2710-4F5A-A9E8-9AD721FE85DC}" srcOrd="5" destOrd="0" presId="urn:microsoft.com/office/officeart/2005/8/layout/vList4"/>
    <dgm:cxn modelId="{808A30C7-842D-4A85-9F16-D6C95C43B3EB}" type="presParOf" srcId="{32452DD1-D11B-4F7A-B04E-D193A9BEDFBB}" destId="{3B728D00-FC97-4278-AB29-E2E50AA7C419}" srcOrd="6" destOrd="0" presId="urn:microsoft.com/office/officeart/2005/8/layout/vList4"/>
    <dgm:cxn modelId="{D8567E43-17B3-45B2-9880-D831D7BF31BA}" type="presParOf" srcId="{3B728D00-FC97-4278-AB29-E2E50AA7C419}" destId="{FB4037D5-61A5-4005-9E74-B20F0FFCC555}" srcOrd="0" destOrd="0" presId="urn:microsoft.com/office/officeart/2005/8/layout/vList4"/>
    <dgm:cxn modelId="{B08A26C2-3891-437D-AA56-C16BB7A0F309}" type="presParOf" srcId="{3B728D00-FC97-4278-AB29-E2E50AA7C419}" destId="{B4AF7ED1-0732-4404-BF82-532D827D8417}" srcOrd="1" destOrd="0" presId="urn:microsoft.com/office/officeart/2005/8/layout/vList4"/>
    <dgm:cxn modelId="{6DD6B004-C6EE-4827-9DBA-B4BFF6C5085B}" type="presParOf" srcId="{3B728D00-FC97-4278-AB29-E2E50AA7C419}" destId="{E92FD148-1C21-498B-A4AC-22FC1D81811E}" srcOrd="2" destOrd="0" presId="urn:microsoft.com/office/officeart/2005/8/layout/vList4"/>
    <dgm:cxn modelId="{B1765727-A164-4781-8D8F-1E126D12151F}" type="presParOf" srcId="{32452DD1-D11B-4F7A-B04E-D193A9BEDFBB}" destId="{C1035EB0-3F4B-4176-B15C-234E1EC6BDD7}" srcOrd="7" destOrd="0" presId="urn:microsoft.com/office/officeart/2005/8/layout/vList4"/>
    <dgm:cxn modelId="{D3824FBA-2C12-4AC6-919A-7BABD2D3F375}" type="presParOf" srcId="{32452DD1-D11B-4F7A-B04E-D193A9BEDFBB}" destId="{F02B941A-4DD8-4C3D-A843-23227F2D0716}" srcOrd="8" destOrd="0" presId="urn:microsoft.com/office/officeart/2005/8/layout/vList4"/>
    <dgm:cxn modelId="{2D8A9775-F326-495B-B099-0C82C48284EB}" type="presParOf" srcId="{F02B941A-4DD8-4C3D-A843-23227F2D0716}" destId="{FFA14892-74F1-40A0-B230-4F78B4AD2296}" srcOrd="0" destOrd="0" presId="urn:microsoft.com/office/officeart/2005/8/layout/vList4"/>
    <dgm:cxn modelId="{0AFCBA6A-5093-48FF-AB43-A1404DDF9F56}" type="presParOf" srcId="{F02B941A-4DD8-4C3D-A843-23227F2D0716}" destId="{2734413E-9DBC-4D1B-909E-2ED002DBA534}" srcOrd="1" destOrd="0" presId="urn:microsoft.com/office/officeart/2005/8/layout/vList4"/>
    <dgm:cxn modelId="{A0B6F6F7-3811-4606-B440-04FC1318CAE1}" type="presParOf" srcId="{F02B941A-4DD8-4C3D-A843-23227F2D0716}" destId="{E0975B3F-E101-4D2B-99E2-4B4BE291C7C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268B5E-8DA0-4ED4-93F3-0E7327DA19B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ECB956F-23F5-4E31-AB55-81F6D1D08A8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Creates a single unified voice</a:t>
          </a:r>
          <a:endParaRPr lang="en-US"/>
        </a:p>
      </dgm:t>
    </dgm:pt>
    <dgm:pt modelId="{15CFD300-3961-470D-B425-A76E17F74FCF}" type="parTrans" cxnId="{B6C10026-EA51-4F48-AFF8-DCFA7ABB1FA4}">
      <dgm:prSet/>
      <dgm:spPr/>
      <dgm:t>
        <a:bodyPr/>
        <a:lstStyle/>
        <a:p>
          <a:endParaRPr lang="en-US"/>
        </a:p>
      </dgm:t>
    </dgm:pt>
    <dgm:pt modelId="{FE1F30D1-4F89-428E-BA2C-C4A7CC18BAAC}" type="sibTrans" cxnId="{B6C10026-EA51-4F48-AFF8-DCFA7ABB1FA4}">
      <dgm:prSet/>
      <dgm:spPr/>
      <dgm:t>
        <a:bodyPr/>
        <a:lstStyle/>
        <a:p>
          <a:endParaRPr lang="en-US"/>
        </a:p>
      </dgm:t>
    </dgm:pt>
    <dgm:pt modelId="{723F9427-F635-461E-BC13-C2EDEAA78AF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Begins with the customer</a:t>
          </a:r>
          <a:endParaRPr lang="en-US"/>
        </a:p>
      </dgm:t>
    </dgm:pt>
    <dgm:pt modelId="{C13A3170-62BE-4049-89FB-26995C57D900}" type="parTrans" cxnId="{DF840719-E913-4005-B5AB-DB6D0D6A2DBD}">
      <dgm:prSet/>
      <dgm:spPr/>
      <dgm:t>
        <a:bodyPr/>
        <a:lstStyle/>
        <a:p>
          <a:endParaRPr lang="en-US"/>
        </a:p>
      </dgm:t>
    </dgm:pt>
    <dgm:pt modelId="{25B8C9FA-D23A-46C7-81FD-8CF688DEEFC3}" type="sibTrans" cxnId="{DF840719-E913-4005-B5AB-DB6D0D6A2DBD}">
      <dgm:prSet/>
      <dgm:spPr/>
      <dgm:t>
        <a:bodyPr/>
        <a:lstStyle/>
        <a:p>
          <a:endParaRPr lang="en-US"/>
        </a:p>
      </dgm:t>
    </dgm:pt>
    <dgm:pt modelId="{1806AF9A-D276-44F0-ABFF-922FFE03BE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Seeks to Develop Relationships</a:t>
          </a:r>
          <a:endParaRPr lang="en-US"/>
        </a:p>
      </dgm:t>
    </dgm:pt>
    <dgm:pt modelId="{F8E1D71B-D5C5-45F9-A637-F42E8D7E563E}" type="parTrans" cxnId="{618EFCCE-8C74-4B1A-BD20-B45FC726A82C}">
      <dgm:prSet/>
      <dgm:spPr/>
      <dgm:t>
        <a:bodyPr/>
        <a:lstStyle/>
        <a:p>
          <a:endParaRPr lang="en-US"/>
        </a:p>
      </dgm:t>
    </dgm:pt>
    <dgm:pt modelId="{85D905C8-CA7C-465B-93D0-737A77E65D2D}" type="sibTrans" cxnId="{618EFCCE-8C74-4B1A-BD20-B45FC726A82C}">
      <dgm:prSet/>
      <dgm:spPr/>
      <dgm:t>
        <a:bodyPr/>
        <a:lstStyle/>
        <a:p>
          <a:endParaRPr lang="en-US"/>
        </a:p>
      </dgm:t>
    </dgm:pt>
    <dgm:pt modelId="{7296B386-FF9E-49A4-B261-88CF2520F6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Involves Two Way communication</a:t>
          </a:r>
          <a:endParaRPr lang="en-US"/>
        </a:p>
      </dgm:t>
    </dgm:pt>
    <dgm:pt modelId="{EFA386BF-27CC-4894-B2ED-19B89E16815B}" type="parTrans" cxnId="{AA84851C-F647-47AD-B50B-055747537DCF}">
      <dgm:prSet/>
      <dgm:spPr/>
      <dgm:t>
        <a:bodyPr/>
        <a:lstStyle/>
        <a:p>
          <a:endParaRPr lang="en-US"/>
        </a:p>
      </dgm:t>
    </dgm:pt>
    <dgm:pt modelId="{406CC762-0672-4CF4-B102-821D0741EAA0}" type="sibTrans" cxnId="{AA84851C-F647-47AD-B50B-055747537DCF}">
      <dgm:prSet/>
      <dgm:spPr/>
      <dgm:t>
        <a:bodyPr/>
        <a:lstStyle/>
        <a:p>
          <a:endParaRPr lang="en-US"/>
        </a:p>
      </dgm:t>
    </dgm:pt>
    <dgm:pt modelId="{76EEAF71-02A5-4A23-A2E0-DE4C4EC21CD6}" type="pres">
      <dgm:prSet presAssocID="{97268B5E-8DA0-4ED4-93F3-0E7327DA19B4}" presName="root" presStyleCnt="0">
        <dgm:presLayoutVars>
          <dgm:dir/>
          <dgm:resizeHandles val="exact"/>
        </dgm:presLayoutVars>
      </dgm:prSet>
      <dgm:spPr/>
    </dgm:pt>
    <dgm:pt modelId="{00669E4F-6449-4E7E-BAA4-409383A436A6}" type="pres">
      <dgm:prSet presAssocID="{7ECB956F-23F5-4E31-AB55-81F6D1D08A88}" presName="compNode" presStyleCnt="0"/>
      <dgm:spPr/>
    </dgm:pt>
    <dgm:pt modelId="{DC3BB9BB-43ED-4AF4-BA08-239CD7DB5FA2}" type="pres">
      <dgm:prSet presAssocID="{7ECB956F-23F5-4E31-AB55-81F6D1D08A88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7D78FFB-1AAC-4B42-AEFF-26E4CCE5FF48}" type="pres">
      <dgm:prSet presAssocID="{7ECB956F-23F5-4E31-AB55-81F6D1D08A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7171F0B-1FFF-4B84-804D-718C83FBE4BB}" type="pres">
      <dgm:prSet presAssocID="{7ECB956F-23F5-4E31-AB55-81F6D1D08A88}" presName="spaceRect" presStyleCnt="0"/>
      <dgm:spPr/>
    </dgm:pt>
    <dgm:pt modelId="{A1FFE6F1-9CA1-4B4E-A375-C4D02DE23FF8}" type="pres">
      <dgm:prSet presAssocID="{7ECB956F-23F5-4E31-AB55-81F6D1D08A88}" presName="textRect" presStyleLbl="revTx" presStyleIdx="0" presStyleCnt="4">
        <dgm:presLayoutVars>
          <dgm:chMax val="1"/>
          <dgm:chPref val="1"/>
        </dgm:presLayoutVars>
      </dgm:prSet>
      <dgm:spPr/>
    </dgm:pt>
    <dgm:pt modelId="{B67E227C-5D22-453B-9ABA-8BCF136CC055}" type="pres">
      <dgm:prSet presAssocID="{FE1F30D1-4F89-428E-BA2C-C4A7CC18BAAC}" presName="sibTrans" presStyleCnt="0"/>
      <dgm:spPr/>
    </dgm:pt>
    <dgm:pt modelId="{80D54CC8-5719-4709-815A-1FE9FBC1C6ED}" type="pres">
      <dgm:prSet presAssocID="{723F9427-F635-461E-BC13-C2EDEAA78AFB}" presName="compNode" presStyleCnt="0"/>
      <dgm:spPr/>
    </dgm:pt>
    <dgm:pt modelId="{FCD20BF5-DAA4-4C76-866E-B8EA17789977}" type="pres">
      <dgm:prSet presAssocID="{723F9427-F635-461E-BC13-C2EDEAA78AFB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A12F4ED-A295-4F1D-923A-824F944067B9}" type="pres">
      <dgm:prSet presAssocID="{723F9427-F635-461E-BC13-C2EDEAA78A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D320294B-AA0B-4685-9125-17103852C91D}" type="pres">
      <dgm:prSet presAssocID="{723F9427-F635-461E-BC13-C2EDEAA78AFB}" presName="spaceRect" presStyleCnt="0"/>
      <dgm:spPr/>
    </dgm:pt>
    <dgm:pt modelId="{104A027B-6A9A-45A2-A7BB-50F67505B94D}" type="pres">
      <dgm:prSet presAssocID="{723F9427-F635-461E-BC13-C2EDEAA78AFB}" presName="textRect" presStyleLbl="revTx" presStyleIdx="1" presStyleCnt="4">
        <dgm:presLayoutVars>
          <dgm:chMax val="1"/>
          <dgm:chPref val="1"/>
        </dgm:presLayoutVars>
      </dgm:prSet>
      <dgm:spPr/>
    </dgm:pt>
    <dgm:pt modelId="{FCA7524D-814E-4172-AE00-0AC0228FD86E}" type="pres">
      <dgm:prSet presAssocID="{25B8C9FA-D23A-46C7-81FD-8CF688DEEFC3}" presName="sibTrans" presStyleCnt="0"/>
      <dgm:spPr/>
    </dgm:pt>
    <dgm:pt modelId="{D4C0B451-AD19-49FA-BB1A-266A5083EF3F}" type="pres">
      <dgm:prSet presAssocID="{1806AF9A-D276-44F0-ABFF-922FFE03BE2E}" presName="compNode" presStyleCnt="0"/>
      <dgm:spPr/>
    </dgm:pt>
    <dgm:pt modelId="{218428B7-4E0F-422D-AEB2-23A4B86CEE1E}" type="pres">
      <dgm:prSet presAssocID="{1806AF9A-D276-44F0-ABFF-922FFE03BE2E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48CE116-41AB-49C6-97E9-5D9E0A44B487}" type="pres">
      <dgm:prSet presAssocID="{1806AF9A-D276-44F0-ABFF-922FFE03BE2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5EAA9164-F62E-476F-82FB-8DB61555109E}" type="pres">
      <dgm:prSet presAssocID="{1806AF9A-D276-44F0-ABFF-922FFE03BE2E}" presName="spaceRect" presStyleCnt="0"/>
      <dgm:spPr/>
    </dgm:pt>
    <dgm:pt modelId="{1105E148-5FBF-4FDD-88FB-AB69C8B65249}" type="pres">
      <dgm:prSet presAssocID="{1806AF9A-D276-44F0-ABFF-922FFE03BE2E}" presName="textRect" presStyleLbl="revTx" presStyleIdx="2" presStyleCnt="4">
        <dgm:presLayoutVars>
          <dgm:chMax val="1"/>
          <dgm:chPref val="1"/>
        </dgm:presLayoutVars>
      </dgm:prSet>
      <dgm:spPr/>
    </dgm:pt>
    <dgm:pt modelId="{2A23918A-4A12-4ACD-A947-03AD88EA880D}" type="pres">
      <dgm:prSet presAssocID="{85D905C8-CA7C-465B-93D0-737A77E65D2D}" presName="sibTrans" presStyleCnt="0"/>
      <dgm:spPr/>
    </dgm:pt>
    <dgm:pt modelId="{B131D5F4-CA6C-4A76-A008-78E50AE1F41A}" type="pres">
      <dgm:prSet presAssocID="{7296B386-FF9E-49A4-B261-88CF2520F6A1}" presName="compNode" presStyleCnt="0"/>
      <dgm:spPr/>
    </dgm:pt>
    <dgm:pt modelId="{E46DDACA-F021-412B-B472-EA140D942A9D}" type="pres">
      <dgm:prSet presAssocID="{7296B386-FF9E-49A4-B261-88CF2520F6A1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37DD762-65C4-4023-910C-A639E9713330}" type="pres">
      <dgm:prSet presAssocID="{7296B386-FF9E-49A4-B261-88CF2520F6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4928544-10DC-4A1B-870B-2A4ED001E146}" type="pres">
      <dgm:prSet presAssocID="{7296B386-FF9E-49A4-B261-88CF2520F6A1}" presName="spaceRect" presStyleCnt="0"/>
      <dgm:spPr/>
    </dgm:pt>
    <dgm:pt modelId="{D3918413-7927-4763-92AE-4293A48EBE20}" type="pres">
      <dgm:prSet presAssocID="{7296B386-FF9E-49A4-B261-88CF2520F6A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A30230B-3B16-4EB7-99D2-B2337B813EAB}" type="presOf" srcId="{7296B386-FF9E-49A4-B261-88CF2520F6A1}" destId="{D3918413-7927-4763-92AE-4293A48EBE20}" srcOrd="0" destOrd="0" presId="urn:microsoft.com/office/officeart/2018/5/layout/IconLeafLabelList"/>
    <dgm:cxn modelId="{DF840719-E913-4005-B5AB-DB6D0D6A2DBD}" srcId="{97268B5E-8DA0-4ED4-93F3-0E7327DA19B4}" destId="{723F9427-F635-461E-BC13-C2EDEAA78AFB}" srcOrd="1" destOrd="0" parTransId="{C13A3170-62BE-4049-89FB-26995C57D900}" sibTransId="{25B8C9FA-D23A-46C7-81FD-8CF688DEEFC3}"/>
    <dgm:cxn modelId="{AA84851C-F647-47AD-B50B-055747537DCF}" srcId="{97268B5E-8DA0-4ED4-93F3-0E7327DA19B4}" destId="{7296B386-FF9E-49A4-B261-88CF2520F6A1}" srcOrd="3" destOrd="0" parTransId="{EFA386BF-27CC-4894-B2ED-19B89E16815B}" sibTransId="{406CC762-0672-4CF4-B102-821D0741EAA0}"/>
    <dgm:cxn modelId="{B6C10026-EA51-4F48-AFF8-DCFA7ABB1FA4}" srcId="{97268B5E-8DA0-4ED4-93F3-0E7327DA19B4}" destId="{7ECB956F-23F5-4E31-AB55-81F6D1D08A88}" srcOrd="0" destOrd="0" parTransId="{15CFD300-3961-470D-B425-A76E17F74FCF}" sibTransId="{FE1F30D1-4F89-428E-BA2C-C4A7CC18BAAC}"/>
    <dgm:cxn modelId="{06BA39A2-482A-4AF4-9261-2FD6914AB09D}" type="presOf" srcId="{7ECB956F-23F5-4E31-AB55-81F6D1D08A88}" destId="{A1FFE6F1-9CA1-4B4E-A375-C4D02DE23FF8}" srcOrd="0" destOrd="0" presId="urn:microsoft.com/office/officeart/2018/5/layout/IconLeafLabelList"/>
    <dgm:cxn modelId="{75D386AF-580C-4A14-AFF6-A432904BA9B4}" type="presOf" srcId="{97268B5E-8DA0-4ED4-93F3-0E7327DA19B4}" destId="{76EEAF71-02A5-4A23-A2E0-DE4C4EC21CD6}" srcOrd="0" destOrd="0" presId="urn:microsoft.com/office/officeart/2018/5/layout/IconLeafLabelList"/>
    <dgm:cxn modelId="{8D9233B3-E499-4B83-9D60-012978194C34}" type="presOf" srcId="{723F9427-F635-461E-BC13-C2EDEAA78AFB}" destId="{104A027B-6A9A-45A2-A7BB-50F67505B94D}" srcOrd="0" destOrd="0" presId="urn:microsoft.com/office/officeart/2018/5/layout/IconLeafLabelList"/>
    <dgm:cxn modelId="{618EFCCE-8C74-4B1A-BD20-B45FC726A82C}" srcId="{97268B5E-8DA0-4ED4-93F3-0E7327DA19B4}" destId="{1806AF9A-D276-44F0-ABFF-922FFE03BE2E}" srcOrd="2" destOrd="0" parTransId="{F8E1D71B-D5C5-45F9-A637-F42E8D7E563E}" sibTransId="{85D905C8-CA7C-465B-93D0-737A77E65D2D}"/>
    <dgm:cxn modelId="{CD727CDD-C069-4820-9CEE-F1819BF2EBA3}" type="presOf" srcId="{1806AF9A-D276-44F0-ABFF-922FFE03BE2E}" destId="{1105E148-5FBF-4FDD-88FB-AB69C8B65249}" srcOrd="0" destOrd="0" presId="urn:microsoft.com/office/officeart/2018/5/layout/IconLeafLabelList"/>
    <dgm:cxn modelId="{79525DA5-6225-4758-ACA8-7221943972A8}" type="presParOf" srcId="{76EEAF71-02A5-4A23-A2E0-DE4C4EC21CD6}" destId="{00669E4F-6449-4E7E-BAA4-409383A436A6}" srcOrd="0" destOrd="0" presId="urn:microsoft.com/office/officeart/2018/5/layout/IconLeafLabelList"/>
    <dgm:cxn modelId="{5D9369E0-79B9-41A3-A8A7-163DE346C5E4}" type="presParOf" srcId="{00669E4F-6449-4E7E-BAA4-409383A436A6}" destId="{DC3BB9BB-43ED-4AF4-BA08-239CD7DB5FA2}" srcOrd="0" destOrd="0" presId="urn:microsoft.com/office/officeart/2018/5/layout/IconLeafLabelList"/>
    <dgm:cxn modelId="{C1D37D3D-309F-4497-B320-7B199AE2A009}" type="presParOf" srcId="{00669E4F-6449-4E7E-BAA4-409383A436A6}" destId="{27D78FFB-1AAC-4B42-AEFF-26E4CCE5FF48}" srcOrd="1" destOrd="0" presId="urn:microsoft.com/office/officeart/2018/5/layout/IconLeafLabelList"/>
    <dgm:cxn modelId="{C64912E7-3B88-403B-B7A5-9CCD80DBCD07}" type="presParOf" srcId="{00669E4F-6449-4E7E-BAA4-409383A436A6}" destId="{87171F0B-1FFF-4B84-804D-718C83FBE4BB}" srcOrd="2" destOrd="0" presId="urn:microsoft.com/office/officeart/2018/5/layout/IconLeafLabelList"/>
    <dgm:cxn modelId="{B6AE0A7D-9043-4E81-934D-D542D2CC7AE1}" type="presParOf" srcId="{00669E4F-6449-4E7E-BAA4-409383A436A6}" destId="{A1FFE6F1-9CA1-4B4E-A375-C4D02DE23FF8}" srcOrd="3" destOrd="0" presId="urn:microsoft.com/office/officeart/2018/5/layout/IconLeafLabelList"/>
    <dgm:cxn modelId="{499FF78C-865D-4CA6-BB70-AF9A3311FF76}" type="presParOf" srcId="{76EEAF71-02A5-4A23-A2E0-DE4C4EC21CD6}" destId="{B67E227C-5D22-453B-9ABA-8BCF136CC055}" srcOrd="1" destOrd="0" presId="urn:microsoft.com/office/officeart/2018/5/layout/IconLeafLabelList"/>
    <dgm:cxn modelId="{DBBEC470-2D8B-4B6D-ACD5-D4D2349EEEC4}" type="presParOf" srcId="{76EEAF71-02A5-4A23-A2E0-DE4C4EC21CD6}" destId="{80D54CC8-5719-4709-815A-1FE9FBC1C6ED}" srcOrd="2" destOrd="0" presId="urn:microsoft.com/office/officeart/2018/5/layout/IconLeafLabelList"/>
    <dgm:cxn modelId="{442BB263-68CB-4F80-992A-8C50C0DC3E81}" type="presParOf" srcId="{80D54CC8-5719-4709-815A-1FE9FBC1C6ED}" destId="{FCD20BF5-DAA4-4C76-866E-B8EA17789977}" srcOrd="0" destOrd="0" presId="urn:microsoft.com/office/officeart/2018/5/layout/IconLeafLabelList"/>
    <dgm:cxn modelId="{D1FC9DD7-E467-4073-8718-265C909E8CC6}" type="presParOf" srcId="{80D54CC8-5719-4709-815A-1FE9FBC1C6ED}" destId="{1A12F4ED-A295-4F1D-923A-824F944067B9}" srcOrd="1" destOrd="0" presId="urn:microsoft.com/office/officeart/2018/5/layout/IconLeafLabelList"/>
    <dgm:cxn modelId="{242FD465-1371-41CF-8387-1A8FB8795E63}" type="presParOf" srcId="{80D54CC8-5719-4709-815A-1FE9FBC1C6ED}" destId="{D320294B-AA0B-4685-9125-17103852C91D}" srcOrd="2" destOrd="0" presId="urn:microsoft.com/office/officeart/2018/5/layout/IconLeafLabelList"/>
    <dgm:cxn modelId="{4BCCED7A-37CF-4929-B59B-2F3FDD17531A}" type="presParOf" srcId="{80D54CC8-5719-4709-815A-1FE9FBC1C6ED}" destId="{104A027B-6A9A-45A2-A7BB-50F67505B94D}" srcOrd="3" destOrd="0" presId="urn:microsoft.com/office/officeart/2018/5/layout/IconLeafLabelList"/>
    <dgm:cxn modelId="{2D62EEE7-59B5-4E7F-A2C1-59FD080DE7E2}" type="presParOf" srcId="{76EEAF71-02A5-4A23-A2E0-DE4C4EC21CD6}" destId="{FCA7524D-814E-4172-AE00-0AC0228FD86E}" srcOrd="3" destOrd="0" presId="urn:microsoft.com/office/officeart/2018/5/layout/IconLeafLabelList"/>
    <dgm:cxn modelId="{328FB093-B44D-4C30-90D6-04FDAF1A7F05}" type="presParOf" srcId="{76EEAF71-02A5-4A23-A2E0-DE4C4EC21CD6}" destId="{D4C0B451-AD19-49FA-BB1A-266A5083EF3F}" srcOrd="4" destOrd="0" presId="urn:microsoft.com/office/officeart/2018/5/layout/IconLeafLabelList"/>
    <dgm:cxn modelId="{9E61546B-7939-4E8B-9A1A-AD74A03FF420}" type="presParOf" srcId="{D4C0B451-AD19-49FA-BB1A-266A5083EF3F}" destId="{218428B7-4E0F-422D-AEB2-23A4B86CEE1E}" srcOrd="0" destOrd="0" presId="urn:microsoft.com/office/officeart/2018/5/layout/IconLeafLabelList"/>
    <dgm:cxn modelId="{0152E2DD-73E4-4087-A3AF-5224BFF5D1CE}" type="presParOf" srcId="{D4C0B451-AD19-49FA-BB1A-266A5083EF3F}" destId="{748CE116-41AB-49C6-97E9-5D9E0A44B487}" srcOrd="1" destOrd="0" presId="urn:microsoft.com/office/officeart/2018/5/layout/IconLeafLabelList"/>
    <dgm:cxn modelId="{43A28288-7210-4AA1-958D-1C1CE1047237}" type="presParOf" srcId="{D4C0B451-AD19-49FA-BB1A-266A5083EF3F}" destId="{5EAA9164-F62E-476F-82FB-8DB61555109E}" srcOrd="2" destOrd="0" presId="urn:microsoft.com/office/officeart/2018/5/layout/IconLeafLabelList"/>
    <dgm:cxn modelId="{57941505-1E2A-4672-B1CB-9453008C8BBB}" type="presParOf" srcId="{D4C0B451-AD19-49FA-BB1A-266A5083EF3F}" destId="{1105E148-5FBF-4FDD-88FB-AB69C8B65249}" srcOrd="3" destOrd="0" presId="urn:microsoft.com/office/officeart/2018/5/layout/IconLeafLabelList"/>
    <dgm:cxn modelId="{09834C66-0C86-4532-86D8-29CA7FCC20FF}" type="presParOf" srcId="{76EEAF71-02A5-4A23-A2E0-DE4C4EC21CD6}" destId="{2A23918A-4A12-4ACD-A947-03AD88EA880D}" srcOrd="5" destOrd="0" presId="urn:microsoft.com/office/officeart/2018/5/layout/IconLeafLabelList"/>
    <dgm:cxn modelId="{64BA55D7-4603-4749-B1BF-A12B28BC4856}" type="presParOf" srcId="{76EEAF71-02A5-4A23-A2E0-DE4C4EC21CD6}" destId="{B131D5F4-CA6C-4A76-A008-78E50AE1F41A}" srcOrd="6" destOrd="0" presId="urn:microsoft.com/office/officeart/2018/5/layout/IconLeafLabelList"/>
    <dgm:cxn modelId="{6A14AAF4-C107-483A-A885-FCDC1A3ECD57}" type="presParOf" srcId="{B131D5F4-CA6C-4A76-A008-78E50AE1F41A}" destId="{E46DDACA-F021-412B-B472-EA140D942A9D}" srcOrd="0" destOrd="0" presId="urn:microsoft.com/office/officeart/2018/5/layout/IconLeafLabelList"/>
    <dgm:cxn modelId="{059C946B-8F6F-4C35-AA41-32E7677379F8}" type="presParOf" srcId="{B131D5F4-CA6C-4A76-A008-78E50AE1F41A}" destId="{137DD762-65C4-4023-910C-A639E9713330}" srcOrd="1" destOrd="0" presId="urn:microsoft.com/office/officeart/2018/5/layout/IconLeafLabelList"/>
    <dgm:cxn modelId="{FD823B27-E4ED-4760-B00D-16B4DE6DA6E7}" type="presParOf" srcId="{B131D5F4-CA6C-4A76-A008-78E50AE1F41A}" destId="{14928544-10DC-4A1B-870B-2A4ED001E146}" srcOrd="2" destOrd="0" presId="urn:microsoft.com/office/officeart/2018/5/layout/IconLeafLabelList"/>
    <dgm:cxn modelId="{3D872159-04E9-4E19-BEBB-96A9BC8F62DB}" type="presParOf" srcId="{B131D5F4-CA6C-4A76-A008-78E50AE1F41A}" destId="{D3918413-7927-4763-92AE-4293A48EBE2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D446C3-10FF-481F-B69B-B4A83061465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CACEAFA1-2751-4A3D-99B8-82A37F3275E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Focuses on stakeholders</a:t>
          </a:r>
          <a:endParaRPr lang="en-US"/>
        </a:p>
      </dgm:t>
    </dgm:pt>
    <dgm:pt modelId="{3E71CC24-65F0-41F9-BFD8-3DBB9F225AD8}" type="parTrans" cxnId="{BCB68F5E-E710-4653-9E3E-43CCBDB73155}">
      <dgm:prSet/>
      <dgm:spPr/>
      <dgm:t>
        <a:bodyPr/>
        <a:lstStyle/>
        <a:p>
          <a:endParaRPr lang="en-US"/>
        </a:p>
      </dgm:t>
    </dgm:pt>
    <dgm:pt modelId="{D3398DDD-06A4-4CA4-AF48-274DFEF4A154}" type="sibTrans" cxnId="{BCB68F5E-E710-4653-9E3E-43CCBDB73155}">
      <dgm:prSet/>
      <dgm:spPr/>
      <dgm:t>
        <a:bodyPr/>
        <a:lstStyle/>
        <a:p>
          <a:endParaRPr lang="en-US"/>
        </a:p>
      </dgm:t>
    </dgm:pt>
    <dgm:pt modelId="{8FD54701-0A61-4990-8F0F-D3CAB29A094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Generates a continuous stream of communication</a:t>
          </a:r>
          <a:endParaRPr lang="en-US"/>
        </a:p>
      </dgm:t>
    </dgm:pt>
    <dgm:pt modelId="{E9CBCCD8-256F-49E1-BD53-12DF9C8ED7EA}" type="parTrans" cxnId="{D396181B-3A57-45FF-9366-C6F0DCEAE991}">
      <dgm:prSet/>
      <dgm:spPr/>
      <dgm:t>
        <a:bodyPr/>
        <a:lstStyle/>
        <a:p>
          <a:endParaRPr lang="en-US"/>
        </a:p>
      </dgm:t>
    </dgm:pt>
    <dgm:pt modelId="{3757C846-F255-4081-B985-36F7F99439A3}" type="sibTrans" cxnId="{D396181B-3A57-45FF-9366-C6F0DCEAE991}">
      <dgm:prSet/>
      <dgm:spPr/>
      <dgm:t>
        <a:bodyPr/>
        <a:lstStyle/>
        <a:p>
          <a:endParaRPr lang="en-US"/>
        </a:p>
      </dgm:t>
    </dgm:pt>
    <dgm:pt modelId="{DF227ABA-7AC5-4B56-919C-EF0378C1EDA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aseline="0"/>
            <a:t>Measures Results</a:t>
          </a:r>
          <a:endParaRPr lang="en-US"/>
        </a:p>
      </dgm:t>
    </dgm:pt>
    <dgm:pt modelId="{12C2B4BB-8C3B-4DCA-95A0-CABCD7A2FB42}" type="parTrans" cxnId="{9CDF262C-A9E7-4755-A8F2-15C6A11AA79C}">
      <dgm:prSet/>
      <dgm:spPr/>
      <dgm:t>
        <a:bodyPr/>
        <a:lstStyle/>
        <a:p>
          <a:endParaRPr lang="en-US"/>
        </a:p>
      </dgm:t>
    </dgm:pt>
    <dgm:pt modelId="{99854A96-9269-4BBF-A277-38A3BAC451A2}" type="sibTrans" cxnId="{9CDF262C-A9E7-4755-A8F2-15C6A11AA79C}">
      <dgm:prSet/>
      <dgm:spPr/>
      <dgm:t>
        <a:bodyPr/>
        <a:lstStyle/>
        <a:p>
          <a:endParaRPr lang="en-US"/>
        </a:p>
      </dgm:t>
    </dgm:pt>
    <dgm:pt modelId="{33A95ED3-2DA0-4062-82ED-F859BC534732}" type="pres">
      <dgm:prSet presAssocID="{73D446C3-10FF-481F-B69B-B4A83061465B}" presName="root" presStyleCnt="0">
        <dgm:presLayoutVars>
          <dgm:dir/>
          <dgm:resizeHandles val="exact"/>
        </dgm:presLayoutVars>
      </dgm:prSet>
      <dgm:spPr/>
    </dgm:pt>
    <dgm:pt modelId="{E7C54468-E17D-4F22-9622-C2FEC545C691}" type="pres">
      <dgm:prSet presAssocID="{CACEAFA1-2751-4A3D-99B8-82A37F3275E5}" presName="compNode" presStyleCnt="0"/>
      <dgm:spPr/>
    </dgm:pt>
    <dgm:pt modelId="{8AE761C0-EC71-47BA-8741-E0194474E366}" type="pres">
      <dgm:prSet presAssocID="{CACEAFA1-2751-4A3D-99B8-82A37F3275E5}" presName="iconBgRect" presStyleLbl="bgShp" presStyleIdx="0" presStyleCnt="3"/>
      <dgm:spPr/>
    </dgm:pt>
    <dgm:pt modelId="{30201195-7E6E-40B5-9C03-9C01C621D085}" type="pres">
      <dgm:prSet presAssocID="{CACEAFA1-2751-4A3D-99B8-82A37F3275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20B9DF0-ABCE-4A1F-AC30-335C87450498}" type="pres">
      <dgm:prSet presAssocID="{CACEAFA1-2751-4A3D-99B8-82A37F3275E5}" presName="spaceRect" presStyleCnt="0"/>
      <dgm:spPr/>
    </dgm:pt>
    <dgm:pt modelId="{CBC251BA-82CB-42AC-86A2-008DF022586B}" type="pres">
      <dgm:prSet presAssocID="{CACEAFA1-2751-4A3D-99B8-82A37F3275E5}" presName="textRect" presStyleLbl="revTx" presStyleIdx="0" presStyleCnt="3">
        <dgm:presLayoutVars>
          <dgm:chMax val="1"/>
          <dgm:chPref val="1"/>
        </dgm:presLayoutVars>
      </dgm:prSet>
      <dgm:spPr/>
    </dgm:pt>
    <dgm:pt modelId="{ADE86C9A-334A-41DE-A977-85A3EBC21105}" type="pres">
      <dgm:prSet presAssocID="{D3398DDD-06A4-4CA4-AF48-274DFEF4A154}" presName="sibTrans" presStyleCnt="0"/>
      <dgm:spPr/>
    </dgm:pt>
    <dgm:pt modelId="{BEEE0D55-1FA5-4E13-8AF6-D7D4275576C7}" type="pres">
      <dgm:prSet presAssocID="{8FD54701-0A61-4990-8F0F-D3CAB29A0944}" presName="compNode" presStyleCnt="0"/>
      <dgm:spPr/>
    </dgm:pt>
    <dgm:pt modelId="{EFCF9F84-4CD3-4D04-BF84-7EAC8EE4DDFF}" type="pres">
      <dgm:prSet presAssocID="{8FD54701-0A61-4990-8F0F-D3CAB29A0944}" presName="iconBgRect" presStyleLbl="bgShp" presStyleIdx="1" presStyleCnt="3"/>
      <dgm:spPr/>
    </dgm:pt>
    <dgm:pt modelId="{5941DB9C-2289-4376-AE1F-2A837C3E63AB}" type="pres">
      <dgm:prSet presAssocID="{8FD54701-0A61-4990-8F0F-D3CAB29A09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 dish"/>
        </a:ext>
      </dgm:extLst>
    </dgm:pt>
    <dgm:pt modelId="{6C0F182F-6DA7-4247-AD59-616EEF9E9858}" type="pres">
      <dgm:prSet presAssocID="{8FD54701-0A61-4990-8F0F-D3CAB29A0944}" presName="spaceRect" presStyleCnt="0"/>
      <dgm:spPr/>
    </dgm:pt>
    <dgm:pt modelId="{9F97CFB3-344C-4FB2-A04F-E31EECC9E344}" type="pres">
      <dgm:prSet presAssocID="{8FD54701-0A61-4990-8F0F-D3CAB29A0944}" presName="textRect" presStyleLbl="revTx" presStyleIdx="1" presStyleCnt="3">
        <dgm:presLayoutVars>
          <dgm:chMax val="1"/>
          <dgm:chPref val="1"/>
        </dgm:presLayoutVars>
      </dgm:prSet>
      <dgm:spPr/>
    </dgm:pt>
    <dgm:pt modelId="{5FCECB8F-458C-453F-8372-F82473D3C7CE}" type="pres">
      <dgm:prSet presAssocID="{3757C846-F255-4081-B985-36F7F99439A3}" presName="sibTrans" presStyleCnt="0"/>
      <dgm:spPr/>
    </dgm:pt>
    <dgm:pt modelId="{27141745-267B-424A-AF1A-A4D7C1C7FDB3}" type="pres">
      <dgm:prSet presAssocID="{DF227ABA-7AC5-4B56-919C-EF0378C1EDA3}" presName="compNode" presStyleCnt="0"/>
      <dgm:spPr/>
    </dgm:pt>
    <dgm:pt modelId="{B3655040-B30E-43C7-923D-28A507E77B45}" type="pres">
      <dgm:prSet presAssocID="{DF227ABA-7AC5-4B56-919C-EF0378C1EDA3}" presName="iconBgRect" presStyleLbl="bgShp" presStyleIdx="2" presStyleCnt="3"/>
      <dgm:spPr/>
    </dgm:pt>
    <dgm:pt modelId="{AC98C79F-7537-480E-8836-BF42248DDC23}" type="pres">
      <dgm:prSet presAssocID="{DF227ABA-7AC5-4B56-919C-EF0378C1EDA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00BBCAE-E9CB-4D0D-965B-7E4D3AF4C992}" type="pres">
      <dgm:prSet presAssocID="{DF227ABA-7AC5-4B56-919C-EF0378C1EDA3}" presName="spaceRect" presStyleCnt="0"/>
      <dgm:spPr/>
    </dgm:pt>
    <dgm:pt modelId="{42891413-B8B9-4755-95C2-144272FC2AA4}" type="pres">
      <dgm:prSet presAssocID="{DF227ABA-7AC5-4B56-919C-EF0378C1EDA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374F701-E4E6-45AE-BABA-40DA10491492}" type="presOf" srcId="{8FD54701-0A61-4990-8F0F-D3CAB29A0944}" destId="{9F97CFB3-344C-4FB2-A04F-E31EECC9E344}" srcOrd="0" destOrd="0" presId="urn:microsoft.com/office/officeart/2018/5/layout/IconCircleLabelList"/>
    <dgm:cxn modelId="{D396181B-3A57-45FF-9366-C6F0DCEAE991}" srcId="{73D446C3-10FF-481F-B69B-B4A83061465B}" destId="{8FD54701-0A61-4990-8F0F-D3CAB29A0944}" srcOrd="1" destOrd="0" parTransId="{E9CBCCD8-256F-49E1-BD53-12DF9C8ED7EA}" sibTransId="{3757C846-F255-4081-B985-36F7F99439A3}"/>
    <dgm:cxn modelId="{2BA92920-95DA-443A-BBB3-498F725794FC}" type="presOf" srcId="{73D446C3-10FF-481F-B69B-B4A83061465B}" destId="{33A95ED3-2DA0-4062-82ED-F859BC534732}" srcOrd="0" destOrd="0" presId="urn:microsoft.com/office/officeart/2018/5/layout/IconCircleLabelList"/>
    <dgm:cxn modelId="{9CDF262C-A9E7-4755-A8F2-15C6A11AA79C}" srcId="{73D446C3-10FF-481F-B69B-B4A83061465B}" destId="{DF227ABA-7AC5-4B56-919C-EF0378C1EDA3}" srcOrd="2" destOrd="0" parTransId="{12C2B4BB-8C3B-4DCA-95A0-CABCD7A2FB42}" sibTransId="{99854A96-9269-4BBF-A277-38A3BAC451A2}"/>
    <dgm:cxn modelId="{BCB68F5E-E710-4653-9E3E-43CCBDB73155}" srcId="{73D446C3-10FF-481F-B69B-B4A83061465B}" destId="{CACEAFA1-2751-4A3D-99B8-82A37F3275E5}" srcOrd="0" destOrd="0" parTransId="{3E71CC24-65F0-41F9-BFD8-3DBB9F225AD8}" sibTransId="{D3398DDD-06A4-4CA4-AF48-274DFEF4A154}"/>
    <dgm:cxn modelId="{96C8674B-33A9-4E8E-9598-D27497F69892}" type="presOf" srcId="{CACEAFA1-2751-4A3D-99B8-82A37F3275E5}" destId="{CBC251BA-82CB-42AC-86A2-008DF022586B}" srcOrd="0" destOrd="0" presId="urn:microsoft.com/office/officeart/2018/5/layout/IconCircleLabelList"/>
    <dgm:cxn modelId="{FB134D6E-91A9-4037-AC20-AA28F7134410}" type="presOf" srcId="{DF227ABA-7AC5-4B56-919C-EF0378C1EDA3}" destId="{42891413-B8B9-4755-95C2-144272FC2AA4}" srcOrd="0" destOrd="0" presId="urn:microsoft.com/office/officeart/2018/5/layout/IconCircleLabelList"/>
    <dgm:cxn modelId="{83781E65-7FB4-4B1B-B56A-779AFE79AE4D}" type="presParOf" srcId="{33A95ED3-2DA0-4062-82ED-F859BC534732}" destId="{E7C54468-E17D-4F22-9622-C2FEC545C691}" srcOrd="0" destOrd="0" presId="urn:microsoft.com/office/officeart/2018/5/layout/IconCircleLabelList"/>
    <dgm:cxn modelId="{9FF1D1A4-3D17-402A-A9D8-160ABC596AC3}" type="presParOf" srcId="{E7C54468-E17D-4F22-9622-C2FEC545C691}" destId="{8AE761C0-EC71-47BA-8741-E0194474E366}" srcOrd="0" destOrd="0" presId="urn:microsoft.com/office/officeart/2018/5/layout/IconCircleLabelList"/>
    <dgm:cxn modelId="{6EDC3D02-51BD-4B48-A192-5A0E4EAB4356}" type="presParOf" srcId="{E7C54468-E17D-4F22-9622-C2FEC545C691}" destId="{30201195-7E6E-40B5-9C03-9C01C621D085}" srcOrd="1" destOrd="0" presId="urn:microsoft.com/office/officeart/2018/5/layout/IconCircleLabelList"/>
    <dgm:cxn modelId="{13FCF28C-C20A-430D-985C-259E789C2BC1}" type="presParOf" srcId="{E7C54468-E17D-4F22-9622-C2FEC545C691}" destId="{620B9DF0-ABCE-4A1F-AC30-335C87450498}" srcOrd="2" destOrd="0" presId="urn:microsoft.com/office/officeart/2018/5/layout/IconCircleLabelList"/>
    <dgm:cxn modelId="{C2491D8F-E7D6-4DA9-B433-3CE5321A52BA}" type="presParOf" srcId="{E7C54468-E17D-4F22-9622-C2FEC545C691}" destId="{CBC251BA-82CB-42AC-86A2-008DF022586B}" srcOrd="3" destOrd="0" presId="urn:microsoft.com/office/officeart/2018/5/layout/IconCircleLabelList"/>
    <dgm:cxn modelId="{44A27C4A-FBB7-4E62-A321-D10D54C01A5C}" type="presParOf" srcId="{33A95ED3-2DA0-4062-82ED-F859BC534732}" destId="{ADE86C9A-334A-41DE-A977-85A3EBC21105}" srcOrd="1" destOrd="0" presId="urn:microsoft.com/office/officeart/2018/5/layout/IconCircleLabelList"/>
    <dgm:cxn modelId="{4C30AA2B-0B9B-4E34-A047-FE81B9982E5F}" type="presParOf" srcId="{33A95ED3-2DA0-4062-82ED-F859BC534732}" destId="{BEEE0D55-1FA5-4E13-8AF6-D7D4275576C7}" srcOrd="2" destOrd="0" presId="urn:microsoft.com/office/officeart/2018/5/layout/IconCircleLabelList"/>
    <dgm:cxn modelId="{9B1484E6-085E-4C1B-9B10-BEDF1BA1D317}" type="presParOf" srcId="{BEEE0D55-1FA5-4E13-8AF6-D7D4275576C7}" destId="{EFCF9F84-4CD3-4D04-BF84-7EAC8EE4DDFF}" srcOrd="0" destOrd="0" presId="urn:microsoft.com/office/officeart/2018/5/layout/IconCircleLabelList"/>
    <dgm:cxn modelId="{7B2ECAC9-1C4C-4120-970B-5118967AE265}" type="presParOf" srcId="{BEEE0D55-1FA5-4E13-8AF6-D7D4275576C7}" destId="{5941DB9C-2289-4376-AE1F-2A837C3E63AB}" srcOrd="1" destOrd="0" presId="urn:microsoft.com/office/officeart/2018/5/layout/IconCircleLabelList"/>
    <dgm:cxn modelId="{937098C8-F79C-4F8B-A0D0-0377FD5D47F7}" type="presParOf" srcId="{BEEE0D55-1FA5-4E13-8AF6-D7D4275576C7}" destId="{6C0F182F-6DA7-4247-AD59-616EEF9E9858}" srcOrd="2" destOrd="0" presId="urn:microsoft.com/office/officeart/2018/5/layout/IconCircleLabelList"/>
    <dgm:cxn modelId="{B44AD8A1-E30C-4C80-BBF6-4DE00ECA9D55}" type="presParOf" srcId="{BEEE0D55-1FA5-4E13-8AF6-D7D4275576C7}" destId="{9F97CFB3-344C-4FB2-A04F-E31EECC9E344}" srcOrd="3" destOrd="0" presId="urn:microsoft.com/office/officeart/2018/5/layout/IconCircleLabelList"/>
    <dgm:cxn modelId="{31391F7C-32F2-4196-9022-19E31A383541}" type="presParOf" srcId="{33A95ED3-2DA0-4062-82ED-F859BC534732}" destId="{5FCECB8F-458C-453F-8372-F82473D3C7CE}" srcOrd="3" destOrd="0" presId="urn:microsoft.com/office/officeart/2018/5/layout/IconCircleLabelList"/>
    <dgm:cxn modelId="{5A3439BD-E471-4D83-B1DD-14F7F6A4E5C0}" type="presParOf" srcId="{33A95ED3-2DA0-4062-82ED-F859BC534732}" destId="{27141745-267B-424A-AF1A-A4D7C1C7FDB3}" srcOrd="4" destOrd="0" presId="urn:microsoft.com/office/officeart/2018/5/layout/IconCircleLabelList"/>
    <dgm:cxn modelId="{B4CB7928-30C1-4C84-9814-546A40421E34}" type="presParOf" srcId="{27141745-267B-424A-AF1A-A4D7C1C7FDB3}" destId="{B3655040-B30E-43C7-923D-28A507E77B45}" srcOrd="0" destOrd="0" presId="urn:microsoft.com/office/officeart/2018/5/layout/IconCircleLabelList"/>
    <dgm:cxn modelId="{46F94CF5-15EE-4FBA-A2A0-4753E3E5D51A}" type="presParOf" srcId="{27141745-267B-424A-AF1A-A4D7C1C7FDB3}" destId="{AC98C79F-7537-480E-8836-BF42248DDC23}" srcOrd="1" destOrd="0" presId="urn:microsoft.com/office/officeart/2018/5/layout/IconCircleLabelList"/>
    <dgm:cxn modelId="{018AA6FE-8369-4D2D-A501-017A107911F5}" type="presParOf" srcId="{27141745-267B-424A-AF1A-A4D7C1C7FDB3}" destId="{200BBCAE-E9CB-4D0D-965B-7E4D3AF4C992}" srcOrd="2" destOrd="0" presId="urn:microsoft.com/office/officeart/2018/5/layout/IconCircleLabelList"/>
    <dgm:cxn modelId="{E50A9295-1CE2-4A30-B707-8C8C1ED555F3}" type="presParOf" srcId="{27141745-267B-424A-AF1A-A4D7C1C7FDB3}" destId="{42891413-B8B9-4755-95C2-144272FC2A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D760A8-F170-40F5-8AD6-1D6E9298DBA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3094C9E-8861-45B7-B7BF-E4905CDE86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Encourages a strategic approach</a:t>
          </a:r>
          <a:endParaRPr lang="en-US"/>
        </a:p>
      </dgm:t>
    </dgm:pt>
    <dgm:pt modelId="{BB944520-DBEE-4EAB-9CB3-2F382A8D49D7}" type="parTrans" cxnId="{243B44C1-7D54-437C-B724-0D6C4F2F3286}">
      <dgm:prSet/>
      <dgm:spPr/>
      <dgm:t>
        <a:bodyPr/>
        <a:lstStyle/>
        <a:p>
          <a:endParaRPr lang="en-US"/>
        </a:p>
      </dgm:t>
    </dgm:pt>
    <dgm:pt modelId="{4720529F-781E-42D4-97E1-A22028D4AD8F}" type="sibTrans" cxnId="{243B44C1-7D54-437C-B724-0D6C4F2F32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9695375-5ACC-422F-991B-71FA69749C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Produces a consistent message</a:t>
          </a:r>
          <a:endParaRPr lang="en-US"/>
        </a:p>
      </dgm:t>
    </dgm:pt>
    <dgm:pt modelId="{40031554-E5C0-4711-A937-D754B1142482}" type="parTrans" cxnId="{DBAA6EA7-776E-479E-8A2E-17DEDBB698AF}">
      <dgm:prSet/>
      <dgm:spPr/>
      <dgm:t>
        <a:bodyPr/>
        <a:lstStyle/>
        <a:p>
          <a:endParaRPr lang="en-US"/>
        </a:p>
      </dgm:t>
    </dgm:pt>
    <dgm:pt modelId="{35948C10-88C1-4DEF-A4FD-5E67A8C8C196}" type="sibTrans" cxnId="{DBAA6EA7-776E-479E-8A2E-17DEDBB698A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8C2915-133F-4DB2-AC22-5D05B812B3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Can Reduce costs</a:t>
          </a:r>
          <a:endParaRPr lang="en-US"/>
        </a:p>
      </dgm:t>
    </dgm:pt>
    <dgm:pt modelId="{04F7951A-5AA6-432A-A7EC-389123393038}" type="parTrans" cxnId="{5B1B51B5-822B-40F4-A5E5-72445AF91E1E}">
      <dgm:prSet/>
      <dgm:spPr/>
      <dgm:t>
        <a:bodyPr/>
        <a:lstStyle/>
        <a:p>
          <a:endParaRPr lang="en-US"/>
        </a:p>
      </dgm:t>
    </dgm:pt>
    <dgm:pt modelId="{338665AE-13A9-412F-A5E1-448B6E13EAB7}" type="sibTrans" cxnId="{5B1B51B5-822B-40F4-A5E5-72445AF91E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4F7EC6-42BB-4216-BF69-1E74E4F07F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More effective communication</a:t>
          </a:r>
          <a:endParaRPr lang="en-US"/>
        </a:p>
      </dgm:t>
    </dgm:pt>
    <dgm:pt modelId="{046C2E42-CD5D-43A9-8151-8F0AE3A37010}" type="parTrans" cxnId="{10DBD68F-1361-47DE-BF3F-8DA60C2F8F2C}">
      <dgm:prSet/>
      <dgm:spPr/>
      <dgm:t>
        <a:bodyPr/>
        <a:lstStyle/>
        <a:p>
          <a:endParaRPr lang="en-US"/>
        </a:p>
      </dgm:t>
    </dgm:pt>
    <dgm:pt modelId="{665BC18B-AEF0-4DC2-94B6-67408AA61D7C}" type="sibTrans" cxnId="{10DBD68F-1361-47DE-BF3F-8DA60C2F8F2C}">
      <dgm:prSet/>
      <dgm:spPr/>
      <dgm:t>
        <a:bodyPr/>
        <a:lstStyle/>
        <a:p>
          <a:endParaRPr lang="en-US"/>
        </a:p>
      </dgm:t>
    </dgm:pt>
    <dgm:pt modelId="{12457E0C-F24B-4B33-BE0E-1EF82303CCA9}" type="pres">
      <dgm:prSet presAssocID="{40D760A8-F170-40F5-8AD6-1D6E9298DBA6}" presName="root" presStyleCnt="0">
        <dgm:presLayoutVars>
          <dgm:dir/>
          <dgm:resizeHandles val="exact"/>
        </dgm:presLayoutVars>
      </dgm:prSet>
      <dgm:spPr/>
    </dgm:pt>
    <dgm:pt modelId="{11C0685D-6BF6-4B6D-80A7-4ED3EFB91350}" type="pres">
      <dgm:prSet presAssocID="{40D760A8-F170-40F5-8AD6-1D6E9298DBA6}" presName="container" presStyleCnt="0">
        <dgm:presLayoutVars>
          <dgm:dir/>
          <dgm:resizeHandles val="exact"/>
        </dgm:presLayoutVars>
      </dgm:prSet>
      <dgm:spPr/>
    </dgm:pt>
    <dgm:pt modelId="{0EC8D550-EBC8-48D7-AE9F-E1184B3FBE2B}" type="pres">
      <dgm:prSet presAssocID="{93094C9E-8861-45B7-B7BF-E4905CDE8601}" presName="compNode" presStyleCnt="0"/>
      <dgm:spPr/>
    </dgm:pt>
    <dgm:pt modelId="{CF849E2D-683C-43C1-AA68-BC8F6BB06197}" type="pres">
      <dgm:prSet presAssocID="{93094C9E-8861-45B7-B7BF-E4905CDE8601}" presName="iconBgRect" presStyleLbl="bgShp" presStyleIdx="0" presStyleCnt="4"/>
      <dgm:spPr/>
    </dgm:pt>
    <dgm:pt modelId="{AAB23898-A496-4E4F-A3D4-F762E0261C5A}" type="pres">
      <dgm:prSet presAssocID="{93094C9E-8861-45B7-B7BF-E4905CDE860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EB38DFE3-6B9E-4805-8745-6B18A20A16AC}" type="pres">
      <dgm:prSet presAssocID="{93094C9E-8861-45B7-B7BF-E4905CDE8601}" presName="spaceRect" presStyleCnt="0"/>
      <dgm:spPr/>
    </dgm:pt>
    <dgm:pt modelId="{403937AE-06A0-4E31-8985-DE74B834479D}" type="pres">
      <dgm:prSet presAssocID="{93094C9E-8861-45B7-B7BF-E4905CDE8601}" presName="textRect" presStyleLbl="revTx" presStyleIdx="0" presStyleCnt="4">
        <dgm:presLayoutVars>
          <dgm:chMax val="1"/>
          <dgm:chPref val="1"/>
        </dgm:presLayoutVars>
      </dgm:prSet>
      <dgm:spPr/>
    </dgm:pt>
    <dgm:pt modelId="{C08AAC93-CA6F-418A-8E26-09A04C0EA2BC}" type="pres">
      <dgm:prSet presAssocID="{4720529F-781E-42D4-97E1-A22028D4AD8F}" presName="sibTrans" presStyleLbl="sibTrans2D1" presStyleIdx="0" presStyleCnt="0"/>
      <dgm:spPr/>
    </dgm:pt>
    <dgm:pt modelId="{8D34B88E-EA86-45A3-8FC2-F444CB153DD5}" type="pres">
      <dgm:prSet presAssocID="{F9695375-5ACC-422F-991B-71FA69749C9E}" presName="compNode" presStyleCnt="0"/>
      <dgm:spPr/>
    </dgm:pt>
    <dgm:pt modelId="{26079602-2BC6-4189-BE67-0180B60DD2C7}" type="pres">
      <dgm:prSet presAssocID="{F9695375-5ACC-422F-991B-71FA69749C9E}" presName="iconBgRect" presStyleLbl="bgShp" presStyleIdx="1" presStyleCnt="4"/>
      <dgm:spPr/>
    </dgm:pt>
    <dgm:pt modelId="{364422BD-EF17-49B2-9C1C-C6D36AC11EF2}" type="pres">
      <dgm:prSet presAssocID="{F9695375-5ACC-422F-991B-71FA69749C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2D9823CE-07A0-4BD4-9D58-C8E06E5D1608}" type="pres">
      <dgm:prSet presAssocID="{F9695375-5ACC-422F-991B-71FA69749C9E}" presName="spaceRect" presStyleCnt="0"/>
      <dgm:spPr/>
    </dgm:pt>
    <dgm:pt modelId="{9E701D2A-2862-4432-B717-04776EF384A3}" type="pres">
      <dgm:prSet presAssocID="{F9695375-5ACC-422F-991B-71FA69749C9E}" presName="textRect" presStyleLbl="revTx" presStyleIdx="1" presStyleCnt="4">
        <dgm:presLayoutVars>
          <dgm:chMax val="1"/>
          <dgm:chPref val="1"/>
        </dgm:presLayoutVars>
      </dgm:prSet>
      <dgm:spPr/>
    </dgm:pt>
    <dgm:pt modelId="{7C3948CF-FE81-4CBE-A5E0-3079268E8219}" type="pres">
      <dgm:prSet presAssocID="{35948C10-88C1-4DEF-A4FD-5E67A8C8C196}" presName="sibTrans" presStyleLbl="sibTrans2D1" presStyleIdx="0" presStyleCnt="0"/>
      <dgm:spPr/>
    </dgm:pt>
    <dgm:pt modelId="{B1F06422-A627-4D10-8B2B-8CF972EC1A0C}" type="pres">
      <dgm:prSet presAssocID="{5C8C2915-133F-4DB2-AC22-5D05B812B3C2}" presName="compNode" presStyleCnt="0"/>
      <dgm:spPr/>
    </dgm:pt>
    <dgm:pt modelId="{518CDDDF-4CC1-44BD-AC7C-B254FBCADC93}" type="pres">
      <dgm:prSet presAssocID="{5C8C2915-133F-4DB2-AC22-5D05B812B3C2}" presName="iconBgRect" presStyleLbl="bgShp" presStyleIdx="2" presStyleCnt="4"/>
      <dgm:spPr/>
    </dgm:pt>
    <dgm:pt modelId="{001035B4-6421-4538-996D-722EF3B4D542}" type="pres">
      <dgm:prSet presAssocID="{5C8C2915-133F-4DB2-AC22-5D05B812B3C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23756201-3BB5-42C2-9615-86F48DE3E4DA}" type="pres">
      <dgm:prSet presAssocID="{5C8C2915-133F-4DB2-AC22-5D05B812B3C2}" presName="spaceRect" presStyleCnt="0"/>
      <dgm:spPr/>
    </dgm:pt>
    <dgm:pt modelId="{C817D38E-B4CE-4027-9A14-66F73EFF80D4}" type="pres">
      <dgm:prSet presAssocID="{5C8C2915-133F-4DB2-AC22-5D05B812B3C2}" presName="textRect" presStyleLbl="revTx" presStyleIdx="2" presStyleCnt="4">
        <dgm:presLayoutVars>
          <dgm:chMax val="1"/>
          <dgm:chPref val="1"/>
        </dgm:presLayoutVars>
      </dgm:prSet>
      <dgm:spPr/>
    </dgm:pt>
    <dgm:pt modelId="{C504ACED-7388-46B8-B731-1B6BCE867F5C}" type="pres">
      <dgm:prSet presAssocID="{338665AE-13A9-412F-A5E1-448B6E13EAB7}" presName="sibTrans" presStyleLbl="sibTrans2D1" presStyleIdx="0" presStyleCnt="0"/>
      <dgm:spPr/>
    </dgm:pt>
    <dgm:pt modelId="{CC3655C6-65DF-4D36-B9C0-81ACFCD98C2A}" type="pres">
      <dgm:prSet presAssocID="{E64F7EC6-42BB-4216-BF69-1E74E4F07F66}" presName="compNode" presStyleCnt="0"/>
      <dgm:spPr/>
    </dgm:pt>
    <dgm:pt modelId="{593931A5-E479-49F7-A9AA-DFFB053DB4C0}" type="pres">
      <dgm:prSet presAssocID="{E64F7EC6-42BB-4216-BF69-1E74E4F07F66}" presName="iconBgRect" presStyleLbl="bgShp" presStyleIdx="3" presStyleCnt="4"/>
      <dgm:spPr/>
    </dgm:pt>
    <dgm:pt modelId="{2DF278B5-6EE0-462D-B4F9-BCCA7E79B558}" type="pres">
      <dgm:prSet presAssocID="{E64F7EC6-42BB-4216-BF69-1E74E4F07F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A14CF35-D829-495A-9D16-E5152CD5456E}" type="pres">
      <dgm:prSet presAssocID="{E64F7EC6-42BB-4216-BF69-1E74E4F07F66}" presName="spaceRect" presStyleCnt="0"/>
      <dgm:spPr/>
    </dgm:pt>
    <dgm:pt modelId="{80D167C4-7CF3-4026-8C9C-216A3FF57622}" type="pres">
      <dgm:prSet presAssocID="{E64F7EC6-42BB-4216-BF69-1E74E4F07F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32DA301-C3EA-479F-A4E4-4AAED5A4AF64}" type="presOf" srcId="{4720529F-781E-42D4-97E1-A22028D4AD8F}" destId="{C08AAC93-CA6F-418A-8E26-09A04C0EA2BC}" srcOrd="0" destOrd="0" presId="urn:microsoft.com/office/officeart/2018/2/layout/IconCircleList"/>
    <dgm:cxn modelId="{401E4B08-5D64-491F-BB91-4F1345FC2B57}" type="presOf" srcId="{5C8C2915-133F-4DB2-AC22-5D05B812B3C2}" destId="{C817D38E-B4CE-4027-9A14-66F73EFF80D4}" srcOrd="0" destOrd="0" presId="urn:microsoft.com/office/officeart/2018/2/layout/IconCircleList"/>
    <dgm:cxn modelId="{133AFA48-75D2-4844-9071-BA569AB4179C}" type="presOf" srcId="{E64F7EC6-42BB-4216-BF69-1E74E4F07F66}" destId="{80D167C4-7CF3-4026-8C9C-216A3FF57622}" srcOrd="0" destOrd="0" presId="urn:microsoft.com/office/officeart/2018/2/layout/IconCircleList"/>
    <dgm:cxn modelId="{C4B1D66C-7464-40BB-87D6-68ADC28FE473}" type="presOf" srcId="{338665AE-13A9-412F-A5E1-448B6E13EAB7}" destId="{C504ACED-7388-46B8-B731-1B6BCE867F5C}" srcOrd="0" destOrd="0" presId="urn:microsoft.com/office/officeart/2018/2/layout/IconCircleList"/>
    <dgm:cxn modelId="{10DBD68F-1361-47DE-BF3F-8DA60C2F8F2C}" srcId="{40D760A8-F170-40F5-8AD6-1D6E9298DBA6}" destId="{E64F7EC6-42BB-4216-BF69-1E74E4F07F66}" srcOrd="3" destOrd="0" parTransId="{046C2E42-CD5D-43A9-8151-8F0AE3A37010}" sibTransId="{665BC18B-AEF0-4DC2-94B6-67408AA61D7C}"/>
    <dgm:cxn modelId="{81C2CA90-AA76-4F9D-B7C3-9C3028AAF2DE}" type="presOf" srcId="{35948C10-88C1-4DEF-A4FD-5E67A8C8C196}" destId="{7C3948CF-FE81-4CBE-A5E0-3079268E8219}" srcOrd="0" destOrd="0" presId="urn:microsoft.com/office/officeart/2018/2/layout/IconCircleList"/>
    <dgm:cxn modelId="{19A73994-1FD3-425D-87DE-6D4CF2896362}" type="presOf" srcId="{93094C9E-8861-45B7-B7BF-E4905CDE8601}" destId="{403937AE-06A0-4E31-8985-DE74B834479D}" srcOrd="0" destOrd="0" presId="urn:microsoft.com/office/officeart/2018/2/layout/IconCircleList"/>
    <dgm:cxn modelId="{DBAA6EA7-776E-479E-8A2E-17DEDBB698AF}" srcId="{40D760A8-F170-40F5-8AD6-1D6E9298DBA6}" destId="{F9695375-5ACC-422F-991B-71FA69749C9E}" srcOrd="1" destOrd="0" parTransId="{40031554-E5C0-4711-A937-D754B1142482}" sibTransId="{35948C10-88C1-4DEF-A4FD-5E67A8C8C196}"/>
    <dgm:cxn modelId="{5B1B51B5-822B-40F4-A5E5-72445AF91E1E}" srcId="{40D760A8-F170-40F5-8AD6-1D6E9298DBA6}" destId="{5C8C2915-133F-4DB2-AC22-5D05B812B3C2}" srcOrd="2" destOrd="0" parTransId="{04F7951A-5AA6-432A-A7EC-389123393038}" sibTransId="{338665AE-13A9-412F-A5E1-448B6E13EAB7}"/>
    <dgm:cxn modelId="{243B44C1-7D54-437C-B724-0D6C4F2F3286}" srcId="{40D760A8-F170-40F5-8AD6-1D6E9298DBA6}" destId="{93094C9E-8861-45B7-B7BF-E4905CDE8601}" srcOrd="0" destOrd="0" parTransId="{BB944520-DBEE-4EAB-9CB3-2F382A8D49D7}" sibTransId="{4720529F-781E-42D4-97E1-A22028D4AD8F}"/>
    <dgm:cxn modelId="{DF40EDCD-5248-43D4-92B8-848AD3230B4A}" type="presOf" srcId="{F9695375-5ACC-422F-991B-71FA69749C9E}" destId="{9E701D2A-2862-4432-B717-04776EF384A3}" srcOrd="0" destOrd="0" presId="urn:microsoft.com/office/officeart/2018/2/layout/IconCircleList"/>
    <dgm:cxn modelId="{B3EB86FD-A14C-4B3F-9594-585971E1D782}" type="presOf" srcId="{40D760A8-F170-40F5-8AD6-1D6E9298DBA6}" destId="{12457E0C-F24B-4B33-BE0E-1EF82303CCA9}" srcOrd="0" destOrd="0" presId="urn:microsoft.com/office/officeart/2018/2/layout/IconCircleList"/>
    <dgm:cxn modelId="{EAABB939-E81F-45C3-B1C0-F29B82D81D39}" type="presParOf" srcId="{12457E0C-F24B-4B33-BE0E-1EF82303CCA9}" destId="{11C0685D-6BF6-4B6D-80A7-4ED3EFB91350}" srcOrd="0" destOrd="0" presId="urn:microsoft.com/office/officeart/2018/2/layout/IconCircleList"/>
    <dgm:cxn modelId="{69930E5A-FEEE-49BA-8329-F18F95796B2A}" type="presParOf" srcId="{11C0685D-6BF6-4B6D-80A7-4ED3EFB91350}" destId="{0EC8D550-EBC8-48D7-AE9F-E1184B3FBE2B}" srcOrd="0" destOrd="0" presId="urn:microsoft.com/office/officeart/2018/2/layout/IconCircleList"/>
    <dgm:cxn modelId="{7C3015E4-A503-467C-A914-7945B2FD4A95}" type="presParOf" srcId="{0EC8D550-EBC8-48D7-AE9F-E1184B3FBE2B}" destId="{CF849E2D-683C-43C1-AA68-BC8F6BB06197}" srcOrd="0" destOrd="0" presId="urn:microsoft.com/office/officeart/2018/2/layout/IconCircleList"/>
    <dgm:cxn modelId="{176B79C8-07E7-4A24-ACB7-0345A7F19F19}" type="presParOf" srcId="{0EC8D550-EBC8-48D7-AE9F-E1184B3FBE2B}" destId="{AAB23898-A496-4E4F-A3D4-F762E0261C5A}" srcOrd="1" destOrd="0" presId="urn:microsoft.com/office/officeart/2018/2/layout/IconCircleList"/>
    <dgm:cxn modelId="{42A5BDA1-D494-4E69-B528-1AD4E61D89EC}" type="presParOf" srcId="{0EC8D550-EBC8-48D7-AE9F-E1184B3FBE2B}" destId="{EB38DFE3-6B9E-4805-8745-6B18A20A16AC}" srcOrd="2" destOrd="0" presId="urn:microsoft.com/office/officeart/2018/2/layout/IconCircleList"/>
    <dgm:cxn modelId="{58AD5662-576C-462A-B79E-D41F4308C819}" type="presParOf" srcId="{0EC8D550-EBC8-48D7-AE9F-E1184B3FBE2B}" destId="{403937AE-06A0-4E31-8985-DE74B834479D}" srcOrd="3" destOrd="0" presId="urn:microsoft.com/office/officeart/2018/2/layout/IconCircleList"/>
    <dgm:cxn modelId="{7F21589F-B6FB-4975-B86D-5ECBFBA20F3C}" type="presParOf" srcId="{11C0685D-6BF6-4B6D-80A7-4ED3EFB91350}" destId="{C08AAC93-CA6F-418A-8E26-09A04C0EA2BC}" srcOrd="1" destOrd="0" presId="urn:microsoft.com/office/officeart/2018/2/layout/IconCircleList"/>
    <dgm:cxn modelId="{3943211C-AF86-4204-8B46-4E856AC3FA3A}" type="presParOf" srcId="{11C0685D-6BF6-4B6D-80A7-4ED3EFB91350}" destId="{8D34B88E-EA86-45A3-8FC2-F444CB153DD5}" srcOrd="2" destOrd="0" presId="urn:microsoft.com/office/officeart/2018/2/layout/IconCircleList"/>
    <dgm:cxn modelId="{23EF31E7-0F5B-429C-81A1-BB72BFD83BA1}" type="presParOf" srcId="{8D34B88E-EA86-45A3-8FC2-F444CB153DD5}" destId="{26079602-2BC6-4189-BE67-0180B60DD2C7}" srcOrd="0" destOrd="0" presId="urn:microsoft.com/office/officeart/2018/2/layout/IconCircleList"/>
    <dgm:cxn modelId="{AD69E76A-6ABA-44A4-AFDA-375DFC53D421}" type="presParOf" srcId="{8D34B88E-EA86-45A3-8FC2-F444CB153DD5}" destId="{364422BD-EF17-49B2-9C1C-C6D36AC11EF2}" srcOrd="1" destOrd="0" presId="urn:microsoft.com/office/officeart/2018/2/layout/IconCircleList"/>
    <dgm:cxn modelId="{2DEDD4E8-3333-4254-8DE3-42D0B3670FBF}" type="presParOf" srcId="{8D34B88E-EA86-45A3-8FC2-F444CB153DD5}" destId="{2D9823CE-07A0-4BD4-9D58-C8E06E5D1608}" srcOrd="2" destOrd="0" presId="urn:microsoft.com/office/officeart/2018/2/layout/IconCircleList"/>
    <dgm:cxn modelId="{06F2D632-EC83-44B1-AAF8-0FC04DE1DDDF}" type="presParOf" srcId="{8D34B88E-EA86-45A3-8FC2-F444CB153DD5}" destId="{9E701D2A-2862-4432-B717-04776EF384A3}" srcOrd="3" destOrd="0" presId="urn:microsoft.com/office/officeart/2018/2/layout/IconCircleList"/>
    <dgm:cxn modelId="{33B97E4F-DCAE-4078-9F46-D6B056F886F7}" type="presParOf" srcId="{11C0685D-6BF6-4B6D-80A7-4ED3EFB91350}" destId="{7C3948CF-FE81-4CBE-A5E0-3079268E8219}" srcOrd="3" destOrd="0" presId="urn:microsoft.com/office/officeart/2018/2/layout/IconCircleList"/>
    <dgm:cxn modelId="{CD907016-049B-414C-B5AE-88A9C7D130DA}" type="presParOf" srcId="{11C0685D-6BF6-4B6D-80A7-4ED3EFB91350}" destId="{B1F06422-A627-4D10-8B2B-8CF972EC1A0C}" srcOrd="4" destOrd="0" presId="urn:microsoft.com/office/officeart/2018/2/layout/IconCircleList"/>
    <dgm:cxn modelId="{84777228-0032-4C03-9CCD-AD6D4D537E53}" type="presParOf" srcId="{B1F06422-A627-4D10-8B2B-8CF972EC1A0C}" destId="{518CDDDF-4CC1-44BD-AC7C-B254FBCADC93}" srcOrd="0" destOrd="0" presId="urn:microsoft.com/office/officeart/2018/2/layout/IconCircleList"/>
    <dgm:cxn modelId="{D6E04809-28F2-4738-88D8-5F7F3509BA79}" type="presParOf" srcId="{B1F06422-A627-4D10-8B2B-8CF972EC1A0C}" destId="{001035B4-6421-4538-996D-722EF3B4D542}" srcOrd="1" destOrd="0" presId="urn:microsoft.com/office/officeart/2018/2/layout/IconCircleList"/>
    <dgm:cxn modelId="{C5D86B21-132C-4702-B34D-12153F87B268}" type="presParOf" srcId="{B1F06422-A627-4D10-8B2B-8CF972EC1A0C}" destId="{23756201-3BB5-42C2-9615-86F48DE3E4DA}" srcOrd="2" destOrd="0" presId="urn:microsoft.com/office/officeart/2018/2/layout/IconCircleList"/>
    <dgm:cxn modelId="{ABAE3A3E-6D1D-4F06-A0DC-16046F414259}" type="presParOf" srcId="{B1F06422-A627-4D10-8B2B-8CF972EC1A0C}" destId="{C817D38E-B4CE-4027-9A14-66F73EFF80D4}" srcOrd="3" destOrd="0" presId="urn:microsoft.com/office/officeart/2018/2/layout/IconCircleList"/>
    <dgm:cxn modelId="{B283F725-CC27-4171-99A2-DD3A35DDDDEE}" type="presParOf" srcId="{11C0685D-6BF6-4B6D-80A7-4ED3EFB91350}" destId="{C504ACED-7388-46B8-B731-1B6BCE867F5C}" srcOrd="5" destOrd="0" presId="urn:microsoft.com/office/officeart/2018/2/layout/IconCircleList"/>
    <dgm:cxn modelId="{E569D6F1-1DA1-4CC3-A02B-94F78281D80A}" type="presParOf" srcId="{11C0685D-6BF6-4B6D-80A7-4ED3EFB91350}" destId="{CC3655C6-65DF-4D36-B9C0-81ACFCD98C2A}" srcOrd="6" destOrd="0" presId="urn:microsoft.com/office/officeart/2018/2/layout/IconCircleList"/>
    <dgm:cxn modelId="{FDFD7BCF-EEA8-4006-BE84-B272C8B181AD}" type="presParOf" srcId="{CC3655C6-65DF-4D36-B9C0-81ACFCD98C2A}" destId="{593931A5-E479-49F7-A9AA-DFFB053DB4C0}" srcOrd="0" destOrd="0" presId="urn:microsoft.com/office/officeart/2018/2/layout/IconCircleList"/>
    <dgm:cxn modelId="{4CB919D3-2BC0-4E96-AE57-A68DACAE4FB1}" type="presParOf" srcId="{CC3655C6-65DF-4D36-B9C0-81ACFCD98C2A}" destId="{2DF278B5-6EE0-462D-B4F9-BCCA7E79B558}" srcOrd="1" destOrd="0" presId="urn:microsoft.com/office/officeart/2018/2/layout/IconCircleList"/>
    <dgm:cxn modelId="{2D258A10-E961-41C9-9EE3-C8708EE79C0A}" type="presParOf" srcId="{CC3655C6-65DF-4D36-B9C0-81ACFCD98C2A}" destId="{CA14CF35-D829-495A-9D16-E5152CD5456E}" srcOrd="2" destOrd="0" presId="urn:microsoft.com/office/officeart/2018/2/layout/IconCircleList"/>
    <dgm:cxn modelId="{DFE4410C-F320-4F03-B065-7E851E79F9A5}" type="presParOf" srcId="{CC3655C6-65DF-4D36-B9C0-81ACFCD98C2A}" destId="{80D167C4-7CF3-4026-8C9C-216A3FF5762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0691120-EFAE-4C31-8B28-87709462B5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63DE53-3DE7-4D6A-A6C6-A0B00AFC37DF}">
      <dgm:prSet/>
      <dgm:spPr/>
      <dgm:t>
        <a:bodyPr/>
        <a:lstStyle/>
        <a:p>
          <a:r>
            <a:rPr lang="en-GB" baseline="0"/>
            <a:t>Co-ordinated Brand Development</a:t>
          </a:r>
          <a:endParaRPr lang="en-US"/>
        </a:p>
      </dgm:t>
    </dgm:pt>
    <dgm:pt modelId="{674A306E-0955-45D7-BBAA-1F962F804D7B}" type="parTrans" cxnId="{6A5F392A-53D0-47F7-BCBB-A86330D64BE7}">
      <dgm:prSet/>
      <dgm:spPr/>
      <dgm:t>
        <a:bodyPr/>
        <a:lstStyle/>
        <a:p>
          <a:endParaRPr lang="en-US"/>
        </a:p>
      </dgm:t>
    </dgm:pt>
    <dgm:pt modelId="{77C2A5A9-164B-488F-B563-A8A2A33E2ACC}" type="sibTrans" cxnId="{6A5F392A-53D0-47F7-BCBB-A86330D64BE7}">
      <dgm:prSet/>
      <dgm:spPr/>
      <dgm:t>
        <a:bodyPr/>
        <a:lstStyle/>
        <a:p>
          <a:endParaRPr lang="en-US"/>
        </a:p>
      </dgm:t>
    </dgm:pt>
    <dgm:pt modelId="{33A4459F-0E73-4454-B470-1396F3D2099B}">
      <dgm:prSet/>
      <dgm:spPr/>
      <dgm:t>
        <a:bodyPr/>
        <a:lstStyle/>
        <a:p>
          <a:r>
            <a:rPr lang="en-GB" baseline="0"/>
            <a:t>Forces management review of processes</a:t>
          </a:r>
          <a:endParaRPr lang="en-US"/>
        </a:p>
      </dgm:t>
    </dgm:pt>
    <dgm:pt modelId="{E7DBEA9E-2426-489B-ABC0-C67FC1FB2914}" type="parTrans" cxnId="{C925F3A8-3549-421D-BEFE-5C45E67EE916}">
      <dgm:prSet/>
      <dgm:spPr/>
      <dgm:t>
        <a:bodyPr/>
        <a:lstStyle/>
        <a:p>
          <a:endParaRPr lang="en-US"/>
        </a:p>
      </dgm:t>
    </dgm:pt>
    <dgm:pt modelId="{02EF7F4A-4C9E-42C1-B770-E0F249EF43D9}" type="sibTrans" cxnId="{C925F3A8-3549-421D-BEFE-5C45E67EE916}">
      <dgm:prSet/>
      <dgm:spPr/>
      <dgm:t>
        <a:bodyPr/>
        <a:lstStyle/>
        <a:p>
          <a:endParaRPr lang="en-US"/>
        </a:p>
      </dgm:t>
    </dgm:pt>
    <dgm:pt modelId="{7586C813-6472-4DAB-B572-935E88BDF696}">
      <dgm:prSet/>
      <dgm:spPr/>
      <dgm:t>
        <a:bodyPr/>
        <a:lstStyle/>
        <a:p>
          <a:r>
            <a:rPr lang="en-GB" baseline="0"/>
            <a:t>Can lead to reduction in third parties</a:t>
          </a:r>
          <a:endParaRPr lang="en-US"/>
        </a:p>
      </dgm:t>
    </dgm:pt>
    <dgm:pt modelId="{A2BA99AC-B90E-466B-8F5E-56801BF3A401}" type="parTrans" cxnId="{498D96D4-327E-4BEE-BAAF-87EAC65CD801}">
      <dgm:prSet/>
      <dgm:spPr/>
      <dgm:t>
        <a:bodyPr/>
        <a:lstStyle/>
        <a:p>
          <a:endParaRPr lang="en-US"/>
        </a:p>
      </dgm:t>
    </dgm:pt>
    <dgm:pt modelId="{33B50712-37B0-4F9E-BF27-A4C54AC4D534}" type="sibTrans" cxnId="{498D96D4-327E-4BEE-BAAF-87EAC65CD801}">
      <dgm:prSet/>
      <dgm:spPr/>
      <dgm:t>
        <a:bodyPr/>
        <a:lstStyle/>
        <a:p>
          <a:endParaRPr lang="en-US"/>
        </a:p>
      </dgm:t>
    </dgm:pt>
    <dgm:pt modelId="{2B38FB83-A35B-4894-986C-A0AB5561EEBC}" type="pres">
      <dgm:prSet presAssocID="{40691120-EFAE-4C31-8B28-87709462B5FA}" presName="root" presStyleCnt="0">
        <dgm:presLayoutVars>
          <dgm:dir/>
          <dgm:resizeHandles val="exact"/>
        </dgm:presLayoutVars>
      </dgm:prSet>
      <dgm:spPr/>
    </dgm:pt>
    <dgm:pt modelId="{DC83242D-44A7-42C1-A1AB-C8B6A23B8A86}" type="pres">
      <dgm:prSet presAssocID="{7863DE53-3DE7-4D6A-A6C6-A0B00AFC37DF}" presName="compNode" presStyleCnt="0"/>
      <dgm:spPr/>
    </dgm:pt>
    <dgm:pt modelId="{7CFBA4E6-3CAB-4219-877E-A80B6DC52B0B}" type="pres">
      <dgm:prSet presAssocID="{7863DE53-3DE7-4D6A-A6C6-A0B00AFC37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1D4E45C-5291-4A04-B1EE-76C003E8B571}" type="pres">
      <dgm:prSet presAssocID="{7863DE53-3DE7-4D6A-A6C6-A0B00AFC37DF}" presName="spaceRect" presStyleCnt="0"/>
      <dgm:spPr/>
    </dgm:pt>
    <dgm:pt modelId="{07F75503-AF8E-46B2-8587-8E14F9F89E5E}" type="pres">
      <dgm:prSet presAssocID="{7863DE53-3DE7-4D6A-A6C6-A0B00AFC37DF}" presName="textRect" presStyleLbl="revTx" presStyleIdx="0" presStyleCnt="3">
        <dgm:presLayoutVars>
          <dgm:chMax val="1"/>
          <dgm:chPref val="1"/>
        </dgm:presLayoutVars>
      </dgm:prSet>
      <dgm:spPr/>
    </dgm:pt>
    <dgm:pt modelId="{B25E695B-2239-480B-811E-85D0AFB72913}" type="pres">
      <dgm:prSet presAssocID="{77C2A5A9-164B-488F-B563-A8A2A33E2ACC}" presName="sibTrans" presStyleCnt="0"/>
      <dgm:spPr/>
    </dgm:pt>
    <dgm:pt modelId="{2548A347-7417-4B52-89C8-0843FC5462E6}" type="pres">
      <dgm:prSet presAssocID="{33A4459F-0E73-4454-B470-1396F3D2099B}" presName="compNode" presStyleCnt="0"/>
      <dgm:spPr/>
    </dgm:pt>
    <dgm:pt modelId="{6C1F711A-492C-46C1-98DB-75B9FBC7A02B}" type="pres">
      <dgm:prSet presAssocID="{33A4459F-0E73-4454-B470-1396F3D2099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9BD2228-1876-4B2F-BE0B-561BFD51CD9B}" type="pres">
      <dgm:prSet presAssocID="{33A4459F-0E73-4454-B470-1396F3D2099B}" presName="spaceRect" presStyleCnt="0"/>
      <dgm:spPr/>
    </dgm:pt>
    <dgm:pt modelId="{19504D95-9158-4262-9658-54DC655FDE70}" type="pres">
      <dgm:prSet presAssocID="{33A4459F-0E73-4454-B470-1396F3D2099B}" presName="textRect" presStyleLbl="revTx" presStyleIdx="1" presStyleCnt="3">
        <dgm:presLayoutVars>
          <dgm:chMax val="1"/>
          <dgm:chPref val="1"/>
        </dgm:presLayoutVars>
      </dgm:prSet>
      <dgm:spPr/>
    </dgm:pt>
    <dgm:pt modelId="{BFB13966-1D89-464B-893D-0D8F6B1D04D0}" type="pres">
      <dgm:prSet presAssocID="{02EF7F4A-4C9E-42C1-B770-E0F249EF43D9}" presName="sibTrans" presStyleCnt="0"/>
      <dgm:spPr/>
    </dgm:pt>
    <dgm:pt modelId="{F0970812-57C1-4761-B0DC-8E5325679D7B}" type="pres">
      <dgm:prSet presAssocID="{7586C813-6472-4DAB-B572-935E88BDF696}" presName="compNode" presStyleCnt="0"/>
      <dgm:spPr/>
    </dgm:pt>
    <dgm:pt modelId="{FADB5C75-9625-4E4A-8144-B6AD76F43709}" type="pres">
      <dgm:prSet presAssocID="{7586C813-6472-4DAB-B572-935E88BDF6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Rotate left"/>
        </a:ext>
      </dgm:extLst>
    </dgm:pt>
    <dgm:pt modelId="{D78A4D0A-7501-480A-9161-0F5C49FE498F}" type="pres">
      <dgm:prSet presAssocID="{7586C813-6472-4DAB-B572-935E88BDF696}" presName="spaceRect" presStyleCnt="0"/>
      <dgm:spPr/>
    </dgm:pt>
    <dgm:pt modelId="{215496DB-71F5-435D-9C88-7BB366354F99}" type="pres">
      <dgm:prSet presAssocID="{7586C813-6472-4DAB-B572-935E88BDF6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A5F392A-53D0-47F7-BCBB-A86330D64BE7}" srcId="{40691120-EFAE-4C31-8B28-87709462B5FA}" destId="{7863DE53-3DE7-4D6A-A6C6-A0B00AFC37DF}" srcOrd="0" destOrd="0" parTransId="{674A306E-0955-45D7-BBAA-1F962F804D7B}" sibTransId="{77C2A5A9-164B-488F-B563-A8A2A33E2ACC}"/>
    <dgm:cxn modelId="{842E3337-3730-4242-8D12-30770CCAF432}" type="presOf" srcId="{7863DE53-3DE7-4D6A-A6C6-A0B00AFC37DF}" destId="{07F75503-AF8E-46B2-8587-8E14F9F89E5E}" srcOrd="0" destOrd="0" presId="urn:microsoft.com/office/officeart/2018/2/layout/IconLabelList"/>
    <dgm:cxn modelId="{B67A7B5E-FC3E-4E8B-82B7-52C4B3B69823}" type="presOf" srcId="{33A4459F-0E73-4454-B470-1396F3D2099B}" destId="{19504D95-9158-4262-9658-54DC655FDE70}" srcOrd="0" destOrd="0" presId="urn:microsoft.com/office/officeart/2018/2/layout/IconLabelList"/>
    <dgm:cxn modelId="{C925F3A8-3549-421D-BEFE-5C45E67EE916}" srcId="{40691120-EFAE-4C31-8B28-87709462B5FA}" destId="{33A4459F-0E73-4454-B470-1396F3D2099B}" srcOrd="1" destOrd="0" parTransId="{E7DBEA9E-2426-489B-ABC0-C67FC1FB2914}" sibTransId="{02EF7F4A-4C9E-42C1-B770-E0F249EF43D9}"/>
    <dgm:cxn modelId="{498D96D4-327E-4BEE-BAAF-87EAC65CD801}" srcId="{40691120-EFAE-4C31-8B28-87709462B5FA}" destId="{7586C813-6472-4DAB-B572-935E88BDF696}" srcOrd="2" destOrd="0" parTransId="{A2BA99AC-B90E-466B-8F5E-56801BF3A401}" sibTransId="{33B50712-37B0-4F9E-BF27-A4C54AC4D534}"/>
    <dgm:cxn modelId="{E1859EE2-2805-4498-94D2-3B26B440901A}" type="presOf" srcId="{40691120-EFAE-4C31-8B28-87709462B5FA}" destId="{2B38FB83-A35B-4894-986C-A0AB5561EEBC}" srcOrd="0" destOrd="0" presId="urn:microsoft.com/office/officeart/2018/2/layout/IconLabelList"/>
    <dgm:cxn modelId="{A45F4CE7-AD2D-4D39-A350-335B7E755C52}" type="presOf" srcId="{7586C813-6472-4DAB-B572-935E88BDF696}" destId="{215496DB-71F5-435D-9C88-7BB366354F99}" srcOrd="0" destOrd="0" presId="urn:microsoft.com/office/officeart/2018/2/layout/IconLabelList"/>
    <dgm:cxn modelId="{A09A299D-0586-4654-83AB-D7F40592A924}" type="presParOf" srcId="{2B38FB83-A35B-4894-986C-A0AB5561EEBC}" destId="{DC83242D-44A7-42C1-A1AB-C8B6A23B8A86}" srcOrd="0" destOrd="0" presId="urn:microsoft.com/office/officeart/2018/2/layout/IconLabelList"/>
    <dgm:cxn modelId="{19D51EE8-E245-4FDA-A2B1-BB3FB5BD02C5}" type="presParOf" srcId="{DC83242D-44A7-42C1-A1AB-C8B6A23B8A86}" destId="{7CFBA4E6-3CAB-4219-877E-A80B6DC52B0B}" srcOrd="0" destOrd="0" presId="urn:microsoft.com/office/officeart/2018/2/layout/IconLabelList"/>
    <dgm:cxn modelId="{90E21754-5940-468C-AE10-4BDAB2718BF6}" type="presParOf" srcId="{DC83242D-44A7-42C1-A1AB-C8B6A23B8A86}" destId="{B1D4E45C-5291-4A04-B1EE-76C003E8B571}" srcOrd="1" destOrd="0" presId="urn:microsoft.com/office/officeart/2018/2/layout/IconLabelList"/>
    <dgm:cxn modelId="{AD5A7A8B-DA43-40DF-8B8C-A53DD016D7C1}" type="presParOf" srcId="{DC83242D-44A7-42C1-A1AB-C8B6A23B8A86}" destId="{07F75503-AF8E-46B2-8587-8E14F9F89E5E}" srcOrd="2" destOrd="0" presId="urn:microsoft.com/office/officeart/2018/2/layout/IconLabelList"/>
    <dgm:cxn modelId="{18D47664-BD3A-44FB-A945-382C20424B36}" type="presParOf" srcId="{2B38FB83-A35B-4894-986C-A0AB5561EEBC}" destId="{B25E695B-2239-480B-811E-85D0AFB72913}" srcOrd="1" destOrd="0" presId="urn:microsoft.com/office/officeart/2018/2/layout/IconLabelList"/>
    <dgm:cxn modelId="{B827E845-E519-4438-836C-70975556A0ED}" type="presParOf" srcId="{2B38FB83-A35B-4894-986C-A0AB5561EEBC}" destId="{2548A347-7417-4B52-89C8-0843FC5462E6}" srcOrd="2" destOrd="0" presId="urn:microsoft.com/office/officeart/2018/2/layout/IconLabelList"/>
    <dgm:cxn modelId="{A0E81E00-8227-4070-9736-16F521282C6F}" type="presParOf" srcId="{2548A347-7417-4B52-89C8-0843FC5462E6}" destId="{6C1F711A-492C-46C1-98DB-75B9FBC7A02B}" srcOrd="0" destOrd="0" presId="urn:microsoft.com/office/officeart/2018/2/layout/IconLabelList"/>
    <dgm:cxn modelId="{59FAB4FE-1E14-4D5D-BAE8-E5A54136870E}" type="presParOf" srcId="{2548A347-7417-4B52-89C8-0843FC5462E6}" destId="{39BD2228-1876-4B2F-BE0B-561BFD51CD9B}" srcOrd="1" destOrd="0" presId="urn:microsoft.com/office/officeart/2018/2/layout/IconLabelList"/>
    <dgm:cxn modelId="{5521007C-044F-4BE0-BB6E-662AFADB483F}" type="presParOf" srcId="{2548A347-7417-4B52-89C8-0843FC5462E6}" destId="{19504D95-9158-4262-9658-54DC655FDE70}" srcOrd="2" destOrd="0" presId="urn:microsoft.com/office/officeart/2018/2/layout/IconLabelList"/>
    <dgm:cxn modelId="{CF1E7527-1642-46A3-87D2-9D766EEE00E1}" type="presParOf" srcId="{2B38FB83-A35B-4894-986C-A0AB5561EEBC}" destId="{BFB13966-1D89-464B-893D-0D8F6B1D04D0}" srcOrd="3" destOrd="0" presId="urn:microsoft.com/office/officeart/2018/2/layout/IconLabelList"/>
    <dgm:cxn modelId="{9AC80880-131D-4E88-97AB-62685E9C735F}" type="presParOf" srcId="{2B38FB83-A35B-4894-986C-A0AB5561EEBC}" destId="{F0970812-57C1-4761-B0DC-8E5325679D7B}" srcOrd="4" destOrd="0" presId="urn:microsoft.com/office/officeart/2018/2/layout/IconLabelList"/>
    <dgm:cxn modelId="{AF21DF28-A5A7-4C14-B56D-A9679CF48275}" type="presParOf" srcId="{F0970812-57C1-4761-B0DC-8E5325679D7B}" destId="{FADB5C75-9625-4E4A-8144-B6AD76F43709}" srcOrd="0" destOrd="0" presId="urn:microsoft.com/office/officeart/2018/2/layout/IconLabelList"/>
    <dgm:cxn modelId="{626D71C2-5D21-4F54-8E0E-03D25CCAE53D}" type="presParOf" srcId="{F0970812-57C1-4761-B0DC-8E5325679D7B}" destId="{D78A4D0A-7501-480A-9161-0F5C49FE498F}" srcOrd="1" destOrd="0" presId="urn:microsoft.com/office/officeart/2018/2/layout/IconLabelList"/>
    <dgm:cxn modelId="{19208C42-305D-4D22-B0F7-16A982F537B9}" type="presParOf" srcId="{F0970812-57C1-4761-B0DC-8E5325679D7B}" destId="{215496DB-71F5-435D-9C88-7BB366354F9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A6F87BE-D803-4278-B21F-CB6B5ED825D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CE5897-B59B-42F8-953B-0C6405CC4AC5}">
      <dgm:prSet/>
      <dgm:spPr/>
      <dgm:t>
        <a:bodyPr/>
        <a:lstStyle/>
        <a:p>
          <a:r>
            <a:rPr lang="en-GB" baseline="0"/>
            <a:t>Encourages Centralisation and Bureaucracy</a:t>
          </a:r>
          <a:endParaRPr lang="en-US"/>
        </a:p>
      </dgm:t>
    </dgm:pt>
    <dgm:pt modelId="{C9F4A232-3908-40C9-9F1A-2AFAB224CE4B}" type="parTrans" cxnId="{3A425492-9590-4956-AD0B-22CBA018C02C}">
      <dgm:prSet/>
      <dgm:spPr/>
      <dgm:t>
        <a:bodyPr/>
        <a:lstStyle/>
        <a:p>
          <a:endParaRPr lang="en-US"/>
        </a:p>
      </dgm:t>
    </dgm:pt>
    <dgm:pt modelId="{3F58AD82-E2C2-4D1C-AE2E-1FFD10072F49}" type="sibTrans" cxnId="{3A425492-9590-4956-AD0B-22CBA018C02C}">
      <dgm:prSet/>
      <dgm:spPr/>
      <dgm:t>
        <a:bodyPr/>
        <a:lstStyle/>
        <a:p>
          <a:endParaRPr lang="en-US"/>
        </a:p>
      </dgm:t>
    </dgm:pt>
    <dgm:pt modelId="{692F5E86-6DA4-47C5-A330-E38A18F66663}">
      <dgm:prSet/>
      <dgm:spPr/>
      <dgm:t>
        <a:bodyPr/>
        <a:lstStyle/>
        <a:p>
          <a:r>
            <a:rPr lang="en-GB" baseline="0"/>
            <a:t>More time consuming to gain concesnsus</a:t>
          </a:r>
          <a:endParaRPr lang="en-US"/>
        </a:p>
      </dgm:t>
    </dgm:pt>
    <dgm:pt modelId="{14A6DCF9-B331-4747-BC70-53B3108E0E79}" type="parTrans" cxnId="{672BEDCE-523C-4587-B855-A20F8C3E4A15}">
      <dgm:prSet/>
      <dgm:spPr/>
      <dgm:t>
        <a:bodyPr/>
        <a:lstStyle/>
        <a:p>
          <a:endParaRPr lang="en-US"/>
        </a:p>
      </dgm:t>
    </dgm:pt>
    <dgm:pt modelId="{E6CFB480-1AC2-45DC-8DCF-9BFE1F4E0F8F}" type="sibTrans" cxnId="{672BEDCE-523C-4587-B855-A20F8C3E4A15}">
      <dgm:prSet/>
      <dgm:spPr/>
      <dgm:t>
        <a:bodyPr/>
        <a:lstStyle/>
        <a:p>
          <a:endParaRPr lang="en-US"/>
        </a:p>
      </dgm:t>
    </dgm:pt>
    <dgm:pt modelId="{6B7C8558-D83C-4254-A229-D12D05DAD0B8}">
      <dgm:prSet/>
      <dgm:spPr/>
      <dgm:t>
        <a:bodyPr/>
        <a:lstStyle/>
        <a:p>
          <a:r>
            <a:rPr lang="en-GB" baseline="0"/>
            <a:t>May dilute creativity</a:t>
          </a:r>
          <a:endParaRPr lang="en-US"/>
        </a:p>
      </dgm:t>
    </dgm:pt>
    <dgm:pt modelId="{6A443CC8-CE40-426A-9697-8FE6BBBE3847}" type="parTrans" cxnId="{E87CB872-580D-47F4-8F77-390927088949}">
      <dgm:prSet/>
      <dgm:spPr/>
      <dgm:t>
        <a:bodyPr/>
        <a:lstStyle/>
        <a:p>
          <a:endParaRPr lang="en-US"/>
        </a:p>
      </dgm:t>
    </dgm:pt>
    <dgm:pt modelId="{7839C156-530A-4DAB-A6D8-B62BDDB2A9F3}" type="sibTrans" cxnId="{E87CB872-580D-47F4-8F77-390927088949}">
      <dgm:prSet/>
      <dgm:spPr/>
      <dgm:t>
        <a:bodyPr/>
        <a:lstStyle/>
        <a:p>
          <a:endParaRPr lang="en-US"/>
        </a:p>
      </dgm:t>
    </dgm:pt>
    <dgm:pt modelId="{316971CF-3246-4FA7-9E47-C2E777F4C662}" type="pres">
      <dgm:prSet presAssocID="{3A6F87BE-D803-4278-B21F-CB6B5ED825D0}" presName="root" presStyleCnt="0">
        <dgm:presLayoutVars>
          <dgm:dir/>
          <dgm:resizeHandles val="exact"/>
        </dgm:presLayoutVars>
      </dgm:prSet>
      <dgm:spPr/>
    </dgm:pt>
    <dgm:pt modelId="{321EE0BA-F699-4A17-9EC2-9C699D01C04F}" type="pres">
      <dgm:prSet presAssocID="{22CE5897-B59B-42F8-953B-0C6405CC4AC5}" presName="compNode" presStyleCnt="0"/>
      <dgm:spPr/>
    </dgm:pt>
    <dgm:pt modelId="{5EC6E24D-1237-4EF0-9497-26FC0ED76FCB}" type="pres">
      <dgm:prSet presAssocID="{22CE5897-B59B-42F8-953B-0C6405CC4A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7D6193E-CE58-4916-92DB-2B32A272C7CE}" type="pres">
      <dgm:prSet presAssocID="{22CE5897-B59B-42F8-953B-0C6405CC4AC5}" presName="spaceRect" presStyleCnt="0"/>
      <dgm:spPr/>
    </dgm:pt>
    <dgm:pt modelId="{6EF59614-0233-4FA9-AE28-3BE6EE39465A}" type="pres">
      <dgm:prSet presAssocID="{22CE5897-B59B-42F8-953B-0C6405CC4AC5}" presName="textRect" presStyleLbl="revTx" presStyleIdx="0" presStyleCnt="3">
        <dgm:presLayoutVars>
          <dgm:chMax val="1"/>
          <dgm:chPref val="1"/>
        </dgm:presLayoutVars>
      </dgm:prSet>
      <dgm:spPr/>
    </dgm:pt>
    <dgm:pt modelId="{C27B4786-4C7B-4DB6-8BE9-F89EE5891A40}" type="pres">
      <dgm:prSet presAssocID="{3F58AD82-E2C2-4D1C-AE2E-1FFD10072F49}" presName="sibTrans" presStyleCnt="0"/>
      <dgm:spPr/>
    </dgm:pt>
    <dgm:pt modelId="{7E080926-AAE3-4DEE-B39A-F467EBE08DF7}" type="pres">
      <dgm:prSet presAssocID="{692F5E86-6DA4-47C5-A330-E38A18F66663}" presName="compNode" presStyleCnt="0"/>
      <dgm:spPr/>
    </dgm:pt>
    <dgm:pt modelId="{FBEF1CFB-5AD3-4A3B-A980-C939B026A6E1}" type="pres">
      <dgm:prSet presAssocID="{692F5E86-6DA4-47C5-A330-E38A18F666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39FF8F4A-D0F3-451F-BC2E-AE18010F13A1}" type="pres">
      <dgm:prSet presAssocID="{692F5E86-6DA4-47C5-A330-E38A18F66663}" presName="spaceRect" presStyleCnt="0"/>
      <dgm:spPr/>
    </dgm:pt>
    <dgm:pt modelId="{BC5BD10F-7EB2-4C05-99F1-4D8FC2044098}" type="pres">
      <dgm:prSet presAssocID="{692F5E86-6DA4-47C5-A330-E38A18F66663}" presName="textRect" presStyleLbl="revTx" presStyleIdx="1" presStyleCnt="3">
        <dgm:presLayoutVars>
          <dgm:chMax val="1"/>
          <dgm:chPref val="1"/>
        </dgm:presLayoutVars>
      </dgm:prSet>
      <dgm:spPr/>
    </dgm:pt>
    <dgm:pt modelId="{D443828B-815E-4D15-B764-EA1C1A0E34C9}" type="pres">
      <dgm:prSet presAssocID="{E6CFB480-1AC2-45DC-8DCF-9BFE1F4E0F8F}" presName="sibTrans" presStyleCnt="0"/>
      <dgm:spPr/>
    </dgm:pt>
    <dgm:pt modelId="{8E593BE0-5B7F-47AC-AF25-B886F41307E1}" type="pres">
      <dgm:prSet presAssocID="{6B7C8558-D83C-4254-A229-D12D05DAD0B8}" presName="compNode" presStyleCnt="0"/>
      <dgm:spPr/>
    </dgm:pt>
    <dgm:pt modelId="{E3DA6681-699B-4BCD-9A49-D6E5F21F73F9}" type="pres">
      <dgm:prSet presAssocID="{6B7C8558-D83C-4254-A229-D12D05DAD0B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AA7C44F6-949C-488E-AB4F-08C5B721BD55}" type="pres">
      <dgm:prSet presAssocID="{6B7C8558-D83C-4254-A229-D12D05DAD0B8}" presName="spaceRect" presStyleCnt="0"/>
      <dgm:spPr/>
    </dgm:pt>
    <dgm:pt modelId="{3BB5A039-D3AB-430A-803E-B099032ED4FD}" type="pres">
      <dgm:prSet presAssocID="{6B7C8558-D83C-4254-A229-D12D05DAD0B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5140409-C9BB-4C4F-A184-77C84CC27C89}" type="presOf" srcId="{22CE5897-B59B-42F8-953B-0C6405CC4AC5}" destId="{6EF59614-0233-4FA9-AE28-3BE6EE39465A}" srcOrd="0" destOrd="0" presId="urn:microsoft.com/office/officeart/2018/2/layout/IconLabelList"/>
    <dgm:cxn modelId="{77D2435D-01DE-42DE-B987-5F11802D33B2}" type="presOf" srcId="{692F5E86-6DA4-47C5-A330-E38A18F66663}" destId="{BC5BD10F-7EB2-4C05-99F1-4D8FC2044098}" srcOrd="0" destOrd="0" presId="urn:microsoft.com/office/officeart/2018/2/layout/IconLabelList"/>
    <dgm:cxn modelId="{E87CB872-580D-47F4-8F77-390927088949}" srcId="{3A6F87BE-D803-4278-B21F-CB6B5ED825D0}" destId="{6B7C8558-D83C-4254-A229-D12D05DAD0B8}" srcOrd="2" destOrd="0" parTransId="{6A443CC8-CE40-426A-9697-8FE6BBBE3847}" sibTransId="{7839C156-530A-4DAB-A6D8-B62BDDB2A9F3}"/>
    <dgm:cxn modelId="{C2A3CF83-5B45-4D5D-BC40-837EDC9B6344}" type="presOf" srcId="{3A6F87BE-D803-4278-B21F-CB6B5ED825D0}" destId="{316971CF-3246-4FA7-9E47-C2E777F4C662}" srcOrd="0" destOrd="0" presId="urn:microsoft.com/office/officeart/2018/2/layout/IconLabelList"/>
    <dgm:cxn modelId="{D37D888E-8C2F-436A-A5C4-757B61DD580D}" type="presOf" srcId="{6B7C8558-D83C-4254-A229-D12D05DAD0B8}" destId="{3BB5A039-D3AB-430A-803E-B099032ED4FD}" srcOrd="0" destOrd="0" presId="urn:microsoft.com/office/officeart/2018/2/layout/IconLabelList"/>
    <dgm:cxn modelId="{3A425492-9590-4956-AD0B-22CBA018C02C}" srcId="{3A6F87BE-D803-4278-B21F-CB6B5ED825D0}" destId="{22CE5897-B59B-42F8-953B-0C6405CC4AC5}" srcOrd="0" destOrd="0" parTransId="{C9F4A232-3908-40C9-9F1A-2AFAB224CE4B}" sibTransId="{3F58AD82-E2C2-4D1C-AE2E-1FFD10072F49}"/>
    <dgm:cxn modelId="{672BEDCE-523C-4587-B855-A20F8C3E4A15}" srcId="{3A6F87BE-D803-4278-B21F-CB6B5ED825D0}" destId="{692F5E86-6DA4-47C5-A330-E38A18F66663}" srcOrd="1" destOrd="0" parTransId="{14A6DCF9-B331-4747-BC70-53B3108E0E79}" sibTransId="{E6CFB480-1AC2-45DC-8DCF-9BFE1F4E0F8F}"/>
    <dgm:cxn modelId="{465434B7-1979-4769-8943-A9A586694125}" type="presParOf" srcId="{316971CF-3246-4FA7-9E47-C2E777F4C662}" destId="{321EE0BA-F699-4A17-9EC2-9C699D01C04F}" srcOrd="0" destOrd="0" presId="urn:microsoft.com/office/officeart/2018/2/layout/IconLabelList"/>
    <dgm:cxn modelId="{2799B6DF-1C1A-457C-B407-4529FFB4873E}" type="presParOf" srcId="{321EE0BA-F699-4A17-9EC2-9C699D01C04F}" destId="{5EC6E24D-1237-4EF0-9497-26FC0ED76FCB}" srcOrd="0" destOrd="0" presId="urn:microsoft.com/office/officeart/2018/2/layout/IconLabelList"/>
    <dgm:cxn modelId="{6DF4BEA1-CF01-49F5-98D7-A84096920DB2}" type="presParOf" srcId="{321EE0BA-F699-4A17-9EC2-9C699D01C04F}" destId="{07D6193E-CE58-4916-92DB-2B32A272C7CE}" srcOrd="1" destOrd="0" presId="urn:microsoft.com/office/officeart/2018/2/layout/IconLabelList"/>
    <dgm:cxn modelId="{4413461E-FE7C-4989-8FC4-82D6DF4E76D5}" type="presParOf" srcId="{321EE0BA-F699-4A17-9EC2-9C699D01C04F}" destId="{6EF59614-0233-4FA9-AE28-3BE6EE39465A}" srcOrd="2" destOrd="0" presId="urn:microsoft.com/office/officeart/2018/2/layout/IconLabelList"/>
    <dgm:cxn modelId="{0CCBDC2D-B491-4125-A232-17F163EE5D15}" type="presParOf" srcId="{316971CF-3246-4FA7-9E47-C2E777F4C662}" destId="{C27B4786-4C7B-4DB6-8BE9-F89EE5891A40}" srcOrd="1" destOrd="0" presId="urn:microsoft.com/office/officeart/2018/2/layout/IconLabelList"/>
    <dgm:cxn modelId="{22C20027-5783-4E3D-BFF6-3C0A6735F668}" type="presParOf" srcId="{316971CF-3246-4FA7-9E47-C2E777F4C662}" destId="{7E080926-AAE3-4DEE-B39A-F467EBE08DF7}" srcOrd="2" destOrd="0" presId="urn:microsoft.com/office/officeart/2018/2/layout/IconLabelList"/>
    <dgm:cxn modelId="{864D629D-9CB8-4F95-9A6F-29C451BDCF25}" type="presParOf" srcId="{7E080926-AAE3-4DEE-B39A-F467EBE08DF7}" destId="{FBEF1CFB-5AD3-4A3B-A980-C939B026A6E1}" srcOrd="0" destOrd="0" presId="urn:microsoft.com/office/officeart/2018/2/layout/IconLabelList"/>
    <dgm:cxn modelId="{5F7F501C-D3E1-4700-B97E-417D80BA3BB7}" type="presParOf" srcId="{7E080926-AAE3-4DEE-B39A-F467EBE08DF7}" destId="{39FF8F4A-D0F3-451F-BC2E-AE18010F13A1}" srcOrd="1" destOrd="0" presId="urn:microsoft.com/office/officeart/2018/2/layout/IconLabelList"/>
    <dgm:cxn modelId="{E5085A94-0261-4AC8-8BD0-BFF780AD98B9}" type="presParOf" srcId="{7E080926-AAE3-4DEE-B39A-F467EBE08DF7}" destId="{BC5BD10F-7EB2-4C05-99F1-4D8FC2044098}" srcOrd="2" destOrd="0" presId="urn:microsoft.com/office/officeart/2018/2/layout/IconLabelList"/>
    <dgm:cxn modelId="{09D09858-15F7-470E-BB2F-9DAC99A26413}" type="presParOf" srcId="{316971CF-3246-4FA7-9E47-C2E777F4C662}" destId="{D443828B-815E-4D15-B764-EA1C1A0E34C9}" srcOrd="3" destOrd="0" presId="urn:microsoft.com/office/officeart/2018/2/layout/IconLabelList"/>
    <dgm:cxn modelId="{32AA6F37-11FC-4FC1-AED7-0CF9C51526A6}" type="presParOf" srcId="{316971CF-3246-4FA7-9E47-C2E777F4C662}" destId="{8E593BE0-5B7F-47AC-AF25-B886F41307E1}" srcOrd="4" destOrd="0" presId="urn:microsoft.com/office/officeart/2018/2/layout/IconLabelList"/>
    <dgm:cxn modelId="{31F1445F-4708-426F-9296-0E0B720D2296}" type="presParOf" srcId="{8E593BE0-5B7F-47AC-AF25-B886F41307E1}" destId="{E3DA6681-699B-4BCD-9A49-D6E5F21F73F9}" srcOrd="0" destOrd="0" presId="urn:microsoft.com/office/officeart/2018/2/layout/IconLabelList"/>
    <dgm:cxn modelId="{B6BC1879-B637-4C07-BE8B-0F711A204BCB}" type="presParOf" srcId="{8E593BE0-5B7F-47AC-AF25-B886F41307E1}" destId="{AA7C44F6-949C-488E-AB4F-08C5B721BD55}" srcOrd="1" destOrd="0" presId="urn:microsoft.com/office/officeart/2018/2/layout/IconLabelList"/>
    <dgm:cxn modelId="{6A6E2F2C-B5FB-4832-9089-4C0013AE1525}" type="presParOf" srcId="{8E593BE0-5B7F-47AC-AF25-B886F41307E1}" destId="{3BB5A039-D3AB-430A-803E-B099032ED4F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D649E12-C64C-4DEC-A741-B6FBE021428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B5F8AF-BA71-4E38-A2F9-E4E9292CAF63}">
      <dgm:prSet/>
      <dgm:spPr/>
      <dgm:t>
        <a:bodyPr/>
        <a:lstStyle/>
        <a:p>
          <a:r>
            <a:rPr lang="en-GB"/>
            <a:t>May not be suitable of global Brands</a:t>
          </a:r>
          <a:endParaRPr lang="en-US"/>
        </a:p>
      </dgm:t>
    </dgm:pt>
    <dgm:pt modelId="{BCCD48E5-B7DA-443A-8CB4-59B6E78D57CE}" type="parTrans" cxnId="{773F4179-1194-4AF3-B021-F3753E3E314D}">
      <dgm:prSet/>
      <dgm:spPr/>
      <dgm:t>
        <a:bodyPr/>
        <a:lstStyle/>
        <a:p>
          <a:endParaRPr lang="en-US"/>
        </a:p>
      </dgm:t>
    </dgm:pt>
    <dgm:pt modelId="{CE13CF99-07EC-4073-AE80-211C615F6E21}" type="sibTrans" cxnId="{773F4179-1194-4AF3-B021-F3753E3E314D}">
      <dgm:prSet/>
      <dgm:spPr/>
      <dgm:t>
        <a:bodyPr/>
        <a:lstStyle/>
        <a:p>
          <a:endParaRPr lang="en-US"/>
        </a:p>
      </dgm:t>
    </dgm:pt>
    <dgm:pt modelId="{214F880D-8D3F-493C-9C75-E5F4D670877B}">
      <dgm:prSet/>
      <dgm:spPr/>
      <dgm:t>
        <a:bodyPr/>
        <a:lstStyle/>
        <a:p>
          <a:r>
            <a:rPr lang="en-GB"/>
            <a:t>May not be suitable for all media</a:t>
          </a:r>
          <a:endParaRPr lang="en-US"/>
        </a:p>
      </dgm:t>
    </dgm:pt>
    <dgm:pt modelId="{478B7BF8-EFA4-4971-8858-0DFD2707FA6A}" type="parTrans" cxnId="{108F64BF-5D5D-471C-98C1-B91EB564AD67}">
      <dgm:prSet/>
      <dgm:spPr/>
      <dgm:t>
        <a:bodyPr/>
        <a:lstStyle/>
        <a:p>
          <a:endParaRPr lang="en-US"/>
        </a:p>
      </dgm:t>
    </dgm:pt>
    <dgm:pt modelId="{16338355-7DC1-4F06-AB23-607A9F892667}" type="sibTrans" cxnId="{108F64BF-5D5D-471C-98C1-B91EB564AD67}">
      <dgm:prSet/>
      <dgm:spPr/>
      <dgm:t>
        <a:bodyPr/>
        <a:lstStyle/>
        <a:p>
          <a:endParaRPr lang="en-US"/>
        </a:p>
      </dgm:t>
    </dgm:pt>
    <dgm:pt modelId="{16F459CB-3B9C-4727-9DDE-B03B51CED0EC}" type="pres">
      <dgm:prSet presAssocID="{AD649E12-C64C-4DEC-A741-B6FBE0214280}" presName="root" presStyleCnt="0">
        <dgm:presLayoutVars>
          <dgm:dir/>
          <dgm:resizeHandles val="exact"/>
        </dgm:presLayoutVars>
      </dgm:prSet>
      <dgm:spPr/>
    </dgm:pt>
    <dgm:pt modelId="{6D03C65D-A107-4E8B-9C40-FDA1B58A72DE}" type="pres">
      <dgm:prSet presAssocID="{B1B5F8AF-BA71-4E38-A2F9-E4E9292CAF63}" presName="compNode" presStyleCnt="0"/>
      <dgm:spPr/>
    </dgm:pt>
    <dgm:pt modelId="{2B514EDF-BE74-4D1B-997E-944D64D32C6D}" type="pres">
      <dgm:prSet presAssocID="{B1B5F8AF-BA71-4E38-A2F9-E4E9292CAF6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4CF0F6FC-9E6C-4D2A-A869-564A80CE6428}" type="pres">
      <dgm:prSet presAssocID="{B1B5F8AF-BA71-4E38-A2F9-E4E9292CAF63}" presName="spaceRect" presStyleCnt="0"/>
      <dgm:spPr/>
    </dgm:pt>
    <dgm:pt modelId="{D59E4941-8B51-41F6-8DD0-1AFB52C575A7}" type="pres">
      <dgm:prSet presAssocID="{B1B5F8AF-BA71-4E38-A2F9-E4E9292CAF63}" presName="textRect" presStyleLbl="revTx" presStyleIdx="0" presStyleCnt="2">
        <dgm:presLayoutVars>
          <dgm:chMax val="1"/>
          <dgm:chPref val="1"/>
        </dgm:presLayoutVars>
      </dgm:prSet>
      <dgm:spPr/>
    </dgm:pt>
    <dgm:pt modelId="{05200CEA-ACFA-44FA-8C3E-B18FFC202294}" type="pres">
      <dgm:prSet presAssocID="{CE13CF99-07EC-4073-AE80-211C615F6E21}" presName="sibTrans" presStyleCnt="0"/>
      <dgm:spPr/>
    </dgm:pt>
    <dgm:pt modelId="{957356BB-96F5-4CD8-8E98-39CD2EE1E102}" type="pres">
      <dgm:prSet presAssocID="{214F880D-8D3F-493C-9C75-E5F4D670877B}" presName="compNode" presStyleCnt="0"/>
      <dgm:spPr/>
    </dgm:pt>
    <dgm:pt modelId="{BA849369-0600-4A9E-A7E8-9480B6ABB6FD}" type="pres">
      <dgm:prSet presAssocID="{214F880D-8D3F-493C-9C75-E5F4D670877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"/>
        </a:ext>
      </dgm:extLst>
    </dgm:pt>
    <dgm:pt modelId="{11C4DB96-1ACE-4821-B3AC-FC42814D924B}" type="pres">
      <dgm:prSet presAssocID="{214F880D-8D3F-493C-9C75-E5F4D670877B}" presName="spaceRect" presStyleCnt="0"/>
      <dgm:spPr/>
    </dgm:pt>
    <dgm:pt modelId="{A2844236-623B-4EFE-BB7F-17F3364D43AB}" type="pres">
      <dgm:prSet presAssocID="{214F880D-8D3F-493C-9C75-E5F4D670877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58E1233-71EA-42FE-A1FB-0FE4346CC728}" type="presOf" srcId="{B1B5F8AF-BA71-4E38-A2F9-E4E9292CAF63}" destId="{D59E4941-8B51-41F6-8DD0-1AFB52C575A7}" srcOrd="0" destOrd="0" presId="urn:microsoft.com/office/officeart/2018/2/layout/IconLabelList"/>
    <dgm:cxn modelId="{9328BC36-843A-449A-A1FB-04A233A5545E}" type="presOf" srcId="{214F880D-8D3F-493C-9C75-E5F4D670877B}" destId="{A2844236-623B-4EFE-BB7F-17F3364D43AB}" srcOrd="0" destOrd="0" presId="urn:microsoft.com/office/officeart/2018/2/layout/IconLabelList"/>
    <dgm:cxn modelId="{773F4179-1194-4AF3-B021-F3753E3E314D}" srcId="{AD649E12-C64C-4DEC-A741-B6FBE0214280}" destId="{B1B5F8AF-BA71-4E38-A2F9-E4E9292CAF63}" srcOrd="0" destOrd="0" parTransId="{BCCD48E5-B7DA-443A-8CB4-59B6E78D57CE}" sibTransId="{CE13CF99-07EC-4073-AE80-211C615F6E21}"/>
    <dgm:cxn modelId="{DA74B4A2-4A26-4DE4-A543-787279B436F1}" type="presOf" srcId="{AD649E12-C64C-4DEC-A741-B6FBE0214280}" destId="{16F459CB-3B9C-4727-9DDE-B03B51CED0EC}" srcOrd="0" destOrd="0" presId="urn:microsoft.com/office/officeart/2018/2/layout/IconLabelList"/>
    <dgm:cxn modelId="{108F64BF-5D5D-471C-98C1-B91EB564AD67}" srcId="{AD649E12-C64C-4DEC-A741-B6FBE0214280}" destId="{214F880D-8D3F-493C-9C75-E5F4D670877B}" srcOrd="1" destOrd="0" parTransId="{478B7BF8-EFA4-4971-8858-0DFD2707FA6A}" sibTransId="{16338355-7DC1-4F06-AB23-607A9F892667}"/>
    <dgm:cxn modelId="{B3168870-CCE8-4FF2-89DD-748AFC9AFC63}" type="presParOf" srcId="{16F459CB-3B9C-4727-9DDE-B03B51CED0EC}" destId="{6D03C65D-A107-4E8B-9C40-FDA1B58A72DE}" srcOrd="0" destOrd="0" presId="urn:microsoft.com/office/officeart/2018/2/layout/IconLabelList"/>
    <dgm:cxn modelId="{C7C5035D-4112-4194-86A3-717968BD898F}" type="presParOf" srcId="{6D03C65D-A107-4E8B-9C40-FDA1B58A72DE}" destId="{2B514EDF-BE74-4D1B-997E-944D64D32C6D}" srcOrd="0" destOrd="0" presId="urn:microsoft.com/office/officeart/2018/2/layout/IconLabelList"/>
    <dgm:cxn modelId="{E800F45A-C5E7-463D-8411-0011B00B60FC}" type="presParOf" srcId="{6D03C65D-A107-4E8B-9C40-FDA1B58A72DE}" destId="{4CF0F6FC-9E6C-4D2A-A869-564A80CE6428}" srcOrd="1" destOrd="0" presId="urn:microsoft.com/office/officeart/2018/2/layout/IconLabelList"/>
    <dgm:cxn modelId="{A6406DE4-7AC4-449B-9A08-371FE3D0BFFF}" type="presParOf" srcId="{6D03C65D-A107-4E8B-9C40-FDA1B58A72DE}" destId="{D59E4941-8B51-41F6-8DD0-1AFB52C575A7}" srcOrd="2" destOrd="0" presId="urn:microsoft.com/office/officeart/2018/2/layout/IconLabelList"/>
    <dgm:cxn modelId="{CC26A778-7D76-4313-9E40-D718D942E038}" type="presParOf" srcId="{16F459CB-3B9C-4727-9DDE-B03B51CED0EC}" destId="{05200CEA-ACFA-44FA-8C3E-B18FFC202294}" srcOrd="1" destOrd="0" presId="urn:microsoft.com/office/officeart/2018/2/layout/IconLabelList"/>
    <dgm:cxn modelId="{0A7CBAAA-FBAF-41D9-80D0-3042C2189F6B}" type="presParOf" srcId="{16F459CB-3B9C-4727-9DDE-B03B51CED0EC}" destId="{957356BB-96F5-4CD8-8E98-39CD2EE1E102}" srcOrd="2" destOrd="0" presId="urn:microsoft.com/office/officeart/2018/2/layout/IconLabelList"/>
    <dgm:cxn modelId="{B04E97D6-A82A-40E8-9C8D-2AE844BD5BAD}" type="presParOf" srcId="{957356BB-96F5-4CD8-8E98-39CD2EE1E102}" destId="{BA849369-0600-4A9E-A7E8-9480B6ABB6FD}" srcOrd="0" destOrd="0" presId="urn:microsoft.com/office/officeart/2018/2/layout/IconLabelList"/>
    <dgm:cxn modelId="{84D86E33-C5CA-4040-9A95-4C2C82EDDD8D}" type="presParOf" srcId="{957356BB-96F5-4CD8-8E98-39CD2EE1E102}" destId="{11C4DB96-1ACE-4821-B3AC-FC42814D924B}" srcOrd="1" destOrd="0" presId="urn:microsoft.com/office/officeart/2018/2/layout/IconLabelList"/>
    <dgm:cxn modelId="{2D1EB678-AEE6-4D79-A083-1AD00E3F07EB}" type="presParOf" srcId="{957356BB-96F5-4CD8-8E98-39CD2EE1E102}" destId="{A2844236-623B-4EFE-BB7F-17F3364D43A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0158677-45DA-4BB1-9664-AAB585FCDC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4_2" csCatId="accent4" phldr="1"/>
      <dgm:spPr/>
      <dgm:t>
        <a:bodyPr/>
        <a:lstStyle/>
        <a:p>
          <a:endParaRPr lang="en-US"/>
        </a:p>
      </dgm:t>
    </dgm:pt>
    <dgm:pt modelId="{1F512492-2C57-40BB-8999-8B75CB87C1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aseline="0" dirty="0"/>
            <a:t>Can you think of company who successfully practice IMC?</a:t>
          </a:r>
          <a:endParaRPr lang="en-US" sz="2800" dirty="0"/>
        </a:p>
      </dgm:t>
    </dgm:pt>
    <dgm:pt modelId="{542F7933-2605-4233-AD88-7D3141413679}" type="parTrans" cxnId="{EDC58AF8-1DA8-43B8-B723-AE2AE3E06C0D}">
      <dgm:prSet/>
      <dgm:spPr/>
      <dgm:t>
        <a:bodyPr/>
        <a:lstStyle/>
        <a:p>
          <a:endParaRPr lang="en-US"/>
        </a:p>
      </dgm:t>
    </dgm:pt>
    <dgm:pt modelId="{00502C06-9609-4905-99A8-6B84694639F0}" type="sibTrans" cxnId="{EDC58AF8-1DA8-43B8-B723-AE2AE3E06C0D}">
      <dgm:prSet/>
      <dgm:spPr/>
      <dgm:t>
        <a:bodyPr/>
        <a:lstStyle/>
        <a:p>
          <a:endParaRPr lang="en-US"/>
        </a:p>
      </dgm:t>
    </dgm:pt>
    <dgm:pt modelId="{464111EB-73C4-4AB7-A814-C5F08E1A755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aseline="0" dirty="0"/>
            <a:t>Give examples of what methods they use</a:t>
          </a:r>
          <a:r>
            <a:rPr lang="en-GB" sz="2200" baseline="0" dirty="0"/>
            <a:t>.</a:t>
          </a:r>
          <a:endParaRPr lang="en-US" sz="2200" dirty="0"/>
        </a:p>
      </dgm:t>
    </dgm:pt>
    <dgm:pt modelId="{B5598DA9-730D-4D25-BB2B-07983A48FD3E}" type="parTrans" cxnId="{9A02794B-BD25-4959-A3B1-8B0C11FB6A5E}">
      <dgm:prSet/>
      <dgm:spPr/>
      <dgm:t>
        <a:bodyPr/>
        <a:lstStyle/>
        <a:p>
          <a:endParaRPr lang="en-US"/>
        </a:p>
      </dgm:t>
    </dgm:pt>
    <dgm:pt modelId="{393FF79C-5923-47FD-B272-FDEAA1812DCD}" type="sibTrans" cxnId="{9A02794B-BD25-4959-A3B1-8B0C11FB6A5E}">
      <dgm:prSet/>
      <dgm:spPr/>
      <dgm:t>
        <a:bodyPr/>
        <a:lstStyle/>
        <a:p>
          <a:endParaRPr lang="en-US"/>
        </a:p>
      </dgm:t>
    </dgm:pt>
    <dgm:pt modelId="{9C7C1BBF-36D1-4CEF-907B-1B374AEA0B06}" type="pres">
      <dgm:prSet presAssocID="{80158677-45DA-4BB1-9664-AAB585FCDCF5}" presName="root" presStyleCnt="0">
        <dgm:presLayoutVars>
          <dgm:dir/>
          <dgm:resizeHandles val="exact"/>
        </dgm:presLayoutVars>
      </dgm:prSet>
      <dgm:spPr/>
    </dgm:pt>
    <dgm:pt modelId="{BB7171BB-454C-4DB5-AE0B-EF000C99A702}" type="pres">
      <dgm:prSet presAssocID="{1F512492-2C57-40BB-8999-8B75CB87C11F}" presName="compNode" presStyleCnt="0"/>
      <dgm:spPr/>
    </dgm:pt>
    <dgm:pt modelId="{AE1AE863-2448-4A42-BDB1-95ABE58F2CDC}" type="pres">
      <dgm:prSet presAssocID="{1F512492-2C57-40BB-8999-8B75CB87C11F}" presName="bgRect" presStyleLbl="bgShp" presStyleIdx="0" presStyleCnt="2"/>
      <dgm:spPr/>
    </dgm:pt>
    <dgm:pt modelId="{D8B3C803-7650-4EC4-B56E-B48077940A0A}" type="pres">
      <dgm:prSet presAssocID="{1F512492-2C57-40BB-8999-8B75CB87C11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C256443-2CDB-48CB-8115-1AED555749CA}" type="pres">
      <dgm:prSet presAssocID="{1F512492-2C57-40BB-8999-8B75CB87C11F}" presName="spaceRect" presStyleCnt="0"/>
      <dgm:spPr/>
    </dgm:pt>
    <dgm:pt modelId="{C1C1628D-DC4C-4BC3-BB45-1339BE18693B}" type="pres">
      <dgm:prSet presAssocID="{1F512492-2C57-40BB-8999-8B75CB87C11F}" presName="parTx" presStyleLbl="revTx" presStyleIdx="0" presStyleCnt="2">
        <dgm:presLayoutVars>
          <dgm:chMax val="0"/>
          <dgm:chPref val="0"/>
        </dgm:presLayoutVars>
      </dgm:prSet>
      <dgm:spPr/>
    </dgm:pt>
    <dgm:pt modelId="{BD7425A4-CDF1-4D70-89D9-62EFB3064DBF}" type="pres">
      <dgm:prSet presAssocID="{00502C06-9609-4905-99A8-6B84694639F0}" presName="sibTrans" presStyleCnt="0"/>
      <dgm:spPr/>
    </dgm:pt>
    <dgm:pt modelId="{3675A09D-4C24-447C-923A-72C332CFB28C}" type="pres">
      <dgm:prSet presAssocID="{464111EB-73C4-4AB7-A814-C5F08E1A7555}" presName="compNode" presStyleCnt="0"/>
      <dgm:spPr/>
    </dgm:pt>
    <dgm:pt modelId="{2FF18B7E-546D-48ED-B118-D8168ACF0ED8}" type="pres">
      <dgm:prSet presAssocID="{464111EB-73C4-4AB7-A814-C5F08E1A7555}" presName="bgRect" presStyleLbl="bgShp" presStyleIdx="1" presStyleCnt="2"/>
      <dgm:spPr/>
    </dgm:pt>
    <dgm:pt modelId="{1363EBD1-F052-4E63-9D12-1C3A98E6C210}" type="pres">
      <dgm:prSet presAssocID="{464111EB-73C4-4AB7-A814-C5F08E1A755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ADA9FDA-96B0-41B0-88FA-65CA703D49D4}" type="pres">
      <dgm:prSet presAssocID="{464111EB-73C4-4AB7-A814-C5F08E1A7555}" presName="spaceRect" presStyleCnt="0"/>
      <dgm:spPr/>
    </dgm:pt>
    <dgm:pt modelId="{87A75B23-9F7C-4140-A2E8-3FB8167F64A2}" type="pres">
      <dgm:prSet presAssocID="{464111EB-73C4-4AB7-A814-C5F08E1A755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E69DE11-9289-467B-A56F-C412EC30802A}" type="presOf" srcId="{80158677-45DA-4BB1-9664-AAB585FCDCF5}" destId="{9C7C1BBF-36D1-4CEF-907B-1B374AEA0B06}" srcOrd="0" destOrd="0" presId="urn:microsoft.com/office/officeart/2018/2/layout/IconVerticalSolidList"/>
    <dgm:cxn modelId="{E2B3F262-F8B8-4052-977F-0D4C528CBBC8}" type="presOf" srcId="{1F512492-2C57-40BB-8999-8B75CB87C11F}" destId="{C1C1628D-DC4C-4BC3-BB45-1339BE18693B}" srcOrd="0" destOrd="0" presId="urn:microsoft.com/office/officeart/2018/2/layout/IconVerticalSolidList"/>
    <dgm:cxn modelId="{9A02794B-BD25-4959-A3B1-8B0C11FB6A5E}" srcId="{80158677-45DA-4BB1-9664-AAB585FCDCF5}" destId="{464111EB-73C4-4AB7-A814-C5F08E1A7555}" srcOrd="1" destOrd="0" parTransId="{B5598DA9-730D-4D25-BB2B-07983A48FD3E}" sibTransId="{393FF79C-5923-47FD-B272-FDEAA1812DCD}"/>
    <dgm:cxn modelId="{83C19D5A-7F3D-4F6B-8ACF-C525E952420D}" type="presOf" srcId="{464111EB-73C4-4AB7-A814-C5F08E1A7555}" destId="{87A75B23-9F7C-4140-A2E8-3FB8167F64A2}" srcOrd="0" destOrd="0" presId="urn:microsoft.com/office/officeart/2018/2/layout/IconVerticalSolidList"/>
    <dgm:cxn modelId="{EDC58AF8-1DA8-43B8-B723-AE2AE3E06C0D}" srcId="{80158677-45DA-4BB1-9664-AAB585FCDCF5}" destId="{1F512492-2C57-40BB-8999-8B75CB87C11F}" srcOrd="0" destOrd="0" parTransId="{542F7933-2605-4233-AD88-7D3141413679}" sibTransId="{00502C06-9609-4905-99A8-6B84694639F0}"/>
    <dgm:cxn modelId="{0F57EF23-EF65-4B76-933F-359DF0882326}" type="presParOf" srcId="{9C7C1BBF-36D1-4CEF-907B-1B374AEA0B06}" destId="{BB7171BB-454C-4DB5-AE0B-EF000C99A702}" srcOrd="0" destOrd="0" presId="urn:microsoft.com/office/officeart/2018/2/layout/IconVerticalSolidList"/>
    <dgm:cxn modelId="{A27AE994-1C70-43B4-B9C0-2718B5C4E649}" type="presParOf" srcId="{BB7171BB-454C-4DB5-AE0B-EF000C99A702}" destId="{AE1AE863-2448-4A42-BDB1-95ABE58F2CDC}" srcOrd="0" destOrd="0" presId="urn:microsoft.com/office/officeart/2018/2/layout/IconVerticalSolidList"/>
    <dgm:cxn modelId="{A5755171-A87C-4603-AC46-399649A49D47}" type="presParOf" srcId="{BB7171BB-454C-4DB5-AE0B-EF000C99A702}" destId="{D8B3C803-7650-4EC4-B56E-B48077940A0A}" srcOrd="1" destOrd="0" presId="urn:microsoft.com/office/officeart/2018/2/layout/IconVerticalSolidList"/>
    <dgm:cxn modelId="{4184FA5B-ADE1-4C79-B185-61DF32A70146}" type="presParOf" srcId="{BB7171BB-454C-4DB5-AE0B-EF000C99A702}" destId="{1C256443-2CDB-48CB-8115-1AED555749CA}" srcOrd="2" destOrd="0" presId="urn:microsoft.com/office/officeart/2018/2/layout/IconVerticalSolidList"/>
    <dgm:cxn modelId="{98B00047-FDC4-42C7-B503-2A038A30D36F}" type="presParOf" srcId="{BB7171BB-454C-4DB5-AE0B-EF000C99A702}" destId="{C1C1628D-DC4C-4BC3-BB45-1339BE18693B}" srcOrd="3" destOrd="0" presId="urn:microsoft.com/office/officeart/2018/2/layout/IconVerticalSolidList"/>
    <dgm:cxn modelId="{1B5DBDC6-E9D3-4BEE-8244-B518D7C22EE9}" type="presParOf" srcId="{9C7C1BBF-36D1-4CEF-907B-1B374AEA0B06}" destId="{BD7425A4-CDF1-4D70-89D9-62EFB3064DBF}" srcOrd="1" destOrd="0" presId="urn:microsoft.com/office/officeart/2018/2/layout/IconVerticalSolidList"/>
    <dgm:cxn modelId="{D99C4CB7-EBCF-423A-8D48-0C614FD84808}" type="presParOf" srcId="{9C7C1BBF-36D1-4CEF-907B-1B374AEA0B06}" destId="{3675A09D-4C24-447C-923A-72C332CFB28C}" srcOrd="2" destOrd="0" presId="urn:microsoft.com/office/officeart/2018/2/layout/IconVerticalSolidList"/>
    <dgm:cxn modelId="{89BAEADE-3CA7-44C3-9719-325E45A035E5}" type="presParOf" srcId="{3675A09D-4C24-447C-923A-72C332CFB28C}" destId="{2FF18B7E-546D-48ED-B118-D8168ACF0ED8}" srcOrd="0" destOrd="0" presId="urn:microsoft.com/office/officeart/2018/2/layout/IconVerticalSolidList"/>
    <dgm:cxn modelId="{A28D70CC-373F-4BD2-8793-987EFFCF7BD0}" type="presParOf" srcId="{3675A09D-4C24-447C-923A-72C332CFB28C}" destId="{1363EBD1-F052-4E63-9D12-1C3A98E6C210}" srcOrd="1" destOrd="0" presId="urn:microsoft.com/office/officeart/2018/2/layout/IconVerticalSolidList"/>
    <dgm:cxn modelId="{6730F6B5-6D9B-4DC4-9C3B-B567D1484637}" type="presParOf" srcId="{3675A09D-4C24-447C-923A-72C332CFB28C}" destId="{6ADA9FDA-96B0-41B0-88FA-65CA703D49D4}" srcOrd="2" destOrd="0" presId="urn:microsoft.com/office/officeart/2018/2/layout/IconVerticalSolidList"/>
    <dgm:cxn modelId="{309A685F-8000-4372-A474-D777D38D6AFE}" type="presParOf" srcId="{3675A09D-4C24-447C-923A-72C332CFB28C}" destId="{87A75B23-9F7C-4140-A2E8-3FB8167F64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60202AA-86AF-4190-9D52-1970A9E9568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429E0EB-44B4-40F8-BD09-B82749BDC55C}">
      <dgm:prSet/>
      <dgm:spPr/>
      <dgm:t>
        <a:bodyPr/>
        <a:lstStyle/>
        <a:p>
          <a:pPr>
            <a:defRPr cap="all"/>
          </a:pPr>
          <a:r>
            <a:rPr lang="en-GB" baseline="0"/>
            <a:t>What was the point?</a:t>
          </a:r>
          <a:endParaRPr lang="en-US"/>
        </a:p>
      </dgm:t>
    </dgm:pt>
    <dgm:pt modelId="{C3DC3137-68E7-4B2E-9913-AA5C5308CA45}" type="parTrans" cxnId="{412968B0-C89B-4599-B18F-6CF4C2827A79}">
      <dgm:prSet/>
      <dgm:spPr/>
      <dgm:t>
        <a:bodyPr/>
        <a:lstStyle/>
        <a:p>
          <a:endParaRPr lang="en-US"/>
        </a:p>
      </dgm:t>
    </dgm:pt>
    <dgm:pt modelId="{22467AE8-C155-4B0E-8F28-B19C0205CBAE}" type="sibTrans" cxnId="{412968B0-C89B-4599-B18F-6CF4C2827A79}">
      <dgm:prSet/>
      <dgm:spPr/>
      <dgm:t>
        <a:bodyPr/>
        <a:lstStyle/>
        <a:p>
          <a:endParaRPr lang="en-US"/>
        </a:p>
      </dgm:t>
    </dgm:pt>
    <dgm:pt modelId="{D1838A95-4CFB-4396-BE27-48299261BDDA}">
      <dgm:prSet/>
      <dgm:spPr/>
      <dgm:t>
        <a:bodyPr/>
        <a:lstStyle/>
        <a:p>
          <a:pPr>
            <a:defRPr cap="all"/>
          </a:pPr>
          <a:r>
            <a:rPr lang="en-GB" baseline="0" dirty="0"/>
            <a:t>Is it effective advertising?</a:t>
          </a:r>
          <a:endParaRPr lang="en-US" dirty="0"/>
        </a:p>
      </dgm:t>
    </dgm:pt>
    <dgm:pt modelId="{6D46B3A5-955F-4002-A346-2D94FB20250F}" type="parTrans" cxnId="{D167D235-7E9A-40AF-BC3D-C19DCC51BC33}">
      <dgm:prSet/>
      <dgm:spPr/>
      <dgm:t>
        <a:bodyPr/>
        <a:lstStyle/>
        <a:p>
          <a:endParaRPr lang="en-US"/>
        </a:p>
      </dgm:t>
    </dgm:pt>
    <dgm:pt modelId="{357A1B15-84E5-4CAE-9230-E43F7144C56B}" type="sibTrans" cxnId="{D167D235-7E9A-40AF-BC3D-C19DCC51BC33}">
      <dgm:prSet/>
      <dgm:spPr/>
      <dgm:t>
        <a:bodyPr/>
        <a:lstStyle/>
        <a:p>
          <a:endParaRPr lang="en-US"/>
        </a:p>
      </dgm:t>
    </dgm:pt>
    <dgm:pt modelId="{C1B59C64-D014-4E74-94E7-3862C940110B}">
      <dgm:prSet/>
      <dgm:spPr/>
      <dgm:t>
        <a:bodyPr/>
        <a:lstStyle/>
        <a:p>
          <a:pPr>
            <a:defRPr cap="all"/>
          </a:pPr>
          <a:r>
            <a:rPr lang="en-GB" baseline="0"/>
            <a:t>Would it make you buy a burger?</a:t>
          </a:r>
          <a:endParaRPr lang="en-US"/>
        </a:p>
      </dgm:t>
    </dgm:pt>
    <dgm:pt modelId="{CB3B7621-8023-4D22-AE48-1BA92F9A5C81}" type="parTrans" cxnId="{F059B886-ED18-4C46-B47D-DEF60B8F2150}">
      <dgm:prSet/>
      <dgm:spPr/>
      <dgm:t>
        <a:bodyPr/>
        <a:lstStyle/>
        <a:p>
          <a:endParaRPr lang="en-US"/>
        </a:p>
      </dgm:t>
    </dgm:pt>
    <dgm:pt modelId="{196AC1A5-E2A5-4F84-A1D8-117802DB0FF8}" type="sibTrans" cxnId="{F059B886-ED18-4C46-B47D-DEF60B8F2150}">
      <dgm:prSet/>
      <dgm:spPr/>
      <dgm:t>
        <a:bodyPr/>
        <a:lstStyle/>
        <a:p>
          <a:endParaRPr lang="en-US"/>
        </a:p>
      </dgm:t>
    </dgm:pt>
    <dgm:pt modelId="{52971296-02C5-40E3-9602-694E366ABF25}" type="pres">
      <dgm:prSet presAssocID="{360202AA-86AF-4190-9D52-1970A9E95683}" presName="root" presStyleCnt="0">
        <dgm:presLayoutVars>
          <dgm:dir/>
          <dgm:resizeHandles val="exact"/>
        </dgm:presLayoutVars>
      </dgm:prSet>
      <dgm:spPr/>
    </dgm:pt>
    <dgm:pt modelId="{6F62E1B4-99BB-491E-A8F6-5BEE4973C66E}" type="pres">
      <dgm:prSet presAssocID="{E429E0EB-44B4-40F8-BD09-B82749BDC55C}" presName="compNode" presStyleCnt="0"/>
      <dgm:spPr/>
    </dgm:pt>
    <dgm:pt modelId="{D6A2D989-FC4E-44B9-9B45-7C5CF367E402}" type="pres">
      <dgm:prSet presAssocID="{E429E0EB-44B4-40F8-BD09-B82749BDC55C}" presName="iconBgRect" presStyleLbl="bgShp" presStyleIdx="0" presStyleCnt="3"/>
      <dgm:spPr/>
    </dgm:pt>
    <dgm:pt modelId="{7E33819B-B2B7-4415-9FD3-B229F3C3C0BA}" type="pres">
      <dgm:prSet presAssocID="{E429E0EB-44B4-40F8-BD09-B82749BDC5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69E1C64E-56E1-4DBC-AA4F-CB82E4AF3593}" type="pres">
      <dgm:prSet presAssocID="{E429E0EB-44B4-40F8-BD09-B82749BDC55C}" presName="spaceRect" presStyleCnt="0"/>
      <dgm:spPr/>
    </dgm:pt>
    <dgm:pt modelId="{F1F1A341-8031-46AC-9921-A3C8FA5EE010}" type="pres">
      <dgm:prSet presAssocID="{E429E0EB-44B4-40F8-BD09-B82749BDC55C}" presName="textRect" presStyleLbl="revTx" presStyleIdx="0" presStyleCnt="3">
        <dgm:presLayoutVars>
          <dgm:chMax val="1"/>
          <dgm:chPref val="1"/>
        </dgm:presLayoutVars>
      </dgm:prSet>
      <dgm:spPr/>
    </dgm:pt>
    <dgm:pt modelId="{434269F6-BA36-4862-B2A3-0D35DE7699DF}" type="pres">
      <dgm:prSet presAssocID="{22467AE8-C155-4B0E-8F28-B19C0205CBAE}" presName="sibTrans" presStyleCnt="0"/>
      <dgm:spPr/>
    </dgm:pt>
    <dgm:pt modelId="{B20840C3-2813-4484-BFFF-2CA9BDEDB978}" type="pres">
      <dgm:prSet presAssocID="{D1838A95-4CFB-4396-BE27-48299261BDDA}" presName="compNode" presStyleCnt="0"/>
      <dgm:spPr/>
    </dgm:pt>
    <dgm:pt modelId="{D5C74660-227E-4BDA-BF3F-CE72DABC9FF4}" type="pres">
      <dgm:prSet presAssocID="{D1838A95-4CFB-4396-BE27-48299261BDDA}" presName="iconBgRect" presStyleLbl="bgShp" presStyleIdx="1" presStyleCnt="3"/>
      <dgm:spPr/>
    </dgm:pt>
    <dgm:pt modelId="{21071B7A-7EE0-42FF-90BB-F07A5C55AFFD}" type="pres">
      <dgm:prSet presAssocID="{D1838A95-4CFB-4396-BE27-48299261BD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3030BDA3-8878-42A6-B6B5-B5235F59F28C}" type="pres">
      <dgm:prSet presAssocID="{D1838A95-4CFB-4396-BE27-48299261BDDA}" presName="spaceRect" presStyleCnt="0"/>
      <dgm:spPr/>
    </dgm:pt>
    <dgm:pt modelId="{9AD34F01-5600-43E8-9C74-681ABB2D9BC0}" type="pres">
      <dgm:prSet presAssocID="{D1838A95-4CFB-4396-BE27-48299261BDDA}" presName="textRect" presStyleLbl="revTx" presStyleIdx="1" presStyleCnt="3">
        <dgm:presLayoutVars>
          <dgm:chMax val="1"/>
          <dgm:chPref val="1"/>
        </dgm:presLayoutVars>
      </dgm:prSet>
      <dgm:spPr/>
    </dgm:pt>
    <dgm:pt modelId="{BAE38FA1-784F-447B-A497-DD73BE1A2653}" type="pres">
      <dgm:prSet presAssocID="{357A1B15-84E5-4CAE-9230-E43F7144C56B}" presName="sibTrans" presStyleCnt="0"/>
      <dgm:spPr/>
    </dgm:pt>
    <dgm:pt modelId="{8F6F01FC-4EEF-46C3-8409-50BE9667DDCD}" type="pres">
      <dgm:prSet presAssocID="{C1B59C64-D014-4E74-94E7-3862C940110B}" presName="compNode" presStyleCnt="0"/>
      <dgm:spPr/>
    </dgm:pt>
    <dgm:pt modelId="{EC0989FB-5C57-408A-97BA-8955CBF9AD24}" type="pres">
      <dgm:prSet presAssocID="{C1B59C64-D014-4E74-94E7-3862C940110B}" presName="iconBgRect" presStyleLbl="bgShp" presStyleIdx="2" presStyleCnt="3"/>
      <dgm:spPr/>
    </dgm:pt>
    <dgm:pt modelId="{B2BB269B-2789-4C6B-99E8-B90790E9AC84}" type="pres">
      <dgm:prSet presAssocID="{C1B59C64-D014-4E74-94E7-3862C940110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07A066D3-D1C8-4CE8-8493-D314752CD49A}" type="pres">
      <dgm:prSet presAssocID="{C1B59C64-D014-4E74-94E7-3862C940110B}" presName="spaceRect" presStyleCnt="0"/>
      <dgm:spPr/>
    </dgm:pt>
    <dgm:pt modelId="{2E994078-86F4-4FD9-8974-0FBDFA2A9961}" type="pres">
      <dgm:prSet presAssocID="{C1B59C64-D014-4E74-94E7-3862C940110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167D235-7E9A-40AF-BC3D-C19DCC51BC33}" srcId="{360202AA-86AF-4190-9D52-1970A9E95683}" destId="{D1838A95-4CFB-4396-BE27-48299261BDDA}" srcOrd="1" destOrd="0" parTransId="{6D46B3A5-955F-4002-A346-2D94FB20250F}" sibTransId="{357A1B15-84E5-4CAE-9230-E43F7144C56B}"/>
    <dgm:cxn modelId="{4DA60E46-4FBB-4428-9EAF-F83EC4F557D8}" type="presOf" srcId="{360202AA-86AF-4190-9D52-1970A9E95683}" destId="{52971296-02C5-40E3-9602-694E366ABF25}" srcOrd="0" destOrd="0" presId="urn:microsoft.com/office/officeart/2018/5/layout/IconCircleLabelList"/>
    <dgm:cxn modelId="{4311FC57-1CE0-4BE4-B068-446B238672CE}" type="presOf" srcId="{E429E0EB-44B4-40F8-BD09-B82749BDC55C}" destId="{F1F1A341-8031-46AC-9921-A3C8FA5EE010}" srcOrd="0" destOrd="0" presId="urn:microsoft.com/office/officeart/2018/5/layout/IconCircleLabelList"/>
    <dgm:cxn modelId="{CF136A86-D962-4655-B24F-730C8AB30578}" type="presOf" srcId="{C1B59C64-D014-4E74-94E7-3862C940110B}" destId="{2E994078-86F4-4FD9-8974-0FBDFA2A9961}" srcOrd="0" destOrd="0" presId="urn:microsoft.com/office/officeart/2018/5/layout/IconCircleLabelList"/>
    <dgm:cxn modelId="{F059B886-ED18-4C46-B47D-DEF60B8F2150}" srcId="{360202AA-86AF-4190-9D52-1970A9E95683}" destId="{C1B59C64-D014-4E74-94E7-3862C940110B}" srcOrd="2" destOrd="0" parTransId="{CB3B7621-8023-4D22-AE48-1BA92F9A5C81}" sibTransId="{196AC1A5-E2A5-4F84-A1D8-117802DB0FF8}"/>
    <dgm:cxn modelId="{412968B0-C89B-4599-B18F-6CF4C2827A79}" srcId="{360202AA-86AF-4190-9D52-1970A9E95683}" destId="{E429E0EB-44B4-40F8-BD09-B82749BDC55C}" srcOrd="0" destOrd="0" parTransId="{C3DC3137-68E7-4B2E-9913-AA5C5308CA45}" sibTransId="{22467AE8-C155-4B0E-8F28-B19C0205CBAE}"/>
    <dgm:cxn modelId="{63816FD4-3433-41EF-8B2B-51F4566C0D91}" type="presOf" srcId="{D1838A95-4CFB-4396-BE27-48299261BDDA}" destId="{9AD34F01-5600-43E8-9C74-681ABB2D9BC0}" srcOrd="0" destOrd="0" presId="urn:microsoft.com/office/officeart/2018/5/layout/IconCircleLabelList"/>
    <dgm:cxn modelId="{653CD0D0-6C73-4818-A969-70CA2A0172DB}" type="presParOf" srcId="{52971296-02C5-40E3-9602-694E366ABF25}" destId="{6F62E1B4-99BB-491E-A8F6-5BEE4973C66E}" srcOrd="0" destOrd="0" presId="urn:microsoft.com/office/officeart/2018/5/layout/IconCircleLabelList"/>
    <dgm:cxn modelId="{4A37E22F-F38E-4CF7-BE39-E59DF06869EC}" type="presParOf" srcId="{6F62E1B4-99BB-491E-A8F6-5BEE4973C66E}" destId="{D6A2D989-FC4E-44B9-9B45-7C5CF367E402}" srcOrd="0" destOrd="0" presId="urn:microsoft.com/office/officeart/2018/5/layout/IconCircleLabelList"/>
    <dgm:cxn modelId="{0459CFCF-A71C-44EB-A2D7-CB085D1C6FEB}" type="presParOf" srcId="{6F62E1B4-99BB-491E-A8F6-5BEE4973C66E}" destId="{7E33819B-B2B7-4415-9FD3-B229F3C3C0BA}" srcOrd="1" destOrd="0" presId="urn:microsoft.com/office/officeart/2018/5/layout/IconCircleLabelList"/>
    <dgm:cxn modelId="{31685007-0459-4DA5-9987-2A5B9D6F7892}" type="presParOf" srcId="{6F62E1B4-99BB-491E-A8F6-5BEE4973C66E}" destId="{69E1C64E-56E1-4DBC-AA4F-CB82E4AF3593}" srcOrd="2" destOrd="0" presId="urn:microsoft.com/office/officeart/2018/5/layout/IconCircleLabelList"/>
    <dgm:cxn modelId="{8ED9305F-9F87-4BE5-99A3-4E6C005F783F}" type="presParOf" srcId="{6F62E1B4-99BB-491E-A8F6-5BEE4973C66E}" destId="{F1F1A341-8031-46AC-9921-A3C8FA5EE010}" srcOrd="3" destOrd="0" presId="urn:microsoft.com/office/officeart/2018/5/layout/IconCircleLabelList"/>
    <dgm:cxn modelId="{13A484B3-D30E-4EE7-BE0B-18D9DB654F2C}" type="presParOf" srcId="{52971296-02C5-40E3-9602-694E366ABF25}" destId="{434269F6-BA36-4862-B2A3-0D35DE7699DF}" srcOrd="1" destOrd="0" presId="urn:microsoft.com/office/officeart/2018/5/layout/IconCircleLabelList"/>
    <dgm:cxn modelId="{961BD1E8-3B99-46CD-8810-096D8B0DA885}" type="presParOf" srcId="{52971296-02C5-40E3-9602-694E366ABF25}" destId="{B20840C3-2813-4484-BFFF-2CA9BDEDB978}" srcOrd="2" destOrd="0" presId="urn:microsoft.com/office/officeart/2018/5/layout/IconCircleLabelList"/>
    <dgm:cxn modelId="{C9CEF32A-EB97-49CC-8E7C-B896FED73443}" type="presParOf" srcId="{B20840C3-2813-4484-BFFF-2CA9BDEDB978}" destId="{D5C74660-227E-4BDA-BF3F-CE72DABC9FF4}" srcOrd="0" destOrd="0" presId="urn:microsoft.com/office/officeart/2018/5/layout/IconCircleLabelList"/>
    <dgm:cxn modelId="{8216FA9E-7D99-4AF7-8B8E-BA357951792D}" type="presParOf" srcId="{B20840C3-2813-4484-BFFF-2CA9BDEDB978}" destId="{21071B7A-7EE0-42FF-90BB-F07A5C55AFFD}" srcOrd="1" destOrd="0" presId="urn:microsoft.com/office/officeart/2018/5/layout/IconCircleLabelList"/>
    <dgm:cxn modelId="{F8CF4D3B-FB61-4B20-916B-BDCC1D97BC36}" type="presParOf" srcId="{B20840C3-2813-4484-BFFF-2CA9BDEDB978}" destId="{3030BDA3-8878-42A6-B6B5-B5235F59F28C}" srcOrd="2" destOrd="0" presId="urn:microsoft.com/office/officeart/2018/5/layout/IconCircleLabelList"/>
    <dgm:cxn modelId="{F682D5B2-122E-4977-ADFE-D483C140C981}" type="presParOf" srcId="{B20840C3-2813-4484-BFFF-2CA9BDEDB978}" destId="{9AD34F01-5600-43E8-9C74-681ABB2D9BC0}" srcOrd="3" destOrd="0" presId="urn:microsoft.com/office/officeart/2018/5/layout/IconCircleLabelList"/>
    <dgm:cxn modelId="{E61067E5-E7CB-451C-8B27-B8E83F43A957}" type="presParOf" srcId="{52971296-02C5-40E3-9602-694E366ABF25}" destId="{BAE38FA1-784F-447B-A497-DD73BE1A2653}" srcOrd="3" destOrd="0" presId="urn:microsoft.com/office/officeart/2018/5/layout/IconCircleLabelList"/>
    <dgm:cxn modelId="{8D405D5D-2074-4C7B-9340-278DF723C9D4}" type="presParOf" srcId="{52971296-02C5-40E3-9602-694E366ABF25}" destId="{8F6F01FC-4EEF-46C3-8409-50BE9667DDCD}" srcOrd="4" destOrd="0" presId="urn:microsoft.com/office/officeart/2018/5/layout/IconCircleLabelList"/>
    <dgm:cxn modelId="{574AEB6A-0ED0-4CEF-8028-25C2AEB5979C}" type="presParOf" srcId="{8F6F01FC-4EEF-46C3-8409-50BE9667DDCD}" destId="{EC0989FB-5C57-408A-97BA-8955CBF9AD24}" srcOrd="0" destOrd="0" presId="urn:microsoft.com/office/officeart/2018/5/layout/IconCircleLabelList"/>
    <dgm:cxn modelId="{6699438E-E54A-44CD-A6F8-017F3BC4BB73}" type="presParOf" srcId="{8F6F01FC-4EEF-46C3-8409-50BE9667DDCD}" destId="{B2BB269B-2789-4C6B-99E8-B90790E9AC84}" srcOrd="1" destOrd="0" presId="urn:microsoft.com/office/officeart/2018/5/layout/IconCircleLabelList"/>
    <dgm:cxn modelId="{CFFF308C-97BC-44DD-AA87-FDD6E80993D9}" type="presParOf" srcId="{8F6F01FC-4EEF-46C3-8409-50BE9667DDCD}" destId="{07A066D3-D1C8-4CE8-8493-D314752CD49A}" srcOrd="2" destOrd="0" presId="urn:microsoft.com/office/officeart/2018/5/layout/IconCircleLabelList"/>
    <dgm:cxn modelId="{0EE35751-E9DE-4812-ABC4-DBB9033569FC}" type="presParOf" srcId="{8F6F01FC-4EEF-46C3-8409-50BE9667DDCD}" destId="{2E994078-86F4-4FD9-8974-0FBDFA2A996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A0F3110-8A0E-4A27-AC3D-6FF7C98CF28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69934B-ADB9-4C6F-8909-19E18BED20B3}">
      <dgm:prSet/>
      <dgm:spPr/>
      <dgm:t>
        <a:bodyPr/>
        <a:lstStyle/>
        <a:p>
          <a:r>
            <a:rPr lang="en-GB" baseline="0"/>
            <a:t>What types of Public Relation activities can you think of?</a:t>
          </a:r>
          <a:endParaRPr lang="en-US"/>
        </a:p>
      </dgm:t>
    </dgm:pt>
    <dgm:pt modelId="{4D18724B-83F7-4E17-9881-FCB5B027FED8}" type="parTrans" cxnId="{C05A7DB2-5139-4B71-A3AD-219BA08AD02E}">
      <dgm:prSet/>
      <dgm:spPr/>
      <dgm:t>
        <a:bodyPr/>
        <a:lstStyle/>
        <a:p>
          <a:endParaRPr lang="en-US"/>
        </a:p>
      </dgm:t>
    </dgm:pt>
    <dgm:pt modelId="{258BF8D1-62A7-4912-AF17-8B2F2C64917C}" type="sibTrans" cxnId="{C05A7DB2-5139-4B71-A3AD-219BA08AD02E}">
      <dgm:prSet/>
      <dgm:spPr/>
      <dgm:t>
        <a:bodyPr/>
        <a:lstStyle/>
        <a:p>
          <a:endParaRPr lang="en-US"/>
        </a:p>
      </dgm:t>
    </dgm:pt>
    <dgm:pt modelId="{441B6973-0067-4C5E-97B9-9739952E1A72}">
      <dgm:prSet/>
      <dgm:spPr/>
      <dgm:t>
        <a:bodyPr/>
        <a:lstStyle/>
        <a:p>
          <a:r>
            <a:rPr lang="en-GB" baseline="0"/>
            <a:t>Can you think of any examples of good PR?</a:t>
          </a:r>
          <a:endParaRPr lang="en-US"/>
        </a:p>
      </dgm:t>
    </dgm:pt>
    <dgm:pt modelId="{7505D691-0E7C-4420-95B2-C4BB284ED822}" type="parTrans" cxnId="{34C465DF-6588-48EF-9D63-C6282E1A3D16}">
      <dgm:prSet/>
      <dgm:spPr/>
      <dgm:t>
        <a:bodyPr/>
        <a:lstStyle/>
        <a:p>
          <a:endParaRPr lang="en-US"/>
        </a:p>
      </dgm:t>
    </dgm:pt>
    <dgm:pt modelId="{1CA12200-5611-4914-A545-1999242CA450}" type="sibTrans" cxnId="{34C465DF-6588-48EF-9D63-C6282E1A3D16}">
      <dgm:prSet/>
      <dgm:spPr/>
      <dgm:t>
        <a:bodyPr/>
        <a:lstStyle/>
        <a:p>
          <a:endParaRPr lang="en-US"/>
        </a:p>
      </dgm:t>
    </dgm:pt>
    <dgm:pt modelId="{84C8C36D-2A51-4540-9E98-8D6A94FDF7BB}" type="pres">
      <dgm:prSet presAssocID="{5A0F3110-8A0E-4A27-AC3D-6FF7C98CF28A}" presName="root" presStyleCnt="0">
        <dgm:presLayoutVars>
          <dgm:dir/>
          <dgm:resizeHandles val="exact"/>
        </dgm:presLayoutVars>
      </dgm:prSet>
      <dgm:spPr/>
    </dgm:pt>
    <dgm:pt modelId="{E62F5758-8BFE-4A8B-BCC1-CBADA1B68632}" type="pres">
      <dgm:prSet presAssocID="{6D69934B-ADB9-4C6F-8909-19E18BED20B3}" presName="compNode" presStyleCnt="0"/>
      <dgm:spPr/>
    </dgm:pt>
    <dgm:pt modelId="{6753ED02-5A6D-4011-A7CD-2094405AEF0F}" type="pres">
      <dgm:prSet presAssocID="{6D69934B-ADB9-4C6F-8909-19E18BED20B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3CB6D92-4E0B-48DB-9706-1310FAA3B7DD}" type="pres">
      <dgm:prSet presAssocID="{6D69934B-ADB9-4C6F-8909-19E18BED20B3}" presName="spaceRect" presStyleCnt="0"/>
      <dgm:spPr/>
    </dgm:pt>
    <dgm:pt modelId="{EFD03D4C-07F9-4497-BCD8-406C09901290}" type="pres">
      <dgm:prSet presAssocID="{6D69934B-ADB9-4C6F-8909-19E18BED20B3}" presName="textRect" presStyleLbl="revTx" presStyleIdx="0" presStyleCnt="2">
        <dgm:presLayoutVars>
          <dgm:chMax val="1"/>
          <dgm:chPref val="1"/>
        </dgm:presLayoutVars>
      </dgm:prSet>
      <dgm:spPr/>
    </dgm:pt>
    <dgm:pt modelId="{747B6404-D6A9-413E-8D86-229E9975C876}" type="pres">
      <dgm:prSet presAssocID="{258BF8D1-62A7-4912-AF17-8B2F2C64917C}" presName="sibTrans" presStyleCnt="0"/>
      <dgm:spPr/>
    </dgm:pt>
    <dgm:pt modelId="{9CE6AAE6-BF34-4B50-8233-B43B651B9F58}" type="pres">
      <dgm:prSet presAssocID="{441B6973-0067-4C5E-97B9-9739952E1A72}" presName="compNode" presStyleCnt="0"/>
      <dgm:spPr/>
    </dgm:pt>
    <dgm:pt modelId="{39EF5AA0-1344-4C85-8968-792B8F0F436E}" type="pres">
      <dgm:prSet presAssocID="{441B6973-0067-4C5E-97B9-9739952E1A7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12EC52B4-3FC6-42FB-BC03-7362896B2F40}" type="pres">
      <dgm:prSet presAssocID="{441B6973-0067-4C5E-97B9-9739952E1A72}" presName="spaceRect" presStyleCnt="0"/>
      <dgm:spPr/>
    </dgm:pt>
    <dgm:pt modelId="{34200E0E-0A0D-4747-90F0-3A039BFB9745}" type="pres">
      <dgm:prSet presAssocID="{441B6973-0067-4C5E-97B9-9739952E1A7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CE10F43-9113-407A-9E11-13E97038B24D}" type="presOf" srcId="{6D69934B-ADB9-4C6F-8909-19E18BED20B3}" destId="{EFD03D4C-07F9-4497-BCD8-406C09901290}" srcOrd="0" destOrd="0" presId="urn:microsoft.com/office/officeart/2018/2/layout/IconLabelList"/>
    <dgm:cxn modelId="{C05A7DB2-5139-4B71-A3AD-219BA08AD02E}" srcId="{5A0F3110-8A0E-4A27-AC3D-6FF7C98CF28A}" destId="{6D69934B-ADB9-4C6F-8909-19E18BED20B3}" srcOrd="0" destOrd="0" parTransId="{4D18724B-83F7-4E17-9881-FCB5B027FED8}" sibTransId="{258BF8D1-62A7-4912-AF17-8B2F2C64917C}"/>
    <dgm:cxn modelId="{E5A14FB3-79F6-4A08-9250-EBEFB46CD2B6}" type="presOf" srcId="{5A0F3110-8A0E-4A27-AC3D-6FF7C98CF28A}" destId="{84C8C36D-2A51-4540-9E98-8D6A94FDF7BB}" srcOrd="0" destOrd="0" presId="urn:microsoft.com/office/officeart/2018/2/layout/IconLabelList"/>
    <dgm:cxn modelId="{E7B37EBD-8D11-411E-A925-01730E2ACCCD}" type="presOf" srcId="{441B6973-0067-4C5E-97B9-9739952E1A72}" destId="{34200E0E-0A0D-4747-90F0-3A039BFB9745}" srcOrd="0" destOrd="0" presId="urn:microsoft.com/office/officeart/2018/2/layout/IconLabelList"/>
    <dgm:cxn modelId="{34C465DF-6588-48EF-9D63-C6282E1A3D16}" srcId="{5A0F3110-8A0E-4A27-AC3D-6FF7C98CF28A}" destId="{441B6973-0067-4C5E-97B9-9739952E1A72}" srcOrd="1" destOrd="0" parTransId="{7505D691-0E7C-4420-95B2-C4BB284ED822}" sibTransId="{1CA12200-5611-4914-A545-1999242CA450}"/>
    <dgm:cxn modelId="{C72C42CA-4E27-456E-AD46-CFBA77B5E0E9}" type="presParOf" srcId="{84C8C36D-2A51-4540-9E98-8D6A94FDF7BB}" destId="{E62F5758-8BFE-4A8B-BCC1-CBADA1B68632}" srcOrd="0" destOrd="0" presId="urn:microsoft.com/office/officeart/2018/2/layout/IconLabelList"/>
    <dgm:cxn modelId="{59DCDD9B-2E33-4372-BD3B-0BE0233818CF}" type="presParOf" srcId="{E62F5758-8BFE-4A8B-BCC1-CBADA1B68632}" destId="{6753ED02-5A6D-4011-A7CD-2094405AEF0F}" srcOrd="0" destOrd="0" presId="urn:microsoft.com/office/officeart/2018/2/layout/IconLabelList"/>
    <dgm:cxn modelId="{5C9DBEE5-C408-47AB-B53F-BD2DF187159B}" type="presParOf" srcId="{E62F5758-8BFE-4A8B-BCC1-CBADA1B68632}" destId="{F3CB6D92-4E0B-48DB-9706-1310FAA3B7DD}" srcOrd="1" destOrd="0" presId="urn:microsoft.com/office/officeart/2018/2/layout/IconLabelList"/>
    <dgm:cxn modelId="{FF91F73F-E9A9-4AC5-97D9-3BEF092EB728}" type="presParOf" srcId="{E62F5758-8BFE-4A8B-BCC1-CBADA1B68632}" destId="{EFD03D4C-07F9-4497-BCD8-406C09901290}" srcOrd="2" destOrd="0" presId="urn:microsoft.com/office/officeart/2018/2/layout/IconLabelList"/>
    <dgm:cxn modelId="{0360BED5-839A-4AF6-BDE1-320F83C16E85}" type="presParOf" srcId="{84C8C36D-2A51-4540-9E98-8D6A94FDF7BB}" destId="{747B6404-D6A9-413E-8D86-229E9975C876}" srcOrd="1" destOrd="0" presId="urn:microsoft.com/office/officeart/2018/2/layout/IconLabelList"/>
    <dgm:cxn modelId="{F7E2F9F2-3124-41DB-8E81-050740DBD0F9}" type="presParOf" srcId="{84C8C36D-2A51-4540-9E98-8D6A94FDF7BB}" destId="{9CE6AAE6-BF34-4B50-8233-B43B651B9F58}" srcOrd="2" destOrd="0" presId="urn:microsoft.com/office/officeart/2018/2/layout/IconLabelList"/>
    <dgm:cxn modelId="{A527A71A-1787-41F1-B06A-0301DB831EEE}" type="presParOf" srcId="{9CE6AAE6-BF34-4B50-8233-B43B651B9F58}" destId="{39EF5AA0-1344-4C85-8968-792B8F0F436E}" srcOrd="0" destOrd="0" presId="urn:microsoft.com/office/officeart/2018/2/layout/IconLabelList"/>
    <dgm:cxn modelId="{AEF5E786-DF92-4DA6-BFFD-A814ED06FAF5}" type="presParOf" srcId="{9CE6AAE6-BF34-4B50-8233-B43B651B9F58}" destId="{12EC52B4-3FC6-42FB-BC03-7362896B2F40}" srcOrd="1" destOrd="0" presId="urn:microsoft.com/office/officeart/2018/2/layout/IconLabelList"/>
    <dgm:cxn modelId="{1DC4D237-9BB9-4FAD-A682-08DA5C1DF5B6}" type="presParOf" srcId="{9CE6AAE6-BF34-4B50-8233-B43B651B9F58}" destId="{34200E0E-0A0D-4747-90F0-3A039BFB97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E98977C-590F-4E98-A094-4C0A4E4A3C5D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031B8DD-891D-491A-9560-D4D4F268F432}">
      <dgm:prSet phldrT="[Text]"/>
      <dgm:spPr/>
      <dgm:t>
        <a:bodyPr/>
        <a:lstStyle/>
        <a:p>
          <a:r>
            <a:rPr lang="en-GB" dirty="0"/>
            <a:t>Customers</a:t>
          </a:r>
        </a:p>
      </dgm:t>
    </dgm:pt>
    <dgm:pt modelId="{C9E7ED11-5DCC-44D1-9005-C0D1CD5627BA}" type="parTrans" cxnId="{A81505D5-72D0-490D-B0AF-9640D98C5C68}">
      <dgm:prSet/>
      <dgm:spPr/>
      <dgm:t>
        <a:bodyPr/>
        <a:lstStyle/>
        <a:p>
          <a:endParaRPr lang="en-GB"/>
        </a:p>
      </dgm:t>
    </dgm:pt>
    <dgm:pt modelId="{0E64C9EA-BCD6-4444-B508-0AC5D197C3F7}" type="sibTrans" cxnId="{A81505D5-72D0-490D-B0AF-9640D98C5C68}">
      <dgm:prSet/>
      <dgm:spPr/>
      <dgm:t>
        <a:bodyPr/>
        <a:lstStyle/>
        <a:p>
          <a:endParaRPr lang="en-GB"/>
        </a:p>
      </dgm:t>
    </dgm:pt>
    <dgm:pt modelId="{FFEECA73-4DCA-44FB-A93D-1234422F0F18}">
      <dgm:prSet phldrT="[Text]" custT="1"/>
      <dgm:spPr/>
      <dgm:t>
        <a:bodyPr/>
        <a:lstStyle/>
        <a:p>
          <a:r>
            <a:rPr lang="en-GB" sz="1600"/>
            <a:t>Face to Face</a:t>
          </a:r>
          <a:endParaRPr lang="en-GB" sz="1600" dirty="0"/>
        </a:p>
      </dgm:t>
    </dgm:pt>
    <dgm:pt modelId="{C0A12856-66C1-4031-B6B1-3ECB740AEC4E}" type="parTrans" cxnId="{6C307D63-3AA7-419C-B401-A6E178A4BFAD}">
      <dgm:prSet/>
      <dgm:spPr/>
      <dgm:t>
        <a:bodyPr/>
        <a:lstStyle/>
        <a:p>
          <a:endParaRPr lang="en-GB"/>
        </a:p>
      </dgm:t>
    </dgm:pt>
    <dgm:pt modelId="{A89AD4EC-EFD4-4011-B22D-F58B661C0FC4}" type="sibTrans" cxnId="{6C307D63-3AA7-419C-B401-A6E178A4BFAD}">
      <dgm:prSet/>
      <dgm:spPr/>
      <dgm:t>
        <a:bodyPr/>
        <a:lstStyle/>
        <a:p>
          <a:endParaRPr lang="en-GB"/>
        </a:p>
      </dgm:t>
    </dgm:pt>
    <dgm:pt modelId="{DB0409F7-9BF8-4C41-A37D-8C255EF6480A}">
      <dgm:prSet phldrT="[Text]"/>
      <dgm:spPr/>
      <dgm:t>
        <a:bodyPr/>
        <a:lstStyle/>
        <a:p>
          <a:r>
            <a:rPr lang="en-GB" dirty="0"/>
            <a:t>Online marketing</a:t>
          </a:r>
        </a:p>
      </dgm:t>
    </dgm:pt>
    <dgm:pt modelId="{4CC7AFDD-545A-440E-AA41-B90DCDC7AD12}" type="parTrans" cxnId="{BBA132FA-EC7E-42CC-B1E7-6F45696D8428}">
      <dgm:prSet/>
      <dgm:spPr/>
      <dgm:t>
        <a:bodyPr/>
        <a:lstStyle/>
        <a:p>
          <a:endParaRPr lang="en-GB"/>
        </a:p>
      </dgm:t>
    </dgm:pt>
    <dgm:pt modelId="{519DF7AB-4B30-4063-9EE4-57CE4B028B74}" type="sibTrans" cxnId="{BBA132FA-EC7E-42CC-B1E7-6F45696D8428}">
      <dgm:prSet/>
      <dgm:spPr/>
      <dgm:t>
        <a:bodyPr/>
        <a:lstStyle/>
        <a:p>
          <a:endParaRPr lang="en-GB"/>
        </a:p>
      </dgm:t>
    </dgm:pt>
    <dgm:pt modelId="{AE1CC25A-1E30-4D6F-9C62-883A296AA1DE}">
      <dgm:prSet phldrT="[Text]"/>
      <dgm:spPr/>
      <dgm:t>
        <a:bodyPr/>
        <a:lstStyle/>
        <a:p>
          <a:r>
            <a:rPr lang="en-GB" dirty="0"/>
            <a:t>New digital tech</a:t>
          </a:r>
        </a:p>
      </dgm:t>
    </dgm:pt>
    <dgm:pt modelId="{67FC213E-3597-41DE-BED6-7C30AC2FA3CB}" type="parTrans" cxnId="{500C3438-7AA9-4F91-AF9A-EA0FD77BB6C8}">
      <dgm:prSet/>
      <dgm:spPr/>
      <dgm:t>
        <a:bodyPr/>
        <a:lstStyle/>
        <a:p>
          <a:endParaRPr lang="en-GB"/>
        </a:p>
      </dgm:t>
    </dgm:pt>
    <dgm:pt modelId="{AE28BB34-77ED-4946-BE69-9BA5B0AF136E}" type="sibTrans" cxnId="{500C3438-7AA9-4F91-AF9A-EA0FD77BB6C8}">
      <dgm:prSet/>
      <dgm:spPr/>
      <dgm:t>
        <a:bodyPr/>
        <a:lstStyle/>
        <a:p>
          <a:endParaRPr lang="en-GB"/>
        </a:p>
      </dgm:t>
    </dgm:pt>
    <dgm:pt modelId="{A46BC4F1-0127-49C4-B4A5-D0F87AB9D11D}">
      <dgm:prSet custT="1"/>
      <dgm:spPr/>
      <dgm:t>
        <a:bodyPr/>
        <a:lstStyle/>
        <a:p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Direct</a:t>
          </a:r>
          <a:r>
            <a:rPr lang="en-GB" sz="1200" kern="1200"/>
            <a:t> </a:t>
          </a:r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Mail</a:t>
          </a:r>
          <a:endParaRPr lang="en-GB" sz="1600" kern="1200" dirty="0">
            <a:solidFill>
              <a:prstClr val="white"/>
            </a:solidFill>
            <a:latin typeface="Impact" panose="020B0806030902050204"/>
            <a:ea typeface="+mn-ea"/>
            <a:cs typeface="+mn-cs"/>
          </a:endParaRPr>
        </a:p>
      </dgm:t>
    </dgm:pt>
    <dgm:pt modelId="{9F101D6D-F2EA-4503-AFC2-6E7875ABBC8F}" type="parTrans" cxnId="{F52B6F24-05DA-4383-A43C-2F44039729D4}">
      <dgm:prSet/>
      <dgm:spPr/>
      <dgm:t>
        <a:bodyPr/>
        <a:lstStyle/>
        <a:p>
          <a:endParaRPr lang="en-GB"/>
        </a:p>
      </dgm:t>
    </dgm:pt>
    <dgm:pt modelId="{415C741F-9681-4172-A693-41812F38D699}" type="sibTrans" cxnId="{F52B6F24-05DA-4383-A43C-2F44039729D4}">
      <dgm:prSet/>
      <dgm:spPr/>
      <dgm:t>
        <a:bodyPr/>
        <a:lstStyle/>
        <a:p>
          <a:endParaRPr lang="en-GB"/>
        </a:p>
      </dgm:t>
    </dgm:pt>
    <dgm:pt modelId="{0A6CBAD3-A58B-4BB1-A38F-DC91B2ABB1DF}">
      <dgm:prSet custT="1"/>
      <dgm:spPr/>
      <dgm:t>
        <a:bodyPr/>
        <a:lstStyle/>
        <a:p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Catalogue</a:t>
          </a:r>
          <a:r>
            <a:rPr lang="en-GB" sz="1200" kern="1200"/>
            <a:t> </a:t>
          </a:r>
          <a:endParaRPr lang="en-GB" sz="1200" kern="1200" dirty="0"/>
        </a:p>
      </dgm:t>
    </dgm:pt>
    <dgm:pt modelId="{A6A73950-FC7F-44EA-A0AC-D7E66A66D207}" type="parTrans" cxnId="{9EF6C072-5C13-40D9-B0CF-37B7C14AFA3A}">
      <dgm:prSet/>
      <dgm:spPr/>
      <dgm:t>
        <a:bodyPr/>
        <a:lstStyle/>
        <a:p>
          <a:endParaRPr lang="en-GB"/>
        </a:p>
      </dgm:t>
    </dgm:pt>
    <dgm:pt modelId="{B90FF679-BDFD-4F33-9B5B-D1CED99A7BC8}" type="sibTrans" cxnId="{9EF6C072-5C13-40D9-B0CF-37B7C14AFA3A}">
      <dgm:prSet/>
      <dgm:spPr/>
      <dgm:t>
        <a:bodyPr/>
        <a:lstStyle/>
        <a:p>
          <a:endParaRPr lang="en-GB"/>
        </a:p>
      </dgm:t>
    </dgm:pt>
    <dgm:pt modelId="{1874E166-DDD1-4B4A-AFF3-7A487E876A35}">
      <dgm:prSet custT="1"/>
      <dgm:spPr/>
      <dgm:t>
        <a:bodyPr/>
        <a:lstStyle/>
        <a:p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Telemarketing</a:t>
          </a:r>
          <a:endParaRPr lang="en-GB" sz="1600" kern="1200" dirty="0">
            <a:solidFill>
              <a:prstClr val="white"/>
            </a:solidFill>
            <a:latin typeface="Impact" panose="020B0806030902050204"/>
            <a:ea typeface="+mn-ea"/>
            <a:cs typeface="+mn-cs"/>
          </a:endParaRPr>
        </a:p>
      </dgm:t>
    </dgm:pt>
    <dgm:pt modelId="{EB6F5DA7-BB36-4666-9E24-8F2747F80335}" type="parTrans" cxnId="{FC989E1D-08CE-4AF8-B90F-5797B2B99A11}">
      <dgm:prSet/>
      <dgm:spPr/>
      <dgm:t>
        <a:bodyPr/>
        <a:lstStyle/>
        <a:p>
          <a:endParaRPr lang="en-GB"/>
        </a:p>
      </dgm:t>
    </dgm:pt>
    <dgm:pt modelId="{94F772F7-BFF2-4C1C-98AA-111ECBFE065C}" type="sibTrans" cxnId="{FC989E1D-08CE-4AF8-B90F-5797B2B99A11}">
      <dgm:prSet/>
      <dgm:spPr/>
      <dgm:t>
        <a:bodyPr/>
        <a:lstStyle/>
        <a:p>
          <a:endParaRPr lang="en-GB"/>
        </a:p>
      </dgm:t>
    </dgm:pt>
    <dgm:pt modelId="{C7CFCF04-23D4-4A98-BAD3-0BADDB53D1F3}">
      <dgm:prSet/>
      <dgm:spPr/>
      <dgm:t>
        <a:bodyPr/>
        <a:lstStyle/>
        <a:p>
          <a:r>
            <a:rPr lang="en-GB" dirty="0"/>
            <a:t>Direct Response TV</a:t>
          </a:r>
        </a:p>
      </dgm:t>
    </dgm:pt>
    <dgm:pt modelId="{B648F697-2820-4F29-98C0-244F8FD0FE98}" type="parTrans" cxnId="{A5F666E0-09E6-4F91-B6D0-2AA56B0012BB}">
      <dgm:prSet/>
      <dgm:spPr/>
      <dgm:t>
        <a:bodyPr/>
        <a:lstStyle/>
        <a:p>
          <a:endParaRPr lang="en-GB"/>
        </a:p>
      </dgm:t>
    </dgm:pt>
    <dgm:pt modelId="{3B158875-84C2-4BC6-B8E1-A94CF6D01777}" type="sibTrans" cxnId="{A5F666E0-09E6-4F91-B6D0-2AA56B0012BB}">
      <dgm:prSet/>
      <dgm:spPr/>
      <dgm:t>
        <a:bodyPr/>
        <a:lstStyle/>
        <a:p>
          <a:endParaRPr lang="en-GB"/>
        </a:p>
      </dgm:t>
    </dgm:pt>
    <dgm:pt modelId="{FF5130E8-355F-4F41-9A33-FBA6C019887F}" type="pres">
      <dgm:prSet presAssocID="{1E98977C-590F-4E98-A094-4C0A4E4A3C5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DF8DF20-AEF2-45E6-A12F-57D1CF655846}" type="pres">
      <dgm:prSet presAssocID="{E031B8DD-891D-491A-9560-D4D4F268F432}" presName="centerShape" presStyleLbl="node0" presStyleIdx="0" presStyleCnt="1"/>
      <dgm:spPr/>
    </dgm:pt>
    <dgm:pt modelId="{31F36FAA-93C9-4EAD-A40B-F1BE7F9244D8}" type="pres">
      <dgm:prSet presAssocID="{C0A12856-66C1-4031-B6B1-3ECB740AEC4E}" presName="Name9" presStyleLbl="parChTrans1D2" presStyleIdx="0" presStyleCnt="7"/>
      <dgm:spPr/>
    </dgm:pt>
    <dgm:pt modelId="{5677E153-38D1-4FEB-A962-8FC54919B40C}" type="pres">
      <dgm:prSet presAssocID="{C0A12856-66C1-4031-B6B1-3ECB740AEC4E}" presName="connTx" presStyleLbl="parChTrans1D2" presStyleIdx="0" presStyleCnt="7"/>
      <dgm:spPr/>
    </dgm:pt>
    <dgm:pt modelId="{7E903B81-CA24-493F-A041-8203BC824567}" type="pres">
      <dgm:prSet presAssocID="{FFEECA73-4DCA-44FB-A93D-1234422F0F18}" presName="node" presStyleLbl="node1" presStyleIdx="0" presStyleCnt="7">
        <dgm:presLayoutVars>
          <dgm:bulletEnabled val="1"/>
        </dgm:presLayoutVars>
      </dgm:prSet>
      <dgm:spPr/>
    </dgm:pt>
    <dgm:pt modelId="{C499CC83-7E6D-4F0C-A089-FC58856A1E47}" type="pres">
      <dgm:prSet presAssocID="{9F101D6D-F2EA-4503-AFC2-6E7875ABBC8F}" presName="Name9" presStyleLbl="parChTrans1D2" presStyleIdx="1" presStyleCnt="7"/>
      <dgm:spPr/>
    </dgm:pt>
    <dgm:pt modelId="{1896086D-8B4B-4003-B512-B5B1CC766E52}" type="pres">
      <dgm:prSet presAssocID="{9F101D6D-F2EA-4503-AFC2-6E7875ABBC8F}" presName="connTx" presStyleLbl="parChTrans1D2" presStyleIdx="1" presStyleCnt="7"/>
      <dgm:spPr/>
    </dgm:pt>
    <dgm:pt modelId="{21D72AC5-6559-4D14-AF79-5C6BB755419F}" type="pres">
      <dgm:prSet presAssocID="{A46BC4F1-0127-49C4-B4A5-D0F87AB9D11D}" presName="node" presStyleLbl="node1" presStyleIdx="1" presStyleCnt="7">
        <dgm:presLayoutVars>
          <dgm:bulletEnabled val="1"/>
        </dgm:presLayoutVars>
      </dgm:prSet>
      <dgm:spPr/>
    </dgm:pt>
    <dgm:pt modelId="{90EB5126-37F8-4769-99C6-2389E0EAA189}" type="pres">
      <dgm:prSet presAssocID="{A6A73950-FC7F-44EA-A0AC-D7E66A66D207}" presName="Name9" presStyleLbl="parChTrans1D2" presStyleIdx="2" presStyleCnt="7"/>
      <dgm:spPr/>
    </dgm:pt>
    <dgm:pt modelId="{8701E1BB-D852-4374-ADBD-A305E3D4C4E3}" type="pres">
      <dgm:prSet presAssocID="{A6A73950-FC7F-44EA-A0AC-D7E66A66D207}" presName="connTx" presStyleLbl="parChTrans1D2" presStyleIdx="2" presStyleCnt="7"/>
      <dgm:spPr/>
    </dgm:pt>
    <dgm:pt modelId="{528611E1-3FBA-4DDA-8A1F-A1E982D18825}" type="pres">
      <dgm:prSet presAssocID="{0A6CBAD3-A58B-4BB1-A38F-DC91B2ABB1DF}" presName="node" presStyleLbl="node1" presStyleIdx="2" presStyleCnt="7">
        <dgm:presLayoutVars>
          <dgm:bulletEnabled val="1"/>
        </dgm:presLayoutVars>
      </dgm:prSet>
      <dgm:spPr/>
    </dgm:pt>
    <dgm:pt modelId="{058ECB6E-9043-4485-A730-7A0D905AE1E2}" type="pres">
      <dgm:prSet presAssocID="{EB6F5DA7-BB36-4666-9E24-8F2747F80335}" presName="Name9" presStyleLbl="parChTrans1D2" presStyleIdx="3" presStyleCnt="7"/>
      <dgm:spPr/>
    </dgm:pt>
    <dgm:pt modelId="{4352C89C-945E-4F6F-BB56-FB48D96D316E}" type="pres">
      <dgm:prSet presAssocID="{EB6F5DA7-BB36-4666-9E24-8F2747F80335}" presName="connTx" presStyleLbl="parChTrans1D2" presStyleIdx="3" presStyleCnt="7"/>
      <dgm:spPr/>
    </dgm:pt>
    <dgm:pt modelId="{E799DC5B-5CAD-461B-A128-55C13329E31C}" type="pres">
      <dgm:prSet presAssocID="{1874E166-DDD1-4B4A-AFF3-7A487E876A35}" presName="node" presStyleLbl="node1" presStyleIdx="3" presStyleCnt="7">
        <dgm:presLayoutVars>
          <dgm:bulletEnabled val="1"/>
        </dgm:presLayoutVars>
      </dgm:prSet>
      <dgm:spPr/>
    </dgm:pt>
    <dgm:pt modelId="{BB930AB7-3715-41B3-A7B3-675D0267E4BE}" type="pres">
      <dgm:prSet presAssocID="{B648F697-2820-4F29-98C0-244F8FD0FE98}" presName="Name9" presStyleLbl="parChTrans1D2" presStyleIdx="4" presStyleCnt="7"/>
      <dgm:spPr/>
    </dgm:pt>
    <dgm:pt modelId="{079F4D16-02B9-4D52-AA21-B864BB1F508E}" type="pres">
      <dgm:prSet presAssocID="{B648F697-2820-4F29-98C0-244F8FD0FE98}" presName="connTx" presStyleLbl="parChTrans1D2" presStyleIdx="4" presStyleCnt="7"/>
      <dgm:spPr/>
    </dgm:pt>
    <dgm:pt modelId="{CC046CB6-D5A0-4925-B027-200D353985F2}" type="pres">
      <dgm:prSet presAssocID="{C7CFCF04-23D4-4A98-BAD3-0BADDB53D1F3}" presName="node" presStyleLbl="node1" presStyleIdx="4" presStyleCnt="7">
        <dgm:presLayoutVars>
          <dgm:bulletEnabled val="1"/>
        </dgm:presLayoutVars>
      </dgm:prSet>
      <dgm:spPr/>
    </dgm:pt>
    <dgm:pt modelId="{05A741FA-1816-44E3-9AE7-BCB859F4701D}" type="pres">
      <dgm:prSet presAssocID="{4CC7AFDD-545A-440E-AA41-B90DCDC7AD12}" presName="Name9" presStyleLbl="parChTrans1D2" presStyleIdx="5" presStyleCnt="7"/>
      <dgm:spPr/>
    </dgm:pt>
    <dgm:pt modelId="{50FCD0FA-2916-4103-8B55-957AD5B80426}" type="pres">
      <dgm:prSet presAssocID="{4CC7AFDD-545A-440E-AA41-B90DCDC7AD12}" presName="connTx" presStyleLbl="parChTrans1D2" presStyleIdx="5" presStyleCnt="7"/>
      <dgm:spPr/>
    </dgm:pt>
    <dgm:pt modelId="{129CC41E-D488-411A-977F-5ADD86785CA2}" type="pres">
      <dgm:prSet presAssocID="{DB0409F7-9BF8-4C41-A37D-8C255EF6480A}" presName="node" presStyleLbl="node1" presStyleIdx="5" presStyleCnt="7">
        <dgm:presLayoutVars>
          <dgm:bulletEnabled val="1"/>
        </dgm:presLayoutVars>
      </dgm:prSet>
      <dgm:spPr/>
    </dgm:pt>
    <dgm:pt modelId="{DE3C8FE5-67B9-44AB-AD56-66A0B49067CF}" type="pres">
      <dgm:prSet presAssocID="{67FC213E-3597-41DE-BED6-7C30AC2FA3CB}" presName="Name9" presStyleLbl="parChTrans1D2" presStyleIdx="6" presStyleCnt="7"/>
      <dgm:spPr/>
    </dgm:pt>
    <dgm:pt modelId="{A56AAF71-A8C1-40A6-A99F-C79D485AC3BA}" type="pres">
      <dgm:prSet presAssocID="{67FC213E-3597-41DE-BED6-7C30AC2FA3CB}" presName="connTx" presStyleLbl="parChTrans1D2" presStyleIdx="6" presStyleCnt="7"/>
      <dgm:spPr/>
    </dgm:pt>
    <dgm:pt modelId="{56752881-45D0-4F07-BF96-412345319EE2}" type="pres">
      <dgm:prSet presAssocID="{AE1CC25A-1E30-4D6F-9C62-883A296AA1DE}" presName="node" presStyleLbl="node1" presStyleIdx="6" presStyleCnt="7">
        <dgm:presLayoutVars>
          <dgm:bulletEnabled val="1"/>
        </dgm:presLayoutVars>
      </dgm:prSet>
      <dgm:spPr/>
    </dgm:pt>
  </dgm:ptLst>
  <dgm:cxnLst>
    <dgm:cxn modelId="{2E6D8D12-5D8C-4AF0-AAFE-D9800866E0E3}" type="presOf" srcId="{EB6F5DA7-BB36-4666-9E24-8F2747F80335}" destId="{4352C89C-945E-4F6F-BB56-FB48D96D316E}" srcOrd="1" destOrd="0" presId="urn:microsoft.com/office/officeart/2005/8/layout/radial1"/>
    <dgm:cxn modelId="{E4055317-B98B-47F4-9247-9EC411D5A38F}" type="presOf" srcId="{FFEECA73-4DCA-44FB-A93D-1234422F0F18}" destId="{7E903B81-CA24-493F-A041-8203BC824567}" srcOrd="0" destOrd="0" presId="urn:microsoft.com/office/officeart/2005/8/layout/radial1"/>
    <dgm:cxn modelId="{FC989E1D-08CE-4AF8-B90F-5797B2B99A11}" srcId="{E031B8DD-891D-491A-9560-D4D4F268F432}" destId="{1874E166-DDD1-4B4A-AFF3-7A487E876A35}" srcOrd="3" destOrd="0" parTransId="{EB6F5DA7-BB36-4666-9E24-8F2747F80335}" sibTransId="{94F772F7-BFF2-4C1C-98AA-111ECBFE065C}"/>
    <dgm:cxn modelId="{E7DDE41D-2012-4EA5-A8DC-FD7A7AE8A98C}" type="presOf" srcId="{4CC7AFDD-545A-440E-AA41-B90DCDC7AD12}" destId="{05A741FA-1816-44E3-9AE7-BCB859F4701D}" srcOrd="0" destOrd="0" presId="urn:microsoft.com/office/officeart/2005/8/layout/radial1"/>
    <dgm:cxn modelId="{6BE31623-64C6-40F8-BCF3-6E27453E6378}" type="presOf" srcId="{AE1CC25A-1E30-4D6F-9C62-883A296AA1DE}" destId="{56752881-45D0-4F07-BF96-412345319EE2}" srcOrd="0" destOrd="0" presId="urn:microsoft.com/office/officeart/2005/8/layout/radial1"/>
    <dgm:cxn modelId="{F52B6F24-05DA-4383-A43C-2F44039729D4}" srcId="{E031B8DD-891D-491A-9560-D4D4F268F432}" destId="{A46BC4F1-0127-49C4-B4A5-D0F87AB9D11D}" srcOrd="1" destOrd="0" parTransId="{9F101D6D-F2EA-4503-AFC2-6E7875ABBC8F}" sibTransId="{415C741F-9681-4172-A693-41812F38D699}"/>
    <dgm:cxn modelId="{F513B924-047D-49EF-B8CB-6C21ABCD4FAD}" type="presOf" srcId="{C7CFCF04-23D4-4A98-BAD3-0BADDB53D1F3}" destId="{CC046CB6-D5A0-4925-B027-200D353985F2}" srcOrd="0" destOrd="0" presId="urn:microsoft.com/office/officeart/2005/8/layout/radial1"/>
    <dgm:cxn modelId="{8B34CE35-07FF-40C1-BD56-685393CBA526}" type="presOf" srcId="{DB0409F7-9BF8-4C41-A37D-8C255EF6480A}" destId="{129CC41E-D488-411A-977F-5ADD86785CA2}" srcOrd="0" destOrd="0" presId="urn:microsoft.com/office/officeart/2005/8/layout/radial1"/>
    <dgm:cxn modelId="{500C3438-7AA9-4F91-AF9A-EA0FD77BB6C8}" srcId="{E031B8DD-891D-491A-9560-D4D4F268F432}" destId="{AE1CC25A-1E30-4D6F-9C62-883A296AA1DE}" srcOrd="6" destOrd="0" parTransId="{67FC213E-3597-41DE-BED6-7C30AC2FA3CB}" sibTransId="{AE28BB34-77ED-4946-BE69-9BA5B0AF136E}"/>
    <dgm:cxn modelId="{37C7E938-2636-4DAB-9172-42F8D4A54932}" type="presOf" srcId="{EB6F5DA7-BB36-4666-9E24-8F2747F80335}" destId="{058ECB6E-9043-4485-A730-7A0D905AE1E2}" srcOrd="0" destOrd="0" presId="urn:microsoft.com/office/officeart/2005/8/layout/radial1"/>
    <dgm:cxn modelId="{6C307D63-3AA7-419C-B401-A6E178A4BFAD}" srcId="{E031B8DD-891D-491A-9560-D4D4F268F432}" destId="{FFEECA73-4DCA-44FB-A93D-1234422F0F18}" srcOrd="0" destOrd="0" parTransId="{C0A12856-66C1-4031-B6B1-3ECB740AEC4E}" sibTransId="{A89AD4EC-EFD4-4011-B22D-F58B661C0FC4}"/>
    <dgm:cxn modelId="{747FA46F-D7A8-4A0E-9AE7-9EC5A37B38D2}" type="presOf" srcId="{0A6CBAD3-A58B-4BB1-A38F-DC91B2ABB1DF}" destId="{528611E1-3FBA-4DDA-8A1F-A1E982D18825}" srcOrd="0" destOrd="0" presId="urn:microsoft.com/office/officeart/2005/8/layout/radial1"/>
    <dgm:cxn modelId="{9EF6C072-5C13-40D9-B0CF-37B7C14AFA3A}" srcId="{E031B8DD-891D-491A-9560-D4D4F268F432}" destId="{0A6CBAD3-A58B-4BB1-A38F-DC91B2ABB1DF}" srcOrd="2" destOrd="0" parTransId="{A6A73950-FC7F-44EA-A0AC-D7E66A66D207}" sibTransId="{B90FF679-BDFD-4F33-9B5B-D1CED99A7BC8}"/>
    <dgm:cxn modelId="{9978AC77-5318-4844-B1C2-30AF586BC201}" type="presOf" srcId="{A6A73950-FC7F-44EA-A0AC-D7E66A66D207}" destId="{8701E1BB-D852-4374-ADBD-A305E3D4C4E3}" srcOrd="1" destOrd="0" presId="urn:microsoft.com/office/officeart/2005/8/layout/radial1"/>
    <dgm:cxn modelId="{5BC3D179-F4FA-4465-AA6D-5AF70C3B16E3}" type="presOf" srcId="{C0A12856-66C1-4031-B6B1-3ECB740AEC4E}" destId="{31F36FAA-93C9-4EAD-A40B-F1BE7F9244D8}" srcOrd="0" destOrd="0" presId="urn:microsoft.com/office/officeart/2005/8/layout/radial1"/>
    <dgm:cxn modelId="{37D5F898-E80A-4AFC-AF69-325E1D32B771}" type="presOf" srcId="{9F101D6D-F2EA-4503-AFC2-6E7875ABBC8F}" destId="{C499CC83-7E6D-4F0C-A089-FC58856A1E47}" srcOrd="0" destOrd="0" presId="urn:microsoft.com/office/officeart/2005/8/layout/radial1"/>
    <dgm:cxn modelId="{2AAC489C-7EB8-426F-92F4-CB5ACCF10C1A}" type="presOf" srcId="{4CC7AFDD-545A-440E-AA41-B90DCDC7AD12}" destId="{50FCD0FA-2916-4103-8B55-957AD5B80426}" srcOrd="1" destOrd="0" presId="urn:microsoft.com/office/officeart/2005/8/layout/radial1"/>
    <dgm:cxn modelId="{273C3C9F-2C6C-428A-96D4-A5FD859B6822}" type="presOf" srcId="{9F101D6D-F2EA-4503-AFC2-6E7875ABBC8F}" destId="{1896086D-8B4B-4003-B512-B5B1CC766E52}" srcOrd="1" destOrd="0" presId="urn:microsoft.com/office/officeart/2005/8/layout/radial1"/>
    <dgm:cxn modelId="{9DF582AD-6E4E-42E2-8EC4-E21A71BFBD08}" type="presOf" srcId="{67FC213E-3597-41DE-BED6-7C30AC2FA3CB}" destId="{A56AAF71-A8C1-40A6-A99F-C79D485AC3BA}" srcOrd="1" destOrd="0" presId="urn:microsoft.com/office/officeart/2005/8/layout/radial1"/>
    <dgm:cxn modelId="{38241FAE-FF2D-40DA-9333-4C59151D49E9}" type="presOf" srcId="{1E98977C-590F-4E98-A094-4C0A4E4A3C5D}" destId="{FF5130E8-355F-4F41-9A33-FBA6C019887F}" srcOrd="0" destOrd="0" presId="urn:microsoft.com/office/officeart/2005/8/layout/radial1"/>
    <dgm:cxn modelId="{F6D87FC0-490A-4245-9369-46E99AC33829}" type="presOf" srcId="{1874E166-DDD1-4B4A-AFF3-7A487E876A35}" destId="{E799DC5B-5CAD-461B-A128-55C13329E31C}" srcOrd="0" destOrd="0" presId="urn:microsoft.com/office/officeart/2005/8/layout/radial1"/>
    <dgm:cxn modelId="{15DF91D3-E6C3-4524-9C19-C810BA1770C5}" type="presOf" srcId="{A46BC4F1-0127-49C4-B4A5-D0F87AB9D11D}" destId="{21D72AC5-6559-4D14-AF79-5C6BB755419F}" srcOrd="0" destOrd="0" presId="urn:microsoft.com/office/officeart/2005/8/layout/radial1"/>
    <dgm:cxn modelId="{A81505D5-72D0-490D-B0AF-9640D98C5C68}" srcId="{1E98977C-590F-4E98-A094-4C0A4E4A3C5D}" destId="{E031B8DD-891D-491A-9560-D4D4F268F432}" srcOrd="0" destOrd="0" parTransId="{C9E7ED11-5DCC-44D1-9005-C0D1CD5627BA}" sibTransId="{0E64C9EA-BCD6-4444-B508-0AC5D197C3F7}"/>
    <dgm:cxn modelId="{7C1DB0D6-070C-4854-B0E0-55F42325E6A2}" type="presOf" srcId="{C0A12856-66C1-4031-B6B1-3ECB740AEC4E}" destId="{5677E153-38D1-4FEB-A962-8FC54919B40C}" srcOrd="1" destOrd="0" presId="urn:microsoft.com/office/officeart/2005/8/layout/radial1"/>
    <dgm:cxn modelId="{3FA670DC-D683-463C-A6DB-B846098C301F}" type="presOf" srcId="{67FC213E-3597-41DE-BED6-7C30AC2FA3CB}" destId="{DE3C8FE5-67B9-44AB-AD56-66A0B49067CF}" srcOrd="0" destOrd="0" presId="urn:microsoft.com/office/officeart/2005/8/layout/radial1"/>
    <dgm:cxn modelId="{A5F666E0-09E6-4F91-B6D0-2AA56B0012BB}" srcId="{E031B8DD-891D-491A-9560-D4D4F268F432}" destId="{C7CFCF04-23D4-4A98-BAD3-0BADDB53D1F3}" srcOrd="4" destOrd="0" parTransId="{B648F697-2820-4F29-98C0-244F8FD0FE98}" sibTransId="{3B158875-84C2-4BC6-B8E1-A94CF6D01777}"/>
    <dgm:cxn modelId="{4D32EAE0-69F9-41C2-9E6C-8578E4729038}" type="presOf" srcId="{E031B8DD-891D-491A-9560-D4D4F268F432}" destId="{ADF8DF20-AEF2-45E6-A12F-57D1CF655846}" srcOrd="0" destOrd="0" presId="urn:microsoft.com/office/officeart/2005/8/layout/radial1"/>
    <dgm:cxn modelId="{871289E4-E0BD-4FC3-BDD6-A72A9F1D0172}" type="presOf" srcId="{B648F697-2820-4F29-98C0-244F8FD0FE98}" destId="{BB930AB7-3715-41B3-A7B3-675D0267E4BE}" srcOrd="0" destOrd="0" presId="urn:microsoft.com/office/officeart/2005/8/layout/radial1"/>
    <dgm:cxn modelId="{FBA098E4-5820-40D2-8F86-9E9753EAE50E}" type="presOf" srcId="{A6A73950-FC7F-44EA-A0AC-D7E66A66D207}" destId="{90EB5126-37F8-4769-99C6-2389E0EAA189}" srcOrd="0" destOrd="0" presId="urn:microsoft.com/office/officeart/2005/8/layout/radial1"/>
    <dgm:cxn modelId="{ABC9F7EB-3ED5-499E-8C7E-AEA60A5FBD8F}" type="presOf" srcId="{B648F697-2820-4F29-98C0-244F8FD0FE98}" destId="{079F4D16-02B9-4D52-AA21-B864BB1F508E}" srcOrd="1" destOrd="0" presId="urn:microsoft.com/office/officeart/2005/8/layout/radial1"/>
    <dgm:cxn modelId="{BBA132FA-EC7E-42CC-B1E7-6F45696D8428}" srcId="{E031B8DD-891D-491A-9560-D4D4F268F432}" destId="{DB0409F7-9BF8-4C41-A37D-8C255EF6480A}" srcOrd="5" destOrd="0" parTransId="{4CC7AFDD-545A-440E-AA41-B90DCDC7AD12}" sibTransId="{519DF7AB-4B30-4063-9EE4-57CE4B028B74}"/>
    <dgm:cxn modelId="{834954A1-E2D1-455D-9884-4E6C377623EA}" type="presParOf" srcId="{FF5130E8-355F-4F41-9A33-FBA6C019887F}" destId="{ADF8DF20-AEF2-45E6-A12F-57D1CF655846}" srcOrd="0" destOrd="0" presId="urn:microsoft.com/office/officeart/2005/8/layout/radial1"/>
    <dgm:cxn modelId="{2CA3EEF8-C598-4AA8-8017-1CE0D69CD953}" type="presParOf" srcId="{FF5130E8-355F-4F41-9A33-FBA6C019887F}" destId="{31F36FAA-93C9-4EAD-A40B-F1BE7F9244D8}" srcOrd="1" destOrd="0" presId="urn:microsoft.com/office/officeart/2005/8/layout/radial1"/>
    <dgm:cxn modelId="{FF6DABB5-1D9D-42A7-AFEA-E267E7B80BB9}" type="presParOf" srcId="{31F36FAA-93C9-4EAD-A40B-F1BE7F9244D8}" destId="{5677E153-38D1-4FEB-A962-8FC54919B40C}" srcOrd="0" destOrd="0" presId="urn:microsoft.com/office/officeart/2005/8/layout/radial1"/>
    <dgm:cxn modelId="{3C2D1A41-B21F-4CBD-A9BD-ADE718FED55C}" type="presParOf" srcId="{FF5130E8-355F-4F41-9A33-FBA6C019887F}" destId="{7E903B81-CA24-493F-A041-8203BC824567}" srcOrd="2" destOrd="0" presId="urn:microsoft.com/office/officeart/2005/8/layout/radial1"/>
    <dgm:cxn modelId="{F482E1AA-FBA6-41DA-8BF8-E4A51E4D32FF}" type="presParOf" srcId="{FF5130E8-355F-4F41-9A33-FBA6C019887F}" destId="{C499CC83-7E6D-4F0C-A089-FC58856A1E47}" srcOrd="3" destOrd="0" presId="urn:microsoft.com/office/officeart/2005/8/layout/radial1"/>
    <dgm:cxn modelId="{643577FB-55D0-4602-A589-8A32D56155FC}" type="presParOf" srcId="{C499CC83-7E6D-4F0C-A089-FC58856A1E47}" destId="{1896086D-8B4B-4003-B512-B5B1CC766E52}" srcOrd="0" destOrd="0" presId="urn:microsoft.com/office/officeart/2005/8/layout/radial1"/>
    <dgm:cxn modelId="{3026E07C-D4E4-4FE7-96D3-2C3D9366A74E}" type="presParOf" srcId="{FF5130E8-355F-4F41-9A33-FBA6C019887F}" destId="{21D72AC5-6559-4D14-AF79-5C6BB755419F}" srcOrd="4" destOrd="0" presId="urn:microsoft.com/office/officeart/2005/8/layout/radial1"/>
    <dgm:cxn modelId="{76AF81A4-0246-471E-AC5E-5FDF0213C9B4}" type="presParOf" srcId="{FF5130E8-355F-4F41-9A33-FBA6C019887F}" destId="{90EB5126-37F8-4769-99C6-2389E0EAA189}" srcOrd="5" destOrd="0" presId="urn:microsoft.com/office/officeart/2005/8/layout/radial1"/>
    <dgm:cxn modelId="{6617CD49-CF9F-4FCD-8153-577C3A2015CC}" type="presParOf" srcId="{90EB5126-37F8-4769-99C6-2389E0EAA189}" destId="{8701E1BB-D852-4374-ADBD-A305E3D4C4E3}" srcOrd="0" destOrd="0" presId="urn:microsoft.com/office/officeart/2005/8/layout/radial1"/>
    <dgm:cxn modelId="{52436791-E3A2-4062-9A58-2AC2464EB81B}" type="presParOf" srcId="{FF5130E8-355F-4F41-9A33-FBA6C019887F}" destId="{528611E1-3FBA-4DDA-8A1F-A1E982D18825}" srcOrd="6" destOrd="0" presId="urn:microsoft.com/office/officeart/2005/8/layout/radial1"/>
    <dgm:cxn modelId="{F19A7BD8-1E08-4DD3-AE7A-B6A85C601691}" type="presParOf" srcId="{FF5130E8-355F-4F41-9A33-FBA6C019887F}" destId="{058ECB6E-9043-4485-A730-7A0D905AE1E2}" srcOrd="7" destOrd="0" presId="urn:microsoft.com/office/officeart/2005/8/layout/radial1"/>
    <dgm:cxn modelId="{9AB65A7B-B9BF-4142-9323-EA4714D9C5FA}" type="presParOf" srcId="{058ECB6E-9043-4485-A730-7A0D905AE1E2}" destId="{4352C89C-945E-4F6F-BB56-FB48D96D316E}" srcOrd="0" destOrd="0" presId="urn:microsoft.com/office/officeart/2005/8/layout/radial1"/>
    <dgm:cxn modelId="{18435B41-E637-469B-AD14-75DE18785B1A}" type="presParOf" srcId="{FF5130E8-355F-4F41-9A33-FBA6C019887F}" destId="{E799DC5B-5CAD-461B-A128-55C13329E31C}" srcOrd="8" destOrd="0" presId="urn:microsoft.com/office/officeart/2005/8/layout/radial1"/>
    <dgm:cxn modelId="{F2BF5FFE-D29E-4A40-87C7-DC348F0CEB2D}" type="presParOf" srcId="{FF5130E8-355F-4F41-9A33-FBA6C019887F}" destId="{BB930AB7-3715-41B3-A7B3-675D0267E4BE}" srcOrd="9" destOrd="0" presId="urn:microsoft.com/office/officeart/2005/8/layout/radial1"/>
    <dgm:cxn modelId="{0CF625CF-F4B4-47C7-8097-C8A1B5DF79D6}" type="presParOf" srcId="{BB930AB7-3715-41B3-A7B3-675D0267E4BE}" destId="{079F4D16-02B9-4D52-AA21-B864BB1F508E}" srcOrd="0" destOrd="0" presId="urn:microsoft.com/office/officeart/2005/8/layout/radial1"/>
    <dgm:cxn modelId="{C20D7CBB-E210-4051-83F9-0E2A668DEF5A}" type="presParOf" srcId="{FF5130E8-355F-4F41-9A33-FBA6C019887F}" destId="{CC046CB6-D5A0-4925-B027-200D353985F2}" srcOrd="10" destOrd="0" presId="urn:microsoft.com/office/officeart/2005/8/layout/radial1"/>
    <dgm:cxn modelId="{656B0849-4776-4C0A-91CE-07BDE5668586}" type="presParOf" srcId="{FF5130E8-355F-4F41-9A33-FBA6C019887F}" destId="{05A741FA-1816-44E3-9AE7-BCB859F4701D}" srcOrd="11" destOrd="0" presId="urn:microsoft.com/office/officeart/2005/8/layout/radial1"/>
    <dgm:cxn modelId="{60604BAC-F064-47CE-8140-AD029B439667}" type="presParOf" srcId="{05A741FA-1816-44E3-9AE7-BCB859F4701D}" destId="{50FCD0FA-2916-4103-8B55-957AD5B80426}" srcOrd="0" destOrd="0" presId="urn:microsoft.com/office/officeart/2005/8/layout/radial1"/>
    <dgm:cxn modelId="{D3EBF116-9B8C-411A-9231-79C9092CBD87}" type="presParOf" srcId="{FF5130E8-355F-4F41-9A33-FBA6C019887F}" destId="{129CC41E-D488-411A-977F-5ADD86785CA2}" srcOrd="12" destOrd="0" presId="urn:microsoft.com/office/officeart/2005/8/layout/radial1"/>
    <dgm:cxn modelId="{7E04983E-A306-4573-9EEA-F4A5551BF2DA}" type="presParOf" srcId="{FF5130E8-355F-4F41-9A33-FBA6C019887F}" destId="{DE3C8FE5-67B9-44AB-AD56-66A0B49067CF}" srcOrd="13" destOrd="0" presId="urn:microsoft.com/office/officeart/2005/8/layout/radial1"/>
    <dgm:cxn modelId="{53CFBCAA-1EE4-4789-9A78-ADC5CBDA1E1F}" type="presParOf" srcId="{DE3C8FE5-67B9-44AB-AD56-66A0B49067CF}" destId="{A56AAF71-A8C1-40A6-A99F-C79D485AC3BA}" srcOrd="0" destOrd="0" presId="urn:microsoft.com/office/officeart/2005/8/layout/radial1"/>
    <dgm:cxn modelId="{186C2311-68A2-4609-AED1-56A9B3882F6B}" type="presParOf" srcId="{FF5130E8-355F-4F41-9A33-FBA6C019887F}" destId="{56752881-45D0-4F07-BF96-412345319EE2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70ED90-CA2A-4A16-8ADC-6D2CF0144B71}">
      <dsp:nvSpPr>
        <dsp:cNvPr id="0" name=""/>
        <dsp:cNvSpPr/>
      </dsp:nvSpPr>
      <dsp:spPr>
        <a:xfrm>
          <a:off x="2933800" y="3290772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1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Marketing mix</a:t>
          </a:r>
        </a:p>
      </dsp:txBody>
      <dsp:txXfrm>
        <a:off x="2957719" y="3314691"/>
        <a:ext cx="1585486" cy="768824"/>
      </dsp:txXfrm>
    </dsp:sp>
    <dsp:sp modelId="{7627E06C-FC8F-48AA-92FF-756CCE7EAFCF}">
      <dsp:nvSpPr>
        <dsp:cNvPr id="0" name=""/>
        <dsp:cNvSpPr/>
      </dsp:nvSpPr>
      <dsp:spPr>
        <a:xfrm rot="17692822">
          <a:off x="4117357" y="2981416"/>
          <a:ext cx="1552866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552866" y="13315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854968" y="2955910"/>
        <a:ext cx="77643" cy="77643"/>
      </dsp:txXfrm>
    </dsp:sp>
    <dsp:sp modelId="{F460543D-6ACF-4255-A243-470B8532C3EA}">
      <dsp:nvSpPr>
        <dsp:cNvPr id="0" name=""/>
        <dsp:cNvSpPr/>
      </dsp:nvSpPr>
      <dsp:spPr>
        <a:xfrm>
          <a:off x="5220455" y="1882029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Promotion</a:t>
          </a:r>
        </a:p>
      </dsp:txBody>
      <dsp:txXfrm>
        <a:off x="5244374" y="1905948"/>
        <a:ext cx="1585486" cy="768824"/>
      </dsp:txXfrm>
    </dsp:sp>
    <dsp:sp modelId="{0B8778BC-993F-4D17-9C48-16228CACE1E0}">
      <dsp:nvSpPr>
        <dsp:cNvPr id="0" name=""/>
        <dsp:cNvSpPr/>
      </dsp:nvSpPr>
      <dsp:spPr>
        <a:xfrm rot="17350740">
          <a:off x="6186093" y="1337883"/>
          <a:ext cx="198870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988702" y="1331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7130727" y="1301481"/>
        <a:ext cx="99435" cy="99435"/>
      </dsp:txXfrm>
    </dsp:sp>
    <dsp:sp modelId="{B864C8C7-8E5B-4226-A1FE-93D0F553CC31}">
      <dsp:nvSpPr>
        <dsp:cNvPr id="0" name=""/>
        <dsp:cNvSpPr/>
      </dsp:nvSpPr>
      <dsp:spPr>
        <a:xfrm>
          <a:off x="7507110" y="3705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Advertising</a:t>
          </a:r>
        </a:p>
      </dsp:txBody>
      <dsp:txXfrm>
        <a:off x="7531029" y="27624"/>
        <a:ext cx="1585486" cy="768824"/>
      </dsp:txXfrm>
    </dsp:sp>
    <dsp:sp modelId="{3B04B8D2-E1C7-42D6-8DAD-3F25F7F3B8CB}">
      <dsp:nvSpPr>
        <dsp:cNvPr id="0" name=""/>
        <dsp:cNvSpPr/>
      </dsp:nvSpPr>
      <dsp:spPr>
        <a:xfrm rot="18289469">
          <a:off x="6608417" y="1807464"/>
          <a:ext cx="1144056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144056" y="1331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51843" y="1792178"/>
        <a:ext cx="57202" cy="57202"/>
      </dsp:txXfrm>
    </dsp:sp>
    <dsp:sp modelId="{3751A3D4-65A0-4A9B-ABDD-65F7995F1D9D}">
      <dsp:nvSpPr>
        <dsp:cNvPr id="0" name=""/>
        <dsp:cNvSpPr/>
      </dsp:nvSpPr>
      <dsp:spPr>
        <a:xfrm>
          <a:off x="7507110" y="942867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Personal Selling</a:t>
          </a:r>
        </a:p>
      </dsp:txBody>
      <dsp:txXfrm>
        <a:off x="7531029" y="966786"/>
        <a:ext cx="1585486" cy="768824"/>
      </dsp:txXfrm>
    </dsp:sp>
    <dsp:sp modelId="{6B3273CE-08B1-4E3C-BA77-92F3A47FACDF}">
      <dsp:nvSpPr>
        <dsp:cNvPr id="0" name=""/>
        <dsp:cNvSpPr/>
      </dsp:nvSpPr>
      <dsp:spPr>
        <a:xfrm>
          <a:off x="6853780" y="2277045"/>
          <a:ext cx="653329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653329" y="1331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64112" y="2274027"/>
        <a:ext cx="32666" cy="32666"/>
      </dsp:txXfrm>
    </dsp:sp>
    <dsp:sp modelId="{AB1D8E21-1C30-42B4-A8C9-1D5B43A1F7EB}">
      <dsp:nvSpPr>
        <dsp:cNvPr id="0" name=""/>
        <dsp:cNvSpPr/>
      </dsp:nvSpPr>
      <dsp:spPr>
        <a:xfrm>
          <a:off x="7507110" y="1882029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Direct Marketing</a:t>
          </a:r>
        </a:p>
      </dsp:txBody>
      <dsp:txXfrm>
        <a:off x="7531029" y="1905948"/>
        <a:ext cx="1585486" cy="768824"/>
      </dsp:txXfrm>
    </dsp:sp>
    <dsp:sp modelId="{752EF3A2-77E7-46D5-8917-1B4CAB44EE32}">
      <dsp:nvSpPr>
        <dsp:cNvPr id="0" name=""/>
        <dsp:cNvSpPr/>
      </dsp:nvSpPr>
      <dsp:spPr>
        <a:xfrm rot="3310531">
          <a:off x="6608417" y="2746626"/>
          <a:ext cx="1144056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144056" y="1331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51843" y="2731340"/>
        <a:ext cx="57202" cy="57202"/>
      </dsp:txXfrm>
    </dsp:sp>
    <dsp:sp modelId="{02C08ACE-92C3-429F-9C89-3E0D7D512072}">
      <dsp:nvSpPr>
        <dsp:cNvPr id="0" name=""/>
        <dsp:cNvSpPr/>
      </dsp:nvSpPr>
      <dsp:spPr>
        <a:xfrm>
          <a:off x="7507110" y="2821191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Sales Promotion</a:t>
          </a:r>
        </a:p>
      </dsp:txBody>
      <dsp:txXfrm>
        <a:off x="7531029" y="2845110"/>
        <a:ext cx="1585486" cy="768824"/>
      </dsp:txXfrm>
    </dsp:sp>
    <dsp:sp modelId="{BCAE476E-4682-4A69-B453-BAD3565C90ED}">
      <dsp:nvSpPr>
        <dsp:cNvPr id="0" name=""/>
        <dsp:cNvSpPr/>
      </dsp:nvSpPr>
      <dsp:spPr>
        <a:xfrm rot="4249260">
          <a:off x="6186093" y="3216206"/>
          <a:ext cx="198870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988702" y="1331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7130727" y="3179804"/>
        <a:ext cx="99435" cy="99435"/>
      </dsp:txXfrm>
    </dsp:sp>
    <dsp:sp modelId="{502C8C54-2477-4E6F-8B89-3FA8F8FE8027}">
      <dsp:nvSpPr>
        <dsp:cNvPr id="0" name=""/>
        <dsp:cNvSpPr/>
      </dsp:nvSpPr>
      <dsp:spPr>
        <a:xfrm>
          <a:off x="7507110" y="3760352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Public Relations</a:t>
          </a:r>
        </a:p>
      </dsp:txBody>
      <dsp:txXfrm>
        <a:off x="7531029" y="3784271"/>
        <a:ext cx="1585486" cy="768824"/>
      </dsp:txXfrm>
    </dsp:sp>
    <dsp:sp modelId="{D7D58573-18A3-4C70-BA82-9E4CC4234566}">
      <dsp:nvSpPr>
        <dsp:cNvPr id="0" name=""/>
        <dsp:cNvSpPr/>
      </dsp:nvSpPr>
      <dsp:spPr>
        <a:xfrm rot="19457599">
          <a:off x="4491501" y="3450997"/>
          <a:ext cx="80457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804578" y="13315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873676" y="3444198"/>
        <a:ext cx="40228" cy="40228"/>
      </dsp:txXfrm>
    </dsp:sp>
    <dsp:sp modelId="{8E30C3BF-6AB8-4D1C-8169-A8C21AA66541}">
      <dsp:nvSpPr>
        <dsp:cNvPr id="0" name=""/>
        <dsp:cNvSpPr/>
      </dsp:nvSpPr>
      <dsp:spPr>
        <a:xfrm>
          <a:off x="5220455" y="2821191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Price</a:t>
          </a:r>
        </a:p>
      </dsp:txBody>
      <dsp:txXfrm>
        <a:off x="5244374" y="2845110"/>
        <a:ext cx="1585486" cy="768824"/>
      </dsp:txXfrm>
    </dsp:sp>
    <dsp:sp modelId="{1F339E5C-A808-45C5-BBD5-CEED955CA321}">
      <dsp:nvSpPr>
        <dsp:cNvPr id="0" name=""/>
        <dsp:cNvSpPr/>
      </dsp:nvSpPr>
      <dsp:spPr>
        <a:xfrm rot="2142401">
          <a:off x="4491501" y="3920578"/>
          <a:ext cx="80457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804578" y="13315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873676" y="3913779"/>
        <a:ext cx="40228" cy="40228"/>
      </dsp:txXfrm>
    </dsp:sp>
    <dsp:sp modelId="{382C1847-3F51-448F-B947-BE8BEA4F896F}">
      <dsp:nvSpPr>
        <dsp:cNvPr id="0" name=""/>
        <dsp:cNvSpPr/>
      </dsp:nvSpPr>
      <dsp:spPr>
        <a:xfrm>
          <a:off x="5220455" y="3760352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Product</a:t>
          </a:r>
        </a:p>
      </dsp:txBody>
      <dsp:txXfrm>
        <a:off x="5244374" y="3784271"/>
        <a:ext cx="1585486" cy="768824"/>
      </dsp:txXfrm>
    </dsp:sp>
    <dsp:sp modelId="{F93C1940-7106-4AA4-817A-44B1AD6492CD}">
      <dsp:nvSpPr>
        <dsp:cNvPr id="0" name=""/>
        <dsp:cNvSpPr/>
      </dsp:nvSpPr>
      <dsp:spPr>
        <a:xfrm rot="3907178">
          <a:off x="4117357" y="4390159"/>
          <a:ext cx="1552866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552866" y="13315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854968" y="4364652"/>
        <a:ext cx="77643" cy="77643"/>
      </dsp:txXfrm>
    </dsp:sp>
    <dsp:sp modelId="{E486AD45-45DA-42A5-BD60-10FA462C7108}">
      <dsp:nvSpPr>
        <dsp:cNvPr id="0" name=""/>
        <dsp:cNvSpPr/>
      </dsp:nvSpPr>
      <dsp:spPr>
        <a:xfrm>
          <a:off x="5220455" y="4699514"/>
          <a:ext cx="1633324" cy="8166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Place</a:t>
          </a:r>
        </a:p>
      </dsp:txBody>
      <dsp:txXfrm>
        <a:off x="5244374" y="4723433"/>
        <a:ext cx="1585486" cy="7688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F11F2D-891A-4188-98D6-406D48A3984F}">
      <dsp:nvSpPr>
        <dsp:cNvPr id="0" name=""/>
        <dsp:cNvSpPr/>
      </dsp:nvSpPr>
      <dsp:spPr>
        <a:xfrm>
          <a:off x="0" y="0"/>
          <a:ext cx="11817928" cy="10136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Advertising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Paid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Non personal</a:t>
          </a:r>
        </a:p>
      </dsp:txBody>
      <dsp:txXfrm>
        <a:off x="2464950" y="0"/>
        <a:ext cx="9352977" cy="1013646"/>
      </dsp:txXfrm>
    </dsp:sp>
    <dsp:sp modelId="{D1B96BBC-4116-4C4B-8768-CD3FCDBA5168}">
      <dsp:nvSpPr>
        <dsp:cNvPr id="0" name=""/>
        <dsp:cNvSpPr/>
      </dsp:nvSpPr>
      <dsp:spPr>
        <a:xfrm>
          <a:off x="101364" y="101364"/>
          <a:ext cx="2363585" cy="8109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t="-39000" b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C419D-239B-4A54-B8B1-78371BE935E3}">
      <dsp:nvSpPr>
        <dsp:cNvPr id="0" name=""/>
        <dsp:cNvSpPr/>
      </dsp:nvSpPr>
      <dsp:spPr>
        <a:xfrm>
          <a:off x="0" y="1115011"/>
          <a:ext cx="11817928" cy="10136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Sales Promotion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Short term incentives</a:t>
          </a:r>
        </a:p>
      </dsp:txBody>
      <dsp:txXfrm>
        <a:off x="2464950" y="1115011"/>
        <a:ext cx="9352977" cy="1013646"/>
      </dsp:txXfrm>
    </dsp:sp>
    <dsp:sp modelId="{3E0F24B9-CAF9-4021-BEFE-ABC1F8405087}">
      <dsp:nvSpPr>
        <dsp:cNvPr id="0" name=""/>
        <dsp:cNvSpPr/>
      </dsp:nvSpPr>
      <dsp:spPr>
        <a:xfrm>
          <a:off x="101364" y="1216375"/>
          <a:ext cx="2363585" cy="8109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56000" b="-56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033D4C-50A2-4D3D-BADC-B2D85E92EDE2}">
      <dsp:nvSpPr>
        <dsp:cNvPr id="0" name=""/>
        <dsp:cNvSpPr/>
      </dsp:nvSpPr>
      <dsp:spPr>
        <a:xfrm>
          <a:off x="0" y="2230022"/>
          <a:ext cx="11817928" cy="10136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Personal Selling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Personal Presentation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Purpose is to make sale and build relationships</a:t>
          </a:r>
        </a:p>
      </dsp:txBody>
      <dsp:txXfrm>
        <a:off x="2464950" y="2230022"/>
        <a:ext cx="9352977" cy="1013646"/>
      </dsp:txXfrm>
    </dsp:sp>
    <dsp:sp modelId="{54A0BC54-567C-4C3E-B1A3-D20C1CB8B5BD}">
      <dsp:nvSpPr>
        <dsp:cNvPr id="0" name=""/>
        <dsp:cNvSpPr/>
      </dsp:nvSpPr>
      <dsp:spPr>
        <a:xfrm>
          <a:off x="101364" y="2331386"/>
          <a:ext cx="2363585" cy="8109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91000" b="-9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4037D5-61A5-4005-9E74-B20F0FFCC555}">
      <dsp:nvSpPr>
        <dsp:cNvPr id="0" name=""/>
        <dsp:cNvSpPr/>
      </dsp:nvSpPr>
      <dsp:spPr>
        <a:xfrm>
          <a:off x="0" y="3345033"/>
          <a:ext cx="11817928" cy="10136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Public Relations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Build good relationships with publics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Publicity and corporate </a:t>
          </a:r>
          <a:r>
            <a:rPr lang="en-GB" sz="1500" kern="1200" dirty="0" err="1"/>
            <a:t>imiage</a:t>
          </a:r>
          <a:r>
            <a:rPr lang="en-GB" sz="1500" kern="1200" dirty="0"/>
            <a:t> management</a:t>
          </a:r>
        </a:p>
      </dsp:txBody>
      <dsp:txXfrm>
        <a:off x="2464950" y="3345033"/>
        <a:ext cx="9352977" cy="1013646"/>
      </dsp:txXfrm>
    </dsp:sp>
    <dsp:sp modelId="{B4AF7ED1-0732-4404-BF82-532D827D8417}">
      <dsp:nvSpPr>
        <dsp:cNvPr id="0" name=""/>
        <dsp:cNvSpPr/>
      </dsp:nvSpPr>
      <dsp:spPr>
        <a:xfrm>
          <a:off x="101364" y="3446397"/>
          <a:ext cx="2363585" cy="8109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t="-47000" b="-4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14892-74F1-40A0-B230-4F78B4AD2296}">
      <dsp:nvSpPr>
        <dsp:cNvPr id="0" name=""/>
        <dsp:cNvSpPr/>
      </dsp:nvSpPr>
      <dsp:spPr>
        <a:xfrm>
          <a:off x="0" y="4460044"/>
          <a:ext cx="11817928" cy="10136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Direct Marketing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Direct connection with consumer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Purpose is to obtain immediate response and build relationships</a:t>
          </a:r>
        </a:p>
      </dsp:txBody>
      <dsp:txXfrm>
        <a:off x="2464950" y="4460044"/>
        <a:ext cx="9352977" cy="1013646"/>
      </dsp:txXfrm>
    </dsp:sp>
    <dsp:sp modelId="{2734413E-9DBC-4D1B-909E-2ED002DBA534}">
      <dsp:nvSpPr>
        <dsp:cNvPr id="0" name=""/>
        <dsp:cNvSpPr/>
      </dsp:nvSpPr>
      <dsp:spPr>
        <a:xfrm>
          <a:off x="101364" y="4561408"/>
          <a:ext cx="2363585" cy="8109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t="-28000" b="-28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BB9BB-43ED-4AF4-BA08-239CD7DB5FA2}">
      <dsp:nvSpPr>
        <dsp:cNvPr id="0" name=""/>
        <dsp:cNvSpPr/>
      </dsp:nvSpPr>
      <dsp:spPr>
        <a:xfrm>
          <a:off x="513088" y="649377"/>
          <a:ext cx="1440873" cy="1440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78FFB-1AAC-4B42-AEFF-26E4CCE5FF48}">
      <dsp:nvSpPr>
        <dsp:cNvPr id="0" name=""/>
        <dsp:cNvSpPr/>
      </dsp:nvSpPr>
      <dsp:spPr>
        <a:xfrm>
          <a:off x="820160" y="956448"/>
          <a:ext cx="826730" cy="8267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FE6F1-9CA1-4B4E-A375-C4D02DE23FF8}">
      <dsp:nvSpPr>
        <dsp:cNvPr id="0" name=""/>
        <dsp:cNvSpPr/>
      </dsp:nvSpPr>
      <dsp:spPr>
        <a:xfrm>
          <a:off x="52481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baseline="0"/>
            <a:t>Creates a single unified voice</a:t>
          </a:r>
          <a:endParaRPr lang="en-US" sz="2300" kern="1200"/>
        </a:p>
      </dsp:txBody>
      <dsp:txXfrm>
        <a:off x="52481" y="2539047"/>
        <a:ext cx="2362088" cy="720000"/>
      </dsp:txXfrm>
    </dsp:sp>
    <dsp:sp modelId="{FCD20BF5-DAA4-4C76-866E-B8EA17789977}">
      <dsp:nvSpPr>
        <dsp:cNvPr id="0" name=""/>
        <dsp:cNvSpPr/>
      </dsp:nvSpPr>
      <dsp:spPr>
        <a:xfrm>
          <a:off x="3288542" y="649377"/>
          <a:ext cx="1440873" cy="1440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2F4ED-A295-4F1D-923A-824F944067B9}">
      <dsp:nvSpPr>
        <dsp:cNvPr id="0" name=""/>
        <dsp:cNvSpPr/>
      </dsp:nvSpPr>
      <dsp:spPr>
        <a:xfrm>
          <a:off x="3595614" y="956448"/>
          <a:ext cx="826730" cy="8267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A027B-6A9A-45A2-A7BB-50F67505B94D}">
      <dsp:nvSpPr>
        <dsp:cNvPr id="0" name=""/>
        <dsp:cNvSpPr/>
      </dsp:nvSpPr>
      <dsp:spPr>
        <a:xfrm>
          <a:off x="2827935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baseline="0"/>
            <a:t>Begins with the customer</a:t>
          </a:r>
          <a:endParaRPr lang="en-US" sz="2300" kern="1200"/>
        </a:p>
      </dsp:txBody>
      <dsp:txXfrm>
        <a:off x="2827935" y="2539047"/>
        <a:ext cx="2362088" cy="720000"/>
      </dsp:txXfrm>
    </dsp:sp>
    <dsp:sp modelId="{218428B7-4E0F-422D-AEB2-23A4B86CEE1E}">
      <dsp:nvSpPr>
        <dsp:cNvPr id="0" name=""/>
        <dsp:cNvSpPr/>
      </dsp:nvSpPr>
      <dsp:spPr>
        <a:xfrm>
          <a:off x="6063996" y="649377"/>
          <a:ext cx="1440873" cy="1440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8CE116-41AB-49C6-97E9-5D9E0A44B487}">
      <dsp:nvSpPr>
        <dsp:cNvPr id="0" name=""/>
        <dsp:cNvSpPr/>
      </dsp:nvSpPr>
      <dsp:spPr>
        <a:xfrm>
          <a:off x="6371067" y="956448"/>
          <a:ext cx="826730" cy="8267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5E148-5FBF-4FDD-88FB-AB69C8B65249}">
      <dsp:nvSpPr>
        <dsp:cNvPr id="0" name=""/>
        <dsp:cNvSpPr/>
      </dsp:nvSpPr>
      <dsp:spPr>
        <a:xfrm>
          <a:off x="5603389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baseline="0"/>
            <a:t>Seeks to Develop Relationships</a:t>
          </a:r>
          <a:endParaRPr lang="en-US" sz="2300" kern="1200"/>
        </a:p>
      </dsp:txBody>
      <dsp:txXfrm>
        <a:off x="5603389" y="2539047"/>
        <a:ext cx="2362088" cy="720000"/>
      </dsp:txXfrm>
    </dsp:sp>
    <dsp:sp modelId="{E46DDACA-F021-412B-B472-EA140D942A9D}">
      <dsp:nvSpPr>
        <dsp:cNvPr id="0" name=""/>
        <dsp:cNvSpPr/>
      </dsp:nvSpPr>
      <dsp:spPr>
        <a:xfrm>
          <a:off x="8839450" y="649377"/>
          <a:ext cx="1440873" cy="1440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DD762-65C4-4023-910C-A639E9713330}">
      <dsp:nvSpPr>
        <dsp:cNvPr id="0" name=""/>
        <dsp:cNvSpPr/>
      </dsp:nvSpPr>
      <dsp:spPr>
        <a:xfrm>
          <a:off x="9146521" y="956448"/>
          <a:ext cx="826730" cy="8267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18413-7927-4763-92AE-4293A48EBE20}">
      <dsp:nvSpPr>
        <dsp:cNvPr id="0" name=""/>
        <dsp:cNvSpPr/>
      </dsp:nvSpPr>
      <dsp:spPr>
        <a:xfrm>
          <a:off x="8378842" y="2539047"/>
          <a:ext cx="23620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baseline="0"/>
            <a:t>Involves Two Way communication</a:t>
          </a:r>
          <a:endParaRPr lang="en-US" sz="2300" kern="1200"/>
        </a:p>
      </dsp:txBody>
      <dsp:txXfrm>
        <a:off x="8378842" y="2539047"/>
        <a:ext cx="2362088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761C0-EC71-47BA-8741-E0194474E366}">
      <dsp:nvSpPr>
        <dsp:cNvPr id="0" name=""/>
        <dsp:cNvSpPr/>
      </dsp:nvSpPr>
      <dsp:spPr>
        <a:xfrm>
          <a:off x="651456" y="311712"/>
          <a:ext cx="1955812" cy="19558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01195-7E6E-40B5-9C03-9C01C621D085}">
      <dsp:nvSpPr>
        <dsp:cNvPr id="0" name=""/>
        <dsp:cNvSpPr/>
      </dsp:nvSpPr>
      <dsp:spPr>
        <a:xfrm>
          <a:off x="1068268" y="72852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251BA-82CB-42AC-86A2-008DF022586B}">
      <dsp:nvSpPr>
        <dsp:cNvPr id="0" name=""/>
        <dsp:cNvSpPr/>
      </dsp:nvSpPr>
      <dsp:spPr>
        <a:xfrm>
          <a:off x="26237" y="287671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baseline="0"/>
            <a:t>Focuses on stakeholders</a:t>
          </a:r>
          <a:endParaRPr lang="en-US" sz="2200" kern="1200"/>
        </a:p>
      </dsp:txBody>
      <dsp:txXfrm>
        <a:off x="26237" y="2876712"/>
        <a:ext cx="3206250" cy="720000"/>
      </dsp:txXfrm>
    </dsp:sp>
    <dsp:sp modelId="{EFCF9F84-4CD3-4D04-BF84-7EAC8EE4DDFF}">
      <dsp:nvSpPr>
        <dsp:cNvPr id="0" name=""/>
        <dsp:cNvSpPr/>
      </dsp:nvSpPr>
      <dsp:spPr>
        <a:xfrm>
          <a:off x="4418800" y="311712"/>
          <a:ext cx="1955812" cy="19558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1DB9C-2289-4376-AE1F-2A837C3E63AB}">
      <dsp:nvSpPr>
        <dsp:cNvPr id="0" name=""/>
        <dsp:cNvSpPr/>
      </dsp:nvSpPr>
      <dsp:spPr>
        <a:xfrm>
          <a:off x="4835612" y="72852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7CFB3-344C-4FB2-A04F-E31EECC9E344}">
      <dsp:nvSpPr>
        <dsp:cNvPr id="0" name=""/>
        <dsp:cNvSpPr/>
      </dsp:nvSpPr>
      <dsp:spPr>
        <a:xfrm>
          <a:off x="3793581" y="287671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baseline="0"/>
            <a:t>Generates a continuous stream of communication</a:t>
          </a:r>
          <a:endParaRPr lang="en-US" sz="2200" kern="1200"/>
        </a:p>
      </dsp:txBody>
      <dsp:txXfrm>
        <a:off x="3793581" y="2876712"/>
        <a:ext cx="3206250" cy="720000"/>
      </dsp:txXfrm>
    </dsp:sp>
    <dsp:sp modelId="{B3655040-B30E-43C7-923D-28A507E77B45}">
      <dsp:nvSpPr>
        <dsp:cNvPr id="0" name=""/>
        <dsp:cNvSpPr/>
      </dsp:nvSpPr>
      <dsp:spPr>
        <a:xfrm>
          <a:off x="8186144" y="311712"/>
          <a:ext cx="1955812" cy="19558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98C79F-7537-480E-8836-BF42248DDC23}">
      <dsp:nvSpPr>
        <dsp:cNvPr id="0" name=""/>
        <dsp:cNvSpPr/>
      </dsp:nvSpPr>
      <dsp:spPr>
        <a:xfrm>
          <a:off x="8602956" y="72852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891413-B8B9-4755-95C2-144272FC2AA4}">
      <dsp:nvSpPr>
        <dsp:cNvPr id="0" name=""/>
        <dsp:cNvSpPr/>
      </dsp:nvSpPr>
      <dsp:spPr>
        <a:xfrm>
          <a:off x="7560925" y="287671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baseline="0"/>
            <a:t>Measures Results</a:t>
          </a:r>
          <a:endParaRPr lang="en-US" sz="2200" kern="1200"/>
        </a:p>
      </dsp:txBody>
      <dsp:txXfrm>
        <a:off x="7560925" y="2876712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49E2D-683C-43C1-AA68-BC8F6BB06197}">
      <dsp:nvSpPr>
        <dsp:cNvPr id="0" name=""/>
        <dsp:cNvSpPr/>
      </dsp:nvSpPr>
      <dsp:spPr>
        <a:xfrm>
          <a:off x="191881" y="48924"/>
          <a:ext cx="1325358" cy="132535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B23898-A496-4E4F-A3D4-F762E0261C5A}">
      <dsp:nvSpPr>
        <dsp:cNvPr id="0" name=""/>
        <dsp:cNvSpPr/>
      </dsp:nvSpPr>
      <dsp:spPr>
        <a:xfrm>
          <a:off x="470206" y="327249"/>
          <a:ext cx="768707" cy="7687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937AE-06A0-4E31-8985-DE74B834479D}">
      <dsp:nvSpPr>
        <dsp:cNvPr id="0" name=""/>
        <dsp:cNvSpPr/>
      </dsp:nvSpPr>
      <dsp:spPr>
        <a:xfrm>
          <a:off x="1801244" y="48924"/>
          <a:ext cx="3124058" cy="13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Encourages a strategic approach</a:t>
          </a:r>
          <a:endParaRPr lang="en-US" sz="2400" kern="1200"/>
        </a:p>
      </dsp:txBody>
      <dsp:txXfrm>
        <a:off x="1801244" y="48924"/>
        <a:ext cx="3124058" cy="1325358"/>
      </dsp:txXfrm>
    </dsp:sp>
    <dsp:sp modelId="{26079602-2BC6-4189-BE67-0180B60DD2C7}">
      <dsp:nvSpPr>
        <dsp:cNvPr id="0" name=""/>
        <dsp:cNvSpPr/>
      </dsp:nvSpPr>
      <dsp:spPr>
        <a:xfrm>
          <a:off x="5469646" y="48924"/>
          <a:ext cx="1325358" cy="132535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422BD-EF17-49B2-9C1C-C6D36AC11EF2}">
      <dsp:nvSpPr>
        <dsp:cNvPr id="0" name=""/>
        <dsp:cNvSpPr/>
      </dsp:nvSpPr>
      <dsp:spPr>
        <a:xfrm>
          <a:off x="5747971" y="327249"/>
          <a:ext cx="768707" cy="7687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01D2A-2862-4432-B717-04776EF384A3}">
      <dsp:nvSpPr>
        <dsp:cNvPr id="0" name=""/>
        <dsp:cNvSpPr/>
      </dsp:nvSpPr>
      <dsp:spPr>
        <a:xfrm>
          <a:off x="7079010" y="48924"/>
          <a:ext cx="3124058" cy="13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Produces a consistent message</a:t>
          </a:r>
          <a:endParaRPr lang="en-US" sz="2400" kern="1200"/>
        </a:p>
      </dsp:txBody>
      <dsp:txXfrm>
        <a:off x="7079010" y="48924"/>
        <a:ext cx="3124058" cy="1325358"/>
      </dsp:txXfrm>
    </dsp:sp>
    <dsp:sp modelId="{518CDDDF-4CC1-44BD-AC7C-B254FBCADC93}">
      <dsp:nvSpPr>
        <dsp:cNvPr id="0" name=""/>
        <dsp:cNvSpPr/>
      </dsp:nvSpPr>
      <dsp:spPr>
        <a:xfrm>
          <a:off x="191881" y="1937242"/>
          <a:ext cx="1325358" cy="132535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035B4-6421-4538-996D-722EF3B4D542}">
      <dsp:nvSpPr>
        <dsp:cNvPr id="0" name=""/>
        <dsp:cNvSpPr/>
      </dsp:nvSpPr>
      <dsp:spPr>
        <a:xfrm>
          <a:off x="470206" y="2215567"/>
          <a:ext cx="768707" cy="7687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7D38E-B4CE-4027-9A14-66F73EFF80D4}">
      <dsp:nvSpPr>
        <dsp:cNvPr id="0" name=""/>
        <dsp:cNvSpPr/>
      </dsp:nvSpPr>
      <dsp:spPr>
        <a:xfrm>
          <a:off x="1801244" y="1937242"/>
          <a:ext cx="3124058" cy="13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Can Reduce costs</a:t>
          </a:r>
          <a:endParaRPr lang="en-US" sz="2400" kern="1200"/>
        </a:p>
      </dsp:txBody>
      <dsp:txXfrm>
        <a:off x="1801244" y="1937242"/>
        <a:ext cx="3124058" cy="1325358"/>
      </dsp:txXfrm>
    </dsp:sp>
    <dsp:sp modelId="{593931A5-E479-49F7-A9AA-DFFB053DB4C0}">
      <dsp:nvSpPr>
        <dsp:cNvPr id="0" name=""/>
        <dsp:cNvSpPr/>
      </dsp:nvSpPr>
      <dsp:spPr>
        <a:xfrm>
          <a:off x="5469646" y="1937242"/>
          <a:ext cx="1325358" cy="132535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278B5-6EE0-462D-B4F9-BCCA7E79B558}">
      <dsp:nvSpPr>
        <dsp:cNvPr id="0" name=""/>
        <dsp:cNvSpPr/>
      </dsp:nvSpPr>
      <dsp:spPr>
        <a:xfrm>
          <a:off x="5747971" y="2215567"/>
          <a:ext cx="768707" cy="7687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167C4-7CF3-4026-8C9C-216A3FF57622}">
      <dsp:nvSpPr>
        <dsp:cNvPr id="0" name=""/>
        <dsp:cNvSpPr/>
      </dsp:nvSpPr>
      <dsp:spPr>
        <a:xfrm>
          <a:off x="7079010" y="1937242"/>
          <a:ext cx="3124058" cy="13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More effective communication</a:t>
          </a:r>
          <a:endParaRPr lang="en-US" sz="2400" kern="1200"/>
        </a:p>
      </dsp:txBody>
      <dsp:txXfrm>
        <a:off x="7079010" y="1937242"/>
        <a:ext cx="3124058" cy="13253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BA4E6-3CAB-4219-877E-A80B6DC52B0B}">
      <dsp:nvSpPr>
        <dsp:cNvPr id="0" name=""/>
        <dsp:cNvSpPr/>
      </dsp:nvSpPr>
      <dsp:spPr>
        <a:xfrm>
          <a:off x="1173358" y="471293"/>
          <a:ext cx="1293465" cy="1293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75503-AF8E-46B2-8587-8E14F9F89E5E}">
      <dsp:nvSpPr>
        <dsp:cNvPr id="0" name=""/>
        <dsp:cNvSpPr/>
      </dsp:nvSpPr>
      <dsp:spPr>
        <a:xfrm>
          <a:off x="382907" y="2120231"/>
          <a:ext cx="28743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Co-ordinated Brand Development</a:t>
          </a:r>
          <a:endParaRPr lang="en-US" sz="2500" kern="1200"/>
        </a:p>
      </dsp:txBody>
      <dsp:txXfrm>
        <a:off x="382907" y="2120231"/>
        <a:ext cx="2874368" cy="720000"/>
      </dsp:txXfrm>
    </dsp:sp>
    <dsp:sp modelId="{6C1F711A-492C-46C1-98DB-75B9FBC7A02B}">
      <dsp:nvSpPr>
        <dsp:cNvPr id="0" name=""/>
        <dsp:cNvSpPr/>
      </dsp:nvSpPr>
      <dsp:spPr>
        <a:xfrm>
          <a:off x="4550742" y="471293"/>
          <a:ext cx="1293465" cy="1293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04D95-9158-4262-9658-54DC655FDE70}">
      <dsp:nvSpPr>
        <dsp:cNvPr id="0" name=""/>
        <dsp:cNvSpPr/>
      </dsp:nvSpPr>
      <dsp:spPr>
        <a:xfrm>
          <a:off x="3760290" y="2120231"/>
          <a:ext cx="28743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Forces management review of processes</a:t>
          </a:r>
          <a:endParaRPr lang="en-US" sz="2500" kern="1200"/>
        </a:p>
      </dsp:txBody>
      <dsp:txXfrm>
        <a:off x="3760290" y="2120231"/>
        <a:ext cx="2874368" cy="720000"/>
      </dsp:txXfrm>
    </dsp:sp>
    <dsp:sp modelId="{FADB5C75-9625-4E4A-8144-B6AD76F43709}">
      <dsp:nvSpPr>
        <dsp:cNvPr id="0" name=""/>
        <dsp:cNvSpPr/>
      </dsp:nvSpPr>
      <dsp:spPr>
        <a:xfrm>
          <a:off x="7928125" y="471293"/>
          <a:ext cx="1293465" cy="1293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5496DB-71F5-435D-9C88-7BB366354F99}">
      <dsp:nvSpPr>
        <dsp:cNvPr id="0" name=""/>
        <dsp:cNvSpPr/>
      </dsp:nvSpPr>
      <dsp:spPr>
        <a:xfrm>
          <a:off x="7137673" y="2120231"/>
          <a:ext cx="28743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Can lead to reduction in third parties</a:t>
          </a:r>
          <a:endParaRPr lang="en-US" sz="2500" kern="1200"/>
        </a:p>
      </dsp:txBody>
      <dsp:txXfrm>
        <a:off x="7137673" y="2120231"/>
        <a:ext cx="2874368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C6E24D-1237-4EF0-9497-26FC0ED76FCB}">
      <dsp:nvSpPr>
        <dsp:cNvPr id="0" name=""/>
        <dsp:cNvSpPr/>
      </dsp:nvSpPr>
      <dsp:spPr>
        <a:xfrm>
          <a:off x="1173358" y="471293"/>
          <a:ext cx="1293465" cy="1293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59614-0233-4FA9-AE28-3BE6EE39465A}">
      <dsp:nvSpPr>
        <dsp:cNvPr id="0" name=""/>
        <dsp:cNvSpPr/>
      </dsp:nvSpPr>
      <dsp:spPr>
        <a:xfrm>
          <a:off x="382907" y="2120231"/>
          <a:ext cx="28743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Encourages Centralisation and Bureaucracy</a:t>
          </a:r>
          <a:endParaRPr lang="en-US" sz="2000" kern="1200"/>
        </a:p>
      </dsp:txBody>
      <dsp:txXfrm>
        <a:off x="382907" y="2120231"/>
        <a:ext cx="2874368" cy="720000"/>
      </dsp:txXfrm>
    </dsp:sp>
    <dsp:sp modelId="{FBEF1CFB-5AD3-4A3B-A980-C939B026A6E1}">
      <dsp:nvSpPr>
        <dsp:cNvPr id="0" name=""/>
        <dsp:cNvSpPr/>
      </dsp:nvSpPr>
      <dsp:spPr>
        <a:xfrm>
          <a:off x="4550742" y="471293"/>
          <a:ext cx="1293465" cy="1293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BD10F-7EB2-4C05-99F1-4D8FC2044098}">
      <dsp:nvSpPr>
        <dsp:cNvPr id="0" name=""/>
        <dsp:cNvSpPr/>
      </dsp:nvSpPr>
      <dsp:spPr>
        <a:xfrm>
          <a:off x="3760290" y="2120231"/>
          <a:ext cx="28743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More time consuming to gain concesnsus</a:t>
          </a:r>
          <a:endParaRPr lang="en-US" sz="2000" kern="1200"/>
        </a:p>
      </dsp:txBody>
      <dsp:txXfrm>
        <a:off x="3760290" y="2120231"/>
        <a:ext cx="2874368" cy="720000"/>
      </dsp:txXfrm>
    </dsp:sp>
    <dsp:sp modelId="{E3DA6681-699B-4BCD-9A49-D6E5F21F73F9}">
      <dsp:nvSpPr>
        <dsp:cNvPr id="0" name=""/>
        <dsp:cNvSpPr/>
      </dsp:nvSpPr>
      <dsp:spPr>
        <a:xfrm>
          <a:off x="7928125" y="471293"/>
          <a:ext cx="1293465" cy="1293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5A039-D3AB-430A-803E-B099032ED4FD}">
      <dsp:nvSpPr>
        <dsp:cNvPr id="0" name=""/>
        <dsp:cNvSpPr/>
      </dsp:nvSpPr>
      <dsp:spPr>
        <a:xfrm>
          <a:off x="7137673" y="2120231"/>
          <a:ext cx="28743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May dilute creativity</a:t>
          </a:r>
          <a:endParaRPr lang="en-US" sz="2000" kern="1200"/>
        </a:p>
      </dsp:txBody>
      <dsp:txXfrm>
        <a:off x="7137673" y="2120231"/>
        <a:ext cx="2874368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514EDF-BE74-4D1B-997E-944D64D32C6D}">
      <dsp:nvSpPr>
        <dsp:cNvPr id="0" name=""/>
        <dsp:cNvSpPr/>
      </dsp:nvSpPr>
      <dsp:spPr>
        <a:xfrm>
          <a:off x="1687475" y="8859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E4941-8B51-41F6-8DD0-1AFB52C575A7}">
      <dsp:nvSpPr>
        <dsp:cNvPr id="0" name=""/>
        <dsp:cNvSpPr/>
      </dsp:nvSpPr>
      <dsp:spPr>
        <a:xfrm>
          <a:off x="499475" y="250293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May not be suitable of global Brands</a:t>
          </a:r>
          <a:endParaRPr lang="en-US" sz="2500" kern="1200"/>
        </a:p>
      </dsp:txBody>
      <dsp:txXfrm>
        <a:off x="499475" y="2502932"/>
        <a:ext cx="4320000" cy="720000"/>
      </dsp:txXfrm>
    </dsp:sp>
    <dsp:sp modelId="{BA849369-0600-4A9E-A7E8-9480B6ABB6FD}">
      <dsp:nvSpPr>
        <dsp:cNvPr id="0" name=""/>
        <dsp:cNvSpPr/>
      </dsp:nvSpPr>
      <dsp:spPr>
        <a:xfrm>
          <a:off x="6763475" y="8859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44236-623B-4EFE-BB7F-17F3364D43AB}">
      <dsp:nvSpPr>
        <dsp:cNvPr id="0" name=""/>
        <dsp:cNvSpPr/>
      </dsp:nvSpPr>
      <dsp:spPr>
        <a:xfrm>
          <a:off x="5575475" y="250293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May not be suitable for all media</a:t>
          </a:r>
          <a:endParaRPr lang="en-US" sz="2500" kern="1200"/>
        </a:p>
      </dsp:txBody>
      <dsp:txXfrm>
        <a:off x="5575475" y="2502932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AE863-2448-4A42-BDB1-95ABE58F2CDC}">
      <dsp:nvSpPr>
        <dsp:cNvPr id="0" name=""/>
        <dsp:cNvSpPr/>
      </dsp:nvSpPr>
      <dsp:spPr>
        <a:xfrm>
          <a:off x="0" y="257657"/>
          <a:ext cx="6859199" cy="11042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3C803-7650-4EC4-B56E-B48077940A0A}">
      <dsp:nvSpPr>
        <dsp:cNvPr id="0" name=""/>
        <dsp:cNvSpPr/>
      </dsp:nvSpPr>
      <dsp:spPr>
        <a:xfrm>
          <a:off x="334033" y="506112"/>
          <a:ext cx="607334" cy="6073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1628D-DC4C-4BC3-BB45-1339BE18693B}">
      <dsp:nvSpPr>
        <dsp:cNvPr id="0" name=""/>
        <dsp:cNvSpPr/>
      </dsp:nvSpPr>
      <dsp:spPr>
        <a:xfrm>
          <a:off x="1275402" y="257657"/>
          <a:ext cx="5583796" cy="1104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66" tIns="116866" rIns="116866" bIns="116866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Can you think of company who successfully practice IMC?</a:t>
          </a:r>
          <a:endParaRPr lang="en-US" sz="2800" kern="1200" dirty="0"/>
        </a:p>
      </dsp:txBody>
      <dsp:txXfrm>
        <a:off x="1275402" y="257657"/>
        <a:ext cx="5583796" cy="1104244"/>
      </dsp:txXfrm>
    </dsp:sp>
    <dsp:sp modelId="{2FF18B7E-546D-48ED-B118-D8168ACF0ED8}">
      <dsp:nvSpPr>
        <dsp:cNvPr id="0" name=""/>
        <dsp:cNvSpPr/>
      </dsp:nvSpPr>
      <dsp:spPr>
        <a:xfrm>
          <a:off x="0" y="1582750"/>
          <a:ext cx="6859199" cy="11042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3EBD1-F052-4E63-9D12-1C3A98E6C210}">
      <dsp:nvSpPr>
        <dsp:cNvPr id="0" name=""/>
        <dsp:cNvSpPr/>
      </dsp:nvSpPr>
      <dsp:spPr>
        <a:xfrm>
          <a:off x="334033" y="1831205"/>
          <a:ext cx="607334" cy="6073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75B23-9F7C-4140-A2E8-3FB8167F64A2}">
      <dsp:nvSpPr>
        <dsp:cNvPr id="0" name=""/>
        <dsp:cNvSpPr/>
      </dsp:nvSpPr>
      <dsp:spPr>
        <a:xfrm>
          <a:off x="1275402" y="1582750"/>
          <a:ext cx="5583796" cy="1104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66" tIns="116866" rIns="116866" bIns="116866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Give examples of what methods they use</a:t>
          </a:r>
          <a:r>
            <a:rPr lang="en-GB" sz="2200" kern="1200" baseline="0" dirty="0"/>
            <a:t>.</a:t>
          </a:r>
          <a:endParaRPr lang="en-US" sz="2200" kern="1200" dirty="0"/>
        </a:p>
      </dsp:txBody>
      <dsp:txXfrm>
        <a:off x="1275402" y="1582750"/>
        <a:ext cx="5583796" cy="110424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A2D989-FC4E-44B9-9B45-7C5CF367E402}">
      <dsp:nvSpPr>
        <dsp:cNvPr id="0" name=""/>
        <dsp:cNvSpPr/>
      </dsp:nvSpPr>
      <dsp:spPr>
        <a:xfrm>
          <a:off x="618725" y="58262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3819B-B2B7-4415-9FD3-B229F3C3C0BA}">
      <dsp:nvSpPr>
        <dsp:cNvPr id="0" name=""/>
        <dsp:cNvSpPr/>
      </dsp:nvSpPr>
      <dsp:spPr>
        <a:xfrm>
          <a:off x="1020912" y="46044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1A341-8031-46AC-9921-A3C8FA5EE010}">
      <dsp:nvSpPr>
        <dsp:cNvPr id="0" name=""/>
        <dsp:cNvSpPr/>
      </dsp:nvSpPr>
      <dsp:spPr>
        <a:xfrm>
          <a:off x="15443" y="2533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What was the point?</a:t>
          </a:r>
          <a:endParaRPr lang="en-US" sz="2500" kern="1200"/>
        </a:p>
      </dsp:txBody>
      <dsp:txXfrm>
        <a:off x="15443" y="2533262"/>
        <a:ext cx="3093750" cy="720000"/>
      </dsp:txXfrm>
    </dsp:sp>
    <dsp:sp modelId="{D5C74660-227E-4BDA-BF3F-CE72DABC9FF4}">
      <dsp:nvSpPr>
        <dsp:cNvPr id="0" name=""/>
        <dsp:cNvSpPr/>
      </dsp:nvSpPr>
      <dsp:spPr>
        <a:xfrm>
          <a:off x="4253881" y="58262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71B7A-7EE0-42FF-90BB-F07A5C55AFFD}">
      <dsp:nvSpPr>
        <dsp:cNvPr id="0" name=""/>
        <dsp:cNvSpPr/>
      </dsp:nvSpPr>
      <dsp:spPr>
        <a:xfrm>
          <a:off x="4656068" y="46044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34F01-5600-43E8-9C74-681ABB2D9BC0}">
      <dsp:nvSpPr>
        <dsp:cNvPr id="0" name=""/>
        <dsp:cNvSpPr/>
      </dsp:nvSpPr>
      <dsp:spPr>
        <a:xfrm>
          <a:off x="3650600" y="2533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 dirty="0"/>
            <a:t>Is it effective advertising?</a:t>
          </a:r>
          <a:endParaRPr lang="en-US" sz="2500" kern="1200" dirty="0"/>
        </a:p>
      </dsp:txBody>
      <dsp:txXfrm>
        <a:off x="3650600" y="2533262"/>
        <a:ext cx="3093750" cy="720000"/>
      </dsp:txXfrm>
    </dsp:sp>
    <dsp:sp modelId="{EC0989FB-5C57-408A-97BA-8955CBF9AD24}">
      <dsp:nvSpPr>
        <dsp:cNvPr id="0" name=""/>
        <dsp:cNvSpPr/>
      </dsp:nvSpPr>
      <dsp:spPr>
        <a:xfrm>
          <a:off x="7889037" y="58262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B269B-2789-4C6B-99E8-B90790E9AC84}">
      <dsp:nvSpPr>
        <dsp:cNvPr id="0" name=""/>
        <dsp:cNvSpPr/>
      </dsp:nvSpPr>
      <dsp:spPr>
        <a:xfrm>
          <a:off x="8291225" y="46044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94078-86F4-4FD9-8974-0FBDFA2A9961}">
      <dsp:nvSpPr>
        <dsp:cNvPr id="0" name=""/>
        <dsp:cNvSpPr/>
      </dsp:nvSpPr>
      <dsp:spPr>
        <a:xfrm>
          <a:off x="7285756" y="2533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Would it make you buy a burger?</a:t>
          </a:r>
          <a:endParaRPr lang="en-US" sz="2500" kern="1200"/>
        </a:p>
      </dsp:txBody>
      <dsp:txXfrm>
        <a:off x="7285756" y="2533262"/>
        <a:ext cx="309375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53ED02-5A6D-4011-A7CD-2094405AEF0F}">
      <dsp:nvSpPr>
        <dsp:cNvPr id="0" name=""/>
        <dsp:cNvSpPr/>
      </dsp:nvSpPr>
      <dsp:spPr>
        <a:xfrm>
          <a:off x="1687475" y="8859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D03D4C-07F9-4497-BCD8-406C09901290}">
      <dsp:nvSpPr>
        <dsp:cNvPr id="0" name=""/>
        <dsp:cNvSpPr/>
      </dsp:nvSpPr>
      <dsp:spPr>
        <a:xfrm>
          <a:off x="499475" y="250293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What types of Public Relation activities can you think of?</a:t>
          </a:r>
          <a:endParaRPr lang="en-US" sz="2500" kern="1200"/>
        </a:p>
      </dsp:txBody>
      <dsp:txXfrm>
        <a:off x="499475" y="2502932"/>
        <a:ext cx="4320000" cy="720000"/>
      </dsp:txXfrm>
    </dsp:sp>
    <dsp:sp modelId="{39EF5AA0-1344-4C85-8968-792B8F0F436E}">
      <dsp:nvSpPr>
        <dsp:cNvPr id="0" name=""/>
        <dsp:cNvSpPr/>
      </dsp:nvSpPr>
      <dsp:spPr>
        <a:xfrm>
          <a:off x="6763475" y="8859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00E0E-0A0D-4747-90F0-3A039BFB9745}">
      <dsp:nvSpPr>
        <dsp:cNvPr id="0" name=""/>
        <dsp:cNvSpPr/>
      </dsp:nvSpPr>
      <dsp:spPr>
        <a:xfrm>
          <a:off x="5575475" y="250293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Can you think of any examples of good PR?</a:t>
          </a:r>
          <a:endParaRPr lang="en-US" sz="2500" kern="1200"/>
        </a:p>
      </dsp:txBody>
      <dsp:txXfrm>
        <a:off x="5575475" y="2502932"/>
        <a:ext cx="432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8DF20-AEF2-45E6-A12F-57D1CF655846}">
      <dsp:nvSpPr>
        <dsp:cNvPr id="0" name=""/>
        <dsp:cNvSpPr/>
      </dsp:nvSpPr>
      <dsp:spPr>
        <a:xfrm>
          <a:off x="5488997" y="2115271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Customers</a:t>
          </a:r>
        </a:p>
      </dsp:txBody>
      <dsp:txXfrm>
        <a:off x="5693566" y="2319840"/>
        <a:ext cx="987747" cy="987747"/>
      </dsp:txXfrm>
    </dsp:sp>
    <dsp:sp modelId="{31F36FAA-93C9-4EAD-A40B-F1BE7F9244D8}">
      <dsp:nvSpPr>
        <dsp:cNvPr id="0" name=""/>
        <dsp:cNvSpPr/>
      </dsp:nvSpPr>
      <dsp:spPr>
        <a:xfrm rot="16200000">
          <a:off x="5838080" y="1755753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169972" y="1748444"/>
        <a:ext cx="34935" cy="34935"/>
      </dsp:txXfrm>
    </dsp:sp>
    <dsp:sp modelId="{7E903B81-CA24-493F-A041-8203BC824567}">
      <dsp:nvSpPr>
        <dsp:cNvPr id="0" name=""/>
        <dsp:cNvSpPr/>
      </dsp:nvSpPr>
      <dsp:spPr>
        <a:xfrm>
          <a:off x="5488997" y="19668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Face to Face</a:t>
          </a:r>
          <a:endParaRPr lang="en-GB" sz="1600" kern="1200" dirty="0"/>
        </a:p>
      </dsp:txBody>
      <dsp:txXfrm>
        <a:off x="5693566" y="224237"/>
        <a:ext cx="987747" cy="987747"/>
      </dsp:txXfrm>
    </dsp:sp>
    <dsp:sp modelId="{C499CC83-7E6D-4F0C-A089-FC58856A1E47}">
      <dsp:nvSpPr>
        <dsp:cNvPr id="0" name=""/>
        <dsp:cNvSpPr/>
      </dsp:nvSpPr>
      <dsp:spPr>
        <a:xfrm rot="19285714">
          <a:off x="6657285" y="2150261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989176" y="2142952"/>
        <a:ext cx="34935" cy="34935"/>
      </dsp:txXfrm>
    </dsp:sp>
    <dsp:sp modelId="{21D72AC5-6559-4D14-AF79-5C6BB755419F}">
      <dsp:nvSpPr>
        <dsp:cNvPr id="0" name=""/>
        <dsp:cNvSpPr/>
      </dsp:nvSpPr>
      <dsp:spPr>
        <a:xfrm>
          <a:off x="7127406" y="808684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Direct</a:t>
          </a:r>
          <a:r>
            <a:rPr lang="en-GB" sz="1200" kern="1200"/>
            <a:t> </a:t>
          </a:r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Mail</a:t>
          </a:r>
          <a:endParaRPr lang="en-GB" sz="1600" kern="1200" dirty="0">
            <a:solidFill>
              <a:prstClr val="white"/>
            </a:solidFill>
            <a:latin typeface="Impact" panose="020B0806030902050204"/>
            <a:ea typeface="+mn-ea"/>
            <a:cs typeface="+mn-cs"/>
          </a:endParaRPr>
        </a:p>
      </dsp:txBody>
      <dsp:txXfrm>
        <a:off x="7331975" y="1013253"/>
        <a:ext cx="987747" cy="987747"/>
      </dsp:txXfrm>
    </dsp:sp>
    <dsp:sp modelId="{90EB5126-37F8-4769-99C6-2389E0EAA189}">
      <dsp:nvSpPr>
        <dsp:cNvPr id="0" name=""/>
        <dsp:cNvSpPr/>
      </dsp:nvSpPr>
      <dsp:spPr>
        <a:xfrm rot="771429">
          <a:off x="6859612" y="3036712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91503" y="3029403"/>
        <a:ext cx="34935" cy="34935"/>
      </dsp:txXfrm>
    </dsp:sp>
    <dsp:sp modelId="{528611E1-3FBA-4DDA-8A1F-A1E982D18825}">
      <dsp:nvSpPr>
        <dsp:cNvPr id="0" name=""/>
        <dsp:cNvSpPr/>
      </dsp:nvSpPr>
      <dsp:spPr>
        <a:xfrm>
          <a:off x="7532059" y="2581586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Catalogue</a:t>
          </a:r>
          <a:r>
            <a:rPr lang="en-GB" sz="1200" kern="1200"/>
            <a:t> </a:t>
          </a:r>
          <a:endParaRPr lang="en-GB" sz="1200" kern="1200" dirty="0"/>
        </a:p>
      </dsp:txBody>
      <dsp:txXfrm>
        <a:off x="7736628" y="2786155"/>
        <a:ext cx="987747" cy="987747"/>
      </dsp:txXfrm>
    </dsp:sp>
    <dsp:sp modelId="{058ECB6E-9043-4485-A730-7A0D905AE1E2}">
      <dsp:nvSpPr>
        <dsp:cNvPr id="0" name=""/>
        <dsp:cNvSpPr/>
      </dsp:nvSpPr>
      <dsp:spPr>
        <a:xfrm rot="3857143">
          <a:off x="6292705" y="3747591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624596" y="3740282"/>
        <a:ext cx="34935" cy="34935"/>
      </dsp:txXfrm>
    </dsp:sp>
    <dsp:sp modelId="{E799DC5B-5CAD-461B-A128-55C13329E31C}">
      <dsp:nvSpPr>
        <dsp:cNvPr id="0" name=""/>
        <dsp:cNvSpPr/>
      </dsp:nvSpPr>
      <dsp:spPr>
        <a:xfrm>
          <a:off x="6398245" y="4003344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prstClr val="white"/>
              </a:solidFill>
              <a:latin typeface="Impact" panose="020B0806030902050204"/>
              <a:ea typeface="+mn-ea"/>
              <a:cs typeface="+mn-cs"/>
            </a:rPr>
            <a:t>Telemarketing</a:t>
          </a:r>
          <a:endParaRPr lang="en-GB" sz="1600" kern="1200" dirty="0">
            <a:solidFill>
              <a:prstClr val="white"/>
            </a:solidFill>
            <a:latin typeface="Impact" panose="020B0806030902050204"/>
            <a:ea typeface="+mn-ea"/>
            <a:cs typeface="+mn-cs"/>
          </a:endParaRPr>
        </a:p>
      </dsp:txBody>
      <dsp:txXfrm>
        <a:off x="6602814" y="4207913"/>
        <a:ext cx="987747" cy="987747"/>
      </dsp:txXfrm>
    </dsp:sp>
    <dsp:sp modelId="{BB930AB7-3715-41B3-A7B3-675D0267E4BE}">
      <dsp:nvSpPr>
        <dsp:cNvPr id="0" name=""/>
        <dsp:cNvSpPr/>
      </dsp:nvSpPr>
      <dsp:spPr>
        <a:xfrm rot="6942857">
          <a:off x="5383456" y="3747591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5715347" y="3740282"/>
        <a:ext cx="34935" cy="34935"/>
      </dsp:txXfrm>
    </dsp:sp>
    <dsp:sp modelId="{CC046CB6-D5A0-4925-B027-200D353985F2}">
      <dsp:nvSpPr>
        <dsp:cNvPr id="0" name=""/>
        <dsp:cNvSpPr/>
      </dsp:nvSpPr>
      <dsp:spPr>
        <a:xfrm>
          <a:off x="4579749" y="4003344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Direct Response TV</a:t>
          </a:r>
        </a:p>
      </dsp:txBody>
      <dsp:txXfrm>
        <a:off x="4784318" y="4207913"/>
        <a:ext cx="987747" cy="987747"/>
      </dsp:txXfrm>
    </dsp:sp>
    <dsp:sp modelId="{05A741FA-1816-44E3-9AE7-BCB859F4701D}">
      <dsp:nvSpPr>
        <dsp:cNvPr id="0" name=""/>
        <dsp:cNvSpPr/>
      </dsp:nvSpPr>
      <dsp:spPr>
        <a:xfrm rot="10028571">
          <a:off x="4816549" y="3036712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5148440" y="3029403"/>
        <a:ext cx="34935" cy="34935"/>
      </dsp:txXfrm>
    </dsp:sp>
    <dsp:sp modelId="{129CC41E-D488-411A-977F-5ADD86785CA2}">
      <dsp:nvSpPr>
        <dsp:cNvPr id="0" name=""/>
        <dsp:cNvSpPr/>
      </dsp:nvSpPr>
      <dsp:spPr>
        <a:xfrm>
          <a:off x="3445935" y="2581586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Online marketing</a:t>
          </a:r>
        </a:p>
      </dsp:txBody>
      <dsp:txXfrm>
        <a:off x="3650504" y="2786155"/>
        <a:ext cx="987747" cy="987747"/>
      </dsp:txXfrm>
    </dsp:sp>
    <dsp:sp modelId="{DE3C8FE5-67B9-44AB-AD56-66A0B49067CF}">
      <dsp:nvSpPr>
        <dsp:cNvPr id="0" name=""/>
        <dsp:cNvSpPr/>
      </dsp:nvSpPr>
      <dsp:spPr>
        <a:xfrm rot="13114286">
          <a:off x="5018876" y="2150261"/>
          <a:ext cx="698718" cy="20318"/>
        </a:xfrm>
        <a:custGeom>
          <a:avLst/>
          <a:gdLst/>
          <a:ahLst/>
          <a:cxnLst/>
          <a:rect l="0" t="0" r="0" b="0"/>
          <a:pathLst>
            <a:path>
              <a:moveTo>
                <a:pt x="0" y="10159"/>
              </a:moveTo>
              <a:lnTo>
                <a:pt x="698718" y="1015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5350767" y="2142952"/>
        <a:ext cx="34935" cy="34935"/>
      </dsp:txXfrm>
    </dsp:sp>
    <dsp:sp modelId="{56752881-45D0-4F07-BF96-412345319EE2}">
      <dsp:nvSpPr>
        <dsp:cNvPr id="0" name=""/>
        <dsp:cNvSpPr/>
      </dsp:nvSpPr>
      <dsp:spPr>
        <a:xfrm>
          <a:off x="3850588" y="808684"/>
          <a:ext cx="1396885" cy="13968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New digital tech</a:t>
          </a:r>
        </a:p>
      </dsp:txBody>
      <dsp:txXfrm>
        <a:off x="4055157" y="1013253"/>
        <a:ext cx="987747" cy="987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10-Mar-20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47.jpeg"/><Relationship Id="rId7" Type="http://schemas.openxmlformats.org/officeDocument/2006/relationships/diagramColors" Target="../diagrams/colors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jxRUEA0Tdo?feature=oembed" TargetMode="External"/><Relationship Id="rId4" Type="http://schemas.openxmlformats.org/officeDocument/2006/relationships/image" Target="../media/image5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E86AA-FE18-404F-9E2A-C8473D8444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Marketing Fundamentals – Week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AAA36-46F0-46E3-8C78-5E7A042236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Gareth Hughes</a:t>
            </a:r>
          </a:p>
        </p:txBody>
      </p:sp>
    </p:spTree>
    <p:extLst>
      <p:ext uri="{BB962C8B-B14F-4D97-AF65-F5344CB8AC3E}">
        <p14:creationId xmlns:p14="http://schemas.microsoft.com/office/powerpoint/2010/main" val="170721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A8CDCA-EC58-40B4-9F17-A7B613A32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Freeform 11">
            <a:extLst>
              <a:ext uri="{FF2B5EF4-FFF2-40B4-BE49-F238E27FC236}">
                <a16:creationId xmlns:a16="http://schemas.microsoft.com/office/drawing/2014/main" id="{DBC44137-B240-488D-B88F-9D266FACA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70FFA344-365C-4944-848F-8B966C335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5">
            <a:extLst>
              <a:ext uri="{FF2B5EF4-FFF2-40B4-BE49-F238E27FC236}">
                <a16:creationId xmlns:a16="http://schemas.microsoft.com/office/drawing/2014/main" id="{D73EBEE6-2E8A-47F3-ADCA-5C0A95C36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47525714-3E1C-46F0-A17D-D3BE3D221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8" name="5-Point Star 24">
            <a:extLst>
              <a:ext uri="{FF2B5EF4-FFF2-40B4-BE49-F238E27FC236}">
                <a16:creationId xmlns:a16="http://schemas.microsoft.com/office/drawing/2014/main" id="{B178D758-A5E1-416F-9966-F71730470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5-Point Star 24">
            <a:extLst>
              <a:ext uri="{FF2B5EF4-FFF2-40B4-BE49-F238E27FC236}">
                <a16:creationId xmlns:a16="http://schemas.microsoft.com/office/drawing/2014/main" id="{B15DEAD7-09E6-42D9-9D03-43E6EA3E0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9678" y="3748085"/>
            <a:ext cx="252644" cy="252644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3F4ED-9C02-4B83-88E1-683FD86B1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407" y="1044250"/>
            <a:ext cx="9841575" cy="26460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BB28B-0D1B-4959-BF02-88E5A3109C0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18407" y="4058557"/>
            <a:ext cx="9841575" cy="19068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Integrated Marketing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50372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C7827FB-B370-4007-83D5-E83AD3D2C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E9EDD-2EDF-4140-9F36-E4E3A38A9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5" y="-21666"/>
            <a:ext cx="9913212" cy="11519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Marketing Communications</a:t>
            </a:r>
          </a:p>
        </p:txBody>
      </p:sp>
      <p:sp>
        <p:nvSpPr>
          <p:cNvPr id="11" name="5-Point Star 12">
            <a:extLst>
              <a:ext uri="{FF2B5EF4-FFF2-40B4-BE49-F238E27FC236}">
                <a16:creationId xmlns:a16="http://schemas.microsoft.com/office/drawing/2014/main" id="{51E038FF-4E72-4714-B9E9-B0AC148C7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2476" y="261324"/>
            <a:ext cx="937731" cy="868975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61B494-24E0-442A-B08F-A9FBFA3E19E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57954768"/>
              </p:ext>
            </p:extLst>
          </p:nvPr>
        </p:nvGraphicFramePr>
        <p:xfrm>
          <a:off x="-48490" y="1130299"/>
          <a:ext cx="12074236" cy="5519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8941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D5C8A-1659-4FB2-BD87-E4CA249F9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/>
              <a:t>The Promotion Mix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C54D39-1EF8-47AE-8D75-BF2210B1F01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87479885"/>
              </p:ext>
            </p:extLst>
          </p:nvPr>
        </p:nvGraphicFramePr>
        <p:xfrm>
          <a:off x="62345" y="1151965"/>
          <a:ext cx="11817928" cy="5477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0947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BF96CD7F-E3F9-4F24-A806-65716E4663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16" r="9091" b="317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9">
            <a:extLst>
              <a:ext uri="{FF2B5EF4-FFF2-40B4-BE49-F238E27FC236}">
                <a16:creationId xmlns:a16="http://schemas.microsoft.com/office/drawing/2014/main" id="{CDC8BCFB-B092-4D3E-BA0A-9843CC99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609600"/>
            <a:ext cx="7554140" cy="5638800"/>
          </a:xfrm>
          <a:prstGeom prst="rect">
            <a:avLst/>
          </a:pr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25C15-C40C-4AAD-ADDF-3806B8F48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6" y="685302"/>
            <a:ext cx="6397155" cy="1151965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Integrated Marketing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DA9D0-25C9-41F3-AB09-6AB43E7FE8F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446867"/>
            <a:ext cx="6397155" cy="294465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IMC means unifying all marketing communication messages and tools to send a consistent, persuasive message promoting the brands goals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Synergy means that these messages have more impact working jointly than on their own</a:t>
            </a:r>
          </a:p>
        </p:txBody>
      </p:sp>
    </p:spTree>
    <p:extLst>
      <p:ext uri="{BB962C8B-B14F-4D97-AF65-F5344CB8AC3E}">
        <p14:creationId xmlns:p14="http://schemas.microsoft.com/office/powerpoint/2010/main" val="2174234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6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4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793411C-A1D8-450D-9561-24C75D6D7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D4E68FE-D0E7-4AC4-9D37-BC9A10E71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0"/>
            <a:ext cx="4632997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9F958711-6F0F-4DAF-B6D7-38676273C0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9320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0109F-5238-49AD-B991-CC4FD4408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663" y="1304458"/>
            <a:ext cx="3326650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100"/>
              <a:t>Integrated Marketing COmmunications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D43839F-D746-4BD2-AF83-A2D59C171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48871" cy="226225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022DB94-BA9F-403F-85B2-FD0A22CAD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537" y="5762147"/>
            <a:ext cx="4250216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F0A5978-229F-41F1-B213-A2B43E442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1883" y="450792"/>
            <a:ext cx="6636823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4D0A2AA9-DD6A-42FE-85F2-22C520433C3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b="7268"/>
          <a:stretch/>
        </p:blipFill>
        <p:spPr>
          <a:xfrm>
            <a:off x="5321367" y="684680"/>
            <a:ext cx="6174771" cy="548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592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38E665F-010A-4CF3-9B64-5888D0D7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6E591-BC33-404A-887B-EAB4E5AC9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sz="5000"/>
              <a:t>Characteristics of an IMC Programme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6CAF97-8916-48A0-B9A6-D5AAAFA051A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376685262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0556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38E665F-010A-4CF3-9B64-5888D0D7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20FEE-A7C6-4A62-9C55-1AA5C4EFF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151965"/>
          </a:xfrm>
        </p:spPr>
        <p:txBody>
          <a:bodyPr>
            <a:normAutofit/>
          </a:bodyPr>
          <a:lstStyle/>
          <a:p>
            <a:r>
              <a:rPr lang="en-GB" sz="5000"/>
              <a:t>Characteristics of an IMC Programme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9A1CF-9D55-46E5-B1B5-B966F82D8ED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44757648"/>
              </p:ext>
            </p:extLst>
          </p:nvPr>
        </p:nvGraphicFramePr>
        <p:xfrm>
          <a:off x="685800" y="2063750"/>
          <a:ext cx="10793413" cy="390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1494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ADA58-7B80-4233-BB61-4B9F87BB9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/>
              <a:t>Advantages of IMC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9D6D-42CD-431A-978D-ABE7A271C21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94350627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1130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7A78D-5D9E-43B5-BC20-4E6FE0C56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Advantages of IMC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10BE7C-CCF5-42C8-89AB-6E7B4528791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05458079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9092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90950-4FD4-4333-90C2-05E7CCEBA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Disadvantages of IMC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9C4BD0-00CA-429D-9C91-8AAC483383C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332938867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7647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82C4D-CD6B-4A21-BA03-C69558F32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Disadvantages of IMC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861D9C-6588-4D88-B468-AAB68FA9794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20960408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7617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90D0D30E-86A3-4898-9CA6-E52BFB4A26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t="8555" r="9091" b="112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1CF12-0C66-4EF0-806C-32F1963F5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6113" y="1220999"/>
            <a:ext cx="6851188" cy="1151965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Discussion Question – 10 minutes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B30159-DF48-4696-A5DC-BE22A5F4B82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42128747"/>
              </p:ext>
            </p:extLst>
          </p:nvPr>
        </p:nvGraphicFramePr>
        <p:xfrm rot="21420000">
          <a:off x="587206" y="2448453"/>
          <a:ext cx="6859199" cy="2944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07415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up of coffee on a table&#10;&#10;Description automatically generated">
            <a:extLst>
              <a:ext uri="{FF2B5EF4-FFF2-40B4-BE49-F238E27FC236}">
                <a16:creationId xmlns:a16="http://schemas.microsoft.com/office/drawing/2014/main" id="{CFAC63AD-7E9C-48CD-81F3-02D84ABBB22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/>
          <a:srcRect t="3801" b="116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9AD68B-F2E8-48D4-A790-60013CC63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100">
                <a:solidFill>
                  <a:schemeClr val="tx1"/>
                </a:solidFill>
              </a:rPr>
              <a:t>Coffee Break – 10 minutes</a:t>
            </a:r>
          </a:p>
        </p:txBody>
      </p:sp>
      <p:sp>
        <p:nvSpPr>
          <p:cNvPr id="24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311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E4B0A-3B52-411A-BDE4-DE9B5F093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775429-D367-4A59-825C-C8855FAF5E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472F83-607E-4D82-A019-877B9DA8E00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Reaches Geographically Dispersed Buyers</a:t>
            </a:r>
          </a:p>
          <a:p>
            <a:r>
              <a:rPr lang="en-GB" dirty="0"/>
              <a:t>Low cost per exposure</a:t>
            </a:r>
          </a:p>
          <a:p>
            <a:r>
              <a:rPr lang="en-GB" dirty="0"/>
              <a:t>Enables repeat Messages</a:t>
            </a:r>
          </a:p>
          <a:p>
            <a:r>
              <a:rPr lang="en-GB" dirty="0"/>
              <a:t>Very Expressive tool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E0F3A7-3891-4B20-BD6F-813A533C09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1F4DDD-F3E7-43CA-B3EE-DE446A6AD6D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Impersonal</a:t>
            </a:r>
          </a:p>
          <a:p>
            <a:r>
              <a:rPr lang="en-GB" dirty="0"/>
              <a:t>Not directly persuasive</a:t>
            </a:r>
          </a:p>
          <a:p>
            <a:r>
              <a:rPr lang="en-GB" dirty="0"/>
              <a:t>One-way communication</a:t>
            </a:r>
          </a:p>
          <a:p>
            <a:r>
              <a:rPr lang="en-GB" dirty="0"/>
              <a:t>High absolute costs</a:t>
            </a:r>
          </a:p>
        </p:txBody>
      </p:sp>
    </p:spTree>
    <p:extLst>
      <p:ext uri="{BB962C8B-B14F-4D97-AF65-F5344CB8AC3E}">
        <p14:creationId xmlns:p14="http://schemas.microsoft.com/office/powerpoint/2010/main" val="2073704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779A23E-1181-4FED-8D7F-9E5FB9C84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7CEFAB-3D05-4F5B-BDB0-803004C43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Burger King | #FeelYourWay">
            <a:hlinkClick r:id="" action="ppaction://media"/>
            <a:extLst>
              <a:ext uri="{FF2B5EF4-FFF2-40B4-BE49-F238E27FC236}">
                <a16:creationId xmlns:a16="http://schemas.microsoft.com/office/drawing/2014/main" id="{8F5766E5-661F-45DA-9353-03AD96FFA56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43944" y="643467"/>
            <a:ext cx="990411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32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7EA81-E18E-45B7-AB7C-D8A34A5B2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Thoughts? – 5 minutes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32CEF6-B238-41C1-A6B9-A3B0D679419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5235305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273210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C7827FB-B370-4007-83D5-E83AD3D2C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363E9C3-0EAC-4AA6-A5EF-1D8FD79747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0330" b="87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EC0629-A509-49AD-AD49-CB477211D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9913212" cy="11519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Public Relations</a:t>
            </a:r>
          </a:p>
        </p:txBody>
      </p:sp>
      <p:sp>
        <p:nvSpPr>
          <p:cNvPr id="17" name="5-Point Star 12">
            <a:extLst>
              <a:ext uri="{FF2B5EF4-FFF2-40B4-BE49-F238E27FC236}">
                <a16:creationId xmlns:a16="http://schemas.microsoft.com/office/drawing/2014/main" id="{51E038FF-4E72-4714-B9E9-B0AC148C7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2476" y="261324"/>
            <a:ext cx="937731" cy="868975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5D488-9662-4A98-9CFB-71BC368B8A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>
            <a:normAutofit/>
          </a:bodyPr>
          <a:lstStyle/>
          <a:p>
            <a:r>
              <a:rPr lang="en-GB" sz="3200" dirty="0"/>
              <a:t>Public Relations involves building good relations with the company’s various publics (Kotler and Armstrong, 2010)</a:t>
            </a:r>
          </a:p>
        </p:txBody>
      </p:sp>
    </p:spTree>
    <p:extLst>
      <p:ext uri="{BB962C8B-B14F-4D97-AF65-F5344CB8AC3E}">
        <p14:creationId xmlns:p14="http://schemas.microsoft.com/office/powerpoint/2010/main" val="758700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4EC62-DF5D-4526-9963-048F714C2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Public Relations is the management function that establishes and maintains mutually beneficial relationships between an organisation and the publics on whom its success or failure depends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6F0F06-D419-4874-85E0-7A4742B73A33}"/>
              </a:ext>
            </a:extLst>
          </p:cNvPr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/>
              <a:t>Broom (2009)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B4CFA7-05B5-44F3-B216-B9C048CE3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Academic Definitions 0f Public Relations</a:t>
            </a:r>
          </a:p>
        </p:txBody>
      </p:sp>
    </p:spTree>
    <p:extLst>
      <p:ext uri="{BB962C8B-B14F-4D97-AF65-F5344CB8AC3E}">
        <p14:creationId xmlns:p14="http://schemas.microsoft.com/office/powerpoint/2010/main" val="1339872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4C14B-E6BD-4556-A50D-6708C4F02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Relations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7BD57-6BC8-460A-806E-6654A017BB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C5EA0-BD90-43CB-9556-F65E407BBD1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Believable</a:t>
            </a:r>
          </a:p>
          <a:p>
            <a:r>
              <a:rPr lang="en-GB" dirty="0"/>
              <a:t>Reach customers who avoid sales people and Ads</a:t>
            </a:r>
          </a:p>
          <a:p>
            <a:r>
              <a:rPr lang="en-GB" dirty="0"/>
              <a:t>Can be Dramatic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459549-CA01-4E83-8ED0-5F314C9A4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B98450-2D34-43CF-B59D-6508FF91F153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Out of Your Control</a:t>
            </a:r>
          </a:p>
          <a:p>
            <a:r>
              <a:rPr lang="en-GB" dirty="0"/>
              <a:t>Not guaranteed</a:t>
            </a:r>
          </a:p>
        </p:txBody>
      </p:sp>
    </p:spTree>
    <p:extLst>
      <p:ext uri="{BB962C8B-B14F-4D97-AF65-F5344CB8AC3E}">
        <p14:creationId xmlns:p14="http://schemas.microsoft.com/office/powerpoint/2010/main" val="42322482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3E424-7CC1-4F01-8CC2-68DAEA9D6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Group Discussion – 5 minutes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3114E0-E26B-4163-8B0C-A03F8A7F4C3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169943783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29879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omputer&#10;&#10;Description automatically generated">
            <a:extLst>
              <a:ext uri="{FF2B5EF4-FFF2-40B4-BE49-F238E27FC236}">
                <a16:creationId xmlns:a16="http://schemas.microsoft.com/office/drawing/2014/main" id="{4E706A9A-F0FE-4AC0-9754-C8E86FA9FA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38" r="19192" b="86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16C08-31B5-47C1-9774-E214983AF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86113" y="1220999"/>
            <a:ext cx="6851188" cy="11519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Personal 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1A370-AB91-492A-9AA1-27F8FD4ED0C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 rot="21420000">
            <a:off x="587206" y="2448453"/>
            <a:ext cx="6859199" cy="294465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Personal selling is the personal presentation by the firms sales for the purpose of making sales and building customer relationships</a:t>
            </a:r>
          </a:p>
        </p:txBody>
      </p:sp>
    </p:spTree>
    <p:extLst>
      <p:ext uri="{BB962C8B-B14F-4D97-AF65-F5344CB8AC3E}">
        <p14:creationId xmlns:p14="http://schemas.microsoft.com/office/powerpoint/2010/main" val="8421021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CD1C4-E8C6-4173-B5DD-D5E61BC2F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Selling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E5EF84-06AE-4779-AA40-E80947F489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E58E2-6C69-4355-92D0-7846ADC43B2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Most effective at certain stages of the buying process</a:t>
            </a:r>
          </a:p>
          <a:p>
            <a:r>
              <a:rPr lang="en-GB" dirty="0"/>
              <a:t>Quick adjustments can be made</a:t>
            </a:r>
          </a:p>
          <a:p>
            <a:r>
              <a:rPr lang="en-GB" dirty="0"/>
              <a:t>Customer relationships can be formed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4267F2-7163-413B-8C85-F2AA5D6AF7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154B2-BBF5-4740-BDC4-7DEF00B350D3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Can be seen as pushy</a:t>
            </a:r>
          </a:p>
          <a:p>
            <a:r>
              <a:rPr lang="en-GB" dirty="0"/>
              <a:t>Requires skill and training</a:t>
            </a:r>
          </a:p>
          <a:p>
            <a:r>
              <a:rPr lang="en-GB" dirty="0"/>
              <a:t>Narrow coverage</a:t>
            </a:r>
          </a:p>
          <a:p>
            <a:r>
              <a:rPr lang="en-GB" dirty="0"/>
              <a:t>Costly and time consuming</a:t>
            </a:r>
          </a:p>
        </p:txBody>
      </p:sp>
    </p:spTree>
    <p:extLst>
      <p:ext uri="{BB962C8B-B14F-4D97-AF65-F5344CB8AC3E}">
        <p14:creationId xmlns:p14="http://schemas.microsoft.com/office/powerpoint/2010/main" val="25268055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9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1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2" name="Rectangle 21">
            <a:extLst>
              <a:ext uri="{FF2B5EF4-FFF2-40B4-BE49-F238E27FC236}">
                <a16:creationId xmlns:a16="http://schemas.microsoft.com/office/drawing/2014/main" id="{6F776733-A05B-4A45-903C-A77D9DEB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4DC9A3DE-BF5C-4B84-B0F9-C2AFF74857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7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E86EB4-7354-4668-80F8-3EDF5E065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5" y="1966816"/>
            <a:ext cx="9616610" cy="2481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Group discussion – 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7BCAC-104B-4E9E-B891-8D38781658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991" y="4591668"/>
            <a:ext cx="9666314" cy="748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/>
              <a:t>How effective is personal selling?</a:t>
            </a:r>
          </a:p>
        </p:txBody>
      </p:sp>
    </p:spTree>
    <p:extLst>
      <p:ext uri="{BB962C8B-B14F-4D97-AF65-F5344CB8AC3E}">
        <p14:creationId xmlns:p14="http://schemas.microsoft.com/office/powerpoint/2010/main" val="1683975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958C42-586C-4E3B-A9B8-CA999AA705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535" r="6443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F8E8A-EAFB-4200-BBF1-34D176F73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chemeClr val="bg1"/>
                </a:solidFill>
              </a:rPr>
              <a:t>Sales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AB4C8-F28C-4BCA-8BB4-B5003D3AF6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Sales promotion consists of short term incentives to encourage purchase or sales of a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18930810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CCAE4-C338-47F0-BCFC-015EF95B8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Sales Promotion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D94E6-C022-4500-82E9-FF77ED33CE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3D61AA-ABC2-4945-B9EE-B51556F87FF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Attract Customer attention</a:t>
            </a:r>
          </a:p>
          <a:p>
            <a:r>
              <a:rPr lang="en-GB" dirty="0"/>
              <a:t>Offer strong incentives to purchase</a:t>
            </a:r>
          </a:p>
          <a:p>
            <a:r>
              <a:rPr lang="en-GB" dirty="0"/>
              <a:t>Reward quick response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C96A51-E97E-42EE-855B-104F6E7C12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CBCAA5-8886-463B-9D9E-95B6702FBFF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Short lived</a:t>
            </a:r>
          </a:p>
          <a:p>
            <a:r>
              <a:rPr lang="en-GB" dirty="0"/>
              <a:t>Often not effective in long term brand preference</a:t>
            </a:r>
          </a:p>
        </p:txBody>
      </p:sp>
    </p:spTree>
    <p:extLst>
      <p:ext uri="{BB962C8B-B14F-4D97-AF65-F5344CB8AC3E}">
        <p14:creationId xmlns:p14="http://schemas.microsoft.com/office/powerpoint/2010/main" val="21855912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48F5D4-68FD-49A0-92A6-1597D0A0E5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34" r="107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7DD8C-1D48-4172-8F24-C155EDF80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>
                <a:solidFill>
                  <a:schemeClr val="tx1"/>
                </a:solidFill>
              </a:rPr>
              <a:t>Challenge – 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5ED53-7785-4D92-B2CF-558607653A1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15453" y="4788568"/>
            <a:ext cx="7756356" cy="4009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10000"/>
              </a:lnSpc>
              <a:buNone/>
            </a:pPr>
            <a:r>
              <a:rPr lang="en-US"/>
              <a:t>Think of as many different types of sales promotion as you can</a:t>
            </a:r>
          </a:p>
        </p:txBody>
      </p:sp>
      <p:sp>
        <p:nvSpPr>
          <p:cNvPr id="24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852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5F0C2-D719-451B-BD11-D45A63BA4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5821422" cy="1151965"/>
          </a:xfrm>
        </p:spPr>
        <p:txBody>
          <a:bodyPr>
            <a:normAutofit/>
          </a:bodyPr>
          <a:lstStyle/>
          <a:p>
            <a:r>
              <a:rPr lang="en-GB"/>
              <a:t>Direct Marketing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0D7E7-2FA2-4910-8C01-48073E4E295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076423"/>
            <a:ext cx="5821424" cy="3288739"/>
          </a:xfrm>
        </p:spPr>
        <p:txBody>
          <a:bodyPr>
            <a:normAutofit/>
          </a:bodyPr>
          <a:lstStyle/>
          <a:p>
            <a:r>
              <a:rPr lang="en-GB"/>
              <a:t>Direct Marketing consists of connecting directly with carefully targeted individual consumers to both obtain an immediate response and cultivate lasting customer relationships</a:t>
            </a:r>
            <a:endParaRPr lang="en-GB" dirty="0"/>
          </a:p>
        </p:txBody>
      </p:sp>
      <p:pic>
        <p:nvPicPr>
          <p:cNvPr id="1026" name="Picture 2" descr="Image result for direct marketing">
            <a:extLst>
              <a:ext uri="{FF2B5EF4-FFF2-40B4-BE49-F238E27FC236}">
                <a16:creationId xmlns:a16="http://schemas.microsoft.com/office/drawing/2014/main" id="{0A45BD00-5910-4C43-B89A-4A5BEEF300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9" r="37103" b="-1"/>
          <a:stretch/>
        </p:blipFill>
        <p:spPr bwMode="auto">
          <a:xfrm>
            <a:off x="6964424" y="10"/>
            <a:ext cx="4440175" cy="5301586"/>
          </a:xfrm>
          <a:prstGeom prst="rect">
            <a:avLst/>
          </a:prstGeom>
          <a:noFill/>
          <a:ln w="57150" cmpd="thinThick">
            <a:solidFill>
              <a:schemeClr val="bg1">
                <a:lumMod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8101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15DA87D-133C-4F77-8863-8B66D40F9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C436ED1-B374-4FA9-AC69-CA9B086E4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0BF795C8-C503-458A-B6C7-5C3B78FA6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29605B65-A1AD-48AA-9FA4-0239C3E34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158A24C-9ADB-45F1-90ED-8B0C00DF8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CF8C79-6D51-497E-BD5F-F1BE9A8E1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480"/>
            <a:ext cx="10396882" cy="1151965"/>
          </a:xfrm>
        </p:spPr>
        <p:txBody>
          <a:bodyPr/>
          <a:lstStyle/>
          <a:p>
            <a:r>
              <a:rPr lang="en-GB"/>
              <a:t>Forms of Direct Marketing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5AAEE3-05F0-4C0B-BA86-D8948F80A84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637995241"/>
              </p:ext>
            </p:extLst>
          </p:nvPr>
        </p:nvGraphicFramePr>
        <p:xfrm>
          <a:off x="-94211" y="1285702"/>
          <a:ext cx="12374880" cy="5419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23276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text, sign, toy&#10;&#10;Description automatically generated">
            <a:extLst>
              <a:ext uri="{FF2B5EF4-FFF2-40B4-BE49-F238E27FC236}">
                <a16:creationId xmlns:a16="http://schemas.microsoft.com/office/drawing/2014/main" id="{B811BDCC-6B65-42F7-A420-6179AECB71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6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6E867-486E-41CC-8B84-93C72C1D7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>
                <a:solidFill>
                  <a:schemeClr val="tx1"/>
                </a:solidFill>
              </a:rPr>
              <a:t>Group discussion – 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CE98D-9B8B-40BC-ABE0-78BB27CDC8D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15453" y="4788568"/>
            <a:ext cx="7756356" cy="4009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10000"/>
              </a:lnSpc>
              <a:buNone/>
            </a:pPr>
            <a:r>
              <a:rPr lang="en-US"/>
              <a:t>Is direct marketing engaging or intrusive?</a:t>
            </a:r>
          </a:p>
        </p:txBody>
      </p:sp>
      <p:sp>
        <p:nvSpPr>
          <p:cNvPr id="24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145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594</Words>
  <Application>Microsoft Office PowerPoint</Application>
  <PresentationFormat>Widescreen</PresentationFormat>
  <Paragraphs>133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Impact</vt:lpstr>
      <vt:lpstr>Main Event</vt:lpstr>
      <vt:lpstr>Marketing Fundamentals – Week 6</vt:lpstr>
      <vt:lpstr>Today’s Session</vt:lpstr>
      <vt:lpstr>Marketing Communications</vt:lpstr>
      <vt:lpstr>The Promotion Mix</vt:lpstr>
      <vt:lpstr>Integrated Marketing Communications</vt:lpstr>
      <vt:lpstr>Integrated Marketing COmmunications</vt:lpstr>
      <vt:lpstr>Characteristics of an IMC Programme</vt:lpstr>
      <vt:lpstr>Characteristics of an IMC Programme</vt:lpstr>
      <vt:lpstr>Advantages of IMC</vt:lpstr>
      <vt:lpstr>Advantages of IMC</vt:lpstr>
      <vt:lpstr>Disadvantages of IMC</vt:lpstr>
      <vt:lpstr>Disadvantages of IMC</vt:lpstr>
      <vt:lpstr>Discussion Question – 10 minutes</vt:lpstr>
      <vt:lpstr>Coffee Break – 10 minutes</vt:lpstr>
      <vt:lpstr>Advertising</vt:lpstr>
      <vt:lpstr>PowerPoint Presentation</vt:lpstr>
      <vt:lpstr>Thoughts? – 5 minutes</vt:lpstr>
      <vt:lpstr>Public Relations</vt:lpstr>
      <vt:lpstr>Public Relations is the management function that establishes and maintains mutually beneficial relationships between an organisation and the publics on whom its success or failure depends</vt:lpstr>
      <vt:lpstr>Public Relations</vt:lpstr>
      <vt:lpstr>Group Discussion – 5 minutes</vt:lpstr>
      <vt:lpstr>Personal Selling</vt:lpstr>
      <vt:lpstr>Personal Selling</vt:lpstr>
      <vt:lpstr>Group discussion – 5 minutes</vt:lpstr>
      <vt:lpstr>Sales Promotion</vt:lpstr>
      <vt:lpstr>Sales Promotion</vt:lpstr>
      <vt:lpstr>Challenge – 5 minutes</vt:lpstr>
      <vt:lpstr>Direct Marketing</vt:lpstr>
      <vt:lpstr>Forms of Direct Marketing</vt:lpstr>
      <vt:lpstr>Group discussion – 5 minutes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Fundamentals – Week 6</dc:title>
  <dc:creator>gareth hughes</dc:creator>
  <cp:lastModifiedBy>Andrew Thomas</cp:lastModifiedBy>
  <cp:revision>1</cp:revision>
  <dcterms:created xsi:type="dcterms:W3CDTF">2020-03-05T09:39:45Z</dcterms:created>
  <dcterms:modified xsi:type="dcterms:W3CDTF">2020-03-10T12:11:50Z</dcterms:modified>
</cp:coreProperties>
</file>