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793FC0-2759-0A19-616E-B29D78D5110E}" v="36" dt="2025-10-17T12:05:05.056"/>
    <p1510:client id="{4540B575-F047-134F-ACC9-B23306ABCA10}" v="51" dt="2025-10-17T13:06:30.818"/>
    <p1510:client id="{A2C39C73-071A-F394-CFEF-62E1C7FE36A6}" v="3" dt="2025-10-17T09:57:14.621"/>
    <p1510:client id="{B35BFC18-E44F-9D4D-8714-1B80FA03643E}" v="6" dt="2025-10-17T10:00:19.927"/>
    <p1510:client id="{BD026C31-F259-0F4A-8933-EE8753EDADFB}" v="19" dt="2025-10-17T11:38:27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kendi Matumba (2426801)" userId="13e384f8-7922-44eb-a9ad-839868dbcc5e" providerId="ADAL" clId="{3D56A6F7-074B-43A9-9355-FEAD44B4ABD1}"/>
    <pc:docChg chg="undo custSel addSld delSld modSld">
      <pc:chgData name="Mukendi Matumba (2426801)" userId="13e384f8-7922-44eb-a9ad-839868dbcc5e" providerId="ADAL" clId="{3D56A6F7-074B-43A9-9355-FEAD44B4ABD1}" dt="2025-10-17T12:02:28.383" v="122" actId="27636"/>
      <pc:docMkLst>
        <pc:docMk/>
      </pc:docMkLst>
      <pc:sldChg chg="addSp modSp mod setBg">
        <pc:chgData name="Mukendi Matumba (2426801)" userId="13e384f8-7922-44eb-a9ad-839868dbcc5e" providerId="ADAL" clId="{3D56A6F7-074B-43A9-9355-FEAD44B4ABD1}" dt="2025-10-13T08:23:07.811" v="6" actId="26606"/>
        <pc:sldMkLst>
          <pc:docMk/>
          <pc:sldMk cId="109857222" sldId="256"/>
        </pc:sldMkLst>
        <pc:spChg chg="mod">
          <ac:chgData name="Mukendi Matumba (2426801)" userId="13e384f8-7922-44eb-a9ad-839868dbcc5e" providerId="ADAL" clId="{3D56A6F7-074B-43A9-9355-FEAD44B4ABD1}" dt="2025-10-13T08:23:07.811" v="6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kendi Matumba (2426801)" userId="13e384f8-7922-44eb-a9ad-839868dbcc5e" providerId="ADAL" clId="{3D56A6F7-074B-43A9-9355-FEAD44B4ABD1}" dt="2025-10-13T08:23:07.811" v="6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ukendi Matumba (2426801)" userId="13e384f8-7922-44eb-a9ad-839868dbcc5e" providerId="ADAL" clId="{3D56A6F7-074B-43A9-9355-FEAD44B4ABD1}" dt="2025-10-13T08:23:07.811" v="6" actId="26606"/>
          <ac:spMkLst>
            <pc:docMk/>
            <pc:sldMk cId="109857222" sldId="256"/>
            <ac:spMk id="8" creationId="{907EF6B7-1338-4443-8C46-6A318D952DFD}"/>
          </ac:spMkLst>
        </pc:spChg>
        <pc:spChg chg="add">
          <ac:chgData name="Mukendi Matumba (2426801)" userId="13e384f8-7922-44eb-a9ad-839868dbcc5e" providerId="ADAL" clId="{3D56A6F7-074B-43A9-9355-FEAD44B4ABD1}" dt="2025-10-13T08:23:07.811" v="6" actId="26606"/>
          <ac:spMkLst>
            <pc:docMk/>
            <pc:sldMk cId="109857222" sldId="256"/>
            <ac:spMk id="10" creationId="{DAAE4CDD-124C-4DCF-9584-B6033B545DD5}"/>
          </ac:spMkLst>
        </pc:spChg>
        <pc:spChg chg="add">
          <ac:chgData name="Mukendi Matumba (2426801)" userId="13e384f8-7922-44eb-a9ad-839868dbcc5e" providerId="ADAL" clId="{3D56A6F7-074B-43A9-9355-FEAD44B4ABD1}" dt="2025-10-13T08:23:07.811" v="6" actId="26606"/>
          <ac:spMkLst>
            <pc:docMk/>
            <pc:sldMk cId="109857222" sldId="256"/>
            <ac:spMk id="12" creationId="{081E4A58-353D-44AE-B2FC-2A74E2E400F7}"/>
          </ac:spMkLst>
        </pc:spChg>
      </pc:sldChg>
      <pc:sldChg chg="addSp modSp mod setBg">
        <pc:chgData name="Mukendi Matumba (2426801)" userId="13e384f8-7922-44eb-a9ad-839868dbcc5e" providerId="ADAL" clId="{3D56A6F7-074B-43A9-9355-FEAD44B4ABD1}" dt="2025-10-13T08:22:50.483" v="5" actId="26606"/>
        <pc:sldMkLst>
          <pc:docMk/>
          <pc:sldMk cId="2507101922" sldId="257"/>
        </pc:sldMkLst>
        <pc:spChg chg="mod">
          <ac:chgData name="Mukendi Matumba (2426801)" userId="13e384f8-7922-44eb-a9ad-839868dbcc5e" providerId="ADAL" clId="{3D56A6F7-074B-43A9-9355-FEAD44B4ABD1}" dt="2025-10-13T08:22:50.483" v="5" actId="26606"/>
          <ac:spMkLst>
            <pc:docMk/>
            <pc:sldMk cId="2507101922" sldId="257"/>
            <ac:spMk id="2" creationId="{3364AF83-7FB5-C0BD-2759-5633B301E6D0}"/>
          </ac:spMkLst>
        </pc:spChg>
        <pc:spChg chg="mod">
          <ac:chgData name="Mukendi Matumba (2426801)" userId="13e384f8-7922-44eb-a9ad-839868dbcc5e" providerId="ADAL" clId="{3D56A6F7-074B-43A9-9355-FEAD44B4ABD1}" dt="2025-10-13T08:22:50.483" v="5" actId="26606"/>
          <ac:spMkLst>
            <pc:docMk/>
            <pc:sldMk cId="2507101922" sldId="257"/>
            <ac:spMk id="3" creationId="{3E1336B2-D6D6-032D-86B4-BA1A86959898}"/>
          </ac:spMkLst>
        </pc:spChg>
        <pc:spChg chg="add">
          <ac:chgData name="Mukendi Matumba (2426801)" userId="13e384f8-7922-44eb-a9ad-839868dbcc5e" providerId="ADAL" clId="{3D56A6F7-074B-43A9-9355-FEAD44B4ABD1}" dt="2025-10-13T08:22:50.483" v="5" actId="26606"/>
          <ac:spMkLst>
            <pc:docMk/>
            <pc:sldMk cId="2507101922" sldId="257"/>
            <ac:spMk id="9" creationId="{56688E73-49B9-4052-A836-D248C825D70D}"/>
          </ac:spMkLst>
        </pc:spChg>
        <pc:spChg chg="add">
          <ac:chgData name="Mukendi Matumba (2426801)" userId="13e384f8-7922-44eb-a9ad-839868dbcc5e" providerId="ADAL" clId="{3D56A6F7-074B-43A9-9355-FEAD44B4ABD1}" dt="2025-10-13T08:22:50.483" v="5" actId="26606"/>
          <ac:spMkLst>
            <pc:docMk/>
            <pc:sldMk cId="2507101922" sldId="257"/>
            <ac:spMk id="11" creationId="{5B6AEE0C-07FE-4154-BC7C-2F20530BC556}"/>
          </ac:spMkLst>
        </pc:spChg>
        <pc:picChg chg="add">
          <ac:chgData name="Mukendi Matumba (2426801)" userId="13e384f8-7922-44eb-a9ad-839868dbcc5e" providerId="ADAL" clId="{3D56A6F7-074B-43A9-9355-FEAD44B4ABD1}" dt="2025-10-13T08:22:50.483" v="5" actId="26606"/>
          <ac:picMkLst>
            <pc:docMk/>
            <pc:sldMk cId="2507101922" sldId="257"/>
            <ac:picMk id="5" creationId="{2E83F6EB-7415-9C29-4CCD-586CF25D5512}"/>
          </ac:picMkLst>
        </pc:picChg>
      </pc:sldChg>
      <pc:sldChg chg="addSp modSp mod setBg">
        <pc:chgData name="Mukendi Matumba (2426801)" userId="13e384f8-7922-44eb-a9ad-839868dbcc5e" providerId="ADAL" clId="{3D56A6F7-074B-43A9-9355-FEAD44B4ABD1}" dt="2025-10-13T08:22:36.464" v="3" actId="26606"/>
        <pc:sldMkLst>
          <pc:docMk/>
          <pc:sldMk cId="3561844607" sldId="258"/>
        </pc:sldMkLst>
        <pc:spChg chg="mod">
          <ac:chgData name="Mukendi Matumba (2426801)" userId="13e384f8-7922-44eb-a9ad-839868dbcc5e" providerId="ADAL" clId="{3D56A6F7-074B-43A9-9355-FEAD44B4ABD1}" dt="2025-10-13T08:22:36.464" v="3" actId="26606"/>
          <ac:spMkLst>
            <pc:docMk/>
            <pc:sldMk cId="3561844607" sldId="258"/>
            <ac:spMk id="2" creationId="{489E0D60-ED35-B234-E75D-B6FE2B5653C3}"/>
          </ac:spMkLst>
        </pc:spChg>
        <pc:spChg chg="mod">
          <ac:chgData name="Mukendi Matumba (2426801)" userId="13e384f8-7922-44eb-a9ad-839868dbcc5e" providerId="ADAL" clId="{3D56A6F7-074B-43A9-9355-FEAD44B4ABD1}" dt="2025-10-13T08:22:36.464" v="3" actId="26606"/>
          <ac:spMkLst>
            <pc:docMk/>
            <pc:sldMk cId="3561844607" sldId="258"/>
            <ac:spMk id="3" creationId="{C7EDEC16-8760-7BD1-7468-365F9CBA6A63}"/>
          </ac:spMkLst>
        </pc:spChg>
        <pc:spChg chg="add">
          <ac:chgData name="Mukendi Matumba (2426801)" userId="13e384f8-7922-44eb-a9ad-839868dbcc5e" providerId="ADAL" clId="{3D56A6F7-074B-43A9-9355-FEAD44B4ABD1}" dt="2025-10-13T08:22:36.464" v="3" actId="26606"/>
          <ac:spMkLst>
            <pc:docMk/>
            <pc:sldMk cId="3561844607" sldId="258"/>
            <ac:spMk id="9" creationId="{9F7D5CDA-D291-4307-BF55-1381FED29634}"/>
          </ac:spMkLst>
        </pc:spChg>
        <pc:picChg chg="add">
          <ac:chgData name="Mukendi Matumba (2426801)" userId="13e384f8-7922-44eb-a9ad-839868dbcc5e" providerId="ADAL" clId="{3D56A6F7-074B-43A9-9355-FEAD44B4ABD1}" dt="2025-10-13T08:22:36.464" v="3" actId="26606"/>
          <ac:picMkLst>
            <pc:docMk/>
            <pc:sldMk cId="3561844607" sldId="258"/>
            <ac:picMk id="5" creationId="{22CAF98D-8FD7-0830-D443-4D2C78EE2DD0}"/>
          </ac:picMkLst>
        </pc:picChg>
      </pc:sldChg>
      <pc:sldChg chg="addSp modSp mod setBg">
        <pc:chgData name="Mukendi Matumba (2426801)" userId="13e384f8-7922-44eb-a9ad-839868dbcc5e" providerId="ADAL" clId="{3D56A6F7-074B-43A9-9355-FEAD44B4ABD1}" dt="2025-10-13T08:22:43.485" v="4" actId="26606"/>
        <pc:sldMkLst>
          <pc:docMk/>
          <pc:sldMk cId="3697476868" sldId="259"/>
        </pc:sldMkLst>
        <pc:spChg chg="mod">
          <ac:chgData name="Mukendi Matumba (2426801)" userId="13e384f8-7922-44eb-a9ad-839868dbcc5e" providerId="ADAL" clId="{3D56A6F7-074B-43A9-9355-FEAD44B4ABD1}" dt="2025-10-13T08:22:43.485" v="4" actId="26606"/>
          <ac:spMkLst>
            <pc:docMk/>
            <pc:sldMk cId="3697476868" sldId="259"/>
            <ac:spMk id="2" creationId="{5B5BFFA2-EA74-F9B1-F58A-C12A64FC5933}"/>
          </ac:spMkLst>
        </pc:spChg>
        <pc:spChg chg="mod">
          <ac:chgData name="Mukendi Matumba (2426801)" userId="13e384f8-7922-44eb-a9ad-839868dbcc5e" providerId="ADAL" clId="{3D56A6F7-074B-43A9-9355-FEAD44B4ABD1}" dt="2025-10-13T08:22:43.485" v="4" actId="26606"/>
          <ac:spMkLst>
            <pc:docMk/>
            <pc:sldMk cId="3697476868" sldId="259"/>
            <ac:spMk id="3" creationId="{72563470-F453-D0A8-A5C0-F1C74B4745BD}"/>
          </ac:spMkLst>
        </pc:spChg>
        <pc:picChg chg="add">
          <ac:chgData name="Mukendi Matumba (2426801)" userId="13e384f8-7922-44eb-a9ad-839868dbcc5e" providerId="ADAL" clId="{3D56A6F7-074B-43A9-9355-FEAD44B4ABD1}" dt="2025-10-13T08:22:43.485" v="4" actId="26606"/>
          <ac:picMkLst>
            <pc:docMk/>
            <pc:sldMk cId="3697476868" sldId="259"/>
            <ac:picMk id="5" creationId="{FFC4AD99-8AA2-7D97-4D8F-CADC9E12A41D}"/>
          </ac:picMkLst>
        </pc:picChg>
        <pc:cxnChg chg="add">
          <ac:chgData name="Mukendi Matumba (2426801)" userId="13e384f8-7922-44eb-a9ad-839868dbcc5e" providerId="ADAL" clId="{3D56A6F7-074B-43A9-9355-FEAD44B4ABD1}" dt="2025-10-13T08:22:43.485" v="4" actId="26606"/>
          <ac:cxnSpMkLst>
            <pc:docMk/>
            <pc:sldMk cId="3697476868" sldId="259"/>
            <ac:cxnSpMk id="9" creationId="{1503BFE4-729B-D9D0-C17B-501E6AF1127A}"/>
          </ac:cxnSpMkLst>
        </pc:cxnChg>
      </pc:sldChg>
      <pc:sldChg chg="addSp modSp mod setBg">
        <pc:chgData name="Mukendi Matumba (2426801)" userId="13e384f8-7922-44eb-a9ad-839868dbcc5e" providerId="ADAL" clId="{3D56A6F7-074B-43A9-9355-FEAD44B4ABD1}" dt="2025-10-13T08:22:25.921" v="2" actId="26606"/>
        <pc:sldMkLst>
          <pc:docMk/>
          <pc:sldMk cId="501963800" sldId="260"/>
        </pc:sldMkLst>
        <pc:spChg chg="mod">
          <ac:chgData name="Mukendi Matumba (2426801)" userId="13e384f8-7922-44eb-a9ad-839868dbcc5e" providerId="ADAL" clId="{3D56A6F7-074B-43A9-9355-FEAD44B4ABD1}" dt="2025-10-13T08:22:25.921" v="2" actId="26606"/>
          <ac:spMkLst>
            <pc:docMk/>
            <pc:sldMk cId="501963800" sldId="260"/>
            <ac:spMk id="2" creationId="{6CFDA2F6-19B5-FB74-6F22-C7E41B027546}"/>
          </ac:spMkLst>
        </pc:spChg>
        <pc:spChg chg="mod">
          <ac:chgData name="Mukendi Matumba (2426801)" userId="13e384f8-7922-44eb-a9ad-839868dbcc5e" providerId="ADAL" clId="{3D56A6F7-074B-43A9-9355-FEAD44B4ABD1}" dt="2025-10-13T08:22:25.921" v="2" actId="26606"/>
          <ac:spMkLst>
            <pc:docMk/>
            <pc:sldMk cId="501963800" sldId="260"/>
            <ac:spMk id="3" creationId="{6E99ED49-EE3A-20D4-504E-665F690CF912}"/>
          </ac:spMkLst>
        </pc:spChg>
        <pc:picChg chg="add">
          <ac:chgData name="Mukendi Matumba (2426801)" userId="13e384f8-7922-44eb-a9ad-839868dbcc5e" providerId="ADAL" clId="{3D56A6F7-074B-43A9-9355-FEAD44B4ABD1}" dt="2025-10-13T08:22:25.921" v="2" actId="26606"/>
          <ac:picMkLst>
            <pc:docMk/>
            <pc:sldMk cId="501963800" sldId="260"/>
            <ac:picMk id="5" creationId="{F05360D1-3F75-6991-2E41-089D47372835}"/>
          </ac:picMkLst>
        </pc:picChg>
        <pc:cxnChg chg="add">
          <ac:chgData name="Mukendi Matumba (2426801)" userId="13e384f8-7922-44eb-a9ad-839868dbcc5e" providerId="ADAL" clId="{3D56A6F7-074B-43A9-9355-FEAD44B4ABD1}" dt="2025-10-13T08:22:25.921" v="2" actId="26606"/>
          <ac:cxnSpMkLst>
            <pc:docMk/>
            <pc:sldMk cId="501963800" sldId="260"/>
            <ac:cxnSpMk id="9" creationId="{1503BFE4-729B-D9D0-C17B-501E6AF1127A}"/>
          </ac:cxnSpMkLst>
        </pc:cxnChg>
      </pc:sldChg>
      <pc:sldChg chg="addSp modSp mod setBg">
        <pc:chgData name="Mukendi Matumba (2426801)" userId="13e384f8-7922-44eb-a9ad-839868dbcc5e" providerId="ADAL" clId="{3D56A6F7-074B-43A9-9355-FEAD44B4ABD1}" dt="2025-10-13T08:22:12.891" v="1" actId="26606"/>
        <pc:sldMkLst>
          <pc:docMk/>
          <pc:sldMk cId="1690881910" sldId="261"/>
        </pc:sldMkLst>
        <pc:spChg chg="mod">
          <ac:chgData name="Mukendi Matumba (2426801)" userId="13e384f8-7922-44eb-a9ad-839868dbcc5e" providerId="ADAL" clId="{3D56A6F7-074B-43A9-9355-FEAD44B4ABD1}" dt="2025-10-13T08:22:12.891" v="1" actId="26606"/>
          <ac:spMkLst>
            <pc:docMk/>
            <pc:sldMk cId="1690881910" sldId="261"/>
            <ac:spMk id="2" creationId="{E5555D40-8B5D-FB76-03D4-074A1A65E229}"/>
          </ac:spMkLst>
        </pc:spChg>
        <pc:spChg chg="mod">
          <ac:chgData name="Mukendi Matumba (2426801)" userId="13e384f8-7922-44eb-a9ad-839868dbcc5e" providerId="ADAL" clId="{3D56A6F7-074B-43A9-9355-FEAD44B4ABD1}" dt="2025-10-13T08:22:12.891" v="1" actId="26606"/>
          <ac:spMkLst>
            <pc:docMk/>
            <pc:sldMk cId="1690881910" sldId="261"/>
            <ac:spMk id="3" creationId="{5262D986-CD75-DB5E-0355-0C3E9A164C83}"/>
          </ac:spMkLst>
        </pc:spChg>
        <pc:spChg chg="add">
          <ac:chgData name="Mukendi Matumba (2426801)" userId="13e384f8-7922-44eb-a9ad-839868dbcc5e" providerId="ADAL" clId="{3D56A6F7-074B-43A9-9355-FEAD44B4ABD1}" dt="2025-10-13T08:22:12.891" v="1" actId="26606"/>
          <ac:spMkLst>
            <pc:docMk/>
            <pc:sldMk cId="1690881910" sldId="261"/>
            <ac:spMk id="8" creationId="{907EF6B7-1338-4443-8C46-6A318D952DFD}"/>
          </ac:spMkLst>
        </pc:spChg>
        <pc:spChg chg="add">
          <ac:chgData name="Mukendi Matumba (2426801)" userId="13e384f8-7922-44eb-a9ad-839868dbcc5e" providerId="ADAL" clId="{3D56A6F7-074B-43A9-9355-FEAD44B4ABD1}" dt="2025-10-13T08:22:12.891" v="1" actId="26606"/>
          <ac:spMkLst>
            <pc:docMk/>
            <pc:sldMk cId="1690881910" sldId="261"/>
            <ac:spMk id="10" creationId="{DAAE4CDD-124C-4DCF-9584-B6033B545DD5}"/>
          </ac:spMkLst>
        </pc:spChg>
        <pc:spChg chg="add">
          <ac:chgData name="Mukendi Matumba (2426801)" userId="13e384f8-7922-44eb-a9ad-839868dbcc5e" providerId="ADAL" clId="{3D56A6F7-074B-43A9-9355-FEAD44B4ABD1}" dt="2025-10-13T08:22:12.891" v="1" actId="26606"/>
          <ac:spMkLst>
            <pc:docMk/>
            <pc:sldMk cId="1690881910" sldId="261"/>
            <ac:spMk id="12" creationId="{081E4A58-353D-44AE-B2FC-2A74E2E400F7}"/>
          </ac:spMkLst>
        </pc:spChg>
      </pc:sldChg>
      <pc:sldChg chg="addSp modSp mod setBg">
        <pc:chgData name="Mukendi Matumba (2426801)" userId="13e384f8-7922-44eb-a9ad-839868dbcc5e" providerId="ADAL" clId="{3D56A6F7-074B-43A9-9355-FEAD44B4ABD1}" dt="2025-10-13T08:21:58.915" v="0" actId="26606"/>
        <pc:sldMkLst>
          <pc:docMk/>
          <pc:sldMk cId="650970679" sldId="262"/>
        </pc:sldMkLst>
        <pc:spChg chg="mo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2" creationId="{68AC0512-FDCB-B2BF-1056-85D435912076}"/>
          </ac:spMkLst>
        </pc:spChg>
        <pc:spChg chg="mo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3" creationId="{D64A0983-5CB5-5B17-8312-0D94F01BFA26}"/>
          </ac:spMkLst>
        </pc:spChg>
        <pc:spChg chg="ad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8" creationId="{C2554CA6-288E-4202-BC52-2E5A8F0C0AED}"/>
          </ac:spMkLst>
        </pc:spChg>
        <pc:spChg chg="ad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10" creationId="{B10BB131-AC8E-4A8E-A5D1-36260F720C3B}"/>
          </ac:spMkLst>
        </pc:spChg>
        <pc:spChg chg="ad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12" creationId="{5B7778FC-632E-4DCA-A7CB-0D7731CCF970}"/>
          </ac:spMkLst>
        </pc:spChg>
        <pc:spChg chg="add">
          <ac:chgData name="Mukendi Matumba (2426801)" userId="13e384f8-7922-44eb-a9ad-839868dbcc5e" providerId="ADAL" clId="{3D56A6F7-074B-43A9-9355-FEAD44B4ABD1}" dt="2025-10-13T08:21:58.915" v="0" actId="26606"/>
          <ac:spMkLst>
            <pc:docMk/>
            <pc:sldMk cId="650970679" sldId="262"/>
            <ac:spMk id="14" creationId="{FA23A907-97FB-4A8F-880A-DD77401C4296}"/>
          </ac:spMkLst>
        </pc:spChg>
      </pc:sldChg>
      <pc:sldChg chg="addSp modSp mod setBg">
        <pc:chgData name="Mukendi Matumba (2426801)" userId="13e384f8-7922-44eb-a9ad-839868dbcc5e" providerId="ADAL" clId="{3D56A6F7-074B-43A9-9355-FEAD44B4ABD1}" dt="2025-10-13T08:30:47.225" v="7" actId="26606"/>
        <pc:sldMkLst>
          <pc:docMk/>
          <pc:sldMk cId="3734590801" sldId="263"/>
        </pc:sldMkLst>
        <pc:spChg chg="mod">
          <ac:chgData name="Mukendi Matumba (2426801)" userId="13e384f8-7922-44eb-a9ad-839868dbcc5e" providerId="ADAL" clId="{3D56A6F7-074B-43A9-9355-FEAD44B4ABD1}" dt="2025-10-13T08:30:47.225" v="7" actId="26606"/>
          <ac:spMkLst>
            <pc:docMk/>
            <pc:sldMk cId="3734590801" sldId="263"/>
            <ac:spMk id="2" creationId="{DA6360D0-E348-67B9-FF79-5074D7B5E7C2}"/>
          </ac:spMkLst>
        </pc:spChg>
        <pc:spChg chg="mod">
          <ac:chgData name="Mukendi Matumba (2426801)" userId="13e384f8-7922-44eb-a9ad-839868dbcc5e" providerId="ADAL" clId="{3D56A6F7-074B-43A9-9355-FEAD44B4ABD1}" dt="2025-10-13T08:30:47.225" v="7" actId="26606"/>
          <ac:spMkLst>
            <pc:docMk/>
            <pc:sldMk cId="3734590801" sldId="263"/>
            <ac:spMk id="3" creationId="{43A5D962-8B65-9F4F-3FE6-8929E2546BF7}"/>
          </ac:spMkLst>
        </pc:spChg>
        <pc:spChg chg="add">
          <ac:chgData name="Mukendi Matumba (2426801)" userId="13e384f8-7922-44eb-a9ad-839868dbcc5e" providerId="ADAL" clId="{3D56A6F7-074B-43A9-9355-FEAD44B4ABD1}" dt="2025-10-13T08:30:47.225" v="7" actId="26606"/>
          <ac:spMkLst>
            <pc:docMk/>
            <pc:sldMk cId="3734590801" sldId="263"/>
            <ac:spMk id="8" creationId="{18873D23-2DCF-4B31-A009-95721C06E8E1}"/>
          </ac:spMkLst>
        </pc:spChg>
        <pc:spChg chg="add">
          <ac:chgData name="Mukendi Matumba (2426801)" userId="13e384f8-7922-44eb-a9ad-839868dbcc5e" providerId="ADAL" clId="{3D56A6F7-074B-43A9-9355-FEAD44B4ABD1}" dt="2025-10-13T08:30:47.225" v="7" actId="26606"/>
          <ac:spMkLst>
            <pc:docMk/>
            <pc:sldMk cId="3734590801" sldId="263"/>
            <ac:spMk id="10" creationId="{C13EF075-D4EF-4929-ADBC-91B27DA19955}"/>
          </ac:spMkLst>
        </pc:spChg>
        <pc:grpChg chg="add">
          <ac:chgData name="Mukendi Matumba (2426801)" userId="13e384f8-7922-44eb-a9ad-839868dbcc5e" providerId="ADAL" clId="{3D56A6F7-074B-43A9-9355-FEAD44B4ABD1}" dt="2025-10-13T08:30:47.225" v="7" actId="26606"/>
          <ac:grpSpMkLst>
            <pc:docMk/>
            <pc:sldMk cId="3734590801" sldId="263"/>
            <ac:grpSpMk id="12" creationId="{DAA26DFA-AAB2-4973-9C17-16D587C7B198}"/>
          </ac:grpSpMkLst>
        </pc:grpChg>
      </pc:sldChg>
      <pc:sldChg chg="addSp delSp modSp mod setBg">
        <pc:chgData name="Mukendi Matumba (2426801)" userId="13e384f8-7922-44eb-a9ad-839868dbcc5e" providerId="ADAL" clId="{3D56A6F7-074B-43A9-9355-FEAD44B4ABD1}" dt="2025-10-13T09:05:16.035" v="16" actId="27636"/>
        <pc:sldMkLst>
          <pc:docMk/>
          <pc:sldMk cId="4139738249" sldId="264"/>
        </pc:sldMkLst>
        <pc:spChg chg="mod">
          <ac:chgData name="Mukendi Matumba (2426801)" userId="13e384f8-7922-44eb-a9ad-839868dbcc5e" providerId="ADAL" clId="{3D56A6F7-074B-43A9-9355-FEAD44B4ABD1}" dt="2025-10-13T09:04:26.703" v="10" actId="26606"/>
          <ac:spMkLst>
            <pc:docMk/>
            <pc:sldMk cId="4139738249" sldId="264"/>
            <ac:spMk id="2" creationId="{7CF32265-C8A0-1B39-9CDA-F9C72AF2F961}"/>
          </ac:spMkLst>
        </pc:spChg>
        <pc:spChg chg="mod">
          <ac:chgData name="Mukendi Matumba (2426801)" userId="13e384f8-7922-44eb-a9ad-839868dbcc5e" providerId="ADAL" clId="{3D56A6F7-074B-43A9-9355-FEAD44B4ABD1}" dt="2025-10-13T09:05:16.035" v="16" actId="27636"/>
          <ac:spMkLst>
            <pc:docMk/>
            <pc:sldMk cId="4139738249" sldId="264"/>
            <ac:spMk id="3" creationId="{56316F5F-9002-BE93-102E-E1527BED6BB7}"/>
          </ac:spMkLst>
        </pc:spChg>
        <pc:spChg chg="add">
          <ac:chgData name="Mukendi Matumba (2426801)" userId="13e384f8-7922-44eb-a9ad-839868dbcc5e" providerId="ADAL" clId="{3D56A6F7-074B-43A9-9355-FEAD44B4ABD1}" dt="2025-10-13T09:04:26.703" v="10" actId="26606"/>
          <ac:spMkLst>
            <pc:docMk/>
            <pc:sldMk cId="4139738249" sldId="264"/>
            <ac:spMk id="8" creationId="{389575E1-3389-451A-A5F7-27854C25C599}"/>
          </ac:spMkLst>
        </pc:spChg>
        <pc:spChg chg="add">
          <ac:chgData name="Mukendi Matumba (2426801)" userId="13e384f8-7922-44eb-a9ad-839868dbcc5e" providerId="ADAL" clId="{3D56A6F7-074B-43A9-9355-FEAD44B4ABD1}" dt="2025-10-13T09:04:26.703" v="10" actId="26606"/>
          <ac:spMkLst>
            <pc:docMk/>
            <pc:sldMk cId="4139738249" sldId="264"/>
            <ac:spMk id="10" creationId="{A53CCC5C-D88E-40FB-B30B-23DCDBD01D37}"/>
          </ac:spMkLst>
        </pc:spChg>
        <pc:spChg chg="add">
          <ac:chgData name="Mukendi Matumba (2426801)" userId="13e384f8-7922-44eb-a9ad-839868dbcc5e" providerId="ADAL" clId="{3D56A6F7-074B-43A9-9355-FEAD44B4ABD1}" dt="2025-10-13T09:04:26.703" v="10" actId="26606"/>
          <ac:spMkLst>
            <pc:docMk/>
            <pc:sldMk cId="4139738249" sldId="264"/>
            <ac:spMk id="12" creationId="{081E4A58-353D-44AE-B2FC-2A74E2E400F7}"/>
          </ac:spMkLst>
        </pc:spChg>
      </pc:sldChg>
      <pc:sldChg chg="addSp modSp mod setBg">
        <pc:chgData name="Mukendi Matumba (2426801)" userId="13e384f8-7922-44eb-a9ad-839868dbcc5e" providerId="ADAL" clId="{3D56A6F7-074B-43A9-9355-FEAD44B4ABD1}" dt="2025-10-13T09:05:15.912" v="15" actId="26606"/>
        <pc:sldMkLst>
          <pc:docMk/>
          <pc:sldMk cId="406735573" sldId="265"/>
        </pc:sldMkLst>
        <pc:spChg chg="mod">
          <ac:chgData name="Mukendi Matumba (2426801)" userId="13e384f8-7922-44eb-a9ad-839868dbcc5e" providerId="ADAL" clId="{3D56A6F7-074B-43A9-9355-FEAD44B4ABD1}" dt="2025-10-13T09:05:15.912" v="15" actId="26606"/>
          <ac:spMkLst>
            <pc:docMk/>
            <pc:sldMk cId="406735573" sldId="265"/>
            <ac:spMk id="2" creationId="{F60C325E-E91F-89D8-F04B-42690BD0657F}"/>
          </ac:spMkLst>
        </pc:spChg>
        <pc:spChg chg="mod">
          <ac:chgData name="Mukendi Matumba (2426801)" userId="13e384f8-7922-44eb-a9ad-839868dbcc5e" providerId="ADAL" clId="{3D56A6F7-074B-43A9-9355-FEAD44B4ABD1}" dt="2025-10-13T09:05:15.912" v="15" actId="26606"/>
          <ac:spMkLst>
            <pc:docMk/>
            <pc:sldMk cId="406735573" sldId="265"/>
            <ac:spMk id="3" creationId="{16E251F9-7F39-B147-A3C1-B89BF3F4A9A1}"/>
          </ac:spMkLst>
        </pc:spChg>
        <pc:spChg chg="add">
          <ac:chgData name="Mukendi Matumba (2426801)" userId="13e384f8-7922-44eb-a9ad-839868dbcc5e" providerId="ADAL" clId="{3D56A6F7-074B-43A9-9355-FEAD44B4ABD1}" dt="2025-10-13T09:05:15.912" v="15" actId="26606"/>
          <ac:spMkLst>
            <pc:docMk/>
            <pc:sldMk cId="406735573" sldId="265"/>
            <ac:spMk id="10" creationId="{E81BF4F6-F2CF-4984-9D14-D6966D92F99F}"/>
          </ac:spMkLst>
        </pc:spChg>
        <pc:picChg chg="add">
          <ac:chgData name="Mukendi Matumba (2426801)" userId="13e384f8-7922-44eb-a9ad-839868dbcc5e" providerId="ADAL" clId="{3D56A6F7-074B-43A9-9355-FEAD44B4ABD1}" dt="2025-10-13T09:05:15.912" v="15" actId="26606"/>
          <ac:picMkLst>
            <pc:docMk/>
            <pc:sldMk cId="406735573" sldId="265"/>
            <ac:picMk id="7" creationId="{01EF0932-5F22-D11A-BC25-045B5C0FBF4E}"/>
          </ac:picMkLst>
        </pc:picChg>
      </pc:sldChg>
      <pc:sldChg chg="addSp modSp mod setBg">
        <pc:chgData name="Mukendi Matumba (2426801)" userId="13e384f8-7922-44eb-a9ad-839868dbcc5e" providerId="ADAL" clId="{3D56A6F7-074B-43A9-9355-FEAD44B4ABD1}" dt="2025-10-13T09:05:36.290" v="17" actId="26606"/>
        <pc:sldMkLst>
          <pc:docMk/>
          <pc:sldMk cId="3811258134" sldId="266"/>
        </pc:sldMkLst>
        <pc:spChg chg="mod">
          <ac:chgData name="Mukendi Matumba (2426801)" userId="13e384f8-7922-44eb-a9ad-839868dbcc5e" providerId="ADAL" clId="{3D56A6F7-074B-43A9-9355-FEAD44B4ABD1}" dt="2025-10-13T09:05:36.290" v="17" actId="26606"/>
          <ac:spMkLst>
            <pc:docMk/>
            <pc:sldMk cId="3811258134" sldId="266"/>
            <ac:spMk id="2" creationId="{11E3B8BD-1763-3A87-DC9A-6BCE3E540AD4}"/>
          </ac:spMkLst>
        </pc:spChg>
        <pc:spChg chg="mod">
          <ac:chgData name="Mukendi Matumba (2426801)" userId="13e384f8-7922-44eb-a9ad-839868dbcc5e" providerId="ADAL" clId="{3D56A6F7-074B-43A9-9355-FEAD44B4ABD1}" dt="2025-10-13T09:05:36.290" v="17" actId="26606"/>
          <ac:spMkLst>
            <pc:docMk/>
            <pc:sldMk cId="3811258134" sldId="266"/>
            <ac:spMk id="3" creationId="{CCF82C34-D789-A18A-37C7-53114A05F6A5}"/>
          </ac:spMkLst>
        </pc:spChg>
        <pc:spChg chg="add">
          <ac:chgData name="Mukendi Matumba (2426801)" userId="13e384f8-7922-44eb-a9ad-839868dbcc5e" providerId="ADAL" clId="{3D56A6F7-074B-43A9-9355-FEAD44B4ABD1}" dt="2025-10-13T09:05:36.290" v="17" actId="26606"/>
          <ac:spMkLst>
            <pc:docMk/>
            <pc:sldMk cId="3811258134" sldId="266"/>
            <ac:spMk id="10" creationId="{245A9F99-D9B1-4094-A2E2-B90AC1DB7B9C}"/>
          </ac:spMkLst>
        </pc:spChg>
        <pc:spChg chg="add">
          <ac:chgData name="Mukendi Matumba (2426801)" userId="13e384f8-7922-44eb-a9ad-839868dbcc5e" providerId="ADAL" clId="{3D56A6F7-074B-43A9-9355-FEAD44B4ABD1}" dt="2025-10-13T09:05:36.290" v="17" actId="26606"/>
          <ac:spMkLst>
            <pc:docMk/>
            <pc:sldMk cId="3811258134" sldId="266"/>
            <ac:spMk id="12" creationId="{B7FAF607-473A-4A43-A23D-BBFF5C4117BB}"/>
          </ac:spMkLst>
        </pc:spChg>
        <pc:grpChg chg="add">
          <ac:chgData name="Mukendi Matumba (2426801)" userId="13e384f8-7922-44eb-a9ad-839868dbcc5e" providerId="ADAL" clId="{3D56A6F7-074B-43A9-9355-FEAD44B4ABD1}" dt="2025-10-13T09:05:36.290" v="17" actId="26606"/>
          <ac:grpSpMkLst>
            <pc:docMk/>
            <pc:sldMk cId="3811258134" sldId="266"/>
            <ac:grpSpMk id="14" creationId="{C5F6476F-D303-44D3-B30F-1BA348F0F64A}"/>
          </ac:grpSpMkLst>
        </pc:grpChg>
        <pc:picChg chg="add">
          <ac:chgData name="Mukendi Matumba (2426801)" userId="13e384f8-7922-44eb-a9ad-839868dbcc5e" providerId="ADAL" clId="{3D56A6F7-074B-43A9-9355-FEAD44B4ABD1}" dt="2025-10-13T09:05:36.290" v="17" actId="26606"/>
          <ac:picMkLst>
            <pc:docMk/>
            <pc:sldMk cId="3811258134" sldId="266"/>
            <ac:picMk id="7" creationId="{A0464397-2A87-756E-1CDA-D14FB4B7B2D6}"/>
          </ac:picMkLst>
        </pc:picChg>
      </pc:sldChg>
      <pc:sldChg chg="modSp del mod">
        <pc:chgData name="Mukendi Matumba (2426801)" userId="13e384f8-7922-44eb-a9ad-839868dbcc5e" providerId="ADAL" clId="{3D56A6F7-074B-43A9-9355-FEAD44B4ABD1}" dt="2025-10-17T11:39:21.932" v="37" actId="2696"/>
        <pc:sldMkLst>
          <pc:docMk/>
          <pc:sldMk cId="421348029" sldId="267"/>
        </pc:sldMkLst>
        <pc:spChg chg="mod">
          <ac:chgData name="Mukendi Matumba (2426801)" userId="13e384f8-7922-44eb-a9ad-839868dbcc5e" providerId="ADAL" clId="{3D56A6F7-074B-43A9-9355-FEAD44B4ABD1}" dt="2025-10-17T11:38:27.174" v="36" actId="1076"/>
          <ac:spMkLst>
            <pc:docMk/>
            <pc:sldMk cId="421348029" sldId="267"/>
            <ac:spMk id="3" creationId="{91314428-855D-EBAF-02E4-8D6CA8176352}"/>
          </ac:spMkLst>
        </pc:spChg>
      </pc:sldChg>
      <pc:sldChg chg="addSp delSp modSp new mod">
        <pc:chgData name="Mukendi Matumba (2426801)" userId="13e384f8-7922-44eb-a9ad-839868dbcc5e" providerId="ADAL" clId="{3D56A6F7-074B-43A9-9355-FEAD44B4ABD1}" dt="2025-10-17T12:02:28.383" v="122" actId="27636"/>
        <pc:sldMkLst>
          <pc:docMk/>
          <pc:sldMk cId="4289507973" sldId="267"/>
        </pc:sldMkLst>
        <pc:spChg chg="del">
          <ac:chgData name="Mukendi Matumba (2426801)" userId="13e384f8-7922-44eb-a9ad-839868dbcc5e" providerId="ADAL" clId="{3D56A6F7-074B-43A9-9355-FEAD44B4ABD1}" dt="2025-10-17T11:46:02.346" v="39" actId="478"/>
          <ac:spMkLst>
            <pc:docMk/>
            <pc:sldMk cId="4289507973" sldId="267"/>
            <ac:spMk id="2" creationId="{67B93CA5-3BFA-0D54-75B8-9ADE871C92C7}"/>
          </ac:spMkLst>
        </pc:spChg>
        <pc:spChg chg="add del mod">
          <ac:chgData name="Mukendi Matumba (2426801)" userId="13e384f8-7922-44eb-a9ad-839868dbcc5e" providerId="ADAL" clId="{3D56A6F7-074B-43A9-9355-FEAD44B4ABD1}" dt="2025-10-17T12:02:28.383" v="122" actId="27636"/>
          <ac:spMkLst>
            <pc:docMk/>
            <pc:sldMk cId="4289507973" sldId="267"/>
            <ac:spMk id="3" creationId="{E077DC89-EB11-CFAD-021C-48D0CB77512E}"/>
          </ac:spMkLst>
        </pc:spChg>
        <pc:spChg chg="add del mod">
          <ac:chgData name="Mukendi Matumba (2426801)" userId="13e384f8-7922-44eb-a9ad-839868dbcc5e" providerId="ADAL" clId="{3D56A6F7-074B-43A9-9355-FEAD44B4ABD1}" dt="2025-10-17T11:51:49.020" v="44" actId="478"/>
          <ac:spMkLst>
            <pc:docMk/>
            <pc:sldMk cId="4289507973" sldId="267"/>
            <ac:spMk id="5" creationId="{F969D70C-9E91-8C38-7216-D650C50787B6}"/>
          </ac:spMkLst>
        </pc:spChg>
      </pc:sldChg>
    </pc:docChg>
  </pc:docChgLst>
  <pc:docChgLst>
    <pc:chgData name="Mukendi Matumba (2426801)" userId="S::2426801@student.uwtsd.ac.uk::13e384f8-7922-44eb-a9ad-839868dbcc5e" providerId="AD" clId="Web-{3D872982-61B0-D823-334F-1F97BA40A3C9}"/>
    <pc:docChg chg="addSld modSld">
      <pc:chgData name="Mukendi Matumba (2426801)" userId="S::2426801@student.uwtsd.ac.uk::13e384f8-7922-44eb-a9ad-839868dbcc5e" providerId="AD" clId="Web-{3D872982-61B0-D823-334F-1F97BA40A3C9}" dt="2025-10-13T09:02:34.948" v="1396" actId="20577"/>
      <pc:docMkLst>
        <pc:docMk/>
      </pc:docMkLst>
      <pc:sldChg chg="modSp">
        <pc:chgData name="Mukendi Matumba (2426801)" userId="S::2426801@student.uwtsd.ac.uk::13e384f8-7922-44eb-a9ad-839868dbcc5e" providerId="AD" clId="Web-{3D872982-61B0-D823-334F-1F97BA40A3C9}" dt="2025-10-13T07:37:44.745" v="8" actId="20577"/>
        <pc:sldMkLst>
          <pc:docMk/>
          <pc:sldMk cId="2507101922" sldId="257"/>
        </pc:sldMkLst>
        <pc:spChg chg="mod">
          <ac:chgData name="Mukendi Matumba (2426801)" userId="S::2426801@student.uwtsd.ac.uk::13e384f8-7922-44eb-a9ad-839868dbcc5e" providerId="AD" clId="Web-{3D872982-61B0-D823-334F-1F97BA40A3C9}" dt="2025-10-13T07:37:44.745" v="8" actId="20577"/>
          <ac:spMkLst>
            <pc:docMk/>
            <pc:sldMk cId="2507101922" sldId="257"/>
            <ac:spMk id="2" creationId="{3364AF83-7FB5-C0BD-2759-5633B301E6D0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7:36:29.117" v="5" actId="20577"/>
          <ac:spMkLst>
            <pc:docMk/>
            <pc:sldMk cId="2507101922" sldId="257"/>
            <ac:spMk id="3" creationId="{3E1336B2-D6D6-032D-86B4-BA1A86959898}"/>
          </ac:spMkLst>
        </pc:spChg>
      </pc:sldChg>
      <pc:sldChg chg="modSp">
        <pc:chgData name="Mukendi Matumba (2426801)" userId="S::2426801@student.uwtsd.ac.uk::13e384f8-7922-44eb-a9ad-839868dbcc5e" providerId="AD" clId="Web-{3D872982-61B0-D823-334F-1F97BA40A3C9}" dt="2025-10-13T07:38:56.624" v="10" actId="20577"/>
        <pc:sldMkLst>
          <pc:docMk/>
          <pc:sldMk cId="3561844607" sldId="258"/>
        </pc:sldMkLst>
        <pc:spChg chg="mod">
          <ac:chgData name="Mukendi Matumba (2426801)" userId="S::2426801@student.uwtsd.ac.uk::13e384f8-7922-44eb-a9ad-839868dbcc5e" providerId="AD" clId="Web-{3D872982-61B0-D823-334F-1F97BA40A3C9}" dt="2025-10-13T07:38:56.624" v="10" actId="20577"/>
          <ac:spMkLst>
            <pc:docMk/>
            <pc:sldMk cId="3561844607" sldId="258"/>
            <ac:spMk id="3" creationId="{C7EDEC16-8760-7BD1-7468-365F9CBA6A63}"/>
          </ac:spMkLst>
        </pc:spChg>
      </pc:sldChg>
      <pc:sldChg chg="modSp">
        <pc:chgData name="Mukendi Matumba (2426801)" userId="S::2426801@student.uwtsd.ac.uk::13e384f8-7922-44eb-a9ad-839868dbcc5e" providerId="AD" clId="Web-{3D872982-61B0-D823-334F-1F97BA40A3C9}" dt="2025-10-13T08:06:34.994" v="289" actId="1076"/>
        <pc:sldMkLst>
          <pc:docMk/>
          <pc:sldMk cId="1690881910" sldId="261"/>
        </pc:sldMkLst>
        <pc:spChg chg="mod">
          <ac:chgData name="Mukendi Matumba (2426801)" userId="S::2426801@student.uwtsd.ac.uk::13e384f8-7922-44eb-a9ad-839868dbcc5e" providerId="AD" clId="Web-{3D872982-61B0-D823-334F-1F97BA40A3C9}" dt="2025-10-13T08:05:28.603" v="249" actId="20577"/>
          <ac:spMkLst>
            <pc:docMk/>
            <pc:sldMk cId="1690881910" sldId="261"/>
            <ac:spMk id="2" creationId="{E5555D40-8B5D-FB76-03D4-074A1A65E229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8:06:34.994" v="289" actId="1076"/>
          <ac:spMkLst>
            <pc:docMk/>
            <pc:sldMk cId="1690881910" sldId="261"/>
            <ac:spMk id="3" creationId="{5262D986-CD75-DB5E-0355-0C3E9A164C83}"/>
          </ac:spMkLst>
        </pc:spChg>
      </pc:sldChg>
      <pc:sldChg chg="modSp new mod modShow">
        <pc:chgData name="Mukendi Matumba (2426801)" userId="S::2426801@student.uwtsd.ac.uk::13e384f8-7922-44eb-a9ad-839868dbcc5e" providerId="AD" clId="Web-{3D872982-61B0-D823-334F-1F97BA40A3C9}" dt="2025-10-13T08:25:52.568" v="512" actId="20577"/>
        <pc:sldMkLst>
          <pc:docMk/>
          <pc:sldMk cId="650970679" sldId="262"/>
        </pc:sldMkLst>
        <pc:spChg chg="mod">
          <ac:chgData name="Mukendi Matumba (2426801)" userId="S::2426801@student.uwtsd.ac.uk::13e384f8-7922-44eb-a9ad-839868dbcc5e" providerId="AD" clId="Web-{3D872982-61B0-D823-334F-1F97BA40A3C9}" dt="2025-10-13T08:07:36.307" v="317" actId="20577"/>
          <ac:spMkLst>
            <pc:docMk/>
            <pc:sldMk cId="650970679" sldId="262"/>
            <ac:spMk id="2" creationId="{68AC0512-FDCB-B2BF-1056-85D435912076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8:25:52.568" v="512" actId="20577"/>
          <ac:spMkLst>
            <pc:docMk/>
            <pc:sldMk cId="650970679" sldId="262"/>
            <ac:spMk id="3" creationId="{D64A0983-5CB5-5B17-8312-0D94F01BFA26}"/>
          </ac:spMkLst>
        </pc:spChg>
      </pc:sldChg>
      <pc:sldChg chg="modSp new">
        <pc:chgData name="Mukendi Matumba (2426801)" userId="S::2426801@student.uwtsd.ac.uk::13e384f8-7922-44eb-a9ad-839868dbcc5e" providerId="AD" clId="Web-{3D872982-61B0-D823-334F-1F97BA40A3C9}" dt="2025-10-13T08:30:17.717" v="737" actId="20577"/>
        <pc:sldMkLst>
          <pc:docMk/>
          <pc:sldMk cId="3734590801" sldId="263"/>
        </pc:sldMkLst>
        <pc:spChg chg="mod">
          <ac:chgData name="Mukendi Matumba (2426801)" userId="S::2426801@student.uwtsd.ac.uk::13e384f8-7922-44eb-a9ad-839868dbcc5e" providerId="AD" clId="Web-{3D872982-61B0-D823-334F-1F97BA40A3C9}" dt="2025-10-13T08:27:12.240" v="541" actId="20577"/>
          <ac:spMkLst>
            <pc:docMk/>
            <pc:sldMk cId="3734590801" sldId="263"/>
            <ac:spMk id="2" creationId="{DA6360D0-E348-67B9-FF79-5074D7B5E7C2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8:30:17.717" v="737" actId="20577"/>
          <ac:spMkLst>
            <pc:docMk/>
            <pc:sldMk cId="3734590801" sldId="263"/>
            <ac:spMk id="3" creationId="{43A5D962-8B65-9F4F-3FE6-8929E2546BF7}"/>
          </ac:spMkLst>
        </pc:spChg>
      </pc:sldChg>
      <pc:sldChg chg="modSp new">
        <pc:chgData name="Mukendi Matumba (2426801)" userId="S::2426801@student.uwtsd.ac.uk::13e384f8-7922-44eb-a9ad-839868dbcc5e" providerId="AD" clId="Web-{3D872982-61B0-D823-334F-1F97BA40A3C9}" dt="2025-10-13T09:02:34.948" v="1396" actId="20577"/>
        <pc:sldMkLst>
          <pc:docMk/>
          <pc:sldMk cId="4139738249" sldId="264"/>
        </pc:sldMkLst>
        <pc:spChg chg="mod">
          <ac:chgData name="Mukendi Matumba (2426801)" userId="S::2426801@student.uwtsd.ac.uk::13e384f8-7922-44eb-a9ad-839868dbcc5e" providerId="AD" clId="Web-{3D872982-61B0-D823-334F-1F97BA40A3C9}" dt="2025-10-13T08:43:19.562" v="982" actId="20577"/>
          <ac:spMkLst>
            <pc:docMk/>
            <pc:sldMk cId="4139738249" sldId="264"/>
            <ac:spMk id="2" creationId="{7CF32265-C8A0-1B39-9CDA-F9C72AF2F961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9:02:34.948" v="1396" actId="20577"/>
          <ac:spMkLst>
            <pc:docMk/>
            <pc:sldMk cId="4139738249" sldId="264"/>
            <ac:spMk id="3" creationId="{56316F5F-9002-BE93-102E-E1527BED6BB7}"/>
          </ac:spMkLst>
        </pc:spChg>
      </pc:sldChg>
      <pc:sldChg chg="modSp new">
        <pc:chgData name="Mukendi Matumba (2426801)" userId="S::2426801@student.uwtsd.ac.uk::13e384f8-7922-44eb-a9ad-839868dbcc5e" providerId="AD" clId="Web-{3D872982-61B0-D823-334F-1F97BA40A3C9}" dt="2025-10-13T08:52:49.629" v="1239" actId="20577"/>
        <pc:sldMkLst>
          <pc:docMk/>
          <pc:sldMk cId="406735573" sldId="265"/>
        </pc:sldMkLst>
        <pc:spChg chg="mod">
          <ac:chgData name="Mukendi Matumba (2426801)" userId="S::2426801@student.uwtsd.ac.uk::13e384f8-7922-44eb-a9ad-839868dbcc5e" providerId="AD" clId="Web-{3D872982-61B0-D823-334F-1F97BA40A3C9}" dt="2025-10-13T08:44:11.203" v="1016" actId="20577"/>
          <ac:spMkLst>
            <pc:docMk/>
            <pc:sldMk cId="406735573" sldId="265"/>
            <ac:spMk id="2" creationId="{F60C325E-E91F-89D8-F04B-42690BD0657F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8:52:49.629" v="1239" actId="20577"/>
          <ac:spMkLst>
            <pc:docMk/>
            <pc:sldMk cId="406735573" sldId="265"/>
            <ac:spMk id="3" creationId="{16E251F9-7F39-B147-A3C1-B89BF3F4A9A1}"/>
          </ac:spMkLst>
        </pc:spChg>
      </pc:sldChg>
      <pc:sldChg chg="modSp new">
        <pc:chgData name="Mukendi Matumba (2426801)" userId="S::2426801@student.uwtsd.ac.uk::13e384f8-7922-44eb-a9ad-839868dbcc5e" providerId="AD" clId="Web-{3D872982-61B0-D823-334F-1F97BA40A3C9}" dt="2025-10-13T09:02:09.261" v="1393" actId="20577"/>
        <pc:sldMkLst>
          <pc:docMk/>
          <pc:sldMk cId="3811258134" sldId="266"/>
        </pc:sldMkLst>
        <pc:spChg chg="mod">
          <ac:chgData name="Mukendi Matumba (2426801)" userId="S::2426801@student.uwtsd.ac.uk::13e384f8-7922-44eb-a9ad-839868dbcc5e" providerId="AD" clId="Web-{3D872982-61B0-D823-334F-1F97BA40A3C9}" dt="2025-10-13T08:53:07.379" v="1246" actId="20577"/>
          <ac:spMkLst>
            <pc:docMk/>
            <pc:sldMk cId="3811258134" sldId="266"/>
            <ac:spMk id="2" creationId="{11E3B8BD-1763-3A87-DC9A-6BCE3E540AD4}"/>
          </ac:spMkLst>
        </pc:spChg>
        <pc:spChg chg="mod">
          <ac:chgData name="Mukendi Matumba (2426801)" userId="S::2426801@student.uwtsd.ac.uk::13e384f8-7922-44eb-a9ad-839868dbcc5e" providerId="AD" clId="Web-{3D872982-61B0-D823-334F-1F97BA40A3C9}" dt="2025-10-13T09:02:09.261" v="1393" actId="20577"/>
          <ac:spMkLst>
            <pc:docMk/>
            <pc:sldMk cId="3811258134" sldId="266"/>
            <ac:spMk id="3" creationId="{CCF82C34-D789-A18A-37C7-53114A05F6A5}"/>
          </ac:spMkLst>
        </pc:spChg>
      </pc:sldChg>
    </pc:docChg>
  </pc:docChgLst>
  <pc:docChgLst>
    <pc:chgData name="Mukendi Matumba (2426801)" userId="13e384f8-7922-44eb-a9ad-839868dbcc5e" providerId="ADAL" clId="{4540B575-F047-134F-ACC9-B23306ABCA10}"/>
    <pc:docChg chg="undo redo custSel addSld delSld modSld">
      <pc:chgData name="Mukendi Matumba (2426801)" userId="13e384f8-7922-44eb-a9ad-839868dbcc5e" providerId="ADAL" clId="{4540B575-F047-134F-ACC9-B23306ABCA10}" dt="2025-10-17T13:06:30.818" v="51" actId="27636"/>
      <pc:docMkLst>
        <pc:docMk/>
      </pc:docMkLst>
      <pc:sldChg chg="addSp delSp modSp new">
        <pc:chgData name="Mukendi Matumba (2426801)" userId="13e384f8-7922-44eb-a9ad-839868dbcc5e" providerId="ADAL" clId="{4540B575-F047-134F-ACC9-B23306ABCA10}" dt="2025-10-17T13:06:30.818" v="51" actId="27636"/>
        <pc:sldMkLst>
          <pc:docMk/>
          <pc:sldMk cId="545087123" sldId="267"/>
        </pc:sldMkLst>
        <pc:spChg chg="add del mod">
          <ac:chgData name="Mukendi Matumba (2426801)" userId="13e384f8-7922-44eb-a9ad-839868dbcc5e" providerId="ADAL" clId="{4540B575-F047-134F-ACC9-B23306ABCA10}" dt="2025-10-17T13:06:25.479" v="49" actId="20577"/>
          <ac:spMkLst>
            <pc:docMk/>
            <pc:sldMk cId="545087123" sldId="267"/>
            <ac:spMk id="2" creationId="{E2234A07-C0E5-0AEE-2786-D46DB23F3F0C}"/>
          </ac:spMkLst>
        </pc:spChg>
        <pc:spChg chg="mod">
          <ac:chgData name="Mukendi Matumba (2426801)" userId="13e384f8-7922-44eb-a9ad-839868dbcc5e" providerId="ADAL" clId="{4540B575-F047-134F-ACC9-B23306ABCA10}" dt="2025-10-17T13:06:30.818" v="51" actId="27636"/>
          <ac:spMkLst>
            <pc:docMk/>
            <pc:sldMk cId="545087123" sldId="267"/>
            <ac:spMk id="3" creationId="{D54F9DEF-B15F-A16A-62F9-21B34D682B17}"/>
          </ac:spMkLst>
        </pc:spChg>
      </pc:sldChg>
      <pc:sldChg chg="addSp delSp modSp del">
        <pc:chgData name="Mukendi Matumba (2426801)" userId="13e384f8-7922-44eb-a9ad-839868dbcc5e" providerId="ADAL" clId="{4540B575-F047-134F-ACC9-B23306ABCA10}" dt="2025-10-17T13:05:57.866" v="40" actId="2696"/>
        <pc:sldMkLst>
          <pc:docMk/>
          <pc:sldMk cId="2580420808" sldId="267"/>
        </pc:sldMkLst>
        <pc:spChg chg="mod">
          <ac:chgData name="Mukendi Matumba (2426801)" userId="13e384f8-7922-44eb-a9ad-839868dbcc5e" providerId="ADAL" clId="{4540B575-F047-134F-ACC9-B23306ABCA10}" dt="2025-10-17T12:41:26.238" v="37" actId="20577"/>
          <ac:spMkLst>
            <pc:docMk/>
            <pc:sldMk cId="2580420808" sldId="267"/>
            <ac:spMk id="2" creationId="{54C8A097-0CF4-0116-4D0E-A7BF8CCEB97F}"/>
          </ac:spMkLst>
        </pc:spChg>
        <pc:spChg chg="mod">
          <ac:chgData name="Mukendi Matumba (2426801)" userId="13e384f8-7922-44eb-a9ad-839868dbcc5e" providerId="ADAL" clId="{4540B575-F047-134F-ACC9-B23306ABCA10}" dt="2025-10-17T12:40:56.035" v="24" actId="1076"/>
          <ac:spMkLst>
            <pc:docMk/>
            <pc:sldMk cId="2580420808" sldId="267"/>
            <ac:spMk id="3" creationId="{D40D52CD-B5EA-D313-A414-2475966145EB}"/>
          </ac:spMkLst>
        </pc:spChg>
        <pc:spChg chg="add del">
          <ac:chgData name="Mukendi Matumba (2426801)" userId="13e384f8-7922-44eb-a9ad-839868dbcc5e" providerId="ADAL" clId="{4540B575-F047-134F-ACC9-B23306ABCA10}" dt="2025-10-17T12:59:37.018" v="39" actId="139"/>
          <ac:spMkLst>
            <pc:docMk/>
            <pc:sldMk cId="2580420808" sldId="267"/>
            <ac:spMk id="4" creationId="{7283BAA7-4A88-34DB-9ADF-473F0F99793D}"/>
          </ac:spMkLst>
        </pc:spChg>
      </pc:sldChg>
    </pc:docChg>
  </pc:docChgLst>
  <pc:docChgLst>
    <pc:chgData name="Mukendi Matumba (2426801)" userId="13e384f8-7922-44eb-a9ad-839868dbcc5e" providerId="ADAL" clId="{B35BFC18-E44F-9D4D-8714-1B80FA03643E}"/>
    <pc:docChg chg="custSel modSld">
      <pc:chgData name="Mukendi Matumba (2426801)" userId="13e384f8-7922-44eb-a9ad-839868dbcc5e" providerId="ADAL" clId="{B35BFC18-E44F-9D4D-8714-1B80FA03643E}" dt="2025-10-17T10:00:19.927" v="5" actId="14100"/>
      <pc:docMkLst>
        <pc:docMk/>
      </pc:docMkLst>
      <pc:sldChg chg="delSp modSp">
        <pc:chgData name="Mukendi Matumba (2426801)" userId="13e384f8-7922-44eb-a9ad-839868dbcc5e" providerId="ADAL" clId="{B35BFC18-E44F-9D4D-8714-1B80FA03643E}" dt="2025-10-17T10:00:19.927" v="5" actId="14100"/>
        <pc:sldMkLst>
          <pc:docMk/>
          <pc:sldMk cId="421348029" sldId="267"/>
        </pc:sldMkLst>
        <pc:spChg chg="del">
          <ac:chgData name="Mukendi Matumba (2426801)" userId="13e384f8-7922-44eb-a9ad-839868dbcc5e" providerId="ADAL" clId="{B35BFC18-E44F-9D4D-8714-1B80FA03643E}" dt="2025-10-17T10:00:06.033" v="0" actId="478"/>
          <ac:spMkLst>
            <pc:docMk/>
            <pc:sldMk cId="421348029" sldId="267"/>
            <ac:spMk id="2" creationId="{E10C2472-4721-87ED-A469-DBEA79A765DB}"/>
          </ac:spMkLst>
        </pc:spChg>
        <pc:spChg chg="mod">
          <ac:chgData name="Mukendi Matumba (2426801)" userId="13e384f8-7922-44eb-a9ad-839868dbcc5e" providerId="ADAL" clId="{B35BFC18-E44F-9D4D-8714-1B80FA03643E}" dt="2025-10-17T10:00:19.927" v="5" actId="14100"/>
          <ac:spMkLst>
            <pc:docMk/>
            <pc:sldMk cId="421348029" sldId="267"/>
            <ac:spMk id="3" creationId="{91314428-855D-EBAF-02E4-8D6CA8176352}"/>
          </ac:spMkLst>
        </pc:spChg>
      </pc:sldChg>
    </pc:docChg>
  </pc:docChgLst>
  <pc:docChgLst>
    <pc:chgData name="Mukendi Matumba (2426801)" userId="S::2426801@student.uwtsd.ac.uk::13e384f8-7922-44eb-a9ad-839868dbcc5e" providerId="AD" clId="Web-{0160191C-DC57-1013-95AD-589E1908070B}"/>
    <pc:docChg chg="modSld">
      <pc:chgData name="Mukendi Matumba (2426801)" userId="S::2426801@student.uwtsd.ac.uk::13e384f8-7922-44eb-a9ad-839868dbcc5e" providerId="AD" clId="Web-{0160191C-DC57-1013-95AD-589E1908070B}" dt="2025-10-03T08:51:00.271" v="21" actId="20577"/>
      <pc:docMkLst>
        <pc:docMk/>
      </pc:docMkLst>
      <pc:sldChg chg="modSp">
        <pc:chgData name="Mukendi Matumba (2426801)" userId="S::2426801@student.uwtsd.ac.uk::13e384f8-7922-44eb-a9ad-839868dbcc5e" providerId="AD" clId="Web-{0160191C-DC57-1013-95AD-589E1908070B}" dt="2025-10-03T08:51:00.271" v="21" actId="20577"/>
        <pc:sldMkLst>
          <pc:docMk/>
          <pc:sldMk cId="109857222" sldId="256"/>
        </pc:sldMkLst>
        <pc:spChg chg="mod">
          <ac:chgData name="Mukendi Matumba (2426801)" userId="S::2426801@student.uwtsd.ac.uk::13e384f8-7922-44eb-a9ad-839868dbcc5e" providerId="AD" clId="Web-{0160191C-DC57-1013-95AD-589E1908070B}" dt="2025-10-03T08:51:00.271" v="2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ukendi Matumba (2426801)" userId="S::2426801@student.uwtsd.ac.uk::13e384f8-7922-44eb-a9ad-839868dbcc5e" providerId="AD" clId="Web-{A2C39C73-071A-F394-CFEF-62E1C7FE36A6}"/>
    <pc:docChg chg="addSld delSld">
      <pc:chgData name="Mukendi Matumba (2426801)" userId="S::2426801@student.uwtsd.ac.uk::13e384f8-7922-44eb-a9ad-839868dbcc5e" providerId="AD" clId="Web-{A2C39C73-071A-F394-CFEF-62E1C7FE36A6}" dt="2025-10-17T09:57:14.621" v="2"/>
      <pc:docMkLst>
        <pc:docMk/>
      </pc:docMkLst>
      <pc:sldChg chg="new">
        <pc:chgData name="Mukendi Matumba (2426801)" userId="S::2426801@student.uwtsd.ac.uk::13e384f8-7922-44eb-a9ad-839868dbcc5e" providerId="AD" clId="Web-{A2C39C73-071A-F394-CFEF-62E1C7FE36A6}" dt="2025-10-17T09:57:14.621" v="2"/>
        <pc:sldMkLst>
          <pc:docMk/>
          <pc:sldMk cId="421348029" sldId="267"/>
        </pc:sldMkLst>
      </pc:sldChg>
      <pc:sldChg chg="new del">
        <pc:chgData name="Mukendi Matumba (2426801)" userId="S::2426801@student.uwtsd.ac.uk::13e384f8-7922-44eb-a9ad-839868dbcc5e" providerId="AD" clId="Web-{A2C39C73-071A-F394-CFEF-62E1C7FE36A6}" dt="2025-10-17T09:57:10.058" v="1"/>
        <pc:sldMkLst>
          <pc:docMk/>
          <pc:sldMk cId="2325230163" sldId="267"/>
        </pc:sldMkLst>
      </pc:sldChg>
    </pc:docChg>
  </pc:docChgLst>
  <pc:docChgLst>
    <pc:chgData name="Mukendi Matumba (2426801)" userId="S::2426801@student.uwtsd.ac.uk::13e384f8-7922-44eb-a9ad-839868dbcc5e" providerId="AD" clId="Web-{52FD49A2-B9D7-3BD8-1629-B6C83BC47861}"/>
    <pc:docChg chg="addSld modSld">
      <pc:chgData name="Mukendi Matumba (2426801)" userId="S::2426801@student.uwtsd.ac.uk::13e384f8-7922-44eb-a9ad-839868dbcc5e" providerId="AD" clId="Web-{52FD49A2-B9D7-3BD8-1629-B6C83BC47861}" dt="2025-10-08T11:39:27.965" v="766"/>
      <pc:docMkLst>
        <pc:docMk/>
      </pc:docMkLst>
      <pc:sldChg chg="modSp">
        <pc:chgData name="Mukendi Matumba (2426801)" userId="S::2426801@student.uwtsd.ac.uk::13e384f8-7922-44eb-a9ad-839868dbcc5e" providerId="AD" clId="Web-{52FD49A2-B9D7-3BD8-1629-B6C83BC47861}" dt="2025-10-08T10:11:55.728" v="169" actId="14100"/>
        <pc:sldMkLst>
          <pc:docMk/>
          <pc:sldMk cId="109857222" sldId="256"/>
        </pc:sldMkLst>
        <pc:spChg chg="mod">
          <ac:chgData name="Mukendi Matumba (2426801)" userId="S::2426801@student.uwtsd.ac.uk::13e384f8-7922-44eb-a9ad-839868dbcc5e" providerId="AD" clId="Web-{52FD49A2-B9D7-3BD8-1629-B6C83BC47861}" dt="2025-10-08T10:11:55.728" v="169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kendi Matumba (2426801)" userId="S::2426801@student.uwtsd.ac.uk::13e384f8-7922-44eb-a9ad-839868dbcc5e" providerId="AD" clId="Web-{52FD49A2-B9D7-3BD8-1629-B6C83BC47861}" dt="2025-10-08T10:11:35.804" v="16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Mukendi Matumba (2426801)" userId="S::2426801@student.uwtsd.ac.uk::13e384f8-7922-44eb-a9ad-839868dbcc5e" providerId="AD" clId="Web-{52FD49A2-B9D7-3BD8-1629-B6C83BC47861}" dt="2025-10-08T10:24:22.223" v="414" actId="20577"/>
        <pc:sldMkLst>
          <pc:docMk/>
          <pc:sldMk cId="2507101922" sldId="257"/>
        </pc:sldMkLst>
        <pc:spChg chg="mod">
          <ac:chgData name="Mukendi Matumba (2426801)" userId="S::2426801@student.uwtsd.ac.uk::13e384f8-7922-44eb-a9ad-839868dbcc5e" providerId="AD" clId="Web-{52FD49A2-B9D7-3BD8-1629-B6C83BC47861}" dt="2025-10-08T10:12:58.938" v="172" actId="20577"/>
          <ac:spMkLst>
            <pc:docMk/>
            <pc:sldMk cId="2507101922" sldId="257"/>
            <ac:spMk id="2" creationId="{3364AF83-7FB5-C0BD-2759-5633B301E6D0}"/>
          </ac:spMkLst>
        </pc:spChg>
        <pc:spChg chg="mod">
          <ac:chgData name="Mukendi Matumba (2426801)" userId="S::2426801@student.uwtsd.ac.uk::13e384f8-7922-44eb-a9ad-839868dbcc5e" providerId="AD" clId="Web-{52FD49A2-B9D7-3BD8-1629-B6C83BC47861}" dt="2025-10-08T10:24:22.223" v="414" actId="20577"/>
          <ac:spMkLst>
            <pc:docMk/>
            <pc:sldMk cId="2507101922" sldId="257"/>
            <ac:spMk id="3" creationId="{3E1336B2-D6D6-032D-86B4-BA1A86959898}"/>
          </ac:spMkLst>
        </pc:spChg>
      </pc:sldChg>
      <pc:sldChg chg="modSp new">
        <pc:chgData name="Mukendi Matumba (2426801)" userId="S::2426801@student.uwtsd.ac.uk::13e384f8-7922-44eb-a9ad-839868dbcc5e" providerId="AD" clId="Web-{52FD49A2-B9D7-3BD8-1629-B6C83BC47861}" dt="2025-10-08T11:29:07.054" v="717" actId="20577"/>
        <pc:sldMkLst>
          <pc:docMk/>
          <pc:sldMk cId="3561844607" sldId="258"/>
        </pc:sldMkLst>
        <pc:spChg chg="mod">
          <ac:chgData name="Mukendi Matumba (2426801)" userId="S::2426801@student.uwtsd.ac.uk::13e384f8-7922-44eb-a9ad-839868dbcc5e" providerId="AD" clId="Web-{52FD49A2-B9D7-3BD8-1629-B6C83BC47861}" dt="2025-10-08T11:02:01.178" v="430" actId="20577"/>
          <ac:spMkLst>
            <pc:docMk/>
            <pc:sldMk cId="3561844607" sldId="258"/>
            <ac:spMk id="2" creationId="{489E0D60-ED35-B234-E75D-B6FE2B5653C3}"/>
          </ac:spMkLst>
        </pc:spChg>
        <pc:spChg chg="mod">
          <ac:chgData name="Mukendi Matumba (2426801)" userId="S::2426801@student.uwtsd.ac.uk::13e384f8-7922-44eb-a9ad-839868dbcc5e" providerId="AD" clId="Web-{52FD49A2-B9D7-3BD8-1629-B6C83BC47861}" dt="2025-10-08T11:29:07.054" v="717" actId="20577"/>
          <ac:spMkLst>
            <pc:docMk/>
            <pc:sldMk cId="3561844607" sldId="258"/>
            <ac:spMk id="3" creationId="{C7EDEC16-8760-7BD1-7468-365F9CBA6A63}"/>
          </ac:spMkLst>
        </pc:spChg>
      </pc:sldChg>
      <pc:sldChg chg="modSp new">
        <pc:chgData name="Mukendi Matumba (2426801)" userId="S::2426801@student.uwtsd.ac.uk::13e384f8-7922-44eb-a9ad-839868dbcc5e" providerId="AD" clId="Web-{52FD49A2-B9D7-3BD8-1629-B6C83BC47861}" dt="2025-10-08T11:12:22.324" v="608" actId="20577"/>
        <pc:sldMkLst>
          <pc:docMk/>
          <pc:sldMk cId="3697476868" sldId="259"/>
        </pc:sldMkLst>
        <pc:spChg chg="mod">
          <ac:chgData name="Mukendi Matumba (2426801)" userId="S::2426801@student.uwtsd.ac.uk::13e384f8-7922-44eb-a9ad-839868dbcc5e" providerId="AD" clId="Web-{52FD49A2-B9D7-3BD8-1629-B6C83BC47861}" dt="2025-10-08T11:04:03.007" v="452" actId="20577"/>
          <ac:spMkLst>
            <pc:docMk/>
            <pc:sldMk cId="3697476868" sldId="259"/>
            <ac:spMk id="2" creationId="{5B5BFFA2-EA74-F9B1-F58A-C12A64FC5933}"/>
          </ac:spMkLst>
        </pc:spChg>
        <pc:spChg chg="mod">
          <ac:chgData name="Mukendi Matumba (2426801)" userId="S::2426801@student.uwtsd.ac.uk::13e384f8-7922-44eb-a9ad-839868dbcc5e" providerId="AD" clId="Web-{52FD49A2-B9D7-3BD8-1629-B6C83BC47861}" dt="2025-10-08T11:12:22.324" v="608" actId="20577"/>
          <ac:spMkLst>
            <pc:docMk/>
            <pc:sldMk cId="3697476868" sldId="259"/>
            <ac:spMk id="3" creationId="{72563470-F453-D0A8-A5C0-F1C74B4745BD}"/>
          </ac:spMkLst>
        </pc:spChg>
      </pc:sldChg>
      <pc:sldChg chg="modSp new">
        <pc:chgData name="Mukendi Matumba (2426801)" userId="S::2426801@student.uwtsd.ac.uk::13e384f8-7922-44eb-a9ad-839868dbcc5e" providerId="AD" clId="Web-{52FD49A2-B9D7-3BD8-1629-B6C83BC47861}" dt="2025-10-08T11:39:26.230" v="765" actId="20577"/>
        <pc:sldMkLst>
          <pc:docMk/>
          <pc:sldMk cId="501963800" sldId="260"/>
        </pc:sldMkLst>
        <pc:spChg chg="mod">
          <ac:chgData name="Mukendi Matumba (2426801)" userId="S::2426801@student.uwtsd.ac.uk::13e384f8-7922-44eb-a9ad-839868dbcc5e" providerId="AD" clId="Web-{52FD49A2-B9D7-3BD8-1629-B6C83BC47861}" dt="2025-10-08T11:37:51.855" v="729" actId="20577"/>
          <ac:spMkLst>
            <pc:docMk/>
            <pc:sldMk cId="501963800" sldId="260"/>
            <ac:spMk id="2" creationId="{6CFDA2F6-19B5-FB74-6F22-C7E41B027546}"/>
          </ac:spMkLst>
        </pc:spChg>
        <pc:spChg chg="mod">
          <ac:chgData name="Mukendi Matumba (2426801)" userId="S::2426801@student.uwtsd.ac.uk::13e384f8-7922-44eb-a9ad-839868dbcc5e" providerId="AD" clId="Web-{52FD49A2-B9D7-3BD8-1629-B6C83BC47861}" dt="2025-10-08T11:39:26.230" v="765" actId="20577"/>
          <ac:spMkLst>
            <pc:docMk/>
            <pc:sldMk cId="501963800" sldId="260"/>
            <ac:spMk id="3" creationId="{6E99ED49-EE3A-20D4-504E-665F690CF912}"/>
          </ac:spMkLst>
        </pc:spChg>
      </pc:sldChg>
      <pc:sldChg chg="new">
        <pc:chgData name="Mukendi Matumba (2426801)" userId="S::2426801@student.uwtsd.ac.uk::13e384f8-7922-44eb-a9ad-839868dbcc5e" providerId="AD" clId="Web-{52FD49A2-B9D7-3BD8-1629-B6C83BC47861}" dt="2025-10-08T11:39:27.965" v="766"/>
        <pc:sldMkLst>
          <pc:docMk/>
          <pc:sldMk cId="1690881910" sldId="261"/>
        </pc:sldMkLst>
      </pc:sldChg>
    </pc:docChg>
  </pc:docChgLst>
  <pc:docChgLst>
    <pc:chgData name="Mukendi Matumba (2426801)" userId="S::2426801@student.uwtsd.ac.uk::13e384f8-7922-44eb-a9ad-839868dbcc5e" providerId="AD" clId="Web-{00793FC0-2759-0A19-616E-B29D78D5110E}"/>
    <pc:docChg chg="addSld delSld modSld">
      <pc:chgData name="Mukendi Matumba (2426801)" userId="S::2426801@student.uwtsd.ac.uk::13e384f8-7922-44eb-a9ad-839868dbcc5e" providerId="AD" clId="Web-{00793FC0-2759-0A19-616E-B29D78D5110E}" dt="2025-10-17T12:05:05.056" v="37"/>
      <pc:docMkLst>
        <pc:docMk/>
      </pc:docMkLst>
      <pc:sldChg chg="modSp">
        <pc:chgData name="Mukendi Matumba (2426801)" userId="S::2426801@student.uwtsd.ac.uk::13e384f8-7922-44eb-a9ad-839868dbcc5e" providerId="AD" clId="Web-{00793FC0-2759-0A19-616E-B29D78D5110E}" dt="2025-10-17T12:04:57.884" v="36" actId="1076"/>
        <pc:sldMkLst>
          <pc:docMk/>
          <pc:sldMk cId="3811258134" sldId="266"/>
        </pc:sldMkLst>
        <pc:picChg chg="mod">
          <ac:chgData name="Mukendi Matumba (2426801)" userId="S::2426801@student.uwtsd.ac.uk::13e384f8-7922-44eb-a9ad-839868dbcc5e" providerId="AD" clId="Web-{00793FC0-2759-0A19-616E-B29D78D5110E}" dt="2025-10-17T12:04:57.884" v="36" actId="1076"/>
          <ac:picMkLst>
            <pc:docMk/>
            <pc:sldMk cId="3811258134" sldId="266"/>
            <ac:picMk id="7" creationId="{A0464397-2A87-756E-1CDA-D14FB4B7B2D6}"/>
          </ac:picMkLst>
        </pc:picChg>
      </pc:sldChg>
      <pc:sldChg chg="modSp">
        <pc:chgData name="Mukendi Matumba (2426801)" userId="S::2426801@student.uwtsd.ac.uk::13e384f8-7922-44eb-a9ad-839868dbcc5e" providerId="AD" clId="Web-{00793FC0-2759-0A19-616E-B29D78D5110E}" dt="2025-10-17T11:19:33.484" v="32" actId="20577"/>
        <pc:sldMkLst>
          <pc:docMk/>
          <pc:sldMk cId="421348029" sldId="267"/>
        </pc:sldMkLst>
        <pc:spChg chg="mod">
          <ac:chgData name="Mukendi Matumba (2426801)" userId="S::2426801@student.uwtsd.ac.uk::13e384f8-7922-44eb-a9ad-839868dbcc5e" providerId="AD" clId="Web-{00793FC0-2759-0A19-616E-B29D78D5110E}" dt="2025-10-17T11:19:33.484" v="32" actId="20577"/>
          <ac:spMkLst>
            <pc:docMk/>
            <pc:sldMk cId="421348029" sldId="267"/>
            <ac:spMk id="3" creationId="{91314428-855D-EBAF-02E4-8D6CA8176352}"/>
          </ac:spMkLst>
        </pc:spChg>
      </pc:sldChg>
      <pc:sldChg chg="new del">
        <pc:chgData name="Mukendi Matumba (2426801)" userId="S::2426801@student.uwtsd.ac.uk::13e384f8-7922-44eb-a9ad-839868dbcc5e" providerId="AD" clId="Web-{00793FC0-2759-0A19-616E-B29D78D5110E}" dt="2025-10-17T12:04:52.399" v="35"/>
        <pc:sldMkLst>
          <pc:docMk/>
          <pc:sldMk cId="984868657" sldId="267"/>
        </pc:sldMkLst>
      </pc:sldChg>
      <pc:sldChg chg="new">
        <pc:chgData name="Mukendi Matumba (2426801)" userId="S::2426801@student.uwtsd.ac.uk::13e384f8-7922-44eb-a9ad-839868dbcc5e" providerId="AD" clId="Web-{00793FC0-2759-0A19-616E-B29D78D5110E}" dt="2025-10-17T12:05:05.056" v="37"/>
        <pc:sldMkLst>
          <pc:docMk/>
          <pc:sldMk cId="2580420808" sldId="267"/>
        </pc:sldMkLst>
      </pc:sldChg>
      <pc:sldChg chg="del">
        <pc:chgData name="Mukendi Matumba (2426801)" userId="S::2426801@student.uwtsd.ac.uk::13e384f8-7922-44eb-a9ad-839868dbcc5e" providerId="AD" clId="Web-{00793FC0-2759-0A19-616E-B29D78D5110E}" dt="2025-10-17T12:04:41.835" v="33"/>
        <pc:sldMkLst>
          <pc:docMk/>
          <pc:sldMk cId="4289507973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vygotsky.html?utm_source=chatgpt.com" TargetMode="External"/><Relationship Id="rId3" Type="http://schemas.openxmlformats.org/officeDocument/2006/relationships/hyperlink" Target="https://mybrightwheel.com/blog/what-is-scaffolding-in-child-development?utm_source=chatgpt.com" TargetMode="External"/><Relationship Id="rId7" Type="http://schemas.openxmlformats.org/officeDocument/2006/relationships/hyperlink" Target="https://www.gowriensw.com.au/thought-leadership/vygotsky-theory?utm_source=chatgpt.com" TargetMode="External"/><Relationship Id="rId2" Type="http://schemas.openxmlformats.org/officeDocument/2006/relationships/hyperlink" Target="https://doi.org/10.3389/fpsyt.2023.11201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ssaho.2023.100613" TargetMode="External"/><Relationship Id="rId5" Type="http://schemas.openxmlformats.org/officeDocument/2006/relationships/hyperlink" Target="https://www.growthengineering.co.uk/zone-of-proximal-development/?utm_source=chatgpt.com" TargetMode="External"/><Relationship Id="rId4" Type="http://schemas.openxmlformats.org/officeDocument/2006/relationships/hyperlink" Target="https://thevoiceofearlychildhood.com/introduction-lev-vygotsky/?utm_source=chatgpt.com" TargetMode="External"/><Relationship Id="rId9" Type="http://schemas.openxmlformats.org/officeDocument/2006/relationships/hyperlink" Target="https://www.simplypsychology.org/zone-of-proximal-development.html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Psychology in Health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SUPPORTING EARLY CHILDHOOD DEVELOPENT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APPLYING VYGOTSKY'S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SOCIOLCULTURAL THEORY TO A 3 YEARS OLD CHILD AMIRA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NAME: MUKENDI MATUMBA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NUMBER: 2426801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LECTURER: KAL ALNABABTAH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 NUMBER: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2E83F6EB-7415-9C29-4CCD-586CF25D55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1412" b="4319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64AF83-7FB5-C0BD-2759-5633B301E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336B2-D6D6-032D-86B4-BA1A8695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AMIRA IS 3 YEARS OLD, NEW TO THE NURSERY</a:t>
            </a:r>
          </a:p>
          <a:p>
            <a:r>
              <a:rPr lang="en-GB" sz="1900">
                <a:solidFill>
                  <a:srgbClr val="FFFFFF"/>
                </a:solidFill>
              </a:rPr>
              <a:t>PORTRAYS : SEPERATION ANXIETY,  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                              LIMITED VERBAL COMMUNICATION,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                            DIFFICULTY WITH  GROUP PLAY</a:t>
            </a:r>
          </a:p>
          <a:p>
            <a:pPr marL="0" indent="0">
              <a:buNone/>
            </a:pPr>
            <a:endParaRPr lang="en-GB" sz="1900">
              <a:solidFill>
                <a:srgbClr val="FFFFFF"/>
              </a:solidFill>
            </a:endParaRPr>
          </a:p>
          <a:p>
            <a:pPr marL="342900" indent="-342900"/>
            <a:r>
              <a:rPr lang="en-GB" sz="1900">
                <a:solidFill>
                  <a:srgbClr val="FFFFFF"/>
                </a:solidFill>
              </a:rPr>
              <a:t>EARLY CHILDHOOD IS CRUCIAL FOR :</a:t>
            </a:r>
          </a:p>
          <a:p>
            <a:pPr marL="342900" indent="-342900"/>
            <a:r>
              <a:rPr lang="en-GB" sz="1900">
                <a:solidFill>
                  <a:srgbClr val="FFFFFF"/>
                </a:solidFill>
              </a:rPr>
              <a:t> BUILDING SECURE RELATIONSHIP</a:t>
            </a:r>
          </a:p>
          <a:p>
            <a:pPr marL="342900" indent="-342900"/>
            <a:r>
              <a:rPr lang="en-GB" sz="1900">
                <a:solidFill>
                  <a:srgbClr val="FFFFFF"/>
                </a:solidFill>
              </a:rPr>
              <a:t>DEVELOPING COMMUNICATION AND SOCIAL SKILLS</a:t>
            </a:r>
          </a:p>
          <a:p>
            <a:pPr marL="342900" indent="-342900"/>
            <a:r>
              <a:rPr lang="en-GB" sz="1900">
                <a:solidFill>
                  <a:srgbClr val="FFFFFF"/>
                </a:solidFill>
              </a:rPr>
              <a:t>MY ROLE: IS TO OBSERVE, ASSESS, IMPLIMENT SUPPORT STRATEGY FOR AMIRA WHILE </a:t>
            </a:r>
          </a:p>
          <a:p>
            <a:pPr marL="342900" indent="-342900"/>
            <a:endParaRPr lang="en-GB" sz="1900">
              <a:solidFill>
                <a:srgbClr val="FFFFFF"/>
              </a:solidFill>
            </a:endParaRPr>
          </a:p>
          <a:p>
            <a:pPr marL="342900" indent="-342900"/>
            <a:r>
              <a:rPr lang="en-GB" sz="1900">
                <a:solidFill>
                  <a:srgbClr val="FFFFFF"/>
                </a:solidFill>
              </a:rPr>
              <a:t>USING VYGOTSKY'S THEORY'S</a:t>
            </a:r>
          </a:p>
          <a:p>
            <a:endParaRPr lang="en-GB" sz="19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101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BFFA2-EA74-F9B1-F58A-C12A64FC5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VYGOTSKY'S SOCIOCULTURAL THEORY</a:t>
            </a: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FFC4AD99-8AA2-7D97-4D8F-CADC9E12A4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03" r="35059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63470-F453-D0A8-A5C0-F1C74B474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EMPHASISES SOCIAL INTERACTION IN COGNITIVE AND PSYCHOLOGICAL DEVELOPMENT</a:t>
            </a:r>
          </a:p>
          <a:p>
            <a:r>
              <a:rPr lang="en-GB" sz="1600"/>
              <a:t>CHILDREN LEAN EFFECTIVELY FROM MORE KNOWLEDGEABLE INDIVIDUALS </a:t>
            </a:r>
          </a:p>
          <a:p>
            <a:r>
              <a:rPr lang="en-GB" sz="1600"/>
              <a:t>KEY CONCEPTS</a:t>
            </a:r>
          </a:p>
          <a:p>
            <a:r>
              <a:rPr lang="en-GB" sz="1600"/>
              <a:t>  ZONE OF PROXIMAL DEVELOPMENT (ZPD)</a:t>
            </a:r>
          </a:p>
          <a:p>
            <a:r>
              <a:rPr lang="en-GB" sz="1600"/>
              <a:t>  SCAFOLDING</a:t>
            </a:r>
          </a:p>
          <a:p>
            <a:r>
              <a:rPr lang="en-GB" sz="1600"/>
              <a:t>  CULTURAL TOOLS E.G. LANGUAGE</a:t>
            </a:r>
          </a:p>
          <a:p>
            <a:r>
              <a:rPr lang="en-GB" sz="1600"/>
              <a:t>LEARNING IS A SOCIAL PROCESS, NOT INDEPENDENT</a:t>
            </a:r>
          </a:p>
          <a:p>
            <a:r>
              <a:rPr lang="en-GB" sz="1600"/>
              <a:t>HELPS DESIGN STRATEGIES FOR COGNITVE AND SOCIO-EMOTIONAL GROWTH</a:t>
            </a:r>
          </a:p>
          <a:p>
            <a:endParaRPr lang="en-GB" sz="1600"/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697476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E0D60-ED35-B234-E75D-B6FE2B565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ZONE OF PROXIMAL DEVELOPMENT (ZPD)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DEC16-8760-7BD1-7468-365F9CBA6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/>
              <a:t>ZPD</a:t>
            </a:r>
            <a:endParaRPr lang="en-US" sz="1700" b="1"/>
          </a:p>
          <a:p>
            <a:r>
              <a:rPr lang="en-GB" sz="1700"/>
              <a:t>WHAT CHILD CAN DO INDEPENDENTLY</a:t>
            </a:r>
          </a:p>
          <a:p>
            <a:r>
              <a:rPr lang="en-GB" sz="1700"/>
              <a:t>WHAT CHILD CAN DO WITH GUIDANCE</a:t>
            </a:r>
          </a:p>
          <a:p>
            <a:r>
              <a:rPr lang="en-GB" sz="1700"/>
              <a:t>TASKS WITHIN ZPD, ACHIEVABLE WITH SUPPORT, CHALLENGE WITHOUT FRUSTRATION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pPr marL="342900" indent="-342900"/>
            <a:r>
              <a:rPr lang="en-GB" sz="1700" b="1"/>
              <a:t>FOR AMIRA:</a:t>
            </a:r>
          </a:p>
          <a:p>
            <a:pPr marL="342900" indent="-342900"/>
            <a:r>
              <a:rPr lang="en-GB" sz="1700"/>
              <a:t>IDENTIFYING ZPD GUIDES ADULT OR PEER SUPPORT</a:t>
            </a:r>
          </a:p>
          <a:p>
            <a:pPr marL="342900" indent="-342900"/>
            <a:r>
              <a:rPr lang="en-GB" sz="1700"/>
              <a:t>PROMOTES CONFIDENCE AND DEVELOPMENT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22CAF98D-8FD7-0830-D443-4D2C78EE2D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84" r="20479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61844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A2F6-19B5-FB74-6F22-C7E41B027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KEY CONCEPT-SCAFFOLDING</a:t>
            </a:r>
          </a:p>
        </p:txBody>
      </p:sp>
      <p:pic>
        <p:nvPicPr>
          <p:cNvPr id="5" name="Picture 4" descr="Bright ladder against dull ladders">
            <a:extLst>
              <a:ext uri="{FF2B5EF4-FFF2-40B4-BE49-F238E27FC236}">
                <a16:creationId xmlns:a16="http://schemas.microsoft.com/office/drawing/2014/main" id="{F05360D1-3F75-6991-2E41-089D473728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06" r="2960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9ED49-EE3A-20D4-504E-665F690CF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SCAFFOLDING SUPPORT TO ACHIEVE LEARNING </a:t>
            </a:r>
          </a:p>
          <a:p>
            <a:pPr marL="0" indent="0">
              <a:buNone/>
            </a:pPr>
            <a:r>
              <a:rPr lang="en-GB" sz="2000"/>
              <a:t>GOALS</a:t>
            </a:r>
          </a:p>
          <a:p>
            <a:pPr marL="0" indent="0">
              <a:buNone/>
            </a:pPr>
            <a:endParaRPr lang="en-GB" sz="2000"/>
          </a:p>
          <a:p>
            <a:pPr marL="571500" indent="-571500"/>
            <a:endParaRPr lang="en-GB" sz="2000"/>
          </a:p>
          <a:p>
            <a:pPr marL="571500" indent="-571500"/>
            <a:r>
              <a:rPr lang="en-GB" sz="2000"/>
              <a:t>METHODS</a:t>
            </a:r>
          </a:p>
        </p:txBody>
      </p:sp>
    </p:spTree>
    <p:extLst>
      <p:ext uri="{BB962C8B-B14F-4D97-AF65-F5344CB8AC3E}">
        <p14:creationId xmlns:p14="http://schemas.microsoft.com/office/powerpoint/2010/main" val="501963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555D40-8B5D-FB76-03D4-074A1A65E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EARLY CHILDHOOD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2D986-CD75-DB5E-0355-0C3E9A164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EARLY CHILDHOOD IS RAPID COGNITIVE, SOCIAL, EMOTIONAL GROWTH</a:t>
            </a:r>
          </a:p>
          <a:p>
            <a:r>
              <a:rPr lang="en-GB" sz="2200"/>
              <a:t>CHILDREN LEARN BEST THROUGH</a:t>
            </a:r>
          </a:p>
          <a:p>
            <a:r>
              <a:rPr lang="en-GB" sz="2200"/>
              <a:t>        SOCIAL ENGAGEMENT</a:t>
            </a:r>
          </a:p>
          <a:p>
            <a:r>
              <a:rPr lang="en-GB" sz="2200"/>
              <a:t>         INTERACTION</a:t>
            </a:r>
          </a:p>
          <a:p>
            <a:r>
              <a:rPr lang="en-GB" sz="2200"/>
              <a:t>         GUIDED EXPERIENCES</a:t>
            </a:r>
          </a:p>
          <a:p>
            <a:r>
              <a:rPr lang="en-GB" sz="2200"/>
              <a:t>THEORY EMPHASIZES</a:t>
            </a:r>
          </a:p>
          <a:p>
            <a:r>
              <a:rPr lang="en-GB" sz="2200"/>
              <a:t>       RELATION WITH ADULT AND PEERS</a:t>
            </a:r>
          </a:p>
          <a:p>
            <a:r>
              <a:rPr lang="en-GB" sz="2200"/>
              <a:t>       IMPORTANCE OF CULTURAL CONTEXT</a:t>
            </a:r>
          </a:p>
          <a:p>
            <a:pPr marL="0" indent="0">
              <a:buNone/>
            </a:pPr>
            <a:r>
              <a:rPr lang="en-GB" sz="2200"/>
              <a:t>.FOR AMIRA </a:t>
            </a:r>
          </a:p>
          <a:p>
            <a:r>
              <a:rPr lang="en-GB" sz="2200"/>
              <a:t>STRUCTURE GUIDANCE</a:t>
            </a:r>
          </a:p>
          <a:p>
            <a:r>
              <a:rPr lang="en-GB" sz="2200"/>
              <a:t>PEE INTERACTION, BETTER COMMUNICATION AND REDUXE ANXIETY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690881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C0512-FDCB-B2BF-1056-85D435912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APPLYING THE THEORY TO AMIRA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A0983-5CB5-5B17-8312-0D94F01BF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44451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BEHAVIOURS EXPLAINED BY VYGOTSKY:</a:t>
            </a:r>
          </a:p>
          <a:p>
            <a:r>
              <a:rPr lang="en-GB" sz="2000"/>
              <a:t>ANXIETY- LIMITS PARTICIPATION IN GROUP ACTIVITIES</a:t>
            </a:r>
          </a:p>
          <a:p>
            <a:r>
              <a:rPr lang="en-GB" sz="2000"/>
              <a:t>LIMITED VERBALCOMMUNICATION- NEEDS ADULT GUIDED LANGUAGGE SUPPORT</a:t>
            </a:r>
          </a:p>
          <a:p>
            <a:r>
              <a:rPr lang="en-GB" sz="2000"/>
              <a:t>DIFFICULTY IN GROUP PLAY- NEEDS SOCIAL SCAFFOLDING</a:t>
            </a:r>
          </a:p>
          <a:p>
            <a:r>
              <a:rPr lang="en-GB" sz="2000"/>
              <a:t>INTERVATIONS</a:t>
            </a:r>
          </a:p>
          <a:p>
            <a:r>
              <a:rPr lang="en-GB" sz="2000"/>
              <a:t>PAIR WITH SUPPORT PEERS</a:t>
            </a:r>
          </a:p>
          <a:p>
            <a:r>
              <a:rPr lang="en-GB" sz="2000"/>
              <a:t>PROVIDE STRUCTURED INTERACTION TIME</a:t>
            </a:r>
          </a:p>
          <a:p>
            <a:r>
              <a:rPr lang="en-GB" sz="2000"/>
              <a:t>FOCUS ON COGNITIVE AND SOCIAL SKILL DEVELOPMENT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50970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6360D0-E348-67B9-FF79-5074D7B5E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2300">
                <a:solidFill>
                  <a:schemeClr val="tx2"/>
                </a:solidFill>
              </a:rPr>
              <a:t>PRACTICAL STRATEGIES/INTERVENTIONS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5D962-8B65-9F4F-3FE6-8929E2546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SMALL GROUP OR 1TO1 ACTIVITIES TO BUILD CONFIDENCE</a:t>
            </a:r>
          </a:p>
          <a:p>
            <a:r>
              <a:rPr lang="en-GB" sz="1800">
                <a:solidFill>
                  <a:schemeClr val="tx2"/>
                </a:solidFill>
              </a:rPr>
              <a:t>PAIR WITH SOCIALL SKILLED PEER  TO MODEL INTERACTION</a:t>
            </a:r>
          </a:p>
          <a:p>
            <a:r>
              <a:rPr lang="en-GB" sz="1800">
                <a:solidFill>
                  <a:schemeClr val="tx2"/>
                </a:solidFill>
              </a:rPr>
              <a:t>SCAFFOLDING FOR LANGUAGE DEVELOPEMENT- PROMPT REPETITION, STORY TELLING</a:t>
            </a:r>
          </a:p>
          <a:p>
            <a:r>
              <a:rPr lang="en-GB" sz="1800">
                <a:solidFill>
                  <a:schemeClr val="tx2"/>
                </a:solidFill>
              </a:rPr>
              <a:t>PREDICTABLE ROUTINE AND EMOTIONAL SUPPORT</a:t>
            </a:r>
          </a:p>
        </p:txBody>
      </p:sp>
    </p:spTree>
    <p:extLst>
      <p:ext uri="{BB962C8B-B14F-4D97-AF65-F5344CB8AC3E}">
        <p14:creationId xmlns:p14="http://schemas.microsoft.com/office/powerpoint/2010/main" val="3734590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F32265-C8A0-1B39-9CDA-F9C72AF2F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CONSIDERING NATURE AND NURTURE</a:t>
            </a: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16F5F-9002-BE93-102E-E1527BED6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2455480"/>
            <a:ext cx="7856837" cy="4398228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GB" sz="2600"/>
              <a:t>DEVELOPMENT SHAPED BY</a:t>
            </a:r>
          </a:p>
          <a:p>
            <a:r>
              <a:rPr lang="en-GB" sz="2600"/>
              <a:t>BIOLOGICAL FACTORS: TEMPERAMEN, SENSORY SENSITIVIT, NEUROGICAL GROWTH</a:t>
            </a:r>
          </a:p>
          <a:p>
            <a:r>
              <a:rPr lang="en-GB" sz="2600"/>
              <a:t>ENVIRONMENTAL FACTORS: FAMILY, CULTURE, NURSERY ESXPERIENCES</a:t>
            </a:r>
          </a:p>
          <a:p>
            <a:r>
              <a:rPr lang="en-GB" sz="2600"/>
              <a:t>VYGOTSKY: SOCIAL INTERACTION &amp; CULTURAL TOOLS ENHANCES LEARNING</a:t>
            </a:r>
          </a:p>
          <a:p>
            <a:r>
              <a:rPr lang="en-GB" sz="2600"/>
              <a:t>EXAMPLE CAREGIVERS SUPPORT AND CULTURAL FAMILIAR ACTIVITIES EMOTIONAL REGULATION AND SOCIAL ENGAGEMENT</a:t>
            </a:r>
          </a:p>
          <a:p>
            <a:r>
              <a:rPr lang="en-GB" sz="2600"/>
              <a:t>TAILORD INTERVENTIONS-HOLISTIC DEVELOPMENT</a:t>
            </a:r>
          </a:p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endParaRPr lang="en-GB" sz="2600"/>
          </a:p>
          <a:p>
            <a:pPr marL="0" indent="0">
              <a:buNone/>
            </a:pPr>
            <a:endParaRPr lang="en-GB" sz="2600"/>
          </a:p>
          <a:p>
            <a:endParaRPr lang="en-GB" sz="2600"/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4139738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C325E-E91F-89D8-F04B-42690BD0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85366"/>
            <a:ext cx="4069055" cy="2072853"/>
          </a:xfrm>
        </p:spPr>
        <p:txBody>
          <a:bodyPr anchor="t">
            <a:normAutofit/>
          </a:bodyPr>
          <a:lstStyle/>
          <a:p>
            <a:r>
              <a:rPr lang="en-GB" sz="4000"/>
              <a:t>EVALUATION OF THE THEORY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1EF0932-5F22-D11A-BC25-045B5C0FBF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6764" y="3429000"/>
            <a:ext cx="2666998" cy="2666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251F9-7F39-B147-A3C1-B89BF3F4A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85366"/>
            <a:ext cx="5257797" cy="53106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b="1"/>
              <a:t>STRENGHTS</a:t>
            </a:r>
          </a:p>
          <a:p>
            <a:r>
              <a:rPr lang="en-GB" sz="1700"/>
              <a:t>  PROMOTES INDIVIDUALZED LEARNING THROUGH SCAFFOLDING</a:t>
            </a:r>
          </a:p>
          <a:p>
            <a:r>
              <a:rPr lang="en-GB" sz="1700"/>
              <a:t>  HIGHLIGHTS ROLE OF PEERS AND ADULTS</a:t>
            </a:r>
          </a:p>
          <a:p>
            <a:r>
              <a:rPr lang="en-GB" sz="1700"/>
              <a:t>  EMPHASISES CULTURAL CONTEXT</a:t>
            </a:r>
          </a:p>
          <a:p>
            <a:r>
              <a:rPr lang="en-GB" sz="1700" b="1"/>
              <a:t>LIMITATIONS</a:t>
            </a:r>
          </a:p>
          <a:p>
            <a:r>
              <a:rPr lang="en-GB" sz="1700"/>
              <a:t>  LESS FOCUS ON BIOLOGICAL/INNATE ABILITIES</a:t>
            </a:r>
          </a:p>
          <a:p>
            <a:r>
              <a:rPr lang="en-GB" sz="1700"/>
              <a:t>  MAY NOT ACCCOUNG FOR DIVERSE CULTURAL/ FAMILY BACKGROUND</a:t>
            </a:r>
          </a:p>
          <a:p>
            <a:r>
              <a:rPr lang="en-GB" sz="1700" b="1"/>
              <a:t>USEFULNESS</a:t>
            </a:r>
          </a:p>
          <a:p>
            <a:r>
              <a:rPr lang="en-GB" sz="1700"/>
              <a:t>GUIDES INTERVENTIONS</a:t>
            </a:r>
          </a:p>
          <a:p>
            <a:r>
              <a:rPr lang="en-GB" sz="1700"/>
              <a:t>HELPS UNDERSTAND DEVELOPMENT</a:t>
            </a:r>
          </a:p>
          <a:p>
            <a:r>
              <a:rPr lang="en-GB" sz="1700"/>
              <a:t>SUPPORTS POSITIVE</a:t>
            </a:r>
          </a:p>
          <a:p>
            <a:r>
              <a:rPr lang="en-GB" sz="1700"/>
              <a:t> LEARNING ENVIRONMENTS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06735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3B8BD-1763-3A87-DC9A-6BCE3E540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0464397-2A87-756E-1CDA-D14FB4B7B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0439" y="1714598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82C34-D789-A18A-37C7-53114A05F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solidFill>
                  <a:schemeClr val="tx2"/>
                </a:solidFill>
              </a:rPr>
              <a:t>VYGOSKY'S THEORY PROVIDES A FRAMEWORK TO SUPPORT AMIRA'S NEEDS</a:t>
            </a:r>
          </a:p>
          <a:p>
            <a:r>
              <a:rPr lang="en-GB" sz="1300">
                <a:solidFill>
                  <a:schemeClr val="tx2"/>
                </a:solidFill>
              </a:rPr>
              <a:t>FOCUS ON </a:t>
            </a:r>
          </a:p>
          <a:p>
            <a:r>
              <a:rPr lang="en-GB" sz="1300">
                <a:solidFill>
                  <a:schemeClr val="tx2"/>
                </a:solidFill>
              </a:rPr>
              <a:t>  SOCIAL INTERACTION</a:t>
            </a:r>
          </a:p>
          <a:p>
            <a:r>
              <a:rPr lang="en-GB" sz="1300">
                <a:solidFill>
                  <a:schemeClr val="tx2"/>
                </a:solidFill>
              </a:rPr>
              <a:t>  GUIDED SUPPORT</a:t>
            </a:r>
          </a:p>
          <a:p>
            <a:r>
              <a:rPr lang="en-GB" sz="1300">
                <a:solidFill>
                  <a:schemeClr val="tx2"/>
                </a:solidFill>
              </a:rPr>
              <a:t>  CULTURAL CONTEXT</a:t>
            </a:r>
          </a:p>
          <a:p>
            <a:endParaRPr lang="en-GB" sz="1300" b="1">
              <a:solidFill>
                <a:schemeClr val="tx2"/>
              </a:solidFill>
            </a:endParaRPr>
          </a:p>
          <a:p>
            <a:r>
              <a:rPr lang="en-GB" sz="1300" b="1">
                <a:solidFill>
                  <a:schemeClr val="tx2"/>
                </a:solidFill>
              </a:rPr>
              <a:t>INTERVENTIONS VIA ZPD &amp; SCAFFOLDING</a:t>
            </a:r>
          </a:p>
          <a:p>
            <a:r>
              <a:rPr lang="en-GB" sz="1300">
                <a:solidFill>
                  <a:schemeClr val="tx2"/>
                </a:solidFill>
              </a:rPr>
              <a:t>IMPROVED COMMUNICATION</a:t>
            </a:r>
          </a:p>
          <a:p>
            <a:r>
              <a:rPr lang="en-GB" sz="1300">
                <a:solidFill>
                  <a:schemeClr val="tx2"/>
                </a:solidFill>
              </a:rPr>
              <a:t>SOCIAL SKILLS</a:t>
            </a:r>
          </a:p>
          <a:p>
            <a:r>
              <a:rPr lang="en-GB" sz="1300">
                <a:solidFill>
                  <a:schemeClr val="tx2"/>
                </a:solidFill>
              </a:rPr>
              <a:t>CONFIDENCE</a:t>
            </a:r>
          </a:p>
          <a:p>
            <a:r>
              <a:rPr lang="en-GB" sz="1300">
                <a:solidFill>
                  <a:schemeClr val="tx2"/>
                </a:solidFill>
              </a:rPr>
              <a:t>REDUCED ANXIETY</a:t>
            </a:r>
          </a:p>
          <a:p>
            <a:endParaRPr lang="en-GB" sz="1300">
              <a:solidFill>
                <a:schemeClr val="tx2"/>
              </a:solidFill>
            </a:endParaRPr>
          </a:p>
          <a:p>
            <a:endParaRPr lang="en-GB" sz="13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11258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34A07-C0E5-0AEE-2786-D46DB23F3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9DEF-B15F-A16A-62F9-21B34D682B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Baardstu, S., Sette, S., Brandlistuen, R.E. &amp; Wang, M.V., 2023. The role of early social play behaviors and language skills for shy children's later internalizing difficulties in school.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Frontiers in Psychiatry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, 14, p.1120109.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2"/>
              </a:rPr>
              <a:t>https://doi.org/10.3389/fpsyt.2023.1120109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 [ accessed on the 2/oct/2025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Brightwheel, 2025.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What is scaffolding in child development?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[online] Available 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3"/>
              </a:rPr>
              <a:t>https://mybrightwheel.com/blog/what-is-scaffolding-in-child-development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 [Accessed 6 October 2025].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Celinska, A., 2023.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An introduction to Lev Vygotsky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[online] The Voice of Early Childhood. Available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4"/>
              </a:rPr>
              <a:t>https://thevoiceofearlychildhood.com/introduction-lev-vygotsky/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accessed on the 9/oct/2025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Cloke, H., 2024.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The Zone of Proximal Development: A Guide for Learning Professionals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 Growth Engineering. Available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5"/>
              </a:rPr>
              <a:t>https://www.growthengineering.co.uk/zone-of-proximal-development/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[accessed on the 5/oct/2025]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Dominguez, S. &amp; Svihla, V., 2023. A review of teacher implemented scaffolding in K-12.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Social Sciences &amp; Humanities Open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, 8(1), p.100613.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6"/>
              </a:rPr>
              <a:t>https://doi.org/10.1016/j.ssaho.2023.100613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 [accessed on the 7/oct/2025]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Gowrie NSW, 2025.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Lev Vygotsky's Theory of Child Development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Available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7"/>
              </a:rPr>
              <a:t>https://www.gowriensw.com.au/thought-leadership/vygotsky-theory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accessed on the 2/oct/2025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McLeod, S., 2025.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Vygotsky’s Theory of Cognitive Development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[online] Simply Psychology. Available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8"/>
              </a:rPr>
              <a:t>https://www.simplypsychology.org/vygotsky.html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accessed on the 10/oct/2025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McLeod, S., 2025. </a:t>
            </a:r>
            <a:r>
              <a:rPr lang="en-GB" sz="1800" i="1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Zone of Proximal Development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Simply Psychology. Available at: </a:t>
            </a:r>
            <a:r>
              <a:rPr lang="en-GB" sz="1800">
                <a:solidFill>
                  <a:srgbClr val="0563C1"/>
                </a:solidFill>
                <a:effectLst/>
                <a:latin typeface="-webkit-standard"/>
                <a:ea typeface="Times New Roman" panose="02020603050405020304" pitchFamily="18" charset="0"/>
                <a:hlinkClick r:id="rId9"/>
              </a:rPr>
              <a:t>https://www.simplypsychology.org/zone-of-proximal-development.html</a:t>
            </a:r>
            <a:r>
              <a:rPr lang="en-GB" sz="180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. [accessed on the 5/oct/2025]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5087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Psychology in Health</vt:lpstr>
      <vt:lpstr>AMIRA</vt:lpstr>
      <vt:lpstr>VYGOTSKY'S SOCIOCULTURAL THEORY</vt:lpstr>
      <vt:lpstr>ZONE OF PROXIMAL DEVELOPMENT (ZPD)</vt:lpstr>
      <vt:lpstr>KEY CONCEPT-SCAFFOLDING</vt:lpstr>
      <vt:lpstr>EARLY CHILDHOOD DEVELOPMENT</vt:lpstr>
      <vt:lpstr>APPLYING THE THEORY TO AMIRA</vt:lpstr>
      <vt:lpstr>PRACTICAL STRATEGIES/INTERVENTIONS</vt:lpstr>
      <vt:lpstr>CONSIDERING NATURE AND NURTURE  </vt:lpstr>
      <vt:lpstr>EVALUATION OF THE THEORY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</dc:title>
  <dc:creator/>
  <cp:revision>1</cp:revision>
  <dcterms:created xsi:type="dcterms:W3CDTF">2025-10-03T08:49:18Z</dcterms:created>
  <dcterms:modified xsi:type="dcterms:W3CDTF">2025-10-17T13:06:40Z</dcterms:modified>
</cp:coreProperties>
</file>