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9" r:id="rId3"/>
    <p:sldId id="263" r:id="rId4"/>
    <p:sldId id="260" r:id="rId5"/>
    <p:sldId id="264" r:id="rId6"/>
    <p:sldId id="262" r:id="rId7"/>
    <p:sldId id="258" r:id="rId8"/>
    <p:sldId id="261" r:id="rId9"/>
    <p:sldId id="265" r:id="rId10"/>
    <p:sldId id="266" r:id="rId11"/>
  </p:sldIdLst>
  <p:sldSz cx="16511588" cy="2519997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25" d="100"/>
          <a:sy n="25" d="100"/>
        </p:scale>
        <p:origin x="1880" y="-2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 y="2799999"/>
            <a:ext cx="12380466" cy="195999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554689" y="2799999"/>
            <a:ext cx="3961750" cy="19599984"/>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448892" y="4771195"/>
            <a:ext cx="9906953" cy="11961588"/>
          </a:xfrm>
        </p:spPr>
        <p:txBody>
          <a:bodyPr anchor="b">
            <a:normAutofit/>
          </a:bodyPr>
          <a:lstStyle>
            <a:lvl1pPr algn="l">
              <a:defRPr sz="9751" spc="-181"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489746" y="17160992"/>
            <a:ext cx="9906953" cy="3359997"/>
          </a:xfrm>
        </p:spPr>
        <p:txBody>
          <a:bodyPr anchor="t">
            <a:normAutofit/>
          </a:bodyPr>
          <a:lstStyle>
            <a:lvl1pPr marL="0" indent="0" algn="l">
              <a:buNone/>
              <a:defRPr sz="3611" cap="none" spc="0" baseline="0">
                <a:solidFill>
                  <a:schemeClr val="accent1">
                    <a:lumMod val="20000"/>
                    <a:lumOff val="80000"/>
                  </a:schemeClr>
                </a:solidFill>
              </a:defRPr>
            </a:lvl1pPr>
            <a:lvl2pPr marL="825566" indent="0" algn="ctr">
              <a:buNone/>
              <a:defRPr sz="3611"/>
            </a:lvl2pPr>
            <a:lvl3pPr marL="1651132" indent="0" algn="ctr">
              <a:buNone/>
              <a:defRPr sz="3611"/>
            </a:lvl3pPr>
            <a:lvl4pPr marL="2476698" indent="0" algn="ctr">
              <a:buNone/>
              <a:defRPr sz="3611"/>
            </a:lvl4pPr>
            <a:lvl5pPr marL="3302264" indent="0" algn="ctr">
              <a:buNone/>
              <a:defRPr sz="3611"/>
            </a:lvl5pPr>
            <a:lvl6pPr marL="4127830" indent="0" algn="ctr">
              <a:buNone/>
              <a:defRPr sz="3611"/>
            </a:lvl6pPr>
            <a:lvl7pPr marL="4953396" indent="0" algn="ctr">
              <a:buNone/>
              <a:defRPr sz="3611"/>
            </a:lvl7pPr>
            <a:lvl8pPr marL="5778962" indent="0" algn="ctr">
              <a:buNone/>
              <a:defRPr sz="3611"/>
            </a:lvl8pPr>
            <a:lvl9pPr marL="6604528" indent="0" algn="ctr">
              <a:buNone/>
              <a:defRPr sz="3611"/>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fld id="{2F60DE5D-DDFF-4CED-91D9-34B03B9E7F60}" type="datetime1">
              <a:rPr lang="en-US" smtClean="0"/>
              <a:pPr lvl="0"/>
              <a:t>11/25/2024</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6137F4AD-42B4-497F-9145-F5E13AA3E0B5}" type="slidenum">
              <a:rPr lang="en-US" smtClean="0"/>
              <a:t>‹#›</a:t>
            </a:fld>
            <a:endParaRPr lang="en-US"/>
          </a:p>
        </p:txBody>
      </p:sp>
    </p:spTree>
    <p:extLst>
      <p:ext uri="{BB962C8B-B14F-4D97-AF65-F5344CB8AC3E}">
        <p14:creationId xmlns:p14="http://schemas.microsoft.com/office/powerpoint/2010/main" val="262447199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C7C72809-1F2B-4D85-86BF-061C7A2D09F1}" type="datetime1">
              <a:rPr lang="en-US" smtClean="0"/>
              <a:pPr lvl="0"/>
              <a:t>11/25/2024</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21C3442A-3191-4E16-BF57-ED5AF637DF7A}" type="slidenum">
              <a:rPr lang="en-US" smtClean="0"/>
              <a:t>‹#›</a:t>
            </a:fld>
            <a:endParaRPr lang="en-US"/>
          </a:p>
        </p:txBody>
      </p:sp>
    </p:spTree>
    <p:extLst>
      <p:ext uri="{BB962C8B-B14F-4D97-AF65-F5344CB8AC3E}">
        <p14:creationId xmlns:p14="http://schemas.microsoft.com/office/powerpoint/2010/main" val="3910909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238301" y="4771195"/>
            <a:ext cx="9906953" cy="11961588"/>
          </a:xfrm>
        </p:spPr>
        <p:txBody>
          <a:bodyPr anchor="b">
            <a:normAutofit/>
          </a:bodyPr>
          <a:lstStyle>
            <a:lvl1pPr>
              <a:defRPr sz="9751" b="0" spc="-181"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263069" y="17169583"/>
            <a:ext cx="9906953" cy="3359997"/>
          </a:xfrm>
        </p:spPr>
        <p:txBody>
          <a:bodyPr anchor="t">
            <a:normAutofit/>
          </a:bodyPr>
          <a:lstStyle>
            <a:lvl1pPr marL="0" indent="0">
              <a:buNone/>
              <a:defRPr sz="3611" cap="none" spc="0" baseline="0">
                <a:solidFill>
                  <a:schemeClr val="tx1">
                    <a:lumMod val="65000"/>
                    <a:lumOff val="35000"/>
                  </a:schemeClr>
                </a:solidFill>
              </a:defRPr>
            </a:lvl1pPr>
            <a:lvl2pPr marL="825566" indent="0">
              <a:buNone/>
              <a:defRPr sz="3250">
                <a:solidFill>
                  <a:schemeClr val="tx1">
                    <a:tint val="75000"/>
                  </a:schemeClr>
                </a:solidFill>
              </a:defRPr>
            </a:lvl2pPr>
            <a:lvl3pPr marL="1651132" indent="0">
              <a:buNone/>
              <a:defRPr sz="2889">
                <a:solidFill>
                  <a:schemeClr val="tx1">
                    <a:tint val="75000"/>
                  </a:schemeClr>
                </a:solidFill>
              </a:defRPr>
            </a:lvl3pPr>
            <a:lvl4pPr marL="2476698" indent="0">
              <a:buNone/>
              <a:defRPr sz="2528">
                <a:solidFill>
                  <a:schemeClr val="tx1">
                    <a:tint val="75000"/>
                  </a:schemeClr>
                </a:solidFill>
              </a:defRPr>
            </a:lvl4pPr>
            <a:lvl5pPr marL="3302264" indent="0">
              <a:buNone/>
              <a:defRPr sz="2528">
                <a:solidFill>
                  <a:schemeClr val="tx1">
                    <a:tint val="75000"/>
                  </a:schemeClr>
                </a:solidFill>
              </a:defRPr>
            </a:lvl5pPr>
            <a:lvl6pPr marL="4127830" indent="0">
              <a:buNone/>
              <a:defRPr sz="2528">
                <a:solidFill>
                  <a:schemeClr val="tx1">
                    <a:tint val="75000"/>
                  </a:schemeClr>
                </a:solidFill>
              </a:defRPr>
            </a:lvl6pPr>
            <a:lvl7pPr marL="4953396" indent="0">
              <a:buNone/>
              <a:defRPr sz="2528">
                <a:solidFill>
                  <a:schemeClr val="tx1">
                    <a:tint val="75000"/>
                  </a:schemeClr>
                </a:solidFill>
              </a:defRPr>
            </a:lvl7pPr>
            <a:lvl8pPr marL="5778962" indent="0">
              <a:buNone/>
              <a:defRPr sz="2528">
                <a:solidFill>
                  <a:schemeClr val="tx1">
                    <a:tint val="75000"/>
                  </a:schemeClr>
                </a:solidFill>
              </a:defRPr>
            </a:lvl8pPr>
            <a:lvl9pPr marL="6604528" indent="0">
              <a:buNone/>
              <a:defRPr sz="252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5980EC38-6CC7-4355-A488-E91520371486}" type="datetime1">
              <a:rPr lang="en-US" smtClean="0"/>
              <a:pPr lvl="0"/>
              <a:t>11/25/2024</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21FAAFD5-CC64-48E8-A3BC-F4C4F390BE9E}" type="slidenum">
              <a:rPr lang="en-US" smtClean="0"/>
              <a:t>‹#›</a:t>
            </a:fld>
            <a:endParaRPr lang="en-US"/>
          </a:p>
        </p:txBody>
      </p:sp>
    </p:spTree>
    <p:extLst>
      <p:ext uri="{BB962C8B-B14F-4D97-AF65-F5344CB8AC3E}">
        <p14:creationId xmlns:p14="http://schemas.microsoft.com/office/powerpoint/2010/main" val="7108161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238301" y="3191997"/>
            <a:ext cx="4705803" cy="18815981"/>
          </a:xfrm>
        </p:spPr>
        <p:txBody>
          <a:bodyPr/>
          <a:lstStyle>
            <a:lvl1pPr>
              <a:defRPr sz="3431"/>
            </a:lvl1pPr>
            <a:lvl2pPr>
              <a:defRPr sz="3070"/>
            </a:lvl2pPr>
            <a:lvl3pPr>
              <a:defRPr sz="2709"/>
            </a:lvl3pPr>
            <a:lvl4pPr>
              <a:defRPr sz="2347"/>
            </a:lvl4pPr>
            <a:lvl5pPr>
              <a:defRPr sz="2347"/>
            </a:lvl5pPr>
            <a:lvl6pPr>
              <a:defRPr sz="2347"/>
            </a:lvl6pPr>
            <a:lvl7pPr>
              <a:defRPr sz="2347"/>
            </a:lvl7pPr>
            <a:lvl8pPr>
              <a:defRPr sz="2347"/>
            </a:lvl8pPr>
            <a:lvl9pPr>
              <a:defRPr sz="234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588056" y="3191997"/>
            <a:ext cx="4705803" cy="18815981"/>
          </a:xfrm>
        </p:spPr>
        <p:txBody>
          <a:bodyPr/>
          <a:lstStyle>
            <a:lvl1pPr>
              <a:defRPr sz="3431"/>
            </a:lvl1pPr>
            <a:lvl2pPr>
              <a:defRPr sz="3070"/>
            </a:lvl2pPr>
            <a:lvl3pPr>
              <a:defRPr sz="2709"/>
            </a:lvl3pPr>
            <a:lvl4pPr>
              <a:defRPr sz="2347"/>
            </a:lvl4pPr>
            <a:lvl5pPr>
              <a:defRPr sz="2347"/>
            </a:lvl5pPr>
            <a:lvl6pPr>
              <a:defRPr sz="2347"/>
            </a:lvl6pPr>
            <a:lvl7pPr>
              <a:defRPr sz="2347"/>
            </a:lvl7pPr>
            <a:lvl8pPr>
              <a:defRPr sz="2347"/>
            </a:lvl8pPr>
            <a:lvl9pPr>
              <a:defRPr sz="234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pPr lvl="0"/>
            <a:fld id="{5EF3A57A-C0DB-4B79-9E34-80F0B037E357}" type="datetime1">
              <a:rPr lang="en-US" smtClean="0"/>
              <a:pPr lvl="0"/>
              <a:t>11/25/2024</a:t>
            </a:fld>
            <a:endParaRPr lang="en-US"/>
          </a:p>
        </p:txBody>
      </p:sp>
      <p:sp>
        <p:nvSpPr>
          <p:cNvPr id="9" name="Footer Placeholder 8"/>
          <p:cNvSpPr>
            <a:spLocks noGrp="1"/>
          </p:cNvSpPr>
          <p:nvPr>
            <p:ph type="ftr" sz="quarter" idx="11"/>
          </p:nvPr>
        </p:nvSpPr>
        <p:spPr/>
        <p:txBody>
          <a:bodyPr/>
          <a:lstStyle/>
          <a:p>
            <a:pPr lvl="0"/>
            <a:endParaRPr lang="en-US"/>
          </a:p>
        </p:txBody>
      </p:sp>
      <p:sp>
        <p:nvSpPr>
          <p:cNvPr id="10" name="Slide Number Placeholder 9"/>
          <p:cNvSpPr>
            <a:spLocks noGrp="1"/>
          </p:cNvSpPr>
          <p:nvPr>
            <p:ph type="sldNum" sz="quarter" idx="12"/>
          </p:nvPr>
        </p:nvSpPr>
        <p:spPr/>
        <p:txBody>
          <a:bodyPr/>
          <a:lstStyle/>
          <a:p>
            <a:pPr lvl="0"/>
            <a:fld id="{E8992A27-DCA4-4B73-97D0-000239F4F85F}" type="slidenum">
              <a:rPr lang="en-US" smtClean="0"/>
              <a:t>‹#›</a:t>
            </a:fld>
            <a:endParaRPr lang="en-US"/>
          </a:p>
        </p:txBody>
      </p:sp>
    </p:spTree>
    <p:extLst>
      <p:ext uri="{BB962C8B-B14F-4D97-AF65-F5344CB8AC3E}">
        <p14:creationId xmlns:p14="http://schemas.microsoft.com/office/powerpoint/2010/main" val="27815621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5238301" y="3761205"/>
            <a:ext cx="4705803" cy="2967997"/>
          </a:xfrm>
        </p:spPr>
        <p:txBody>
          <a:bodyPr anchor="b">
            <a:normAutofit/>
          </a:bodyPr>
          <a:lstStyle>
            <a:lvl1pPr marL="0" indent="0">
              <a:spcBef>
                <a:spcPts val="0"/>
              </a:spcBef>
              <a:buNone/>
              <a:defRPr sz="3431" b="1">
                <a:solidFill>
                  <a:schemeClr val="tx1">
                    <a:lumMod val="65000"/>
                    <a:lumOff val="35000"/>
                  </a:schemeClr>
                </a:solidFill>
              </a:defRPr>
            </a:lvl1pPr>
            <a:lvl2pPr marL="825566" indent="0">
              <a:buNone/>
              <a:defRPr sz="3431" b="1"/>
            </a:lvl2pPr>
            <a:lvl3pPr marL="1651132" indent="0">
              <a:buNone/>
              <a:defRPr sz="3250" b="1"/>
            </a:lvl3pPr>
            <a:lvl4pPr marL="2476698" indent="0">
              <a:buNone/>
              <a:defRPr sz="2889" b="1"/>
            </a:lvl4pPr>
            <a:lvl5pPr marL="3302264" indent="0">
              <a:buNone/>
              <a:defRPr sz="2889" b="1"/>
            </a:lvl5pPr>
            <a:lvl6pPr marL="4127830" indent="0">
              <a:buNone/>
              <a:defRPr sz="2889" b="1"/>
            </a:lvl6pPr>
            <a:lvl7pPr marL="4953396" indent="0">
              <a:buNone/>
              <a:defRPr sz="2889" b="1"/>
            </a:lvl7pPr>
            <a:lvl8pPr marL="5778962" indent="0">
              <a:buNone/>
              <a:defRPr sz="2889" b="1"/>
            </a:lvl8pPr>
            <a:lvl9pPr marL="6604528" indent="0">
              <a:buNone/>
              <a:defRPr sz="2889" b="1"/>
            </a:lvl9pPr>
          </a:lstStyle>
          <a:p>
            <a:pPr lvl="0"/>
            <a:r>
              <a:rPr lang="en-US"/>
              <a:t>Click to edit Master text styles</a:t>
            </a:r>
          </a:p>
        </p:txBody>
      </p:sp>
      <p:sp>
        <p:nvSpPr>
          <p:cNvPr id="4" name="Content Placeholder 3"/>
          <p:cNvSpPr>
            <a:spLocks noGrp="1"/>
          </p:cNvSpPr>
          <p:nvPr>
            <p:ph sz="half" idx="2"/>
          </p:nvPr>
        </p:nvSpPr>
        <p:spPr>
          <a:xfrm>
            <a:off x="5238301" y="7095296"/>
            <a:ext cx="4705803" cy="14783985"/>
          </a:xfrm>
        </p:spPr>
        <p:txBody>
          <a:bodyPr/>
          <a:lstStyle>
            <a:lvl1pPr>
              <a:defRPr sz="3431"/>
            </a:lvl1pPr>
            <a:lvl2pPr>
              <a:defRPr sz="3070"/>
            </a:lvl2pPr>
            <a:lvl3pPr>
              <a:defRPr sz="2709"/>
            </a:lvl3pPr>
            <a:lvl4pPr>
              <a:defRPr sz="2347"/>
            </a:lvl4pPr>
            <a:lvl5pPr>
              <a:defRPr sz="2347"/>
            </a:lvl5pPr>
            <a:lvl6pPr>
              <a:defRPr sz="2347"/>
            </a:lvl6pPr>
            <a:lvl7pPr>
              <a:defRPr sz="2347"/>
            </a:lvl7pPr>
            <a:lvl8pPr>
              <a:defRPr sz="2347"/>
            </a:lvl8pPr>
            <a:lvl9pPr>
              <a:defRPr sz="234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588520" y="3761210"/>
            <a:ext cx="4705803" cy="2988027"/>
          </a:xfrm>
        </p:spPr>
        <p:txBody>
          <a:bodyPr anchor="b">
            <a:normAutofit/>
          </a:bodyPr>
          <a:lstStyle>
            <a:lvl1pPr marL="0" indent="0">
              <a:spcBef>
                <a:spcPts val="0"/>
              </a:spcBef>
              <a:buNone/>
              <a:defRPr sz="3431" b="1">
                <a:solidFill>
                  <a:schemeClr val="tx1">
                    <a:lumMod val="65000"/>
                    <a:lumOff val="35000"/>
                  </a:schemeClr>
                </a:solidFill>
              </a:defRPr>
            </a:lvl1pPr>
            <a:lvl2pPr marL="825566" indent="0">
              <a:buNone/>
              <a:defRPr sz="3431" b="1"/>
            </a:lvl2pPr>
            <a:lvl3pPr marL="1651132" indent="0">
              <a:buNone/>
              <a:defRPr sz="3250" b="1"/>
            </a:lvl3pPr>
            <a:lvl4pPr marL="2476698" indent="0">
              <a:buNone/>
              <a:defRPr sz="2889" b="1"/>
            </a:lvl4pPr>
            <a:lvl5pPr marL="3302264" indent="0">
              <a:buNone/>
              <a:defRPr sz="2889" b="1"/>
            </a:lvl5pPr>
            <a:lvl6pPr marL="4127830" indent="0">
              <a:buNone/>
              <a:defRPr sz="2889" b="1"/>
            </a:lvl6pPr>
            <a:lvl7pPr marL="4953396" indent="0">
              <a:buNone/>
              <a:defRPr sz="2889" b="1"/>
            </a:lvl7pPr>
            <a:lvl8pPr marL="5778962" indent="0">
              <a:buNone/>
              <a:defRPr sz="2889" b="1"/>
            </a:lvl8pPr>
            <a:lvl9pPr marL="6604528" indent="0">
              <a:buNone/>
              <a:defRPr sz="2889" b="1"/>
            </a:lvl9pPr>
          </a:lstStyle>
          <a:p>
            <a:pPr lvl="0"/>
            <a:r>
              <a:rPr lang="en-US"/>
              <a:t>Click to edit Master text styles</a:t>
            </a:r>
          </a:p>
        </p:txBody>
      </p:sp>
      <p:sp>
        <p:nvSpPr>
          <p:cNvPr id="6" name="Content Placeholder 5"/>
          <p:cNvSpPr>
            <a:spLocks noGrp="1"/>
          </p:cNvSpPr>
          <p:nvPr>
            <p:ph sz="quarter" idx="4"/>
          </p:nvPr>
        </p:nvSpPr>
        <p:spPr>
          <a:xfrm>
            <a:off x="10588520" y="7095296"/>
            <a:ext cx="4705803" cy="14783985"/>
          </a:xfrm>
        </p:spPr>
        <p:txBody>
          <a:bodyPr/>
          <a:lstStyle>
            <a:lvl1pPr>
              <a:defRPr sz="3431"/>
            </a:lvl1pPr>
            <a:lvl2pPr>
              <a:defRPr sz="3070"/>
            </a:lvl2pPr>
            <a:lvl3pPr>
              <a:defRPr sz="2709"/>
            </a:lvl3pPr>
            <a:lvl4pPr>
              <a:defRPr sz="2347"/>
            </a:lvl4pPr>
            <a:lvl5pPr>
              <a:defRPr sz="2347"/>
            </a:lvl5pPr>
            <a:lvl6pPr>
              <a:defRPr sz="2347"/>
            </a:lvl6pPr>
            <a:lvl7pPr>
              <a:defRPr sz="2347"/>
            </a:lvl7pPr>
            <a:lvl8pPr>
              <a:defRPr sz="2347"/>
            </a:lvl8pPr>
            <a:lvl9pPr>
              <a:defRPr sz="234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pPr lvl="0"/>
            <a:fld id="{23F2BC42-D3E3-4562-87B9-D6631CD75E29}" type="datetime1">
              <a:rPr lang="en-US" smtClean="0"/>
              <a:pPr lvl="0"/>
              <a:t>11/25/2024</a:t>
            </a:fld>
            <a:endParaRPr lang="en-US"/>
          </a:p>
        </p:txBody>
      </p:sp>
      <p:sp>
        <p:nvSpPr>
          <p:cNvPr id="11" name="Footer Placeholder 10"/>
          <p:cNvSpPr>
            <a:spLocks noGrp="1"/>
          </p:cNvSpPr>
          <p:nvPr>
            <p:ph type="ftr" sz="quarter" idx="11"/>
          </p:nvPr>
        </p:nvSpPr>
        <p:spPr/>
        <p:txBody>
          <a:bodyPr/>
          <a:lstStyle/>
          <a:p>
            <a:pPr lvl="0"/>
            <a:endParaRPr lang="en-US"/>
          </a:p>
        </p:txBody>
      </p:sp>
      <p:sp>
        <p:nvSpPr>
          <p:cNvPr id="12" name="Slide Number Placeholder 11"/>
          <p:cNvSpPr>
            <a:spLocks noGrp="1"/>
          </p:cNvSpPr>
          <p:nvPr>
            <p:ph type="sldNum" sz="quarter" idx="12"/>
          </p:nvPr>
        </p:nvSpPr>
        <p:spPr/>
        <p:txBody>
          <a:bodyPr/>
          <a:lstStyle/>
          <a:p>
            <a:pPr lvl="0"/>
            <a:fld id="{F1FA0AEA-C20A-483C-AEF5-8E3A2BC85AD9}" type="slidenum">
              <a:rPr lang="en-US" smtClean="0"/>
              <a:t>‹#›</a:t>
            </a:fld>
            <a:endParaRPr lang="en-US"/>
          </a:p>
        </p:txBody>
      </p:sp>
    </p:spTree>
    <p:extLst>
      <p:ext uri="{BB962C8B-B14F-4D97-AF65-F5344CB8AC3E}">
        <p14:creationId xmlns:p14="http://schemas.microsoft.com/office/powerpoint/2010/main" val="118341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pPr lvl="0"/>
            <a:fld id="{D45E409F-DC3D-423F-A242-D1434BEB7929}" type="datetime1">
              <a:rPr lang="en-US" smtClean="0"/>
              <a:pPr lvl="0"/>
              <a:t>11/25/2024</a:t>
            </a:fld>
            <a:endParaRPr lang="en-US"/>
          </a:p>
        </p:txBody>
      </p:sp>
      <p:sp>
        <p:nvSpPr>
          <p:cNvPr id="7" name="Footer Placeholder 6"/>
          <p:cNvSpPr>
            <a:spLocks noGrp="1"/>
          </p:cNvSpPr>
          <p:nvPr>
            <p:ph type="ftr" sz="quarter" idx="11"/>
          </p:nvPr>
        </p:nvSpPr>
        <p:spPr/>
        <p:txBody>
          <a:bodyPr/>
          <a:lstStyle/>
          <a:p>
            <a:pPr lvl="0"/>
            <a:endParaRPr lang="en-US"/>
          </a:p>
        </p:txBody>
      </p:sp>
      <p:sp>
        <p:nvSpPr>
          <p:cNvPr id="8" name="Slide Number Placeholder 7"/>
          <p:cNvSpPr>
            <a:spLocks noGrp="1"/>
          </p:cNvSpPr>
          <p:nvPr>
            <p:ph type="sldNum" sz="quarter" idx="12"/>
          </p:nvPr>
        </p:nvSpPr>
        <p:spPr/>
        <p:txBody>
          <a:bodyPr/>
          <a:lstStyle/>
          <a:p>
            <a:pPr lvl="0"/>
            <a:fld id="{6C87D411-D471-4FA8-AF76-75E374D65FA7}" type="slidenum">
              <a:rPr lang="en-US" smtClean="0"/>
              <a:t>‹#›</a:t>
            </a:fld>
            <a:endParaRPr lang="en-US"/>
          </a:p>
        </p:txBody>
      </p:sp>
    </p:spTree>
    <p:extLst>
      <p:ext uri="{BB962C8B-B14F-4D97-AF65-F5344CB8AC3E}">
        <p14:creationId xmlns:p14="http://schemas.microsoft.com/office/powerpoint/2010/main" val="2453315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lvl="0"/>
            <a:fld id="{3C7E847C-D407-4E32-81A1-5F7CAB326A32}" type="datetime1">
              <a:rPr lang="en-US" smtClean="0"/>
              <a:pPr lvl="0"/>
              <a:t>11/25/2024</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90D8BFE5-9AF6-46B8-B6B1-35966621C033}" type="slidenum">
              <a:rPr lang="en-US" smtClean="0"/>
              <a:t>‹#›</a:t>
            </a:fld>
            <a:endParaRPr lang="en-US"/>
          </a:p>
        </p:txBody>
      </p:sp>
    </p:spTree>
    <p:extLst>
      <p:ext uri="{BB962C8B-B14F-4D97-AF65-F5344CB8AC3E}">
        <p14:creationId xmlns:p14="http://schemas.microsoft.com/office/powerpoint/2010/main" val="3032743963"/>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6743" y="4199996"/>
            <a:ext cx="3838944" cy="8063992"/>
          </a:xfrm>
        </p:spPr>
        <p:txBody>
          <a:bodyPr anchor="b">
            <a:normAutofit/>
          </a:bodyPr>
          <a:lstStyle>
            <a:lvl1pPr>
              <a:defRPr sz="5056" b="0" baseline="0"/>
            </a:lvl1pPr>
          </a:lstStyle>
          <a:p>
            <a:r>
              <a:rPr lang="en-US"/>
              <a:t>Click to edit Master title style</a:t>
            </a:r>
            <a:endParaRPr lang="en-US" dirty="0"/>
          </a:p>
        </p:txBody>
      </p:sp>
      <p:sp>
        <p:nvSpPr>
          <p:cNvPr id="3" name="Content Placeholder 2"/>
          <p:cNvSpPr>
            <a:spLocks noGrp="1"/>
          </p:cNvSpPr>
          <p:nvPr>
            <p:ph idx="1"/>
          </p:nvPr>
        </p:nvSpPr>
        <p:spPr>
          <a:xfrm>
            <a:off x="5238301" y="3191997"/>
            <a:ext cx="9906953" cy="18815981"/>
          </a:xfrm>
        </p:spPr>
        <p:txBody>
          <a:bodyPr/>
          <a:lstStyle>
            <a:lvl1pPr>
              <a:defRPr sz="3611"/>
            </a:lvl1pPr>
            <a:lvl2pPr>
              <a:defRPr sz="3250"/>
            </a:lvl2pPr>
            <a:lvl3pPr>
              <a:defRPr sz="2889"/>
            </a:lvl3pPr>
            <a:lvl4pPr>
              <a:defRPr sz="2528"/>
            </a:lvl4pPr>
            <a:lvl5pPr>
              <a:defRPr sz="2528"/>
            </a:lvl5pPr>
            <a:lvl6pPr>
              <a:defRPr sz="2528"/>
            </a:lvl6pPr>
            <a:lvl7pPr>
              <a:defRPr sz="2528"/>
            </a:lvl7pPr>
            <a:lvl8pPr>
              <a:defRPr sz="2528"/>
            </a:lvl8pPr>
            <a:lvl9pPr>
              <a:defRPr sz="252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6743" y="12263988"/>
            <a:ext cx="3838944" cy="9407991"/>
          </a:xfrm>
        </p:spPr>
        <p:txBody>
          <a:bodyPr anchor="t">
            <a:normAutofit/>
          </a:bodyPr>
          <a:lstStyle>
            <a:lvl1pPr marL="0" indent="0">
              <a:lnSpc>
                <a:spcPct val="100000"/>
              </a:lnSpc>
              <a:spcBef>
                <a:spcPts val="1445"/>
              </a:spcBef>
              <a:buNone/>
              <a:defRPr sz="2257">
                <a:solidFill>
                  <a:srgbClr val="FFFFFF"/>
                </a:solidFill>
              </a:defRPr>
            </a:lvl1pPr>
            <a:lvl2pPr marL="825566" indent="0">
              <a:buNone/>
              <a:defRPr sz="2167"/>
            </a:lvl2pPr>
            <a:lvl3pPr marL="1651132" indent="0">
              <a:buNone/>
              <a:defRPr sz="1806"/>
            </a:lvl3pPr>
            <a:lvl4pPr marL="2476698" indent="0">
              <a:buNone/>
              <a:defRPr sz="1625"/>
            </a:lvl4pPr>
            <a:lvl5pPr marL="3302264" indent="0">
              <a:buNone/>
              <a:defRPr sz="1625"/>
            </a:lvl5pPr>
            <a:lvl6pPr marL="4127830" indent="0">
              <a:buNone/>
              <a:defRPr sz="1625"/>
            </a:lvl6pPr>
            <a:lvl7pPr marL="4953396" indent="0">
              <a:buNone/>
              <a:defRPr sz="1625"/>
            </a:lvl7pPr>
            <a:lvl8pPr marL="5778962" indent="0">
              <a:buNone/>
              <a:defRPr sz="1625"/>
            </a:lvl8pPr>
            <a:lvl9pPr marL="6604528" indent="0">
              <a:buNone/>
              <a:defRPr sz="1625"/>
            </a:lvl9pPr>
          </a:lstStyle>
          <a:p>
            <a:pPr lvl="0"/>
            <a:r>
              <a:rPr lang="en-US"/>
              <a:t>Click to edit Master text styles</a:t>
            </a:r>
          </a:p>
        </p:txBody>
      </p:sp>
      <p:sp>
        <p:nvSpPr>
          <p:cNvPr id="8" name="Date Placeholder 7"/>
          <p:cNvSpPr>
            <a:spLocks noGrp="1"/>
          </p:cNvSpPr>
          <p:nvPr>
            <p:ph type="dt" sz="half" idx="10"/>
          </p:nvPr>
        </p:nvSpPr>
        <p:spPr/>
        <p:txBody>
          <a:bodyPr/>
          <a:lstStyle/>
          <a:p>
            <a:pPr lvl="0"/>
            <a:fld id="{1B9B93DE-28DB-4186-9EA7-17A799F4A891}" type="datetime1">
              <a:rPr lang="en-US" smtClean="0"/>
              <a:pPr lvl="0"/>
              <a:t>11/25/2024</a:t>
            </a:fld>
            <a:endParaRPr lang="en-US"/>
          </a:p>
        </p:txBody>
      </p:sp>
      <p:sp>
        <p:nvSpPr>
          <p:cNvPr id="9" name="Footer Placeholder 8"/>
          <p:cNvSpPr>
            <a:spLocks noGrp="1"/>
          </p:cNvSpPr>
          <p:nvPr>
            <p:ph type="ftr" sz="quarter" idx="11"/>
          </p:nvPr>
        </p:nvSpPr>
        <p:spPr/>
        <p:txBody>
          <a:bodyPr/>
          <a:lstStyle/>
          <a:p>
            <a:pPr lvl="0"/>
            <a:endParaRPr lang="en-US"/>
          </a:p>
        </p:txBody>
      </p:sp>
      <p:sp>
        <p:nvSpPr>
          <p:cNvPr id="10" name="Slide Number Placeholder 9"/>
          <p:cNvSpPr>
            <a:spLocks noGrp="1"/>
          </p:cNvSpPr>
          <p:nvPr>
            <p:ph type="sldNum" sz="quarter" idx="12"/>
          </p:nvPr>
        </p:nvSpPr>
        <p:spPr/>
        <p:txBody>
          <a:bodyPr/>
          <a:lstStyle/>
          <a:p>
            <a:pPr lvl="0"/>
            <a:fld id="{EA619B05-DA30-4682-9EFA-C8355B0CF44E}" type="slidenum">
              <a:rPr lang="en-US" smtClean="0"/>
              <a:t>‹#›</a:t>
            </a:fld>
            <a:endParaRPr lang="en-US"/>
          </a:p>
        </p:txBody>
      </p:sp>
    </p:spTree>
    <p:extLst>
      <p:ext uri="{BB962C8B-B14F-4D97-AF65-F5344CB8AC3E}">
        <p14:creationId xmlns:p14="http://schemas.microsoft.com/office/powerpoint/2010/main" val="347548080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6743" y="4199996"/>
            <a:ext cx="3838944" cy="8063992"/>
          </a:xfrm>
        </p:spPr>
        <p:txBody>
          <a:bodyPr anchor="b">
            <a:normAutofit/>
          </a:bodyPr>
          <a:lstStyle>
            <a:lvl1pPr>
              <a:defRPr sz="5056"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35713" y="2819909"/>
            <a:ext cx="10990432" cy="19588781"/>
          </a:xfrm>
          <a:solidFill>
            <a:schemeClr val="bg1">
              <a:lumMod val="75000"/>
            </a:schemeClr>
          </a:solidFill>
        </p:spPr>
        <p:txBody>
          <a:bodyPr anchor="t"/>
          <a:lstStyle>
            <a:lvl1pPr marL="0" indent="0">
              <a:buNone/>
              <a:defRPr sz="5778"/>
            </a:lvl1pPr>
            <a:lvl2pPr marL="825566" indent="0">
              <a:buNone/>
              <a:defRPr sz="5056"/>
            </a:lvl2pPr>
            <a:lvl3pPr marL="1651132" indent="0">
              <a:buNone/>
              <a:defRPr sz="4334"/>
            </a:lvl3pPr>
            <a:lvl4pPr marL="2476698" indent="0">
              <a:buNone/>
              <a:defRPr sz="3611"/>
            </a:lvl4pPr>
            <a:lvl5pPr marL="3302264" indent="0">
              <a:buNone/>
              <a:defRPr sz="3611"/>
            </a:lvl5pPr>
            <a:lvl6pPr marL="4127830" indent="0">
              <a:buNone/>
              <a:defRPr sz="3611"/>
            </a:lvl6pPr>
            <a:lvl7pPr marL="4953396" indent="0">
              <a:buNone/>
              <a:defRPr sz="3611"/>
            </a:lvl7pPr>
            <a:lvl8pPr marL="5778962" indent="0">
              <a:buNone/>
              <a:defRPr sz="3611"/>
            </a:lvl8pPr>
            <a:lvl9pPr marL="6604528" indent="0">
              <a:buNone/>
              <a:defRPr sz="3611"/>
            </a:lvl9pPr>
          </a:lstStyle>
          <a:p>
            <a:r>
              <a:rPr lang="en-US"/>
              <a:t>Click icon to add picture</a:t>
            </a:r>
            <a:endParaRPr lang="en-US" dirty="0"/>
          </a:p>
        </p:txBody>
      </p:sp>
      <p:sp>
        <p:nvSpPr>
          <p:cNvPr id="4" name="Text Placeholder 3"/>
          <p:cNvSpPr>
            <a:spLocks noGrp="1"/>
          </p:cNvSpPr>
          <p:nvPr>
            <p:ph type="body" sz="half" idx="2"/>
          </p:nvPr>
        </p:nvSpPr>
        <p:spPr>
          <a:xfrm>
            <a:off x="346743" y="12275166"/>
            <a:ext cx="3838944" cy="9407991"/>
          </a:xfrm>
        </p:spPr>
        <p:txBody>
          <a:bodyPr anchor="t">
            <a:normAutofit/>
          </a:bodyPr>
          <a:lstStyle>
            <a:lvl1pPr marL="0" indent="0">
              <a:lnSpc>
                <a:spcPct val="100000"/>
              </a:lnSpc>
              <a:spcBef>
                <a:spcPts val="1445"/>
              </a:spcBef>
              <a:buNone/>
              <a:defRPr sz="2257">
                <a:solidFill>
                  <a:srgbClr val="FFFFFF"/>
                </a:solidFill>
              </a:defRPr>
            </a:lvl1pPr>
            <a:lvl2pPr marL="825566" indent="0">
              <a:buNone/>
              <a:defRPr sz="2167"/>
            </a:lvl2pPr>
            <a:lvl3pPr marL="1651132" indent="0">
              <a:buNone/>
              <a:defRPr sz="1806"/>
            </a:lvl3pPr>
            <a:lvl4pPr marL="2476698" indent="0">
              <a:buNone/>
              <a:defRPr sz="1625"/>
            </a:lvl4pPr>
            <a:lvl5pPr marL="3302264" indent="0">
              <a:buNone/>
              <a:defRPr sz="1625"/>
            </a:lvl5pPr>
            <a:lvl6pPr marL="4127830" indent="0">
              <a:buNone/>
              <a:defRPr sz="1625"/>
            </a:lvl6pPr>
            <a:lvl7pPr marL="4953396" indent="0">
              <a:buNone/>
              <a:defRPr sz="1625"/>
            </a:lvl7pPr>
            <a:lvl8pPr marL="5778962" indent="0">
              <a:buNone/>
              <a:defRPr sz="1625"/>
            </a:lvl8pPr>
            <a:lvl9pPr marL="6604528" indent="0">
              <a:buNone/>
              <a:defRPr sz="1625"/>
            </a:lvl9pPr>
          </a:lstStyle>
          <a:p>
            <a:pPr lvl="0"/>
            <a:r>
              <a:rPr lang="en-US"/>
              <a:t>Click to edit Master text styles</a:t>
            </a:r>
          </a:p>
        </p:txBody>
      </p:sp>
      <p:sp>
        <p:nvSpPr>
          <p:cNvPr id="8" name="Date Placeholder 7"/>
          <p:cNvSpPr>
            <a:spLocks noGrp="1"/>
          </p:cNvSpPr>
          <p:nvPr>
            <p:ph type="dt" sz="half" idx="10"/>
          </p:nvPr>
        </p:nvSpPr>
        <p:spPr/>
        <p:txBody>
          <a:bodyPr/>
          <a:lstStyle/>
          <a:p>
            <a:pPr lvl="0"/>
            <a:fld id="{A29018A9-16F6-4F5C-927C-CEA8E1B08B88}" type="datetime1">
              <a:rPr lang="en-US" smtClean="0"/>
              <a:pPr lvl="0"/>
              <a:t>11/25/2024</a:t>
            </a:fld>
            <a:endParaRPr lang="en-US"/>
          </a:p>
        </p:txBody>
      </p:sp>
      <p:sp>
        <p:nvSpPr>
          <p:cNvPr id="9" name="Footer Placeholder 8"/>
          <p:cNvSpPr>
            <a:spLocks noGrp="1"/>
          </p:cNvSpPr>
          <p:nvPr>
            <p:ph type="ftr" sz="quarter" idx="11"/>
          </p:nvPr>
        </p:nvSpPr>
        <p:spPr>
          <a:xfrm>
            <a:off x="4738822" y="23356649"/>
            <a:ext cx="8005950" cy="1341665"/>
          </a:xfrm>
        </p:spPr>
        <p:txBody>
          <a:bodyPr/>
          <a:lstStyle/>
          <a:p>
            <a:pPr lvl="0"/>
            <a:endParaRPr lang="en-US"/>
          </a:p>
        </p:txBody>
      </p:sp>
      <p:sp>
        <p:nvSpPr>
          <p:cNvPr id="10" name="Slide Number Placeholder 9"/>
          <p:cNvSpPr>
            <a:spLocks noGrp="1"/>
          </p:cNvSpPr>
          <p:nvPr>
            <p:ph type="sldNum" sz="quarter" idx="12"/>
          </p:nvPr>
        </p:nvSpPr>
        <p:spPr/>
        <p:txBody>
          <a:bodyPr/>
          <a:lstStyle/>
          <a:p>
            <a:pPr lvl="0"/>
            <a:fld id="{522A65F0-7DC0-4878-A3FD-ACCAC91EDC5A}" type="slidenum">
              <a:rPr lang="en-US" smtClean="0"/>
              <a:t>‹#›</a:t>
            </a:fld>
            <a:endParaRPr lang="en-US"/>
          </a:p>
        </p:txBody>
      </p:sp>
    </p:spTree>
    <p:extLst>
      <p:ext uri="{BB962C8B-B14F-4D97-AF65-F5344CB8AC3E}">
        <p14:creationId xmlns:p14="http://schemas.microsoft.com/office/powerpoint/2010/main" val="265345897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23FE6BA3-485A-4845-A702-C190E24933FB}" type="datetime1">
              <a:rPr lang="en-US" smtClean="0"/>
              <a:pPr lvl="0"/>
              <a:t>11/25/2024</a:t>
            </a:fld>
            <a:endParaRPr lang="en-US"/>
          </a:p>
        </p:txBody>
      </p:sp>
      <p:sp>
        <p:nvSpPr>
          <p:cNvPr id="8" name="Footer Placeholder 7"/>
          <p:cNvSpPr>
            <a:spLocks noGrp="1"/>
          </p:cNvSpPr>
          <p:nvPr>
            <p:ph type="ftr" sz="quarter" idx="11"/>
          </p:nvPr>
        </p:nvSpPr>
        <p:spPr/>
        <p:txBody>
          <a:bodyPr/>
          <a:lstStyle/>
          <a:p>
            <a:pPr lvl="0"/>
            <a:endParaRPr lang="en-US"/>
          </a:p>
        </p:txBody>
      </p:sp>
      <p:sp>
        <p:nvSpPr>
          <p:cNvPr id="9" name="Slide Number Placeholder 8"/>
          <p:cNvSpPr>
            <a:spLocks noGrp="1"/>
          </p:cNvSpPr>
          <p:nvPr>
            <p:ph type="sldNum" sz="quarter" idx="12"/>
          </p:nvPr>
        </p:nvSpPr>
        <p:spPr/>
        <p:txBody>
          <a:bodyPr/>
          <a:lstStyle/>
          <a:p>
            <a:pPr lvl="0"/>
            <a:fld id="{AB9566B0-F52E-44A8-8C5C-5D595979DE78}" type="slidenum">
              <a:rPr lang="en-US" smtClean="0"/>
              <a:t>‹#›</a:t>
            </a:fld>
            <a:endParaRPr lang="en-US"/>
          </a:p>
        </p:txBody>
      </p:sp>
    </p:spTree>
    <p:extLst>
      <p:ext uri="{BB962C8B-B14F-4D97-AF65-F5344CB8AC3E}">
        <p14:creationId xmlns:p14="http://schemas.microsoft.com/office/powerpoint/2010/main" val="243573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15987" y="3639996"/>
            <a:ext cx="3818305" cy="1819998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238301" y="3191997"/>
            <a:ext cx="9906953" cy="1881598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2AF6BFA6-6294-4D03-A3F8-6B1FDB731443}" type="datetime1">
              <a:rPr lang="en-US" smtClean="0"/>
              <a:pPr lvl="0"/>
              <a:t>11/25/2024</a:t>
            </a:fld>
            <a:endParaRPr lang="en-US"/>
          </a:p>
        </p:txBody>
      </p:sp>
      <p:sp>
        <p:nvSpPr>
          <p:cNvPr id="8" name="Footer Placeholder 7"/>
          <p:cNvSpPr>
            <a:spLocks noGrp="1"/>
          </p:cNvSpPr>
          <p:nvPr>
            <p:ph type="ftr" sz="quarter" idx="11"/>
          </p:nvPr>
        </p:nvSpPr>
        <p:spPr/>
        <p:txBody>
          <a:bodyPr/>
          <a:lstStyle/>
          <a:p>
            <a:pPr lvl="0"/>
            <a:endParaRPr lang="en-US"/>
          </a:p>
        </p:txBody>
      </p:sp>
      <p:sp>
        <p:nvSpPr>
          <p:cNvPr id="9" name="Slide Number Placeholder 8"/>
          <p:cNvSpPr>
            <a:spLocks noGrp="1"/>
          </p:cNvSpPr>
          <p:nvPr>
            <p:ph type="sldNum" sz="quarter" idx="12"/>
          </p:nvPr>
        </p:nvSpPr>
        <p:spPr/>
        <p:txBody>
          <a:bodyPr/>
          <a:lstStyle/>
          <a:p>
            <a:pPr lvl="0"/>
            <a:fld id="{C3868BBE-F5C1-4209-B159-6716C9CC33DA}" type="slidenum">
              <a:rPr lang="en-US" smtClean="0"/>
              <a:t>‹#›</a:t>
            </a:fld>
            <a:endParaRPr lang="en-US"/>
          </a:p>
        </p:txBody>
      </p:sp>
    </p:spTree>
    <p:extLst>
      <p:ext uri="{BB962C8B-B14F-4D97-AF65-F5344CB8AC3E}">
        <p14:creationId xmlns:p14="http://schemas.microsoft.com/office/powerpoint/2010/main" val="429188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 y="2788797"/>
            <a:ext cx="4663644" cy="1958878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342527" y="4129586"/>
            <a:ext cx="3991767" cy="1690721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6002188" y="2788797"/>
            <a:ext cx="520115" cy="1958878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5240138" y="3175197"/>
            <a:ext cx="9906953" cy="1881598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55456" y="23356649"/>
            <a:ext cx="3715107" cy="1341665"/>
          </a:xfrm>
          <a:prstGeom prst="rect">
            <a:avLst/>
          </a:prstGeom>
        </p:spPr>
        <p:txBody>
          <a:bodyPr vert="horz" lIns="91440" tIns="45720" rIns="91440" bIns="45720" rtlCol="0" anchor="ctr"/>
          <a:lstStyle>
            <a:lvl1pPr algn="l">
              <a:defRPr sz="1806">
                <a:solidFill>
                  <a:schemeClr val="tx1">
                    <a:lumMod val="50000"/>
                    <a:lumOff val="50000"/>
                  </a:schemeClr>
                </a:solidFill>
              </a:defRPr>
            </a:lvl1pPr>
          </a:lstStyle>
          <a:p>
            <a:pPr lvl="0"/>
            <a:fld id="{2BD3B490-FA0D-4967-8650-A78662F66E35}" type="datetime1">
              <a:rPr lang="en-US" smtClean="0"/>
              <a:pPr lvl="0"/>
              <a:t>11/25/2024</a:t>
            </a:fld>
            <a:endParaRPr lang="en-US"/>
          </a:p>
        </p:txBody>
      </p:sp>
      <p:sp>
        <p:nvSpPr>
          <p:cNvPr id="5" name="Footer Placeholder 4"/>
          <p:cNvSpPr>
            <a:spLocks noGrp="1"/>
          </p:cNvSpPr>
          <p:nvPr>
            <p:ph type="ftr" sz="quarter" idx="3"/>
          </p:nvPr>
        </p:nvSpPr>
        <p:spPr>
          <a:xfrm>
            <a:off x="5240138" y="23356649"/>
            <a:ext cx="8005950" cy="1341665"/>
          </a:xfrm>
          <a:prstGeom prst="rect">
            <a:avLst/>
          </a:prstGeom>
        </p:spPr>
        <p:txBody>
          <a:bodyPr vert="horz" lIns="91440" tIns="45720" rIns="91440" bIns="45720" rtlCol="0" anchor="ctr"/>
          <a:lstStyle>
            <a:lvl1pPr algn="l">
              <a:defRPr sz="1806">
                <a:solidFill>
                  <a:schemeClr val="tx1">
                    <a:lumMod val="50000"/>
                    <a:lumOff val="50000"/>
                  </a:schemeClr>
                </a:solidFill>
              </a:defRPr>
            </a:lvl1pPr>
          </a:lstStyle>
          <a:p>
            <a:pPr lvl="0"/>
            <a:endParaRPr lang="en-US"/>
          </a:p>
        </p:txBody>
      </p:sp>
      <p:sp>
        <p:nvSpPr>
          <p:cNvPr id="6" name="Slide Number Placeholder 5"/>
          <p:cNvSpPr>
            <a:spLocks noGrp="1"/>
          </p:cNvSpPr>
          <p:nvPr>
            <p:ph type="sldNum" sz="quarter" idx="4"/>
          </p:nvPr>
        </p:nvSpPr>
        <p:spPr>
          <a:xfrm>
            <a:off x="14401779" y="23356649"/>
            <a:ext cx="2073329" cy="1341665"/>
          </a:xfrm>
          <a:prstGeom prst="rect">
            <a:avLst/>
          </a:prstGeom>
        </p:spPr>
        <p:txBody>
          <a:bodyPr vert="horz" lIns="91440" tIns="45720" rIns="91440" bIns="45720" rtlCol="0" anchor="ctr"/>
          <a:lstStyle>
            <a:lvl1pPr algn="r">
              <a:defRPr sz="1986" b="1">
                <a:solidFill>
                  <a:schemeClr val="accent1"/>
                </a:solidFill>
              </a:defRPr>
            </a:lvl1pPr>
          </a:lstStyle>
          <a:p>
            <a:pPr lvl="0"/>
            <a:fld id="{F7D43C7F-A6C3-4B2A-9EDA-A86FA4A14296}" type="slidenum">
              <a:rPr lang="en-US" smtClean="0"/>
              <a:t>‹#›</a:t>
            </a:fld>
            <a:endParaRPr lang="en-US"/>
          </a:p>
        </p:txBody>
      </p:sp>
    </p:spTree>
    <p:extLst>
      <p:ext uri="{BB962C8B-B14F-4D97-AF65-F5344CB8AC3E}">
        <p14:creationId xmlns:p14="http://schemas.microsoft.com/office/powerpoint/2010/main" val="206454685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1651132" rtl="0" eaLnBrk="1" latinLnBrk="0" hangingPunct="1">
        <a:lnSpc>
          <a:spcPct val="90000"/>
        </a:lnSpc>
        <a:spcBef>
          <a:spcPct val="0"/>
        </a:spcBef>
        <a:buNone/>
        <a:defRPr sz="5417" kern="1200" spc="-108" baseline="0">
          <a:solidFill>
            <a:srgbClr val="FFFFFF"/>
          </a:solidFill>
          <a:latin typeface="+mj-lt"/>
          <a:ea typeface="+mj-ea"/>
          <a:cs typeface="+mj-cs"/>
        </a:defRPr>
      </a:lvl1pPr>
    </p:titleStyle>
    <p:bodyStyle>
      <a:lvl1pPr marL="330226" indent="-330226" algn="l" defTabSz="1651132" rtl="0" eaLnBrk="1" latinLnBrk="0" hangingPunct="1">
        <a:lnSpc>
          <a:spcPct val="90000"/>
        </a:lnSpc>
        <a:spcBef>
          <a:spcPts val="2167"/>
        </a:spcBef>
        <a:buClr>
          <a:schemeClr val="accent1"/>
        </a:buClr>
        <a:buFont typeface="Wingdings 2" pitchFamily="18" charset="2"/>
        <a:buChar char=""/>
        <a:defRPr sz="3431" kern="1200">
          <a:solidFill>
            <a:schemeClr val="tx1">
              <a:lumMod val="65000"/>
              <a:lumOff val="35000"/>
            </a:schemeClr>
          </a:solidFill>
          <a:latin typeface="+mn-lt"/>
          <a:ea typeface="+mn-ea"/>
          <a:cs typeface="+mn-cs"/>
        </a:defRPr>
      </a:lvl1pPr>
      <a:lvl2pPr marL="1238349" indent="-330226" algn="l" defTabSz="1651132" rtl="0" eaLnBrk="1" latinLnBrk="0" hangingPunct="1">
        <a:lnSpc>
          <a:spcPct val="90000"/>
        </a:lnSpc>
        <a:spcBef>
          <a:spcPts val="451"/>
        </a:spcBef>
        <a:spcAft>
          <a:spcPts val="451"/>
        </a:spcAft>
        <a:buClr>
          <a:schemeClr val="accent1"/>
        </a:buClr>
        <a:buFont typeface="Wingdings 2" pitchFamily="18" charset="2"/>
        <a:buChar char=""/>
        <a:defRPr sz="3070" kern="1200">
          <a:solidFill>
            <a:schemeClr val="tx1">
              <a:lumMod val="65000"/>
              <a:lumOff val="35000"/>
            </a:schemeClr>
          </a:solidFill>
          <a:latin typeface="+mn-lt"/>
          <a:ea typeface="+mn-ea"/>
          <a:cs typeface="+mn-cs"/>
        </a:defRPr>
      </a:lvl2pPr>
      <a:lvl3pPr marL="2063915" indent="-330226" algn="l" defTabSz="1651132" rtl="0" eaLnBrk="1" latinLnBrk="0" hangingPunct="1">
        <a:lnSpc>
          <a:spcPct val="90000"/>
        </a:lnSpc>
        <a:spcBef>
          <a:spcPts val="451"/>
        </a:spcBef>
        <a:spcAft>
          <a:spcPts val="451"/>
        </a:spcAft>
        <a:buClr>
          <a:schemeClr val="accent1"/>
        </a:buClr>
        <a:buFont typeface="Wingdings 2" pitchFamily="18" charset="2"/>
        <a:buChar char=""/>
        <a:defRPr sz="2709" kern="1200">
          <a:solidFill>
            <a:schemeClr val="tx1">
              <a:lumMod val="65000"/>
              <a:lumOff val="35000"/>
            </a:schemeClr>
          </a:solidFill>
          <a:latin typeface="+mn-lt"/>
          <a:ea typeface="+mn-ea"/>
          <a:cs typeface="+mn-cs"/>
        </a:defRPr>
      </a:lvl3pPr>
      <a:lvl4pPr marL="2889481" indent="-330226" algn="l" defTabSz="1651132" rtl="0" eaLnBrk="1" latinLnBrk="0" hangingPunct="1">
        <a:lnSpc>
          <a:spcPct val="90000"/>
        </a:lnSpc>
        <a:spcBef>
          <a:spcPts val="451"/>
        </a:spcBef>
        <a:spcAft>
          <a:spcPts val="451"/>
        </a:spcAft>
        <a:buClr>
          <a:schemeClr val="accent1"/>
        </a:buClr>
        <a:buFont typeface="Wingdings 2" pitchFamily="18" charset="2"/>
        <a:buChar char=""/>
        <a:defRPr sz="2347" kern="1200">
          <a:solidFill>
            <a:schemeClr val="tx1">
              <a:lumMod val="65000"/>
              <a:lumOff val="35000"/>
            </a:schemeClr>
          </a:solidFill>
          <a:latin typeface="+mn-lt"/>
          <a:ea typeface="+mn-ea"/>
          <a:cs typeface="+mn-cs"/>
        </a:defRPr>
      </a:lvl4pPr>
      <a:lvl5pPr marL="3715047" indent="-330226" algn="l" defTabSz="1651132" rtl="0" eaLnBrk="1" latinLnBrk="0" hangingPunct="1">
        <a:lnSpc>
          <a:spcPct val="90000"/>
        </a:lnSpc>
        <a:spcBef>
          <a:spcPts val="451"/>
        </a:spcBef>
        <a:spcAft>
          <a:spcPts val="451"/>
        </a:spcAft>
        <a:buClr>
          <a:schemeClr val="accent1"/>
        </a:buClr>
        <a:buFont typeface="Wingdings 2" pitchFamily="18" charset="2"/>
        <a:buChar char=""/>
        <a:defRPr sz="2347" kern="1200">
          <a:solidFill>
            <a:schemeClr val="tx1">
              <a:lumMod val="65000"/>
              <a:lumOff val="35000"/>
            </a:schemeClr>
          </a:solidFill>
          <a:latin typeface="+mn-lt"/>
          <a:ea typeface="+mn-ea"/>
          <a:cs typeface="+mn-cs"/>
        </a:defRPr>
      </a:lvl5pPr>
      <a:lvl6pPr marL="4540613" indent="-412783" algn="l" defTabSz="1651132" rtl="0" eaLnBrk="1" latinLnBrk="0" hangingPunct="1">
        <a:lnSpc>
          <a:spcPct val="90000"/>
        </a:lnSpc>
        <a:spcBef>
          <a:spcPts val="451"/>
        </a:spcBef>
        <a:spcAft>
          <a:spcPts val="451"/>
        </a:spcAft>
        <a:buClr>
          <a:schemeClr val="accent1"/>
        </a:buClr>
        <a:buFont typeface="Wingdings 2" pitchFamily="18" charset="2"/>
        <a:buChar char=""/>
        <a:defRPr sz="2347" kern="1200">
          <a:solidFill>
            <a:schemeClr val="tx1">
              <a:lumMod val="65000"/>
              <a:lumOff val="35000"/>
            </a:schemeClr>
          </a:solidFill>
          <a:latin typeface="+mn-lt"/>
          <a:ea typeface="+mn-ea"/>
          <a:cs typeface="+mn-cs"/>
        </a:defRPr>
      </a:lvl6pPr>
      <a:lvl7pPr marL="5366179" indent="-412783" algn="l" defTabSz="1651132" rtl="0" eaLnBrk="1" latinLnBrk="0" hangingPunct="1">
        <a:lnSpc>
          <a:spcPct val="90000"/>
        </a:lnSpc>
        <a:spcBef>
          <a:spcPts val="451"/>
        </a:spcBef>
        <a:spcAft>
          <a:spcPts val="451"/>
        </a:spcAft>
        <a:buClr>
          <a:schemeClr val="accent1"/>
        </a:buClr>
        <a:buFont typeface="Wingdings 2" pitchFamily="18" charset="2"/>
        <a:buChar char=""/>
        <a:defRPr sz="2347" kern="1200">
          <a:solidFill>
            <a:schemeClr val="tx1">
              <a:lumMod val="65000"/>
              <a:lumOff val="35000"/>
            </a:schemeClr>
          </a:solidFill>
          <a:latin typeface="+mn-lt"/>
          <a:ea typeface="+mn-ea"/>
          <a:cs typeface="+mn-cs"/>
        </a:defRPr>
      </a:lvl7pPr>
      <a:lvl8pPr marL="6191745" indent="-412783" algn="l" defTabSz="1651132" rtl="0" eaLnBrk="1" latinLnBrk="0" hangingPunct="1">
        <a:lnSpc>
          <a:spcPct val="90000"/>
        </a:lnSpc>
        <a:spcBef>
          <a:spcPts val="451"/>
        </a:spcBef>
        <a:spcAft>
          <a:spcPts val="451"/>
        </a:spcAft>
        <a:buClr>
          <a:schemeClr val="accent1"/>
        </a:buClr>
        <a:buFont typeface="Wingdings 2" pitchFamily="18" charset="2"/>
        <a:buChar char=""/>
        <a:defRPr sz="2347" kern="1200">
          <a:solidFill>
            <a:schemeClr val="tx1">
              <a:lumMod val="65000"/>
              <a:lumOff val="35000"/>
            </a:schemeClr>
          </a:solidFill>
          <a:latin typeface="+mn-lt"/>
          <a:ea typeface="+mn-ea"/>
          <a:cs typeface="+mn-cs"/>
        </a:defRPr>
      </a:lvl8pPr>
      <a:lvl9pPr marL="7017311" indent="-412783" algn="l" defTabSz="1651132" rtl="0" eaLnBrk="1" latinLnBrk="0" hangingPunct="1">
        <a:lnSpc>
          <a:spcPct val="90000"/>
        </a:lnSpc>
        <a:spcBef>
          <a:spcPts val="451"/>
        </a:spcBef>
        <a:spcAft>
          <a:spcPts val="451"/>
        </a:spcAft>
        <a:buClr>
          <a:schemeClr val="accent1"/>
        </a:buClr>
        <a:buFont typeface="Wingdings 2" pitchFamily="18" charset="2"/>
        <a:buChar char=""/>
        <a:defRPr sz="2347" kern="1200">
          <a:solidFill>
            <a:schemeClr val="tx1">
              <a:lumMod val="65000"/>
              <a:lumOff val="35000"/>
            </a:schemeClr>
          </a:solidFill>
          <a:latin typeface="+mn-lt"/>
          <a:ea typeface="+mn-ea"/>
          <a:cs typeface="+mn-cs"/>
        </a:defRPr>
      </a:lvl9pPr>
    </p:bodyStyle>
    <p:otherStyle>
      <a:defPPr>
        <a:defRPr lang="en-US"/>
      </a:defPPr>
      <a:lvl1pPr marL="0" algn="l" defTabSz="1651132" rtl="0" eaLnBrk="1" latinLnBrk="0" hangingPunct="1">
        <a:defRPr sz="3250" kern="1200">
          <a:solidFill>
            <a:schemeClr val="tx1"/>
          </a:solidFill>
          <a:latin typeface="+mn-lt"/>
          <a:ea typeface="+mn-ea"/>
          <a:cs typeface="+mn-cs"/>
        </a:defRPr>
      </a:lvl1pPr>
      <a:lvl2pPr marL="825566" algn="l" defTabSz="1651132" rtl="0" eaLnBrk="1" latinLnBrk="0" hangingPunct="1">
        <a:defRPr sz="3250" kern="1200">
          <a:solidFill>
            <a:schemeClr val="tx1"/>
          </a:solidFill>
          <a:latin typeface="+mn-lt"/>
          <a:ea typeface="+mn-ea"/>
          <a:cs typeface="+mn-cs"/>
        </a:defRPr>
      </a:lvl2pPr>
      <a:lvl3pPr marL="1651132" algn="l" defTabSz="1651132" rtl="0" eaLnBrk="1" latinLnBrk="0" hangingPunct="1">
        <a:defRPr sz="3250" kern="1200">
          <a:solidFill>
            <a:schemeClr val="tx1"/>
          </a:solidFill>
          <a:latin typeface="+mn-lt"/>
          <a:ea typeface="+mn-ea"/>
          <a:cs typeface="+mn-cs"/>
        </a:defRPr>
      </a:lvl3pPr>
      <a:lvl4pPr marL="2476698" algn="l" defTabSz="1651132" rtl="0" eaLnBrk="1" latinLnBrk="0" hangingPunct="1">
        <a:defRPr sz="3250" kern="1200">
          <a:solidFill>
            <a:schemeClr val="tx1"/>
          </a:solidFill>
          <a:latin typeface="+mn-lt"/>
          <a:ea typeface="+mn-ea"/>
          <a:cs typeface="+mn-cs"/>
        </a:defRPr>
      </a:lvl4pPr>
      <a:lvl5pPr marL="3302264" algn="l" defTabSz="1651132" rtl="0" eaLnBrk="1" latinLnBrk="0" hangingPunct="1">
        <a:defRPr sz="3250" kern="1200">
          <a:solidFill>
            <a:schemeClr val="tx1"/>
          </a:solidFill>
          <a:latin typeface="+mn-lt"/>
          <a:ea typeface="+mn-ea"/>
          <a:cs typeface="+mn-cs"/>
        </a:defRPr>
      </a:lvl5pPr>
      <a:lvl6pPr marL="4127830" algn="l" defTabSz="1651132" rtl="0" eaLnBrk="1" latinLnBrk="0" hangingPunct="1">
        <a:defRPr sz="3250" kern="1200">
          <a:solidFill>
            <a:schemeClr val="tx1"/>
          </a:solidFill>
          <a:latin typeface="+mn-lt"/>
          <a:ea typeface="+mn-ea"/>
          <a:cs typeface="+mn-cs"/>
        </a:defRPr>
      </a:lvl6pPr>
      <a:lvl7pPr marL="4953396" algn="l" defTabSz="1651132" rtl="0" eaLnBrk="1" latinLnBrk="0" hangingPunct="1">
        <a:defRPr sz="3250" kern="1200">
          <a:solidFill>
            <a:schemeClr val="tx1"/>
          </a:solidFill>
          <a:latin typeface="+mn-lt"/>
          <a:ea typeface="+mn-ea"/>
          <a:cs typeface="+mn-cs"/>
        </a:defRPr>
      </a:lvl7pPr>
      <a:lvl8pPr marL="5778962" algn="l" defTabSz="1651132" rtl="0" eaLnBrk="1" latinLnBrk="0" hangingPunct="1">
        <a:defRPr sz="3250" kern="1200">
          <a:solidFill>
            <a:schemeClr val="tx1"/>
          </a:solidFill>
          <a:latin typeface="+mn-lt"/>
          <a:ea typeface="+mn-ea"/>
          <a:cs typeface="+mn-cs"/>
        </a:defRPr>
      </a:lvl8pPr>
      <a:lvl9pPr marL="6604528" algn="l" defTabSz="1651132" rtl="0" eaLnBrk="1" latinLnBrk="0" hangingPunct="1">
        <a:defRPr sz="32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v.uk/government/publications/online-safety-act-explainer/online-safety-act-explainer" TargetMode="External"/><Relationship Id="rId2" Type="http://schemas.openxmlformats.org/officeDocument/2006/relationships/hyperlink" Target="https://www.checkpoint.com/cyber-hub/cyber-security/what-is-cyber-attack/" TargetMode="External"/><Relationship Id="rId1" Type="http://schemas.openxmlformats.org/officeDocument/2006/relationships/slideLayout" Target="../slideLayouts/slideLayout1.xml"/><Relationship Id="rId5" Type="http://schemas.openxmlformats.org/officeDocument/2006/relationships/hyperlink" Target="https://webandcrafts.com/blog/advantages-and-disadvantages-of-cyber-security" TargetMode="External"/><Relationship Id="rId4" Type="http://schemas.openxmlformats.org/officeDocument/2006/relationships/hyperlink" Target="https://www.metacompliance.com/products/elearning-cyber-security-and-privacy?_gl=1*1m3eqgr*_up*MQ..*_gs*MQ..&amp;gclid=EAIaIQobChMI1Lm-ic34iQMVd5qDBx2XOyd9EAAYASAAEgI8zvD_BwE"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chemeClr val="bg1"/>
        </a:solidFill>
        <a:effectLst/>
      </p:bgPr>
    </p:bg>
    <p:spTree>
      <p:nvGrpSpPr>
        <p:cNvPr id="1" name=""/>
        <p:cNvGrpSpPr/>
        <p:nvPr/>
      </p:nvGrpSpPr>
      <p:grpSpPr>
        <a:xfrm>
          <a:off x="0" y="0"/>
          <a:ext cx="0" cy="0"/>
          <a:chOff x="0" y="0"/>
          <a:chExt cx="0" cy="0"/>
        </a:xfrm>
      </p:grpSpPr>
      <p:sp>
        <p:nvSpPr>
          <p:cNvPr id="3" name="Rectangle 31">
            <a:extLst>
              <a:ext uri="{FF2B5EF4-FFF2-40B4-BE49-F238E27FC236}">
                <a16:creationId xmlns:a16="http://schemas.microsoft.com/office/drawing/2014/main" id="{CCD79E9C-2147-55D4-5ACA-39EE230C3D85}"/>
              </a:ext>
            </a:extLst>
          </p:cNvPr>
          <p:cNvSpPr>
            <a:spLocks noMove="1" noResize="1"/>
          </p:cNvSpPr>
          <p:nvPr/>
        </p:nvSpPr>
        <p:spPr>
          <a:xfrm rot="5400000">
            <a:off x="2159794" y="9932980"/>
            <a:ext cx="6092884" cy="5333996"/>
          </a:xfrm>
          <a:prstGeom prst="rect">
            <a:avLst/>
          </a:prstGeom>
          <a:solidFill>
            <a:srgbClr val="40BAD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1800" b="0" i="0" u="none" strike="noStrike" kern="0" cap="none" spc="0" baseline="0">
              <a:solidFill>
                <a:srgbClr val="FFFFFF"/>
              </a:solidFill>
              <a:uFillTx/>
              <a:latin typeface="Corbel"/>
            </a:endParaRPr>
          </a:p>
        </p:txBody>
      </p:sp>
      <p:pic>
        <p:nvPicPr>
          <p:cNvPr id="4" name="Picture 3" descr="An abstract genetic concept">
            <a:extLst>
              <a:ext uri="{FF2B5EF4-FFF2-40B4-BE49-F238E27FC236}">
                <a16:creationId xmlns:a16="http://schemas.microsoft.com/office/drawing/2014/main" id="{47C2590B-B955-E909-DA10-80E8D633CA7D}"/>
              </a:ext>
            </a:extLst>
          </p:cNvPr>
          <p:cNvPicPr>
            <a:picLocks noChangeAspect="1"/>
          </p:cNvPicPr>
          <p:nvPr/>
        </p:nvPicPr>
        <p:blipFill>
          <a:blip r:embed="rId2"/>
          <a:srcRect l="6916" r="999" b="3"/>
          <a:stretch>
            <a:fillRect/>
          </a:stretch>
        </p:blipFill>
        <p:spPr>
          <a:xfrm>
            <a:off x="4437036" y="2781300"/>
            <a:ext cx="11732021" cy="19621500"/>
          </a:xfrm>
          <a:prstGeom prst="rect">
            <a:avLst/>
          </a:prstGeom>
          <a:noFill/>
          <a:ln cap="flat">
            <a:noFill/>
          </a:ln>
        </p:spPr>
      </p:pic>
      <p:sp>
        <p:nvSpPr>
          <p:cNvPr id="6" name="TextBox 7">
            <a:extLst>
              <a:ext uri="{FF2B5EF4-FFF2-40B4-BE49-F238E27FC236}">
                <a16:creationId xmlns:a16="http://schemas.microsoft.com/office/drawing/2014/main" id="{65F57C91-3BB7-B755-40BF-3CC2A1A0C3D4}"/>
              </a:ext>
            </a:extLst>
          </p:cNvPr>
          <p:cNvSpPr txBox="1"/>
          <p:nvPr/>
        </p:nvSpPr>
        <p:spPr>
          <a:xfrm>
            <a:off x="3461758" y="7445266"/>
            <a:ext cx="8559387" cy="4216539"/>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0" b="1" i="0" u="none" strike="noStrike" kern="0" cap="none" spc="0" baseline="0" dirty="0">
                <a:solidFill>
                  <a:srgbClr val="000000"/>
                </a:solidFill>
                <a:effectLst>
                  <a:outerShdw blurRad="38100" dist="38100" dir="2700000" algn="tl">
                    <a:srgbClr val="000000">
                      <a:alpha val="43137"/>
                    </a:srgbClr>
                  </a:outerShdw>
                </a:effectLst>
                <a:uFillTx/>
                <a:latin typeface="Cascadia Mono SemiBold" panose="020B0609020000020004" pitchFamily="49" charset="0"/>
                <a:ea typeface="Cascadia Mono SemiBold" panose="020B0609020000020004" pitchFamily="49" charset="0"/>
                <a:cs typeface="Cascadia Mono SemiBold" panose="020B0609020000020004" pitchFamily="49" charset="0"/>
              </a:rPr>
              <a:t>Basic Digital Safety</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5400" b="1" i="0" u="none" strike="noStrike" kern="0" cap="none" spc="0" baseline="0" dirty="0">
              <a:solidFill>
                <a:srgbClr val="000000"/>
              </a:solidFill>
              <a:effectLst>
                <a:outerShdw blurRad="38100" dist="38100" dir="2700000" algn="tl">
                  <a:srgbClr val="000000">
                    <a:alpha val="43137"/>
                  </a:srgbClr>
                </a:outerShdw>
              </a:effectLst>
              <a:uFillTx/>
              <a:latin typeface="Cascadia Mono SemiBold" panose="020B0609020000020004" pitchFamily="49" charset="0"/>
              <a:ea typeface="Cascadia Mono SemiBold" panose="020B0609020000020004" pitchFamily="49" charset="0"/>
              <a:cs typeface="Cascadia Mono SemiBold" panose="020B0609020000020004" pitchFamily="49" charset="0"/>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pt-PT" sz="5400" b="1" i="0" u="none" strike="noStrike" kern="0" cap="none" spc="0" baseline="0" dirty="0">
              <a:solidFill>
                <a:srgbClr val="000000"/>
              </a:solidFill>
              <a:uFillTx/>
              <a:latin typeface="Corbel"/>
            </a:endParaRPr>
          </a:p>
        </p:txBody>
      </p:sp>
      <p:sp>
        <p:nvSpPr>
          <p:cNvPr id="7" name="TextBox 9">
            <a:extLst>
              <a:ext uri="{FF2B5EF4-FFF2-40B4-BE49-F238E27FC236}">
                <a16:creationId xmlns:a16="http://schemas.microsoft.com/office/drawing/2014/main" id="{55ECFA19-D47B-5069-2406-710CA7236236}"/>
              </a:ext>
            </a:extLst>
          </p:cNvPr>
          <p:cNvSpPr txBox="1"/>
          <p:nvPr/>
        </p:nvSpPr>
        <p:spPr>
          <a:xfrm>
            <a:off x="4003581" y="11410066"/>
            <a:ext cx="8169642" cy="3785652"/>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800" b="0" i="0" u="none" strike="noStrike" kern="0" cap="none" spc="0" baseline="0" dirty="0">
                <a:solidFill>
                  <a:srgbClr val="000000"/>
                </a:solidFill>
                <a:uFillTx/>
                <a:latin typeface="Arial" panose="020B0604020202020204" pitchFamily="34" charset="0"/>
                <a:cs typeface="Arial" panose="020B0604020202020204" pitchFamily="34" charset="0"/>
              </a:rPr>
              <a:t>Name: Lucelia Azevedo</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800" b="0" i="0" u="none" strike="noStrike" kern="0" cap="none" spc="0" baseline="0" dirty="0">
                <a:solidFill>
                  <a:srgbClr val="000000"/>
                </a:solidFill>
                <a:uFillTx/>
                <a:latin typeface="Arial" panose="020B0604020202020204" pitchFamily="34" charset="0"/>
                <a:cs typeface="Arial" panose="020B0604020202020204" pitchFamily="34" charset="0"/>
              </a:rPr>
              <a:t>ID Student: 2410218</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800" b="0" i="0" u="none" strike="noStrike" kern="0" cap="none" spc="0" baseline="0" dirty="0">
                <a:solidFill>
                  <a:srgbClr val="000000"/>
                </a:solidFill>
                <a:uFillTx/>
                <a:latin typeface="Arial" panose="020B0604020202020204" pitchFamily="34" charset="0"/>
                <a:cs typeface="Arial" panose="020B0604020202020204" pitchFamily="34" charset="0"/>
              </a:rPr>
              <a:t>Module Code: Digital Skills LCLM4002</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800" b="0" i="0" u="none" strike="noStrike" kern="0" cap="none" spc="0" baseline="0" dirty="0">
                <a:solidFill>
                  <a:srgbClr val="000000"/>
                </a:solidFill>
                <a:uFillTx/>
                <a:latin typeface="Arial" panose="020B0604020202020204" pitchFamily="34" charset="0"/>
                <a:cs typeface="Arial" panose="020B0604020202020204" pitchFamily="34" charset="0"/>
              </a:rPr>
              <a:t>Lecture's: Amitave Banik</a:t>
            </a:r>
            <a:endParaRPr lang="pt-PT" sz="4800" b="0" i="0" u="none" strike="noStrike" kern="0" cap="none" spc="0" baseline="0" dirty="0">
              <a:solidFill>
                <a:srgbClr val="000000"/>
              </a:solidFill>
              <a:uFillTx/>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Effect transition="in" filter="fade">
                                      <p:cBhvr>
                                        <p:cTn id="13" dur="1000"/>
                                        <p:tgtEl>
                                          <p:spTgt spid="7">
                                            <p:txEl>
                                              <p:pRg st="0" end="0"/>
                                            </p:txEl>
                                          </p:spTgt>
                                        </p:tgtEl>
                                      </p:cBhvr>
                                    </p:animEffect>
                                    <p:anim calcmode="lin" valueType="num">
                                      <p:cBhvr>
                                        <p:cTn id="14"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7">
                                            <p:txEl>
                                              <p:pRg st="0" end="0"/>
                                            </p:txEl>
                                          </p:spTgt>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7">
                                            <p:txEl>
                                              <p:pRg st="1" end="1"/>
                                            </p:txEl>
                                          </p:spTgt>
                                        </p:tgtEl>
                                        <p:attrNameLst>
                                          <p:attrName>style.visibility</p:attrName>
                                        </p:attrNameLst>
                                      </p:cBhvr>
                                      <p:to>
                                        <p:strVal val="visible"/>
                                      </p:to>
                                    </p:set>
                                    <p:animEffect transition="in" filter="fade">
                                      <p:cBhvr>
                                        <p:cTn id="18" dur="1000"/>
                                        <p:tgtEl>
                                          <p:spTgt spid="7">
                                            <p:txEl>
                                              <p:pRg st="1" end="1"/>
                                            </p:txEl>
                                          </p:spTgt>
                                        </p:tgtEl>
                                      </p:cBhvr>
                                    </p:animEffect>
                                    <p:anim calcmode="lin" valueType="num">
                                      <p:cBhvr>
                                        <p:cTn id="19"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7">
                                            <p:txEl>
                                              <p:pRg st="1" end="1"/>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animEffect transition="in" filter="fade">
                                      <p:cBhvr>
                                        <p:cTn id="23" dur="1000"/>
                                        <p:tgtEl>
                                          <p:spTgt spid="7">
                                            <p:txEl>
                                              <p:pRg st="2" end="2"/>
                                            </p:txEl>
                                          </p:spTgt>
                                        </p:tgtEl>
                                      </p:cBhvr>
                                    </p:animEffect>
                                    <p:anim calcmode="lin" valueType="num">
                                      <p:cBhvr>
                                        <p:cTn id="24"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7">
                                            <p:txEl>
                                              <p:pRg st="2" end="2"/>
                                            </p:txEl>
                                          </p:spTgt>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0"/>
                                  </p:stCondLst>
                                  <p:childTnLst>
                                    <p:set>
                                      <p:cBhvr>
                                        <p:cTn id="27" dur="1" fill="hold">
                                          <p:stCondLst>
                                            <p:cond delay="0"/>
                                          </p:stCondLst>
                                        </p:cTn>
                                        <p:tgtEl>
                                          <p:spTgt spid="7">
                                            <p:txEl>
                                              <p:pRg st="3" end="3"/>
                                            </p:txEl>
                                          </p:spTgt>
                                        </p:tgtEl>
                                        <p:attrNameLst>
                                          <p:attrName>style.visibility</p:attrName>
                                        </p:attrNameLst>
                                      </p:cBhvr>
                                      <p:to>
                                        <p:strVal val="visible"/>
                                      </p:to>
                                    </p:set>
                                    <p:animEffect transition="in" filter="fade">
                                      <p:cBhvr>
                                        <p:cTn id="28" dur="1000"/>
                                        <p:tgtEl>
                                          <p:spTgt spid="7">
                                            <p:txEl>
                                              <p:pRg st="3" end="3"/>
                                            </p:txEl>
                                          </p:spTgt>
                                        </p:tgtEl>
                                      </p:cBhvr>
                                    </p:animEffect>
                                    <p:anim calcmode="lin" valueType="num">
                                      <p:cBhvr>
                                        <p:cTn id="29"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9089D-8338-0B19-5829-DA028E7EB9E0}"/>
              </a:ext>
            </a:extLst>
          </p:cNvPr>
          <p:cNvSpPr txBox="1">
            <a:spLocks noGrp="1"/>
          </p:cNvSpPr>
          <p:nvPr>
            <p:ph type="title"/>
          </p:nvPr>
        </p:nvSpPr>
        <p:spPr>
          <a:xfrm>
            <a:off x="346742" y="4199996"/>
            <a:ext cx="4352257" cy="8063992"/>
          </a:xfrm>
        </p:spPr>
        <p:txBody>
          <a:bodyPr>
            <a:normAutofit/>
          </a:bodyPr>
          <a:lstStyle/>
          <a:p>
            <a:pPr lvl="0"/>
            <a:r>
              <a:rPr lang="en-GB" sz="8000" b="1" dirty="0">
                <a:solidFill>
                  <a:schemeClr val="tx1"/>
                </a:solidFill>
                <a:effectLst>
                  <a:outerShdw blurRad="38100" dist="38100" dir="2700000" algn="tl">
                    <a:srgbClr val="000000">
                      <a:alpha val="43137"/>
                    </a:srgbClr>
                  </a:outerShdw>
                </a:effectLst>
                <a:latin typeface="Cascadia Mono SemiBold" panose="020B0609020000020004" pitchFamily="49" charset="0"/>
                <a:ea typeface="Cascadia Mono SemiBold" panose="020B0609020000020004" pitchFamily="49" charset="0"/>
                <a:cs typeface="Cascadia Mono SemiBold" panose="020B0609020000020004" pitchFamily="49" charset="0"/>
              </a:rPr>
              <a:t>Digital   </a:t>
            </a:r>
            <a:br>
              <a:rPr lang="en-GB" sz="8000" b="1" dirty="0">
                <a:solidFill>
                  <a:schemeClr val="tx1"/>
                </a:solidFill>
                <a:effectLst>
                  <a:outerShdw blurRad="38100" dist="38100" dir="2700000" algn="tl">
                    <a:srgbClr val="000000">
                      <a:alpha val="43137"/>
                    </a:srgbClr>
                  </a:outerShdw>
                </a:effectLst>
                <a:latin typeface="Cascadia Mono SemiBold" panose="020B0609020000020004" pitchFamily="49" charset="0"/>
                <a:ea typeface="Cascadia Mono SemiBold" panose="020B0609020000020004" pitchFamily="49" charset="0"/>
                <a:cs typeface="Cascadia Mono SemiBold" panose="020B0609020000020004" pitchFamily="49" charset="0"/>
              </a:rPr>
            </a:br>
            <a:r>
              <a:rPr lang="en-GB" sz="8000" b="1" dirty="0">
                <a:solidFill>
                  <a:schemeClr val="tx1"/>
                </a:solidFill>
                <a:effectLst>
                  <a:outerShdw blurRad="38100" dist="38100" dir="2700000" algn="tl">
                    <a:srgbClr val="000000">
                      <a:alpha val="43137"/>
                    </a:srgbClr>
                  </a:outerShdw>
                </a:effectLst>
                <a:latin typeface="Cascadia Mono SemiBold" panose="020B0609020000020004" pitchFamily="49" charset="0"/>
                <a:ea typeface="Cascadia Mono SemiBold" panose="020B0609020000020004" pitchFamily="49" charset="0"/>
                <a:cs typeface="Cascadia Mono SemiBold" panose="020B0609020000020004" pitchFamily="49" charset="0"/>
              </a:rPr>
              <a:t>Safety</a:t>
            </a:r>
            <a:endParaRPr lang="pt-PT" sz="8000" b="1" dirty="0">
              <a:solidFill>
                <a:schemeClr val="tx1"/>
              </a:solidFill>
              <a:effectLst>
                <a:outerShdw blurRad="38100" dist="38100" dir="2700000" algn="tl">
                  <a:srgbClr val="000000">
                    <a:alpha val="43137"/>
                  </a:srgbClr>
                </a:outerShdw>
              </a:effectLst>
              <a:latin typeface="Cascadia Mono SemiBold" panose="020B0609020000020004" pitchFamily="49" charset="0"/>
              <a:ea typeface="Cascadia Mono SemiBold" panose="020B0609020000020004" pitchFamily="49" charset="0"/>
              <a:cs typeface="Cascadia Mono SemiBold" panose="020B0609020000020004" pitchFamily="49" charset="0"/>
            </a:endParaRPr>
          </a:p>
        </p:txBody>
      </p:sp>
      <p:sp>
        <p:nvSpPr>
          <p:cNvPr id="3" name="Content Placeholder 2">
            <a:extLst>
              <a:ext uri="{FF2B5EF4-FFF2-40B4-BE49-F238E27FC236}">
                <a16:creationId xmlns:a16="http://schemas.microsoft.com/office/drawing/2014/main" id="{69E6B2C1-074F-AE11-F529-2FC2E0972E26}"/>
              </a:ext>
            </a:extLst>
          </p:cNvPr>
          <p:cNvSpPr txBox="1">
            <a:spLocks noGrp="1"/>
          </p:cNvSpPr>
          <p:nvPr>
            <p:ph type="body" sz="half" idx="2"/>
          </p:nvPr>
        </p:nvSpPr>
        <p:spPr>
          <a:xfrm>
            <a:off x="6027706" y="8305800"/>
            <a:ext cx="7315200" cy="6854503"/>
          </a:xfrm>
        </p:spPr>
        <p:txBody>
          <a:bodyPr anchor="ctr">
            <a:noAutofit/>
          </a:bodyPr>
          <a:lstStyle/>
          <a:p>
            <a:pPr marL="182880" lvl="0" indent="-182880">
              <a:lnSpc>
                <a:spcPct val="150000"/>
              </a:lnSpc>
              <a:buChar char=""/>
            </a:pPr>
            <a:r>
              <a:rPr lang="en-US" sz="3600" dirty="0">
                <a:solidFill>
                  <a:srgbClr val="1F243C"/>
                </a:solidFill>
                <a:latin typeface="Arial" pitchFamily="34"/>
                <a:cs typeface="Arial" pitchFamily="34"/>
              </a:rPr>
              <a:t>Digital safety refers to whether protection and security in the virtual world. It's the practice of safeguarding your digital identity, information, and personal details from possible dangers such as cyberattacks, identity theft, online harassment, and privacy violations.</a:t>
            </a:r>
            <a:endParaRPr lang="pt-PT" sz="3600" dirty="0">
              <a:solidFill>
                <a:srgbClr val="595959"/>
              </a:solidFill>
              <a:latin typeface="Arial" pitchFamily="34"/>
              <a:cs typeface="Arial" pitchFamily="34"/>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500" fill="hold"/>
                                        <p:tgtEl>
                                          <p:spTgt spid="2"/>
                                        </p:tgtEl>
                                        <p:attrNameLst>
                                          <p:attrName>ppt_x</p:attrName>
                                        </p:attrNameLst>
                                      </p:cBhvr>
                                      <p:tavLst>
                                        <p:tav tm="0">
                                          <p:val>
                                            <p:strVal val="#ppt_x"/>
                                          </p:val>
                                        </p:tav>
                                        <p:tav tm="100000">
                                          <p:val>
                                            <p:strVal val="#ppt_x"/>
                                          </p:val>
                                        </p:tav>
                                      </p:tavLst>
                                    </p:anim>
                                    <p:anim calcmode="lin" valueType="num">
                                      <p:cBhvr>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60A9C-0B4A-43C9-4CF0-259218B309D8}"/>
              </a:ext>
            </a:extLst>
          </p:cNvPr>
          <p:cNvSpPr>
            <a:spLocks noGrp="1"/>
          </p:cNvSpPr>
          <p:nvPr>
            <p:ph type="title"/>
          </p:nvPr>
        </p:nvSpPr>
        <p:spPr>
          <a:xfrm>
            <a:off x="346742" y="8136996"/>
            <a:ext cx="4174457" cy="4846727"/>
          </a:xfrm>
        </p:spPr>
        <p:txBody>
          <a:bodyPr>
            <a:noAutofit/>
          </a:bodyPr>
          <a:lstStyle/>
          <a:p>
            <a:r>
              <a:rPr lang="en-US" sz="6600" b="1" dirty="0">
                <a:solidFill>
                  <a:srgbClr val="000000"/>
                </a:solidFill>
                <a:latin typeface="Cascadia Mono SemiBold" panose="020B0609020000020004" pitchFamily="49" charset="0"/>
                <a:ea typeface="Cascadia Mono SemiBold" panose="020B0609020000020004" pitchFamily="49" charset="0"/>
                <a:cs typeface="Cascadia Mono SemiBold" panose="020B0609020000020004" pitchFamily="49" charset="0"/>
              </a:rPr>
              <a:t>How I protect my online identity ?</a:t>
            </a:r>
            <a:endParaRPr lang="en-GB" sz="6600" dirty="0">
              <a:latin typeface="Cascadia Mono SemiBold" panose="020B0609020000020004" pitchFamily="49" charset="0"/>
              <a:ea typeface="Cascadia Mono SemiBold" panose="020B0609020000020004" pitchFamily="49" charset="0"/>
              <a:cs typeface="Cascadia Mono SemiBold" panose="020B0609020000020004" pitchFamily="49" charset="0"/>
            </a:endParaRPr>
          </a:p>
        </p:txBody>
      </p:sp>
      <p:sp>
        <p:nvSpPr>
          <p:cNvPr id="5" name="TextBox 4">
            <a:extLst>
              <a:ext uri="{FF2B5EF4-FFF2-40B4-BE49-F238E27FC236}">
                <a16:creationId xmlns:a16="http://schemas.microsoft.com/office/drawing/2014/main" id="{13FD0B5D-EBC9-06FF-16C6-6EEC84621450}"/>
              </a:ext>
            </a:extLst>
          </p:cNvPr>
          <p:cNvSpPr txBox="1"/>
          <p:nvPr/>
        </p:nvSpPr>
        <p:spPr>
          <a:xfrm>
            <a:off x="5642043" y="5749396"/>
            <a:ext cx="9299642" cy="7786747"/>
          </a:xfrm>
          <a:prstGeom prst="rect">
            <a:avLst/>
          </a:prstGeom>
          <a:noFill/>
        </p:spPr>
        <p:txBody>
          <a:bodyPr wrap="square" rtlCol="0">
            <a:spAutoFit/>
          </a:bodyPr>
          <a:lstStyle/>
          <a:p>
            <a:pPr marL="457200" lvl="0" indent="-457200">
              <a:buFont typeface="Arial" pitchFamily="34"/>
              <a:buChar char="•"/>
            </a:pPr>
            <a:endParaRPr lang="pt-PT" sz="4000" dirty="0">
              <a:solidFill>
                <a:srgbClr val="212529"/>
              </a:solidFill>
              <a:latin typeface="Raleway" pitchFamily="2"/>
            </a:endParaRPr>
          </a:p>
          <a:p>
            <a:pPr marL="457200" lvl="0" indent="-457200" algn="just">
              <a:lnSpc>
                <a:spcPct val="150000"/>
              </a:lnSpc>
              <a:buFont typeface="Arial" pitchFamily="34"/>
              <a:buChar char="•"/>
            </a:pPr>
            <a:r>
              <a:rPr lang="pt-PT" sz="4000" dirty="0">
                <a:solidFill>
                  <a:srgbClr val="000000"/>
                </a:solidFill>
                <a:latin typeface="Arial" pitchFamily="34"/>
                <a:cs typeface="Arial" pitchFamily="34"/>
              </a:rPr>
              <a:t>Using powerful and unique passwords</a:t>
            </a:r>
          </a:p>
          <a:p>
            <a:pPr marL="457200" lvl="0" indent="-457200" algn="just">
              <a:lnSpc>
                <a:spcPct val="150000"/>
              </a:lnSpc>
              <a:buFont typeface="Arial" pitchFamily="34"/>
              <a:buChar char="•"/>
            </a:pPr>
            <a:r>
              <a:rPr lang="en-US" sz="4000" dirty="0">
                <a:solidFill>
                  <a:srgbClr val="000000"/>
                </a:solidFill>
                <a:latin typeface="Arial" pitchFamily="34"/>
                <a:cs typeface="Arial" pitchFamily="34"/>
              </a:rPr>
              <a:t>Keeping your software and antivirus tools up to date</a:t>
            </a:r>
          </a:p>
          <a:p>
            <a:pPr marL="457200" lvl="0" indent="-457200" algn="just">
              <a:lnSpc>
                <a:spcPct val="150000"/>
              </a:lnSpc>
              <a:buFont typeface="Arial" pitchFamily="34"/>
              <a:buChar char="•"/>
            </a:pPr>
            <a:r>
              <a:rPr lang="en-US" sz="4000" dirty="0">
                <a:solidFill>
                  <a:srgbClr val="000000"/>
                </a:solidFill>
                <a:latin typeface="Arial" pitchFamily="34"/>
                <a:cs typeface="Arial" pitchFamily="34"/>
              </a:rPr>
              <a:t>Being attentive when disclosing personal details on the internet</a:t>
            </a:r>
          </a:p>
          <a:p>
            <a:pPr marL="457200" lvl="0" indent="-457200" algn="just">
              <a:lnSpc>
                <a:spcPct val="150000"/>
              </a:lnSpc>
              <a:buFont typeface="Arial" pitchFamily="34"/>
              <a:buChar char="•"/>
            </a:pPr>
            <a:r>
              <a:rPr lang="en-US" sz="4000" dirty="0">
                <a:solidFill>
                  <a:srgbClr val="000000"/>
                </a:solidFill>
                <a:latin typeface="Arial" pitchFamily="34"/>
                <a:cs typeface="Arial" pitchFamily="34"/>
              </a:rPr>
              <a:t>Keeping aware of the dangers associated with the online landscape</a:t>
            </a:r>
            <a:endParaRPr lang="pt-PT" sz="4000" dirty="0">
              <a:solidFill>
                <a:srgbClr val="000000"/>
              </a:solidFill>
              <a:latin typeface="Arial" pitchFamily="34"/>
              <a:cs typeface="Arial" pitchFamily="34"/>
            </a:endParaRPr>
          </a:p>
          <a:p>
            <a:pPr marL="571500" indent="-571500">
              <a:buFont typeface="Arial" panose="020B0604020202020204" pitchFamily="34" charset="0"/>
              <a:buChar char="•"/>
            </a:pP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67616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barn(inVertical)">
                                      <p:cBhvr>
                                        <p:cTn id="7" dur="500"/>
                                        <p:tgtEl>
                                          <p:spTgt spid="5">
                                            <p:txEl>
                                              <p:pRg st="1" end="1"/>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5">
                                            <p:txEl>
                                              <p:pRg st="2" end="2"/>
                                            </p:txEl>
                                          </p:spTgt>
                                        </p:tgtEl>
                                        <p:attrNameLst>
                                          <p:attrName>style.visibility</p:attrName>
                                        </p:attrNameLst>
                                      </p:cBhvr>
                                      <p:to>
                                        <p:strVal val="visible"/>
                                      </p:to>
                                    </p:set>
                                    <p:animEffect transition="in" filter="barn(inVertical)">
                                      <p:cBhvr>
                                        <p:cTn id="10" dur="500"/>
                                        <p:tgtEl>
                                          <p:spTgt spid="5">
                                            <p:txEl>
                                              <p:pRg st="2" end="2"/>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animEffect transition="in" filter="barn(inVertical)">
                                      <p:cBhvr>
                                        <p:cTn id="13" dur="500"/>
                                        <p:tgtEl>
                                          <p:spTgt spid="5">
                                            <p:txEl>
                                              <p:pRg st="3" end="3"/>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5">
                                            <p:txEl>
                                              <p:pRg st="4" end="4"/>
                                            </p:txEl>
                                          </p:spTgt>
                                        </p:tgtEl>
                                        <p:attrNameLst>
                                          <p:attrName>style.visibility</p:attrName>
                                        </p:attrNameLst>
                                      </p:cBhvr>
                                      <p:to>
                                        <p:strVal val="visible"/>
                                      </p:to>
                                    </p:set>
                                    <p:animEffect transition="in" filter="barn(inVertical)">
                                      <p:cBhvr>
                                        <p:cTn id="16"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C30213E8-D8DA-62C4-523E-F49B3990D4DB}"/>
              </a:ext>
            </a:extLst>
          </p:cNvPr>
          <p:cNvSpPr/>
          <p:nvPr/>
        </p:nvSpPr>
        <p:spPr>
          <a:xfrm>
            <a:off x="2311401" y="6375400"/>
            <a:ext cx="12903200" cy="2489201"/>
          </a:xfrm>
          <a:prstGeom prst="rect">
            <a:avLst/>
          </a:prstGeom>
          <a:solidFill>
            <a:srgbClr val="40BAD2"/>
          </a:solidFill>
          <a:ln w="10799" cap="flat">
            <a:solidFill>
              <a:srgbClr val="154D58"/>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6000" b="1" i="0" u="none" strike="noStrike" kern="0" cap="none" spc="0" baseline="0" dirty="0">
                <a:solidFill>
                  <a:srgbClr val="000000"/>
                </a:solidFill>
                <a:effectLst>
                  <a:outerShdw blurRad="38100" dist="38100" dir="2700000" algn="tl">
                    <a:srgbClr val="000000">
                      <a:alpha val="43137"/>
                    </a:srgbClr>
                  </a:outerShdw>
                </a:effectLst>
                <a:uFillTx/>
                <a:latin typeface="Cascadia Mono SemiBold" panose="020B0609020000020004" pitchFamily="49" charset="0"/>
                <a:ea typeface="Cascadia Mono SemiBold" panose="020B0609020000020004" pitchFamily="49" charset="0"/>
                <a:cs typeface="Cascadia Mono SemiBold" panose="020B0609020000020004" pitchFamily="49" charset="0"/>
              </a:rPr>
              <a:t>Basic Digital Safety</a:t>
            </a:r>
            <a:endParaRPr lang="pt-PT" sz="6000" b="1" i="0" u="none" strike="noStrike" kern="0" cap="none" spc="0" baseline="0" dirty="0">
              <a:solidFill>
                <a:srgbClr val="000000"/>
              </a:solidFill>
              <a:effectLst>
                <a:outerShdw blurRad="38100" dist="38100" dir="2700000" algn="tl">
                  <a:srgbClr val="000000">
                    <a:alpha val="43137"/>
                  </a:srgbClr>
                </a:outerShdw>
              </a:effectLst>
              <a:uFillTx/>
              <a:latin typeface="Cascadia Mono SemiBold" panose="020B0609020000020004" pitchFamily="49" charset="0"/>
              <a:ea typeface="Cascadia Mono SemiBold" panose="020B0609020000020004" pitchFamily="49" charset="0"/>
              <a:cs typeface="Cascadia Mono SemiBold" panose="020B0609020000020004" pitchFamily="49" charset="0"/>
            </a:endParaRPr>
          </a:p>
        </p:txBody>
      </p:sp>
      <p:sp>
        <p:nvSpPr>
          <p:cNvPr id="3" name="Rectangle 3">
            <a:extLst>
              <a:ext uri="{FF2B5EF4-FFF2-40B4-BE49-F238E27FC236}">
                <a16:creationId xmlns:a16="http://schemas.microsoft.com/office/drawing/2014/main" id="{1144F249-C7DB-4A31-0E4B-F1FBCCF87C7B}"/>
              </a:ext>
            </a:extLst>
          </p:cNvPr>
          <p:cNvSpPr/>
          <p:nvPr/>
        </p:nvSpPr>
        <p:spPr>
          <a:xfrm>
            <a:off x="2285994" y="9996125"/>
            <a:ext cx="12928605" cy="1758186"/>
          </a:xfrm>
          <a:prstGeom prst="rect">
            <a:avLst/>
          </a:prstGeom>
          <a:solidFill>
            <a:srgbClr val="40BAD2"/>
          </a:solidFill>
          <a:ln w="10799" cap="flat">
            <a:solidFill>
              <a:srgbClr val="154D58"/>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0" i="0" u="none" strike="noStrike" kern="0" cap="none" spc="0" baseline="0" dirty="0">
                <a:solidFill>
                  <a:srgbClr val="FFFFFF"/>
                </a:solidFill>
                <a:uFillTx/>
                <a:latin typeface="Arial"/>
                <a:cs typeface="Arial"/>
              </a:rPr>
              <a:t>Be </a:t>
            </a:r>
            <a:r>
              <a:rPr lang="en-US" sz="3600" b="1" i="0" u="sng" strike="noStrike" kern="0" cap="none" spc="0" baseline="0" dirty="0">
                <a:solidFill>
                  <a:srgbClr val="000000"/>
                </a:solidFill>
                <a:uFillTx/>
                <a:latin typeface="Arial"/>
                <a:cs typeface="Arial"/>
              </a:rPr>
              <a:t>safe</a:t>
            </a:r>
            <a:r>
              <a:rPr lang="en-US" sz="3600" b="0" i="0" u="none" strike="noStrike" kern="0" cap="none" spc="0" baseline="0" dirty="0">
                <a:solidFill>
                  <a:srgbClr val="FFFFFF"/>
                </a:solidFill>
                <a:uFillTx/>
                <a:latin typeface="Arial"/>
                <a:cs typeface="Arial"/>
              </a:rPr>
              <a:t> on the internet, </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0" i="0" u="none" strike="noStrike" kern="0" cap="none" spc="0" baseline="0" dirty="0">
                <a:solidFill>
                  <a:srgbClr val="FFFFFF"/>
                </a:solidFill>
                <a:uFillTx/>
                <a:latin typeface="Arial"/>
                <a:cs typeface="Arial"/>
              </a:rPr>
              <a:t>don't share your personal information.</a:t>
            </a:r>
            <a:endParaRPr lang="pt-PT" sz="3600" b="0" i="0" u="none" strike="noStrike" kern="0" cap="none" spc="0" baseline="0" dirty="0">
              <a:solidFill>
                <a:srgbClr val="FFFFFF"/>
              </a:solidFill>
              <a:uFillTx/>
              <a:latin typeface="Arial"/>
              <a:cs typeface="Arial"/>
            </a:endParaRPr>
          </a:p>
        </p:txBody>
      </p:sp>
      <p:sp>
        <p:nvSpPr>
          <p:cNvPr id="4" name="Rectangle 4">
            <a:extLst>
              <a:ext uri="{FF2B5EF4-FFF2-40B4-BE49-F238E27FC236}">
                <a16:creationId xmlns:a16="http://schemas.microsoft.com/office/drawing/2014/main" id="{87A1FC69-0DF5-1043-6316-4D9652209DFE}"/>
              </a:ext>
            </a:extLst>
          </p:cNvPr>
          <p:cNvSpPr/>
          <p:nvPr/>
        </p:nvSpPr>
        <p:spPr>
          <a:xfrm>
            <a:off x="2285995" y="11663565"/>
            <a:ext cx="12903200" cy="1734156"/>
          </a:xfrm>
          <a:prstGeom prst="rect">
            <a:avLst/>
          </a:prstGeom>
          <a:solidFill>
            <a:srgbClr val="40BAD2"/>
          </a:solidFill>
          <a:ln w="10799" cap="flat">
            <a:solidFill>
              <a:srgbClr val="154D58"/>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0" cap="none" spc="0" baseline="0" dirty="0">
                <a:solidFill>
                  <a:srgbClr val="FFFFFF"/>
                </a:solidFill>
                <a:uFillTx/>
                <a:latin typeface="Corbel"/>
              </a:rPr>
              <a:t>        </a:t>
            </a:r>
            <a:r>
              <a:rPr lang="en-US" sz="3600" b="0" i="0" u="none" strike="noStrike" kern="0" cap="none" spc="0" baseline="0" dirty="0">
                <a:solidFill>
                  <a:srgbClr val="FFFFFF"/>
                </a:solidFill>
                <a:uFillTx/>
                <a:latin typeface="Arial" panose="020B0604020202020204" pitchFamily="34" charset="0"/>
                <a:cs typeface="Arial" panose="020B0604020202020204" pitchFamily="34" charset="0"/>
              </a:rPr>
              <a:t>Don't </a:t>
            </a:r>
            <a:r>
              <a:rPr lang="en-US" sz="3600" b="1" i="0" u="sng" strike="noStrike" kern="0" cap="none" spc="0" baseline="0" dirty="0">
                <a:solidFill>
                  <a:srgbClr val="000000"/>
                </a:solidFill>
                <a:uFillTx/>
                <a:latin typeface="Arial" panose="020B0604020202020204" pitchFamily="34" charset="0"/>
                <a:cs typeface="Arial" panose="020B0604020202020204" pitchFamily="34" charset="0"/>
              </a:rPr>
              <a:t>meet</a:t>
            </a:r>
            <a:r>
              <a:rPr lang="en-US" sz="3600" b="0" i="0" u="none" strike="noStrike" kern="0" cap="none" spc="0" baseline="0" dirty="0">
                <a:solidFill>
                  <a:srgbClr val="FFFFFF"/>
                </a:solidFill>
                <a:uFillTx/>
                <a:latin typeface="Arial" panose="020B0604020202020204" pitchFamily="34" charset="0"/>
                <a:cs typeface="Arial" panose="020B0604020202020204" pitchFamily="34" charset="0"/>
              </a:rPr>
              <a:t> people you're friends with</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0" i="0" u="none" strike="noStrike" kern="0" cap="none" spc="0" baseline="0" dirty="0">
                <a:solidFill>
                  <a:srgbClr val="FFFFFF"/>
                </a:solidFill>
                <a:uFillTx/>
                <a:latin typeface="Arial" panose="020B0604020202020204" pitchFamily="34" charset="0"/>
                <a:cs typeface="Arial" panose="020B0604020202020204" pitchFamily="34" charset="0"/>
              </a:rPr>
              <a:t> online</a:t>
            </a:r>
            <a:r>
              <a:rPr lang="en-US" sz="1800" b="0" i="0" u="none" strike="noStrike" kern="0" cap="none" spc="0" baseline="0" dirty="0">
                <a:solidFill>
                  <a:srgbClr val="FFFFFF"/>
                </a:solidFill>
                <a:uFillTx/>
                <a:latin typeface="Corbel"/>
              </a:rPr>
              <a:t>.</a:t>
            </a:r>
            <a:endParaRPr lang="pt-PT" sz="1800" b="0" i="0" u="none" strike="noStrike" kern="0" cap="none" spc="0" baseline="0" dirty="0">
              <a:solidFill>
                <a:srgbClr val="FFFFFF"/>
              </a:solidFill>
              <a:uFillTx/>
              <a:latin typeface="Corbel"/>
            </a:endParaRPr>
          </a:p>
        </p:txBody>
      </p:sp>
      <p:sp>
        <p:nvSpPr>
          <p:cNvPr id="5" name="Rectangle 5">
            <a:extLst>
              <a:ext uri="{FF2B5EF4-FFF2-40B4-BE49-F238E27FC236}">
                <a16:creationId xmlns:a16="http://schemas.microsoft.com/office/drawing/2014/main" id="{FF6C890B-FCD6-E06D-6C2B-B00C22C38363}"/>
              </a:ext>
            </a:extLst>
          </p:cNvPr>
          <p:cNvSpPr/>
          <p:nvPr/>
        </p:nvSpPr>
        <p:spPr>
          <a:xfrm>
            <a:off x="2285996" y="13375639"/>
            <a:ext cx="12903200" cy="2296849"/>
          </a:xfrm>
          <a:prstGeom prst="rect">
            <a:avLst/>
          </a:prstGeom>
          <a:solidFill>
            <a:srgbClr val="40BAD2"/>
          </a:solidFill>
          <a:ln w="10799" cap="flat">
            <a:solidFill>
              <a:srgbClr val="154D58"/>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0" cap="none" spc="0" baseline="0" dirty="0">
                <a:solidFill>
                  <a:srgbClr val="FFFFFF"/>
                </a:solidFill>
                <a:uFillTx/>
                <a:latin typeface="Corbel"/>
              </a:rPr>
              <a:t>      </a:t>
            </a:r>
            <a:r>
              <a:rPr lang="en-US" sz="3600" b="0" i="0" u="none" strike="noStrike" kern="0" cap="none" spc="0" baseline="0" dirty="0">
                <a:solidFill>
                  <a:srgbClr val="FFFFFF"/>
                </a:solidFill>
                <a:uFillTx/>
                <a:latin typeface="Arial" panose="020B0604020202020204" pitchFamily="34" charset="0"/>
                <a:cs typeface="Arial" panose="020B0604020202020204" pitchFamily="34" charset="0"/>
              </a:rPr>
              <a:t>Don't </a:t>
            </a:r>
            <a:r>
              <a:rPr lang="en-US" sz="3600" b="1" i="0" u="sng" strike="noStrike" kern="0" cap="none" spc="0" baseline="0" dirty="0">
                <a:solidFill>
                  <a:srgbClr val="000000"/>
                </a:solidFill>
                <a:uFillTx/>
                <a:latin typeface="Arial" panose="020B0604020202020204" pitchFamily="34" charset="0"/>
                <a:cs typeface="Arial" panose="020B0604020202020204" pitchFamily="34" charset="0"/>
              </a:rPr>
              <a:t>accept</a:t>
            </a:r>
            <a:r>
              <a:rPr lang="en-US" sz="3600" b="0" i="0" u="none" strike="noStrike" kern="0" cap="none" spc="0" baseline="0" dirty="0">
                <a:solidFill>
                  <a:srgbClr val="FFFFFF"/>
                </a:solidFill>
                <a:uFillTx/>
                <a:latin typeface="Arial" panose="020B0604020202020204" pitchFamily="34" charset="0"/>
                <a:cs typeface="Arial" panose="020B0604020202020204" pitchFamily="34" charset="0"/>
              </a:rPr>
              <a:t> messages from</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0" i="0" u="none" strike="noStrike" kern="0" cap="none" spc="0" baseline="0" dirty="0">
                <a:solidFill>
                  <a:srgbClr val="FFFFFF"/>
                </a:solidFill>
                <a:uFillTx/>
                <a:latin typeface="Arial" panose="020B0604020202020204" pitchFamily="34" charset="0"/>
                <a:cs typeface="Arial" panose="020B0604020202020204" pitchFamily="34" charset="0"/>
              </a:rPr>
              <a:t> people you don't know.</a:t>
            </a:r>
            <a:endParaRPr lang="pt-PT" sz="3600" b="0" i="0" u="none" strike="noStrike" kern="0" cap="none" spc="0" baseline="0" dirty="0">
              <a:solidFill>
                <a:srgbClr val="FFFFFF"/>
              </a:solidFill>
              <a:uFillTx/>
              <a:latin typeface="Arial" panose="020B0604020202020204" pitchFamily="34" charset="0"/>
              <a:cs typeface="Arial" panose="020B0604020202020204" pitchFamily="34" charset="0"/>
            </a:endParaRPr>
          </a:p>
        </p:txBody>
      </p:sp>
      <p:sp>
        <p:nvSpPr>
          <p:cNvPr id="6" name="Rectangle 7">
            <a:extLst>
              <a:ext uri="{FF2B5EF4-FFF2-40B4-BE49-F238E27FC236}">
                <a16:creationId xmlns:a16="http://schemas.microsoft.com/office/drawing/2014/main" id="{E87903C2-2A2A-B913-DE06-E7B1D3367400}"/>
              </a:ext>
            </a:extLst>
          </p:cNvPr>
          <p:cNvSpPr/>
          <p:nvPr/>
        </p:nvSpPr>
        <p:spPr>
          <a:xfrm>
            <a:off x="2311399" y="15231116"/>
            <a:ext cx="12903200" cy="1482167"/>
          </a:xfrm>
          <a:prstGeom prst="rect">
            <a:avLst/>
          </a:prstGeom>
          <a:solidFill>
            <a:srgbClr val="40BAD2"/>
          </a:solidFill>
          <a:ln w="10799" cap="flat">
            <a:solidFill>
              <a:srgbClr val="154D58"/>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0" cap="none" spc="0" baseline="0" dirty="0">
                <a:solidFill>
                  <a:srgbClr val="FFFFFF"/>
                </a:solidFill>
                <a:uFillTx/>
                <a:latin typeface="Arial" panose="020B0604020202020204" pitchFamily="34" charset="0"/>
                <a:cs typeface="Arial" panose="020B0604020202020204" pitchFamily="34" charset="0"/>
              </a:rPr>
              <a:t>Not everything online </a:t>
            </a:r>
            <a:r>
              <a:rPr lang="en-GB" sz="3600" b="1" i="0" u="sng" strike="noStrike" kern="0" cap="none" spc="0" baseline="0" dirty="0">
                <a:solidFill>
                  <a:srgbClr val="000000"/>
                </a:solidFill>
                <a:uFillTx/>
                <a:latin typeface="Arial" panose="020B0604020202020204" pitchFamily="34" charset="0"/>
                <a:cs typeface="Arial" panose="020B0604020202020204" pitchFamily="34" charset="0"/>
              </a:rPr>
              <a:t>is reliable</a:t>
            </a:r>
            <a:r>
              <a:rPr lang="en-GB" sz="3600" b="0" i="0" u="none" strike="noStrike" kern="0" cap="none" spc="0" baseline="0" dirty="0">
                <a:solidFill>
                  <a:srgbClr val="FFFFFF"/>
                </a:solidFill>
                <a:uFillTx/>
                <a:latin typeface="Arial" panose="020B0604020202020204" pitchFamily="34" charset="0"/>
                <a:cs typeface="Arial" panose="020B0604020202020204" pitchFamily="34" charset="0"/>
              </a:rPr>
              <a:t>,</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0" cap="none" spc="0" baseline="0" dirty="0">
                <a:solidFill>
                  <a:srgbClr val="FFFFFF"/>
                </a:solidFill>
                <a:uFillTx/>
                <a:latin typeface="Arial" panose="020B0604020202020204" pitchFamily="34" charset="0"/>
                <a:cs typeface="Arial" panose="020B0604020202020204" pitchFamily="34" charset="0"/>
              </a:rPr>
              <a:t> </a:t>
            </a:r>
            <a:r>
              <a:rPr lang="en-US" sz="3600" b="0" i="0" u="none" strike="noStrike" kern="0" cap="none" spc="0" baseline="0" dirty="0">
                <a:solidFill>
                  <a:srgbClr val="FFFFFF"/>
                </a:solidFill>
                <a:uFillTx/>
                <a:latin typeface="Arial" panose="020B0604020202020204" pitchFamily="34" charset="0"/>
                <a:cs typeface="Arial" panose="020B0604020202020204" pitchFamily="34" charset="0"/>
              </a:rPr>
              <a:t>People online are strangers </a:t>
            </a: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0" i="0" u="none" strike="noStrike" kern="0" cap="none" spc="0" baseline="0" dirty="0">
                <a:solidFill>
                  <a:srgbClr val="FFFFFF"/>
                </a:solidFill>
                <a:uFillTx/>
                <a:latin typeface="Arial" panose="020B0604020202020204" pitchFamily="34" charset="0"/>
                <a:cs typeface="Arial" panose="020B0604020202020204" pitchFamily="34" charset="0"/>
              </a:rPr>
              <a:t>should not trust them</a:t>
            </a:r>
            <a:r>
              <a:rPr lang="en-US" sz="1800" b="0" i="0" u="none" strike="noStrike" kern="0" cap="none" spc="0" baseline="0" dirty="0">
                <a:solidFill>
                  <a:srgbClr val="FFFFFF"/>
                </a:solidFill>
                <a:uFillTx/>
                <a:latin typeface="Corbel"/>
              </a:rPr>
              <a:t>.</a:t>
            </a:r>
            <a:endParaRPr lang="pt-PT" sz="1800" b="0" i="0" u="none" strike="noStrike" kern="0" cap="none" spc="0" baseline="0" dirty="0">
              <a:solidFill>
                <a:srgbClr val="FFFFFF"/>
              </a:solidFill>
              <a:uFillTx/>
              <a:latin typeface="Corbel"/>
            </a:endParaRPr>
          </a:p>
        </p:txBody>
      </p:sp>
      <p:sp>
        <p:nvSpPr>
          <p:cNvPr id="7" name="Rectangle 8">
            <a:extLst>
              <a:ext uri="{FF2B5EF4-FFF2-40B4-BE49-F238E27FC236}">
                <a16:creationId xmlns:a16="http://schemas.microsoft.com/office/drawing/2014/main" id="{A67D3BE8-9C9A-56DF-02B6-C8346AB1F4D3}"/>
              </a:ext>
            </a:extLst>
          </p:cNvPr>
          <p:cNvSpPr/>
          <p:nvPr/>
        </p:nvSpPr>
        <p:spPr>
          <a:xfrm>
            <a:off x="2311400" y="16706243"/>
            <a:ext cx="12903199" cy="1734156"/>
          </a:xfrm>
          <a:prstGeom prst="rect">
            <a:avLst/>
          </a:prstGeom>
          <a:solidFill>
            <a:srgbClr val="40BAD2"/>
          </a:solidFill>
          <a:ln w="10799" cap="flat">
            <a:solidFill>
              <a:srgbClr val="154D58"/>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0" i="0" u="none" strike="noStrike" kern="0" cap="none" spc="0" baseline="0" dirty="0">
                <a:solidFill>
                  <a:srgbClr val="FFFFFF"/>
                </a:solidFill>
                <a:uFillTx/>
                <a:latin typeface="Arial" panose="020B0604020202020204" pitchFamily="34" charset="0"/>
                <a:cs typeface="Arial" panose="020B0604020202020204" pitchFamily="34" charset="0"/>
              </a:rPr>
              <a:t>.</a:t>
            </a:r>
            <a:r>
              <a:rPr lang="en-US" sz="3600" b="1" kern="0" dirty="0">
                <a:solidFill>
                  <a:srgbClr val="000000"/>
                </a:solidFill>
                <a:latin typeface="Arial" panose="020B0604020202020204" pitchFamily="34" charset="0"/>
                <a:cs typeface="Arial" panose="020B0604020202020204" pitchFamily="34" charset="0"/>
              </a:rPr>
              <a:t> Tell</a:t>
            </a:r>
            <a:r>
              <a:rPr lang="en-US" sz="3600" kern="0" dirty="0">
                <a:solidFill>
                  <a:srgbClr val="FFFFFF"/>
                </a:solidFill>
                <a:latin typeface="Arial" panose="020B0604020202020204" pitchFamily="34" charset="0"/>
                <a:cs typeface="Arial" panose="020B0604020202020204" pitchFamily="34" charset="0"/>
              </a:rPr>
              <a:t> someone something </a:t>
            </a:r>
          </a:p>
          <a:p>
            <a:pPr lvl="0" algn="ctr">
              <a:defRPr sz="1800" b="0" i="0" u="none" strike="noStrike" kern="0" cap="none" spc="0" baseline="0">
                <a:solidFill>
                  <a:srgbClr val="000000"/>
                </a:solidFill>
                <a:uFillTx/>
              </a:defRPr>
            </a:pPr>
            <a:r>
              <a:rPr lang="en-US" sz="3600" kern="0" dirty="0">
                <a:solidFill>
                  <a:srgbClr val="FFFFFF"/>
                </a:solidFill>
                <a:latin typeface="Arial" panose="020B0604020202020204" pitchFamily="34" charset="0"/>
                <a:cs typeface="Arial" panose="020B0604020202020204" pitchFamily="34" charset="0"/>
              </a:rPr>
              <a:t>happened online and you didn't like it.</a:t>
            </a:r>
            <a:endParaRPr lang="pt-PT" sz="3600" b="0" i="0" u="none" strike="noStrike" kern="0" cap="none" spc="0" baseline="0" dirty="0">
              <a:solidFill>
                <a:srgbClr val="FFFFFF"/>
              </a:solidFill>
              <a:uFillTx/>
              <a:latin typeface="Arial" panose="020B0604020202020204" pitchFamily="34" charset="0"/>
              <a:cs typeface="Arial" panose="020B0604020202020204" pitchFamily="34" charset="0"/>
            </a:endParaRPr>
          </a:p>
        </p:txBody>
      </p:sp>
      <p:sp>
        <p:nvSpPr>
          <p:cNvPr id="8" name="Oval 9">
            <a:extLst>
              <a:ext uri="{FF2B5EF4-FFF2-40B4-BE49-F238E27FC236}">
                <a16:creationId xmlns:a16="http://schemas.microsoft.com/office/drawing/2014/main" id="{533100AF-1233-92F7-AAC6-C5F4BD11BFBB}"/>
              </a:ext>
            </a:extLst>
          </p:cNvPr>
          <p:cNvSpPr/>
          <p:nvPr/>
        </p:nvSpPr>
        <p:spPr>
          <a:xfrm>
            <a:off x="2430074" y="10107346"/>
            <a:ext cx="1945768" cy="150894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D5393D"/>
          </a:solidFill>
          <a:ln w="10799" cap="flat">
            <a:solidFill>
              <a:srgbClr val="591214"/>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0" cap="none" spc="0" baseline="0" dirty="0">
                <a:solidFill>
                  <a:srgbClr val="000000"/>
                </a:solidFill>
                <a:effectLst>
                  <a:outerShdw dist="19048" dir="2700000">
                    <a:srgbClr val="000000"/>
                  </a:outerShdw>
                </a:effectLst>
                <a:uFillTx/>
                <a:latin typeface="ADLaM Display" pitchFamily="2"/>
                <a:ea typeface="ADLaM Display" pitchFamily="2"/>
                <a:cs typeface="ADLaM Display" pitchFamily="2"/>
              </a:rPr>
              <a:t>S</a:t>
            </a:r>
            <a:endParaRPr lang="pt-PT" sz="4400" b="1" i="0" u="none" strike="noStrike" kern="0" cap="none" spc="0" baseline="0" dirty="0">
              <a:solidFill>
                <a:srgbClr val="000000"/>
              </a:solidFill>
              <a:effectLst>
                <a:outerShdw dist="19048" dir="2700000">
                  <a:srgbClr val="000000"/>
                </a:outerShdw>
              </a:effectLst>
              <a:uFillTx/>
              <a:latin typeface="ADLaM Display" pitchFamily="2"/>
              <a:ea typeface="ADLaM Display" pitchFamily="2"/>
              <a:cs typeface="ADLaM Display" pitchFamily="2"/>
            </a:endParaRPr>
          </a:p>
        </p:txBody>
      </p:sp>
      <p:sp>
        <p:nvSpPr>
          <p:cNvPr id="9" name="Oval 10">
            <a:extLst>
              <a:ext uri="{FF2B5EF4-FFF2-40B4-BE49-F238E27FC236}">
                <a16:creationId xmlns:a16="http://schemas.microsoft.com/office/drawing/2014/main" id="{AD4E4F27-F5EF-2A3B-2A4F-A90010668865}"/>
              </a:ext>
            </a:extLst>
          </p:cNvPr>
          <p:cNvSpPr/>
          <p:nvPr/>
        </p:nvSpPr>
        <p:spPr>
          <a:xfrm>
            <a:off x="2430074" y="11680927"/>
            <a:ext cx="2004312" cy="159547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1AB39F"/>
          </a:solidFill>
          <a:ln w="10799" cap="flat">
            <a:solidFill>
              <a:srgbClr val="054A40"/>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0" cap="none" spc="0" baseline="0" dirty="0">
                <a:solidFill>
                  <a:srgbClr val="000000"/>
                </a:solidFill>
                <a:uFillTx/>
                <a:latin typeface="ADLaM Display" pitchFamily="2"/>
                <a:ea typeface="ADLaM Display" pitchFamily="2"/>
                <a:cs typeface="ADLaM Display" pitchFamily="2"/>
              </a:rPr>
              <a:t>M</a:t>
            </a:r>
            <a:endParaRPr lang="pt-PT" sz="4400" b="1" i="0" u="none" strike="noStrike" kern="0" cap="none" spc="0" baseline="0" dirty="0">
              <a:solidFill>
                <a:srgbClr val="000000"/>
              </a:solidFill>
              <a:uFillTx/>
              <a:latin typeface="ADLaM Display" pitchFamily="2"/>
              <a:ea typeface="ADLaM Display" pitchFamily="2"/>
              <a:cs typeface="ADLaM Display" pitchFamily="2"/>
            </a:endParaRPr>
          </a:p>
        </p:txBody>
      </p:sp>
      <p:sp>
        <p:nvSpPr>
          <p:cNvPr id="10" name="Oval 11">
            <a:extLst>
              <a:ext uri="{FF2B5EF4-FFF2-40B4-BE49-F238E27FC236}">
                <a16:creationId xmlns:a16="http://schemas.microsoft.com/office/drawing/2014/main" id="{37FA5F54-B9DE-47DC-08FB-0F3D4B61D18C}"/>
              </a:ext>
            </a:extLst>
          </p:cNvPr>
          <p:cNvSpPr/>
          <p:nvPr/>
        </p:nvSpPr>
        <p:spPr>
          <a:xfrm>
            <a:off x="2478170" y="13496961"/>
            <a:ext cx="1956216" cy="148216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EE7008"/>
          </a:solidFill>
          <a:ln w="10799" cap="flat">
            <a:solidFill>
              <a:srgbClr val="642B01"/>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0" cap="none" spc="0" baseline="0" dirty="0">
                <a:solidFill>
                  <a:srgbClr val="000000"/>
                </a:solidFill>
                <a:uFillTx/>
                <a:latin typeface="ADLaM Display" pitchFamily="2"/>
                <a:ea typeface="ADLaM Display" pitchFamily="2"/>
                <a:cs typeface="ADLaM Display" pitchFamily="2"/>
              </a:rPr>
              <a:t>A</a:t>
            </a:r>
            <a:endParaRPr lang="pt-PT" sz="4400" b="1" i="0" u="none" strike="noStrike" kern="0" cap="none" spc="0" baseline="0" dirty="0">
              <a:solidFill>
                <a:srgbClr val="000000"/>
              </a:solidFill>
              <a:uFillTx/>
              <a:latin typeface="ADLaM Display" pitchFamily="2"/>
              <a:ea typeface="ADLaM Display" pitchFamily="2"/>
              <a:cs typeface="ADLaM Display" pitchFamily="2"/>
            </a:endParaRPr>
          </a:p>
        </p:txBody>
      </p:sp>
      <p:sp>
        <p:nvSpPr>
          <p:cNvPr id="11" name="Oval 12">
            <a:extLst>
              <a:ext uri="{FF2B5EF4-FFF2-40B4-BE49-F238E27FC236}">
                <a16:creationId xmlns:a16="http://schemas.microsoft.com/office/drawing/2014/main" id="{6E7F1960-1A88-7181-0B02-F7D423ABB3A2}"/>
              </a:ext>
            </a:extLst>
          </p:cNvPr>
          <p:cNvSpPr/>
          <p:nvPr/>
        </p:nvSpPr>
        <p:spPr>
          <a:xfrm>
            <a:off x="2430074" y="15203086"/>
            <a:ext cx="2096460" cy="148216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90BB23"/>
          </a:solidFill>
          <a:ln w="10799" cap="flat">
            <a:solidFill>
              <a:srgbClr val="3A4D08"/>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0" i="0" u="none" strike="noStrike" kern="0" cap="none" spc="0" baseline="0" dirty="0">
                <a:solidFill>
                  <a:srgbClr val="000000"/>
                </a:solidFill>
                <a:uFillTx/>
                <a:latin typeface="ADLaM Display" pitchFamily="2"/>
                <a:ea typeface="ADLaM Display" pitchFamily="2"/>
                <a:cs typeface="ADLaM Display" pitchFamily="2"/>
              </a:rPr>
              <a:t>R</a:t>
            </a:r>
            <a:endParaRPr lang="pt-PT" sz="4400" b="0" i="0" u="none" strike="noStrike" kern="0" cap="none" spc="0" baseline="0" dirty="0">
              <a:solidFill>
                <a:srgbClr val="000000"/>
              </a:solidFill>
              <a:uFillTx/>
              <a:latin typeface="ADLaM Display" pitchFamily="2"/>
              <a:ea typeface="ADLaM Display" pitchFamily="2"/>
              <a:cs typeface="ADLaM Display" pitchFamily="2"/>
            </a:endParaRPr>
          </a:p>
        </p:txBody>
      </p:sp>
      <p:sp>
        <p:nvSpPr>
          <p:cNvPr id="12" name="Oval 13">
            <a:extLst>
              <a:ext uri="{FF2B5EF4-FFF2-40B4-BE49-F238E27FC236}">
                <a16:creationId xmlns:a16="http://schemas.microsoft.com/office/drawing/2014/main" id="{5D7E0EE3-C12A-5F4B-4F8E-5204785B3BD6}"/>
              </a:ext>
            </a:extLst>
          </p:cNvPr>
          <p:cNvSpPr/>
          <p:nvPr/>
        </p:nvSpPr>
        <p:spPr>
          <a:xfrm>
            <a:off x="2495633" y="16805482"/>
            <a:ext cx="2096460" cy="148216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C200"/>
          </a:solidFill>
          <a:ln cap="flat">
            <a:noFill/>
            <a:prstDash val="solid"/>
          </a:ln>
          <a:effectLst>
            <a:outerShdw dist="13972" dir="5400000" algn="tl">
              <a:srgbClr val="000000">
                <a:alpha val="45000"/>
              </a:srgbClr>
            </a:outerShdw>
          </a:effectLst>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1" i="0" u="none" strike="noStrike" kern="0" cap="none" spc="0" baseline="0" dirty="0">
                <a:solidFill>
                  <a:srgbClr val="000000"/>
                </a:solidFill>
                <a:uFillTx/>
                <a:latin typeface="ADLaM Display" pitchFamily="2"/>
                <a:ea typeface="ADLaM Display" pitchFamily="2"/>
                <a:cs typeface="ADLaM Display" pitchFamily="2"/>
              </a:rPr>
              <a:t>T</a:t>
            </a:r>
            <a:endParaRPr lang="pt-PT" sz="4400" b="1" i="0" u="none" strike="noStrike" kern="0" cap="none" spc="0" baseline="0" dirty="0">
              <a:solidFill>
                <a:srgbClr val="000000"/>
              </a:solidFill>
              <a:uFillTx/>
              <a:latin typeface="ADLaM Display" pitchFamily="2"/>
              <a:ea typeface="ADLaM Display" pitchFamily="2"/>
              <a:cs typeface="ADLaM Display" pitchFamily="2"/>
            </a:endParaRPr>
          </a:p>
        </p:txBody>
      </p:sp>
      <p:pic>
        <p:nvPicPr>
          <p:cNvPr id="13" name="Picture 15" descr="A black and white lock&#10;&#10;Description automatically generated">
            <a:extLst>
              <a:ext uri="{FF2B5EF4-FFF2-40B4-BE49-F238E27FC236}">
                <a16:creationId xmlns:a16="http://schemas.microsoft.com/office/drawing/2014/main" id="{1A7D2899-FC04-1A33-B2FD-955855C34286}"/>
              </a:ext>
            </a:extLst>
          </p:cNvPr>
          <p:cNvPicPr>
            <a:picLocks noChangeAspect="1"/>
          </p:cNvPicPr>
          <p:nvPr/>
        </p:nvPicPr>
        <p:blipFill>
          <a:blip r:embed="rId2"/>
          <a:stretch>
            <a:fillRect/>
          </a:stretch>
        </p:blipFill>
        <p:spPr>
          <a:xfrm>
            <a:off x="12826999" y="10082158"/>
            <a:ext cx="2362195" cy="1493741"/>
          </a:xfrm>
          <a:prstGeom prst="rect">
            <a:avLst/>
          </a:prstGeom>
          <a:ln>
            <a:noFill/>
          </a:ln>
          <a:effectLst>
            <a:softEdge rad="112500"/>
          </a:effectLst>
        </p:spPr>
      </p:pic>
      <p:pic>
        <p:nvPicPr>
          <p:cNvPr id="14" name="Picture 17" descr="Close-up of a handshake&#10;&#10;Description automatically generated">
            <a:extLst>
              <a:ext uri="{FF2B5EF4-FFF2-40B4-BE49-F238E27FC236}">
                <a16:creationId xmlns:a16="http://schemas.microsoft.com/office/drawing/2014/main" id="{44C10DCB-E4F8-E380-D152-73AD7201BE5D}"/>
              </a:ext>
            </a:extLst>
          </p:cNvPr>
          <p:cNvPicPr>
            <a:picLocks noChangeAspect="1"/>
          </p:cNvPicPr>
          <p:nvPr/>
        </p:nvPicPr>
        <p:blipFill>
          <a:blip r:embed="rId3"/>
          <a:stretch>
            <a:fillRect/>
          </a:stretch>
        </p:blipFill>
        <p:spPr>
          <a:xfrm>
            <a:off x="12919849" y="11742729"/>
            <a:ext cx="2096461" cy="1616543"/>
          </a:xfrm>
          <a:prstGeom prst="rect">
            <a:avLst/>
          </a:prstGeom>
          <a:ln>
            <a:noFill/>
          </a:ln>
          <a:effectLst>
            <a:softEdge rad="112500"/>
          </a:effectLst>
        </p:spPr>
      </p:pic>
      <p:pic>
        <p:nvPicPr>
          <p:cNvPr id="15" name="Picture 19" descr="A black and white of men sitting on a bench&#10;&#10;Description automatically generated">
            <a:extLst>
              <a:ext uri="{FF2B5EF4-FFF2-40B4-BE49-F238E27FC236}">
                <a16:creationId xmlns:a16="http://schemas.microsoft.com/office/drawing/2014/main" id="{C7A205BB-BCE0-8BF6-268F-B414D2F4112D}"/>
              </a:ext>
            </a:extLst>
          </p:cNvPr>
          <p:cNvPicPr>
            <a:picLocks noChangeAspect="1"/>
          </p:cNvPicPr>
          <p:nvPr/>
        </p:nvPicPr>
        <p:blipFill>
          <a:blip r:embed="rId4"/>
          <a:stretch>
            <a:fillRect/>
          </a:stretch>
        </p:blipFill>
        <p:spPr>
          <a:xfrm>
            <a:off x="12919849" y="16812525"/>
            <a:ext cx="2096460" cy="1482166"/>
          </a:xfrm>
          <a:prstGeom prst="rect">
            <a:avLst/>
          </a:prstGeom>
          <a:ln>
            <a:noFill/>
          </a:ln>
          <a:effectLst>
            <a:softEdge rad="112500"/>
          </a:effectLst>
        </p:spPr>
      </p:pic>
      <p:pic>
        <p:nvPicPr>
          <p:cNvPr id="16" name="Picture 23" descr="A person sitting at a computer&#10;&#10;Description automatically generated">
            <a:extLst>
              <a:ext uri="{FF2B5EF4-FFF2-40B4-BE49-F238E27FC236}">
                <a16:creationId xmlns:a16="http://schemas.microsoft.com/office/drawing/2014/main" id="{985222A9-7A8C-FEE0-A60F-C8138AEC1CED}"/>
              </a:ext>
            </a:extLst>
          </p:cNvPr>
          <p:cNvPicPr>
            <a:picLocks noChangeAspect="1"/>
          </p:cNvPicPr>
          <p:nvPr/>
        </p:nvPicPr>
        <p:blipFill>
          <a:blip r:embed="rId5"/>
          <a:stretch>
            <a:fillRect/>
          </a:stretch>
        </p:blipFill>
        <p:spPr>
          <a:xfrm>
            <a:off x="12919849" y="15109795"/>
            <a:ext cx="2096460" cy="1572063"/>
          </a:xfrm>
          <a:prstGeom prst="rect">
            <a:avLst/>
          </a:prstGeom>
          <a:ln>
            <a:noFill/>
          </a:ln>
          <a:effectLst>
            <a:softEdge rad="112500"/>
          </a:effectLst>
        </p:spPr>
      </p:pic>
      <p:pic>
        <p:nvPicPr>
          <p:cNvPr id="17" name="Picture 25" descr="A close up of a phone screen&#10;&#10;Description automatically generated">
            <a:extLst>
              <a:ext uri="{FF2B5EF4-FFF2-40B4-BE49-F238E27FC236}">
                <a16:creationId xmlns:a16="http://schemas.microsoft.com/office/drawing/2014/main" id="{3D30840A-D75E-5D5D-EB27-E6ABE197473B}"/>
              </a:ext>
            </a:extLst>
          </p:cNvPr>
          <p:cNvPicPr>
            <a:picLocks noChangeAspect="1"/>
          </p:cNvPicPr>
          <p:nvPr/>
        </p:nvPicPr>
        <p:blipFill>
          <a:blip r:embed="rId6"/>
          <a:stretch>
            <a:fillRect/>
          </a:stretch>
        </p:blipFill>
        <p:spPr>
          <a:xfrm>
            <a:off x="12894446" y="13438436"/>
            <a:ext cx="2121863" cy="1502242"/>
          </a:xfrm>
          <a:prstGeom prst="rect">
            <a:avLst/>
          </a:prstGeom>
          <a:ln>
            <a:noFill/>
          </a:ln>
          <a:effectLst>
            <a:softEdge rad="112500"/>
          </a:effectLst>
        </p:spPr>
      </p:pic>
      <p:sp>
        <p:nvSpPr>
          <p:cNvPr id="18" name="TextBox 17">
            <a:extLst>
              <a:ext uri="{FF2B5EF4-FFF2-40B4-BE49-F238E27FC236}">
                <a16:creationId xmlns:a16="http://schemas.microsoft.com/office/drawing/2014/main" id="{9599178F-F959-44D7-7B6E-A773C549E1FD}"/>
              </a:ext>
            </a:extLst>
          </p:cNvPr>
          <p:cNvSpPr txBox="1"/>
          <p:nvPr/>
        </p:nvSpPr>
        <p:spPr>
          <a:xfrm>
            <a:off x="3287949" y="4688732"/>
            <a:ext cx="10097311" cy="1107996"/>
          </a:xfrm>
          <a:prstGeom prst="rect">
            <a:avLst/>
          </a:prstGeom>
          <a:noFill/>
        </p:spPr>
        <p:txBody>
          <a:bodyPr wrap="square" rtlCol="0">
            <a:spAutoFit/>
          </a:bodyPr>
          <a:lstStyle/>
          <a:p>
            <a:pPr algn="ctr"/>
            <a:r>
              <a:rPr lang="en-GB" sz="6600" b="1" dirty="0">
                <a:effectLst>
                  <a:outerShdw blurRad="38100" dist="38100" dir="2700000" algn="tl">
                    <a:srgbClr val="000000">
                      <a:alpha val="43137"/>
                    </a:srgbClr>
                  </a:outerShdw>
                </a:effectLst>
                <a:latin typeface="Cascadia Mono SemiBold" panose="020B0609020000020004" pitchFamily="49" charset="0"/>
                <a:ea typeface="Cascadia Mono SemiBold" panose="020B0609020000020004" pitchFamily="49" charset="0"/>
                <a:cs typeface="Cascadia Mono SemiBold" panose="020B0609020000020004" pitchFamily="49" charset="0"/>
              </a:rPr>
              <a:t>Informative Poster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8">
                                            <p:txEl>
                                              <p:pRg st="0" end="0"/>
                                            </p:txEl>
                                          </p:spTgt>
                                        </p:tgtEl>
                                        <p:attrNameLst>
                                          <p:attrName>style.visibility</p:attrName>
                                        </p:attrNameLst>
                                      </p:cBhvr>
                                      <p:to>
                                        <p:strVal val="visible"/>
                                      </p:to>
                                    </p:set>
                                    <p:animEffect transition="in" filter="fade">
                                      <p:cBhvr>
                                        <p:cTn id="14" dur="1000"/>
                                        <p:tgtEl>
                                          <p:spTgt spid="18">
                                            <p:txEl>
                                              <p:pRg st="0" end="0"/>
                                            </p:txEl>
                                          </p:spTgt>
                                        </p:tgtEl>
                                      </p:cBhvr>
                                    </p:animEffect>
                                    <p:anim calcmode="lin" valueType="num">
                                      <p:cBhvr>
                                        <p:cTn id="15" dur="1000" fill="hold"/>
                                        <p:tgtEl>
                                          <p:spTgt spid="18">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1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0" end="0"/>
                                            </p:txEl>
                                          </p:spTgt>
                                        </p:tgtEl>
                                        <p:attrNameLst>
                                          <p:attrName>style.visibility</p:attrName>
                                        </p:attrNameLst>
                                      </p:cBhvr>
                                      <p:to>
                                        <p:strVal val="visible"/>
                                      </p:to>
                                    </p:set>
                                    <p:animEffect transition="in" filter="fade">
                                      <p:cBhvr>
                                        <p:cTn id="21" dur="1000"/>
                                        <p:tgtEl>
                                          <p:spTgt spid="2">
                                            <p:txEl>
                                              <p:pRg st="0" end="0"/>
                                            </p:txEl>
                                          </p:spTgt>
                                        </p:tgtEl>
                                      </p:cBhvr>
                                    </p:animEffect>
                                    <p:anim calcmode="lin" valueType="num">
                                      <p:cBhvr>
                                        <p:cTn id="22"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EA79241-C2C2-E65A-0011-512D56AA5B45}"/>
              </a:ext>
            </a:extLst>
          </p:cNvPr>
          <p:cNvSpPr txBox="1"/>
          <p:nvPr/>
        </p:nvSpPr>
        <p:spPr>
          <a:xfrm>
            <a:off x="12598400" y="11079209"/>
            <a:ext cx="3733800" cy="2123658"/>
          </a:xfrm>
          <a:prstGeom prst="rect">
            <a:avLst/>
          </a:prstGeom>
          <a:noFill/>
        </p:spPr>
        <p:txBody>
          <a:bodyPr wrap="square" rtlCol="0">
            <a:spAutoFit/>
          </a:bodyPr>
          <a:lstStyle/>
          <a:p>
            <a:r>
              <a:rPr lang="en-GB" sz="6600" b="1" dirty="0">
                <a:effectLst>
                  <a:outerShdw blurRad="38100" dist="38100" dir="2700000" algn="tl">
                    <a:srgbClr val="000000">
                      <a:alpha val="43137"/>
                    </a:srgbClr>
                  </a:outerShdw>
                </a:effectLst>
                <a:latin typeface="Cascadia Mono SemiBold" panose="020B0609020000020004" pitchFamily="49" charset="0"/>
                <a:ea typeface="Cascadia Mono SemiBold" panose="020B0609020000020004" pitchFamily="49" charset="0"/>
                <a:cs typeface="Cascadia Mono SemiBold" panose="020B0609020000020004" pitchFamily="49" charset="0"/>
              </a:rPr>
              <a:t>Cyber   attacks</a:t>
            </a:r>
          </a:p>
        </p:txBody>
      </p:sp>
      <p:sp>
        <p:nvSpPr>
          <p:cNvPr id="12" name="TextBox 11">
            <a:extLst>
              <a:ext uri="{FF2B5EF4-FFF2-40B4-BE49-F238E27FC236}">
                <a16:creationId xmlns:a16="http://schemas.microsoft.com/office/drawing/2014/main" id="{0CADA2B9-9BE6-30DB-E323-1E934FB6E21E}"/>
              </a:ext>
            </a:extLst>
          </p:cNvPr>
          <p:cNvSpPr txBox="1"/>
          <p:nvPr/>
        </p:nvSpPr>
        <p:spPr>
          <a:xfrm>
            <a:off x="990600" y="9829800"/>
            <a:ext cx="10210800" cy="6863417"/>
          </a:xfrm>
          <a:prstGeom prst="rect">
            <a:avLst/>
          </a:prstGeom>
          <a:noFill/>
        </p:spPr>
        <p:txBody>
          <a:bodyPr wrap="square" rtlCol="0">
            <a:spAutoFit/>
          </a:bodyPr>
          <a:lstStyle/>
          <a:p>
            <a:r>
              <a:rPr lang="en-GB" sz="4000" dirty="0">
                <a:latin typeface="Arial" panose="020B0604020202020204" pitchFamily="34" charset="0"/>
                <a:cs typeface="Arial" panose="020B0604020202020204" pitchFamily="34" charset="0"/>
              </a:rPr>
              <a:t>An assault by hackers utilising one or more computers on one or more computers or networks is know as a cyber attack. A cyber attack might exploit a compromised computer as a starting point for more attacks, steal data, or intentionally disable machines.</a:t>
            </a:r>
          </a:p>
          <a:p>
            <a:r>
              <a:rPr lang="en-GB" sz="4000" dirty="0">
                <a:latin typeface="Arial" panose="020B0604020202020204" pitchFamily="34" charset="0"/>
                <a:cs typeface="Arial" panose="020B0604020202020204" pitchFamily="34" charset="0"/>
              </a:rPr>
              <a:t>To initiate a cyber attack, cybercriminals employ a number of techniques, including as malware, pushing, ransomware, and denial of service.</a:t>
            </a:r>
          </a:p>
        </p:txBody>
      </p:sp>
    </p:spTree>
    <p:extLst>
      <p:ext uri="{BB962C8B-B14F-4D97-AF65-F5344CB8AC3E}">
        <p14:creationId xmlns:p14="http://schemas.microsoft.com/office/powerpoint/2010/main" val="3676598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Effect transition="in" filter="barn(inVertical)">
                                      <p:cBhvr>
                                        <p:cTn id="7" dur="500"/>
                                        <p:tgtEl>
                                          <p:spTgt spid="12">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12">
                                            <p:txEl>
                                              <p:pRg st="1" end="1"/>
                                            </p:txEl>
                                          </p:spTgt>
                                        </p:tgtEl>
                                        <p:attrNameLst>
                                          <p:attrName>style.visibility</p:attrName>
                                        </p:attrNameLst>
                                      </p:cBhvr>
                                      <p:to>
                                        <p:strVal val="visible"/>
                                      </p:to>
                                    </p:set>
                                    <p:animEffect transition="in" filter="barn(inVertical)">
                                      <p:cBhvr>
                                        <p:cTn id="10" dur="500"/>
                                        <p:tgtEl>
                                          <p:spTgt spid="1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C3A456A6-39CD-94C3-9131-BBED7E52657D}"/>
              </a:ext>
            </a:extLst>
          </p:cNvPr>
          <p:cNvSpPr>
            <a:spLocks noGrp="1"/>
          </p:cNvSpPr>
          <p:nvPr>
            <p:ph type="body" sz="half" idx="2"/>
          </p:nvPr>
        </p:nvSpPr>
        <p:spPr>
          <a:xfrm>
            <a:off x="0" y="11063151"/>
            <a:ext cx="5308600" cy="9407991"/>
          </a:xfrm>
        </p:spPr>
        <p:txBody>
          <a:bodyPr>
            <a:normAutofit/>
          </a:bodyPr>
          <a:lstStyle/>
          <a:p>
            <a:r>
              <a:rPr lang="en-GB" sz="6600" b="1" dirty="0">
                <a:solidFill>
                  <a:schemeClr val="tx1"/>
                </a:solidFill>
                <a:effectLst>
                  <a:outerShdw blurRad="38100" dist="38100" dir="2700000" algn="tl">
                    <a:srgbClr val="000000">
                      <a:alpha val="43137"/>
                    </a:srgbClr>
                  </a:outerShdw>
                </a:effectLst>
                <a:latin typeface="Cascadia Mono SemiBold" panose="020B0609020000020004" pitchFamily="49" charset="0"/>
                <a:ea typeface="Cascadia Mono SemiBold" panose="020B0609020000020004" pitchFamily="49" charset="0"/>
                <a:cs typeface="Cascadia Mono SemiBold" panose="020B0609020000020004" pitchFamily="49" charset="0"/>
              </a:rPr>
              <a:t>Prevention of cyber attacks</a:t>
            </a:r>
          </a:p>
        </p:txBody>
      </p:sp>
      <p:sp>
        <p:nvSpPr>
          <p:cNvPr id="6" name="TextBox 5">
            <a:extLst>
              <a:ext uri="{FF2B5EF4-FFF2-40B4-BE49-F238E27FC236}">
                <a16:creationId xmlns:a16="http://schemas.microsoft.com/office/drawing/2014/main" id="{86949018-324C-075A-959F-E85E9D2A7FD2}"/>
              </a:ext>
            </a:extLst>
          </p:cNvPr>
          <p:cNvSpPr txBox="1"/>
          <p:nvPr/>
        </p:nvSpPr>
        <p:spPr>
          <a:xfrm>
            <a:off x="5308600" y="4546600"/>
            <a:ext cx="10312400" cy="5632311"/>
          </a:xfrm>
          <a:prstGeom prst="rect">
            <a:avLst/>
          </a:prstGeom>
          <a:noFill/>
        </p:spPr>
        <p:txBody>
          <a:bodyPr wrap="square" rtlCol="0">
            <a:spAutoFit/>
          </a:bodyPr>
          <a:lstStyle/>
          <a:p>
            <a:r>
              <a:rPr lang="en-GB" sz="4000" b="0" i="0" dirty="0">
                <a:effectLst/>
                <a:latin typeface="Arial" panose="020B0604020202020204" pitchFamily="34" charset="0"/>
                <a:cs typeface="Arial" panose="020B0604020202020204" pitchFamily="34" charset="0"/>
              </a:rPr>
              <a:t>Cyberattacks is differentiated by different forms . Cybercriminals use many different methods to launch a cyber attack, a phishing attack, an exploitation of compromised credentials, and more. From this initial access, cybercriminals can go on to achieve different proposes including malware infections, ransomware, denial of service attack, data theft, and more.</a:t>
            </a:r>
            <a:endParaRPr lang="en-GB" sz="40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9817D338-B93C-79B9-DECE-08D05C89F520}"/>
              </a:ext>
            </a:extLst>
          </p:cNvPr>
          <p:cNvSpPr txBox="1"/>
          <p:nvPr/>
        </p:nvSpPr>
        <p:spPr>
          <a:xfrm>
            <a:off x="5308600" y="12275166"/>
            <a:ext cx="9982200" cy="4860305"/>
          </a:xfrm>
          <a:prstGeom prst="rect">
            <a:avLst/>
          </a:prstGeom>
          <a:noFill/>
        </p:spPr>
        <p:txBody>
          <a:bodyPr wrap="square" rtlCol="0">
            <a:spAutoFit/>
          </a:bodyPr>
          <a:lstStyle/>
          <a:p>
            <a:pPr algn="l">
              <a:spcAft>
                <a:spcPts val="1125"/>
              </a:spcAft>
              <a:buFont typeface="Arial" panose="020B0604020202020204" pitchFamily="34" charset="0"/>
              <a:buChar char="•"/>
            </a:pPr>
            <a:r>
              <a:rPr lang="en-GB" sz="4000" b="0" i="0" dirty="0">
                <a:effectLst/>
                <a:latin typeface="Arial" panose="020B0604020202020204" pitchFamily="34" charset="0"/>
                <a:cs typeface="Arial" panose="020B0604020202020204" pitchFamily="34" charset="0"/>
              </a:rPr>
              <a:t>Maintain security hygiene</a:t>
            </a:r>
          </a:p>
          <a:p>
            <a:pPr algn="l">
              <a:spcAft>
                <a:spcPts val="1125"/>
              </a:spcAft>
              <a:buFont typeface="Arial" panose="020B0604020202020204" pitchFamily="34" charset="0"/>
              <a:buChar char="•"/>
            </a:pPr>
            <a:r>
              <a:rPr lang="en-GB" sz="4000" b="0" i="0" dirty="0">
                <a:effectLst/>
                <a:latin typeface="Arial" panose="020B0604020202020204" pitchFamily="34" charset="0"/>
                <a:cs typeface="Arial" panose="020B0604020202020204" pitchFamily="34" charset="0"/>
              </a:rPr>
              <a:t>Choose prevention over detection</a:t>
            </a:r>
          </a:p>
          <a:p>
            <a:pPr algn="l">
              <a:spcAft>
                <a:spcPts val="1125"/>
              </a:spcAft>
              <a:buFont typeface="Arial" panose="020B0604020202020204" pitchFamily="34" charset="0"/>
              <a:buChar char="•"/>
            </a:pPr>
            <a:r>
              <a:rPr lang="en-GB" sz="4000" b="0" i="0" dirty="0">
                <a:effectLst/>
                <a:latin typeface="Arial" panose="020B0604020202020204" pitchFamily="34" charset="0"/>
                <a:cs typeface="Arial" panose="020B0604020202020204" pitchFamily="34" charset="0"/>
              </a:rPr>
              <a:t>Cover all attack vectors</a:t>
            </a:r>
          </a:p>
          <a:p>
            <a:pPr algn="l">
              <a:spcAft>
                <a:spcPts val="1125"/>
              </a:spcAft>
              <a:buFont typeface="Arial" panose="020B0604020202020204" pitchFamily="34" charset="0"/>
              <a:buChar char="•"/>
            </a:pPr>
            <a:r>
              <a:rPr lang="en-GB" sz="4000" b="0" i="0" dirty="0">
                <a:effectLst/>
                <a:latin typeface="Arial" panose="020B0604020202020204" pitchFamily="34" charset="0"/>
                <a:cs typeface="Arial" panose="020B0604020202020204" pitchFamily="34" charset="0"/>
              </a:rPr>
              <a:t>Implement the most advanced technologies</a:t>
            </a:r>
          </a:p>
          <a:p>
            <a:pPr algn="l">
              <a:spcAft>
                <a:spcPts val="1125"/>
              </a:spcAft>
              <a:buFont typeface="Arial" panose="020B0604020202020204" pitchFamily="34" charset="0"/>
              <a:buChar char="•"/>
            </a:pPr>
            <a:r>
              <a:rPr lang="en-GB" sz="4000" b="0" i="0" dirty="0">
                <a:effectLst/>
                <a:latin typeface="Arial" panose="020B0604020202020204" pitchFamily="34" charset="0"/>
                <a:cs typeface="Arial" panose="020B0604020202020204" pitchFamily="34" charset="0"/>
              </a:rPr>
              <a:t>Keep your </a:t>
            </a:r>
            <a:r>
              <a:rPr lang="en-GB" sz="4000" dirty="0">
                <a:latin typeface="Arial" panose="020B0604020202020204" pitchFamily="34" charset="0"/>
                <a:cs typeface="Arial" panose="020B0604020202020204" pitchFamily="34" charset="0"/>
              </a:rPr>
              <a:t>threat intelligence </a:t>
            </a:r>
            <a:r>
              <a:rPr lang="en-GB" sz="4000" b="0" i="0" dirty="0">
                <a:effectLst/>
                <a:latin typeface="Arial" panose="020B0604020202020204" pitchFamily="34" charset="0"/>
                <a:cs typeface="Arial" panose="020B0604020202020204" pitchFamily="34" charset="0"/>
              </a:rPr>
              <a:t>up </a:t>
            </a:r>
            <a:r>
              <a:rPr lang="en-GB" sz="4000" b="0" i="0" dirty="0">
                <a:solidFill>
                  <a:srgbClr val="333333"/>
                </a:solidFill>
                <a:effectLst/>
                <a:latin typeface="Arial" panose="020B0604020202020204" pitchFamily="34" charset="0"/>
                <a:cs typeface="Arial" panose="020B0604020202020204" pitchFamily="34" charset="0"/>
              </a:rPr>
              <a:t>to date</a:t>
            </a:r>
          </a:p>
          <a:p>
            <a:endParaRPr lang="en-GB" sz="2400"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xEl>
                                              <p:pRg st="0" end="0"/>
                                            </p:txEl>
                                          </p:spTgt>
                                        </p:tgtEl>
                                        <p:attrNameLst>
                                          <p:attrName>style.visibility</p:attrName>
                                        </p:attrNameLst>
                                      </p:cBhvr>
                                      <p:to>
                                        <p:strVal val="visible"/>
                                      </p:to>
                                    </p:set>
                                    <p:animEffect transition="in" filter="fade">
                                      <p:cBhvr>
                                        <p:cTn id="14" dur="1000"/>
                                        <p:tgtEl>
                                          <p:spTgt spid="8">
                                            <p:txEl>
                                              <p:pRg st="0" end="0"/>
                                            </p:txEl>
                                          </p:spTgt>
                                        </p:tgtEl>
                                      </p:cBhvr>
                                    </p:animEffect>
                                    <p:anim calcmode="lin" valueType="num">
                                      <p:cBhvr>
                                        <p:cTn id="15" dur="10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8">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8">
                                            <p:txEl>
                                              <p:pRg st="1" end="1"/>
                                            </p:txEl>
                                          </p:spTgt>
                                        </p:tgtEl>
                                        <p:attrNameLst>
                                          <p:attrName>style.visibility</p:attrName>
                                        </p:attrNameLst>
                                      </p:cBhvr>
                                      <p:to>
                                        <p:strVal val="visible"/>
                                      </p:to>
                                    </p:set>
                                    <p:animEffect transition="in" filter="fade">
                                      <p:cBhvr>
                                        <p:cTn id="19" dur="1000"/>
                                        <p:tgtEl>
                                          <p:spTgt spid="8">
                                            <p:txEl>
                                              <p:pRg st="1" end="1"/>
                                            </p:txEl>
                                          </p:spTgt>
                                        </p:tgtEl>
                                      </p:cBhvr>
                                    </p:animEffect>
                                    <p:anim calcmode="lin" valueType="num">
                                      <p:cBhvr>
                                        <p:cTn id="20" dur="1000" fill="hold"/>
                                        <p:tgtEl>
                                          <p:spTgt spid="8">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8">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8">
                                            <p:txEl>
                                              <p:pRg st="2" end="2"/>
                                            </p:txEl>
                                          </p:spTgt>
                                        </p:tgtEl>
                                        <p:attrNameLst>
                                          <p:attrName>style.visibility</p:attrName>
                                        </p:attrNameLst>
                                      </p:cBhvr>
                                      <p:to>
                                        <p:strVal val="visible"/>
                                      </p:to>
                                    </p:set>
                                    <p:animEffect transition="in" filter="fade">
                                      <p:cBhvr>
                                        <p:cTn id="24" dur="1000"/>
                                        <p:tgtEl>
                                          <p:spTgt spid="8">
                                            <p:txEl>
                                              <p:pRg st="2" end="2"/>
                                            </p:txEl>
                                          </p:spTgt>
                                        </p:tgtEl>
                                      </p:cBhvr>
                                    </p:animEffect>
                                    <p:anim calcmode="lin" valueType="num">
                                      <p:cBhvr>
                                        <p:cTn id="25" dur="1000" fill="hold"/>
                                        <p:tgtEl>
                                          <p:spTgt spid="8">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8">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8">
                                            <p:txEl>
                                              <p:pRg st="3" end="3"/>
                                            </p:txEl>
                                          </p:spTgt>
                                        </p:tgtEl>
                                        <p:attrNameLst>
                                          <p:attrName>style.visibility</p:attrName>
                                        </p:attrNameLst>
                                      </p:cBhvr>
                                      <p:to>
                                        <p:strVal val="visible"/>
                                      </p:to>
                                    </p:set>
                                    <p:animEffect transition="in" filter="fade">
                                      <p:cBhvr>
                                        <p:cTn id="29" dur="1000"/>
                                        <p:tgtEl>
                                          <p:spTgt spid="8">
                                            <p:txEl>
                                              <p:pRg st="3" end="3"/>
                                            </p:txEl>
                                          </p:spTgt>
                                        </p:tgtEl>
                                      </p:cBhvr>
                                    </p:animEffect>
                                    <p:anim calcmode="lin" valueType="num">
                                      <p:cBhvr>
                                        <p:cTn id="30" dur="1000" fill="hold"/>
                                        <p:tgtEl>
                                          <p:spTgt spid="8">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8">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8">
                                            <p:txEl>
                                              <p:pRg st="4" end="4"/>
                                            </p:txEl>
                                          </p:spTgt>
                                        </p:tgtEl>
                                        <p:attrNameLst>
                                          <p:attrName>style.visibility</p:attrName>
                                        </p:attrNameLst>
                                      </p:cBhvr>
                                      <p:to>
                                        <p:strVal val="visible"/>
                                      </p:to>
                                    </p:set>
                                    <p:animEffect transition="in" filter="fade">
                                      <p:cBhvr>
                                        <p:cTn id="34" dur="1000"/>
                                        <p:tgtEl>
                                          <p:spTgt spid="8">
                                            <p:txEl>
                                              <p:pRg st="4" end="4"/>
                                            </p:txEl>
                                          </p:spTgt>
                                        </p:tgtEl>
                                      </p:cBhvr>
                                    </p:animEffect>
                                    <p:anim calcmode="lin" valueType="num">
                                      <p:cBhvr>
                                        <p:cTn id="35" dur="1000" fill="hold"/>
                                        <p:tgtEl>
                                          <p:spTgt spid="8">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8">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91943-74CF-7C9B-19A2-C05E261DC774}"/>
              </a:ext>
            </a:extLst>
          </p:cNvPr>
          <p:cNvSpPr txBox="1">
            <a:spLocks noGrp="1"/>
          </p:cNvSpPr>
          <p:nvPr>
            <p:ph type="title"/>
          </p:nvPr>
        </p:nvSpPr>
        <p:spPr>
          <a:xfrm>
            <a:off x="479596" y="10942320"/>
            <a:ext cx="3406604" cy="2377440"/>
          </a:xfrm>
        </p:spPr>
        <p:txBody>
          <a:bodyPr>
            <a:noAutofit/>
          </a:bodyPr>
          <a:lstStyle/>
          <a:p>
            <a:pPr lvl="0"/>
            <a:r>
              <a:rPr lang="pt-PT" sz="6600" b="1" dirty="0">
                <a:solidFill>
                  <a:schemeClr val="tx1"/>
                </a:solidFill>
                <a:latin typeface="Cascadia Mono SemiBold" panose="020B0609020000020004" pitchFamily="49" charset="0"/>
                <a:ea typeface="Cascadia Mono SemiBold" panose="020B0609020000020004" pitchFamily="49" charset="0"/>
                <a:cs typeface="Cascadia Mono SemiBold" panose="020B0609020000020004" pitchFamily="49" charset="0"/>
              </a:rPr>
              <a:t>Online Safety</a:t>
            </a:r>
          </a:p>
        </p:txBody>
      </p:sp>
      <p:sp>
        <p:nvSpPr>
          <p:cNvPr id="4" name="TextBox 3">
            <a:extLst>
              <a:ext uri="{FF2B5EF4-FFF2-40B4-BE49-F238E27FC236}">
                <a16:creationId xmlns:a16="http://schemas.microsoft.com/office/drawing/2014/main" id="{15A6A97A-14B8-5875-813E-541CB0778F61}"/>
              </a:ext>
            </a:extLst>
          </p:cNvPr>
          <p:cNvSpPr txBox="1"/>
          <p:nvPr/>
        </p:nvSpPr>
        <p:spPr>
          <a:xfrm>
            <a:off x="5156200" y="7468225"/>
            <a:ext cx="9804400" cy="9325630"/>
          </a:xfrm>
          <a:prstGeom prst="rect">
            <a:avLst/>
          </a:prstGeom>
          <a:noFill/>
        </p:spPr>
        <p:txBody>
          <a:bodyPr wrap="square" rtlCol="0">
            <a:spAutoFit/>
          </a:bodyPr>
          <a:lstStyle/>
          <a:p>
            <a:r>
              <a:rPr lang="en-GB" sz="4000" b="0" i="0" dirty="0">
                <a:solidFill>
                  <a:srgbClr val="0B0C0C"/>
                </a:solidFill>
                <a:effectLst/>
                <a:latin typeface="Arial" panose="020B0604020202020204" pitchFamily="34" charset="0"/>
                <a:cs typeface="Arial" panose="020B0604020202020204" pitchFamily="34" charset="0"/>
              </a:rPr>
              <a:t>The Online Safety Act 2023 (the Act) is a new set of laws that protects children and adults online. To make them more responsible for the safety of their users on their platforms, some new rules are imposed on social media companies</a:t>
            </a:r>
            <a:r>
              <a:rPr lang="en-GB" sz="4000" dirty="0">
                <a:solidFill>
                  <a:srgbClr val="0B0C0C"/>
                </a:solidFill>
                <a:latin typeface="Arial" panose="020B0604020202020204" pitchFamily="34" charset="0"/>
                <a:cs typeface="Arial" panose="020B0604020202020204" pitchFamily="34" charset="0"/>
              </a:rPr>
              <a:t>.</a:t>
            </a:r>
            <a:endParaRPr lang="en-GB" sz="4000" b="0" i="0" dirty="0">
              <a:solidFill>
                <a:srgbClr val="0B0C0C"/>
              </a:solidFill>
              <a:effectLst/>
              <a:latin typeface="Arial" panose="020B0604020202020204" pitchFamily="34" charset="0"/>
              <a:cs typeface="Arial" panose="020B0604020202020204" pitchFamily="34" charset="0"/>
            </a:endParaRPr>
          </a:p>
          <a:p>
            <a:r>
              <a:rPr lang="en-GB" sz="4000" b="0" i="0" dirty="0">
                <a:solidFill>
                  <a:srgbClr val="0B0C0C"/>
                </a:solidFill>
                <a:effectLst/>
                <a:latin typeface="Arial" panose="020B0604020202020204" pitchFamily="34" charset="0"/>
                <a:cs typeface="Arial" panose="020B0604020202020204" pitchFamily="34" charset="0"/>
              </a:rPr>
              <a:t>The strongest protections in the Act have been designed for children and will make the UK the safest place in the world to be a child online.  It will be necessary for platforms to keep children away from dangerous and inappropriate information and to give parents and children easy ways to report issues when they occur online.</a:t>
            </a:r>
            <a:endParaRPr lang="en-GB" sz="4000" dirty="0">
              <a:latin typeface="Arial" panose="020B0604020202020204" pitchFamily="34" charset="0"/>
              <a:cs typeface="Arial" panose="020B0604020202020204" pitchFamily="34" charset="0"/>
            </a:endParaRPr>
          </a:p>
        </p:txBody>
      </p:sp>
      <p:sp>
        <p:nvSpPr>
          <p:cNvPr id="6" name="Rectangle 2">
            <a:extLst>
              <a:ext uri="{FF2B5EF4-FFF2-40B4-BE49-F238E27FC236}">
                <a16:creationId xmlns:a16="http://schemas.microsoft.com/office/drawing/2014/main" id="{9DFFF7EE-7F37-E9C7-31E6-C37299E0AF2A}"/>
              </a:ext>
            </a:extLst>
          </p:cNvPr>
          <p:cNvSpPr>
            <a:spLocks noChangeArrowheads="1"/>
          </p:cNvSpPr>
          <p:nvPr/>
        </p:nvSpPr>
        <p:spPr bwMode="auto">
          <a:xfrm>
            <a:off x="0" y="0"/>
            <a:ext cx="16511588"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It will be necessary for platforms to keep kids away from dangerous and inappropriate information and to give parents and kids easy ways to report issues when they occur online.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down)">
                                      <p:cBhvr>
                                        <p:cTn id="7" dur="500"/>
                                        <p:tgtEl>
                                          <p:spTgt spid="4">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wipe(down)">
                                      <p:cBhvr>
                                        <p:cTn id="10"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5" name="Picture Placeholder 2">
            <a:extLst>
              <a:ext uri="{FF2B5EF4-FFF2-40B4-BE49-F238E27FC236}">
                <a16:creationId xmlns:a16="http://schemas.microsoft.com/office/drawing/2014/main" id="{182B86A9-4472-1DB6-9C15-B6B74D014549}"/>
              </a:ext>
            </a:extLst>
          </p:cNvPr>
          <p:cNvSpPr txBox="1">
            <a:spLocks noGrp="1"/>
          </p:cNvSpPr>
          <p:nvPr>
            <p:ph type="title"/>
          </p:nvPr>
        </p:nvSpPr>
        <p:spPr>
          <a:xfrm>
            <a:off x="346075" y="4200525"/>
            <a:ext cx="5318125" cy="10302875"/>
          </a:xfrm>
        </p:spPr>
        <p:txBody>
          <a:bodyPr/>
          <a:lstStyle/>
          <a:p>
            <a:r>
              <a:rPr lang="en-GB" sz="6600" b="1" i="0" dirty="0">
                <a:solidFill>
                  <a:srgbClr val="141414"/>
                </a:solidFill>
                <a:effectLst>
                  <a:outerShdw blurRad="38100" dist="38100" dir="2700000" algn="tl">
                    <a:srgbClr val="000000">
                      <a:alpha val="43137"/>
                    </a:srgbClr>
                  </a:outerShdw>
                </a:effectLst>
                <a:latin typeface="Cascadia Mono SemiBold" panose="020B0609020000020004" pitchFamily="49" charset="0"/>
                <a:ea typeface="Cascadia Mono SemiBold" panose="020B0609020000020004" pitchFamily="49" charset="0"/>
                <a:cs typeface="Cascadia Mono SemiBold" panose="020B0609020000020004" pitchFamily="49" charset="0"/>
              </a:rPr>
              <a:t>Advantages of digital safety</a:t>
            </a:r>
            <a:br>
              <a:rPr lang="en-GB" b="0" i="0" dirty="0">
                <a:solidFill>
                  <a:srgbClr val="141414"/>
                </a:solidFill>
                <a:effectLst/>
                <a:latin typeface="__PRIMARY_FONT_e530d6"/>
              </a:rPr>
            </a:br>
            <a:endParaRPr lang="en-GB" dirty="0"/>
          </a:p>
        </p:txBody>
      </p:sp>
      <p:sp>
        <p:nvSpPr>
          <p:cNvPr id="6" name="TextBox 5">
            <a:extLst>
              <a:ext uri="{FF2B5EF4-FFF2-40B4-BE49-F238E27FC236}">
                <a16:creationId xmlns:a16="http://schemas.microsoft.com/office/drawing/2014/main" id="{7F2E0248-87D5-0C66-CDCB-FBEBC9B2A44B}"/>
              </a:ext>
            </a:extLst>
          </p:cNvPr>
          <p:cNvSpPr txBox="1"/>
          <p:nvPr/>
        </p:nvSpPr>
        <p:spPr>
          <a:xfrm>
            <a:off x="6072188" y="10652809"/>
            <a:ext cx="10439400" cy="5570756"/>
          </a:xfrm>
          <a:prstGeom prst="rect">
            <a:avLst/>
          </a:prstGeom>
          <a:noFill/>
        </p:spPr>
        <p:txBody>
          <a:bodyPr wrap="square" rtlCol="0">
            <a:spAutoFit/>
          </a:bodyPr>
          <a:lstStyle/>
          <a:p>
            <a:pPr marL="285750" indent="-285750">
              <a:buFont typeface="Arial" panose="020B0604020202020204" pitchFamily="34" charset="0"/>
              <a:buChar char="•"/>
            </a:pPr>
            <a:r>
              <a:rPr lang="en-GB" sz="5400" b="0" i="0" dirty="0">
                <a:solidFill>
                  <a:srgbClr val="141414"/>
                </a:solidFill>
                <a:effectLst/>
                <a:latin typeface="Arial" panose="020B0604020202020204" pitchFamily="34" charset="0"/>
                <a:ea typeface="Cascadia Mono SemiBold" panose="020B0609020000020004" pitchFamily="49" charset="0"/>
                <a:cs typeface="Arial" panose="020B0604020202020204" pitchFamily="34" charset="0"/>
              </a:rPr>
              <a:t>Data safety from hackers</a:t>
            </a:r>
          </a:p>
          <a:p>
            <a:pPr marL="285750" indent="-285750">
              <a:buFont typeface="Arial" panose="020B0604020202020204" pitchFamily="34" charset="0"/>
              <a:buChar char="•"/>
            </a:pPr>
            <a:r>
              <a:rPr lang="en-GB" sz="5400" b="0" i="0" dirty="0">
                <a:solidFill>
                  <a:srgbClr val="141414"/>
                </a:solidFill>
                <a:effectLst/>
                <a:latin typeface="Arial" panose="020B0604020202020204" pitchFamily="34" charset="0"/>
                <a:ea typeface="Cascadia Mono SemiBold" panose="020B0609020000020004" pitchFamily="49" charset="0"/>
                <a:cs typeface="Arial" panose="020B0604020202020204" pitchFamily="34" charset="0"/>
              </a:rPr>
              <a:t>Safeguarding online </a:t>
            </a:r>
            <a:r>
              <a:rPr lang="en-GB" sz="5400" dirty="0">
                <a:solidFill>
                  <a:srgbClr val="141414"/>
                </a:solidFill>
                <a:latin typeface="Arial" panose="020B0604020202020204" pitchFamily="34" charset="0"/>
                <a:ea typeface="Cascadia Mono SemiBold" panose="020B0609020000020004" pitchFamily="49" charset="0"/>
                <a:cs typeface="Arial" panose="020B0604020202020204" pitchFamily="34" charset="0"/>
              </a:rPr>
              <a:t>t</a:t>
            </a:r>
            <a:r>
              <a:rPr lang="en-GB" sz="5400" b="0" i="0" dirty="0">
                <a:solidFill>
                  <a:srgbClr val="141414"/>
                </a:solidFill>
                <a:effectLst/>
                <a:latin typeface="Arial" panose="020B0604020202020204" pitchFamily="34" charset="0"/>
                <a:ea typeface="Cascadia Mono SemiBold" panose="020B0609020000020004" pitchFamily="49" charset="0"/>
                <a:cs typeface="Arial" panose="020B0604020202020204" pitchFamily="34" charset="0"/>
              </a:rPr>
              <a:t>ransactions</a:t>
            </a:r>
          </a:p>
          <a:p>
            <a:pPr marL="285750" indent="-285750">
              <a:buFont typeface="Arial" panose="020B0604020202020204" pitchFamily="34" charset="0"/>
              <a:buChar char="•"/>
            </a:pPr>
            <a:r>
              <a:rPr lang="en-GB" sz="5400" b="0" i="0" dirty="0">
                <a:solidFill>
                  <a:srgbClr val="141414"/>
                </a:solidFill>
                <a:effectLst/>
                <a:latin typeface="Arial" panose="020B0604020202020204" pitchFamily="34" charset="0"/>
                <a:ea typeface="Cascadia Mono SemiBold" panose="020B0609020000020004" pitchFamily="49" charset="0"/>
                <a:cs typeface="Arial" panose="020B0604020202020204" pitchFamily="34" charset="0"/>
              </a:rPr>
              <a:t>Preventing identity </a:t>
            </a:r>
            <a:r>
              <a:rPr lang="en-GB" sz="5400" dirty="0">
                <a:solidFill>
                  <a:srgbClr val="141414"/>
                </a:solidFill>
                <a:latin typeface="Arial" panose="020B0604020202020204" pitchFamily="34" charset="0"/>
                <a:ea typeface="Cascadia Mono SemiBold" panose="020B0609020000020004" pitchFamily="49" charset="0"/>
                <a:cs typeface="Arial" panose="020B0604020202020204" pitchFamily="34" charset="0"/>
              </a:rPr>
              <a:t>t</a:t>
            </a:r>
            <a:r>
              <a:rPr lang="en-GB" sz="5400" b="0" i="0" dirty="0">
                <a:solidFill>
                  <a:srgbClr val="141414"/>
                </a:solidFill>
                <a:effectLst/>
                <a:latin typeface="Arial" panose="020B0604020202020204" pitchFamily="34" charset="0"/>
                <a:ea typeface="Cascadia Mono SemiBold" panose="020B0609020000020004" pitchFamily="49" charset="0"/>
                <a:cs typeface="Arial" panose="020B0604020202020204" pitchFamily="34" charset="0"/>
              </a:rPr>
              <a:t>heft</a:t>
            </a:r>
          </a:p>
          <a:p>
            <a:pPr marL="285750" indent="-285750">
              <a:buFont typeface="Arial" panose="020B0604020202020204" pitchFamily="34" charset="0"/>
              <a:buChar char="•"/>
            </a:pPr>
            <a:r>
              <a:rPr lang="en-GB" sz="5400" b="0" i="0" dirty="0">
                <a:solidFill>
                  <a:srgbClr val="141414"/>
                </a:solidFill>
                <a:effectLst/>
                <a:latin typeface="Arial" panose="020B0604020202020204" pitchFamily="34" charset="0"/>
                <a:ea typeface="Cascadia Mono SemiBold" panose="020B0609020000020004" pitchFamily="49" charset="0"/>
                <a:cs typeface="Arial" panose="020B0604020202020204" pitchFamily="34" charset="0"/>
              </a:rPr>
              <a:t>Mitigation of financial </a:t>
            </a:r>
            <a:r>
              <a:rPr lang="en-GB" sz="5400" dirty="0">
                <a:solidFill>
                  <a:srgbClr val="141414"/>
                </a:solidFill>
                <a:latin typeface="Arial" panose="020B0604020202020204" pitchFamily="34" charset="0"/>
                <a:ea typeface="Cascadia Mono SemiBold" panose="020B0609020000020004" pitchFamily="49" charset="0"/>
                <a:cs typeface="Arial" panose="020B0604020202020204" pitchFamily="34" charset="0"/>
              </a:rPr>
              <a:t>l</a:t>
            </a:r>
            <a:r>
              <a:rPr lang="en-GB" sz="5400" b="0" i="0" dirty="0">
                <a:solidFill>
                  <a:srgbClr val="141414"/>
                </a:solidFill>
                <a:effectLst/>
                <a:latin typeface="Arial" panose="020B0604020202020204" pitchFamily="34" charset="0"/>
                <a:ea typeface="Cascadia Mono SemiBold" panose="020B0609020000020004" pitchFamily="49" charset="0"/>
                <a:cs typeface="Arial" panose="020B0604020202020204" pitchFamily="34" charset="0"/>
              </a:rPr>
              <a:t>osses</a:t>
            </a:r>
          </a:p>
          <a:p>
            <a:pPr marL="285750" indent="-285750">
              <a:buFont typeface="Arial" panose="020B0604020202020204" pitchFamily="34" charset="0"/>
              <a:buChar char="•"/>
            </a:pPr>
            <a:r>
              <a:rPr lang="en-GB" sz="5400" b="0" i="0" dirty="0">
                <a:solidFill>
                  <a:srgbClr val="141414"/>
                </a:solidFill>
                <a:effectLst/>
                <a:latin typeface="Arial" panose="020B0604020202020204" pitchFamily="34" charset="0"/>
                <a:ea typeface="Cascadia Mono SemiBold" panose="020B0609020000020004" pitchFamily="49" charset="0"/>
                <a:cs typeface="Arial" panose="020B0604020202020204" pitchFamily="34" charset="0"/>
              </a:rPr>
              <a:t>Recovery of the system</a:t>
            </a:r>
          </a:p>
          <a:p>
            <a:pPr marL="285750" indent="-285750">
              <a:buFont typeface="Arial" panose="020B0604020202020204" pitchFamily="34" charset="0"/>
              <a:buChar char="•"/>
            </a:pPr>
            <a:endParaRPr lang="en-GB" sz="3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anim calcmode="lin" valueType="num">
                                      <p:cBhvr additive="base">
                                        <p:cTn id="11"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 calcmode="lin" valueType="num">
                                      <p:cBhvr additive="base">
                                        <p:cTn id="1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anim calcmode="lin" valueType="num">
                                      <p:cBhvr additive="base">
                                        <p:cTn id="23"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BF9C7-7884-B6CC-324D-BCFC253FA158}"/>
              </a:ext>
            </a:extLst>
          </p:cNvPr>
          <p:cNvSpPr>
            <a:spLocks noGrp="1"/>
          </p:cNvSpPr>
          <p:nvPr>
            <p:ph type="ctrTitle"/>
          </p:nvPr>
        </p:nvSpPr>
        <p:spPr>
          <a:xfrm>
            <a:off x="1245692" y="9266995"/>
            <a:ext cx="9906953" cy="11961588"/>
          </a:xfrm>
        </p:spPr>
        <p:txBody>
          <a:bodyPr>
            <a:normAutofit/>
          </a:bodyPr>
          <a:lstStyle/>
          <a:p>
            <a:pPr marL="685800" indent="-685800">
              <a:buFont typeface="Wingdings" panose="05000000000000000000" pitchFamily="2" charset="2"/>
              <a:buChar char="§"/>
            </a:pPr>
            <a:r>
              <a:rPr lang="en-GB" sz="5400" b="0" i="0" dirty="0">
                <a:solidFill>
                  <a:srgbClr val="141414"/>
                </a:solidFill>
                <a:effectLst/>
                <a:latin typeface="__PRIMARY_FONT_e530d6"/>
              </a:rPr>
              <a:t>User convenience </a:t>
            </a:r>
            <a:br>
              <a:rPr lang="en-GB" sz="5400" b="0" i="0" dirty="0">
                <a:solidFill>
                  <a:srgbClr val="141414"/>
                </a:solidFill>
                <a:effectLst/>
                <a:latin typeface="__PRIMARY_FONT_e530d6"/>
              </a:rPr>
            </a:br>
            <a:br>
              <a:rPr lang="en-GB" sz="5400" b="0" i="0" dirty="0">
                <a:solidFill>
                  <a:srgbClr val="141414"/>
                </a:solidFill>
                <a:effectLst/>
                <a:latin typeface="__PRIMARY_FONT_e530d6"/>
              </a:rPr>
            </a:br>
            <a:r>
              <a:rPr lang="en-GB" sz="5400" b="0" i="0" dirty="0">
                <a:solidFill>
                  <a:srgbClr val="141414"/>
                </a:solidFill>
                <a:effectLst/>
                <a:latin typeface="__PRIMARY_FONT_e530d6"/>
              </a:rPr>
              <a:t>Impact on performance</a:t>
            </a:r>
            <a:br>
              <a:rPr lang="en-GB" sz="5400" b="0" i="0" dirty="0">
                <a:solidFill>
                  <a:srgbClr val="141414"/>
                </a:solidFill>
                <a:effectLst/>
                <a:latin typeface="__PRIMARY_FONT_e530d6"/>
              </a:rPr>
            </a:br>
            <a:br>
              <a:rPr lang="en-GB" sz="5400" b="0" i="0" dirty="0">
                <a:solidFill>
                  <a:srgbClr val="141414"/>
                </a:solidFill>
                <a:effectLst/>
                <a:latin typeface="__PRIMARY_FONT_e530d6"/>
              </a:rPr>
            </a:br>
            <a:r>
              <a:rPr lang="en-GB" sz="5400" b="0" i="0" dirty="0">
                <a:solidFill>
                  <a:srgbClr val="141414"/>
                </a:solidFill>
                <a:effectLst/>
                <a:latin typeface="__PRIMARY_FONT_e530d6"/>
              </a:rPr>
              <a:t>Data security against hackers</a:t>
            </a:r>
            <a:br>
              <a:rPr lang="en-GB" sz="5400" b="0" i="0" dirty="0">
                <a:solidFill>
                  <a:srgbClr val="141414"/>
                </a:solidFill>
                <a:effectLst/>
                <a:latin typeface="__PRIMARY_FONT_e530d6"/>
              </a:rPr>
            </a:br>
            <a:br>
              <a:rPr lang="en-GB" sz="5400" b="0" i="0" dirty="0">
                <a:solidFill>
                  <a:srgbClr val="141414"/>
                </a:solidFill>
                <a:effectLst/>
                <a:latin typeface="__PRIMARY_FONT_e530d6"/>
              </a:rPr>
            </a:br>
            <a:r>
              <a:rPr lang="en-GB" sz="5400" b="0" i="0" dirty="0">
                <a:solidFill>
                  <a:srgbClr val="141414"/>
                </a:solidFill>
                <a:effectLst/>
                <a:latin typeface="__PRIMARY_FONT_e530d6"/>
              </a:rPr>
              <a:t>Constant monitoring</a:t>
            </a:r>
            <a:br>
              <a:rPr lang="en-GB" sz="5400" b="0" i="0" dirty="0">
                <a:solidFill>
                  <a:srgbClr val="141414"/>
                </a:solidFill>
                <a:effectLst/>
                <a:latin typeface="__PRIMARY_FONT_e530d6"/>
              </a:rPr>
            </a:br>
            <a:br>
              <a:rPr lang="en-GB" sz="5400" b="0" i="0" dirty="0">
                <a:solidFill>
                  <a:srgbClr val="141414"/>
                </a:solidFill>
                <a:effectLst/>
                <a:latin typeface="__PRIMARY_FONT_e530d6"/>
              </a:rPr>
            </a:br>
            <a:r>
              <a:rPr lang="en-GB" sz="5400" b="0" i="0" dirty="0">
                <a:solidFill>
                  <a:srgbClr val="141414"/>
                </a:solidFill>
                <a:effectLst/>
                <a:latin typeface="__PRIMARY_FONT_e530d6"/>
              </a:rPr>
              <a:t>Identify theft prevention</a:t>
            </a:r>
            <a:br>
              <a:rPr lang="en-GB" sz="5400" b="0" i="0" dirty="0">
                <a:solidFill>
                  <a:srgbClr val="141414"/>
                </a:solidFill>
                <a:effectLst/>
                <a:latin typeface="__PRIMARY_FONT_e530d6"/>
              </a:rPr>
            </a:br>
            <a:br>
              <a:rPr lang="en-GB" sz="5400" b="0" i="0" dirty="0">
                <a:solidFill>
                  <a:srgbClr val="141414"/>
                </a:solidFill>
                <a:effectLst/>
                <a:latin typeface="__PRIMARY_FONT_e530d6"/>
              </a:rPr>
            </a:br>
            <a:br>
              <a:rPr lang="en-GB" sz="5400" b="0" i="0" dirty="0">
                <a:solidFill>
                  <a:srgbClr val="141414"/>
                </a:solidFill>
                <a:effectLst/>
                <a:latin typeface="__PRIMARY_FONT_e530d6"/>
              </a:rPr>
            </a:br>
            <a:br>
              <a:rPr lang="en-GB" sz="4000" b="0" i="0" dirty="0">
                <a:solidFill>
                  <a:srgbClr val="141414"/>
                </a:solidFill>
                <a:effectLst/>
                <a:latin typeface="Arial" panose="020B0604020202020204" pitchFamily="34" charset="0"/>
                <a:cs typeface="Arial" panose="020B0604020202020204" pitchFamily="34" charset="0"/>
              </a:rPr>
            </a:br>
            <a:br>
              <a:rPr lang="en-GB" sz="5400" b="0" i="0" dirty="0">
                <a:solidFill>
                  <a:srgbClr val="141414"/>
                </a:solidFill>
                <a:effectLst/>
                <a:latin typeface="Arial" panose="020B0604020202020204" pitchFamily="34" charset="0"/>
                <a:cs typeface="Arial" panose="020B0604020202020204" pitchFamily="34" charset="0"/>
              </a:rPr>
            </a:br>
            <a:r>
              <a:rPr lang="en-GB" sz="5400" b="0" i="0" dirty="0">
                <a:solidFill>
                  <a:srgbClr val="141414"/>
                </a:solidFill>
                <a:effectLst/>
                <a:latin typeface="Arial" panose="020B0604020202020204" pitchFamily="34" charset="0"/>
                <a:cs typeface="Arial" panose="020B0604020202020204" pitchFamily="34" charset="0"/>
              </a:rPr>
              <a:t> </a:t>
            </a:r>
            <a:br>
              <a:rPr lang="en-GB" sz="4000" b="0" i="0" dirty="0">
                <a:solidFill>
                  <a:srgbClr val="141414"/>
                </a:solidFill>
                <a:effectLst/>
                <a:latin typeface="Arial" panose="020B0604020202020204" pitchFamily="34" charset="0"/>
                <a:cs typeface="Arial" panose="020B0604020202020204" pitchFamily="34" charset="0"/>
              </a:rPr>
            </a:br>
            <a:br>
              <a:rPr lang="en-GB" sz="4000" b="0" i="0" dirty="0">
                <a:solidFill>
                  <a:srgbClr val="141414"/>
                </a:solidFill>
                <a:effectLst/>
                <a:latin typeface="Arial" panose="020B0604020202020204" pitchFamily="34" charset="0"/>
                <a:cs typeface="Arial" panose="020B0604020202020204" pitchFamily="34" charset="0"/>
              </a:rPr>
            </a:br>
            <a:br>
              <a:rPr lang="en-GB" sz="4000" b="0" i="0" dirty="0">
                <a:solidFill>
                  <a:srgbClr val="141414"/>
                </a:solidFill>
                <a:effectLst/>
                <a:latin typeface="Arial" panose="020B0604020202020204" pitchFamily="34" charset="0"/>
                <a:cs typeface="Arial" panose="020B0604020202020204" pitchFamily="34" charset="0"/>
              </a:rPr>
            </a:br>
            <a:br>
              <a:rPr lang="en-GB" sz="800" b="0" i="0" dirty="0">
                <a:solidFill>
                  <a:srgbClr val="141414"/>
                </a:solidFill>
                <a:effectLst/>
                <a:latin typeface="__PRIMARY_FONT_e530d6"/>
              </a:rPr>
            </a:br>
            <a:endParaRPr lang="en-GB" sz="3200" dirty="0"/>
          </a:p>
        </p:txBody>
      </p:sp>
      <p:sp>
        <p:nvSpPr>
          <p:cNvPr id="4" name="TextBox 3">
            <a:extLst>
              <a:ext uri="{FF2B5EF4-FFF2-40B4-BE49-F238E27FC236}">
                <a16:creationId xmlns:a16="http://schemas.microsoft.com/office/drawing/2014/main" id="{FF384D06-5C26-E767-0686-5EBAC7FE72C4}"/>
              </a:ext>
            </a:extLst>
          </p:cNvPr>
          <p:cNvSpPr txBox="1"/>
          <p:nvPr/>
        </p:nvSpPr>
        <p:spPr>
          <a:xfrm>
            <a:off x="11355845" y="9677400"/>
            <a:ext cx="4773155" cy="4154984"/>
          </a:xfrm>
          <a:prstGeom prst="rect">
            <a:avLst/>
          </a:prstGeom>
          <a:noFill/>
        </p:spPr>
        <p:txBody>
          <a:bodyPr wrap="square" rtlCol="0">
            <a:spAutoFit/>
          </a:bodyPr>
          <a:lstStyle/>
          <a:p>
            <a:r>
              <a:rPr lang="en-GB" sz="6600" b="1" i="0" dirty="0">
                <a:solidFill>
                  <a:srgbClr val="141414"/>
                </a:solidFill>
                <a:effectLst>
                  <a:outerShdw blurRad="38100" dist="38100" dir="2700000" algn="tl">
                    <a:srgbClr val="000000">
                      <a:alpha val="43137"/>
                    </a:srgbClr>
                  </a:outerShdw>
                </a:effectLst>
                <a:latin typeface="Cascadia Mono SemiBold" panose="020B0609020000020004" pitchFamily="49" charset="0"/>
                <a:ea typeface="Cascadia Mono SemiBold" panose="020B0609020000020004" pitchFamily="49" charset="0"/>
                <a:cs typeface="Cascadia Mono SemiBold" panose="020B0609020000020004" pitchFamily="49" charset="0"/>
              </a:rPr>
              <a:t>Disadvantages of</a:t>
            </a:r>
          </a:p>
          <a:p>
            <a:r>
              <a:rPr lang="en-GB" sz="6600" b="1" dirty="0">
                <a:effectLst>
                  <a:outerShdw blurRad="38100" dist="38100" dir="2700000" algn="tl">
                    <a:srgbClr val="000000">
                      <a:alpha val="43137"/>
                    </a:srgbClr>
                  </a:outerShdw>
                </a:effectLst>
                <a:latin typeface="Cascadia Mono SemiBold" panose="020B0609020000020004" pitchFamily="49" charset="0"/>
                <a:ea typeface="Cascadia Mono SemiBold" panose="020B0609020000020004" pitchFamily="49" charset="0"/>
                <a:cs typeface="Cascadia Mono SemiBold" panose="020B0609020000020004" pitchFamily="49" charset="0"/>
              </a:rPr>
              <a:t> Digital Safety</a:t>
            </a:r>
          </a:p>
        </p:txBody>
      </p:sp>
    </p:spTree>
    <p:extLst>
      <p:ext uri="{BB962C8B-B14F-4D97-AF65-F5344CB8AC3E}">
        <p14:creationId xmlns:p14="http://schemas.microsoft.com/office/powerpoint/2010/main" val="2481000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C6FF7-74EA-AD62-84C4-6062A452EFEF}"/>
              </a:ext>
            </a:extLst>
          </p:cNvPr>
          <p:cNvSpPr>
            <a:spLocks noGrp="1"/>
          </p:cNvSpPr>
          <p:nvPr>
            <p:ph type="ctrTitle"/>
          </p:nvPr>
        </p:nvSpPr>
        <p:spPr>
          <a:xfrm>
            <a:off x="1448892" y="4771195"/>
            <a:ext cx="9906953" cy="3267787"/>
          </a:xfrm>
        </p:spPr>
        <p:txBody>
          <a:bodyPr>
            <a:normAutofit/>
          </a:bodyPr>
          <a:lstStyle/>
          <a:p>
            <a:r>
              <a:rPr lang="en-GB" sz="6600" dirty="0">
                <a:latin typeface="Cascadia Mono SemiBold" panose="020B0609020000020004" pitchFamily="49" charset="0"/>
                <a:ea typeface="Cascadia Mono SemiBold" panose="020B0609020000020004" pitchFamily="49" charset="0"/>
                <a:cs typeface="Cascadia Mono SemiBold" panose="020B0609020000020004" pitchFamily="49" charset="0"/>
              </a:rPr>
              <a:t>References</a:t>
            </a:r>
          </a:p>
        </p:txBody>
      </p:sp>
      <p:sp>
        <p:nvSpPr>
          <p:cNvPr id="3" name="Subtitle 2">
            <a:extLst>
              <a:ext uri="{FF2B5EF4-FFF2-40B4-BE49-F238E27FC236}">
                <a16:creationId xmlns:a16="http://schemas.microsoft.com/office/drawing/2014/main" id="{F81214CE-FF64-FC00-85F0-16A495B6CDF7}"/>
              </a:ext>
            </a:extLst>
          </p:cNvPr>
          <p:cNvSpPr>
            <a:spLocks noGrp="1"/>
          </p:cNvSpPr>
          <p:nvPr>
            <p:ph type="subTitle" idx="1"/>
          </p:nvPr>
        </p:nvSpPr>
        <p:spPr>
          <a:xfrm>
            <a:off x="1489746" y="8255000"/>
            <a:ext cx="9906953" cy="12265989"/>
          </a:xfrm>
        </p:spPr>
        <p:txBody>
          <a:bodyPr/>
          <a:lstStyle/>
          <a:p>
            <a:pPr marL="571500" indent="-571500">
              <a:buFont typeface="Arial" panose="020B0604020202020204" pitchFamily="34" charset="0"/>
              <a:buChar char="•"/>
            </a:pPr>
            <a:endParaRPr lang="en-GB" dirty="0">
              <a:solidFill>
                <a:schemeClr val="tx1"/>
              </a:solidFill>
            </a:endParaRPr>
          </a:p>
          <a:p>
            <a:pPr marL="571500" indent="-571500">
              <a:buFont typeface="Arial" panose="020B0604020202020204" pitchFamily="34" charset="0"/>
              <a:buChar char="•"/>
            </a:pPr>
            <a:r>
              <a:rPr lang="en-GB" dirty="0">
                <a:solidFill>
                  <a:schemeClr val="tx1"/>
                </a:solidFill>
              </a:rPr>
              <a:t>-  Check Point (2024) </a:t>
            </a:r>
            <a:r>
              <a:rPr lang="en-GB" b="0" i="0" dirty="0">
                <a:solidFill>
                  <a:schemeClr val="tx1"/>
                </a:solidFill>
                <a:effectLst/>
                <a:latin typeface="DIN"/>
              </a:rPr>
              <a:t>What is a Cyber Attack? Available at: </a:t>
            </a:r>
            <a:r>
              <a:rPr lang="en-GB" dirty="0">
                <a:solidFill>
                  <a:schemeClr val="tx1"/>
                </a:solidFill>
                <a:hlinkClick r:id="rId2">
                  <a:extLst>
                    <a:ext uri="{A12FA001-AC4F-418D-AE19-62706E023703}">
                      <ahyp:hlinkClr xmlns:ahyp="http://schemas.microsoft.com/office/drawing/2018/hyperlinkcolor" val="tx"/>
                    </a:ext>
                  </a:extLst>
                </a:hlinkClick>
              </a:rPr>
              <a:t>(1) New Messages!</a:t>
            </a:r>
            <a:r>
              <a:rPr lang="en-GB" dirty="0">
                <a:solidFill>
                  <a:schemeClr val="tx1"/>
                </a:solidFill>
              </a:rPr>
              <a:t> ( Accessed on 25 of November 2024)</a:t>
            </a:r>
          </a:p>
          <a:p>
            <a:r>
              <a:rPr lang="en-GB" dirty="0">
                <a:solidFill>
                  <a:schemeClr val="tx1"/>
                </a:solidFill>
                <a:latin typeface="DIN"/>
              </a:rPr>
              <a:t>      </a:t>
            </a:r>
            <a:r>
              <a:rPr lang="en-GB" dirty="0">
                <a:solidFill>
                  <a:schemeClr val="tx1"/>
                </a:solidFill>
              </a:rPr>
              <a:t>- Gov Uk, (2024) </a:t>
            </a:r>
            <a:r>
              <a:rPr lang="en-GB" i="0" dirty="0">
                <a:solidFill>
                  <a:schemeClr val="tx1"/>
                </a:solidFill>
                <a:effectLst/>
                <a:latin typeface="GDS Transport"/>
              </a:rPr>
              <a:t>Online Safety Act: explainer.    Available at: </a:t>
            </a:r>
            <a:r>
              <a:rPr lang="en-GB" dirty="0">
                <a:solidFill>
                  <a:schemeClr val="tx1"/>
                </a:solidFill>
                <a:hlinkClick r:id="rId3">
                  <a:extLst>
                    <a:ext uri="{A12FA001-AC4F-418D-AE19-62706E023703}">
                      <ahyp:hlinkClr xmlns:ahyp="http://schemas.microsoft.com/office/drawing/2018/hyperlinkcolor" val="tx"/>
                    </a:ext>
                  </a:extLst>
                </a:hlinkClick>
              </a:rPr>
              <a:t>Online Safety Act: explainer - GOV.UK</a:t>
            </a:r>
            <a:r>
              <a:rPr lang="en-GB" dirty="0">
                <a:solidFill>
                  <a:schemeClr val="tx1"/>
                </a:solidFill>
              </a:rPr>
              <a:t> (Accessed on 22 of November 2024).</a:t>
            </a:r>
          </a:p>
          <a:p>
            <a:r>
              <a:rPr lang="en-GB" dirty="0">
                <a:solidFill>
                  <a:schemeClr val="tx1"/>
                </a:solidFill>
              </a:rPr>
              <a:t>     -</a:t>
            </a:r>
            <a:r>
              <a:rPr lang="en-GB" dirty="0" err="1">
                <a:solidFill>
                  <a:schemeClr val="tx1"/>
                </a:solidFill>
              </a:rPr>
              <a:t>MetaCompliance</a:t>
            </a:r>
            <a:r>
              <a:rPr lang="en-GB" dirty="0">
                <a:solidFill>
                  <a:schemeClr val="tx1"/>
                </a:solidFill>
              </a:rPr>
              <a:t> (2024) Top 10 tips on cyber safety for the workplace. </a:t>
            </a:r>
            <a:r>
              <a:rPr lang="en-GB" dirty="0" err="1">
                <a:solidFill>
                  <a:schemeClr val="tx1"/>
                </a:solidFill>
              </a:rPr>
              <a:t>Availabe</a:t>
            </a:r>
            <a:r>
              <a:rPr lang="en-GB" dirty="0">
                <a:solidFill>
                  <a:schemeClr val="tx1"/>
                </a:solidFill>
              </a:rPr>
              <a:t> at: </a:t>
            </a:r>
            <a:r>
              <a:rPr lang="en-GB" dirty="0">
                <a:solidFill>
                  <a:schemeClr val="tx1"/>
                </a:solidFill>
                <a:hlinkClick r:id="rId4">
                  <a:extLst>
                    <a:ext uri="{A12FA001-AC4F-418D-AE19-62706E023703}">
                      <ahyp:hlinkClr xmlns:ahyp="http://schemas.microsoft.com/office/drawing/2018/hyperlinkcolor" val="tx"/>
                    </a:ext>
                  </a:extLst>
                </a:hlinkClick>
              </a:rPr>
              <a:t>Cyber Security </a:t>
            </a:r>
            <a:r>
              <a:rPr lang="en-GB" dirty="0" err="1">
                <a:solidFill>
                  <a:schemeClr val="tx1"/>
                </a:solidFill>
                <a:hlinkClick r:id="rId4">
                  <a:extLst>
                    <a:ext uri="{A12FA001-AC4F-418D-AE19-62706E023703}">
                      <ahyp:hlinkClr xmlns:ahyp="http://schemas.microsoft.com/office/drawing/2018/hyperlinkcolor" val="tx"/>
                    </a:ext>
                  </a:extLst>
                </a:hlinkClick>
              </a:rPr>
              <a:t>ELearning</a:t>
            </a:r>
            <a:r>
              <a:rPr lang="en-GB" dirty="0">
                <a:solidFill>
                  <a:schemeClr val="tx1"/>
                </a:solidFill>
                <a:hlinkClick r:id="rId4">
                  <a:extLst>
                    <a:ext uri="{A12FA001-AC4F-418D-AE19-62706E023703}">
                      <ahyp:hlinkClr xmlns:ahyp="http://schemas.microsoft.com/office/drawing/2018/hyperlinkcolor" val="tx"/>
                    </a:ext>
                  </a:extLst>
                </a:hlinkClick>
              </a:rPr>
              <a:t> | </a:t>
            </a:r>
            <a:r>
              <a:rPr lang="en-GB" dirty="0" err="1">
                <a:solidFill>
                  <a:schemeClr val="tx1"/>
                </a:solidFill>
                <a:hlinkClick r:id="rId4">
                  <a:extLst>
                    <a:ext uri="{A12FA001-AC4F-418D-AE19-62706E023703}">
                      <ahyp:hlinkClr xmlns:ahyp="http://schemas.microsoft.com/office/drawing/2018/hyperlinkcolor" val="tx"/>
                    </a:ext>
                  </a:extLst>
                </a:hlinkClick>
              </a:rPr>
              <a:t>MetaCompliance</a:t>
            </a:r>
            <a:r>
              <a:rPr lang="en-GB" dirty="0">
                <a:solidFill>
                  <a:schemeClr val="tx1"/>
                </a:solidFill>
                <a:hlinkClick r:id="rId4">
                  <a:extLst>
                    <a:ext uri="{A12FA001-AC4F-418D-AE19-62706E023703}">
                      <ahyp:hlinkClr xmlns:ahyp="http://schemas.microsoft.com/office/drawing/2018/hyperlinkcolor" val="tx"/>
                    </a:ext>
                  </a:extLst>
                </a:hlinkClick>
              </a:rPr>
              <a:t> Content Library</a:t>
            </a:r>
            <a:r>
              <a:rPr lang="en-GB" dirty="0">
                <a:solidFill>
                  <a:schemeClr val="tx1"/>
                </a:solidFill>
              </a:rPr>
              <a:t> (Accessed on 25 of November).</a:t>
            </a:r>
          </a:p>
          <a:p>
            <a:pPr marL="571500" indent="-571500">
              <a:buFont typeface="Arial" panose="020B0604020202020204" pitchFamily="34" charset="0"/>
              <a:buChar char="•"/>
            </a:pPr>
            <a:r>
              <a:rPr lang="en-GB" i="0" dirty="0">
                <a:solidFill>
                  <a:schemeClr val="tx1"/>
                </a:solidFill>
                <a:effectLst/>
                <a:latin typeface="GDS Transport"/>
              </a:rPr>
              <a:t>- Wac (2024) </a:t>
            </a:r>
            <a:r>
              <a:rPr lang="en-GB" b="0" i="0" dirty="0">
                <a:solidFill>
                  <a:schemeClr val="tx1"/>
                </a:solidFill>
                <a:effectLst/>
                <a:latin typeface="__PRIMARY_FONT_e530d6"/>
              </a:rPr>
              <a:t>Top 20 Advantages and Disadvantages of Cybersecurity. Available at: </a:t>
            </a:r>
            <a:r>
              <a:rPr lang="en-GB" dirty="0">
                <a:solidFill>
                  <a:schemeClr val="tx1"/>
                </a:solidFill>
                <a:hlinkClick r:id="rId5">
                  <a:extLst>
                    <a:ext uri="{A12FA001-AC4F-418D-AE19-62706E023703}">
                      <ahyp:hlinkClr xmlns:ahyp="http://schemas.microsoft.com/office/drawing/2018/hyperlinkcolor" val="tx"/>
                    </a:ext>
                  </a:extLst>
                </a:hlinkClick>
              </a:rPr>
              <a:t>Top 20 Advantages and Disadvantages of Cybersecurity</a:t>
            </a:r>
            <a:r>
              <a:rPr lang="en-GB" dirty="0">
                <a:solidFill>
                  <a:schemeClr val="tx1"/>
                </a:solidFill>
              </a:rPr>
              <a:t> (Accessed on 22 of November 2024).</a:t>
            </a:r>
            <a:endParaRPr lang="en-GB" i="0" dirty="0">
              <a:solidFill>
                <a:schemeClr val="tx1"/>
              </a:solidFill>
              <a:effectLst/>
              <a:latin typeface="GDS Transport"/>
            </a:endParaRPr>
          </a:p>
          <a:p>
            <a:pPr marL="571500" indent="-571500">
              <a:buFont typeface="Arial" panose="020B0604020202020204" pitchFamily="34" charset="0"/>
              <a:buChar char="•"/>
            </a:pPr>
            <a:endParaRPr lang="en-GB" b="0" i="0" dirty="0">
              <a:solidFill>
                <a:schemeClr val="tx1"/>
              </a:solidFill>
              <a:effectLst/>
              <a:latin typeface="DIN"/>
            </a:endParaRPr>
          </a:p>
          <a:p>
            <a:endParaRPr lang="en-GB" b="0" i="0" dirty="0">
              <a:solidFill>
                <a:schemeClr val="tx1"/>
              </a:solidFill>
              <a:effectLst/>
              <a:latin typeface="DIN"/>
            </a:endParaRPr>
          </a:p>
        </p:txBody>
      </p:sp>
    </p:spTree>
    <p:extLst>
      <p:ext uri="{BB962C8B-B14F-4D97-AF65-F5344CB8AC3E}">
        <p14:creationId xmlns:p14="http://schemas.microsoft.com/office/powerpoint/2010/main" val="3640604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00"/>
                                        <p:tgtEl>
                                          <p:spTgt spid="3">
                                            <p:txEl>
                                              <p:pRg st="1" end="1"/>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wipe(down)">
                                      <p:cBhvr>
                                        <p:cTn id="10" dur="500"/>
                                        <p:tgtEl>
                                          <p:spTgt spid="3">
                                            <p:txEl>
                                              <p:pRg st="2" end="2"/>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wipe(down)">
                                      <p:cBhvr>
                                        <p:cTn id="13" dur="500"/>
                                        <p:tgtEl>
                                          <p:spTgt spid="3">
                                            <p:txEl>
                                              <p:pRg st="3" end="3"/>
                                            </p:txEl>
                                          </p:spTgt>
                                        </p:tgtEl>
                                      </p:cBhvr>
                                    </p:animEffect>
                                  </p:childTnLst>
                                </p:cTn>
                              </p:par>
                              <p:par>
                                <p:cTn id="14" presetID="22" presetClass="entr" presetSubtype="4"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wipe(down)">
                                      <p:cBhvr>
                                        <p:cTn id="16"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Frame</Template>
  <TotalTime>6037</TotalTime>
  <Words>669</Words>
  <Application>Microsoft Office PowerPoint</Application>
  <PresentationFormat>Widescreen</PresentationFormat>
  <Paragraphs>60</Paragraphs>
  <Slides>10</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10</vt:i4>
      </vt:variant>
    </vt:vector>
  </HeadingPairs>
  <TitlesOfParts>
    <vt:vector size="21" baseType="lpstr">
      <vt:lpstr>__PRIMARY_FONT_e530d6</vt:lpstr>
      <vt:lpstr>ADLaM Display</vt:lpstr>
      <vt:lpstr>Arial</vt:lpstr>
      <vt:lpstr>Cascadia Mono SemiBold</vt:lpstr>
      <vt:lpstr>Corbel</vt:lpstr>
      <vt:lpstr>DIN</vt:lpstr>
      <vt:lpstr>GDS Transport</vt:lpstr>
      <vt:lpstr>Raleway</vt:lpstr>
      <vt:lpstr>Wingdings</vt:lpstr>
      <vt:lpstr>Wingdings 2</vt:lpstr>
      <vt:lpstr>Frame</vt:lpstr>
      <vt:lpstr>PowerPoint Presentation</vt:lpstr>
      <vt:lpstr>Digital    Safety</vt:lpstr>
      <vt:lpstr>How I protect my online identity ?</vt:lpstr>
      <vt:lpstr>PowerPoint Presentation</vt:lpstr>
      <vt:lpstr>PowerPoint Presentation</vt:lpstr>
      <vt:lpstr>PowerPoint Presentation</vt:lpstr>
      <vt:lpstr>Online Safety</vt:lpstr>
      <vt:lpstr>Advantages of digital safety </vt:lpstr>
      <vt:lpstr>User convenience   Impact on performance  Data security against hackers  Constant monitoring  Identify theft prevention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Carla Silva</dc:creator>
  <cp:lastModifiedBy>Lucelia Pinto De Azevedo (2410218)</cp:lastModifiedBy>
  <cp:revision>24</cp:revision>
  <dcterms:created xsi:type="dcterms:W3CDTF">2024-11-20T00:26:40Z</dcterms:created>
  <dcterms:modified xsi:type="dcterms:W3CDTF">2024-11-25T23:19:12Z</dcterms:modified>
</cp:coreProperties>
</file>