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2" r:id="rId3"/>
    <p:sldId id="257" r:id="rId4"/>
    <p:sldId id="258" r:id="rId5"/>
    <p:sldId id="259" r:id="rId6"/>
    <p:sldId id="264" r:id="rId7"/>
    <p:sldId id="261" r:id="rId8"/>
    <p:sldId id="263" r:id="rId9"/>
    <p:sldId id="260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128123-89F5-442E-9D09-A29E1C04B478}" v="44" dt="2021-04-23T15:41:19.4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353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55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loe hearn" userId="8326352ea0e3a638" providerId="LiveId" clId="{6A128123-89F5-442E-9D09-A29E1C04B478}"/>
    <pc:docChg chg="undo custSel addSld modSld sldOrd">
      <pc:chgData name="chloe hearn" userId="8326352ea0e3a638" providerId="LiveId" clId="{6A128123-89F5-442E-9D09-A29E1C04B478}" dt="2021-04-23T15:41:19.467" v="268"/>
      <pc:docMkLst>
        <pc:docMk/>
      </pc:docMkLst>
      <pc:sldChg chg="addSp delSp modSp mod setBg setClrOvrMap delDesignElem">
        <pc:chgData name="chloe hearn" userId="8326352ea0e3a638" providerId="LiveId" clId="{6A128123-89F5-442E-9D09-A29E1C04B478}" dt="2021-04-23T14:51:06.530" v="34"/>
        <pc:sldMkLst>
          <pc:docMk/>
          <pc:sldMk cId="3488743990" sldId="256"/>
        </pc:sldMkLst>
        <pc:spChg chg="mod">
          <ac:chgData name="chloe hearn" userId="8326352ea0e3a638" providerId="LiveId" clId="{6A128123-89F5-442E-9D09-A29E1C04B478}" dt="2021-04-23T14:51:06.530" v="34"/>
          <ac:spMkLst>
            <pc:docMk/>
            <pc:sldMk cId="3488743990" sldId="256"/>
            <ac:spMk id="2" creationId="{7DB60206-0962-4168-A5D7-0C7475B8FA21}"/>
          </ac:spMkLst>
        </pc:spChg>
        <pc:spChg chg="mod">
          <ac:chgData name="chloe hearn" userId="8326352ea0e3a638" providerId="LiveId" clId="{6A128123-89F5-442E-9D09-A29E1C04B478}" dt="2021-04-23T14:51:06.530" v="34"/>
          <ac:spMkLst>
            <pc:docMk/>
            <pc:sldMk cId="3488743990" sldId="256"/>
            <ac:spMk id="3" creationId="{6A11294C-753A-47C7-B0A4-4E740D5DED5C}"/>
          </ac:spMkLst>
        </pc:spChg>
        <pc:spChg chg="mod">
          <ac:chgData name="chloe hearn" userId="8326352ea0e3a638" providerId="LiveId" clId="{6A128123-89F5-442E-9D09-A29E1C04B478}" dt="2021-04-23T14:49:36.718" v="16" actId="26606"/>
          <ac:spMkLst>
            <pc:docMk/>
            <pc:sldMk cId="3488743990" sldId="256"/>
            <ac:spMk id="6" creationId="{C92C4F99-EA74-45E0-9E7D-C079B3A5FC90}"/>
          </ac:spMkLst>
        </pc:spChg>
        <pc:spChg chg="add del">
          <ac:chgData name="chloe hearn" userId="8326352ea0e3a638" providerId="LiveId" clId="{6A128123-89F5-442E-9D09-A29E1C04B478}" dt="2021-04-23T14:50:30.563" v="27" actId="26606"/>
          <ac:spMkLst>
            <pc:docMk/>
            <pc:sldMk cId="3488743990" sldId="256"/>
            <ac:spMk id="8" creationId="{F3F4807A-5068-4492-8025-D75F320E908D}"/>
          </ac:spMkLst>
        </pc:spChg>
        <pc:spChg chg="add del">
          <ac:chgData name="chloe hearn" userId="8326352ea0e3a638" providerId="LiveId" clId="{6A128123-89F5-442E-9D09-A29E1C04B478}" dt="2021-04-23T14:50:30.563" v="27" actId="26606"/>
          <ac:spMkLst>
            <pc:docMk/>
            <pc:sldMk cId="3488743990" sldId="256"/>
            <ac:spMk id="9" creationId="{B24996F8-180C-4DCB-8A26-DFA336CDEFBC}"/>
          </ac:spMkLst>
        </pc:spChg>
        <pc:spChg chg="add del">
          <ac:chgData name="chloe hearn" userId="8326352ea0e3a638" providerId="LiveId" clId="{6A128123-89F5-442E-9D09-A29E1C04B478}" dt="2021-04-23T14:50:30.563" v="27" actId="26606"/>
          <ac:spMkLst>
            <pc:docMk/>
            <pc:sldMk cId="3488743990" sldId="256"/>
            <ac:spMk id="10" creationId="{630182B0-3559-41D5-9EBC-0BD86BEDAD09}"/>
          </ac:spMkLst>
        </pc:spChg>
        <pc:spChg chg="add del">
          <ac:chgData name="chloe hearn" userId="8326352ea0e3a638" providerId="LiveId" clId="{6A128123-89F5-442E-9D09-A29E1C04B478}" dt="2021-04-23T14:49:27.916" v="13" actId="26606"/>
          <ac:spMkLst>
            <pc:docMk/>
            <pc:sldMk cId="3488743990" sldId="256"/>
            <ac:spMk id="11" creationId="{C885E190-58DD-42DD-A4A8-401E15C92A52}"/>
          </ac:spMkLst>
        </pc:spChg>
        <pc:spChg chg="add del">
          <ac:chgData name="chloe hearn" userId="8326352ea0e3a638" providerId="LiveId" clId="{6A128123-89F5-442E-9D09-A29E1C04B478}" dt="2021-04-23T14:50:44.288" v="32"/>
          <ac:spMkLst>
            <pc:docMk/>
            <pc:sldMk cId="3488743990" sldId="256"/>
            <ac:spMk id="12" creationId="{A4322390-8B58-46BE-88EB-D9FD30C08743}"/>
          </ac:spMkLst>
        </pc:spChg>
        <pc:spChg chg="add del">
          <ac:chgData name="chloe hearn" userId="8326352ea0e3a638" providerId="LiveId" clId="{6A128123-89F5-442E-9D09-A29E1C04B478}" dt="2021-04-23T14:49:36.367" v="15" actId="26606"/>
          <ac:spMkLst>
            <pc:docMk/>
            <pc:sldMk cId="3488743990" sldId="256"/>
            <ac:spMk id="13" creationId="{B24996F8-180C-4DCB-8A26-DFA336CDEFBC}"/>
          </ac:spMkLst>
        </pc:spChg>
        <pc:spChg chg="add del">
          <ac:chgData name="chloe hearn" userId="8326352ea0e3a638" providerId="LiveId" clId="{6A128123-89F5-442E-9D09-A29E1C04B478}" dt="2021-04-23T14:49:36.367" v="15" actId="26606"/>
          <ac:spMkLst>
            <pc:docMk/>
            <pc:sldMk cId="3488743990" sldId="256"/>
            <ac:spMk id="14" creationId="{F3F4807A-5068-4492-8025-D75F320E908D}"/>
          </ac:spMkLst>
        </pc:spChg>
        <pc:spChg chg="add del">
          <ac:chgData name="chloe hearn" userId="8326352ea0e3a638" providerId="LiveId" clId="{6A128123-89F5-442E-9D09-A29E1C04B478}" dt="2021-04-23T14:49:36.367" v="15" actId="26606"/>
          <ac:spMkLst>
            <pc:docMk/>
            <pc:sldMk cId="3488743990" sldId="256"/>
            <ac:spMk id="15" creationId="{630182B0-3559-41D5-9EBC-0BD86BEDAD09}"/>
          </ac:spMkLst>
        </pc:spChg>
        <pc:spChg chg="add del">
          <ac:chgData name="chloe hearn" userId="8326352ea0e3a638" providerId="LiveId" clId="{6A128123-89F5-442E-9D09-A29E1C04B478}" dt="2021-04-23T14:50:14.501" v="23" actId="26606"/>
          <ac:spMkLst>
            <pc:docMk/>
            <pc:sldMk cId="3488743990" sldId="256"/>
            <ac:spMk id="17" creationId="{E4F17063-EDA4-417B-946F-BA357F3B390D}"/>
          </ac:spMkLst>
        </pc:spChg>
        <pc:spChg chg="add del">
          <ac:chgData name="chloe hearn" userId="8326352ea0e3a638" providerId="LiveId" clId="{6A128123-89F5-442E-9D09-A29E1C04B478}" dt="2021-04-23T14:50:14.501" v="23" actId="26606"/>
          <ac:spMkLst>
            <pc:docMk/>
            <pc:sldMk cId="3488743990" sldId="256"/>
            <ac:spMk id="18" creationId="{D36F3EEA-55D4-4677-80E7-92D00B8F343B}"/>
          </ac:spMkLst>
        </pc:spChg>
        <pc:spChg chg="add del">
          <ac:chgData name="chloe hearn" userId="8326352ea0e3a638" providerId="LiveId" clId="{6A128123-89F5-442E-9D09-A29E1C04B478}" dt="2021-04-23T14:50:14.480" v="22" actId="26606"/>
          <ac:spMkLst>
            <pc:docMk/>
            <pc:sldMk cId="3488743990" sldId="256"/>
            <ac:spMk id="20" creationId="{E4F17063-EDA4-417B-946F-BA357F3B390D}"/>
          </ac:spMkLst>
        </pc:spChg>
        <pc:spChg chg="del">
          <ac:chgData name="chloe hearn" userId="8326352ea0e3a638" providerId="LiveId" clId="{6A128123-89F5-442E-9D09-A29E1C04B478}" dt="2021-04-23T14:48:00.393" v="3"/>
          <ac:spMkLst>
            <pc:docMk/>
            <pc:sldMk cId="3488743990" sldId="256"/>
            <ac:spMk id="23" creationId="{71B2258F-86CA-4D4D-8270-BC05FCDEBFB3}"/>
          </ac:spMkLst>
        </pc:spChg>
        <pc:spChg chg="add del">
          <ac:chgData name="chloe hearn" userId="8326352ea0e3a638" providerId="LiveId" clId="{6A128123-89F5-442E-9D09-A29E1C04B478}" dt="2021-04-23T14:50:14.480" v="22" actId="26606"/>
          <ac:spMkLst>
            <pc:docMk/>
            <pc:sldMk cId="3488743990" sldId="256"/>
            <ac:spMk id="25" creationId="{D36F3EEA-55D4-4677-80E7-92D00B8F343B}"/>
          </ac:spMkLst>
        </pc:spChg>
        <pc:picChg chg="mod ord">
          <ac:chgData name="chloe hearn" userId="8326352ea0e3a638" providerId="LiveId" clId="{6A128123-89F5-442E-9D09-A29E1C04B478}" dt="2021-04-23T14:50:30.802" v="28" actId="26606"/>
          <ac:picMkLst>
            <pc:docMk/>
            <pc:sldMk cId="3488743990" sldId="256"/>
            <ac:picMk id="5" creationId="{B2556D65-549E-4363-8B6E-342004CBC4D3}"/>
          </ac:picMkLst>
        </pc:picChg>
      </pc:sldChg>
      <pc:sldChg chg="addSp delSp modSp mod setBg setClrOvrMap">
        <pc:chgData name="chloe hearn" userId="8326352ea0e3a638" providerId="LiveId" clId="{6A128123-89F5-442E-9D09-A29E1C04B478}" dt="2021-04-23T15:17:30.535" v="158" actId="26606"/>
        <pc:sldMkLst>
          <pc:docMk/>
          <pc:sldMk cId="2150579489" sldId="257"/>
        </pc:sldMkLst>
        <pc:spChg chg="mod">
          <ac:chgData name="chloe hearn" userId="8326352ea0e3a638" providerId="LiveId" clId="{6A128123-89F5-442E-9D09-A29E1C04B478}" dt="2021-04-23T15:17:30.535" v="158" actId="26606"/>
          <ac:spMkLst>
            <pc:docMk/>
            <pc:sldMk cId="2150579489" sldId="257"/>
            <ac:spMk id="2" creationId="{395BE653-0B41-45E4-AEC4-652DF90A7BF8}"/>
          </ac:spMkLst>
        </pc:spChg>
        <pc:spChg chg="mod ord">
          <ac:chgData name="chloe hearn" userId="8326352ea0e3a638" providerId="LiveId" clId="{6A128123-89F5-442E-9D09-A29E1C04B478}" dt="2021-04-23T15:17:30.535" v="158" actId="26606"/>
          <ac:spMkLst>
            <pc:docMk/>
            <pc:sldMk cId="2150579489" sldId="257"/>
            <ac:spMk id="3" creationId="{676EA214-82AD-4A56-9AC5-290ABD66A90E}"/>
          </ac:spMkLst>
        </pc:spChg>
        <pc:spChg chg="add del">
          <ac:chgData name="chloe hearn" userId="8326352ea0e3a638" providerId="LiveId" clId="{6A128123-89F5-442E-9D09-A29E1C04B478}" dt="2021-04-23T14:48:18.125" v="7" actId="26606"/>
          <ac:spMkLst>
            <pc:docMk/>
            <pc:sldMk cId="2150579489" sldId="257"/>
            <ac:spMk id="71" creationId="{C8A3C342-1D03-412F-8DD3-BF519E8E0AE9}"/>
          </ac:spMkLst>
        </pc:spChg>
        <pc:spChg chg="add del">
          <ac:chgData name="chloe hearn" userId="8326352ea0e3a638" providerId="LiveId" clId="{6A128123-89F5-442E-9D09-A29E1C04B478}" dt="2021-04-23T14:48:18.125" v="7" actId="26606"/>
          <ac:spMkLst>
            <pc:docMk/>
            <pc:sldMk cId="2150579489" sldId="257"/>
            <ac:spMk id="73" creationId="{81CC9B02-E087-4350-AEBD-2C3CF001AF01}"/>
          </ac:spMkLst>
        </pc:spChg>
        <pc:spChg chg="add del">
          <ac:chgData name="chloe hearn" userId="8326352ea0e3a638" providerId="LiveId" clId="{6A128123-89F5-442E-9D09-A29E1C04B478}" dt="2021-04-23T14:48:18.125" v="7" actId="26606"/>
          <ac:spMkLst>
            <pc:docMk/>
            <pc:sldMk cId="2150579489" sldId="257"/>
            <ac:spMk id="75" creationId="{AC3BF0FA-36FA-4CE9-840E-F7C3A8F168B5}"/>
          </ac:spMkLst>
        </pc:spChg>
        <pc:spChg chg="add del">
          <ac:chgData name="chloe hearn" userId="8326352ea0e3a638" providerId="LiveId" clId="{6A128123-89F5-442E-9D09-A29E1C04B478}" dt="2021-04-23T14:48:18.125" v="7" actId="26606"/>
          <ac:spMkLst>
            <pc:docMk/>
            <pc:sldMk cId="2150579489" sldId="257"/>
            <ac:spMk id="77" creationId="{D6F18ACE-6E82-4ADC-8A2F-A1771B309B16}"/>
          </ac:spMkLst>
        </pc:spChg>
        <pc:picChg chg="mod">
          <ac:chgData name="chloe hearn" userId="8326352ea0e3a638" providerId="LiveId" clId="{6A128123-89F5-442E-9D09-A29E1C04B478}" dt="2021-04-23T15:17:30.535" v="158" actId="26606"/>
          <ac:picMkLst>
            <pc:docMk/>
            <pc:sldMk cId="2150579489" sldId="257"/>
            <ac:picMk id="1026" creationId="{F2875EDB-D67E-4BB8-947C-E8DAFCD53F35}"/>
          </ac:picMkLst>
        </pc:picChg>
      </pc:sldChg>
      <pc:sldChg chg="modSp modAnim">
        <pc:chgData name="chloe hearn" userId="8326352ea0e3a638" providerId="LiveId" clId="{6A128123-89F5-442E-9D09-A29E1C04B478}" dt="2021-04-23T15:38:08.719" v="240"/>
        <pc:sldMkLst>
          <pc:docMk/>
          <pc:sldMk cId="520802881" sldId="258"/>
        </pc:sldMkLst>
        <pc:spChg chg="mod">
          <ac:chgData name="chloe hearn" userId="8326352ea0e3a638" providerId="LiveId" clId="{6A128123-89F5-442E-9D09-A29E1C04B478}" dt="2021-04-23T14:51:06.530" v="34"/>
          <ac:spMkLst>
            <pc:docMk/>
            <pc:sldMk cId="520802881" sldId="258"/>
            <ac:spMk id="2" creationId="{A1651745-6353-48DA-A23F-D1818AB6BC36}"/>
          </ac:spMkLst>
        </pc:spChg>
        <pc:spChg chg="mod">
          <ac:chgData name="chloe hearn" userId="8326352ea0e3a638" providerId="LiveId" clId="{6A128123-89F5-442E-9D09-A29E1C04B478}" dt="2021-04-23T14:51:06.530" v="34"/>
          <ac:spMkLst>
            <pc:docMk/>
            <pc:sldMk cId="520802881" sldId="258"/>
            <ac:spMk id="3" creationId="{FBC8825D-46C6-4764-B18A-E1B84EF5EE40}"/>
          </ac:spMkLst>
        </pc:spChg>
      </pc:sldChg>
      <pc:sldChg chg="addSp delSp modSp mod setBg modAnim delDesignElem">
        <pc:chgData name="chloe hearn" userId="8326352ea0e3a638" providerId="LiveId" clId="{6A128123-89F5-442E-9D09-A29E1C04B478}" dt="2021-04-23T15:38:29.763" v="243"/>
        <pc:sldMkLst>
          <pc:docMk/>
          <pc:sldMk cId="221794433" sldId="259"/>
        </pc:sldMkLst>
        <pc:spChg chg="mod">
          <ac:chgData name="chloe hearn" userId="8326352ea0e3a638" providerId="LiveId" clId="{6A128123-89F5-442E-9D09-A29E1C04B478}" dt="2021-04-23T14:48:34.563" v="10" actId="26606"/>
          <ac:spMkLst>
            <pc:docMk/>
            <pc:sldMk cId="221794433" sldId="259"/>
            <ac:spMk id="2" creationId="{D1A6923A-2CC4-4669-9014-F12AB24ECE5D}"/>
          </ac:spMkLst>
        </pc:spChg>
        <pc:spChg chg="del mod">
          <ac:chgData name="chloe hearn" userId="8326352ea0e3a638" providerId="LiveId" clId="{6A128123-89F5-442E-9D09-A29E1C04B478}" dt="2021-04-23T14:51:54.693" v="37" actId="26606"/>
          <ac:spMkLst>
            <pc:docMk/>
            <pc:sldMk cId="221794433" sldId="259"/>
            <ac:spMk id="3" creationId="{2DD72183-92B9-43DD-BB07-8A5A13ABF7B3}"/>
          </ac:spMkLst>
        </pc:spChg>
        <pc:spChg chg="del mod">
          <ac:chgData name="chloe hearn" userId="8326352ea0e3a638" providerId="LiveId" clId="{6A128123-89F5-442E-9D09-A29E1C04B478}" dt="2021-04-23T15:16:40.168" v="120" actId="478"/>
          <ac:spMkLst>
            <pc:docMk/>
            <pc:sldMk cId="221794433" sldId="259"/>
            <ac:spMk id="6" creationId="{CF14EDFB-8BC6-4AF4-B23F-DECC75C5F4BE}"/>
          </ac:spMkLst>
        </pc:spChg>
        <pc:spChg chg="add mod">
          <ac:chgData name="chloe hearn" userId="8326352ea0e3a638" providerId="LiveId" clId="{6A128123-89F5-442E-9D09-A29E1C04B478}" dt="2021-04-23T15:17:05.157" v="156" actId="313"/>
          <ac:spMkLst>
            <pc:docMk/>
            <pc:sldMk cId="221794433" sldId="259"/>
            <ac:spMk id="9" creationId="{E29F2F2E-9DA5-4874-9F49-808C1E6EB61B}"/>
          </ac:spMkLst>
        </pc:spChg>
        <pc:spChg chg="add del">
          <ac:chgData name="chloe hearn" userId="8326352ea0e3a638" providerId="LiveId" clId="{6A128123-89F5-442E-9D09-A29E1C04B478}" dt="2021-04-23T14:50:44.288" v="32"/>
          <ac:spMkLst>
            <pc:docMk/>
            <pc:sldMk cId="221794433" sldId="259"/>
            <ac:spMk id="11" creationId="{AA047838-7F9E-43CF-A116-26E7AAA8F842}"/>
          </ac:spMkLst>
        </pc:spChg>
        <pc:graphicFrameChg chg="add">
          <ac:chgData name="chloe hearn" userId="8326352ea0e3a638" providerId="LiveId" clId="{6A128123-89F5-442E-9D09-A29E1C04B478}" dt="2021-04-23T14:51:54.693" v="37" actId="26606"/>
          <ac:graphicFrameMkLst>
            <pc:docMk/>
            <pc:sldMk cId="221794433" sldId="259"/>
            <ac:graphicFrameMk id="8" creationId="{1156181C-C576-4076-B5E6-1ADD6E07BC9F}"/>
          </ac:graphicFrameMkLst>
        </pc:graphicFrameChg>
        <pc:picChg chg="add del mod">
          <ac:chgData name="chloe hearn" userId="8326352ea0e3a638" providerId="LiveId" clId="{6A128123-89F5-442E-9D09-A29E1C04B478}" dt="2021-04-23T15:08:03.016" v="53" actId="21"/>
          <ac:picMkLst>
            <pc:docMk/>
            <pc:sldMk cId="221794433" sldId="259"/>
            <ac:picMk id="4" creationId="{596BDC20-4E17-4C22-90DE-0CE51DAB69E1}"/>
          </ac:picMkLst>
        </pc:picChg>
        <pc:picChg chg="del mod ord">
          <ac:chgData name="chloe hearn" userId="8326352ea0e3a638" providerId="LiveId" clId="{6A128123-89F5-442E-9D09-A29E1C04B478}" dt="2021-04-23T15:04:57.993" v="49" actId="21"/>
          <ac:picMkLst>
            <pc:docMk/>
            <pc:sldMk cId="221794433" sldId="259"/>
            <ac:picMk id="5" creationId="{EA3E3E92-DCD8-47E9-AB6D-556B06171A24}"/>
          </ac:picMkLst>
        </pc:picChg>
        <pc:picChg chg="add mod">
          <ac:chgData name="chloe hearn" userId="8326352ea0e3a638" providerId="LiveId" clId="{6A128123-89F5-442E-9D09-A29E1C04B478}" dt="2021-04-23T15:09:06.253" v="60" actId="1076"/>
          <ac:picMkLst>
            <pc:docMk/>
            <pc:sldMk cId="221794433" sldId="259"/>
            <ac:picMk id="7" creationId="{E0921C56-BCA4-4530-99C4-C10D2D753EF3}"/>
          </ac:picMkLst>
        </pc:picChg>
        <pc:picChg chg="del">
          <ac:chgData name="chloe hearn" userId="8326352ea0e3a638" providerId="LiveId" clId="{6A128123-89F5-442E-9D09-A29E1C04B478}" dt="2021-04-23T14:48:00.393" v="3"/>
          <ac:picMkLst>
            <pc:docMk/>
            <pc:sldMk cId="221794433" sldId="259"/>
            <ac:picMk id="55" creationId="{54DDEBDD-D8BD-41A6-8A0D-B00E3768B0F9}"/>
          </ac:picMkLst>
        </pc:picChg>
      </pc:sldChg>
      <pc:sldChg chg="modSp mod">
        <pc:chgData name="chloe hearn" userId="8326352ea0e3a638" providerId="LiveId" clId="{6A128123-89F5-442E-9D09-A29E1C04B478}" dt="2021-04-23T15:36:54.111" v="237" actId="20577"/>
        <pc:sldMkLst>
          <pc:docMk/>
          <pc:sldMk cId="3936158592" sldId="260"/>
        </pc:sldMkLst>
        <pc:spChg chg="mod">
          <ac:chgData name="chloe hearn" userId="8326352ea0e3a638" providerId="LiveId" clId="{6A128123-89F5-442E-9D09-A29E1C04B478}" dt="2021-04-23T14:51:06.530" v="34"/>
          <ac:spMkLst>
            <pc:docMk/>
            <pc:sldMk cId="3936158592" sldId="260"/>
            <ac:spMk id="2" creationId="{4A8193FC-F526-4BF4-9020-4759F5C77208}"/>
          </ac:spMkLst>
        </pc:spChg>
        <pc:spChg chg="mod">
          <ac:chgData name="chloe hearn" userId="8326352ea0e3a638" providerId="LiveId" clId="{6A128123-89F5-442E-9D09-A29E1C04B478}" dt="2021-04-23T15:36:54.111" v="237" actId="20577"/>
          <ac:spMkLst>
            <pc:docMk/>
            <pc:sldMk cId="3936158592" sldId="260"/>
            <ac:spMk id="3" creationId="{925B696B-B23A-4F86-87C2-F81FB670A9B3}"/>
          </ac:spMkLst>
        </pc:spChg>
      </pc:sldChg>
      <pc:sldChg chg="delSp modSp mod setBg modAnim delDesignElem">
        <pc:chgData name="chloe hearn" userId="8326352ea0e3a638" providerId="LiveId" clId="{6A128123-89F5-442E-9D09-A29E1C04B478}" dt="2021-04-23T15:39:16.067" v="247"/>
        <pc:sldMkLst>
          <pc:docMk/>
          <pc:sldMk cId="2489906484" sldId="261"/>
        </pc:sldMkLst>
        <pc:spChg chg="mod">
          <ac:chgData name="chloe hearn" userId="8326352ea0e3a638" providerId="LiveId" clId="{6A128123-89F5-442E-9D09-A29E1C04B478}" dt="2021-04-23T14:49:01.439" v="11" actId="26606"/>
          <ac:spMkLst>
            <pc:docMk/>
            <pc:sldMk cId="2489906484" sldId="261"/>
            <ac:spMk id="2" creationId="{BE02978B-5742-4C31-8B67-4B94809471F8}"/>
          </ac:spMkLst>
        </pc:spChg>
        <pc:spChg chg="mod">
          <ac:chgData name="chloe hearn" userId="8326352ea0e3a638" providerId="LiveId" clId="{6A128123-89F5-442E-9D09-A29E1C04B478}" dt="2021-04-23T14:51:06.813" v="35" actId="27636"/>
          <ac:spMkLst>
            <pc:docMk/>
            <pc:sldMk cId="2489906484" sldId="261"/>
            <ac:spMk id="8" creationId="{8FDC8E71-F09F-4134-A8EB-3EAA766E47FC}"/>
          </ac:spMkLst>
        </pc:spChg>
        <pc:spChg chg="del">
          <ac:chgData name="chloe hearn" userId="8326352ea0e3a638" providerId="LiveId" clId="{6A128123-89F5-442E-9D09-A29E1C04B478}" dt="2021-04-23T14:48:00.393" v="3"/>
          <ac:spMkLst>
            <pc:docMk/>
            <pc:sldMk cId="2489906484" sldId="261"/>
            <ac:spMk id="25" creationId="{D1EA859B-E555-4109-94F3-6700E046E008}"/>
          </ac:spMkLst>
        </pc:spChg>
        <pc:spChg chg="del">
          <ac:chgData name="chloe hearn" userId="8326352ea0e3a638" providerId="LiveId" clId="{6A128123-89F5-442E-9D09-A29E1C04B478}" dt="2021-04-23T14:48:00.393" v="3"/>
          <ac:spMkLst>
            <pc:docMk/>
            <pc:sldMk cId="2489906484" sldId="261"/>
            <ac:spMk id="26" creationId="{04812C46-200A-4DEB-A05E-3ED6C68C2387}"/>
          </ac:spMkLst>
        </pc:spChg>
        <pc:picChg chg="mod ord">
          <ac:chgData name="chloe hearn" userId="8326352ea0e3a638" providerId="LiveId" clId="{6A128123-89F5-442E-9D09-A29E1C04B478}" dt="2021-04-23T14:49:01.439" v="11" actId="26606"/>
          <ac:picMkLst>
            <pc:docMk/>
            <pc:sldMk cId="2489906484" sldId="261"/>
            <ac:picMk id="4" creationId="{43D933CC-2ACB-4F7A-BC17-B485624E0BBB}"/>
          </ac:picMkLst>
        </pc:picChg>
      </pc:sldChg>
      <pc:sldChg chg="addSp delSp modSp mod setBg delDesignElem">
        <pc:chgData name="chloe hearn" userId="8326352ea0e3a638" providerId="LiveId" clId="{6A128123-89F5-442E-9D09-A29E1C04B478}" dt="2021-04-23T14:51:21.575" v="36" actId="26606"/>
        <pc:sldMkLst>
          <pc:docMk/>
          <pc:sldMk cId="793349227" sldId="262"/>
        </pc:sldMkLst>
        <pc:spChg chg="mod">
          <ac:chgData name="chloe hearn" userId="8326352ea0e3a638" providerId="LiveId" clId="{6A128123-89F5-442E-9D09-A29E1C04B478}" dt="2021-04-23T14:51:21.575" v="36" actId="26606"/>
          <ac:spMkLst>
            <pc:docMk/>
            <pc:sldMk cId="793349227" sldId="262"/>
            <ac:spMk id="2" creationId="{684D1584-718E-4B98-A5C2-870190090045}"/>
          </ac:spMkLst>
        </pc:spChg>
        <pc:spChg chg="del mod">
          <ac:chgData name="chloe hearn" userId="8326352ea0e3a638" providerId="LiveId" clId="{6A128123-89F5-442E-9D09-A29E1C04B478}" dt="2021-04-23T14:48:27.741" v="9" actId="26606"/>
          <ac:spMkLst>
            <pc:docMk/>
            <pc:sldMk cId="793349227" sldId="262"/>
            <ac:spMk id="3" creationId="{202AA668-BB98-4768-9923-81A499C0E94E}"/>
          </ac:spMkLst>
        </pc:spChg>
        <pc:spChg chg="add">
          <ac:chgData name="chloe hearn" userId="8326352ea0e3a638" providerId="LiveId" clId="{6A128123-89F5-442E-9D09-A29E1C04B478}" dt="2021-04-23T14:51:21.575" v="36" actId="26606"/>
          <ac:spMkLst>
            <pc:docMk/>
            <pc:sldMk cId="793349227" sldId="262"/>
            <ac:spMk id="11" creationId="{4FA533C5-33E3-4611-AF9F-72811D8B26A6}"/>
          </ac:spMkLst>
        </pc:spChg>
        <pc:spChg chg="add del">
          <ac:chgData name="chloe hearn" userId="8326352ea0e3a638" providerId="LiveId" clId="{6A128123-89F5-442E-9D09-A29E1C04B478}" dt="2021-04-23T14:50:44.288" v="32"/>
          <ac:spMkLst>
            <pc:docMk/>
            <pc:sldMk cId="793349227" sldId="262"/>
            <ac:spMk id="12" creationId="{4FA533C5-33E3-4611-AF9F-72811D8B26A6}"/>
          </ac:spMkLst>
        </pc:spChg>
        <pc:spChg chg="add">
          <ac:chgData name="chloe hearn" userId="8326352ea0e3a638" providerId="LiveId" clId="{6A128123-89F5-442E-9D09-A29E1C04B478}" dt="2021-04-23T14:51:21.575" v="36" actId="26606"/>
          <ac:spMkLst>
            <pc:docMk/>
            <pc:sldMk cId="793349227" sldId="262"/>
            <ac:spMk id="17" creationId="{87F0FDC4-AD8C-47D9-9131-623C98ADB0AE}"/>
          </ac:spMkLst>
        </pc:spChg>
        <pc:spChg chg="add del">
          <ac:chgData name="chloe hearn" userId="8326352ea0e3a638" providerId="LiveId" clId="{6A128123-89F5-442E-9D09-A29E1C04B478}" dt="2021-04-23T14:50:44.288" v="32"/>
          <ac:spMkLst>
            <pc:docMk/>
            <pc:sldMk cId="793349227" sldId="262"/>
            <ac:spMk id="18" creationId="{87F0FDC4-AD8C-47D9-9131-623C98ADB0AE}"/>
          </ac:spMkLst>
        </pc:spChg>
        <pc:spChg chg="add">
          <ac:chgData name="chloe hearn" userId="8326352ea0e3a638" providerId="LiveId" clId="{6A128123-89F5-442E-9D09-A29E1C04B478}" dt="2021-04-23T14:51:21.575" v="36" actId="26606"/>
          <ac:spMkLst>
            <pc:docMk/>
            <pc:sldMk cId="793349227" sldId="262"/>
            <ac:spMk id="19" creationId="{C28D0172-F2E0-4763-9C35-F022664959D8}"/>
          </ac:spMkLst>
        </pc:spChg>
        <pc:spChg chg="add del">
          <ac:chgData name="chloe hearn" userId="8326352ea0e3a638" providerId="LiveId" clId="{6A128123-89F5-442E-9D09-A29E1C04B478}" dt="2021-04-23T14:50:44.288" v="32"/>
          <ac:spMkLst>
            <pc:docMk/>
            <pc:sldMk cId="793349227" sldId="262"/>
            <ac:spMk id="20" creationId="{E6A222EB-A81E-4238-B08D-AAB1828C8E0B}"/>
          </ac:spMkLst>
        </pc:spChg>
        <pc:spChg chg="add">
          <ac:chgData name="chloe hearn" userId="8326352ea0e3a638" providerId="LiveId" clId="{6A128123-89F5-442E-9D09-A29E1C04B478}" dt="2021-04-23T14:51:21.575" v="36" actId="26606"/>
          <ac:spMkLst>
            <pc:docMk/>
            <pc:sldMk cId="793349227" sldId="262"/>
            <ac:spMk id="21" creationId="{9F2851FB-E841-4509-8A6D-A416376EA380}"/>
          </ac:spMkLst>
        </pc:spChg>
        <pc:spChg chg="add del">
          <ac:chgData name="chloe hearn" userId="8326352ea0e3a638" providerId="LiveId" clId="{6A128123-89F5-442E-9D09-A29E1C04B478}" dt="2021-04-23T14:50:44.288" v="32"/>
          <ac:spMkLst>
            <pc:docMk/>
            <pc:sldMk cId="793349227" sldId="262"/>
            <ac:spMk id="22" creationId="{E014676C-074B-475A-8346-9C901C86CB97}"/>
          </ac:spMkLst>
        </pc:spChg>
        <pc:spChg chg="add">
          <ac:chgData name="chloe hearn" userId="8326352ea0e3a638" providerId="LiveId" clId="{6A128123-89F5-442E-9D09-A29E1C04B478}" dt="2021-04-23T14:51:21.575" v="36" actId="26606"/>
          <ac:spMkLst>
            <pc:docMk/>
            <pc:sldMk cId="793349227" sldId="262"/>
            <ac:spMk id="23" creationId="{DF6FB2B2-CE21-407F-B22E-302DADC2C3D3}"/>
          </ac:spMkLst>
        </pc:spChg>
        <pc:picChg chg="add">
          <ac:chgData name="chloe hearn" userId="8326352ea0e3a638" providerId="LiveId" clId="{6A128123-89F5-442E-9D09-A29E1C04B478}" dt="2021-04-23T14:51:21.575" v="36" actId="26606"/>
          <ac:picMkLst>
            <pc:docMk/>
            <pc:sldMk cId="793349227" sldId="262"/>
            <ac:picMk id="7" creationId="{91B28F63-CF00-448F-B141-FE33C33B1891}"/>
          </ac:picMkLst>
        </pc:picChg>
        <pc:picChg chg="add del">
          <ac:chgData name="chloe hearn" userId="8326352ea0e3a638" providerId="LiveId" clId="{6A128123-89F5-442E-9D09-A29E1C04B478}" dt="2021-04-23T14:50:44.288" v="32"/>
          <ac:picMkLst>
            <pc:docMk/>
            <pc:sldMk cId="793349227" sldId="262"/>
            <ac:picMk id="8" creationId="{91B28F63-CF00-448F-B141-FE33C33B1891}"/>
          </ac:picMkLst>
        </pc:picChg>
        <pc:picChg chg="add">
          <ac:chgData name="chloe hearn" userId="8326352ea0e3a638" providerId="LiveId" clId="{6A128123-89F5-442E-9D09-A29E1C04B478}" dt="2021-04-23T14:51:21.575" v="36" actId="26606"/>
          <ac:picMkLst>
            <pc:docMk/>
            <pc:sldMk cId="793349227" sldId="262"/>
            <ac:picMk id="9" creationId="{2AE609E2-8522-44E4-9077-980E5BCF3E14}"/>
          </ac:picMkLst>
        </pc:picChg>
        <pc:picChg chg="add del">
          <ac:chgData name="chloe hearn" userId="8326352ea0e3a638" providerId="LiveId" clId="{6A128123-89F5-442E-9D09-A29E1C04B478}" dt="2021-04-23T14:50:44.288" v="32"/>
          <ac:picMkLst>
            <pc:docMk/>
            <pc:sldMk cId="793349227" sldId="262"/>
            <ac:picMk id="10" creationId="{2AE609E2-8522-44E4-9077-980E5BCF3E14}"/>
          </ac:picMkLst>
        </pc:picChg>
        <pc:picChg chg="add">
          <ac:chgData name="chloe hearn" userId="8326352ea0e3a638" providerId="LiveId" clId="{6A128123-89F5-442E-9D09-A29E1C04B478}" dt="2021-04-23T14:51:21.575" v="36" actId="26606"/>
          <ac:picMkLst>
            <pc:docMk/>
            <pc:sldMk cId="793349227" sldId="262"/>
            <ac:picMk id="13" creationId="{8949AD42-25FD-4C3D-9EEE-B7FEC5809988}"/>
          </ac:picMkLst>
        </pc:picChg>
        <pc:picChg chg="add del">
          <ac:chgData name="chloe hearn" userId="8326352ea0e3a638" providerId="LiveId" clId="{6A128123-89F5-442E-9D09-A29E1C04B478}" dt="2021-04-23T14:50:44.288" v="32"/>
          <ac:picMkLst>
            <pc:docMk/>
            <pc:sldMk cId="793349227" sldId="262"/>
            <ac:picMk id="14" creationId="{8949AD42-25FD-4C3D-9EEE-B7FEC5809988}"/>
          </ac:picMkLst>
        </pc:picChg>
        <pc:picChg chg="add">
          <ac:chgData name="chloe hearn" userId="8326352ea0e3a638" providerId="LiveId" clId="{6A128123-89F5-442E-9D09-A29E1C04B478}" dt="2021-04-23T14:51:21.575" v="36" actId="26606"/>
          <ac:picMkLst>
            <pc:docMk/>
            <pc:sldMk cId="793349227" sldId="262"/>
            <ac:picMk id="15" creationId="{6AC7D913-60B7-4603-881B-831DA5D3A940}"/>
          </ac:picMkLst>
        </pc:picChg>
        <pc:picChg chg="add del">
          <ac:chgData name="chloe hearn" userId="8326352ea0e3a638" providerId="LiveId" clId="{6A128123-89F5-442E-9D09-A29E1C04B478}" dt="2021-04-23T14:50:44.288" v="32"/>
          <ac:picMkLst>
            <pc:docMk/>
            <pc:sldMk cId="793349227" sldId="262"/>
            <ac:picMk id="16" creationId="{6AC7D913-60B7-4603-881B-831DA5D3A940}"/>
          </ac:picMkLst>
        </pc:picChg>
        <pc:cxnChg chg="add del">
          <ac:chgData name="chloe hearn" userId="8326352ea0e3a638" providerId="LiveId" clId="{6A128123-89F5-442E-9D09-A29E1C04B478}" dt="2021-04-23T14:50:44.288" v="32"/>
          <ac:cxnSpMkLst>
            <pc:docMk/>
            <pc:sldMk cId="793349227" sldId="262"/>
            <ac:cxnSpMk id="24" creationId="{179C4C8E-197B-4679-AE96-B5147F971C90}"/>
          </ac:cxnSpMkLst>
        </pc:cxnChg>
      </pc:sldChg>
      <pc:sldChg chg="addSp delSp modSp mod modClrScheme modAnim chgLayout">
        <pc:chgData name="chloe hearn" userId="8326352ea0e3a638" providerId="LiveId" clId="{6A128123-89F5-442E-9D09-A29E1C04B478}" dt="2021-04-23T15:40:57.772" v="264"/>
        <pc:sldMkLst>
          <pc:docMk/>
          <pc:sldMk cId="228064479" sldId="263"/>
        </pc:sldMkLst>
        <pc:spChg chg="mod ord">
          <ac:chgData name="chloe hearn" userId="8326352ea0e3a638" providerId="LiveId" clId="{6A128123-89F5-442E-9D09-A29E1C04B478}" dt="2021-04-23T15:10:23.967" v="74" actId="700"/>
          <ac:spMkLst>
            <pc:docMk/>
            <pc:sldMk cId="228064479" sldId="263"/>
            <ac:spMk id="2" creationId="{D82DD2D9-132D-45AA-99BD-5E3E236E0897}"/>
          </ac:spMkLst>
        </pc:spChg>
        <pc:spChg chg="del mod">
          <ac:chgData name="chloe hearn" userId="8326352ea0e3a638" providerId="LiveId" clId="{6A128123-89F5-442E-9D09-A29E1C04B478}" dt="2021-04-23T15:04:52.619" v="48"/>
          <ac:spMkLst>
            <pc:docMk/>
            <pc:sldMk cId="228064479" sldId="263"/>
            <ac:spMk id="3" creationId="{32C146EC-367C-4339-B313-BEA86ECF30CD}"/>
          </ac:spMkLst>
        </pc:spChg>
        <pc:spChg chg="add del mod">
          <ac:chgData name="chloe hearn" userId="8326352ea0e3a638" providerId="LiveId" clId="{6A128123-89F5-442E-9D09-A29E1C04B478}" dt="2021-04-23T15:09:48.882" v="69"/>
          <ac:spMkLst>
            <pc:docMk/>
            <pc:sldMk cId="228064479" sldId="263"/>
            <ac:spMk id="5" creationId="{924B4A97-394D-4BAC-B302-3F5E2B4EC4FE}"/>
          </ac:spMkLst>
        </pc:spChg>
        <pc:spChg chg="add del mod">
          <ac:chgData name="chloe hearn" userId="8326352ea0e3a638" providerId="LiveId" clId="{6A128123-89F5-442E-9D09-A29E1C04B478}" dt="2021-04-23T15:10:03.204" v="73"/>
          <ac:spMkLst>
            <pc:docMk/>
            <pc:sldMk cId="228064479" sldId="263"/>
            <ac:spMk id="6" creationId="{FED9A310-9AE9-4D9F-8548-F6A5A5327F65}"/>
          </ac:spMkLst>
        </pc:spChg>
        <pc:spChg chg="add mod ord">
          <ac:chgData name="chloe hearn" userId="8326352ea0e3a638" providerId="LiveId" clId="{6A128123-89F5-442E-9D09-A29E1C04B478}" dt="2021-04-23T15:10:23.967" v="74" actId="700"/>
          <ac:spMkLst>
            <pc:docMk/>
            <pc:sldMk cId="228064479" sldId="263"/>
            <ac:spMk id="7" creationId="{E5757EAF-8B80-4985-8832-FC33157EE80B}"/>
          </ac:spMkLst>
        </pc:spChg>
        <pc:spChg chg="add mod ord">
          <ac:chgData name="chloe hearn" userId="8326352ea0e3a638" providerId="LiveId" clId="{6A128123-89F5-442E-9D09-A29E1C04B478}" dt="2021-04-23T15:10:23.967" v="74" actId="700"/>
          <ac:spMkLst>
            <pc:docMk/>
            <pc:sldMk cId="228064479" sldId="263"/>
            <ac:spMk id="8" creationId="{1DDD60C4-1834-4EEB-9453-027546DD68DA}"/>
          </ac:spMkLst>
        </pc:spChg>
        <pc:spChg chg="add del mod ord">
          <ac:chgData name="chloe hearn" userId="8326352ea0e3a638" providerId="LiveId" clId="{6A128123-89F5-442E-9D09-A29E1C04B478}" dt="2021-04-23T15:10:34.928" v="76"/>
          <ac:spMkLst>
            <pc:docMk/>
            <pc:sldMk cId="228064479" sldId="263"/>
            <ac:spMk id="9" creationId="{6692D028-9190-4AAA-9AC3-30B0AD8383C5}"/>
          </ac:spMkLst>
        </pc:spChg>
        <pc:spChg chg="add mod">
          <ac:chgData name="chloe hearn" userId="8326352ea0e3a638" providerId="LiveId" clId="{6A128123-89F5-442E-9D09-A29E1C04B478}" dt="2021-04-23T15:10:56.094" v="78"/>
          <ac:spMkLst>
            <pc:docMk/>
            <pc:sldMk cId="228064479" sldId="263"/>
            <ac:spMk id="10" creationId="{7D1F90F1-9F5C-4190-890A-4C4CA28294E2}"/>
          </ac:spMkLst>
        </pc:spChg>
        <pc:picChg chg="add mod ord">
          <ac:chgData name="chloe hearn" userId="8326352ea0e3a638" providerId="LiveId" clId="{6A128123-89F5-442E-9D09-A29E1C04B478}" dt="2021-04-23T15:39:48.146" v="253" actId="14100"/>
          <ac:picMkLst>
            <pc:docMk/>
            <pc:sldMk cId="228064479" sldId="263"/>
            <ac:picMk id="4" creationId="{15AEA247-ED56-417F-B51F-3B568DA6E58E}"/>
          </ac:picMkLst>
        </pc:picChg>
        <pc:picChg chg="add del mod">
          <ac:chgData name="chloe hearn" userId="8326352ea0e3a638" providerId="LiveId" clId="{6A128123-89F5-442E-9D09-A29E1C04B478}" dt="2021-04-23T15:09:39.032" v="66"/>
          <ac:picMkLst>
            <pc:docMk/>
            <pc:sldMk cId="228064479" sldId="263"/>
            <ac:picMk id="1026" creationId="{F2D45A66-5801-4E07-BDCB-3008AB115C6B}"/>
          </ac:picMkLst>
        </pc:picChg>
        <pc:picChg chg="add del mod">
          <ac:chgData name="chloe hearn" userId="8326352ea0e3a638" providerId="LiveId" clId="{6A128123-89F5-442E-9D09-A29E1C04B478}" dt="2021-04-23T15:10:38.848" v="77" actId="21"/>
          <ac:picMkLst>
            <pc:docMk/>
            <pc:sldMk cId="228064479" sldId="263"/>
            <ac:picMk id="1028" creationId="{44D8E986-3AD9-4873-ADF2-870C542664B4}"/>
          </ac:picMkLst>
        </pc:picChg>
      </pc:sldChg>
      <pc:sldChg chg="addSp delSp modSp mod ord setBg modAnim">
        <pc:chgData name="chloe hearn" userId="8326352ea0e3a638" providerId="LiveId" clId="{6A128123-89F5-442E-9D09-A29E1C04B478}" dt="2021-04-23T15:38:40.744" v="244"/>
        <pc:sldMkLst>
          <pc:docMk/>
          <pc:sldMk cId="2566823652" sldId="264"/>
        </pc:sldMkLst>
        <pc:spChg chg="del mod">
          <ac:chgData name="chloe hearn" userId="8326352ea0e3a638" providerId="LiveId" clId="{6A128123-89F5-442E-9D09-A29E1C04B478}" dt="2021-04-23T15:04:12.199" v="46" actId="26606"/>
          <ac:spMkLst>
            <pc:docMk/>
            <pc:sldMk cId="2566823652" sldId="264"/>
            <ac:spMk id="2" creationId="{166F75EE-714A-45FE-A21A-395C2298C941}"/>
          </ac:spMkLst>
        </pc:spChg>
        <pc:spChg chg="del mod">
          <ac:chgData name="chloe hearn" userId="8326352ea0e3a638" providerId="LiveId" clId="{6A128123-89F5-442E-9D09-A29E1C04B478}" dt="2021-04-23T15:04:02.335" v="43"/>
          <ac:spMkLst>
            <pc:docMk/>
            <pc:sldMk cId="2566823652" sldId="264"/>
            <ac:spMk id="3" creationId="{62F633CE-9845-412F-978E-F9AE53B0C334}"/>
          </ac:spMkLst>
        </pc:spChg>
        <pc:spChg chg="add mod">
          <ac:chgData name="chloe hearn" userId="8326352ea0e3a638" providerId="LiveId" clId="{6A128123-89F5-442E-9D09-A29E1C04B478}" dt="2021-04-23T15:14:39.196" v="119" actId="20577"/>
          <ac:spMkLst>
            <pc:docMk/>
            <pc:sldMk cId="2566823652" sldId="264"/>
            <ac:spMk id="5" creationId="{6EFC5899-9B50-4B66-BC3F-154EF1FD01C7}"/>
          </ac:spMkLst>
        </pc:spChg>
        <pc:spChg chg="add">
          <ac:chgData name="chloe hearn" userId="8326352ea0e3a638" providerId="LiveId" clId="{6A128123-89F5-442E-9D09-A29E1C04B478}" dt="2021-04-23T15:04:12.199" v="46" actId="26606"/>
          <ac:spMkLst>
            <pc:docMk/>
            <pc:sldMk cId="2566823652" sldId="264"/>
            <ac:spMk id="13" creationId="{AEBE9F1A-B38D-446E-83AE-14B17CE77FF2}"/>
          </ac:spMkLst>
        </pc:spChg>
        <pc:spChg chg="add">
          <ac:chgData name="chloe hearn" userId="8326352ea0e3a638" providerId="LiveId" clId="{6A128123-89F5-442E-9D09-A29E1C04B478}" dt="2021-04-23T15:04:12.199" v="46" actId="26606"/>
          <ac:spMkLst>
            <pc:docMk/>
            <pc:sldMk cId="2566823652" sldId="264"/>
            <ac:spMk id="19" creationId="{5E3EB826-A471-488F-9E8A-D65528A3C0CA}"/>
          </ac:spMkLst>
        </pc:spChg>
        <pc:spChg chg="add">
          <ac:chgData name="chloe hearn" userId="8326352ea0e3a638" providerId="LiveId" clId="{6A128123-89F5-442E-9D09-A29E1C04B478}" dt="2021-04-23T15:04:12.199" v="46" actId="26606"/>
          <ac:spMkLst>
            <pc:docMk/>
            <pc:sldMk cId="2566823652" sldId="264"/>
            <ac:spMk id="21" creationId="{4309F268-A45B-4517-B03F-2774BAEFFBA6}"/>
          </ac:spMkLst>
        </pc:spChg>
        <pc:spChg chg="add">
          <ac:chgData name="chloe hearn" userId="8326352ea0e3a638" providerId="LiveId" clId="{6A128123-89F5-442E-9D09-A29E1C04B478}" dt="2021-04-23T15:04:12.199" v="46" actId="26606"/>
          <ac:spMkLst>
            <pc:docMk/>
            <pc:sldMk cId="2566823652" sldId="264"/>
            <ac:spMk id="23" creationId="{B9D71B14-7808-43E1-BE42-8C6201370456}"/>
          </ac:spMkLst>
        </pc:spChg>
        <pc:picChg chg="add mod">
          <ac:chgData name="chloe hearn" userId="8326352ea0e3a638" providerId="LiveId" clId="{6A128123-89F5-442E-9D09-A29E1C04B478}" dt="2021-04-23T15:04:12.199" v="46" actId="26606"/>
          <ac:picMkLst>
            <pc:docMk/>
            <pc:sldMk cId="2566823652" sldId="264"/>
            <ac:picMk id="4" creationId="{E45113FA-6308-4762-BD5E-3304F052483C}"/>
          </ac:picMkLst>
        </pc:picChg>
        <pc:picChg chg="add">
          <ac:chgData name="chloe hearn" userId="8326352ea0e3a638" providerId="LiveId" clId="{6A128123-89F5-442E-9D09-A29E1C04B478}" dt="2021-04-23T15:04:12.199" v="46" actId="26606"/>
          <ac:picMkLst>
            <pc:docMk/>
            <pc:sldMk cId="2566823652" sldId="264"/>
            <ac:picMk id="9" creationId="{C9ECDD5C-152A-4CC7-8333-0F367B3A62EA}"/>
          </ac:picMkLst>
        </pc:picChg>
        <pc:picChg chg="add">
          <ac:chgData name="chloe hearn" userId="8326352ea0e3a638" providerId="LiveId" clId="{6A128123-89F5-442E-9D09-A29E1C04B478}" dt="2021-04-23T15:04:12.199" v="46" actId="26606"/>
          <ac:picMkLst>
            <pc:docMk/>
            <pc:sldMk cId="2566823652" sldId="264"/>
            <ac:picMk id="11" creationId="{7F5C92A3-369B-43F3-BDCE-E560B1B0EC89}"/>
          </ac:picMkLst>
        </pc:picChg>
        <pc:picChg chg="add">
          <ac:chgData name="chloe hearn" userId="8326352ea0e3a638" providerId="LiveId" clId="{6A128123-89F5-442E-9D09-A29E1C04B478}" dt="2021-04-23T15:04:12.199" v="46" actId="26606"/>
          <ac:picMkLst>
            <pc:docMk/>
            <pc:sldMk cId="2566823652" sldId="264"/>
            <ac:picMk id="15" creationId="{915B5014-A7EC-4BA6-9C83-8840CF81DB28}"/>
          </ac:picMkLst>
        </pc:picChg>
        <pc:picChg chg="add">
          <ac:chgData name="chloe hearn" userId="8326352ea0e3a638" providerId="LiveId" clId="{6A128123-89F5-442E-9D09-A29E1C04B478}" dt="2021-04-23T15:04:12.199" v="46" actId="26606"/>
          <ac:picMkLst>
            <pc:docMk/>
            <pc:sldMk cId="2566823652" sldId="264"/>
            <ac:picMk id="17" creationId="{022C43AB-86D7-420D-8AD7-DC0A15FDD0AF}"/>
          </ac:picMkLst>
        </pc:picChg>
      </pc:sldChg>
      <pc:sldChg chg="addSp delSp modSp new mod setBg modClrScheme modAnim chgLayout">
        <pc:chgData name="chloe hearn" userId="8326352ea0e3a638" providerId="LiveId" clId="{6A128123-89F5-442E-9D09-A29E1C04B478}" dt="2021-04-23T15:41:12.901" v="267"/>
        <pc:sldMkLst>
          <pc:docMk/>
          <pc:sldMk cId="60347333" sldId="265"/>
        </pc:sldMkLst>
        <pc:spChg chg="del mod ord">
          <ac:chgData name="chloe hearn" userId="8326352ea0e3a638" providerId="LiveId" clId="{6A128123-89F5-442E-9D09-A29E1C04B478}" dt="2021-04-23T15:29:23.333" v="160" actId="700"/>
          <ac:spMkLst>
            <pc:docMk/>
            <pc:sldMk cId="60347333" sldId="265"/>
            <ac:spMk id="2" creationId="{14279E3F-6377-45E8-8F0E-FBD1682C50C1}"/>
          </ac:spMkLst>
        </pc:spChg>
        <pc:spChg chg="del">
          <ac:chgData name="chloe hearn" userId="8326352ea0e3a638" providerId="LiveId" clId="{6A128123-89F5-442E-9D09-A29E1C04B478}" dt="2021-04-23T15:29:23.333" v="160" actId="700"/>
          <ac:spMkLst>
            <pc:docMk/>
            <pc:sldMk cId="60347333" sldId="265"/>
            <ac:spMk id="3" creationId="{7BD4170C-2708-48E3-8235-05C2332FF97F}"/>
          </ac:spMkLst>
        </pc:spChg>
        <pc:spChg chg="del mod ord">
          <ac:chgData name="chloe hearn" userId="8326352ea0e3a638" providerId="LiveId" clId="{6A128123-89F5-442E-9D09-A29E1C04B478}" dt="2021-04-23T15:29:23.333" v="160" actId="700"/>
          <ac:spMkLst>
            <pc:docMk/>
            <pc:sldMk cId="60347333" sldId="265"/>
            <ac:spMk id="4" creationId="{164A12D4-8049-4178-805C-2652FC44F29A}"/>
          </ac:spMkLst>
        </pc:spChg>
        <pc:spChg chg="del">
          <ac:chgData name="chloe hearn" userId="8326352ea0e3a638" providerId="LiveId" clId="{6A128123-89F5-442E-9D09-A29E1C04B478}" dt="2021-04-23T15:29:23.333" v="160" actId="700"/>
          <ac:spMkLst>
            <pc:docMk/>
            <pc:sldMk cId="60347333" sldId="265"/>
            <ac:spMk id="5" creationId="{0CA23170-0277-4CDC-98BF-0FDECAF833E8}"/>
          </ac:spMkLst>
        </pc:spChg>
        <pc:spChg chg="del mod ord">
          <ac:chgData name="chloe hearn" userId="8326352ea0e3a638" providerId="LiveId" clId="{6A128123-89F5-442E-9D09-A29E1C04B478}" dt="2021-04-23T15:29:23.333" v="160" actId="700"/>
          <ac:spMkLst>
            <pc:docMk/>
            <pc:sldMk cId="60347333" sldId="265"/>
            <ac:spMk id="6" creationId="{B4514A32-EDB1-4393-A046-59BAAFC3D390}"/>
          </ac:spMkLst>
        </pc:spChg>
        <pc:spChg chg="add del mod ord">
          <ac:chgData name="chloe hearn" userId="8326352ea0e3a638" providerId="LiveId" clId="{6A128123-89F5-442E-9D09-A29E1C04B478}" dt="2021-04-23T15:29:57.812" v="164" actId="26606"/>
          <ac:spMkLst>
            <pc:docMk/>
            <pc:sldMk cId="60347333" sldId="265"/>
            <ac:spMk id="7" creationId="{B23B9E1A-230B-4170-AD97-57D9DAB900AA}"/>
          </ac:spMkLst>
        </pc:spChg>
        <pc:spChg chg="add del mod ord">
          <ac:chgData name="chloe hearn" userId="8326352ea0e3a638" providerId="LiveId" clId="{6A128123-89F5-442E-9D09-A29E1C04B478}" dt="2021-04-23T15:29:31.346" v="161"/>
          <ac:spMkLst>
            <pc:docMk/>
            <pc:sldMk cId="60347333" sldId="265"/>
            <ac:spMk id="8" creationId="{48F9DDDF-580E-4262-AF4A-CA4472D2C4AE}"/>
          </ac:spMkLst>
        </pc:spChg>
        <pc:spChg chg="add del mod ord">
          <ac:chgData name="chloe hearn" userId="8326352ea0e3a638" providerId="LiveId" clId="{6A128123-89F5-442E-9D09-A29E1C04B478}" dt="2021-04-23T15:29:57.812" v="164" actId="26606"/>
          <ac:spMkLst>
            <pc:docMk/>
            <pc:sldMk cId="60347333" sldId="265"/>
            <ac:spMk id="9" creationId="{4D356239-5E32-4339-BFEA-4082375AB6F6}"/>
          </ac:spMkLst>
        </pc:spChg>
        <pc:spChg chg="add del">
          <ac:chgData name="chloe hearn" userId="8326352ea0e3a638" providerId="LiveId" clId="{6A128123-89F5-442E-9D09-A29E1C04B478}" dt="2021-04-23T15:29:57.657" v="163" actId="26606"/>
          <ac:spMkLst>
            <pc:docMk/>
            <pc:sldMk cId="60347333" sldId="265"/>
            <ac:spMk id="19" creationId="{DA1DAC79-DDBA-4382-9D43-6E5F685BE5FB}"/>
          </ac:spMkLst>
        </pc:spChg>
        <pc:spChg chg="add del">
          <ac:chgData name="chloe hearn" userId="8326352ea0e3a638" providerId="LiveId" clId="{6A128123-89F5-442E-9D09-A29E1C04B478}" dt="2021-04-23T15:29:57.657" v="163" actId="26606"/>
          <ac:spMkLst>
            <pc:docMk/>
            <pc:sldMk cId="60347333" sldId="265"/>
            <ac:spMk id="25" creationId="{6AACA73D-178F-4CFC-99E3-9F4FCBBDBA83}"/>
          </ac:spMkLst>
        </pc:spChg>
        <pc:spChg chg="add">
          <ac:chgData name="chloe hearn" userId="8326352ea0e3a638" providerId="LiveId" clId="{6A128123-89F5-442E-9D09-A29E1C04B478}" dt="2021-04-23T15:29:57.812" v="164" actId="26606"/>
          <ac:spMkLst>
            <pc:docMk/>
            <pc:sldMk cId="60347333" sldId="265"/>
            <ac:spMk id="29" creationId="{989BE678-777B-482A-A616-FEDC47B162E5}"/>
          </ac:spMkLst>
        </pc:spChg>
        <pc:spChg chg="add">
          <ac:chgData name="chloe hearn" userId="8326352ea0e3a638" providerId="LiveId" clId="{6A128123-89F5-442E-9D09-A29E1C04B478}" dt="2021-04-23T15:29:57.812" v="164" actId="26606"/>
          <ac:spMkLst>
            <pc:docMk/>
            <pc:sldMk cId="60347333" sldId="265"/>
            <ac:spMk id="32" creationId="{D28BE0C3-2102-4820-B88B-A448B1840D14}"/>
          </ac:spMkLst>
        </pc:spChg>
        <pc:spChg chg="add mod">
          <ac:chgData name="chloe hearn" userId="8326352ea0e3a638" providerId="LiveId" clId="{6A128123-89F5-442E-9D09-A29E1C04B478}" dt="2021-04-23T15:36:14.499" v="215" actId="20577"/>
          <ac:spMkLst>
            <pc:docMk/>
            <pc:sldMk cId="60347333" sldId="265"/>
            <ac:spMk id="33" creationId="{B23B9E1A-230B-4170-AD97-57D9DAB900AA}"/>
          </ac:spMkLst>
        </pc:spChg>
        <pc:spChg chg="add mod">
          <ac:chgData name="chloe hearn" userId="8326352ea0e3a638" providerId="LiveId" clId="{6A128123-89F5-442E-9D09-A29E1C04B478}" dt="2021-04-23T15:32:23.803" v="186" actId="20577"/>
          <ac:spMkLst>
            <pc:docMk/>
            <pc:sldMk cId="60347333" sldId="265"/>
            <ac:spMk id="34" creationId="{4D356239-5E32-4339-BFEA-4082375AB6F6}"/>
          </ac:spMkLst>
        </pc:spChg>
        <pc:picChg chg="add mod">
          <ac:chgData name="chloe hearn" userId="8326352ea0e3a638" providerId="LiveId" clId="{6A128123-89F5-442E-9D09-A29E1C04B478}" dt="2021-04-23T15:29:57.812" v="164" actId="26606"/>
          <ac:picMkLst>
            <pc:docMk/>
            <pc:sldMk cId="60347333" sldId="265"/>
            <ac:picMk id="10" creationId="{D41D9B70-72FD-4DA2-9DCD-5AB93398149D}"/>
          </ac:picMkLst>
        </pc:picChg>
        <pc:picChg chg="add del">
          <ac:chgData name="chloe hearn" userId="8326352ea0e3a638" providerId="LiveId" clId="{6A128123-89F5-442E-9D09-A29E1C04B478}" dt="2021-04-23T15:29:57.657" v="163" actId="26606"/>
          <ac:picMkLst>
            <pc:docMk/>
            <pc:sldMk cId="60347333" sldId="265"/>
            <ac:picMk id="15" creationId="{5B89E5C5-A037-45B3-9D37-3658914D4799}"/>
          </ac:picMkLst>
        </pc:picChg>
        <pc:picChg chg="add del">
          <ac:chgData name="chloe hearn" userId="8326352ea0e3a638" providerId="LiveId" clId="{6A128123-89F5-442E-9D09-A29E1C04B478}" dt="2021-04-23T15:29:57.657" v="163" actId="26606"/>
          <ac:picMkLst>
            <pc:docMk/>
            <pc:sldMk cId="60347333" sldId="265"/>
            <ac:picMk id="17" creationId="{5ACB93B0-521E-443D-9750-AFCFDDB3E801}"/>
          </ac:picMkLst>
        </pc:picChg>
        <pc:picChg chg="add del">
          <ac:chgData name="chloe hearn" userId="8326352ea0e3a638" providerId="LiveId" clId="{6A128123-89F5-442E-9D09-A29E1C04B478}" dt="2021-04-23T15:29:57.657" v="163" actId="26606"/>
          <ac:picMkLst>
            <pc:docMk/>
            <pc:sldMk cId="60347333" sldId="265"/>
            <ac:picMk id="21" creationId="{E0880F10-995F-4F01-A83B-7ECDB7BE7905}"/>
          </ac:picMkLst>
        </pc:picChg>
        <pc:picChg chg="add del">
          <ac:chgData name="chloe hearn" userId="8326352ea0e3a638" providerId="LiveId" clId="{6A128123-89F5-442E-9D09-A29E1C04B478}" dt="2021-04-23T15:29:57.657" v="163" actId="26606"/>
          <ac:picMkLst>
            <pc:docMk/>
            <pc:sldMk cId="60347333" sldId="265"/>
            <ac:picMk id="23" creationId="{A2D49266-1F08-40F2-B0E1-1D919DCB5780}"/>
          </ac:picMkLst>
        </pc:picChg>
        <pc:picChg chg="add">
          <ac:chgData name="chloe hearn" userId="8326352ea0e3a638" providerId="LiveId" clId="{6A128123-89F5-442E-9D09-A29E1C04B478}" dt="2021-04-23T15:29:57.812" v="164" actId="26606"/>
          <ac:picMkLst>
            <pc:docMk/>
            <pc:sldMk cId="60347333" sldId="265"/>
            <ac:picMk id="27" creationId="{DF19BAF3-7E20-4B9D-B544-BABAEEA1FA75}"/>
          </ac:picMkLst>
        </pc:picChg>
        <pc:picChg chg="add">
          <ac:chgData name="chloe hearn" userId="8326352ea0e3a638" providerId="LiveId" clId="{6A128123-89F5-442E-9D09-A29E1C04B478}" dt="2021-04-23T15:29:57.812" v="164" actId="26606"/>
          <ac:picMkLst>
            <pc:docMk/>
            <pc:sldMk cId="60347333" sldId="265"/>
            <ac:picMk id="28" creationId="{950648F4-ABCD-4DF0-8641-76CFB2354721}"/>
          </ac:picMkLst>
        </pc:picChg>
        <pc:picChg chg="add">
          <ac:chgData name="chloe hearn" userId="8326352ea0e3a638" providerId="LiveId" clId="{6A128123-89F5-442E-9D09-A29E1C04B478}" dt="2021-04-23T15:29:57.812" v="164" actId="26606"/>
          <ac:picMkLst>
            <pc:docMk/>
            <pc:sldMk cId="60347333" sldId="265"/>
            <ac:picMk id="30" creationId="{CF1EB4BD-9C7E-4AA3-9681-C7EB0DA6250B}"/>
          </ac:picMkLst>
        </pc:picChg>
        <pc:picChg chg="add">
          <ac:chgData name="chloe hearn" userId="8326352ea0e3a638" providerId="LiveId" clId="{6A128123-89F5-442E-9D09-A29E1C04B478}" dt="2021-04-23T15:29:57.812" v="164" actId="26606"/>
          <ac:picMkLst>
            <pc:docMk/>
            <pc:sldMk cId="60347333" sldId="265"/>
            <ac:picMk id="31" creationId="{94AAE3AA-3759-4D28-B0EF-575F25A5146C}"/>
          </ac:picMkLst>
        </pc:picChg>
      </pc:sldChg>
      <pc:sldChg chg="modSp new mod modAnim">
        <pc:chgData name="chloe hearn" userId="8326352ea0e3a638" providerId="LiveId" clId="{6A128123-89F5-442E-9D09-A29E1C04B478}" dt="2021-04-23T15:41:19.467" v="268"/>
        <pc:sldMkLst>
          <pc:docMk/>
          <pc:sldMk cId="2059516487" sldId="266"/>
        </pc:sldMkLst>
        <pc:spChg chg="mod">
          <ac:chgData name="chloe hearn" userId="8326352ea0e3a638" providerId="LiveId" clId="{6A128123-89F5-442E-9D09-A29E1C04B478}" dt="2021-04-23T15:36:27.416" v="228" actId="20577"/>
          <ac:spMkLst>
            <pc:docMk/>
            <pc:sldMk cId="2059516487" sldId="266"/>
            <ac:spMk id="2" creationId="{E69A7E10-9A6C-4AC6-8616-5F56DD96D4D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137D6E-3A8D-4F96-8769-B057485D711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C2E4FE2-003A-468B-9E3A-1C4DCE8D6394}">
      <dgm:prSet/>
      <dgm:spPr/>
      <dgm:t>
        <a:bodyPr/>
        <a:lstStyle/>
        <a:p>
          <a:r>
            <a:rPr lang="en-GB" b="0" i="0"/>
            <a:t>What is dementia?</a:t>
          </a:r>
          <a:endParaRPr lang="en-US"/>
        </a:p>
      </dgm:t>
    </dgm:pt>
    <dgm:pt modelId="{AADA0417-FFA5-48E3-BCB8-EA34CD78B216}" type="parTrans" cxnId="{1C51BB6D-AFD1-4DAE-A95E-D6C5ED8EFED3}">
      <dgm:prSet/>
      <dgm:spPr/>
      <dgm:t>
        <a:bodyPr/>
        <a:lstStyle/>
        <a:p>
          <a:endParaRPr lang="en-US"/>
        </a:p>
      </dgm:t>
    </dgm:pt>
    <dgm:pt modelId="{7FC15544-3DFB-4EC8-A565-138F05AA5E3A}" type="sibTrans" cxnId="{1C51BB6D-AFD1-4DAE-A95E-D6C5ED8EFED3}">
      <dgm:prSet/>
      <dgm:spPr/>
      <dgm:t>
        <a:bodyPr/>
        <a:lstStyle/>
        <a:p>
          <a:endParaRPr lang="en-US"/>
        </a:p>
      </dgm:t>
    </dgm:pt>
    <dgm:pt modelId="{E2E7AA11-5A42-49AB-AA42-8906575B5FC7}">
      <dgm:prSet/>
      <dgm:spPr/>
      <dgm:t>
        <a:bodyPr/>
        <a:lstStyle/>
        <a:p>
          <a:r>
            <a:rPr lang="en-GB" b="0" i="0" dirty="0"/>
            <a:t>How many forms of dementia are there?</a:t>
          </a:r>
          <a:endParaRPr lang="en-US" dirty="0"/>
        </a:p>
      </dgm:t>
    </dgm:pt>
    <dgm:pt modelId="{D1948FB4-557C-418A-AC62-1D27ED6723EE}" type="parTrans" cxnId="{F66B994D-EC3F-4338-B232-D342F67825F7}">
      <dgm:prSet/>
      <dgm:spPr/>
      <dgm:t>
        <a:bodyPr/>
        <a:lstStyle/>
        <a:p>
          <a:endParaRPr lang="en-US"/>
        </a:p>
      </dgm:t>
    </dgm:pt>
    <dgm:pt modelId="{C3073084-65E7-4B9E-9DE5-1B67FD045281}" type="sibTrans" cxnId="{F66B994D-EC3F-4338-B232-D342F67825F7}">
      <dgm:prSet/>
      <dgm:spPr/>
      <dgm:t>
        <a:bodyPr/>
        <a:lstStyle/>
        <a:p>
          <a:endParaRPr lang="en-US"/>
        </a:p>
      </dgm:t>
    </dgm:pt>
    <dgm:pt modelId="{D5971B9A-A07B-4E84-9F87-95536B32B7C0}">
      <dgm:prSet/>
      <dgm:spPr/>
      <dgm:t>
        <a:bodyPr/>
        <a:lstStyle/>
        <a:p>
          <a:r>
            <a:rPr lang="en-GB" b="0" i="0"/>
            <a:t>Who is likely to get dementia </a:t>
          </a:r>
          <a:endParaRPr lang="en-US"/>
        </a:p>
      </dgm:t>
    </dgm:pt>
    <dgm:pt modelId="{0C055631-FF50-4E17-87D6-81A751A77E44}" type="parTrans" cxnId="{66C9F31A-E3FA-40F5-9B29-EA868EFA7795}">
      <dgm:prSet/>
      <dgm:spPr/>
      <dgm:t>
        <a:bodyPr/>
        <a:lstStyle/>
        <a:p>
          <a:endParaRPr lang="en-US"/>
        </a:p>
      </dgm:t>
    </dgm:pt>
    <dgm:pt modelId="{4173D014-8D11-4144-98C5-A81AECDBE5D4}" type="sibTrans" cxnId="{66C9F31A-E3FA-40F5-9B29-EA868EFA7795}">
      <dgm:prSet/>
      <dgm:spPr/>
      <dgm:t>
        <a:bodyPr/>
        <a:lstStyle/>
        <a:p>
          <a:endParaRPr lang="en-US"/>
        </a:p>
      </dgm:t>
    </dgm:pt>
    <dgm:pt modelId="{C185BA5F-14F6-48E7-8E8B-6AE7B4BC70A9}" type="pres">
      <dgm:prSet presAssocID="{93137D6E-3A8D-4F96-8769-B057485D7118}" presName="linear" presStyleCnt="0">
        <dgm:presLayoutVars>
          <dgm:animLvl val="lvl"/>
          <dgm:resizeHandles val="exact"/>
        </dgm:presLayoutVars>
      </dgm:prSet>
      <dgm:spPr/>
    </dgm:pt>
    <dgm:pt modelId="{A6AB5313-339C-4BEE-9C19-7A55620E7CDF}" type="pres">
      <dgm:prSet presAssocID="{5C2E4FE2-003A-468B-9E3A-1C4DCE8D639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30FA366-B346-4BE0-9D97-8C4EE23E2A8E}" type="pres">
      <dgm:prSet presAssocID="{7FC15544-3DFB-4EC8-A565-138F05AA5E3A}" presName="spacer" presStyleCnt="0"/>
      <dgm:spPr/>
    </dgm:pt>
    <dgm:pt modelId="{A22FF150-C75C-44AD-B68E-2B3B4FA4B30A}" type="pres">
      <dgm:prSet presAssocID="{E2E7AA11-5A42-49AB-AA42-8906575B5FC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C0B7D62-AB5E-4E68-93E2-F59515CD0AC0}" type="pres">
      <dgm:prSet presAssocID="{C3073084-65E7-4B9E-9DE5-1B67FD045281}" presName="spacer" presStyleCnt="0"/>
      <dgm:spPr/>
    </dgm:pt>
    <dgm:pt modelId="{AA93A858-D38B-4DAB-8FBC-0407B878331C}" type="pres">
      <dgm:prSet presAssocID="{D5971B9A-A07B-4E84-9F87-95536B32B7C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6C9F31A-E3FA-40F5-9B29-EA868EFA7795}" srcId="{93137D6E-3A8D-4F96-8769-B057485D7118}" destId="{D5971B9A-A07B-4E84-9F87-95536B32B7C0}" srcOrd="2" destOrd="0" parTransId="{0C055631-FF50-4E17-87D6-81A751A77E44}" sibTransId="{4173D014-8D11-4144-98C5-A81AECDBE5D4}"/>
    <dgm:cxn modelId="{BBB2024D-B995-4FDB-821E-4DE9BDB6EDF6}" type="presOf" srcId="{D5971B9A-A07B-4E84-9F87-95536B32B7C0}" destId="{AA93A858-D38B-4DAB-8FBC-0407B878331C}" srcOrd="0" destOrd="0" presId="urn:microsoft.com/office/officeart/2005/8/layout/vList2"/>
    <dgm:cxn modelId="{F66B994D-EC3F-4338-B232-D342F67825F7}" srcId="{93137D6E-3A8D-4F96-8769-B057485D7118}" destId="{E2E7AA11-5A42-49AB-AA42-8906575B5FC7}" srcOrd="1" destOrd="0" parTransId="{D1948FB4-557C-418A-AC62-1D27ED6723EE}" sibTransId="{C3073084-65E7-4B9E-9DE5-1B67FD045281}"/>
    <dgm:cxn modelId="{1C51BB6D-AFD1-4DAE-A95E-D6C5ED8EFED3}" srcId="{93137D6E-3A8D-4F96-8769-B057485D7118}" destId="{5C2E4FE2-003A-468B-9E3A-1C4DCE8D6394}" srcOrd="0" destOrd="0" parTransId="{AADA0417-FFA5-48E3-BCB8-EA34CD78B216}" sibTransId="{7FC15544-3DFB-4EC8-A565-138F05AA5E3A}"/>
    <dgm:cxn modelId="{ADFDC9C6-39C7-4F7D-92A3-D95EBF9F14B8}" type="presOf" srcId="{E2E7AA11-5A42-49AB-AA42-8906575B5FC7}" destId="{A22FF150-C75C-44AD-B68E-2B3B4FA4B30A}" srcOrd="0" destOrd="0" presId="urn:microsoft.com/office/officeart/2005/8/layout/vList2"/>
    <dgm:cxn modelId="{19A5B5CA-51D2-4461-8E74-B1BE298E269E}" type="presOf" srcId="{93137D6E-3A8D-4F96-8769-B057485D7118}" destId="{C185BA5F-14F6-48E7-8E8B-6AE7B4BC70A9}" srcOrd="0" destOrd="0" presId="urn:microsoft.com/office/officeart/2005/8/layout/vList2"/>
    <dgm:cxn modelId="{7FA6B1D7-4D8B-4494-B39B-461E21405804}" type="presOf" srcId="{5C2E4FE2-003A-468B-9E3A-1C4DCE8D6394}" destId="{A6AB5313-339C-4BEE-9C19-7A55620E7CDF}" srcOrd="0" destOrd="0" presId="urn:microsoft.com/office/officeart/2005/8/layout/vList2"/>
    <dgm:cxn modelId="{39E03FBF-4700-4FD7-ABDF-19606AB27ED7}" type="presParOf" srcId="{C185BA5F-14F6-48E7-8E8B-6AE7B4BC70A9}" destId="{A6AB5313-339C-4BEE-9C19-7A55620E7CDF}" srcOrd="0" destOrd="0" presId="urn:microsoft.com/office/officeart/2005/8/layout/vList2"/>
    <dgm:cxn modelId="{6E7F3664-78E0-469A-A74A-F613AC62A698}" type="presParOf" srcId="{C185BA5F-14F6-48E7-8E8B-6AE7B4BC70A9}" destId="{D30FA366-B346-4BE0-9D97-8C4EE23E2A8E}" srcOrd="1" destOrd="0" presId="urn:microsoft.com/office/officeart/2005/8/layout/vList2"/>
    <dgm:cxn modelId="{BCE2B61C-13C1-42AD-A70B-EF0735357EA9}" type="presParOf" srcId="{C185BA5F-14F6-48E7-8E8B-6AE7B4BC70A9}" destId="{A22FF150-C75C-44AD-B68E-2B3B4FA4B30A}" srcOrd="2" destOrd="0" presId="urn:microsoft.com/office/officeart/2005/8/layout/vList2"/>
    <dgm:cxn modelId="{60B63630-3912-4257-9473-114633B7FE15}" type="presParOf" srcId="{C185BA5F-14F6-48E7-8E8B-6AE7B4BC70A9}" destId="{DC0B7D62-AB5E-4E68-93E2-F59515CD0AC0}" srcOrd="3" destOrd="0" presId="urn:microsoft.com/office/officeart/2005/8/layout/vList2"/>
    <dgm:cxn modelId="{F8F9CBFB-AED4-4813-AC62-38C778953F20}" type="presParOf" srcId="{C185BA5F-14F6-48E7-8E8B-6AE7B4BC70A9}" destId="{AA93A858-D38B-4DAB-8FBC-0407B878331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AB5313-339C-4BEE-9C19-7A55620E7CDF}">
      <dsp:nvSpPr>
        <dsp:cNvPr id="0" name=""/>
        <dsp:cNvSpPr/>
      </dsp:nvSpPr>
      <dsp:spPr>
        <a:xfrm>
          <a:off x="0" y="30966"/>
          <a:ext cx="4797256" cy="11917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i="0" kern="1200"/>
            <a:t>What is dementia?</a:t>
          </a:r>
          <a:endParaRPr lang="en-US" sz="3000" kern="1200"/>
        </a:p>
      </dsp:txBody>
      <dsp:txXfrm>
        <a:off x="58177" y="89143"/>
        <a:ext cx="4680902" cy="1075400"/>
      </dsp:txXfrm>
    </dsp:sp>
    <dsp:sp modelId="{A22FF150-C75C-44AD-B68E-2B3B4FA4B30A}">
      <dsp:nvSpPr>
        <dsp:cNvPr id="0" name=""/>
        <dsp:cNvSpPr/>
      </dsp:nvSpPr>
      <dsp:spPr>
        <a:xfrm>
          <a:off x="0" y="1309121"/>
          <a:ext cx="4797256" cy="11917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i="0" kern="1200" dirty="0"/>
            <a:t>How many forms of dementia are there?</a:t>
          </a:r>
          <a:endParaRPr lang="en-US" sz="3000" kern="1200" dirty="0"/>
        </a:p>
      </dsp:txBody>
      <dsp:txXfrm>
        <a:off x="58177" y="1367298"/>
        <a:ext cx="4680902" cy="1075400"/>
      </dsp:txXfrm>
    </dsp:sp>
    <dsp:sp modelId="{AA93A858-D38B-4DAB-8FBC-0407B878331C}">
      <dsp:nvSpPr>
        <dsp:cNvPr id="0" name=""/>
        <dsp:cNvSpPr/>
      </dsp:nvSpPr>
      <dsp:spPr>
        <a:xfrm>
          <a:off x="0" y="2587276"/>
          <a:ext cx="4797256" cy="11917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0" i="0" kern="1200"/>
            <a:t>Who is likely to get dementia </a:t>
          </a:r>
          <a:endParaRPr lang="en-US" sz="3000" kern="1200"/>
        </a:p>
      </dsp:txBody>
      <dsp:txXfrm>
        <a:off x="58177" y="2645453"/>
        <a:ext cx="4680902" cy="10754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C424-B8AF-4585-BA87-0B7DDC65B82C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9D9D-3EE4-48E4-90D3-DE5739537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977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C424-B8AF-4585-BA87-0B7DDC65B82C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9D9D-3EE4-48E4-90D3-DE5739537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63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C424-B8AF-4585-BA87-0B7DDC65B82C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9D9D-3EE4-48E4-90D3-DE5739537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194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C424-B8AF-4585-BA87-0B7DDC65B82C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9D9D-3EE4-48E4-90D3-DE5739537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69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C424-B8AF-4585-BA87-0B7DDC65B82C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9D9D-3EE4-48E4-90D3-DE5739537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756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C424-B8AF-4585-BA87-0B7DDC65B82C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9D9D-3EE4-48E4-90D3-DE5739537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1655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C424-B8AF-4585-BA87-0B7DDC65B82C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9D9D-3EE4-48E4-90D3-DE5739537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307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C424-B8AF-4585-BA87-0B7DDC65B82C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9D9D-3EE4-48E4-90D3-DE5739537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2220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C424-B8AF-4585-BA87-0B7DDC65B82C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9D9D-3EE4-48E4-90D3-DE5739537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390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C424-B8AF-4585-BA87-0B7DDC65B82C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9D9D-3EE4-48E4-90D3-DE5739537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708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C424-B8AF-4585-BA87-0B7DDC65B82C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9D9D-3EE4-48E4-90D3-DE5739537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238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C424-B8AF-4585-BA87-0B7DDC65B82C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9D9D-3EE4-48E4-90D3-DE573953771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468847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C424-B8AF-4585-BA87-0B7DDC65B82C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9D9D-3EE4-48E4-90D3-DE5739537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2336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C424-B8AF-4585-BA87-0B7DDC65B82C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9D9D-3EE4-48E4-90D3-DE5739537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320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C424-B8AF-4585-BA87-0B7DDC65B82C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9D9D-3EE4-48E4-90D3-DE5739537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1992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C424-B8AF-4585-BA87-0B7DDC65B82C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9D9D-3EE4-48E4-90D3-DE5739537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2433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C424-B8AF-4585-BA87-0B7DDC65B82C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9D9D-3EE4-48E4-90D3-DE5739537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075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7A3C424-B8AF-4585-BA87-0B7DDC65B82C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549D9D-3EE4-48E4-90D3-DE57395377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3322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media" Target="../media/media4.m4a"/><Relationship Id="rId7" Type="http://schemas.openxmlformats.org/officeDocument/2006/relationships/image" Target="../media/image8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jpe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4.m4a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6.m4a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7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6.m4a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1.xml"/><Relationship Id="rId11" Type="http://schemas.openxmlformats.org/officeDocument/2006/relationships/image" Target="../media/image7.png"/><Relationship Id="rId5" Type="http://schemas.openxmlformats.org/officeDocument/2006/relationships/diagramData" Target="../diagrams/data1.xml"/><Relationship Id="rId10" Type="http://schemas.openxmlformats.org/officeDocument/2006/relationships/image" Target="../media/image9.png"/><Relationship Id="rId4" Type="http://schemas.openxmlformats.org/officeDocument/2006/relationships/image" Target="../media/image1.jpeg"/><Relationship Id="rId9" Type="http://schemas.microsoft.com/office/2007/relationships/diagramDrawing" Target="../diagrams/drawing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openxmlformats.org/officeDocument/2006/relationships/image" Target="../media/image7.png"/><Relationship Id="rId4" Type="http://schemas.openxmlformats.org/officeDocument/2006/relationships/image" Target="../media/image1.jpeg"/><Relationship Id="rId9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media" Target="../media/media10.m4a"/><Relationship Id="rId7" Type="http://schemas.openxmlformats.org/officeDocument/2006/relationships/image" Target="../media/image11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.jpe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0.m4a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media14.m4a"/><Relationship Id="rId3" Type="http://schemas.microsoft.com/office/2007/relationships/media" Target="../media/media12.m4a"/><Relationship Id="rId7" Type="http://schemas.microsoft.com/office/2007/relationships/media" Target="../media/media14.m4a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audio" Target="../media/media13.m4a"/><Relationship Id="rId11" Type="http://schemas.openxmlformats.org/officeDocument/2006/relationships/image" Target="../media/image7.png"/><Relationship Id="rId5" Type="http://schemas.microsoft.com/office/2007/relationships/media" Target="../media/media13.m4a"/><Relationship Id="rId10" Type="http://schemas.openxmlformats.org/officeDocument/2006/relationships/image" Target="../media/image12.png"/><Relationship Id="rId4" Type="http://schemas.openxmlformats.org/officeDocument/2006/relationships/audio" Target="../media/media12.m4a"/><Relationship Id="rId9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z.org/media/documents/understanding-alzheimers-dementia-b.pdf.%20Last%20accessed%2021/04/2021" TargetMode="External"/><Relationship Id="rId2" Type="http://schemas.openxmlformats.org/officeDocument/2006/relationships/hyperlink" Target="https://adrccares.org/wp-content/uploads/2016/06/Resource-Library-front-page-image-1.jpg.%20Last%20accessed%2021/04/202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2556D65-549E-4363-8B6E-342004CBC4D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0000"/>
          </a:blip>
          <a:srcRect l="28889" r="-1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DB60206-0962-4168-A5D7-0C7475B8FA2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/>
                </a:solidFill>
              </a:rPr>
              <a:t>Psychopathology and therapeutic activities.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1294C-753A-47C7-B0A4-4E740D5DED5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By Chloe Hearn.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232B8E-A22E-4BB7-B0F4-513317428596}"/>
              </a:ext>
            </a:extLst>
          </p:cNvPr>
          <p:cNvSpPr txBox="1"/>
          <p:nvPr/>
        </p:nvSpPr>
        <p:spPr>
          <a:xfrm>
            <a:off x="222457" y="6289913"/>
            <a:ext cx="26030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Student number:2008456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2C4F99-EA74-45E0-9E7D-C079B3A5FC90}"/>
              </a:ext>
            </a:extLst>
          </p:cNvPr>
          <p:cNvSpPr txBox="1"/>
          <p:nvPr/>
        </p:nvSpPr>
        <p:spPr>
          <a:xfrm>
            <a:off x="8388113" y="6372263"/>
            <a:ext cx="4195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The royal society of medicine (2020)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E8440CB-F2D6-4CE9-B619-660AEB8703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85802" y="41583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8743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1076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28D0172-F2E0-4763-9C35-F02266495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12191695" cy="473074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16">
            <a:extLst>
              <a:ext uri="{FF2B5EF4-FFF2-40B4-BE49-F238E27FC236}">
                <a16:creationId xmlns:a16="http://schemas.microsoft.com/office/drawing/2014/main" id="{9F2851FB-E841-4509-8A6D-A416376EA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F6FB2B2-CE21-407F-B22E-302DADC2C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4D1584-718E-4B98-A5C2-870190090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505" y="623571"/>
            <a:ext cx="10260990" cy="352388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0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The purpose of this presentation.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2D28010-E595-4019-8575-C89DD745ED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151169" y="37387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349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69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6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BE653-0B41-45E4-AEC4-652DF90A7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4006" y="629266"/>
            <a:ext cx="4985469" cy="1469878"/>
          </a:xfrm>
        </p:spPr>
        <p:txBody>
          <a:bodyPr>
            <a:normAutofit/>
          </a:bodyPr>
          <a:lstStyle/>
          <a:p>
            <a:r>
              <a:rPr lang="en-GB"/>
              <a:t>Introduction to mental health </a:t>
            </a:r>
            <a:endParaRPr lang="en-GB" dirty="0"/>
          </a:p>
        </p:txBody>
      </p:sp>
      <p:pic>
        <p:nvPicPr>
          <p:cNvPr id="1026" name="Picture 2" descr="Concerning drop in the number of people with mental health problems seeking  help revealed">
            <a:extLst>
              <a:ext uri="{FF2B5EF4-FFF2-40B4-BE49-F238E27FC236}">
                <a16:creationId xmlns:a16="http://schemas.microsoft.com/office/drawing/2014/main" id="{F2875EDB-D67E-4BB8-947C-E8DAFCD53F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10173" y="691763"/>
            <a:ext cx="3514571" cy="5556636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EA214-82AD-4A56-9AC5-290ABD66A9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4005" y="2337683"/>
            <a:ext cx="4985470" cy="3910716"/>
          </a:xfrm>
        </p:spPr>
        <p:txBody>
          <a:bodyPr>
            <a:normAutofit/>
          </a:bodyPr>
          <a:lstStyle/>
          <a:p>
            <a:r>
              <a:rPr lang="en-GB"/>
              <a:t>What is the definition of mental health?</a:t>
            </a:r>
          </a:p>
          <a:p>
            <a:r>
              <a:rPr lang="en-GB"/>
              <a:t>Who is affected by mental health? </a:t>
            </a:r>
          </a:p>
          <a:p>
            <a:r>
              <a:rPr lang="en-GB"/>
              <a:t>How prominent is mental health in wales?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3E16137-36DA-4261-84A4-9377DE9730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807358" y="1059405"/>
            <a:ext cx="609600" cy="6096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188E8BC-0622-4979-9BFB-FF4C4F05B9B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579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42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758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51745-6353-48DA-A23F-D1818AB6B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 forms of mental health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8825D-46C6-4764-B18A-E1B84EF5EE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factors are there to be considered when it comes to mental health?</a:t>
            </a:r>
          </a:p>
          <a:p>
            <a:pPr marL="0" indent="0">
              <a:buNone/>
            </a:pPr>
            <a:r>
              <a:rPr lang="en-GB" dirty="0"/>
              <a:t> who are more likely to suffer from mental health in regards to gender?</a:t>
            </a:r>
          </a:p>
          <a:p>
            <a:pPr marL="0" indent="0">
              <a:buNone/>
            </a:pPr>
            <a:r>
              <a:rPr lang="en-GB" dirty="0"/>
              <a:t>What are the most common forms of mental health ?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1509242-E858-44D1-B2FB-75F1B0E5C6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424160" y="955766"/>
            <a:ext cx="609600" cy="6096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C51341C-FE08-43BC-A444-18A55C311B1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902926" y="432598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802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6437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8583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6923A-2CC4-4669-9014-F12AB24EC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4795482" cy="1641987"/>
          </a:xfrm>
        </p:spPr>
        <p:txBody>
          <a:bodyPr>
            <a:normAutofit/>
          </a:bodyPr>
          <a:lstStyle/>
          <a:p>
            <a:r>
              <a:rPr lang="en-GB" b="1" i="1" u="sng" dirty="0"/>
              <a:t>Dementia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1156181C-C576-4076-B5E6-1ADD6E07BC9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7701" y="2438401"/>
          <a:ext cx="4797256" cy="38099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E0921C56-BCA4-4530-99C4-C10D2D753EF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10906" y="573328"/>
            <a:ext cx="4795482" cy="558099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29F2F2E-9DA5-4874-9F49-808C1E6EB61B}"/>
              </a:ext>
            </a:extLst>
          </p:cNvPr>
          <p:cNvSpPr txBox="1"/>
          <p:nvPr/>
        </p:nvSpPr>
        <p:spPr>
          <a:xfrm>
            <a:off x="5667703" y="6519041"/>
            <a:ext cx="34772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Alzheimer's association (2019)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8551D3C-493B-4FB6-A9A4-93CECB57D0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920342" y="122573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794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1260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/>
      <p:bldGraphic spid="8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309F268-A45B-4517-B03F-2774BAE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0476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9D71B14-7808-43E1-BE42-8C6201370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45113FA-6308-4762-BD5E-3304F05248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9"/>
          <a:stretch>
            <a:fillRect/>
          </a:stretch>
        </p:blipFill>
        <p:spPr>
          <a:xfrm>
            <a:off x="2133735" y="759485"/>
            <a:ext cx="8222977" cy="55710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EFC5899-9B50-4B66-BC3F-154EF1FD01C7}"/>
              </a:ext>
            </a:extLst>
          </p:cNvPr>
          <p:cNvSpPr txBox="1"/>
          <p:nvPr/>
        </p:nvSpPr>
        <p:spPr>
          <a:xfrm>
            <a:off x="5667703" y="6385706"/>
            <a:ext cx="2648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Image- Hui (2020)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BA360B7-41E6-43DA-9101-A68F937ECD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50909" y="99713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823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5100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6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2978B-5742-4C31-8B67-4B9480947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108" y="629266"/>
            <a:ext cx="3307744" cy="1641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900" dirty="0"/>
              <a:t>How does dementia affect an individual?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FDC8E71-F09F-4134-A8EB-3EAA766E4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2108" y="2438400"/>
            <a:ext cx="3307744" cy="380999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The bookshelf theory</a:t>
            </a:r>
          </a:p>
          <a:p>
            <a:endParaRPr lang="en-US" dirty="0"/>
          </a:p>
          <a:p>
            <a:r>
              <a:rPr lang="en-US" dirty="0"/>
              <a:t>Health and well being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Image-</a:t>
            </a:r>
            <a:r>
              <a:rPr lang="en-US" dirty="0" err="1"/>
              <a:t>Alzheimers</a:t>
            </a:r>
            <a:r>
              <a:rPr lang="en-US" dirty="0"/>
              <a:t> and research </a:t>
            </a:r>
            <a:r>
              <a:rPr lang="en-US" dirty="0" err="1"/>
              <a:t>centre</a:t>
            </a:r>
            <a:r>
              <a:rPr lang="en-US" dirty="0"/>
              <a:t> (2020)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3D933CC-2ACB-4F7A-BC17-B485624E0BB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5574" r="2" b="2"/>
          <a:stretch/>
        </p:blipFill>
        <p:spPr>
          <a:xfrm>
            <a:off x="-2" y="10"/>
            <a:ext cx="6094407" cy="685799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D6B0EBB-C94E-4BAD-9DD8-F7645CDDE9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739503" y="629266"/>
            <a:ext cx="609600" cy="6096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81C9F0-2D1F-4741-9E0C-4B9819419B2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816046" y="302840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9906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9565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0" dur="4633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DD2D9-132D-45AA-99BD-5E3E236E0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Historic vs Current treatment of those living with Dementia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5757EAF-8B80-4985-8832-FC33157EE8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5AEA247-ED56-417F-B51F-3B568DA6E58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10"/>
          <a:stretch>
            <a:fillRect/>
          </a:stretch>
        </p:blipFill>
        <p:spPr>
          <a:xfrm>
            <a:off x="8513379" y="-255808"/>
            <a:ext cx="4950255" cy="7255697"/>
          </a:xfrm>
          <a:prstGeom prst="rect">
            <a:avLst/>
          </a:prstGeo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DDD60C4-1834-4EEB-9453-027546DD68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D1F90F1-9F5C-4190-890A-4C4CA28294E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Als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association. (2021). </a:t>
            </a:r>
            <a:endParaRPr lang="en-GB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BFE78B8-D106-401D-B287-2C433E64CC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9441234" y="452718"/>
            <a:ext cx="609600" cy="6096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9234204-EF3C-49ED-A285-F7C68EE429D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9136434" y="3067240"/>
            <a:ext cx="609600" cy="6096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128D389-7D0C-4F9A-A900-7AE68C7A8ED7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100579" y="4410393"/>
            <a:ext cx="609600" cy="609600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2A5F733-682C-4982-891E-51EECCE1B777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382979" y="429114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64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6653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2701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6869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10201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193FC-F526-4BF4-9020-4759F5C772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B696B-B23A-4F86-87C2-F81FB670A9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Image 1-The royal society of medicine. (2020).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From the patient’s point of view: Phenomenological psychopathology in clinical practice.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 Available: https://www.rsm.ac.uk/events/psychiatry/2019-20/pyn02/. Last accessed 20/04/2021.</a:t>
            </a:r>
            <a:r>
              <a:rPr lang="en-GB" sz="1200" dirty="0"/>
              <a:t>image-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alzheimers and research centre. (2020). </a:t>
            </a:r>
            <a:r>
              <a:rPr lang="en-GB" sz="1200" b="0" i="1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alzheimers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and research centre.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 Available: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  <a:hlinkClick r:id="rId2"/>
              </a:rPr>
              <a:t>https://adrccares.org/wp-content/uploads/2016/06/Resource-Library-front-page-image-1.jpg. Last accessed 21/04/2021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GB" sz="18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Als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association. (2021).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ALS and Frontotemporal Degeneration.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 Available: https://als-connect.org/2018/09/28/als-and-frontotemporal-degeneration/. Last accessed 21/04/2021.</a:t>
            </a:r>
          </a:p>
          <a:p>
            <a:pPr marL="0" indent="0" algn="just">
              <a:buNone/>
            </a:pPr>
            <a:r>
              <a:rPr lang="en-GB" sz="9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hui. (2020). </a:t>
            </a:r>
            <a:r>
              <a:rPr lang="en-GB" sz="900" b="0" i="1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Dementia 101: Symptoms, Types, Stages, Treatment and Prevention.</a:t>
            </a:r>
            <a:r>
              <a:rPr lang="en-GB" sz="9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 Available: https://www.homage.sg/health/dementia/. Last accessed 21/04/2021.</a:t>
            </a:r>
            <a:br>
              <a:rPr lang="en-GB" sz="1000" dirty="0"/>
            </a:br>
            <a:r>
              <a:rPr lang="en-GB" sz="11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alzheimers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 association. (2019).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UNDERSTANDING ALZHEIMER’S AND DEMENTIA.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 Available: 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  <a:hlinkClick r:id="rId3"/>
              </a:rPr>
              <a:t>https://www.alz.org/media/documents/understanding-alzheimers-dementia-b.pdf. Last accessed 21/04/2021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GB" sz="1100" b="0" i="0" dirty="0" err="1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O'Beirne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. (2014).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An elderly person's hand is held by a younger person's hands.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 Available: https://www.abc.net.au/news/2014-07-10/an-elderly-persons-hand-is-held-by-a-younger/5585402?nw=0. Last accessed 21/04/2021.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9361585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25</TotalTime>
  <Words>390</Words>
  <Application>Microsoft Office PowerPoint</Application>
  <PresentationFormat>Widescreen</PresentationFormat>
  <Paragraphs>35</Paragraphs>
  <Slides>9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Century Gothic</vt:lpstr>
      <vt:lpstr>verdana</vt:lpstr>
      <vt:lpstr>Wingdings 3</vt:lpstr>
      <vt:lpstr>Ion</vt:lpstr>
      <vt:lpstr>Psychopathology and therapeutic activities.</vt:lpstr>
      <vt:lpstr>The purpose of this presentation.</vt:lpstr>
      <vt:lpstr>Introduction to mental health </vt:lpstr>
      <vt:lpstr>Different forms of mental health issues</vt:lpstr>
      <vt:lpstr>Dementia</vt:lpstr>
      <vt:lpstr>PowerPoint Presentation</vt:lpstr>
      <vt:lpstr>How does dementia affect an individual?</vt:lpstr>
      <vt:lpstr>Historic vs Current treatment of those living with Dementia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Psychopathology and therapeutic activities.</dc:title>
  <dc:creator>chloe hearn</dc:creator>
  <cp:lastModifiedBy>Jamie Fox</cp:lastModifiedBy>
  <cp:revision>9</cp:revision>
  <dcterms:created xsi:type="dcterms:W3CDTF">2021-04-22T17:54:30Z</dcterms:created>
  <dcterms:modified xsi:type="dcterms:W3CDTF">2021-04-23T22:35:05Z</dcterms:modified>
</cp:coreProperties>
</file>