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66" r:id="rId4"/>
    <p:sldId id="258" r:id="rId5"/>
    <p:sldId id="259" r:id="rId6"/>
    <p:sldId id="260" r:id="rId7"/>
    <p:sldId id="261" r:id="rId8"/>
    <p:sldId id="262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6"/>
    <p:restoredTop sz="93882"/>
  </p:normalViewPr>
  <p:slideViewPr>
    <p:cSldViewPr snapToGrid="0">
      <p:cViewPr varScale="1">
        <p:scale>
          <a:sx n="75" d="100"/>
          <a:sy n="75" d="100"/>
        </p:scale>
        <p:origin x="99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wayne Donovan Lauder (1905623)" userId="8f7320b9-c8f3-414e-aad5-097e21324116" providerId="ADAL" clId="{171C7152-153C-8046-805E-62531AC75238}"/>
    <pc:docChg chg="modSld">
      <pc:chgData name="Dwayne Donovan Lauder (1905623)" userId="8f7320b9-c8f3-414e-aad5-097e21324116" providerId="ADAL" clId="{171C7152-153C-8046-805E-62531AC75238}" dt="2021-12-17T01:30:00.423" v="15" actId="20577"/>
      <pc:docMkLst>
        <pc:docMk/>
      </pc:docMkLst>
      <pc:sldChg chg="modSp mod">
        <pc:chgData name="Dwayne Donovan Lauder (1905623)" userId="8f7320b9-c8f3-414e-aad5-097e21324116" providerId="ADAL" clId="{171C7152-153C-8046-805E-62531AC75238}" dt="2021-12-17T01:30:00.423" v="15" actId="20577"/>
        <pc:sldMkLst>
          <pc:docMk/>
          <pc:sldMk cId="1482952514" sldId="265"/>
        </pc:sldMkLst>
        <pc:spChg chg="mod">
          <ac:chgData name="Dwayne Donovan Lauder (1905623)" userId="8f7320b9-c8f3-414e-aad5-097e21324116" providerId="ADAL" clId="{171C7152-153C-8046-805E-62531AC75238}" dt="2021-12-17T01:30:00.423" v="15" actId="20577"/>
          <ac:spMkLst>
            <pc:docMk/>
            <pc:sldMk cId="1482952514" sldId="265"/>
            <ac:spMk id="3" creationId="{60422A06-CA0A-734F-BC4B-3CA6E6C62E2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06E14-6B79-6D4F-B48E-766AB76BEC1C}" type="datetimeFigureOut">
              <a:rPr lang="en-US" smtClean="0"/>
              <a:t>12/17/21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647861-0566-144A-8AF5-AA8596886D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067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47861-0566-144A-8AF5-AA8596886DD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570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hyperlink" Target="https://www.masslivemedia.com/swot/" TargetMode="External"/><Relationship Id="rId4" Type="http://schemas.openxmlformats.org/officeDocument/2006/relationships/hyperlink" Target="https://weekplan.net/academy/weekly-planning/4-quadrants-of-time-mana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A6D0-55D9-AC42-8E2A-DBF63EE04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5181600"/>
          </a:xfrm>
        </p:spPr>
        <p:txBody>
          <a:bodyPr>
            <a:normAutofit/>
          </a:bodyPr>
          <a:lstStyle/>
          <a:p>
            <a:r>
              <a:rPr lang="en-US"/>
              <a:t>Academic and employability skills:</a:t>
            </a:r>
            <a:br>
              <a:rPr lang="en-US"/>
            </a:br>
            <a:r>
              <a:rPr lang="en-US"/>
              <a:t>DWAYNE LAUDER</a:t>
            </a:r>
            <a:r>
              <a:rPr lang="en-AU"/>
              <a:t>:</a:t>
            </a:r>
            <a:br>
              <a:rPr lang="en-AU"/>
            </a:br>
            <a:r>
              <a:rPr lang="en-US"/>
              <a:t>STUDENT ID</a:t>
            </a:r>
            <a:r>
              <a:rPr lang="en-AU"/>
              <a:t>: </a:t>
            </a:r>
            <a:r>
              <a:rPr lang="en-US"/>
              <a:t>1905623</a:t>
            </a:r>
            <a:br>
              <a:rPr lang="en-US"/>
            </a:br>
            <a:r>
              <a:rPr lang="en-US"/>
              <a:t>Module code</a:t>
            </a:r>
            <a:r>
              <a:rPr lang="en-AU"/>
              <a:t>: </a:t>
            </a:r>
            <a:r>
              <a:rPr lang="en-US"/>
              <a:t>BMSW4001</a:t>
            </a:r>
            <a:br>
              <a:rPr lang="en-US"/>
            </a:br>
            <a:r>
              <a:rPr lang="en-US"/>
              <a:t>LECTURER: </a:t>
            </a:r>
            <a:r>
              <a:rPr lang="en-AU"/>
              <a:t> </a:t>
            </a:r>
            <a:r>
              <a:rPr lang="en-US"/>
              <a:t>TIMOTHY HOPKINS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A716F-C22C-4541-8C55-FBB1D885476D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11047410" y="2666999"/>
            <a:ext cx="45719" cy="312420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696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D0DCA-0652-284F-B241-E67C9A2A3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 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EDDBA-4048-6141-9386-D410422D4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/>
              <a:t>This is a presentation about my</a:t>
            </a:r>
          </a:p>
          <a:p>
            <a:pPr marL="0" indent="0">
              <a:buNone/>
            </a:pPr>
            <a:r>
              <a:rPr lang="en-AU"/>
              <a:t>Intended career to be one of the</a:t>
            </a:r>
          </a:p>
          <a:p>
            <a:pPr marL="0" indent="0">
              <a:buNone/>
            </a:pPr>
            <a:r>
              <a:rPr lang="en-AU"/>
              <a:t>Managers at deliveroo 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16C5852-952D-F64A-8910-F740D8026E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3689" y="2106340"/>
            <a:ext cx="6102165" cy="4460489"/>
          </a:xfrm>
          <a:prstGeom prst="rect">
            <a:avLst/>
          </a:prstGeom>
        </p:spPr>
      </p:pic>
      <p:pic>
        <p:nvPicPr>
          <p:cNvPr id="7" name="aceace" descr="aceace">
            <a:hlinkClick r:id="" action="ppaction://media"/>
            <a:extLst>
              <a:ext uri="{FF2B5EF4-FFF2-40B4-BE49-F238E27FC236}">
                <a16:creationId xmlns:a16="http://schemas.microsoft.com/office/drawing/2014/main" id="{41CA95F7-4B58-A841-A1C4-522664C5B3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06186" y="5366215"/>
            <a:ext cx="844937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2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A6977-A9AE-B148-A83E-A1E6468F9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Swot analysis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D66270B-C4F2-A641-8E4F-3EF5D62FE7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198839" y="640080"/>
            <a:ext cx="7789699" cy="3602736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5" name="Audio Recording 24 Aug 2021 at 03:31:00" descr="Audio Recording 24 Aug 2021 at 03:31:00">
            <a:hlinkClick r:id="" action="ppaction://media"/>
            <a:extLst>
              <a:ext uri="{FF2B5EF4-FFF2-40B4-BE49-F238E27FC236}">
                <a16:creationId xmlns:a16="http://schemas.microsoft.com/office/drawing/2014/main" id="{7182CAD4-3786-F44F-9559-09B4AEBA54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555052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229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6C727-CDE1-624F-8F65-9B5F0F694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                                  Strengths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3FA4F-CADF-A246-BC34-FF7273C032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U"/>
              <a:t>Communication skills </a:t>
            </a:r>
          </a:p>
          <a:p>
            <a:r>
              <a:rPr lang="en-AU"/>
              <a:t>People skills </a:t>
            </a:r>
          </a:p>
          <a:p>
            <a:r>
              <a:rPr lang="en-AU"/>
              <a:t>Writing skills </a:t>
            </a:r>
          </a:p>
          <a:p>
            <a:r>
              <a:rPr lang="en-AU"/>
              <a:t>Leadership skills </a:t>
            </a:r>
          </a:p>
          <a:p>
            <a:r>
              <a:rPr lang="en-AU"/>
              <a:t>dedication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0751899-9660-EF49-9B30-19183EB5F3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383" y="2199269"/>
            <a:ext cx="5198276" cy="4049132"/>
          </a:xfrm>
          <a:prstGeom prst="rect">
            <a:avLst/>
          </a:prstGeom>
        </p:spPr>
      </p:pic>
      <p:pic>
        <p:nvPicPr>
          <p:cNvPr id="5" name="aceace2" descr="aceace2">
            <a:hlinkClick r:id="" action="ppaction://media"/>
            <a:extLst>
              <a:ext uri="{FF2B5EF4-FFF2-40B4-BE49-F238E27FC236}">
                <a16:creationId xmlns:a16="http://schemas.microsoft.com/office/drawing/2014/main" id="{656D8B6B-0E2E-3C47-BDBA-2186A266F8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26619" y="5382381"/>
            <a:ext cx="1199496" cy="1199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19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4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499D7-7BB0-7348-8862-A1DC700F8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                                 Weaknesses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DF1A2-E9F8-9F46-9A73-5ADD90103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U"/>
              <a:t>Time Management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B52114B-60E2-994B-9531-D00F772C7A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0732" y="2514600"/>
            <a:ext cx="7589024" cy="3521569"/>
          </a:xfrm>
          <a:prstGeom prst="rect">
            <a:avLst/>
          </a:prstGeom>
        </p:spPr>
      </p:pic>
      <p:pic>
        <p:nvPicPr>
          <p:cNvPr id="5" name="ace3ace3" descr="ace3ace3">
            <a:hlinkClick r:id="" action="ppaction://media"/>
            <a:extLst>
              <a:ext uri="{FF2B5EF4-FFF2-40B4-BE49-F238E27FC236}">
                <a16:creationId xmlns:a16="http://schemas.microsoft.com/office/drawing/2014/main" id="{4DCC3331-04D1-5A4F-AEA3-9E61CB3B38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1413" y="538398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923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9A7DC-994A-9748-B604-DA4DCBC37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Swot time management matrix model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76612-E077-4D4C-A862-11E73E2546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/>
              <a:t>Swot time management model </a:t>
            </a:r>
          </a:p>
          <a:p>
            <a:pPr marL="0" indent="0">
              <a:buNone/>
            </a:pPr>
            <a:r>
              <a:rPr lang="en-AU"/>
              <a:t>To help me turn this weakness into </a:t>
            </a:r>
          </a:p>
          <a:p>
            <a:pPr marL="0" indent="0">
              <a:buNone/>
            </a:pPr>
            <a:r>
              <a:rPr lang="en-AU"/>
              <a:t>A strength.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9749BA4-44D3-EB4D-8ED3-06A0CB853F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8967" y="1982440"/>
            <a:ext cx="6032009" cy="4265960"/>
          </a:xfrm>
          <a:prstGeom prst="rect">
            <a:avLst/>
          </a:prstGeom>
        </p:spPr>
      </p:pic>
      <p:pic>
        <p:nvPicPr>
          <p:cNvPr id="5" name="ace4ace4" descr="ace4ace4">
            <a:hlinkClick r:id="" action="ppaction://media"/>
            <a:extLst>
              <a:ext uri="{FF2B5EF4-FFF2-40B4-BE49-F238E27FC236}">
                <a16:creationId xmlns:a16="http://schemas.microsoft.com/office/drawing/2014/main" id="{A0A1E16D-FD21-644A-B140-C4568BB7A7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77690" y="557652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07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0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50DFD-CD21-2F49-A4D7-9E7613D43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   Opportunities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CBD7E-0555-BF4D-B37E-9319A086A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/>
              <a:t>When I complete all of the modules at university</a:t>
            </a:r>
          </a:p>
          <a:p>
            <a:pPr marL="0" indent="0">
              <a:buNone/>
            </a:pPr>
            <a:r>
              <a:rPr lang="en-AU"/>
              <a:t>And pass them I will then have the opportunity to</a:t>
            </a:r>
          </a:p>
          <a:p>
            <a:pPr marL="0" indent="0">
              <a:buNone/>
            </a:pPr>
            <a:r>
              <a:rPr lang="en-AU"/>
              <a:t>Be one of the managers at Deliveroo.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F984A6B-B6F4-4440-9A30-FCA2D996D6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634" y="609600"/>
            <a:ext cx="5110976" cy="6019179"/>
          </a:xfrm>
          <a:prstGeom prst="rect">
            <a:avLst/>
          </a:prstGeom>
        </p:spPr>
      </p:pic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51A9399-EA08-A84F-8311-06D44C7748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58824" y="5435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85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42F66-068F-4742-A436-B65AFE932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        Threats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D9C9B-E815-D748-B72C-0CB2B36E3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U"/>
              <a:t>Not passing university modules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9B17F74-52C4-904E-B95C-612D05D186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0975" y="216829"/>
            <a:ext cx="5420731" cy="6031572"/>
          </a:xfrm>
          <a:prstGeom prst="rect">
            <a:avLst/>
          </a:prstGeom>
        </p:spPr>
      </p:pic>
      <p:pic>
        <p:nvPicPr>
          <p:cNvPr id="5" name="ace6ace6" descr="ace6ace6">
            <a:hlinkClick r:id="" action="ppaction://media"/>
            <a:extLst>
              <a:ext uri="{FF2B5EF4-FFF2-40B4-BE49-F238E27FC236}">
                <a16:creationId xmlns:a16="http://schemas.microsoft.com/office/drawing/2014/main" id="{5CFA907C-839A-3645-B4EA-A42644C954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28761" y="538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60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77E3C-2705-9144-AE4B-9CA072462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22A06-CA0A-734F-BC4B-3CA6E6C62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10830454" cy="312420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Time management reference, </a:t>
            </a:r>
            <a:r>
              <a:rPr lang="en-US"/>
              <a:t>accessed 17.12.2021</a:t>
            </a:r>
            <a:endParaRPr lang="en-US" dirty="0"/>
          </a:p>
          <a:p>
            <a:r>
              <a:rPr lang="en-US" dirty="0">
                <a:hlinkClick r:id="rId4"/>
              </a:rPr>
              <a:t>https://weekplan.net/academy/weekly-planning/4-quadrants-of-time-management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Swot analysis reference, accessed 17.12.2021</a:t>
            </a:r>
          </a:p>
          <a:p>
            <a:r>
              <a:rPr lang="en-US" dirty="0">
                <a:hlinkClick r:id="rId5"/>
              </a:rPr>
              <a:t>https://www.masslivemedia.com/swot/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Audio Recording 24 Aug 2021 at 03:31:42" descr="Audio Recording 24 Aug 2021 at 03:31:42">
            <a:hlinkClick r:id="" action="ppaction://media"/>
            <a:extLst>
              <a:ext uri="{FF2B5EF4-FFF2-40B4-BE49-F238E27FC236}">
                <a16:creationId xmlns:a16="http://schemas.microsoft.com/office/drawing/2014/main" id="{5D48945F-453A-B746-8EE1-EAF564F6EF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40171" y="513079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95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</Words>
  <Application>Microsoft Macintosh PowerPoint</Application>
  <PresentationFormat>Widescreen</PresentationFormat>
  <Paragraphs>30</Paragraphs>
  <Slides>9</Slides>
  <Notes>1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Century Gothic</vt:lpstr>
      <vt:lpstr>Mesh</vt:lpstr>
      <vt:lpstr>Academic and employability skills: DWAYNE LAUDER: STUDENT ID: 1905623 Module code: BMSW4001 LECTURER:  TIMOTHY HOPKINS </vt:lpstr>
      <vt:lpstr>                          INTRODUCTION</vt:lpstr>
      <vt:lpstr>Swot analysis</vt:lpstr>
      <vt:lpstr>                                  Strengths </vt:lpstr>
      <vt:lpstr>                                 Weaknesses </vt:lpstr>
      <vt:lpstr>Swot time management matrix model </vt:lpstr>
      <vt:lpstr>   Opportunities </vt:lpstr>
      <vt:lpstr>        Threats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Strengths </dc:title>
  <dc:creator>Dwayne Lauder</dc:creator>
  <cp:lastModifiedBy>Dwayne Donovan Lauder (1905623)</cp:lastModifiedBy>
  <cp:revision>2</cp:revision>
  <dcterms:created xsi:type="dcterms:W3CDTF">2021-04-22T22:22:08Z</dcterms:created>
  <dcterms:modified xsi:type="dcterms:W3CDTF">2021-12-17T01:30:05Z</dcterms:modified>
</cp:coreProperties>
</file>