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660" r:id="rId2"/>
  </p:sldMasterIdLst>
  <p:sldIdLst>
    <p:sldId id="257" r:id="rId3"/>
    <p:sldId id="259" r:id="rId4"/>
    <p:sldId id="258" r:id="rId5"/>
    <p:sldId id="261" r:id="rId6"/>
    <p:sldId id="260" r:id="rId7"/>
    <p:sldId id="263" r:id="rId8"/>
    <p:sldId id="262" r:id="rId9"/>
    <p:sldId id="265" r:id="rId10"/>
    <p:sldId id="264" r:id="rId11"/>
    <p:sldId id="267" r:id="rId12"/>
    <p:sldId id="266"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6F6A84-6A10-AE88-A6A8-009BACF2EFC0}" v="14" dt="2025-06-28T21:39:58.223"/>
    <p1510:client id="{18C97443-174F-E395-69AD-67D1533BB76E}" v="47" dt="2025-06-29T15:22:51.4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19"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rian Marian Moraru (2410006)" userId="S::2410006@student.uwtsd.ac.uk::56a0b011-c856-4160-9221-d06b57319e30" providerId="AD" clId="Web-{156F6A84-6A10-AE88-A6A8-009BACF2EFC0}"/>
    <pc:docChg chg="addSld delSld">
      <pc:chgData name="Adrian Marian Moraru (2410006)" userId="S::2410006@student.uwtsd.ac.uk::56a0b011-c856-4160-9221-d06b57319e30" providerId="AD" clId="Web-{156F6A84-6A10-AE88-A6A8-009BACF2EFC0}" dt="2025-06-28T21:39:58.223" v="13"/>
      <pc:docMkLst>
        <pc:docMk/>
      </pc:docMkLst>
      <pc:sldChg chg="add del">
        <pc:chgData name="Adrian Marian Moraru (2410006)" userId="S::2410006@student.uwtsd.ac.uk::56a0b011-c856-4160-9221-d06b57319e30" providerId="AD" clId="Web-{156F6A84-6A10-AE88-A6A8-009BACF2EFC0}" dt="2025-06-28T21:39:57.942" v="2"/>
        <pc:sldMkLst>
          <pc:docMk/>
          <pc:sldMk cId="3454260468" sldId="257"/>
        </pc:sldMkLst>
      </pc:sldChg>
      <pc:sldChg chg="add">
        <pc:chgData name="Adrian Marian Moraru (2410006)" userId="S::2410006@student.uwtsd.ac.uk::56a0b011-c856-4160-9221-d06b57319e30" providerId="AD" clId="Web-{156F6A84-6A10-AE88-A6A8-009BACF2EFC0}" dt="2025-06-28T21:39:57.958" v="3"/>
        <pc:sldMkLst>
          <pc:docMk/>
          <pc:sldMk cId="1751028290" sldId="258"/>
        </pc:sldMkLst>
      </pc:sldChg>
      <pc:sldChg chg="add">
        <pc:chgData name="Adrian Marian Moraru (2410006)" userId="S::2410006@student.uwtsd.ac.uk::56a0b011-c856-4160-9221-d06b57319e30" providerId="AD" clId="Web-{156F6A84-6A10-AE88-A6A8-009BACF2EFC0}" dt="2025-06-28T21:39:57.973" v="4"/>
        <pc:sldMkLst>
          <pc:docMk/>
          <pc:sldMk cId="2132879578" sldId="259"/>
        </pc:sldMkLst>
      </pc:sldChg>
      <pc:sldChg chg="add">
        <pc:chgData name="Adrian Marian Moraru (2410006)" userId="S::2410006@student.uwtsd.ac.uk::56a0b011-c856-4160-9221-d06b57319e30" providerId="AD" clId="Web-{156F6A84-6A10-AE88-A6A8-009BACF2EFC0}" dt="2025-06-28T21:39:57.973" v="5"/>
        <pc:sldMkLst>
          <pc:docMk/>
          <pc:sldMk cId="832011474" sldId="260"/>
        </pc:sldMkLst>
      </pc:sldChg>
      <pc:sldChg chg="add">
        <pc:chgData name="Adrian Marian Moraru (2410006)" userId="S::2410006@student.uwtsd.ac.uk::56a0b011-c856-4160-9221-d06b57319e30" providerId="AD" clId="Web-{156F6A84-6A10-AE88-A6A8-009BACF2EFC0}" dt="2025-06-28T21:39:58.036" v="6"/>
        <pc:sldMkLst>
          <pc:docMk/>
          <pc:sldMk cId="2145861562" sldId="261"/>
        </pc:sldMkLst>
      </pc:sldChg>
      <pc:sldChg chg="add">
        <pc:chgData name="Adrian Marian Moraru (2410006)" userId="S::2410006@student.uwtsd.ac.uk::56a0b011-c856-4160-9221-d06b57319e30" providerId="AD" clId="Web-{156F6A84-6A10-AE88-A6A8-009BACF2EFC0}" dt="2025-06-28T21:39:58.098" v="7"/>
        <pc:sldMkLst>
          <pc:docMk/>
          <pc:sldMk cId="3190288898" sldId="262"/>
        </pc:sldMkLst>
      </pc:sldChg>
      <pc:sldChg chg="add">
        <pc:chgData name="Adrian Marian Moraru (2410006)" userId="S::2410006@student.uwtsd.ac.uk::56a0b011-c856-4160-9221-d06b57319e30" providerId="AD" clId="Web-{156F6A84-6A10-AE88-A6A8-009BACF2EFC0}" dt="2025-06-28T21:39:58.098" v="8"/>
        <pc:sldMkLst>
          <pc:docMk/>
          <pc:sldMk cId="2436450272" sldId="263"/>
        </pc:sldMkLst>
      </pc:sldChg>
      <pc:sldChg chg="add">
        <pc:chgData name="Adrian Marian Moraru (2410006)" userId="S::2410006@student.uwtsd.ac.uk::56a0b011-c856-4160-9221-d06b57319e30" providerId="AD" clId="Web-{156F6A84-6A10-AE88-A6A8-009BACF2EFC0}" dt="2025-06-28T21:39:58.114" v="9"/>
        <pc:sldMkLst>
          <pc:docMk/>
          <pc:sldMk cId="3126740046" sldId="264"/>
        </pc:sldMkLst>
      </pc:sldChg>
      <pc:sldChg chg="add">
        <pc:chgData name="Adrian Marian Moraru (2410006)" userId="S::2410006@student.uwtsd.ac.uk::56a0b011-c856-4160-9221-d06b57319e30" providerId="AD" clId="Web-{156F6A84-6A10-AE88-A6A8-009BACF2EFC0}" dt="2025-06-28T21:39:58.176" v="10"/>
        <pc:sldMkLst>
          <pc:docMk/>
          <pc:sldMk cId="1912286876" sldId="265"/>
        </pc:sldMkLst>
      </pc:sldChg>
      <pc:sldChg chg="add">
        <pc:chgData name="Adrian Marian Moraru (2410006)" userId="S::2410006@student.uwtsd.ac.uk::56a0b011-c856-4160-9221-d06b57319e30" providerId="AD" clId="Web-{156F6A84-6A10-AE88-A6A8-009BACF2EFC0}" dt="2025-06-28T21:39:58.208" v="11"/>
        <pc:sldMkLst>
          <pc:docMk/>
          <pc:sldMk cId="1716082507" sldId="266"/>
        </pc:sldMkLst>
      </pc:sldChg>
      <pc:sldChg chg="add">
        <pc:chgData name="Adrian Marian Moraru (2410006)" userId="S::2410006@student.uwtsd.ac.uk::56a0b011-c856-4160-9221-d06b57319e30" providerId="AD" clId="Web-{156F6A84-6A10-AE88-A6A8-009BACF2EFC0}" dt="2025-06-28T21:39:58.208" v="12"/>
        <pc:sldMkLst>
          <pc:docMk/>
          <pc:sldMk cId="1808335972" sldId="267"/>
        </pc:sldMkLst>
      </pc:sldChg>
      <pc:sldChg chg="add">
        <pc:chgData name="Adrian Marian Moraru (2410006)" userId="S::2410006@student.uwtsd.ac.uk::56a0b011-c856-4160-9221-d06b57319e30" providerId="AD" clId="Web-{156F6A84-6A10-AE88-A6A8-009BACF2EFC0}" dt="2025-06-28T21:39:58.223" v="13"/>
        <pc:sldMkLst>
          <pc:docMk/>
          <pc:sldMk cId="2755019508" sldId="268"/>
        </pc:sldMkLst>
      </pc:sldChg>
    </pc:docChg>
  </pc:docChgLst>
  <pc:docChgLst>
    <pc:chgData name="Adrian Marian Moraru (2410006)" userId="S::2410006@student.uwtsd.ac.uk::56a0b011-c856-4160-9221-d06b57319e30" providerId="AD" clId="Web-{18C97443-174F-E395-69AD-67D1533BB76E}"/>
    <pc:docChg chg="addSld delSld addMainMaster modMainMaster">
      <pc:chgData name="Adrian Marian Moraru (2410006)" userId="S::2410006@student.uwtsd.ac.uk::56a0b011-c856-4160-9221-d06b57319e30" providerId="AD" clId="Web-{18C97443-174F-E395-69AD-67D1533BB76E}" dt="2025-06-29T15:22:51.483" v="46"/>
      <pc:docMkLst>
        <pc:docMk/>
      </pc:docMkLst>
      <pc:sldChg chg="del">
        <pc:chgData name="Adrian Marian Moraru (2410006)" userId="S::2410006@student.uwtsd.ac.uk::56a0b011-c856-4160-9221-d06b57319e30" providerId="AD" clId="Web-{18C97443-174F-E395-69AD-67D1533BB76E}" dt="2025-06-29T15:13:41.127" v="0"/>
        <pc:sldMkLst>
          <pc:docMk/>
          <pc:sldMk cId="109857222" sldId="256"/>
        </pc:sldMkLst>
      </pc:sldChg>
      <pc:sldChg chg="new del">
        <pc:chgData name="Adrian Marian Moraru (2410006)" userId="S::2410006@student.uwtsd.ac.uk::56a0b011-c856-4160-9221-d06b57319e30" providerId="AD" clId="Web-{18C97443-174F-E395-69AD-67D1533BB76E}" dt="2025-06-29T15:14:11.628" v="15"/>
        <pc:sldMkLst>
          <pc:docMk/>
          <pc:sldMk cId="3516833792" sldId="256"/>
        </pc:sldMkLst>
      </pc:sldChg>
      <pc:sldChg chg="add del">
        <pc:chgData name="Adrian Marian Moraru (2410006)" userId="S::2410006@student.uwtsd.ac.uk::56a0b011-c856-4160-9221-d06b57319e30" providerId="AD" clId="Web-{18C97443-174F-E395-69AD-67D1533BB76E}" dt="2025-06-29T15:14:01.471" v="14"/>
        <pc:sldMkLst>
          <pc:docMk/>
          <pc:sldMk cId="3454260468" sldId="257"/>
        </pc:sldMkLst>
      </pc:sldChg>
      <pc:sldChg chg="new del">
        <pc:chgData name="Adrian Marian Moraru (2410006)" userId="S::2410006@student.uwtsd.ac.uk::56a0b011-c856-4160-9221-d06b57319e30" providerId="AD" clId="Web-{18C97443-174F-E395-69AD-67D1533BB76E}" dt="2025-06-29T15:14:42.925" v="18"/>
        <pc:sldMkLst>
          <pc:docMk/>
          <pc:sldMk cId="146017794" sldId="258"/>
        </pc:sldMkLst>
      </pc:sldChg>
      <pc:sldChg chg="del">
        <pc:chgData name="Adrian Marian Moraru (2410006)" userId="S::2410006@student.uwtsd.ac.uk::56a0b011-c856-4160-9221-d06b57319e30" providerId="AD" clId="Web-{18C97443-174F-E395-69AD-67D1533BB76E}" dt="2025-06-29T15:13:42.064" v="2"/>
        <pc:sldMkLst>
          <pc:docMk/>
          <pc:sldMk cId="1751028290" sldId="258"/>
        </pc:sldMkLst>
      </pc:sldChg>
      <pc:sldChg chg="add">
        <pc:chgData name="Adrian Marian Moraru (2410006)" userId="S::2410006@student.uwtsd.ac.uk::56a0b011-c856-4160-9221-d06b57319e30" providerId="AD" clId="Web-{18C97443-174F-E395-69AD-67D1533BB76E}" dt="2025-06-29T15:15:03.035" v="20"/>
        <pc:sldMkLst>
          <pc:docMk/>
          <pc:sldMk cId="2132879578" sldId="258"/>
        </pc:sldMkLst>
      </pc:sldChg>
      <pc:sldChg chg="add">
        <pc:chgData name="Adrian Marian Moraru (2410006)" userId="S::2410006@student.uwtsd.ac.uk::56a0b011-c856-4160-9221-d06b57319e30" providerId="AD" clId="Web-{18C97443-174F-E395-69AD-67D1533BB76E}" dt="2025-06-29T15:14:34.784" v="17"/>
        <pc:sldMkLst>
          <pc:docMk/>
          <pc:sldMk cId="1751028290" sldId="259"/>
        </pc:sldMkLst>
      </pc:sldChg>
      <pc:sldChg chg="del">
        <pc:chgData name="Adrian Marian Moraru (2410006)" userId="S::2410006@student.uwtsd.ac.uk::56a0b011-c856-4160-9221-d06b57319e30" providerId="AD" clId="Web-{18C97443-174F-E395-69AD-67D1533BB76E}" dt="2025-06-29T15:13:42.533" v="3"/>
        <pc:sldMkLst>
          <pc:docMk/>
          <pc:sldMk cId="2132879578" sldId="259"/>
        </pc:sldMkLst>
      </pc:sldChg>
      <pc:sldChg chg="new del">
        <pc:chgData name="Adrian Marian Moraru (2410006)" userId="S::2410006@student.uwtsd.ac.uk::56a0b011-c856-4160-9221-d06b57319e30" providerId="AD" clId="Web-{18C97443-174F-E395-69AD-67D1533BB76E}" dt="2025-06-29T15:15:53.755" v="24"/>
        <pc:sldMkLst>
          <pc:docMk/>
          <pc:sldMk cId="384811182" sldId="260"/>
        </pc:sldMkLst>
      </pc:sldChg>
      <pc:sldChg chg="del">
        <pc:chgData name="Adrian Marian Moraru (2410006)" userId="S::2410006@student.uwtsd.ac.uk::56a0b011-c856-4160-9221-d06b57319e30" providerId="AD" clId="Web-{18C97443-174F-E395-69AD-67D1533BB76E}" dt="2025-06-29T15:13:44.205" v="4"/>
        <pc:sldMkLst>
          <pc:docMk/>
          <pc:sldMk cId="832011474" sldId="260"/>
        </pc:sldMkLst>
      </pc:sldChg>
      <pc:sldChg chg="add">
        <pc:chgData name="Adrian Marian Moraru (2410006)" userId="S::2410006@student.uwtsd.ac.uk::56a0b011-c856-4160-9221-d06b57319e30" providerId="AD" clId="Web-{18C97443-174F-E395-69AD-67D1533BB76E}" dt="2025-06-29T15:16:20.162" v="26"/>
        <pc:sldMkLst>
          <pc:docMk/>
          <pc:sldMk cId="2145861562" sldId="260"/>
        </pc:sldMkLst>
      </pc:sldChg>
      <pc:sldChg chg="new del">
        <pc:chgData name="Adrian Marian Moraru (2410006)" userId="S::2410006@student.uwtsd.ac.uk::56a0b011-c856-4160-9221-d06b57319e30" providerId="AD" clId="Web-{18C97443-174F-E395-69AD-67D1533BB76E}" dt="2025-06-29T15:15:09.410" v="21"/>
        <pc:sldMkLst>
          <pc:docMk/>
          <pc:sldMk cId="3175717897" sldId="260"/>
        </pc:sldMkLst>
      </pc:sldChg>
      <pc:sldChg chg="add">
        <pc:chgData name="Adrian Marian Moraru (2410006)" userId="S::2410006@student.uwtsd.ac.uk::56a0b011-c856-4160-9221-d06b57319e30" providerId="AD" clId="Web-{18C97443-174F-E395-69AD-67D1533BB76E}" dt="2025-06-29T15:15:36.880" v="23"/>
        <pc:sldMkLst>
          <pc:docMk/>
          <pc:sldMk cId="832011474" sldId="261"/>
        </pc:sldMkLst>
      </pc:sldChg>
      <pc:sldChg chg="del">
        <pc:chgData name="Adrian Marian Moraru (2410006)" userId="S::2410006@student.uwtsd.ac.uk::56a0b011-c856-4160-9221-d06b57319e30" providerId="AD" clId="Web-{18C97443-174F-E395-69AD-67D1533BB76E}" dt="2025-06-29T15:13:44.643" v="5"/>
        <pc:sldMkLst>
          <pc:docMk/>
          <pc:sldMk cId="2145861562" sldId="261"/>
        </pc:sldMkLst>
      </pc:sldChg>
      <pc:sldChg chg="add">
        <pc:chgData name="Adrian Marian Moraru (2410006)" userId="S::2410006@student.uwtsd.ac.uk::56a0b011-c856-4160-9221-d06b57319e30" providerId="AD" clId="Web-{18C97443-174F-E395-69AD-67D1533BB76E}" dt="2025-06-29T15:17:31.835" v="32"/>
        <pc:sldMkLst>
          <pc:docMk/>
          <pc:sldMk cId="2436450272" sldId="262"/>
        </pc:sldMkLst>
      </pc:sldChg>
      <pc:sldChg chg="new del">
        <pc:chgData name="Adrian Marian Moraru (2410006)" userId="S::2410006@student.uwtsd.ac.uk::56a0b011-c856-4160-9221-d06b57319e30" providerId="AD" clId="Web-{18C97443-174F-E395-69AD-67D1533BB76E}" dt="2025-06-29T15:17:06.241" v="30"/>
        <pc:sldMkLst>
          <pc:docMk/>
          <pc:sldMk cId="2677992180" sldId="262"/>
        </pc:sldMkLst>
      </pc:sldChg>
      <pc:sldChg chg="del">
        <pc:chgData name="Adrian Marian Moraru (2410006)" userId="S::2410006@student.uwtsd.ac.uk::56a0b011-c856-4160-9221-d06b57319e30" providerId="AD" clId="Web-{18C97443-174F-E395-69AD-67D1533BB76E}" dt="2025-06-29T15:13:45.783" v="6"/>
        <pc:sldMkLst>
          <pc:docMk/>
          <pc:sldMk cId="3190288898" sldId="262"/>
        </pc:sldMkLst>
      </pc:sldChg>
      <pc:sldChg chg="new del">
        <pc:chgData name="Adrian Marian Moraru (2410006)" userId="S::2410006@student.uwtsd.ac.uk::56a0b011-c856-4160-9221-d06b57319e30" providerId="AD" clId="Web-{18C97443-174F-E395-69AD-67D1533BB76E}" dt="2025-06-29T15:16:25.599" v="27"/>
        <pc:sldMkLst>
          <pc:docMk/>
          <pc:sldMk cId="4105359224" sldId="262"/>
        </pc:sldMkLst>
      </pc:sldChg>
      <pc:sldChg chg="del">
        <pc:chgData name="Adrian Marian Moraru (2410006)" userId="S::2410006@student.uwtsd.ac.uk::56a0b011-c856-4160-9221-d06b57319e30" providerId="AD" clId="Web-{18C97443-174F-E395-69AD-67D1533BB76E}" dt="2025-06-29T15:13:46.221" v="7"/>
        <pc:sldMkLst>
          <pc:docMk/>
          <pc:sldMk cId="2436450272" sldId="263"/>
        </pc:sldMkLst>
      </pc:sldChg>
      <pc:sldChg chg="add">
        <pc:chgData name="Adrian Marian Moraru (2410006)" userId="S::2410006@student.uwtsd.ac.uk::56a0b011-c856-4160-9221-d06b57319e30" providerId="AD" clId="Web-{18C97443-174F-E395-69AD-67D1533BB76E}" dt="2025-06-29T15:16:52.241" v="29"/>
        <pc:sldMkLst>
          <pc:docMk/>
          <pc:sldMk cId="3190288898" sldId="263"/>
        </pc:sldMkLst>
      </pc:sldChg>
      <pc:sldChg chg="new del">
        <pc:chgData name="Adrian Marian Moraru (2410006)" userId="S::2410006@student.uwtsd.ac.uk::56a0b011-c856-4160-9221-d06b57319e30" providerId="AD" clId="Web-{18C97443-174F-E395-69AD-67D1533BB76E}" dt="2025-06-29T15:18:21.946" v="36"/>
        <pc:sldMkLst>
          <pc:docMk/>
          <pc:sldMk cId="878043216" sldId="264"/>
        </pc:sldMkLst>
      </pc:sldChg>
      <pc:sldChg chg="new del">
        <pc:chgData name="Adrian Marian Moraru (2410006)" userId="S::2410006@student.uwtsd.ac.uk::56a0b011-c856-4160-9221-d06b57319e30" providerId="AD" clId="Web-{18C97443-174F-E395-69AD-67D1533BB76E}" dt="2025-06-29T15:17:36.570" v="33"/>
        <pc:sldMkLst>
          <pc:docMk/>
          <pc:sldMk cId="1854704159" sldId="264"/>
        </pc:sldMkLst>
      </pc:sldChg>
      <pc:sldChg chg="add">
        <pc:chgData name="Adrian Marian Moraru (2410006)" userId="S::2410006@student.uwtsd.ac.uk::56a0b011-c856-4160-9221-d06b57319e30" providerId="AD" clId="Web-{18C97443-174F-E395-69AD-67D1533BB76E}" dt="2025-06-29T15:20:15.448" v="38"/>
        <pc:sldMkLst>
          <pc:docMk/>
          <pc:sldMk cId="1912286876" sldId="264"/>
        </pc:sldMkLst>
      </pc:sldChg>
      <pc:sldChg chg="del">
        <pc:chgData name="Adrian Marian Moraru (2410006)" userId="S::2410006@student.uwtsd.ac.uk::56a0b011-c856-4160-9221-d06b57319e30" providerId="AD" clId="Web-{18C97443-174F-E395-69AD-67D1533BB76E}" dt="2025-06-29T15:13:46.658" v="8"/>
        <pc:sldMkLst>
          <pc:docMk/>
          <pc:sldMk cId="3126740046" sldId="264"/>
        </pc:sldMkLst>
      </pc:sldChg>
      <pc:sldChg chg="del">
        <pc:chgData name="Adrian Marian Moraru (2410006)" userId="S::2410006@student.uwtsd.ac.uk::56a0b011-c856-4160-9221-d06b57319e30" providerId="AD" clId="Web-{18C97443-174F-E395-69AD-67D1533BB76E}" dt="2025-06-29T15:13:48.111" v="9"/>
        <pc:sldMkLst>
          <pc:docMk/>
          <pc:sldMk cId="1912286876" sldId="265"/>
        </pc:sldMkLst>
      </pc:sldChg>
      <pc:sldChg chg="add">
        <pc:chgData name="Adrian Marian Moraru (2410006)" userId="S::2410006@student.uwtsd.ac.uk::56a0b011-c856-4160-9221-d06b57319e30" providerId="AD" clId="Web-{18C97443-174F-E395-69AD-67D1533BB76E}" dt="2025-06-29T15:18:16.727" v="35"/>
        <pc:sldMkLst>
          <pc:docMk/>
          <pc:sldMk cId="3126740046" sldId="265"/>
        </pc:sldMkLst>
      </pc:sldChg>
      <pc:sldChg chg="del">
        <pc:chgData name="Adrian Marian Moraru (2410006)" userId="S::2410006@student.uwtsd.ac.uk::56a0b011-c856-4160-9221-d06b57319e30" providerId="AD" clId="Web-{18C97443-174F-E395-69AD-67D1533BB76E}" dt="2025-06-29T15:13:48.643" v="10"/>
        <pc:sldMkLst>
          <pc:docMk/>
          <pc:sldMk cId="1716082507" sldId="266"/>
        </pc:sldMkLst>
      </pc:sldChg>
      <pc:sldChg chg="new del">
        <pc:chgData name="Adrian Marian Moraru (2410006)" userId="S::2410006@student.uwtsd.ac.uk::56a0b011-c856-4160-9221-d06b57319e30" providerId="AD" clId="Web-{18C97443-174F-E395-69AD-67D1533BB76E}" dt="2025-06-29T15:20:25.402" v="39"/>
        <pc:sldMkLst>
          <pc:docMk/>
          <pc:sldMk cId="1805407523" sldId="266"/>
        </pc:sldMkLst>
      </pc:sldChg>
      <pc:sldChg chg="add">
        <pc:chgData name="Adrian Marian Moraru (2410006)" userId="S::2410006@student.uwtsd.ac.uk::56a0b011-c856-4160-9221-d06b57319e30" providerId="AD" clId="Web-{18C97443-174F-E395-69AD-67D1533BB76E}" dt="2025-06-29T15:21:49.466" v="44"/>
        <pc:sldMkLst>
          <pc:docMk/>
          <pc:sldMk cId="1808335972" sldId="266"/>
        </pc:sldMkLst>
      </pc:sldChg>
      <pc:sldChg chg="new del">
        <pc:chgData name="Adrian Marian Moraru (2410006)" userId="S::2410006@student.uwtsd.ac.uk::56a0b011-c856-4160-9221-d06b57319e30" providerId="AD" clId="Web-{18C97443-174F-E395-69AD-67D1533BB76E}" dt="2025-06-29T15:21:05.918" v="42"/>
        <pc:sldMkLst>
          <pc:docMk/>
          <pc:sldMk cId="2464128535" sldId="266"/>
        </pc:sldMkLst>
      </pc:sldChg>
      <pc:sldChg chg="add">
        <pc:chgData name="Adrian Marian Moraru (2410006)" userId="S::2410006@student.uwtsd.ac.uk::56a0b011-c856-4160-9221-d06b57319e30" providerId="AD" clId="Web-{18C97443-174F-E395-69AD-67D1533BB76E}" dt="2025-06-29T15:21:02.449" v="41"/>
        <pc:sldMkLst>
          <pc:docMk/>
          <pc:sldMk cId="1716082507" sldId="267"/>
        </pc:sldMkLst>
      </pc:sldChg>
      <pc:sldChg chg="del">
        <pc:chgData name="Adrian Marian Moraru (2410006)" userId="S::2410006@student.uwtsd.ac.uk::56a0b011-c856-4160-9221-d06b57319e30" providerId="AD" clId="Web-{18C97443-174F-E395-69AD-67D1533BB76E}" dt="2025-06-29T15:13:49.346" v="11"/>
        <pc:sldMkLst>
          <pc:docMk/>
          <pc:sldMk cId="1808335972" sldId="267"/>
        </pc:sldMkLst>
      </pc:sldChg>
      <pc:sldChg chg="new del">
        <pc:chgData name="Adrian Marian Moraru (2410006)" userId="S::2410006@student.uwtsd.ac.uk::56a0b011-c856-4160-9221-d06b57319e30" providerId="AD" clId="Web-{18C97443-174F-E395-69AD-67D1533BB76E}" dt="2025-06-29T15:21:52.841" v="45"/>
        <pc:sldMkLst>
          <pc:docMk/>
          <pc:sldMk cId="137554850" sldId="268"/>
        </pc:sldMkLst>
      </pc:sldChg>
      <pc:sldChg chg="add del">
        <pc:chgData name="Adrian Marian Moraru (2410006)" userId="S::2410006@student.uwtsd.ac.uk::56a0b011-c856-4160-9221-d06b57319e30" providerId="AD" clId="Web-{18C97443-174F-E395-69AD-67D1533BB76E}" dt="2025-06-29T15:22:51.483" v="46"/>
        <pc:sldMkLst>
          <pc:docMk/>
          <pc:sldMk cId="2755019508" sldId="268"/>
        </pc:sldMkLst>
      </pc:sldChg>
      <pc:sldMasterChg chg="add addSldLayout">
        <pc:chgData name="Adrian Marian Moraru (2410006)" userId="S::2410006@student.uwtsd.ac.uk::56a0b011-c856-4160-9221-d06b57319e30" providerId="AD" clId="Web-{18C97443-174F-E395-69AD-67D1533BB76E}" dt="2025-06-29T15:14:01.471" v="14"/>
        <pc:sldMasterMkLst>
          <pc:docMk/>
          <pc:sldMasterMk cId="3593736675" sldId="2147483660"/>
        </pc:sldMasterMkLst>
        <pc:sldLayoutChg chg="add">
          <pc:chgData name="Adrian Marian Moraru (2410006)" userId="S::2410006@student.uwtsd.ac.uk::56a0b011-c856-4160-9221-d06b57319e30" providerId="AD" clId="Web-{18C97443-174F-E395-69AD-67D1533BB76E}" dt="2025-06-29T15:14:01.471" v="14"/>
          <pc:sldLayoutMkLst>
            <pc:docMk/>
            <pc:sldMasterMk cId="3593736675" sldId="2147483660"/>
            <pc:sldLayoutMk cId="2493156667" sldId="2147483661"/>
          </pc:sldLayoutMkLst>
        </pc:sldLayoutChg>
        <pc:sldLayoutChg chg="add">
          <pc:chgData name="Adrian Marian Moraru (2410006)" userId="S::2410006@student.uwtsd.ac.uk::56a0b011-c856-4160-9221-d06b57319e30" providerId="AD" clId="Web-{18C97443-174F-E395-69AD-67D1533BB76E}" dt="2025-06-29T15:14:01.471" v="14"/>
          <pc:sldLayoutMkLst>
            <pc:docMk/>
            <pc:sldMasterMk cId="3593736675" sldId="2147483660"/>
            <pc:sldLayoutMk cId="1545587728" sldId="2147483662"/>
          </pc:sldLayoutMkLst>
        </pc:sldLayoutChg>
        <pc:sldLayoutChg chg="add">
          <pc:chgData name="Adrian Marian Moraru (2410006)" userId="S::2410006@student.uwtsd.ac.uk::56a0b011-c856-4160-9221-d06b57319e30" providerId="AD" clId="Web-{18C97443-174F-E395-69AD-67D1533BB76E}" dt="2025-06-29T15:14:01.471" v="14"/>
          <pc:sldLayoutMkLst>
            <pc:docMk/>
            <pc:sldMasterMk cId="3593736675" sldId="2147483660"/>
            <pc:sldLayoutMk cId="2379137367" sldId="2147483663"/>
          </pc:sldLayoutMkLst>
        </pc:sldLayoutChg>
        <pc:sldLayoutChg chg="add">
          <pc:chgData name="Adrian Marian Moraru (2410006)" userId="S::2410006@student.uwtsd.ac.uk::56a0b011-c856-4160-9221-d06b57319e30" providerId="AD" clId="Web-{18C97443-174F-E395-69AD-67D1533BB76E}" dt="2025-06-29T15:14:01.471" v="14"/>
          <pc:sldLayoutMkLst>
            <pc:docMk/>
            <pc:sldMasterMk cId="3593736675" sldId="2147483660"/>
            <pc:sldLayoutMk cId="100581123" sldId="2147483664"/>
          </pc:sldLayoutMkLst>
        </pc:sldLayoutChg>
        <pc:sldLayoutChg chg="add">
          <pc:chgData name="Adrian Marian Moraru (2410006)" userId="S::2410006@student.uwtsd.ac.uk::56a0b011-c856-4160-9221-d06b57319e30" providerId="AD" clId="Web-{18C97443-174F-E395-69AD-67D1533BB76E}" dt="2025-06-29T15:14:01.471" v="14"/>
          <pc:sldLayoutMkLst>
            <pc:docMk/>
            <pc:sldMasterMk cId="3593736675" sldId="2147483660"/>
            <pc:sldLayoutMk cId="4133542541" sldId="2147483665"/>
          </pc:sldLayoutMkLst>
        </pc:sldLayoutChg>
        <pc:sldLayoutChg chg="add">
          <pc:chgData name="Adrian Marian Moraru (2410006)" userId="S::2410006@student.uwtsd.ac.uk::56a0b011-c856-4160-9221-d06b57319e30" providerId="AD" clId="Web-{18C97443-174F-E395-69AD-67D1533BB76E}" dt="2025-06-29T15:14:01.471" v="14"/>
          <pc:sldLayoutMkLst>
            <pc:docMk/>
            <pc:sldMasterMk cId="3593736675" sldId="2147483660"/>
            <pc:sldLayoutMk cId="4155783891" sldId="2147483666"/>
          </pc:sldLayoutMkLst>
        </pc:sldLayoutChg>
        <pc:sldLayoutChg chg="add">
          <pc:chgData name="Adrian Marian Moraru (2410006)" userId="S::2410006@student.uwtsd.ac.uk::56a0b011-c856-4160-9221-d06b57319e30" providerId="AD" clId="Web-{18C97443-174F-E395-69AD-67D1533BB76E}" dt="2025-06-29T15:14:01.471" v="14"/>
          <pc:sldLayoutMkLst>
            <pc:docMk/>
            <pc:sldMasterMk cId="3593736675" sldId="2147483660"/>
            <pc:sldLayoutMk cId="2785005399" sldId="2147483667"/>
          </pc:sldLayoutMkLst>
        </pc:sldLayoutChg>
        <pc:sldLayoutChg chg="add">
          <pc:chgData name="Adrian Marian Moraru (2410006)" userId="S::2410006@student.uwtsd.ac.uk::56a0b011-c856-4160-9221-d06b57319e30" providerId="AD" clId="Web-{18C97443-174F-E395-69AD-67D1533BB76E}" dt="2025-06-29T15:14:01.471" v="14"/>
          <pc:sldLayoutMkLst>
            <pc:docMk/>
            <pc:sldMasterMk cId="3593736675" sldId="2147483660"/>
            <pc:sldLayoutMk cId="2544896449" sldId="2147483668"/>
          </pc:sldLayoutMkLst>
        </pc:sldLayoutChg>
        <pc:sldLayoutChg chg="add">
          <pc:chgData name="Adrian Marian Moraru (2410006)" userId="S::2410006@student.uwtsd.ac.uk::56a0b011-c856-4160-9221-d06b57319e30" providerId="AD" clId="Web-{18C97443-174F-E395-69AD-67D1533BB76E}" dt="2025-06-29T15:14:01.471" v="14"/>
          <pc:sldLayoutMkLst>
            <pc:docMk/>
            <pc:sldMasterMk cId="3593736675" sldId="2147483660"/>
            <pc:sldLayoutMk cId="3844059295" sldId="2147483669"/>
          </pc:sldLayoutMkLst>
        </pc:sldLayoutChg>
        <pc:sldLayoutChg chg="add">
          <pc:chgData name="Adrian Marian Moraru (2410006)" userId="S::2410006@student.uwtsd.ac.uk::56a0b011-c856-4160-9221-d06b57319e30" providerId="AD" clId="Web-{18C97443-174F-E395-69AD-67D1533BB76E}" dt="2025-06-29T15:14:01.471" v="14"/>
          <pc:sldLayoutMkLst>
            <pc:docMk/>
            <pc:sldMasterMk cId="3593736675" sldId="2147483660"/>
            <pc:sldLayoutMk cId="92023188" sldId="2147483670"/>
          </pc:sldLayoutMkLst>
        </pc:sldLayoutChg>
        <pc:sldLayoutChg chg="add">
          <pc:chgData name="Adrian Marian Moraru (2410006)" userId="S::2410006@student.uwtsd.ac.uk::56a0b011-c856-4160-9221-d06b57319e30" providerId="AD" clId="Web-{18C97443-174F-E395-69AD-67D1533BB76E}" dt="2025-06-29T15:14:01.471" v="14"/>
          <pc:sldLayoutMkLst>
            <pc:docMk/>
            <pc:sldMasterMk cId="3593736675" sldId="2147483660"/>
            <pc:sldLayoutMk cId="1990870664" sldId="2147483671"/>
          </pc:sldLayoutMkLst>
        </pc:sldLayoutChg>
        <pc:sldLayoutChg chg="add">
          <pc:chgData name="Adrian Marian Moraru (2410006)" userId="S::2410006@student.uwtsd.ac.uk::56a0b011-c856-4160-9221-d06b57319e30" providerId="AD" clId="Web-{18C97443-174F-E395-69AD-67D1533BB76E}" dt="2025-06-29T15:14:01.471" v="14"/>
          <pc:sldLayoutMkLst>
            <pc:docMk/>
            <pc:sldMasterMk cId="3593736675" sldId="2147483660"/>
            <pc:sldLayoutMk cId="3967267040" sldId="2147483672"/>
          </pc:sldLayoutMkLst>
        </pc:sldLayoutChg>
        <pc:sldLayoutChg chg="add">
          <pc:chgData name="Adrian Marian Moraru (2410006)" userId="S::2410006@student.uwtsd.ac.uk::56a0b011-c856-4160-9221-d06b57319e30" providerId="AD" clId="Web-{18C97443-174F-E395-69AD-67D1533BB76E}" dt="2025-06-29T15:14:01.471" v="14"/>
          <pc:sldLayoutMkLst>
            <pc:docMk/>
            <pc:sldMasterMk cId="3593736675" sldId="2147483660"/>
            <pc:sldLayoutMk cId="2463621770" sldId="2147483673"/>
          </pc:sldLayoutMkLst>
        </pc:sldLayoutChg>
        <pc:sldLayoutChg chg="add">
          <pc:chgData name="Adrian Marian Moraru (2410006)" userId="S::2410006@student.uwtsd.ac.uk::56a0b011-c856-4160-9221-d06b57319e30" providerId="AD" clId="Web-{18C97443-174F-E395-69AD-67D1533BB76E}" dt="2025-06-29T15:14:01.471" v="14"/>
          <pc:sldLayoutMkLst>
            <pc:docMk/>
            <pc:sldMasterMk cId="3593736675" sldId="2147483660"/>
            <pc:sldLayoutMk cId="3336384167" sldId="2147483674"/>
          </pc:sldLayoutMkLst>
        </pc:sldLayoutChg>
        <pc:sldLayoutChg chg="add">
          <pc:chgData name="Adrian Marian Moraru (2410006)" userId="S::2410006@student.uwtsd.ac.uk::56a0b011-c856-4160-9221-d06b57319e30" providerId="AD" clId="Web-{18C97443-174F-E395-69AD-67D1533BB76E}" dt="2025-06-29T15:14:01.471" v="14"/>
          <pc:sldLayoutMkLst>
            <pc:docMk/>
            <pc:sldMasterMk cId="3593736675" sldId="2147483660"/>
            <pc:sldLayoutMk cId="3232551372" sldId="2147483675"/>
          </pc:sldLayoutMkLst>
        </pc:sldLayoutChg>
        <pc:sldLayoutChg chg="add">
          <pc:chgData name="Adrian Marian Moraru (2410006)" userId="S::2410006@student.uwtsd.ac.uk::56a0b011-c856-4160-9221-d06b57319e30" providerId="AD" clId="Web-{18C97443-174F-E395-69AD-67D1533BB76E}" dt="2025-06-29T15:14:01.471" v="14"/>
          <pc:sldLayoutMkLst>
            <pc:docMk/>
            <pc:sldMasterMk cId="3593736675" sldId="2147483660"/>
            <pc:sldLayoutMk cId="1357568285" sldId="2147483676"/>
          </pc:sldLayoutMkLst>
        </pc:sldLayoutChg>
      </pc:sldMasterChg>
      <pc:sldMasterChg chg="replId modSldLayout">
        <pc:chgData name="Adrian Marian Moraru (2410006)" userId="S::2410006@student.uwtsd.ac.uk::56a0b011-c856-4160-9221-d06b57319e30" providerId="AD" clId="Web-{18C97443-174F-E395-69AD-67D1533BB76E}" dt="2025-06-29T15:14:01.471" v="14"/>
        <pc:sldMasterMkLst>
          <pc:docMk/>
          <pc:sldMasterMk cId="2460954070" sldId="2147483677"/>
        </pc:sldMasterMkLst>
        <pc:sldLayoutChg chg="replId">
          <pc:chgData name="Adrian Marian Moraru (2410006)" userId="S::2410006@student.uwtsd.ac.uk::56a0b011-c856-4160-9221-d06b57319e30" providerId="AD" clId="Web-{18C97443-174F-E395-69AD-67D1533BB76E}" dt="2025-06-29T15:14:01.471" v="14"/>
          <pc:sldLayoutMkLst>
            <pc:docMk/>
            <pc:sldMasterMk cId="2460954070" sldId="2147483677"/>
            <pc:sldLayoutMk cId="2385387890" sldId="2147483678"/>
          </pc:sldLayoutMkLst>
        </pc:sldLayoutChg>
        <pc:sldLayoutChg chg="replId">
          <pc:chgData name="Adrian Marian Moraru (2410006)" userId="S::2410006@student.uwtsd.ac.uk::56a0b011-c856-4160-9221-d06b57319e30" providerId="AD" clId="Web-{18C97443-174F-E395-69AD-67D1533BB76E}" dt="2025-06-29T15:14:01.471" v="14"/>
          <pc:sldLayoutMkLst>
            <pc:docMk/>
            <pc:sldMasterMk cId="2460954070" sldId="2147483677"/>
            <pc:sldLayoutMk cId="949138452" sldId="2147483679"/>
          </pc:sldLayoutMkLst>
        </pc:sldLayoutChg>
        <pc:sldLayoutChg chg="replId">
          <pc:chgData name="Adrian Marian Moraru (2410006)" userId="S::2410006@student.uwtsd.ac.uk::56a0b011-c856-4160-9221-d06b57319e30" providerId="AD" clId="Web-{18C97443-174F-E395-69AD-67D1533BB76E}" dt="2025-06-29T15:14:01.471" v="14"/>
          <pc:sldLayoutMkLst>
            <pc:docMk/>
            <pc:sldMasterMk cId="2460954070" sldId="2147483677"/>
            <pc:sldLayoutMk cId="2591524520" sldId="2147483680"/>
          </pc:sldLayoutMkLst>
        </pc:sldLayoutChg>
        <pc:sldLayoutChg chg="replId">
          <pc:chgData name="Adrian Marian Moraru (2410006)" userId="S::2410006@student.uwtsd.ac.uk::56a0b011-c856-4160-9221-d06b57319e30" providerId="AD" clId="Web-{18C97443-174F-E395-69AD-67D1533BB76E}" dt="2025-06-29T15:14:01.471" v="14"/>
          <pc:sldLayoutMkLst>
            <pc:docMk/>
            <pc:sldMasterMk cId="2460954070" sldId="2147483677"/>
            <pc:sldLayoutMk cId="1203092039" sldId="2147483681"/>
          </pc:sldLayoutMkLst>
        </pc:sldLayoutChg>
        <pc:sldLayoutChg chg="replId">
          <pc:chgData name="Adrian Marian Moraru (2410006)" userId="S::2410006@student.uwtsd.ac.uk::56a0b011-c856-4160-9221-d06b57319e30" providerId="AD" clId="Web-{18C97443-174F-E395-69AD-67D1533BB76E}" dt="2025-06-29T15:14:01.471" v="14"/>
          <pc:sldLayoutMkLst>
            <pc:docMk/>
            <pc:sldMasterMk cId="2460954070" sldId="2147483677"/>
            <pc:sldLayoutMk cId="3733172339" sldId="2147483682"/>
          </pc:sldLayoutMkLst>
        </pc:sldLayoutChg>
        <pc:sldLayoutChg chg="replId">
          <pc:chgData name="Adrian Marian Moraru (2410006)" userId="S::2410006@student.uwtsd.ac.uk::56a0b011-c856-4160-9221-d06b57319e30" providerId="AD" clId="Web-{18C97443-174F-E395-69AD-67D1533BB76E}" dt="2025-06-29T15:14:01.471" v="14"/>
          <pc:sldLayoutMkLst>
            <pc:docMk/>
            <pc:sldMasterMk cId="2460954070" sldId="2147483677"/>
            <pc:sldLayoutMk cId="3210312558" sldId="2147483683"/>
          </pc:sldLayoutMkLst>
        </pc:sldLayoutChg>
        <pc:sldLayoutChg chg="replId">
          <pc:chgData name="Adrian Marian Moraru (2410006)" userId="S::2410006@student.uwtsd.ac.uk::56a0b011-c856-4160-9221-d06b57319e30" providerId="AD" clId="Web-{18C97443-174F-E395-69AD-67D1533BB76E}" dt="2025-06-29T15:14:01.471" v="14"/>
          <pc:sldLayoutMkLst>
            <pc:docMk/>
            <pc:sldMasterMk cId="2460954070" sldId="2147483677"/>
            <pc:sldLayoutMk cId="3146388984" sldId="2147483684"/>
          </pc:sldLayoutMkLst>
        </pc:sldLayoutChg>
        <pc:sldLayoutChg chg="replId">
          <pc:chgData name="Adrian Marian Moraru (2410006)" userId="S::2410006@student.uwtsd.ac.uk::56a0b011-c856-4160-9221-d06b57319e30" providerId="AD" clId="Web-{18C97443-174F-E395-69AD-67D1533BB76E}" dt="2025-06-29T15:14:01.471" v="14"/>
          <pc:sldLayoutMkLst>
            <pc:docMk/>
            <pc:sldMasterMk cId="2460954070" sldId="2147483677"/>
            <pc:sldLayoutMk cId="3171841454" sldId="2147483685"/>
          </pc:sldLayoutMkLst>
        </pc:sldLayoutChg>
        <pc:sldLayoutChg chg="replId">
          <pc:chgData name="Adrian Marian Moraru (2410006)" userId="S::2410006@student.uwtsd.ac.uk::56a0b011-c856-4160-9221-d06b57319e30" providerId="AD" clId="Web-{18C97443-174F-E395-69AD-67D1533BB76E}" dt="2025-06-29T15:14:01.471" v="14"/>
          <pc:sldLayoutMkLst>
            <pc:docMk/>
            <pc:sldMasterMk cId="2460954070" sldId="2147483677"/>
            <pc:sldLayoutMk cId="1718958274" sldId="2147483686"/>
          </pc:sldLayoutMkLst>
        </pc:sldLayoutChg>
        <pc:sldLayoutChg chg="replId">
          <pc:chgData name="Adrian Marian Moraru (2410006)" userId="S::2410006@student.uwtsd.ac.uk::56a0b011-c856-4160-9221-d06b57319e30" providerId="AD" clId="Web-{18C97443-174F-E395-69AD-67D1533BB76E}" dt="2025-06-29T15:14:01.471" v="14"/>
          <pc:sldLayoutMkLst>
            <pc:docMk/>
            <pc:sldMasterMk cId="2460954070" sldId="2147483677"/>
            <pc:sldLayoutMk cId="2202905451" sldId="2147483687"/>
          </pc:sldLayoutMkLst>
        </pc:sldLayoutChg>
        <pc:sldLayoutChg chg="replId">
          <pc:chgData name="Adrian Marian Moraru (2410006)" userId="S::2410006@student.uwtsd.ac.uk::56a0b011-c856-4160-9221-d06b57319e30" providerId="AD" clId="Web-{18C97443-174F-E395-69AD-67D1533BB76E}" dt="2025-06-29T15:14:01.471" v="14"/>
          <pc:sldLayoutMkLst>
            <pc:docMk/>
            <pc:sldMasterMk cId="2460954070" sldId="2147483677"/>
            <pc:sldLayoutMk cId="3479445657" sldId="2147483688"/>
          </pc:sldLayoutMkLst>
        </pc:sldLayoutChg>
      </pc:sldMaster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3AD531-F3AA-4365-84B3-4A80CC8B4E35}"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37BA03E0-4795-41D9-8BB3-B4150F80B64E}">
      <dgm:prSet/>
      <dgm:spPr/>
      <dgm:t>
        <a:bodyPr/>
        <a:lstStyle/>
        <a:p>
          <a:r>
            <a:rPr lang="en-GB" dirty="0"/>
            <a:t>Bristol was chosen strategically—it’s ranked as one of the greenest cities in the UK (Gov.uk, 2023). Our recruitment will focus on diversity, local hires, and EV-driving certifications.</a:t>
          </a:r>
          <a:endParaRPr lang="en-US" dirty="0"/>
        </a:p>
      </dgm:t>
    </dgm:pt>
    <dgm:pt modelId="{6953DDF1-88C4-4A8D-A34E-AFC485D54AA7}" type="parTrans" cxnId="{3CEBAA42-14A9-40A6-9E97-F4F3351DD55C}">
      <dgm:prSet/>
      <dgm:spPr/>
      <dgm:t>
        <a:bodyPr/>
        <a:lstStyle/>
        <a:p>
          <a:endParaRPr lang="en-US"/>
        </a:p>
      </dgm:t>
    </dgm:pt>
    <dgm:pt modelId="{56A6614F-9512-42D4-B427-C44575CFE70C}" type="sibTrans" cxnId="{3CEBAA42-14A9-40A6-9E97-F4F3351DD55C}">
      <dgm:prSet/>
      <dgm:spPr/>
      <dgm:t>
        <a:bodyPr/>
        <a:lstStyle/>
        <a:p>
          <a:endParaRPr lang="en-US"/>
        </a:p>
      </dgm:t>
    </dgm:pt>
    <dgm:pt modelId="{D7968477-41E0-4975-8E93-6ABDB6EE37B9}">
      <dgm:prSet/>
      <dgm:spPr/>
      <dgm:t>
        <a:bodyPr/>
        <a:lstStyle/>
        <a:p>
          <a:r>
            <a:rPr lang="en-US" b="1" dirty="0"/>
            <a:t>Location</a:t>
          </a:r>
          <a:r>
            <a:rPr lang="en-US" dirty="0"/>
            <a:t>: Bristol – eco-conscious population, urban density, good EV infrastructure</a:t>
          </a:r>
          <a:br>
            <a:rPr lang="en-US" dirty="0"/>
          </a:br>
          <a:r>
            <a:rPr lang="en-US" b="1" dirty="0"/>
            <a:t>HR Plan</a:t>
          </a:r>
          <a:r>
            <a:rPr lang="en-US" dirty="0"/>
            <a:t>:</a:t>
          </a:r>
        </a:p>
      </dgm:t>
    </dgm:pt>
    <dgm:pt modelId="{62A6108B-FD9D-4DA4-A78C-F4FB070D45FD}" type="parTrans" cxnId="{29A92364-E8B0-4421-9786-F67E89C92B6B}">
      <dgm:prSet/>
      <dgm:spPr/>
      <dgm:t>
        <a:bodyPr/>
        <a:lstStyle/>
        <a:p>
          <a:endParaRPr lang="en-US"/>
        </a:p>
      </dgm:t>
    </dgm:pt>
    <dgm:pt modelId="{FEB8A8A0-9D1B-4087-9CE2-81F27F29233A}" type="sibTrans" cxnId="{29A92364-E8B0-4421-9786-F67E89C92B6B}">
      <dgm:prSet/>
      <dgm:spPr/>
      <dgm:t>
        <a:bodyPr/>
        <a:lstStyle/>
        <a:p>
          <a:endParaRPr lang="en-US"/>
        </a:p>
      </dgm:t>
    </dgm:pt>
    <dgm:pt modelId="{1485DF92-15BF-4FB6-B6DA-569667EFC05E}">
      <dgm:prSet/>
      <dgm:spPr/>
      <dgm:t>
        <a:bodyPr/>
        <a:lstStyle/>
        <a:p>
          <a:r>
            <a:rPr lang="en-US"/>
            <a:t>Launch team: 1 manager, 5 drivers, 1 marketing lead</a:t>
          </a:r>
        </a:p>
      </dgm:t>
    </dgm:pt>
    <dgm:pt modelId="{A617DAB5-8E79-4182-91E0-24FA589DB98C}" type="parTrans" cxnId="{0CB93846-1D6C-4E51-9385-BB7680A51038}">
      <dgm:prSet/>
      <dgm:spPr/>
      <dgm:t>
        <a:bodyPr/>
        <a:lstStyle/>
        <a:p>
          <a:endParaRPr lang="en-US"/>
        </a:p>
      </dgm:t>
    </dgm:pt>
    <dgm:pt modelId="{7F59CBFD-65A1-4302-9A83-1AC89A615A03}" type="sibTrans" cxnId="{0CB93846-1D6C-4E51-9385-BB7680A51038}">
      <dgm:prSet/>
      <dgm:spPr/>
      <dgm:t>
        <a:bodyPr/>
        <a:lstStyle/>
        <a:p>
          <a:endParaRPr lang="en-US"/>
        </a:p>
      </dgm:t>
    </dgm:pt>
    <dgm:pt modelId="{86A4396A-8FAF-46DE-9514-205C16B23E95}">
      <dgm:prSet/>
      <dgm:spPr/>
      <dgm:t>
        <a:bodyPr/>
        <a:lstStyle/>
        <a:p>
          <a:r>
            <a:rPr lang="en-US"/>
            <a:t>Sourced via Indeed, local job boards, and UWE graduate network</a:t>
          </a:r>
        </a:p>
      </dgm:t>
    </dgm:pt>
    <dgm:pt modelId="{8F59237D-A4F5-47BD-93D6-F44438B79C35}" type="parTrans" cxnId="{CCF9EB22-E040-4EA6-9BD2-C8453CC4BDB5}">
      <dgm:prSet/>
      <dgm:spPr/>
      <dgm:t>
        <a:bodyPr/>
        <a:lstStyle/>
        <a:p>
          <a:endParaRPr lang="en-US"/>
        </a:p>
      </dgm:t>
    </dgm:pt>
    <dgm:pt modelId="{9E5C654F-4A2E-4FFE-9024-BEA5525423FE}" type="sibTrans" cxnId="{CCF9EB22-E040-4EA6-9BD2-C8453CC4BDB5}">
      <dgm:prSet/>
      <dgm:spPr/>
      <dgm:t>
        <a:bodyPr/>
        <a:lstStyle/>
        <a:p>
          <a:endParaRPr lang="en-US"/>
        </a:p>
      </dgm:t>
    </dgm:pt>
    <dgm:pt modelId="{AD3096C2-E852-48BF-99A7-D6B32035C331}" type="pres">
      <dgm:prSet presAssocID="{3E3AD531-F3AA-4365-84B3-4A80CC8B4E35}" presName="outerComposite" presStyleCnt="0">
        <dgm:presLayoutVars>
          <dgm:chMax val="5"/>
          <dgm:dir/>
          <dgm:resizeHandles val="exact"/>
        </dgm:presLayoutVars>
      </dgm:prSet>
      <dgm:spPr/>
    </dgm:pt>
    <dgm:pt modelId="{7550043F-3507-4C23-BCAB-479890232B67}" type="pres">
      <dgm:prSet presAssocID="{3E3AD531-F3AA-4365-84B3-4A80CC8B4E35}" presName="dummyMaxCanvas" presStyleCnt="0">
        <dgm:presLayoutVars/>
      </dgm:prSet>
      <dgm:spPr/>
    </dgm:pt>
    <dgm:pt modelId="{0BBB4E84-96AA-41F4-ACD7-29D1AC6F597E}" type="pres">
      <dgm:prSet presAssocID="{3E3AD531-F3AA-4365-84B3-4A80CC8B4E35}" presName="FourNodes_1" presStyleLbl="node1" presStyleIdx="0" presStyleCnt="4">
        <dgm:presLayoutVars>
          <dgm:bulletEnabled val="1"/>
        </dgm:presLayoutVars>
      </dgm:prSet>
      <dgm:spPr/>
    </dgm:pt>
    <dgm:pt modelId="{1996C9E5-9BA4-4989-BEF6-972712494487}" type="pres">
      <dgm:prSet presAssocID="{3E3AD531-F3AA-4365-84B3-4A80CC8B4E35}" presName="FourNodes_2" presStyleLbl="node1" presStyleIdx="1" presStyleCnt="4">
        <dgm:presLayoutVars>
          <dgm:bulletEnabled val="1"/>
        </dgm:presLayoutVars>
      </dgm:prSet>
      <dgm:spPr/>
    </dgm:pt>
    <dgm:pt modelId="{43289097-084E-48CB-B206-9381850F4FB0}" type="pres">
      <dgm:prSet presAssocID="{3E3AD531-F3AA-4365-84B3-4A80CC8B4E35}" presName="FourNodes_3" presStyleLbl="node1" presStyleIdx="2" presStyleCnt="4">
        <dgm:presLayoutVars>
          <dgm:bulletEnabled val="1"/>
        </dgm:presLayoutVars>
      </dgm:prSet>
      <dgm:spPr/>
    </dgm:pt>
    <dgm:pt modelId="{634D5C21-95CC-44A9-8CB9-705DA3696ECD}" type="pres">
      <dgm:prSet presAssocID="{3E3AD531-F3AA-4365-84B3-4A80CC8B4E35}" presName="FourNodes_4" presStyleLbl="node1" presStyleIdx="3" presStyleCnt="4">
        <dgm:presLayoutVars>
          <dgm:bulletEnabled val="1"/>
        </dgm:presLayoutVars>
      </dgm:prSet>
      <dgm:spPr/>
    </dgm:pt>
    <dgm:pt modelId="{2680214F-E4CD-410A-81E8-11581BFB6AEB}" type="pres">
      <dgm:prSet presAssocID="{3E3AD531-F3AA-4365-84B3-4A80CC8B4E35}" presName="FourConn_1-2" presStyleLbl="fgAccFollowNode1" presStyleIdx="0" presStyleCnt="3">
        <dgm:presLayoutVars>
          <dgm:bulletEnabled val="1"/>
        </dgm:presLayoutVars>
      </dgm:prSet>
      <dgm:spPr/>
    </dgm:pt>
    <dgm:pt modelId="{AE7DEEB4-6526-4315-9FCB-1FC7BF41E5F5}" type="pres">
      <dgm:prSet presAssocID="{3E3AD531-F3AA-4365-84B3-4A80CC8B4E35}" presName="FourConn_2-3" presStyleLbl="fgAccFollowNode1" presStyleIdx="1" presStyleCnt="3">
        <dgm:presLayoutVars>
          <dgm:bulletEnabled val="1"/>
        </dgm:presLayoutVars>
      </dgm:prSet>
      <dgm:spPr/>
    </dgm:pt>
    <dgm:pt modelId="{84E5B3DC-C088-410E-A3F8-32C62780D773}" type="pres">
      <dgm:prSet presAssocID="{3E3AD531-F3AA-4365-84B3-4A80CC8B4E35}" presName="FourConn_3-4" presStyleLbl="fgAccFollowNode1" presStyleIdx="2" presStyleCnt="3">
        <dgm:presLayoutVars>
          <dgm:bulletEnabled val="1"/>
        </dgm:presLayoutVars>
      </dgm:prSet>
      <dgm:spPr/>
    </dgm:pt>
    <dgm:pt modelId="{D50416F4-49E9-4743-B597-787073677807}" type="pres">
      <dgm:prSet presAssocID="{3E3AD531-F3AA-4365-84B3-4A80CC8B4E35}" presName="FourNodes_1_text" presStyleLbl="node1" presStyleIdx="3" presStyleCnt="4">
        <dgm:presLayoutVars>
          <dgm:bulletEnabled val="1"/>
        </dgm:presLayoutVars>
      </dgm:prSet>
      <dgm:spPr/>
    </dgm:pt>
    <dgm:pt modelId="{2F44151B-48C1-44FE-81B4-3059A60D8318}" type="pres">
      <dgm:prSet presAssocID="{3E3AD531-F3AA-4365-84B3-4A80CC8B4E35}" presName="FourNodes_2_text" presStyleLbl="node1" presStyleIdx="3" presStyleCnt="4">
        <dgm:presLayoutVars>
          <dgm:bulletEnabled val="1"/>
        </dgm:presLayoutVars>
      </dgm:prSet>
      <dgm:spPr/>
    </dgm:pt>
    <dgm:pt modelId="{CAF4B9EA-73B3-4FDE-9582-DAB366792EA7}" type="pres">
      <dgm:prSet presAssocID="{3E3AD531-F3AA-4365-84B3-4A80CC8B4E35}" presName="FourNodes_3_text" presStyleLbl="node1" presStyleIdx="3" presStyleCnt="4">
        <dgm:presLayoutVars>
          <dgm:bulletEnabled val="1"/>
        </dgm:presLayoutVars>
      </dgm:prSet>
      <dgm:spPr/>
    </dgm:pt>
    <dgm:pt modelId="{8B7119B0-AA1B-4AFC-80A0-087ABFB2FA08}" type="pres">
      <dgm:prSet presAssocID="{3E3AD531-F3AA-4365-84B3-4A80CC8B4E35}" presName="FourNodes_4_text" presStyleLbl="node1" presStyleIdx="3" presStyleCnt="4">
        <dgm:presLayoutVars>
          <dgm:bulletEnabled val="1"/>
        </dgm:presLayoutVars>
      </dgm:prSet>
      <dgm:spPr/>
    </dgm:pt>
  </dgm:ptLst>
  <dgm:cxnLst>
    <dgm:cxn modelId="{B1B56808-26D9-4595-868A-6AF84BF4EA20}" type="presOf" srcId="{86A4396A-8FAF-46DE-9514-205C16B23E95}" destId="{8B7119B0-AA1B-4AFC-80A0-087ABFB2FA08}" srcOrd="1" destOrd="0" presId="urn:microsoft.com/office/officeart/2005/8/layout/vProcess5"/>
    <dgm:cxn modelId="{25F2CE11-C158-41E7-BE40-5840C143784C}" type="presOf" srcId="{56A6614F-9512-42D4-B427-C44575CFE70C}" destId="{2680214F-E4CD-410A-81E8-11581BFB6AEB}" srcOrd="0" destOrd="0" presId="urn:microsoft.com/office/officeart/2005/8/layout/vProcess5"/>
    <dgm:cxn modelId="{2D330B20-B0C7-47C4-9F12-14D88E17228E}" type="presOf" srcId="{7F59CBFD-65A1-4302-9A83-1AC89A615A03}" destId="{84E5B3DC-C088-410E-A3F8-32C62780D773}" srcOrd="0" destOrd="0" presId="urn:microsoft.com/office/officeart/2005/8/layout/vProcess5"/>
    <dgm:cxn modelId="{CCF9EB22-E040-4EA6-9BD2-C8453CC4BDB5}" srcId="{3E3AD531-F3AA-4365-84B3-4A80CC8B4E35}" destId="{86A4396A-8FAF-46DE-9514-205C16B23E95}" srcOrd="3" destOrd="0" parTransId="{8F59237D-A4F5-47BD-93D6-F44438B79C35}" sibTransId="{9E5C654F-4A2E-4FFE-9024-BEA5525423FE}"/>
    <dgm:cxn modelId="{A6B3805E-83BE-42D1-AE15-6398C80F9320}" type="presOf" srcId="{3E3AD531-F3AA-4365-84B3-4A80CC8B4E35}" destId="{AD3096C2-E852-48BF-99A7-D6B32035C331}" srcOrd="0" destOrd="0" presId="urn:microsoft.com/office/officeart/2005/8/layout/vProcess5"/>
    <dgm:cxn modelId="{02C47261-54D8-41C8-9DBF-A02E483572DA}" type="presOf" srcId="{D7968477-41E0-4975-8E93-6ABDB6EE37B9}" destId="{1996C9E5-9BA4-4989-BEF6-972712494487}" srcOrd="0" destOrd="0" presId="urn:microsoft.com/office/officeart/2005/8/layout/vProcess5"/>
    <dgm:cxn modelId="{3CEBAA42-14A9-40A6-9E97-F4F3351DD55C}" srcId="{3E3AD531-F3AA-4365-84B3-4A80CC8B4E35}" destId="{37BA03E0-4795-41D9-8BB3-B4150F80B64E}" srcOrd="0" destOrd="0" parTransId="{6953DDF1-88C4-4A8D-A34E-AFC485D54AA7}" sibTransId="{56A6614F-9512-42D4-B427-C44575CFE70C}"/>
    <dgm:cxn modelId="{29A92364-E8B0-4421-9786-F67E89C92B6B}" srcId="{3E3AD531-F3AA-4365-84B3-4A80CC8B4E35}" destId="{D7968477-41E0-4975-8E93-6ABDB6EE37B9}" srcOrd="1" destOrd="0" parTransId="{62A6108B-FD9D-4DA4-A78C-F4FB070D45FD}" sibTransId="{FEB8A8A0-9D1B-4087-9CE2-81F27F29233A}"/>
    <dgm:cxn modelId="{0CB93846-1D6C-4E51-9385-BB7680A51038}" srcId="{3E3AD531-F3AA-4365-84B3-4A80CC8B4E35}" destId="{1485DF92-15BF-4FB6-B6DA-569667EFC05E}" srcOrd="2" destOrd="0" parTransId="{A617DAB5-8E79-4182-91E0-24FA589DB98C}" sibTransId="{7F59CBFD-65A1-4302-9A83-1AC89A615A03}"/>
    <dgm:cxn modelId="{B3D2804D-AFE7-430D-871B-4D3E9D806817}" type="presOf" srcId="{1485DF92-15BF-4FB6-B6DA-569667EFC05E}" destId="{43289097-084E-48CB-B206-9381850F4FB0}" srcOrd="0" destOrd="0" presId="urn:microsoft.com/office/officeart/2005/8/layout/vProcess5"/>
    <dgm:cxn modelId="{B371487A-60CE-4E2D-8AB0-058F46390DCD}" type="presOf" srcId="{37BA03E0-4795-41D9-8BB3-B4150F80B64E}" destId="{D50416F4-49E9-4743-B597-787073677807}" srcOrd="1" destOrd="0" presId="urn:microsoft.com/office/officeart/2005/8/layout/vProcess5"/>
    <dgm:cxn modelId="{83148E89-132E-4C15-856B-30CAE5E6A93E}" type="presOf" srcId="{1485DF92-15BF-4FB6-B6DA-569667EFC05E}" destId="{CAF4B9EA-73B3-4FDE-9582-DAB366792EA7}" srcOrd="1" destOrd="0" presId="urn:microsoft.com/office/officeart/2005/8/layout/vProcess5"/>
    <dgm:cxn modelId="{3B7EDC8D-CCC4-46F5-9707-8E855BC7AD5E}" type="presOf" srcId="{86A4396A-8FAF-46DE-9514-205C16B23E95}" destId="{634D5C21-95CC-44A9-8CB9-705DA3696ECD}" srcOrd="0" destOrd="0" presId="urn:microsoft.com/office/officeart/2005/8/layout/vProcess5"/>
    <dgm:cxn modelId="{4685BCB9-34B3-4576-A40D-4EF1E0489EA3}" type="presOf" srcId="{D7968477-41E0-4975-8E93-6ABDB6EE37B9}" destId="{2F44151B-48C1-44FE-81B4-3059A60D8318}" srcOrd="1" destOrd="0" presId="urn:microsoft.com/office/officeart/2005/8/layout/vProcess5"/>
    <dgm:cxn modelId="{AB1792CE-4D18-4594-95C8-4F8123DCD5C6}" type="presOf" srcId="{FEB8A8A0-9D1B-4087-9CE2-81F27F29233A}" destId="{AE7DEEB4-6526-4315-9FCB-1FC7BF41E5F5}" srcOrd="0" destOrd="0" presId="urn:microsoft.com/office/officeart/2005/8/layout/vProcess5"/>
    <dgm:cxn modelId="{5C629CED-3FA9-4FA4-87DC-58B0A435776B}" type="presOf" srcId="{37BA03E0-4795-41D9-8BB3-B4150F80B64E}" destId="{0BBB4E84-96AA-41F4-ACD7-29D1AC6F597E}" srcOrd="0" destOrd="0" presId="urn:microsoft.com/office/officeart/2005/8/layout/vProcess5"/>
    <dgm:cxn modelId="{35AB669C-AA02-42AB-A0EB-D68CEB56B04E}" type="presParOf" srcId="{AD3096C2-E852-48BF-99A7-D6B32035C331}" destId="{7550043F-3507-4C23-BCAB-479890232B67}" srcOrd="0" destOrd="0" presId="urn:microsoft.com/office/officeart/2005/8/layout/vProcess5"/>
    <dgm:cxn modelId="{7FFCC1BF-0B00-435F-A609-677FC35361E9}" type="presParOf" srcId="{AD3096C2-E852-48BF-99A7-D6B32035C331}" destId="{0BBB4E84-96AA-41F4-ACD7-29D1AC6F597E}" srcOrd="1" destOrd="0" presId="urn:microsoft.com/office/officeart/2005/8/layout/vProcess5"/>
    <dgm:cxn modelId="{0F79D5F5-24BE-4893-992D-3B1FAB890276}" type="presParOf" srcId="{AD3096C2-E852-48BF-99A7-D6B32035C331}" destId="{1996C9E5-9BA4-4989-BEF6-972712494487}" srcOrd="2" destOrd="0" presId="urn:microsoft.com/office/officeart/2005/8/layout/vProcess5"/>
    <dgm:cxn modelId="{A0671EAC-7E67-42A8-8E6B-957F212E210B}" type="presParOf" srcId="{AD3096C2-E852-48BF-99A7-D6B32035C331}" destId="{43289097-084E-48CB-B206-9381850F4FB0}" srcOrd="3" destOrd="0" presId="urn:microsoft.com/office/officeart/2005/8/layout/vProcess5"/>
    <dgm:cxn modelId="{2BED81BC-1875-4B44-8586-75DB72B6D57E}" type="presParOf" srcId="{AD3096C2-E852-48BF-99A7-D6B32035C331}" destId="{634D5C21-95CC-44A9-8CB9-705DA3696ECD}" srcOrd="4" destOrd="0" presId="urn:microsoft.com/office/officeart/2005/8/layout/vProcess5"/>
    <dgm:cxn modelId="{BFD7AAEE-600E-4F2F-B024-FDD2824F3C51}" type="presParOf" srcId="{AD3096C2-E852-48BF-99A7-D6B32035C331}" destId="{2680214F-E4CD-410A-81E8-11581BFB6AEB}" srcOrd="5" destOrd="0" presId="urn:microsoft.com/office/officeart/2005/8/layout/vProcess5"/>
    <dgm:cxn modelId="{BD5C982F-6FF0-4974-927D-3A7CE96F6081}" type="presParOf" srcId="{AD3096C2-E852-48BF-99A7-D6B32035C331}" destId="{AE7DEEB4-6526-4315-9FCB-1FC7BF41E5F5}" srcOrd="6" destOrd="0" presId="urn:microsoft.com/office/officeart/2005/8/layout/vProcess5"/>
    <dgm:cxn modelId="{A4775B56-1395-4185-AACE-F626EAE90A5E}" type="presParOf" srcId="{AD3096C2-E852-48BF-99A7-D6B32035C331}" destId="{84E5B3DC-C088-410E-A3F8-32C62780D773}" srcOrd="7" destOrd="0" presId="urn:microsoft.com/office/officeart/2005/8/layout/vProcess5"/>
    <dgm:cxn modelId="{4A407C9A-A9C3-4C13-9769-0302E9C7EF6F}" type="presParOf" srcId="{AD3096C2-E852-48BF-99A7-D6B32035C331}" destId="{D50416F4-49E9-4743-B597-787073677807}" srcOrd="8" destOrd="0" presId="urn:microsoft.com/office/officeart/2005/8/layout/vProcess5"/>
    <dgm:cxn modelId="{558AE519-4A32-434A-B2A3-AB6B65DBA3B8}" type="presParOf" srcId="{AD3096C2-E852-48BF-99A7-D6B32035C331}" destId="{2F44151B-48C1-44FE-81B4-3059A60D8318}" srcOrd="9" destOrd="0" presId="urn:microsoft.com/office/officeart/2005/8/layout/vProcess5"/>
    <dgm:cxn modelId="{8A036F3B-B5C5-4451-BACE-69E637D002AD}" type="presParOf" srcId="{AD3096C2-E852-48BF-99A7-D6B32035C331}" destId="{CAF4B9EA-73B3-4FDE-9582-DAB366792EA7}" srcOrd="10" destOrd="0" presId="urn:microsoft.com/office/officeart/2005/8/layout/vProcess5"/>
    <dgm:cxn modelId="{5403B356-CA06-4F2C-B444-D3D9685C6F7F}" type="presParOf" srcId="{AD3096C2-E852-48BF-99A7-D6B32035C331}" destId="{8B7119B0-AA1B-4AFC-80A0-087ABFB2FA08}"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0487FD-8CAB-47C6-BE76-96B12870470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7B14F18-1A07-447F-8D0D-8872DEE4A8B2}">
      <dgm:prSet/>
      <dgm:spPr/>
      <dgm:t>
        <a:bodyPr/>
        <a:lstStyle/>
        <a:p>
          <a:r>
            <a:rPr lang="en-GB"/>
            <a:t>Our financial model is lean and focused. The £50k investment will directly fund additional EVs and marketing</a:t>
          </a:r>
          <a:endParaRPr lang="en-US"/>
        </a:p>
      </dgm:t>
    </dgm:pt>
    <dgm:pt modelId="{D143CBF0-A70B-4F8C-A1C9-8C01ED288E99}" type="parTrans" cxnId="{533B617C-CB6C-47AE-ABDA-7EAE1D0C9674}">
      <dgm:prSet/>
      <dgm:spPr/>
      <dgm:t>
        <a:bodyPr/>
        <a:lstStyle/>
        <a:p>
          <a:endParaRPr lang="en-US"/>
        </a:p>
      </dgm:t>
    </dgm:pt>
    <dgm:pt modelId="{A49A8865-ADE0-40CB-BB17-05B0B79B9238}" type="sibTrans" cxnId="{533B617C-CB6C-47AE-ABDA-7EAE1D0C9674}">
      <dgm:prSet/>
      <dgm:spPr/>
      <dgm:t>
        <a:bodyPr/>
        <a:lstStyle/>
        <a:p>
          <a:endParaRPr lang="en-US"/>
        </a:p>
      </dgm:t>
    </dgm:pt>
    <dgm:pt modelId="{67B239C6-2643-4CFD-AA04-DFD9DAF16CD9}">
      <dgm:prSet/>
      <dgm:spPr/>
      <dgm:t>
        <a:bodyPr/>
        <a:lstStyle/>
        <a:p>
          <a:r>
            <a:rPr lang="en-US" b="1"/>
            <a:t>Startup Costs</a:t>
          </a:r>
          <a:r>
            <a:rPr lang="en-US"/>
            <a:t>: £80,000 (includes vehicles, licensing, insurance, marketing)</a:t>
          </a:r>
        </a:p>
      </dgm:t>
    </dgm:pt>
    <dgm:pt modelId="{A7F9CF5B-FF6D-4296-A8D2-AD3C4EDFC74B}" type="parTrans" cxnId="{A94C4C9A-63CE-494E-BFF0-87F75946575F}">
      <dgm:prSet/>
      <dgm:spPr/>
      <dgm:t>
        <a:bodyPr/>
        <a:lstStyle/>
        <a:p>
          <a:endParaRPr lang="en-US"/>
        </a:p>
      </dgm:t>
    </dgm:pt>
    <dgm:pt modelId="{47C4B7D7-B96E-4326-B0B0-66C9FD07DF63}" type="sibTrans" cxnId="{A94C4C9A-63CE-494E-BFF0-87F75946575F}">
      <dgm:prSet/>
      <dgm:spPr/>
      <dgm:t>
        <a:bodyPr/>
        <a:lstStyle/>
        <a:p>
          <a:endParaRPr lang="en-US"/>
        </a:p>
      </dgm:t>
    </dgm:pt>
    <dgm:pt modelId="{AF88B879-4A13-43A5-803E-C281E3564F6C}">
      <dgm:prSet/>
      <dgm:spPr/>
      <dgm:t>
        <a:bodyPr/>
        <a:lstStyle/>
        <a:p>
          <a:r>
            <a:rPr lang="en-US" b="1"/>
            <a:t>Sources of Finance</a:t>
          </a:r>
          <a:r>
            <a:rPr lang="en-US"/>
            <a:t>: £30k personal loan + £50k angel investment</a:t>
          </a:r>
        </a:p>
      </dgm:t>
    </dgm:pt>
    <dgm:pt modelId="{0D957138-72FF-4908-A007-20B3E59CD74C}" type="parTrans" cxnId="{025A2E51-0193-4E39-A71D-9B451A4C3F50}">
      <dgm:prSet/>
      <dgm:spPr/>
      <dgm:t>
        <a:bodyPr/>
        <a:lstStyle/>
        <a:p>
          <a:endParaRPr lang="en-US"/>
        </a:p>
      </dgm:t>
    </dgm:pt>
    <dgm:pt modelId="{19C49699-B1D3-47BB-8300-C2CB9569F610}" type="sibTrans" cxnId="{025A2E51-0193-4E39-A71D-9B451A4C3F50}">
      <dgm:prSet/>
      <dgm:spPr/>
      <dgm:t>
        <a:bodyPr/>
        <a:lstStyle/>
        <a:p>
          <a:endParaRPr lang="en-US"/>
        </a:p>
      </dgm:t>
    </dgm:pt>
    <dgm:pt modelId="{4565EAE4-1E2C-4FF3-A1BC-B53B3555B92F}">
      <dgm:prSet/>
      <dgm:spPr/>
      <dgm:t>
        <a:bodyPr/>
        <a:lstStyle/>
        <a:p>
          <a:r>
            <a:rPr lang="en-US" b="1"/>
            <a:t>Revenue Forecast (Year 1)</a:t>
          </a:r>
          <a:r>
            <a:rPr lang="en-US"/>
            <a:t>: £115,000</a:t>
          </a:r>
        </a:p>
      </dgm:t>
    </dgm:pt>
    <dgm:pt modelId="{D66D9B75-8673-44B8-8461-368364844A5F}" type="parTrans" cxnId="{06756E0E-8B45-4ACF-9032-AF85188123B9}">
      <dgm:prSet/>
      <dgm:spPr/>
      <dgm:t>
        <a:bodyPr/>
        <a:lstStyle/>
        <a:p>
          <a:endParaRPr lang="en-US"/>
        </a:p>
      </dgm:t>
    </dgm:pt>
    <dgm:pt modelId="{743626C2-CE70-4914-8096-FFF09E9337DD}" type="sibTrans" cxnId="{06756E0E-8B45-4ACF-9032-AF85188123B9}">
      <dgm:prSet/>
      <dgm:spPr/>
      <dgm:t>
        <a:bodyPr/>
        <a:lstStyle/>
        <a:p>
          <a:endParaRPr lang="en-US"/>
        </a:p>
      </dgm:t>
    </dgm:pt>
    <dgm:pt modelId="{F4213A8F-A967-4331-9793-B4E96E5AEF54}">
      <dgm:prSet/>
      <dgm:spPr/>
      <dgm:t>
        <a:bodyPr/>
        <a:lstStyle/>
        <a:p>
          <a:r>
            <a:rPr lang="en-US" b="1"/>
            <a:t>Breakeven Point</a:t>
          </a:r>
          <a:r>
            <a:rPr lang="en-US"/>
            <a:t>: Month 9</a:t>
          </a:r>
        </a:p>
      </dgm:t>
    </dgm:pt>
    <dgm:pt modelId="{16738A91-4CC1-4315-B0D8-0AE883CC77B8}" type="parTrans" cxnId="{BBDAF88D-B246-403F-A977-A66C06AC12A2}">
      <dgm:prSet/>
      <dgm:spPr/>
      <dgm:t>
        <a:bodyPr/>
        <a:lstStyle/>
        <a:p>
          <a:endParaRPr lang="en-US"/>
        </a:p>
      </dgm:t>
    </dgm:pt>
    <dgm:pt modelId="{B4FD17C7-E720-4A7C-8182-115B7FD31DF9}" type="sibTrans" cxnId="{BBDAF88D-B246-403F-A977-A66C06AC12A2}">
      <dgm:prSet/>
      <dgm:spPr/>
      <dgm:t>
        <a:bodyPr/>
        <a:lstStyle/>
        <a:p>
          <a:endParaRPr lang="en-US"/>
        </a:p>
      </dgm:t>
    </dgm:pt>
    <dgm:pt modelId="{A2C0587A-916B-416D-8750-B52525F05004}" type="pres">
      <dgm:prSet presAssocID="{9E0487FD-8CAB-47C6-BE76-96B128704702}" presName="root" presStyleCnt="0">
        <dgm:presLayoutVars>
          <dgm:dir/>
          <dgm:resizeHandles val="exact"/>
        </dgm:presLayoutVars>
      </dgm:prSet>
      <dgm:spPr/>
    </dgm:pt>
    <dgm:pt modelId="{843023A7-8EDF-4046-8E63-063FC5F59079}" type="pres">
      <dgm:prSet presAssocID="{9E0487FD-8CAB-47C6-BE76-96B128704702}" presName="container" presStyleCnt="0">
        <dgm:presLayoutVars>
          <dgm:dir/>
          <dgm:resizeHandles val="exact"/>
        </dgm:presLayoutVars>
      </dgm:prSet>
      <dgm:spPr/>
    </dgm:pt>
    <dgm:pt modelId="{E3FB058E-78C4-4F27-8D71-59BAE29FAAEE}" type="pres">
      <dgm:prSet presAssocID="{27B14F18-1A07-447F-8D0D-8872DEE4A8B2}" presName="compNode" presStyleCnt="0"/>
      <dgm:spPr/>
    </dgm:pt>
    <dgm:pt modelId="{04AFB951-20A1-4919-99A7-24375D8BF5E9}" type="pres">
      <dgm:prSet presAssocID="{27B14F18-1A07-447F-8D0D-8872DEE4A8B2}" presName="iconBgRect" presStyleLbl="bgShp" presStyleIdx="0" presStyleCnt="5"/>
      <dgm:spPr/>
    </dgm:pt>
    <dgm:pt modelId="{C39C303F-37FD-4ADD-82DB-2147894CABEB}" type="pres">
      <dgm:prSet presAssocID="{27B14F18-1A07-447F-8D0D-8872DEE4A8B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6AB30CB0-0697-4751-B16A-3C57373F3855}" type="pres">
      <dgm:prSet presAssocID="{27B14F18-1A07-447F-8D0D-8872DEE4A8B2}" presName="spaceRect" presStyleCnt="0"/>
      <dgm:spPr/>
    </dgm:pt>
    <dgm:pt modelId="{F941F617-28DA-4B9B-B713-B8F559D77A5C}" type="pres">
      <dgm:prSet presAssocID="{27B14F18-1A07-447F-8D0D-8872DEE4A8B2}" presName="textRect" presStyleLbl="revTx" presStyleIdx="0" presStyleCnt="5">
        <dgm:presLayoutVars>
          <dgm:chMax val="1"/>
          <dgm:chPref val="1"/>
        </dgm:presLayoutVars>
      </dgm:prSet>
      <dgm:spPr/>
    </dgm:pt>
    <dgm:pt modelId="{9F59B9E9-4F92-4C93-A3B3-14DB66A7AA73}" type="pres">
      <dgm:prSet presAssocID="{A49A8865-ADE0-40CB-BB17-05B0B79B9238}" presName="sibTrans" presStyleLbl="sibTrans2D1" presStyleIdx="0" presStyleCnt="0"/>
      <dgm:spPr/>
    </dgm:pt>
    <dgm:pt modelId="{D328A1C7-91B2-4372-8B8B-7116B1003332}" type="pres">
      <dgm:prSet presAssocID="{67B239C6-2643-4CFD-AA04-DFD9DAF16CD9}" presName="compNode" presStyleCnt="0"/>
      <dgm:spPr/>
    </dgm:pt>
    <dgm:pt modelId="{056AACE7-7FC6-404E-8B6F-6ED305E7B585}" type="pres">
      <dgm:prSet presAssocID="{67B239C6-2643-4CFD-AA04-DFD9DAF16CD9}" presName="iconBgRect" presStyleLbl="bgShp" presStyleIdx="1" presStyleCnt="5"/>
      <dgm:spPr/>
    </dgm:pt>
    <dgm:pt modelId="{7A926188-1FD0-4C74-AD6D-0BFF7012864F}" type="pres">
      <dgm:prSet presAssocID="{67B239C6-2643-4CFD-AA04-DFD9DAF16CD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r"/>
        </a:ext>
      </dgm:extLst>
    </dgm:pt>
    <dgm:pt modelId="{E82F1E87-CC23-40A2-BE6F-1DC7B51E4F4D}" type="pres">
      <dgm:prSet presAssocID="{67B239C6-2643-4CFD-AA04-DFD9DAF16CD9}" presName="spaceRect" presStyleCnt="0"/>
      <dgm:spPr/>
    </dgm:pt>
    <dgm:pt modelId="{1A1C9D1D-A1C9-49F8-A28B-12EAE0A5D063}" type="pres">
      <dgm:prSet presAssocID="{67B239C6-2643-4CFD-AA04-DFD9DAF16CD9}" presName="textRect" presStyleLbl="revTx" presStyleIdx="1" presStyleCnt="5">
        <dgm:presLayoutVars>
          <dgm:chMax val="1"/>
          <dgm:chPref val="1"/>
        </dgm:presLayoutVars>
      </dgm:prSet>
      <dgm:spPr/>
    </dgm:pt>
    <dgm:pt modelId="{A4250AB2-8DB2-4237-A3B6-CA006B87E582}" type="pres">
      <dgm:prSet presAssocID="{47C4B7D7-B96E-4326-B0B0-66C9FD07DF63}" presName="sibTrans" presStyleLbl="sibTrans2D1" presStyleIdx="0" presStyleCnt="0"/>
      <dgm:spPr/>
    </dgm:pt>
    <dgm:pt modelId="{61F9C49B-38EE-4F51-B34C-C0D75AA0D4BA}" type="pres">
      <dgm:prSet presAssocID="{AF88B879-4A13-43A5-803E-C281E3564F6C}" presName="compNode" presStyleCnt="0"/>
      <dgm:spPr/>
    </dgm:pt>
    <dgm:pt modelId="{1BD01DDE-D517-47F9-92DE-A38D7AED84A3}" type="pres">
      <dgm:prSet presAssocID="{AF88B879-4A13-43A5-803E-C281E3564F6C}" presName="iconBgRect" presStyleLbl="bgShp" presStyleIdx="2" presStyleCnt="5"/>
      <dgm:spPr/>
    </dgm:pt>
    <dgm:pt modelId="{17C27B6F-7634-41A5-A4FB-E7E423AD744A}" type="pres">
      <dgm:prSet presAssocID="{AF88B879-4A13-43A5-803E-C281E3564F6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ins"/>
        </a:ext>
      </dgm:extLst>
    </dgm:pt>
    <dgm:pt modelId="{955EDEFD-F5BD-41BF-8682-2222B8761CFF}" type="pres">
      <dgm:prSet presAssocID="{AF88B879-4A13-43A5-803E-C281E3564F6C}" presName="spaceRect" presStyleCnt="0"/>
      <dgm:spPr/>
    </dgm:pt>
    <dgm:pt modelId="{C3A288B1-C587-4558-ACC8-40E9E016CFC8}" type="pres">
      <dgm:prSet presAssocID="{AF88B879-4A13-43A5-803E-C281E3564F6C}" presName="textRect" presStyleLbl="revTx" presStyleIdx="2" presStyleCnt="5">
        <dgm:presLayoutVars>
          <dgm:chMax val="1"/>
          <dgm:chPref val="1"/>
        </dgm:presLayoutVars>
      </dgm:prSet>
      <dgm:spPr/>
    </dgm:pt>
    <dgm:pt modelId="{AE1A5B4A-7601-43C4-AEA5-48691EAC30B0}" type="pres">
      <dgm:prSet presAssocID="{19C49699-B1D3-47BB-8300-C2CB9569F610}" presName="sibTrans" presStyleLbl="sibTrans2D1" presStyleIdx="0" presStyleCnt="0"/>
      <dgm:spPr/>
    </dgm:pt>
    <dgm:pt modelId="{16800B49-F93E-4D9C-BEBD-71C7B6A1BA29}" type="pres">
      <dgm:prSet presAssocID="{4565EAE4-1E2C-4FF3-A1BC-B53B3555B92F}" presName="compNode" presStyleCnt="0"/>
      <dgm:spPr/>
    </dgm:pt>
    <dgm:pt modelId="{30C7DD57-77AD-4463-9ECC-85BD623505B2}" type="pres">
      <dgm:prSet presAssocID="{4565EAE4-1E2C-4FF3-A1BC-B53B3555B92F}" presName="iconBgRect" presStyleLbl="bgShp" presStyleIdx="3" presStyleCnt="5"/>
      <dgm:spPr/>
    </dgm:pt>
    <dgm:pt modelId="{A36E1B9A-0C99-4457-AAFA-FA6A5CC82BC4}" type="pres">
      <dgm:prSet presAssocID="{4565EAE4-1E2C-4FF3-A1BC-B53B3555B92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72F955ED-6F1A-4883-AFA5-CF5942BACF56}" type="pres">
      <dgm:prSet presAssocID="{4565EAE4-1E2C-4FF3-A1BC-B53B3555B92F}" presName="spaceRect" presStyleCnt="0"/>
      <dgm:spPr/>
    </dgm:pt>
    <dgm:pt modelId="{EC953FC0-8431-4524-9C1E-7F45529B9A85}" type="pres">
      <dgm:prSet presAssocID="{4565EAE4-1E2C-4FF3-A1BC-B53B3555B92F}" presName="textRect" presStyleLbl="revTx" presStyleIdx="3" presStyleCnt="5">
        <dgm:presLayoutVars>
          <dgm:chMax val="1"/>
          <dgm:chPref val="1"/>
        </dgm:presLayoutVars>
      </dgm:prSet>
      <dgm:spPr/>
    </dgm:pt>
    <dgm:pt modelId="{D1C78C4D-DBE3-49B0-B9A3-5C3A0F843F4E}" type="pres">
      <dgm:prSet presAssocID="{743626C2-CE70-4914-8096-FFF09E9337DD}" presName="sibTrans" presStyleLbl="sibTrans2D1" presStyleIdx="0" presStyleCnt="0"/>
      <dgm:spPr/>
    </dgm:pt>
    <dgm:pt modelId="{01F45C11-13C1-4C37-AB07-7B248F1E3185}" type="pres">
      <dgm:prSet presAssocID="{F4213A8F-A967-4331-9793-B4E96E5AEF54}" presName="compNode" presStyleCnt="0"/>
      <dgm:spPr/>
    </dgm:pt>
    <dgm:pt modelId="{94D05906-E303-4116-B7A1-3FEF2C91425A}" type="pres">
      <dgm:prSet presAssocID="{F4213A8F-A967-4331-9793-B4E96E5AEF54}" presName="iconBgRect" presStyleLbl="bgShp" presStyleIdx="4" presStyleCnt="5"/>
      <dgm:spPr/>
    </dgm:pt>
    <dgm:pt modelId="{57F7916B-18F3-4C0C-AF58-FD6C855CA9F2}" type="pres">
      <dgm:prSet presAssocID="{F4213A8F-A967-4331-9793-B4E96E5AEF5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uro"/>
        </a:ext>
      </dgm:extLst>
    </dgm:pt>
    <dgm:pt modelId="{3623B658-2B67-41CA-ACB7-EC0059B4B147}" type="pres">
      <dgm:prSet presAssocID="{F4213A8F-A967-4331-9793-B4E96E5AEF54}" presName="spaceRect" presStyleCnt="0"/>
      <dgm:spPr/>
    </dgm:pt>
    <dgm:pt modelId="{DD397448-953F-4081-9DE4-918D157B6219}" type="pres">
      <dgm:prSet presAssocID="{F4213A8F-A967-4331-9793-B4E96E5AEF54}" presName="textRect" presStyleLbl="revTx" presStyleIdx="4" presStyleCnt="5">
        <dgm:presLayoutVars>
          <dgm:chMax val="1"/>
          <dgm:chPref val="1"/>
        </dgm:presLayoutVars>
      </dgm:prSet>
      <dgm:spPr/>
    </dgm:pt>
  </dgm:ptLst>
  <dgm:cxnLst>
    <dgm:cxn modelId="{06756E0E-8B45-4ACF-9032-AF85188123B9}" srcId="{9E0487FD-8CAB-47C6-BE76-96B128704702}" destId="{4565EAE4-1E2C-4FF3-A1BC-B53B3555B92F}" srcOrd="3" destOrd="0" parTransId="{D66D9B75-8673-44B8-8461-368364844A5F}" sibTransId="{743626C2-CE70-4914-8096-FFF09E9337DD}"/>
    <dgm:cxn modelId="{B815B31F-CFD9-499D-9698-C8DD1D2377D1}" type="presOf" srcId="{47C4B7D7-B96E-4326-B0B0-66C9FD07DF63}" destId="{A4250AB2-8DB2-4237-A3B6-CA006B87E582}" srcOrd="0" destOrd="0" presId="urn:microsoft.com/office/officeart/2018/2/layout/IconCircleList"/>
    <dgm:cxn modelId="{7084AF27-C1AD-450C-B7D1-7A16471FCCE1}" type="presOf" srcId="{19C49699-B1D3-47BB-8300-C2CB9569F610}" destId="{AE1A5B4A-7601-43C4-AEA5-48691EAC30B0}" srcOrd="0" destOrd="0" presId="urn:microsoft.com/office/officeart/2018/2/layout/IconCircleList"/>
    <dgm:cxn modelId="{C9123A3B-7E54-45AB-AF75-5C6000A389BA}" type="presOf" srcId="{4565EAE4-1E2C-4FF3-A1BC-B53B3555B92F}" destId="{EC953FC0-8431-4524-9C1E-7F45529B9A85}" srcOrd="0" destOrd="0" presId="urn:microsoft.com/office/officeart/2018/2/layout/IconCircleList"/>
    <dgm:cxn modelId="{CF973267-92DD-4737-8665-C80DFCE07CE8}" type="presOf" srcId="{67B239C6-2643-4CFD-AA04-DFD9DAF16CD9}" destId="{1A1C9D1D-A1C9-49F8-A28B-12EAE0A5D063}" srcOrd="0" destOrd="0" presId="urn:microsoft.com/office/officeart/2018/2/layout/IconCircleList"/>
    <dgm:cxn modelId="{9AFE924C-256F-4864-A24F-2E89B02B2D83}" type="presOf" srcId="{A49A8865-ADE0-40CB-BB17-05B0B79B9238}" destId="{9F59B9E9-4F92-4C93-A3B3-14DB66A7AA73}" srcOrd="0" destOrd="0" presId="urn:microsoft.com/office/officeart/2018/2/layout/IconCircleList"/>
    <dgm:cxn modelId="{025A2E51-0193-4E39-A71D-9B451A4C3F50}" srcId="{9E0487FD-8CAB-47C6-BE76-96B128704702}" destId="{AF88B879-4A13-43A5-803E-C281E3564F6C}" srcOrd="2" destOrd="0" parTransId="{0D957138-72FF-4908-A007-20B3E59CD74C}" sibTransId="{19C49699-B1D3-47BB-8300-C2CB9569F610}"/>
    <dgm:cxn modelId="{CD5E9874-81B6-4B67-998D-98A0B369272E}" type="presOf" srcId="{27B14F18-1A07-447F-8D0D-8872DEE4A8B2}" destId="{F941F617-28DA-4B9B-B713-B8F559D77A5C}" srcOrd="0" destOrd="0" presId="urn:microsoft.com/office/officeart/2018/2/layout/IconCircleList"/>
    <dgm:cxn modelId="{533B617C-CB6C-47AE-ABDA-7EAE1D0C9674}" srcId="{9E0487FD-8CAB-47C6-BE76-96B128704702}" destId="{27B14F18-1A07-447F-8D0D-8872DEE4A8B2}" srcOrd="0" destOrd="0" parTransId="{D143CBF0-A70B-4F8C-A1C9-8C01ED288E99}" sibTransId="{A49A8865-ADE0-40CB-BB17-05B0B79B9238}"/>
    <dgm:cxn modelId="{BBDAF88D-B246-403F-A977-A66C06AC12A2}" srcId="{9E0487FD-8CAB-47C6-BE76-96B128704702}" destId="{F4213A8F-A967-4331-9793-B4E96E5AEF54}" srcOrd="4" destOrd="0" parTransId="{16738A91-4CC1-4315-B0D8-0AE883CC77B8}" sibTransId="{B4FD17C7-E720-4A7C-8182-115B7FD31DF9}"/>
    <dgm:cxn modelId="{70A8EF97-99CC-4FF3-8650-ED7C9723847B}" type="presOf" srcId="{AF88B879-4A13-43A5-803E-C281E3564F6C}" destId="{C3A288B1-C587-4558-ACC8-40E9E016CFC8}" srcOrd="0" destOrd="0" presId="urn:microsoft.com/office/officeart/2018/2/layout/IconCircleList"/>
    <dgm:cxn modelId="{A94C4C9A-63CE-494E-BFF0-87F75946575F}" srcId="{9E0487FD-8CAB-47C6-BE76-96B128704702}" destId="{67B239C6-2643-4CFD-AA04-DFD9DAF16CD9}" srcOrd="1" destOrd="0" parTransId="{A7F9CF5B-FF6D-4296-A8D2-AD3C4EDFC74B}" sibTransId="{47C4B7D7-B96E-4326-B0B0-66C9FD07DF63}"/>
    <dgm:cxn modelId="{4F02DAA4-967E-4D83-9A8E-106AB43853EA}" type="presOf" srcId="{743626C2-CE70-4914-8096-FFF09E9337DD}" destId="{D1C78C4D-DBE3-49B0-B9A3-5C3A0F843F4E}" srcOrd="0" destOrd="0" presId="urn:microsoft.com/office/officeart/2018/2/layout/IconCircleList"/>
    <dgm:cxn modelId="{D0554EC1-68D9-46D9-A783-C65CBCF5DFB7}" type="presOf" srcId="{F4213A8F-A967-4331-9793-B4E96E5AEF54}" destId="{DD397448-953F-4081-9DE4-918D157B6219}" srcOrd="0" destOrd="0" presId="urn:microsoft.com/office/officeart/2018/2/layout/IconCircleList"/>
    <dgm:cxn modelId="{D510B7FB-5A6D-4E5E-A8F3-908D9009D124}" type="presOf" srcId="{9E0487FD-8CAB-47C6-BE76-96B128704702}" destId="{A2C0587A-916B-416D-8750-B52525F05004}" srcOrd="0" destOrd="0" presId="urn:microsoft.com/office/officeart/2018/2/layout/IconCircleList"/>
    <dgm:cxn modelId="{1AA248D8-0804-4135-9095-AC975890F9E1}" type="presParOf" srcId="{A2C0587A-916B-416D-8750-B52525F05004}" destId="{843023A7-8EDF-4046-8E63-063FC5F59079}" srcOrd="0" destOrd="0" presId="urn:microsoft.com/office/officeart/2018/2/layout/IconCircleList"/>
    <dgm:cxn modelId="{F6065250-A522-49D3-BB65-6C81AF41EF69}" type="presParOf" srcId="{843023A7-8EDF-4046-8E63-063FC5F59079}" destId="{E3FB058E-78C4-4F27-8D71-59BAE29FAAEE}" srcOrd="0" destOrd="0" presId="urn:microsoft.com/office/officeart/2018/2/layout/IconCircleList"/>
    <dgm:cxn modelId="{6DB581A3-0C8A-4851-A866-A426EDADB6EE}" type="presParOf" srcId="{E3FB058E-78C4-4F27-8D71-59BAE29FAAEE}" destId="{04AFB951-20A1-4919-99A7-24375D8BF5E9}" srcOrd="0" destOrd="0" presId="urn:microsoft.com/office/officeart/2018/2/layout/IconCircleList"/>
    <dgm:cxn modelId="{1A78508A-677D-45C1-BC7F-4076C5560F31}" type="presParOf" srcId="{E3FB058E-78C4-4F27-8D71-59BAE29FAAEE}" destId="{C39C303F-37FD-4ADD-82DB-2147894CABEB}" srcOrd="1" destOrd="0" presId="urn:microsoft.com/office/officeart/2018/2/layout/IconCircleList"/>
    <dgm:cxn modelId="{21155473-9435-4A5D-A3AF-1CE8227536C8}" type="presParOf" srcId="{E3FB058E-78C4-4F27-8D71-59BAE29FAAEE}" destId="{6AB30CB0-0697-4751-B16A-3C57373F3855}" srcOrd="2" destOrd="0" presId="urn:microsoft.com/office/officeart/2018/2/layout/IconCircleList"/>
    <dgm:cxn modelId="{F721A5F9-0531-49AC-BE15-0D7B723328D6}" type="presParOf" srcId="{E3FB058E-78C4-4F27-8D71-59BAE29FAAEE}" destId="{F941F617-28DA-4B9B-B713-B8F559D77A5C}" srcOrd="3" destOrd="0" presId="urn:microsoft.com/office/officeart/2018/2/layout/IconCircleList"/>
    <dgm:cxn modelId="{97372C6E-DE6C-4465-BF57-34AD9495390D}" type="presParOf" srcId="{843023A7-8EDF-4046-8E63-063FC5F59079}" destId="{9F59B9E9-4F92-4C93-A3B3-14DB66A7AA73}" srcOrd="1" destOrd="0" presId="urn:microsoft.com/office/officeart/2018/2/layout/IconCircleList"/>
    <dgm:cxn modelId="{6F51B3E6-03E2-477E-B483-C5FEB0EBDC84}" type="presParOf" srcId="{843023A7-8EDF-4046-8E63-063FC5F59079}" destId="{D328A1C7-91B2-4372-8B8B-7116B1003332}" srcOrd="2" destOrd="0" presId="urn:microsoft.com/office/officeart/2018/2/layout/IconCircleList"/>
    <dgm:cxn modelId="{94BAD59A-38D3-4EBF-A296-40EB83424300}" type="presParOf" srcId="{D328A1C7-91B2-4372-8B8B-7116B1003332}" destId="{056AACE7-7FC6-404E-8B6F-6ED305E7B585}" srcOrd="0" destOrd="0" presId="urn:microsoft.com/office/officeart/2018/2/layout/IconCircleList"/>
    <dgm:cxn modelId="{82AE8D55-1172-4AE1-AF6A-0D7909495F73}" type="presParOf" srcId="{D328A1C7-91B2-4372-8B8B-7116B1003332}" destId="{7A926188-1FD0-4C74-AD6D-0BFF7012864F}" srcOrd="1" destOrd="0" presId="urn:microsoft.com/office/officeart/2018/2/layout/IconCircleList"/>
    <dgm:cxn modelId="{2C152714-C27A-4F46-866D-BAD1D9BF3549}" type="presParOf" srcId="{D328A1C7-91B2-4372-8B8B-7116B1003332}" destId="{E82F1E87-CC23-40A2-BE6F-1DC7B51E4F4D}" srcOrd="2" destOrd="0" presId="urn:microsoft.com/office/officeart/2018/2/layout/IconCircleList"/>
    <dgm:cxn modelId="{966FC9A3-552A-4377-BD72-3CEC2A1AF300}" type="presParOf" srcId="{D328A1C7-91B2-4372-8B8B-7116B1003332}" destId="{1A1C9D1D-A1C9-49F8-A28B-12EAE0A5D063}" srcOrd="3" destOrd="0" presId="urn:microsoft.com/office/officeart/2018/2/layout/IconCircleList"/>
    <dgm:cxn modelId="{BCA5515A-656B-41C8-9921-CA0BC31D1EEC}" type="presParOf" srcId="{843023A7-8EDF-4046-8E63-063FC5F59079}" destId="{A4250AB2-8DB2-4237-A3B6-CA006B87E582}" srcOrd="3" destOrd="0" presId="urn:microsoft.com/office/officeart/2018/2/layout/IconCircleList"/>
    <dgm:cxn modelId="{7C0F0D7A-C9ED-4947-BE1A-24BBDF694720}" type="presParOf" srcId="{843023A7-8EDF-4046-8E63-063FC5F59079}" destId="{61F9C49B-38EE-4F51-B34C-C0D75AA0D4BA}" srcOrd="4" destOrd="0" presId="urn:microsoft.com/office/officeart/2018/2/layout/IconCircleList"/>
    <dgm:cxn modelId="{9B4FD899-015A-4EB4-A0F3-0AF5D758F451}" type="presParOf" srcId="{61F9C49B-38EE-4F51-B34C-C0D75AA0D4BA}" destId="{1BD01DDE-D517-47F9-92DE-A38D7AED84A3}" srcOrd="0" destOrd="0" presId="urn:microsoft.com/office/officeart/2018/2/layout/IconCircleList"/>
    <dgm:cxn modelId="{3D056EF0-313B-428C-8631-A8C10B76EDD0}" type="presParOf" srcId="{61F9C49B-38EE-4F51-B34C-C0D75AA0D4BA}" destId="{17C27B6F-7634-41A5-A4FB-E7E423AD744A}" srcOrd="1" destOrd="0" presId="urn:microsoft.com/office/officeart/2018/2/layout/IconCircleList"/>
    <dgm:cxn modelId="{C377BB35-182D-4F60-8277-0B3C5D2C4212}" type="presParOf" srcId="{61F9C49B-38EE-4F51-B34C-C0D75AA0D4BA}" destId="{955EDEFD-F5BD-41BF-8682-2222B8761CFF}" srcOrd="2" destOrd="0" presId="urn:microsoft.com/office/officeart/2018/2/layout/IconCircleList"/>
    <dgm:cxn modelId="{FE2C027F-858D-436F-8DE9-D69A4FC661A7}" type="presParOf" srcId="{61F9C49B-38EE-4F51-B34C-C0D75AA0D4BA}" destId="{C3A288B1-C587-4558-ACC8-40E9E016CFC8}" srcOrd="3" destOrd="0" presId="urn:microsoft.com/office/officeart/2018/2/layout/IconCircleList"/>
    <dgm:cxn modelId="{0B6FFD2B-D560-4F8C-83F7-50C87C9A8D10}" type="presParOf" srcId="{843023A7-8EDF-4046-8E63-063FC5F59079}" destId="{AE1A5B4A-7601-43C4-AEA5-48691EAC30B0}" srcOrd="5" destOrd="0" presId="urn:microsoft.com/office/officeart/2018/2/layout/IconCircleList"/>
    <dgm:cxn modelId="{62B73C43-674E-4A74-8D81-1FCBB28AD10A}" type="presParOf" srcId="{843023A7-8EDF-4046-8E63-063FC5F59079}" destId="{16800B49-F93E-4D9C-BEBD-71C7B6A1BA29}" srcOrd="6" destOrd="0" presId="urn:microsoft.com/office/officeart/2018/2/layout/IconCircleList"/>
    <dgm:cxn modelId="{1FBC2ECF-98DA-4CD2-B202-1E89D72923C8}" type="presParOf" srcId="{16800B49-F93E-4D9C-BEBD-71C7B6A1BA29}" destId="{30C7DD57-77AD-4463-9ECC-85BD623505B2}" srcOrd="0" destOrd="0" presId="urn:microsoft.com/office/officeart/2018/2/layout/IconCircleList"/>
    <dgm:cxn modelId="{AA419EEB-BF22-4554-843A-A9741BC13AC1}" type="presParOf" srcId="{16800B49-F93E-4D9C-BEBD-71C7B6A1BA29}" destId="{A36E1B9A-0C99-4457-AAFA-FA6A5CC82BC4}" srcOrd="1" destOrd="0" presId="urn:microsoft.com/office/officeart/2018/2/layout/IconCircleList"/>
    <dgm:cxn modelId="{C50AE6BE-67ED-4642-B9FA-62347E1222C9}" type="presParOf" srcId="{16800B49-F93E-4D9C-BEBD-71C7B6A1BA29}" destId="{72F955ED-6F1A-4883-AFA5-CF5942BACF56}" srcOrd="2" destOrd="0" presId="urn:microsoft.com/office/officeart/2018/2/layout/IconCircleList"/>
    <dgm:cxn modelId="{E83E54A3-D12D-492E-B448-AF675F48E7FB}" type="presParOf" srcId="{16800B49-F93E-4D9C-BEBD-71C7B6A1BA29}" destId="{EC953FC0-8431-4524-9C1E-7F45529B9A85}" srcOrd="3" destOrd="0" presId="urn:microsoft.com/office/officeart/2018/2/layout/IconCircleList"/>
    <dgm:cxn modelId="{0059437A-D183-41BB-B277-75F63A69D605}" type="presParOf" srcId="{843023A7-8EDF-4046-8E63-063FC5F59079}" destId="{D1C78C4D-DBE3-49B0-B9A3-5C3A0F843F4E}" srcOrd="7" destOrd="0" presId="urn:microsoft.com/office/officeart/2018/2/layout/IconCircleList"/>
    <dgm:cxn modelId="{8193C026-A80B-4CB7-8F40-2D6C2AB81B83}" type="presParOf" srcId="{843023A7-8EDF-4046-8E63-063FC5F59079}" destId="{01F45C11-13C1-4C37-AB07-7B248F1E3185}" srcOrd="8" destOrd="0" presId="urn:microsoft.com/office/officeart/2018/2/layout/IconCircleList"/>
    <dgm:cxn modelId="{4FE9FE56-239E-48B4-A1A9-F2A4CABFF4BD}" type="presParOf" srcId="{01F45C11-13C1-4C37-AB07-7B248F1E3185}" destId="{94D05906-E303-4116-B7A1-3FEF2C91425A}" srcOrd="0" destOrd="0" presId="urn:microsoft.com/office/officeart/2018/2/layout/IconCircleList"/>
    <dgm:cxn modelId="{82CFC130-AD09-4479-B4A5-E8707858C303}" type="presParOf" srcId="{01F45C11-13C1-4C37-AB07-7B248F1E3185}" destId="{57F7916B-18F3-4C0C-AF58-FD6C855CA9F2}" srcOrd="1" destOrd="0" presId="urn:microsoft.com/office/officeart/2018/2/layout/IconCircleList"/>
    <dgm:cxn modelId="{9FB7B482-0686-47A2-8DD9-54EA7C1EDB70}" type="presParOf" srcId="{01F45C11-13C1-4C37-AB07-7B248F1E3185}" destId="{3623B658-2B67-41CA-ACB7-EC0059B4B147}" srcOrd="2" destOrd="0" presId="urn:microsoft.com/office/officeart/2018/2/layout/IconCircleList"/>
    <dgm:cxn modelId="{9FCEB343-F790-4B44-B26B-8D4A1443E2AE}" type="presParOf" srcId="{01F45C11-13C1-4C37-AB07-7B248F1E3185}" destId="{DD397448-953F-4081-9DE4-918D157B621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9DA5D61-E98C-4D59-8E74-730407F6484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50BE407-AB78-42CF-8EB7-66D5EDEFF8CA}">
      <dgm:prSet/>
      <dgm:spPr/>
      <dgm:t>
        <a:bodyPr/>
        <a:lstStyle/>
        <a:p>
          <a:r>
            <a:rPr lang="en-US" b="1" i="0" baseline="0"/>
            <a:t>Flyers</a:t>
          </a:r>
          <a:endParaRPr lang="en-US"/>
        </a:p>
      </dgm:t>
    </dgm:pt>
    <dgm:pt modelId="{C567FF96-4D6B-4AB5-B8A7-FD1348B6B173}" type="parTrans" cxnId="{8DDA6A81-CBF5-43EA-9621-D0569689EFF1}">
      <dgm:prSet/>
      <dgm:spPr/>
      <dgm:t>
        <a:bodyPr/>
        <a:lstStyle/>
        <a:p>
          <a:endParaRPr lang="en-US"/>
        </a:p>
      </dgm:t>
    </dgm:pt>
    <dgm:pt modelId="{6C31C96B-C21F-47CD-802B-0B848288A2A6}" type="sibTrans" cxnId="{8DDA6A81-CBF5-43EA-9621-D0569689EFF1}">
      <dgm:prSet/>
      <dgm:spPr/>
      <dgm:t>
        <a:bodyPr/>
        <a:lstStyle/>
        <a:p>
          <a:endParaRPr lang="en-US"/>
        </a:p>
      </dgm:t>
    </dgm:pt>
    <dgm:pt modelId="{A4FFC6C7-C07D-40CB-BBF8-36FB11873BB5}">
      <dgm:prSet/>
      <dgm:spPr/>
      <dgm:t>
        <a:bodyPr/>
        <a:lstStyle/>
        <a:p>
          <a:r>
            <a:rPr lang="en-US" b="1" i="0" baseline="0"/>
            <a:t>Business cards</a:t>
          </a:r>
          <a:endParaRPr lang="en-US"/>
        </a:p>
      </dgm:t>
    </dgm:pt>
    <dgm:pt modelId="{95333412-88ED-4865-A839-44FE02233469}" type="parTrans" cxnId="{1F875171-00BB-45C4-ADB9-6BF6072A4EA9}">
      <dgm:prSet/>
      <dgm:spPr/>
      <dgm:t>
        <a:bodyPr/>
        <a:lstStyle/>
        <a:p>
          <a:endParaRPr lang="en-US"/>
        </a:p>
      </dgm:t>
    </dgm:pt>
    <dgm:pt modelId="{53FB7BB5-47B8-4A7C-B00A-5EBAEB9051A2}" type="sibTrans" cxnId="{1F875171-00BB-45C4-ADB9-6BF6072A4EA9}">
      <dgm:prSet/>
      <dgm:spPr/>
      <dgm:t>
        <a:bodyPr/>
        <a:lstStyle/>
        <a:p>
          <a:endParaRPr lang="en-US"/>
        </a:p>
      </dgm:t>
    </dgm:pt>
    <dgm:pt modelId="{5E9E83CE-ED10-4533-9F31-1F64B10B213C}">
      <dgm:prSet/>
      <dgm:spPr/>
      <dgm:t>
        <a:bodyPr/>
        <a:lstStyle/>
        <a:p>
          <a:r>
            <a:rPr lang="en-US" b="1" i="0" baseline="0"/>
            <a:t>App screenshots / prototype</a:t>
          </a:r>
          <a:endParaRPr lang="en-US"/>
        </a:p>
      </dgm:t>
    </dgm:pt>
    <dgm:pt modelId="{36A210AD-3EFE-4ACE-AACB-F6030A6D2267}" type="parTrans" cxnId="{70B25A1F-7038-4085-9839-AE152A45FEF4}">
      <dgm:prSet/>
      <dgm:spPr/>
      <dgm:t>
        <a:bodyPr/>
        <a:lstStyle/>
        <a:p>
          <a:endParaRPr lang="en-US"/>
        </a:p>
      </dgm:t>
    </dgm:pt>
    <dgm:pt modelId="{D94DED9A-E751-4EEC-A473-E9FFFDAD2C1B}" type="sibTrans" cxnId="{70B25A1F-7038-4085-9839-AE152A45FEF4}">
      <dgm:prSet/>
      <dgm:spPr/>
      <dgm:t>
        <a:bodyPr/>
        <a:lstStyle/>
        <a:p>
          <a:endParaRPr lang="en-US"/>
        </a:p>
      </dgm:t>
    </dgm:pt>
    <dgm:pt modelId="{63A67609-7F0F-42E8-A027-031515E11953}">
      <dgm:prSet/>
      <dgm:spPr/>
      <dgm:t>
        <a:bodyPr/>
        <a:lstStyle/>
        <a:p>
          <a:r>
            <a:rPr lang="en-US" b="1" i="0" baseline="0"/>
            <a:t>Instagram launch post mockup</a:t>
          </a:r>
          <a:endParaRPr lang="en-US"/>
        </a:p>
      </dgm:t>
    </dgm:pt>
    <dgm:pt modelId="{8D743443-BEB0-4580-849D-9E5099335C24}" type="parTrans" cxnId="{5B71EA4A-15F0-4081-A6BF-7FE58CF46F07}">
      <dgm:prSet/>
      <dgm:spPr/>
      <dgm:t>
        <a:bodyPr/>
        <a:lstStyle/>
        <a:p>
          <a:endParaRPr lang="en-US"/>
        </a:p>
      </dgm:t>
    </dgm:pt>
    <dgm:pt modelId="{AE854E0D-3633-4ABF-99EE-FD6C2BF5A5A5}" type="sibTrans" cxnId="{5B71EA4A-15F0-4081-A6BF-7FE58CF46F07}">
      <dgm:prSet/>
      <dgm:spPr/>
      <dgm:t>
        <a:bodyPr/>
        <a:lstStyle/>
        <a:p>
          <a:endParaRPr lang="en-US"/>
        </a:p>
      </dgm:t>
    </dgm:pt>
    <dgm:pt modelId="{36ADD9D2-7993-4F46-9532-7F311C063BC6}" type="pres">
      <dgm:prSet presAssocID="{19DA5D61-E98C-4D59-8E74-730407F64846}" presName="root" presStyleCnt="0">
        <dgm:presLayoutVars>
          <dgm:dir/>
          <dgm:resizeHandles val="exact"/>
        </dgm:presLayoutVars>
      </dgm:prSet>
      <dgm:spPr/>
    </dgm:pt>
    <dgm:pt modelId="{BF397D7D-BE1C-48E1-A1DA-09FBB1873A45}" type="pres">
      <dgm:prSet presAssocID="{A50BE407-AB78-42CF-8EB7-66D5EDEFF8CA}" presName="compNode" presStyleCnt="0"/>
      <dgm:spPr/>
    </dgm:pt>
    <dgm:pt modelId="{9143EE8B-EA29-4052-8F2B-85CB61D92132}" type="pres">
      <dgm:prSet presAssocID="{A50BE407-AB78-42CF-8EB7-66D5EDEFF8C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240194EA-42F5-467D-8187-E719682E58A5}" type="pres">
      <dgm:prSet presAssocID="{A50BE407-AB78-42CF-8EB7-66D5EDEFF8CA}" presName="spaceRect" presStyleCnt="0"/>
      <dgm:spPr/>
    </dgm:pt>
    <dgm:pt modelId="{37F3B91D-351E-4FCC-9F84-E4E43B31D792}" type="pres">
      <dgm:prSet presAssocID="{A50BE407-AB78-42CF-8EB7-66D5EDEFF8CA}" presName="textRect" presStyleLbl="revTx" presStyleIdx="0" presStyleCnt="4">
        <dgm:presLayoutVars>
          <dgm:chMax val="1"/>
          <dgm:chPref val="1"/>
        </dgm:presLayoutVars>
      </dgm:prSet>
      <dgm:spPr/>
    </dgm:pt>
    <dgm:pt modelId="{0FDF08B9-4FD8-4631-B56D-82FB55DCBC09}" type="pres">
      <dgm:prSet presAssocID="{6C31C96B-C21F-47CD-802B-0B848288A2A6}" presName="sibTrans" presStyleCnt="0"/>
      <dgm:spPr/>
    </dgm:pt>
    <dgm:pt modelId="{A7B12C09-E568-4537-9E64-A16A8E8AB4B3}" type="pres">
      <dgm:prSet presAssocID="{A4FFC6C7-C07D-40CB-BBF8-36FB11873BB5}" presName="compNode" presStyleCnt="0"/>
      <dgm:spPr/>
    </dgm:pt>
    <dgm:pt modelId="{7365A605-0450-4210-821F-52A2044E2985}" type="pres">
      <dgm:prSet presAssocID="{A4FFC6C7-C07D-40CB-BBF8-36FB11873BB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redit card"/>
        </a:ext>
      </dgm:extLst>
    </dgm:pt>
    <dgm:pt modelId="{3B42C0A6-0ABD-4BA4-83E6-379987AF31C8}" type="pres">
      <dgm:prSet presAssocID="{A4FFC6C7-C07D-40CB-BBF8-36FB11873BB5}" presName="spaceRect" presStyleCnt="0"/>
      <dgm:spPr/>
    </dgm:pt>
    <dgm:pt modelId="{392A110F-29D6-4410-9C5A-1ABE3C4AC210}" type="pres">
      <dgm:prSet presAssocID="{A4FFC6C7-C07D-40CB-BBF8-36FB11873BB5}" presName="textRect" presStyleLbl="revTx" presStyleIdx="1" presStyleCnt="4">
        <dgm:presLayoutVars>
          <dgm:chMax val="1"/>
          <dgm:chPref val="1"/>
        </dgm:presLayoutVars>
      </dgm:prSet>
      <dgm:spPr/>
    </dgm:pt>
    <dgm:pt modelId="{CE8BFA6F-10E0-40F7-A8A2-075ADDCD3F63}" type="pres">
      <dgm:prSet presAssocID="{53FB7BB5-47B8-4A7C-B00A-5EBAEB9051A2}" presName="sibTrans" presStyleCnt="0"/>
      <dgm:spPr/>
    </dgm:pt>
    <dgm:pt modelId="{33D41C71-81BC-4D91-A32F-2021764BC621}" type="pres">
      <dgm:prSet presAssocID="{5E9E83CE-ED10-4533-9F31-1F64B10B213C}" presName="compNode" presStyleCnt="0"/>
      <dgm:spPr/>
    </dgm:pt>
    <dgm:pt modelId="{AC2E6A5D-C9AE-4952-8166-7263BB820FC6}" type="pres">
      <dgm:prSet presAssocID="{5E9E83CE-ED10-4533-9F31-1F64B10B213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mera"/>
        </a:ext>
      </dgm:extLst>
    </dgm:pt>
    <dgm:pt modelId="{FDF5EECD-C83B-463E-93D2-D9EC315B7ED8}" type="pres">
      <dgm:prSet presAssocID="{5E9E83CE-ED10-4533-9F31-1F64B10B213C}" presName="spaceRect" presStyleCnt="0"/>
      <dgm:spPr/>
    </dgm:pt>
    <dgm:pt modelId="{C8A714A4-CFD6-41B6-AB77-5020E5FEF033}" type="pres">
      <dgm:prSet presAssocID="{5E9E83CE-ED10-4533-9F31-1F64B10B213C}" presName="textRect" presStyleLbl="revTx" presStyleIdx="2" presStyleCnt="4">
        <dgm:presLayoutVars>
          <dgm:chMax val="1"/>
          <dgm:chPref val="1"/>
        </dgm:presLayoutVars>
      </dgm:prSet>
      <dgm:spPr/>
    </dgm:pt>
    <dgm:pt modelId="{A8BC7B50-98A4-4495-862B-C719D0A14A07}" type="pres">
      <dgm:prSet presAssocID="{D94DED9A-E751-4EEC-A473-E9FFFDAD2C1B}" presName="sibTrans" presStyleCnt="0"/>
      <dgm:spPr/>
    </dgm:pt>
    <dgm:pt modelId="{85D3ED8B-1F00-431A-9075-F9D99F201D91}" type="pres">
      <dgm:prSet presAssocID="{63A67609-7F0F-42E8-A027-031515E11953}" presName="compNode" presStyleCnt="0"/>
      <dgm:spPr/>
    </dgm:pt>
    <dgm:pt modelId="{FC34F69F-B176-4207-ACD0-D67E8D5476ED}" type="pres">
      <dgm:prSet presAssocID="{63A67609-7F0F-42E8-A027-031515E1195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gaphone"/>
        </a:ext>
      </dgm:extLst>
    </dgm:pt>
    <dgm:pt modelId="{49B462CE-961D-49C0-8EB0-AF77C62ABF8B}" type="pres">
      <dgm:prSet presAssocID="{63A67609-7F0F-42E8-A027-031515E11953}" presName="spaceRect" presStyleCnt="0"/>
      <dgm:spPr/>
    </dgm:pt>
    <dgm:pt modelId="{71B3DC01-98F7-484E-A5E8-8D4C8F0A92FE}" type="pres">
      <dgm:prSet presAssocID="{63A67609-7F0F-42E8-A027-031515E11953}" presName="textRect" presStyleLbl="revTx" presStyleIdx="3" presStyleCnt="4">
        <dgm:presLayoutVars>
          <dgm:chMax val="1"/>
          <dgm:chPref val="1"/>
        </dgm:presLayoutVars>
      </dgm:prSet>
      <dgm:spPr/>
    </dgm:pt>
  </dgm:ptLst>
  <dgm:cxnLst>
    <dgm:cxn modelId="{70B25A1F-7038-4085-9839-AE152A45FEF4}" srcId="{19DA5D61-E98C-4D59-8E74-730407F64846}" destId="{5E9E83CE-ED10-4533-9F31-1F64B10B213C}" srcOrd="2" destOrd="0" parTransId="{36A210AD-3EFE-4ACE-AACB-F6030A6D2267}" sibTransId="{D94DED9A-E751-4EEC-A473-E9FFFDAD2C1B}"/>
    <dgm:cxn modelId="{5B71EA4A-15F0-4081-A6BF-7FE58CF46F07}" srcId="{19DA5D61-E98C-4D59-8E74-730407F64846}" destId="{63A67609-7F0F-42E8-A027-031515E11953}" srcOrd="3" destOrd="0" parTransId="{8D743443-BEB0-4580-849D-9E5099335C24}" sibTransId="{AE854E0D-3633-4ABF-99EE-FD6C2BF5A5A5}"/>
    <dgm:cxn modelId="{1F875171-00BB-45C4-ADB9-6BF6072A4EA9}" srcId="{19DA5D61-E98C-4D59-8E74-730407F64846}" destId="{A4FFC6C7-C07D-40CB-BBF8-36FB11873BB5}" srcOrd="1" destOrd="0" parTransId="{95333412-88ED-4865-A839-44FE02233469}" sibTransId="{53FB7BB5-47B8-4A7C-B00A-5EBAEB9051A2}"/>
    <dgm:cxn modelId="{8E122C7A-9072-4082-B5E9-45F7245F3243}" type="presOf" srcId="{A4FFC6C7-C07D-40CB-BBF8-36FB11873BB5}" destId="{392A110F-29D6-4410-9C5A-1ABE3C4AC210}" srcOrd="0" destOrd="0" presId="urn:microsoft.com/office/officeart/2018/2/layout/IconLabelList"/>
    <dgm:cxn modelId="{8DDA6A81-CBF5-43EA-9621-D0569689EFF1}" srcId="{19DA5D61-E98C-4D59-8E74-730407F64846}" destId="{A50BE407-AB78-42CF-8EB7-66D5EDEFF8CA}" srcOrd="0" destOrd="0" parTransId="{C567FF96-4D6B-4AB5-B8A7-FD1348B6B173}" sibTransId="{6C31C96B-C21F-47CD-802B-0B848288A2A6}"/>
    <dgm:cxn modelId="{99384498-7722-4CBE-9CF0-B35BFCA70527}" type="presOf" srcId="{A50BE407-AB78-42CF-8EB7-66D5EDEFF8CA}" destId="{37F3B91D-351E-4FCC-9F84-E4E43B31D792}" srcOrd="0" destOrd="0" presId="urn:microsoft.com/office/officeart/2018/2/layout/IconLabelList"/>
    <dgm:cxn modelId="{A5FFE1A8-A5F3-4692-8348-11F0221E8D66}" type="presOf" srcId="{5E9E83CE-ED10-4533-9F31-1F64B10B213C}" destId="{C8A714A4-CFD6-41B6-AB77-5020E5FEF033}" srcOrd="0" destOrd="0" presId="urn:microsoft.com/office/officeart/2018/2/layout/IconLabelList"/>
    <dgm:cxn modelId="{845AF7D9-C2E1-4013-BE7A-52D36388B094}" type="presOf" srcId="{63A67609-7F0F-42E8-A027-031515E11953}" destId="{71B3DC01-98F7-484E-A5E8-8D4C8F0A92FE}" srcOrd="0" destOrd="0" presId="urn:microsoft.com/office/officeart/2018/2/layout/IconLabelList"/>
    <dgm:cxn modelId="{F8A09FFF-50BB-41A6-B426-3B255A6FD081}" type="presOf" srcId="{19DA5D61-E98C-4D59-8E74-730407F64846}" destId="{36ADD9D2-7993-4F46-9532-7F311C063BC6}" srcOrd="0" destOrd="0" presId="urn:microsoft.com/office/officeart/2018/2/layout/IconLabelList"/>
    <dgm:cxn modelId="{141F20F8-8400-4BCD-A7C7-93786B123830}" type="presParOf" srcId="{36ADD9D2-7993-4F46-9532-7F311C063BC6}" destId="{BF397D7D-BE1C-48E1-A1DA-09FBB1873A45}" srcOrd="0" destOrd="0" presId="urn:microsoft.com/office/officeart/2018/2/layout/IconLabelList"/>
    <dgm:cxn modelId="{3BDD4057-CD9D-4B2C-8CBF-4130C268DF71}" type="presParOf" srcId="{BF397D7D-BE1C-48E1-A1DA-09FBB1873A45}" destId="{9143EE8B-EA29-4052-8F2B-85CB61D92132}" srcOrd="0" destOrd="0" presId="urn:microsoft.com/office/officeart/2018/2/layout/IconLabelList"/>
    <dgm:cxn modelId="{E6B81D17-0D95-41C6-8CF6-B5C2CBD10030}" type="presParOf" srcId="{BF397D7D-BE1C-48E1-A1DA-09FBB1873A45}" destId="{240194EA-42F5-467D-8187-E719682E58A5}" srcOrd="1" destOrd="0" presId="urn:microsoft.com/office/officeart/2018/2/layout/IconLabelList"/>
    <dgm:cxn modelId="{5635401F-9C3E-459B-A642-AB96D5470B64}" type="presParOf" srcId="{BF397D7D-BE1C-48E1-A1DA-09FBB1873A45}" destId="{37F3B91D-351E-4FCC-9F84-E4E43B31D792}" srcOrd="2" destOrd="0" presId="urn:microsoft.com/office/officeart/2018/2/layout/IconLabelList"/>
    <dgm:cxn modelId="{5AE788E4-4C0B-434E-8619-D30E80AF855D}" type="presParOf" srcId="{36ADD9D2-7993-4F46-9532-7F311C063BC6}" destId="{0FDF08B9-4FD8-4631-B56D-82FB55DCBC09}" srcOrd="1" destOrd="0" presId="urn:microsoft.com/office/officeart/2018/2/layout/IconLabelList"/>
    <dgm:cxn modelId="{94F0A983-BC42-4D53-A650-FE1CC27B9980}" type="presParOf" srcId="{36ADD9D2-7993-4F46-9532-7F311C063BC6}" destId="{A7B12C09-E568-4537-9E64-A16A8E8AB4B3}" srcOrd="2" destOrd="0" presId="urn:microsoft.com/office/officeart/2018/2/layout/IconLabelList"/>
    <dgm:cxn modelId="{20B2D502-F57D-4F26-A968-5AE6A52C39E8}" type="presParOf" srcId="{A7B12C09-E568-4537-9E64-A16A8E8AB4B3}" destId="{7365A605-0450-4210-821F-52A2044E2985}" srcOrd="0" destOrd="0" presId="urn:microsoft.com/office/officeart/2018/2/layout/IconLabelList"/>
    <dgm:cxn modelId="{F6856916-4D7C-445D-99CC-9D21A8B8B116}" type="presParOf" srcId="{A7B12C09-E568-4537-9E64-A16A8E8AB4B3}" destId="{3B42C0A6-0ABD-4BA4-83E6-379987AF31C8}" srcOrd="1" destOrd="0" presId="urn:microsoft.com/office/officeart/2018/2/layout/IconLabelList"/>
    <dgm:cxn modelId="{23690E22-A649-4171-A25A-96A8EE36CE55}" type="presParOf" srcId="{A7B12C09-E568-4537-9E64-A16A8E8AB4B3}" destId="{392A110F-29D6-4410-9C5A-1ABE3C4AC210}" srcOrd="2" destOrd="0" presId="urn:microsoft.com/office/officeart/2018/2/layout/IconLabelList"/>
    <dgm:cxn modelId="{44CC3E0E-4273-4637-9294-CDCED2A0A131}" type="presParOf" srcId="{36ADD9D2-7993-4F46-9532-7F311C063BC6}" destId="{CE8BFA6F-10E0-40F7-A8A2-075ADDCD3F63}" srcOrd="3" destOrd="0" presId="urn:microsoft.com/office/officeart/2018/2/layout/IconLabelList"/>
    <dgm:cxn modelId="{1CD85CDC-3480-4EB0-8F73-EBF02B012B5D}" type="presParOf" srcId="{36ADD9D2-7993-4F46-9532-7F311C063BC6}" destId="{33D41C71-81BC-4D91-A32F-2021764BC621}" srcOrd="4" destOrd="0" presId="urn:microsoft.com/office/officeart/2018/2/layout/IconLabelList"/>
    <dgm:cxn modelId="{BC7FDAF0-6724-4EEE-A3E8-234686C4751E}" type="presParOf" srcId="{33D41C71-81BC-4D91-A32F-2021764BC621}" destId="{AC2E6A5D-C9AE-4952-8166-7263BB820FC6}" srcOrd="0" destOrd="0" presId="urn:microsoft.com/office/officeart/2018/2/layout/IconLabelList"/>
    <dgm:cxn modelId="{0D7CF4A1-834B-4DB5-ADA7-8A86DC793EB5}" type="presParOf" srcId="{33D41C71-81BC-4D91-A32F-2021764BC621}" destId="{FDF5EECD-C83B-463E-93D2-D9EC315B7ED8}" srcOrd="1" destOrd="0" presId="urn:microsoft.com/office/officeart/2018/2/layout/IconLabelList"/>
    <dgm:cxn modelId="{0CC68071-CA8F-4926-8367-2AD5AAE878C1}" type="presParOf" srcId="{33D41C71-81BC-4D91-A32F-2021764BC621}" destId="{C8A714A4-CFD6-41B6-AB77-5020E5FEF033}" srcOrd="2" destOrd="0" presId="urn:microsoft.com/office/officeart/2018/2/layout/IconLabelList"/>
    <dgm:cxn modelId="{A152D8A4-12E5-43F0-8EEC-61A5B4C8A283}" type="presParOf" srcId="{36ADD9D2-7993-4F46-9532-7F311C063BC6}" destId="{A8BC7B50-98A4-4495-862B-C719D0A14A07}" srcOrd="5" destOrd="0" presId="urn:microsoft.com/office/officeart/2018/2/layout/IconLabelList"/>
    <dgm:cxn modelId="{9864D102-4217-4F0D-A230-9C1C00DA3106}" type="presParOf" srcId="{36ADD9D2-7993-4F46-9532-7F311C063BC6}" destId="{85D3ED8B-1F00-431A-9075-F9D99F201D91}" srcOrd="6" destOrd="0" presId="urn:microsoft.com/office/officeart/2018/2/layout/IconLabelList"/>
    <dgm:cxn modelId="{BAF8B43D-FF7D-4525-B169-DC63846217E5}" type="presParOf" srcId="{85D3ED8B-1F00-431A-9075-F9D99F201D91}" destId="{FC34F69F-B176-4207-ACD0-D67E8D5476ED}" srcOrd="0" destOrd="0" presId="urn:microsoft.com/office/officeart/2018/2/layout/IconLabelList"/>
    <dgm:cxn modelId="{B1A9FB7F-5FAF-4C22-BD2E-8D46965125E7}" type="presParOf" srcId="{85D3ED8B-1F00-431A-9075-F9D99F201D91}" destId="{49B462CE-961D-49C0-8EB0-AF77C62ABF8B}" srcOrd="1" destOrd="0" presId="urn:microsoft.com/office/officeart/2018/2/layout/IconLabelList"/>
    <dgm:cxn modelId="{D0F69A46-561B-4654-9003-EFF4D4171206}" type="presParOf" srcId="{85D3ED8B-1F00-431A-9075-F9D99F201D91}" destId="{71B3DC01-98F7-484E-A5E8-8D4C8F0A92F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D9BB73E-4D5A-44AD-BF6C-00AAE31911FD}"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43DE2D2-3E43-491D-B862-909F0DAC06BF}">
      <dgm:prSet/>
      <dgm:spPr/>
      <dgm:t>
        <a:bodyPr/>
        <a:lstStyle/>
        <a:p>
          <a:r>
            <a:rPr lang="en-US" b="1" i="0" baseline="0"/>
            <a:t>Founder Strengths</a:t>
          </a:r>
          <a:r>
            <a:rPr lang="en-US" b="0" i="0" baseline="0"/>
            <a:t>: Marketing background, strong local knowledge, passion for sustainability</a:t>
          </a:r>
          <a:endParaRPr lang="en-US"/>
        </a:p>
      </dgm:t>
    </dgm:pt>
    <dgm:pt modelId="{39D4D725-1C6D-45CE-BFEC-6132C3C61375}" type="parTrans" cxnId="{E10FFC1D-261A-4B26-BAF9-6952FEC721B9}">
      <dgm:prSet/>
      <dgm:spPr/>
      <dgm:t>
        <a:bodyPr/>
        <a:lstStyle/>
        <a:p>
          <a:endParaRPr lang="en-US"/>
        </a:p>
      </dgm:t>
    </dgm:pt>
    <dgm:pt modelId="{D0C835B7-5ED5-4517-8BCF-2CAB131404D1}" type="sibTrans" cxnId="{E10FFC1D-261A-4B26-BAF9-6952FEC721B9}">
      <dgm:prSet/>
      <dgm:spPr/>
      <dgm:t>
        <a:bodyPr/>
        <a:lstStyle/>
        <a:p>
          <a:endParaRPr lang="en-US"/>
        </a:p>
      </dgm:t>
    </dgm:pt>
    <dgm:pt modelId="{F9778912-966A-44FC-BC33-00333096E634}">
      <dgm:prSet/>
      <dgm:spPr/>
      <dgm:t>
        <a:bodyPr/>
        <a:lstStyle/>
        <a:p>
          <a:r>
            <a:rPr lang="en-US" b="1" i="0" baseline="0"/>
            <a:t>Business Strengths</a:t>
          </a:r>
          <a:r>
            <a:rPr lang="en-US" b="0" i="0" baseline="0"/>
            <a:t>:</a:t>
          </a:r>
          <a:endParaRPr lang="en-US"/>
        </a:p>
      </dgm:t>
    </dgm:pt>
    <dgm:pt modelId="{8135E6E7-D53D-43F9-94A0-105E8A38C8C1}" type="parTrans" cxnId="{9E445D04-730D-4BA4-A80F-9DC1012CF0F6}">
      <dgm:prSet/>
      <dgm:spPr/>
      <dgm:t>
        <a:bodyPr/>
        <a:lstStyle/>
        <a:p>
          <a:endParaRPr lang="en-US"/>
        </a:p>
      </dgm:t>
    </dgm:pt>
    <dgm:pt modelId="{1CCA0B22-D1F5-4A32-8CD8-4791D3B63B79}" type="sibTrans" cxnId="{9E445D04-730D-4BA4-A80F-9DC1012CF0F6}">
      <dgm:prSet/>
      <dgm:spPr/>
      <dgm:t>
        <a:bodyPr/>
        <a:lstStyle/>
        <a:p>
          <a:endParaRPr lang="en-US"/>
        </a:p>
      </dgm:t>
    </dgm:pt>
    <dgm:pt modelId="{FB859064-F1A8-4CAE-9890-1914948B922A}">
      <dgm:prSet/>
      <dgm:spPr/>
      <dgm:t>
        <a:bodyPr/>
        <a:lstStyle/>
        <a:p>
          <a:r>
            <a:rPr lang="en-US" b="0" i="0" baseline="0"/>
            <a:t>Green and scalable model</a:t>
          </a:r>
          <a:endParaRPr lang="en-US"/>
        </a:p>
      </dgm:t>
    </dgm:pt>
    <dgm:pt modelId="{7EDB1F98-7898-442C-A3FE-6BDD2BF95379}" type="parTrans" cxnId="{ED45BA5C-2EA9-43D2-B315-FFFB1CEF8B22}">
      <dgm:prSet/>
      <dgm:spPr/>
      <dgm:t>
        <a:bodyPr/>
        <a:lstStyle/>
        <a:p>
          <a:endParaRPr lang="en-US"/>
        </a:p>
      </dgm:t>
    </dgm:pt>
    <dgm:pt modelId="{726A76BE-7C43-48D0-9119-06F31A40A4F2}" type="sibTrans" cxnId="{ED45BA5C-2EA9-43D2-B315-FFFB1CEF8B22}">
      <dgm:prSet/>
      <dgm:spPr/>
      <dgm:t>
        <a:bodyPr/>
        <a:lstStyle/>
        <a:p>
          <a:endParaRPr lang="en-US"/>
        </a:p>
      </dgm:t>
    </dgm:pt>
    <dgm:pt modelId="{9AC0D8B6-C402-4050-BDBC-669759495150}">
      <dgm:prSet/>
      <dgm:spPr/>
      <dgm:t>
        <a:bodyPr/>
        <a:lstStyle/>
        <a:p>
          <a:r>
            <a:rPr lang="en-US" b="0" i="0" baseline="0"/>
            <a:t>First-mover advantage in eco-taxi niche</a:t>
          </a:r>
          <a:endParaRPr lang="en-US"/>
        </a:p>
      </dgm:t>
    </dgm:pt>
    <dgm:pt modelId="{23A6CC70-7C33-4B07-BCF4-C93CEDE4C0FE}" type="parTrans" cxnId="{95BC9EB5-1C12-4552-8F3D-CE7F7EB0BAAC}">
      <dgm:prSet/>
      <dgm:spPr/>
      <dgm:t>
        <a:bodyPr/>
        <a:lstStyle/>
        <a:p>
          <a:endParaRPr lang="en-US"/>
        </a:p>
      </dgm:t>
    </dgm:pt>
    <dgm:pt modelId="{A16A0D07-CB13-4D34-B330-F1A018E6BA0F}" type="sibTrans" cxnId="{95BC9EB5-1C12-4552-8F3D-CE7F7EB0BAAC}">
      <dgm:prSet/>
      <dgm:spPr/>
      <dgm:t>
        <a:bodyPr/>
        <a:lstStyle/>
        <a:p>
          <a:endParaRPr lang="en-US"/>
        </a:p>
      </dgm:t>
    </dgm:pt>
    <dgm:pt modelId="{213D6686-3ED5-4584-A9D8-1A0A364FFE16}">
      <dgm:prSet/>
      <dgm:spPr/>
      <dgm:t>
        <a:bodyPr/>
        <a:lstStyle/>
        <a:p>
          <a:r>
            <a:rPr lang="en-US" b="0" i="0" baseline="0"/>
            <a:t>Clear branding and customer acquisition plan</a:t>
          </a:r>
          <a:endParaRPr lang="en-US"/>
        </a:p>
      </dgm:t>
    </dgm:pt>
    <dgm:pt modelId="{B950836E-70AD-44D3-9D3B-BE6A39AF2D1F}" type="parTrans" cxnId="{716E2B28-105D-4A2B-B685-AB70FFD56893}">
      <dgm:prSet/>
      <dgm:spPr/>
      <dgm:t>
        <a:bodyPr/>
        <a:lstStyle/>
        <a:p>
          <a:endParaRPr lang="en-US"/>
        </a:p>
      </dgm:t>
    </dgm:pt>
    <dgm:pt modelId="{644100CE-AC08-4B55-98BC-61BD39337F7A}" type="sibTrans" cxnId="{716E2B28-105D-4A2B-B685-AB70FFD56893}">
      <dgm:prSet/>
      <dgm:spPr/>
      <dgm:t>
        <a:bodyPr/>
        <a:lstStyle/>
        <a:p>
          <a:endParaRPr lang="en-US"/>
        </a:p>
      </dgm:t>
    </dgm:pt>
    <dgm:pt modelId="{4CA3C022-8928-440F-AE7F-9323D0993CFA}">
      <dgm:prSet/>
      <dgm:spPr/>
      <dgm:t>
        <a:bodyPr/>
        <a:lstStyle/>
        <a:p>
          <a:r>
            <a:rPr lang="en-US" b="1" i="0" baseline="0"/>
            <a:t>Use of £50,000</a:t>
          </a:r>
          <a:r>
            <a:rPr lang="en-US" b="0" i="0" baseline="0"/>
            <a:t>:</a:t>
          </a:r>
          <a:endParaRPr lang="en-US"/>
        </a:p>
      </dgm:t>
    </dgm:pt>
    <dgm:pt modelId="{7DB94BA0-0E3C-4BAD-9977-C1FF12D160DC}" type="parTrans" cxnId="{8DE1C234-D391-4094-BD1E-F272E5B21E99}">
      <dgm:prSet/>
      <dgm:spPr/>
      <dgm:t>
        <a:bodyPr/>
        <a:lstStyle/>
        <a:p>
          <a:endParaRPr lang="en-US"/>
        </a:p>
      </dgm:t>
    </dgm:pt>
    <dgm:pt modelId="{AE7638BA-AE4F-4E3F-AF73-5A6DE5C66621}" type="sibTrans" cxnId="{8DE1C234-D391-4094-BD1E-F272E5B21E99}">
      <dgm:prSet/>
      <dgm:spPr/>
      <dgm:t>
        <a:bodyPr/>
        <a:lstStyle/>
        <a:p>
          <a:endParaRPr lang="en-US"/>
        </a:p>
      </dgm:t>
    </dgm:pt>
    <dgm:pt modelId="{24F52BDD-57B3-4932-ABA8-5C5760F19860}">
      <dgm:prSet/>
      <dgm:spPr/>
      <dgm:t>
        <a:bodyPr/>
        <a:lstStyle/>
        <a:p>
          <a:r>
            <a:rPr lang="en-US" b="0" i="0" baseline="0"/>
            <a:t>£25k: Add 2 more EVs</a:t>
          </a:r>
          <a:endParaRPr lang="en-US"/>
        </a:p>
      </dgm:t>
    </dgm:pt>
    <dgm:pt modelId="{3E1E10E0-0B21-4630-983F-417405D72873}" type="parTrans" cxnId="{233124F0-4D36-40AB-855E-78C6414E5DAF}">
      <dgm:prSet/>
      <dgm:spPr/>
      <dgm:t>
        <a:bodyPr/>
        <a:lstStyle/>
        <a:p>
          <a:endParaRPr lang="en-US"/>
        </a:p>
      </dgm:t>
    </dgm:pt>
    <dgm:pt modelId="{FE2F95D3-E6C0-49D8-96B6-35D32C8301AE}" type="sibTrans" cxnId="{233124F0-4D36-40AB-855E-78C6414E5DAF}">
      <dgm:prSet/>
      <dgm:spPr/>
      <dgm:t>
        <a:bodyPr/>
        <a:lstStyle/>
        <a:p>
          <a:endParaRPr lang="en-US"/>
        </a:p>
      </dgm:t>
    </dgm:pt>
    <dgm:pt modelId="{1C574B9C-7253-4ACA-81E5-044C419CF275}">
      <dgm:prSet/>
      <dgm:spPr/>
      <dgm:t>
        <a:bodyPr/>
        <a:lstStyle/>
        <a:p>
          <a:r>
            <a:rPr lang="en-US" b="0" i="0" baseline="0"/>
            <a:t>£10k: App development &amp; licensing</a:t>
          </a:r>
          <a:endParaRPr lang="en-US"/>
        </a:p>
      </dgm:t>
    </dgm:pt>
    <dgm:pt modelId="{835EDAC0-D55D-4CEF-ACFA-DA50693FEF40}" type="parTrans" cxnId="{F544B0EA-EA2C-472E-9B5D-2F8CA73C2B75}">
      <dgm:prSet/>
      <dgm:spPr/>
      <dgm:t>
        <a:bodyPr/>
        <a:lstStyle/>
        <a:p>
          <a:endParaRPr lang="en-US"/>
        </a:p>
      </dgm:t>
    </dgm:pt>
    <dgm:pt modelId="{42CB2FBF-7B00-44C2-B03A-7C584D46B342}" type="sibTrans" cxnId="{F544B0EA-EA2C-472E-9B5D-2F8CA73C2B75}">
      <dgm:prSet/>
      <dgm:spPr/>
      <dgm:t>
        <a:bodyPr/>
        <a:lstStyle/>
        <a:p>
          <a:endParaRPr lang="en-US"/>
        </a:p>
      </dgm:t>
    </dgm:pt>
    <dgm:pt modelId="{332BDDA0-668F-4B25-BB15-C8C320976ADD}">
      <dgm:prSet/>
      <dgm:spPr/>
      <dgm:t>
        <a:bodyPr/>
        <a:lstStyle/>
        <a:p>
          <a:r>
            <a:rPr lang="en-US" b="0" i="0" baseline="0"/>
            <a:t>£10k: Marketing budget</a:t>
          </a:r>
          <a:endParaRPr lang="en-US"/>
        </a:p>
      </dgm:t>
    </dgm:pt>
    <dgm:pt modelId="{BE38CC65-6313-4BFC-95CC-215BDE7FBF7B}" type="parTrans" cxnId="{92F8559C-DC0C-4400-84D4-768C3FA18124}">
      <dgm:prSet/>
      <dgm:spPr/>
      <dgm:t>
        <a:bodyPr/>
        <a:lstStyle/>
        <a:p>
          <a:endParaRPr lang="en-US"/>
        </a:p>
      </dgm:t>
    </dgm:pt>
    <dgm:pt modelId="{3F6A8046-F76A-46F7-AD34-1FDAFC7BD702}" type="sibTrans" cxnId="{92F8559C-DC0C-4400-84D4-768C3FA18124}">
      <dgm:prSet/>
      <dgm:spPr/>
      <dgm:t>
        <a:bodyPr/>
        <a:lstStyle/>
        <a:p>
          <a:endParaRPr lang="en-US"/>
        </a:p>
      </dgm:t>
    </dgm:pt>
    <dgm:pt modelId="{A1C4AB1C-7F40-4CE0-B871-694D1F31AB8E}">
      <dgm:prSet/>
      <dgm:spPr/>
      <dgm:t>
        <a:bodyPr/>
        <a:lstStyle/>
        <a:p>
          <a:r>
            <a:rPr lang="en-US" b="0" i="0" baseline="0"/>
            <a:t>£5k: Staff training and uniforms</a:t>
          </a:r>
          <a:endParaRPr lang="en-US"/>
        </a:p>
      </dgm:t>
    </dgm:pt>
    <dgm:pt modelId="{F0EB4146-DA2A-4C50-AED4-3071C3406AFE}" type="parTrans" cxnId="{EAFB119E-8B76-4FB9-9336-487004C8B3F6}">
      <dgm:prSet/>
      <dgm:spPr/>
      <dgm:t>
        <a:bodyPr/>
        <a:lstStyle/>
        <a:p>
          <a:endParaRPr lang="en-US"/>
        </a:p>
      </dgm:t>
    </dgm:pt>
    <dgm:pt modelId="{3E637454-B9F8-4B6D-8A5A-9D8A577B3A44}" type="sibTrans" cxnId="{EAFB119E-8B76-4FB9-9336-487004C8B3F6}">
      <dgm:prSet/>
      <dgm:spPr/>
      <dgm:t>
        <a:bodyPr/>
        <a:lstStyle/>
        <a:p>
          <a:endParaRPr lang="en-US"/>
        </a:p>
      </dgm:t>
    </dgm:pt>
    <dgm:pt modelId="{1B62FCAF-1AE3-416A-92C1-A954353D66D9}" type="pres">
      <dgm:prSet presAssocID="{7D9BB73E-4D5A-44AD-BF6C-00AAE31911FD}" presName="diagram" presStyleCnt="0">
        <dgm:presLayoutVars>
          <dgm:dir/>
          <dgm:resizeHandles val="exact"/>
        </dgm:presLayoutVars>
      </dgm:prSet>
      <dgm:spPr/>
    </dgm:pt>
    <dgm:pt modelId="{578EB7D5-0DAA-4F72-AF72-66D2B9E2D5DD}" type="pres">
      <dgm:prSet presAssocID="{F43DE2D2-3E43-491D-B862-909F0DAC06BF}" presName="node" presStyleLbl="node1" presStyleIdx="0" presStyleCnt="10">
        <dgm:presLayoutVars>
          <dgm:bulletEnabled val="1"/>
        </dgm:presLayoutVars>
      </dgm:prSet>
      <dgm:spPr/>
    </dgm:pt>
    <dgm:pt modelId="{D440FBDA-5BC0-44DC-A5AA-57FD665DB6B6}" type="pres">
      <dgm:prSet presAssocID="{D0C835B7-5ED5-4517-8BCF-2CAB131404D1}" presName="sibTrans" presStyleCnt="0"/>
      <dgm:spPr/>
    </dgm:pt>
    <dgm:pt modelId="{C0B536B8-8327-4031-B982-AD94D43753C3}" type="pres">
      <dgm:prSet presAssocID="{F9778912-966A-44FC-BC33-00333096E634}" presName="node" presStyleLbl="node1" presStyleIdx="1" presStyleCnt="10">
        <dgm:presLayoutVars>
          <dgm:bulletEnabled val="1"/>
        </dgm:presLayoutVars>
      </dgm:prSet>
      <dgm:spPr/>
    </dgm:pt>
    <dgm:pt modelId="{9F668511-A036-40FF-BDDF-D24992E578E6}" type="pres">
      <dgm:prSet presAssocID="{1CCA0B22-D1F5-4A32-8CD8-4791D3B63B79}" presName="sibTrans" presStyleCnt="0"/>
      <dgm:spPr/>
    </dgm:pt>
    <dgm:pt modelId="{AF3E296C-29D7-4A37-8855-E9927F1737B6}" type="pres">
      <dgm:prSet presAssocID="{FB859064-F1A8-4CAE-9890-1914948B922A}" presName="node" presStyleLbl="node1" presStyleIdx="2" presStyleCnt="10">
        <dgm:presLayoutVars>
          <dgm:bulletEnabled val="1"/>
        </dgm:presLayoutVars>
      </dgm:prSet>
      <dgm:spPr/>
    </dgm:pt>
    <dgm:pt modelId="{5EF5CB4B-D23E-4E28-83F1-86AAB63C82E5}" type="pres">
      <dgm:prSet presAssocID="{726A76BE-7C43-48D0-9119-06F31A40A4F2}" presName="sibTrans" presStyleCnt="0"/>
      <dgm:spPr/>
    </dgm:pt>
    <dgm:pt modelId="{B155BADE-DC6B-420C-BB62-8E35DAD42A34}" type="pres">
      <dgm:prSet presAssocID="{9AC0D8B6-C402-4050-BDBC-669759495150}" presName="node" presStyleLbl="node1" presStyleIdx="3" presStyleCnt="10">
        <dgm:presLayoutVars>
          <dgm:bulletEnabled val="1"/>
        </dgm:presLayoutVars>
      </dgm:prSet>
      <dgm:spPr/>
    </dgm:pt>
    <dgm:pt modelId="{855B6A20-32B8-45AC-928C-302FF989DA48}" type="pres">
      <dgm:prSet presAssocID="{A16A0D07-CB13-4D34-B330-F1A018E6BA0F}" presName="sibTrans" presStyleCnt="0"/>
      <dgm:spPr/>
    </dgm:pt>
    <dgm:pt modelId="{F6A650E8-2FB1-4F50-BAB4-49B01CC65FED}" type="pres">
      <dgm:prSet presAssocID="{213D6686-3ED5-4584-A9D8-1A0A364FFE16}" presName="node" presStyleLbl="node1" presStyleIdx="4" presStyleCnt="10">
        <dgm:presLayoutVars>
          <dgm:bulletEnabled val="1"/>
        </dgm:presLayoutVars>
      </dgm:prSet>
      <dgm:spPr/>
    </dgm:pt>
    <dgm:pt modelId="{67D4DD98-2035-4F0C-8179-C46BCD0B6D0A}" type="pres">
      <dgm:prSet presAssocID="{644100CE-AC08-4B55-98BC-61BD39337F7A}" presName="sibTrans" presStyleCnt="0"/>
      <dgm:spPr/>
    </dgm:pt>
    <dgm:pt modelId="{765BD865-F293-46DC-B85A-F73ED3347F62}" type="pres">
      <dgm:prSet presAssocID="{4CA3C022-8928-440F-AE7F-9323D0993CFA}" presName="node" presStyleLbl="node1" presStyleIdx="5" presStyleCnt="10">
        <dgm:presLayoutVars>
          <dgm:bulletEnabled val="1"/>
        </dgm:presLayoutVars>
      </dgm:prSet>
      <dgm:spPr/>
    </dgm:pt>
    <dgm:pt modelId="{B1C4D6AA-984E-41B5-B66B-13504C9341FD}" type="pres">
      <dgm:prSet presAssocID="{AE7638BA-AE4F-4E3F-AF73-5A6DE5C66621}" presName="sibTrans" presStyleCnt="0"/>
      <dgm:spPr/>
    </dgm:pt>
    <dgm:pt modelId="{C06C46CD-721D-4C9F-84A5-1D798D0B88F6}" type="pres">
      <dgm:prSet presAssocID="{24F52BDD-57B3-4932-ABA8-5C5760F19860}" presName="node" presStyleLbl="node1" presStyleIdx="6" presStyleCnt="10">
        <dgm:presLayoutVars>
          <dgm:bulletEnabled val="1"/>
        </dgm:presLayoutVars>
      </dgm:prSet>
      <dgm:spPr/>
    </dgm:pt>
    <dgm:pt modelId="{EC056C98-9DAD-4826-8D3C-E19EABA74A15}" type="pres">
      <dgm:prSet presAssocID="{FE2F95D3-E6C0-49D8-96B6-35D32C8301AE}" presName="sibTrans" presStyleCnt="0"/>
      <dgm:spPr/>
    </dgm:pt>
    <dgm:pt modelId="{E4B0CC60-EDF5-46D4-BD6D-BD5320F884B6}" type="pres">
      <dgm:prSet presAssocID="{1C574B9C-7253-4ACA-81E5-044C419CF275}" presName="node" presStyleLbl="node1" presStyleIdx="7" presStyleCnt="10">
        <dgm:presLayoutVars>
          <dgm:bulletEnabled val="1"/>
        </dgm:presLayoutVars>
      </dgm:prSet>
      <dgm:spPr/>
    </dgm:pt>
    <dgm:pt modelId="{1E905726-F397-4E7E-9C15-2DEEEF95712F}" type="pres">
      <dgm:prSet presAssocID="{42CB2FBF-7B00-44C2-B03A-7C584D46B342}" presName="sibTrans" presStyleCnt="0"/>
      <dgm:spPr/>
    </dgm:pt>
    <dgm:pt modelId="{2FE54454-2E88-4A4E-8463-5253BAA67D46}" type="pres">
      <dgm:prSet presAssocID="{332BDDA0-668F-4B25-BB15-C8C320976ADD}" presName="node" presStyleLbl="node1" presStyleIdx="8" presStyleCnt="10">
        <dgm:presLayoutVars>
          <dgm:bulletEnabled val="1"/>
        </dgm:presLayoutVars>
      </dgm:prSet>
      <dgm:spPr/>
    </dgm:pt>
    <dgm:pt modelId="{3E2EA36F-AD15-4EEE-AEF1-3635E01D2125}" type="pres">
      <dgm:prSet presAssocID="{3F6A8046-F76A-46F7-AD34-1FDAFC7BD702}" presName="sibTrans" presStyleCnt="0"/>
      <dgm:spPr/>
    </dgm:pt>
    <dgm:pt modelId="{9A49BE80-6D60-472E-8145-4E4FBFF36891}" type="pres">
      <dgm:prSet presAssocID="{A1C4AB1C-7F40-4CE0-B871-694D1F31AB8E}" presName="node" presStyleLbl="node1" presStyleIdx="9" presStyleCnt="10">
        <dgm:presLayoutVars>
          <dgm:bulletEnabled val="1"/>
        </dgm:presLayoutVars>
      </dgm:prSet>
      <dgm:spPr/>
    </dgm:pt>
  </dgm:ptLst>
  <dgm:cxnLst>
    <dgm:cxn modelId="{9E445D04-730D-4BA4-A80F-9DC1012CF0F6}" srcId="{7D9BB73E-4D5A-44AD-BF6C-00AAE31911FD}" destId="{F9778912-966A-44FC-BC33-00333096E634}" srcOrd="1" destOrd="0" parTransId="{8135E6E7-D53D-43F9-94A0-105E8A38C8C1}" sibTransId="{1CCA0B22-D1F5-4A32-8CD8-4791D3B63B79}"/>
    <dgm:cxn modelId="{0EFBD50C-F47A-428A-B470-7CD43FF14616}" type="presOf" srcId="{FB859064-F1A8-4CAE-9890-1914948B922A}" destId="{AF3E296C-29D7-4A37-8855-E9927F1737B6}" srcOrd="0" destOrd="0" presId="urn:microsoft.com/office/officeart/2005/8/layout/default"/>
    <dgm:cxn modelId="{7CBCDE10-D2B4-416B-8706-CBB280AE7BAD}" type="presOf" srcId="{7D9BB73E-4D5A-44AD-BF6C-00AAE31911FD}" destId="{1B62FCAF-1AE3-416A-92C1-A954353D66D9}" srcOrd="0" destOrd="0" presId="urn:microsoft.com/office/officeart/2005/8/layout/default"/>
    <dgm:cxn modelId="{86A2581B-51FB-413B-A9AF-BC80423F48B9}" type="presOf" srcId="{A1C4AB1C-7F40-4CE0-B871-694D1F31AB8E}" destId="{9A49BE80-6D60-472E-8145-4E4FBFF36891}" srcOrd="0" destOrd="0" presId="urn:microsoft.com/office/officeart/2005/8/layout/default"/>
    <dgm:cxn modelId="{E10FFC1D-261A-4B26-BAF9-6952FEC721B9}" srcId="{7D9BB73E-4D5A-44AD-BF6C-00AAE31911FD}" destId="{F43DE2D2-3E43-491D-B862-909F0DAC06BF}" srcOrd="0" destOrd="0" parTransId="{39D4D725-1C6D-45CE-BFEC-6132C3C61375}" sibTransId="{D0C835B7-5ED5-4517-8BCF-2CAB131404D1}"/>
    <dgm:cxn modelId="{716E2B28-105D-4A2B-B685-AB70FFD56893}" srcId="{7D9BB73E-4D5A-44AD-BF6C-00AAE31911FD}" destId="{213D6686-3ED5-4584-A9D8-1A0A364FFE16}" srcOrd="4" destOrd="0" parTransId="{B950836E-70AD-44D3-9D3B-BE6A39AF2D1F}" sibTransId="{644100CE-AC08-4B55-98BC-61BD39337F7A}"/>
    <dgm:cxn modelId="{8DE1C234-D391-4094-BD1E-F272E5B21E99}" srcId="{7D9BB73E-4D5A-44AD-BF6C-00AAE31911FD}" destId="{4CA3C022-8928-440F-AE7F-9323D0993CFA}" srcOrd="5" destOrd="0" parTransId="{7DB94BA0-0E3C-4BAD-9977-C1FF12D160DC}" sibTransId="{AE7638BA-AE4F-4E3F-AF73-5A6DE5C66621}"/>
    <dgm:cxn modelId="{ED45BA5C-2EA9-43D2-B315-FFFB1CEF8B22}" srcId="{7D9BB73E-4D5A-44AD-BF6C-00AAE31911FD}" destId="{FB859064-F1A8-4CAE-9890-1914948B922A}" srcOrd="2" destOrd="0" parTransId="{7EDB1F98-7898-442C-A3FE-6BDD2BF95379}" sibTransId="{726A76BE-7C43-48D0-9119-06F31A40A4F2}"/>
    <dgm:cxn modelId="{9CAAF36C-837A-4F93-993D-90A45B3CF7BE}" type="presOf" srcId="{9AC0D8B6-C402-4050-BDBC-669759495150}" destId="{B155BADE-DC6B-420C-BB62-8E35DAD42A34}" srcOrd="0" destOrd="0" presId="urn:microsoft.com/office/officeart/2005/8/layout/default"/>
    <dgm:cxn modelId="{51E1E956-B2C1-4397-B7A1-4CE6850433CB}" type="presOf" srcId="{4CA3C022-8928-440F-AE7F-9323D0993CFA}" destId="{765BD865-F293-46DC-B85A-F73ED3347F62}" srcOrd="0" destOrd="0" presId="urn:microsoft.com/office/officeart/2005/8/layout/default"/>
    <dgm:cxn modelId="{29E4D78E-8C66-4C40-8FEA-D993A9C5C27C}" type="presOf" srcId="{213D6686-3ED5-4584-A9D8-1A0A364FFE16}" destId="{F6A650E8-2FB1-4F50-BAB4-49B01CC65FED}" srcOrd="0" destOrd="0" presId="urn:microsoft.com/office/officeart/2005/8/layout/default"/>
    <dgm:cxn modelId="{7098CF97-49AB-4735-BA4E-1731F49399E6}" type="presOf" srcId="{24F52BDD-57B3-4932-ABA8-5C5760F19860}" destId="{C06C46CD-721D-4C9F-84A5-1D798D0B88F6}" srcOrd="0" destOrd="0" presId="urn:microsoft.com/office/officeart/2005/8/layout/default"/>
    <dgm:cxn modelId="{92F8559C-DC0C-4400-84D4-768C3FA18124}" srcId="{7D9BB73E-4D5A-44AD-BF6C-00AAE31911FD}" destId="{332BDDA0-668F-4B25-BB15-C8C320976ADD}" srcOrd="8" destOrd="0" parTransId="{BE38CC65-6313-4BFC-95CC-215BDE7FBF7B}" sibTransId="{3F6A8046-F76A-46F7-AD34-1FDAFC7BD702}"/>
    <dgm:cxn modelId="{EAFB119E-8B76-4FB9-9336-487004C8B3F6}" srcId="{7D9BB73E-4D5A-44AD-BF6C-00AAE31911FD}" destId="{A1C4AB1C-7F40-4CE0-B871-694D1F31AB8E}" srcOrd="9" destOrd="0" parTransId="{F0EB4146-DA2A-4C50-AED4-3071C3406AFE}" sibTransId="{3E637454-B9F8-4B6D-8A5A-9D8A577B3A44}"/>
    <dgm:cxn modelId="{C66F4AA3-A1F1-4C0F-9366-61B800FE8D14}" type="presOf" srcId="{332BDDA0-668F-4B25-BB15-C8C320976ADD}" destId="{2FE54454-2E88-4A4E-8463-5253BAA67D46}" srcOrd="0" destOrd="0" presId="urn:microsoft.com/office/officeart/2005/8/layout/default"/>
    <dgm:cxn modelId="{6E84F0A6-7368-42A5-9E15-C5C514E9742D}" type="presOf" srcId="{F43DE2D2-3E43-491D-B862-909F0DAC06BF}" destId="{578EB7D5-0DAA-4F72-AF72-66D2B9E2D5DD}" srcOrd="0" destOrd="0" presId="urn:microsoft.com/office/officeart/2005/8/layout/default"/>
    <dgm:cxn modelId="{95BC9EB5-1C12-4552-8F3D-CE7F7EB0BAAC}" srcId="{7D9BB73E-4D5A-44AD-BF6C-00AAE31911FD}" destId="{9AC0D8B6-C402-4050-BDBC-669759495150}" srcOrd="3" destOrd="0" parTransId="{23A6CC70-7C33-4B07-BCF4-C93CEDE4C0FE}" sibTransId="{A16A0D07-CB13-4D34-B330-F1A018E6BA0F}"/>
    <dgm:cxn modelId="{F544B0EA-EA2C-472E-9B5D-2F8CA73C2B75}" srcId="{7D9BB73E-4D5A-44AD-BF6C-00AAE31911FD}" destId="{1C574B9C-7253-4ACA-81E5-044C419CF275}" srcOrd="7" destOrd="0" parTransId="{835EDAC0-D55D-4CEF-ACFA-DA50693FEF40}" sibTransId="{42CB2FBF-7B00-44C2-B03A-7C584D46B342}"/>
    <dgm:cxn modelId="{7132F7EC-0561-42F7-92DE-26A91C41E8E9}" type="presOf" srcId="{F9778912-966A-44FC-BC33-00333096E634}" destId="{C0B536B8-8327-4031-B982-AD94D43753C3}" srcOrd="0" destOrd="0" presId="urn:microsoft.com/office/officeart/2005/8/layout/default"/>
    <dgm:cxn modelId="{233124F0-4D36-40AB-855E-78C6414E5DAF}" srcId="{7D9BB73E-4D5A-44AD-BF6C-00AAE31911FD}" destId="{24F52BDD-57B3-4932-ABA8-5C5760F19860}" srcOrd="6" destOrd="0" parTransId="{3E1E10E0-0B21-4630-983F-417405D72873}" sibTransId="{FE2F95D3-E6C0-49D8-96B6-35D32C8301AE}"/>
    <dgm:cxn modelId="{B6677EFD-171B-45A3-8D94-0BD986CB116D}" type="presOf" srcId="{1C574B9C-7253-4ACA-81E5-044C419CF275}" destId="{E4B0CC60-EDF5-46D4-BD6D-BD5320F884B6}" srcOrd="0" destOrd="0" presId="urn:microsoft.com/office/officeart/2005/8/layout/default"/>
    <dgm:cxn modelId="{FB01AE0F-CB59-4756-BE25-12BA0D65F826}" type="presParOf" srcId="{1B62FCAF-1AE3-416A-92C1-A954353D66D9}" destId="{578EB7D5-0DAA-4F72-AF72-66D2B9E2D5DD}" srcOrd="0" destOrd="0" presId="urn:microsoft.com/office/officeart/2005/8/layout/default"/>
    <dgm:cxn modelId="{85727EED-4B14-47A0-AC8E-6482949558A3}" type="presParOf" srcId="{1B62FCAF-1AE3-416A-92C1-A954353D66D9}" destId="{D440FBDA-5BC0-44DC-A5AA-57FD665DB6B6}" srcOrd="1" destOrd="0" presId="urn:microsoft.com/office/officeart/2005/8/layout/default"/>
    <dgm:cxn modelId="{66E481CA-675D-4001-8532-F3470C03A361}" type="presParOf" srcId="{1B62FCAF-1AE3-416A-92C1-A954353D66D9}" destId="{C0B536B8-8327-4031-B982-AD94D43753C3}" srcOrd="2" destOrd="0" presId="urn:microsoft.com/office/officeart/2005/8/layout/default"/>
    <dgm:cxn modelId="{F5D65C73-7FB6-4FE6-8C37-AB877C4C99FC}" type="presParOf" srcId="{1B62FCAF-1AE3-416A-92C1-A954353D66D9}" destId="{9F668511-A036-40FF-BDDF-D24992E578E6}" srcOrd="3" destOrd="0" presId="urn:microsoft.com/office/officeart/2005/8/layout/default"/>
    <dgm:cxn modelId="{2202B89B-AAFB-4225-971A-FF68EF5488B3}" type="presParOf" srcId="{1B62FCAF-1AE3-416A-92C1-A954353D66D9}" destId="{AF3E296C-29D7-4A37-8855-E9927F1737B6}" srcOrd="4" destOrd="0" presId="urn:microsoft.com/office/officeart/2005/8/layout/default"/>
    <dgm:cxn modelId="{28D2CB66-5046-4A83-B5E4-89F5EE73BDC6}" type="presParOf" srcId="{1B62FCAF-1AE3-416A-92C1-A954353D66D9}" destId="{5EF5CB4B-D23E-4E28-83F1-86AAB63C82E5}" srcOrd="5" destOrd="0" presId="urn:microsoft.com/office/officeart/2005/8/layout/default"/>
    <dgm:cxn modelId="{F0A0C1C8-A267-4D28-AAA7-C81601357652}" type="presParOf" srcId="{1B62FCAF-1AE3-416A-92C1-A954353D66D9}" destId="{B155BADE-DC6B-420C-BB62-8E35DAD42A34}" srcOrd="6" destOrd="0" presId="urn:microsoft.com/office/officeart/2005/8/layout/default"/>
    <dgm:cxn modelId="{FEB27345-4715-4AFD-8DCC-1DE247F03D8B}" type="presParOf" srcId="{1B62FCAF-1AE3-416A-92C1-A954353D66D9}" destId="{855B6A20-32B8-45AC-928C-302FF989DA48}" srcOrd="7" destOrd="0" presId="urn:microsoft.com/office/officeart/2005/8/layout/default"/>
    <dgm:cxn modelId="{3F9C4690-98CC-4171-85CA-D54256AA0B98}" type="presParOf" srcId="{1B62FCAF-1AE3-416A-92C1-A954353D66D9}" destId="{F6A650E8-2FB1-4F50-BAB4-49B01CC65FED}" srcOrd="8" destOrd="0" presId="urn:microsoft.com/office/officeart/2005/8/layout/default"/>
    <dgm:cxn modelId="{4253A8CF-06F1-4F28-8F7A-3E769EF5AA49}" type="presParOf" srcId="{1B62FCAF-1AE3-416A-92C1-A954353D66D9}" destId="{67D4DD98-2035-4F0C-8179-C46BCD0B6D0A}" srcOrd="9" destOrd="0" presId="urn:microsoft.com/office/officeart/2005/8/layout/default"/>
    <dgm:cxn modelId="{1CB32FC2-8BCD-48A0-93B4-A6FD475E4F0F}" type="presParOf" srcId="{1B62FCAF-1AE3-416A-92C1-A954353D66D9}" destId="{765BD865-F293-46DC-B85A-F73ED3347F62}" srcOrd="10" destOrd="0" presId="urn:microsoft.com/office/officeart/2005/8/layout/default"/>
    <dgm:cxn modelId="{55476426-0AD3-43FE-9C0E-61519A6E5C98}" type="presParOf" srcId="{1B62FCAF-1AE3-416A-92C1-A954353D66D9}" destId="{B1C4D6AA-984E-41B5-B66B-13504C9341FD}" srcOrd="11" destOrd="0" presId="urn:microsoft.com/office/officeart/2005/8/layout/default"/>
    <dgm:cxn modelId="{C02AEC37-9F53-4DEA-9456-4678452D3BD1}" type="presParOf" srcId="{1B62FCAF-1AE3-416A-92C1-A954353D66D9}" destId="{C06C46CD-721D-4C9F-84A5-1D798D0B88F6}" srcOrd="12" destOrd="0" presId="urn:microsoft.com/office/officeart/2005/8/layout/default"/>
    <dgm:cxn modelId="{14D83FE2-2FEB-485F-94CA-02EFAF22EDDC}" type="presParOf" srcId="{1B62FCAF-1AE3-416A-92C1-A954353D66D9}" destId="{EC056C98-9DAD-4826-8D3C-E19EABA74A15}" srcOrd="13" destOrd="0" presId="urn:microsoft.com/office/officeart/2005/8/layout/default"/>
    <dgm:cxn modelId="{BC6D8FC9-CEA9-4AEE-9242-C9B2A056EA4B}" type="presParOf" srcId="{1B62FCAF-1AE3-416A-92C1-A954353D66D9}" destId="{E4B0CC60-EDF5-46D4-BD6D-BD5320F884B6}" srcOrd="14" destOrd="0" presId="urn:microsoft.com/office/officeart/2005/8/layout/default"/>
    <dgm:cxn modelId="{96B505AC-68CA-4486-BF98-58C2AA41A633}" type="presParOf" srcId="{1B62FCAF-1AE3-416A-92C1-A954353D66D9}" destId="{1E905726-F397-4E7E-9C15-2DEEEF95712F}" srcOrd="15" destOrd="0" presId="urn:microsoft.com/office/officeart/2005/8/layout/default"/>
    <dgm:cxn modelId="{C9A92D26-EF80-49E6-975C-A6C9582F29D6}" type="presParOf" srcId="{1B62FCAF-1AE3-416A-92C1-A954353D66D9}" destId="{2FE54454-2E88-4A4E-8463-5253BAA67D46}" srcOrd="16" destOrd="0" presId="urn:microsoft.com/office/officeart/2005/8/layout/default"/>
    <dgm:cxn modelId="{D6DAD37C-F470-4897-BAA3-F1A32D47DBA0}" type="presParOf" srcId="{1B62FCAF-1AE3-416A-92C1-A954353D66D9}" destId="{3E2EA36F-AD15-4EEE-AEF1-3635E01D2125}" srcOrd="17" destOrd="0" presId="urn:microsoft.com/office/officeart/2005/8/layout/default"/>
    <dgm:cxn modelId="{AB4108C4-4235-4EED-8980-763B73AF0C71}" type="presParOf" srcId="{1B62FCAF-1AE3-416A-92C1-A954353D66D9}" destId="{9A49BE80-6D60-472E-8145-4E4FBFF36891}"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BB4E84-96AA-41F4-ACD7-29D1AC6F597E}">
      <dsp:nvSpPr>
        <dsp:cNvPr id="0" name=""/>
        <dsp:cNvSpPr/>
      </dsp:nvSpPr>
      <dsp:spPr>
        <a:xfrm>
          <a:off x="0" y="0"/>
          <a:ext cx="7694506" cy="9005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Bristol was chosen strategically—it’s ranked as one of the greenest cities in the UK (Gov.uk, 2023). Our recruitment will focus on diversity, local hires, and EV-driving certifications.</a:t>
          </a:r>
          <a:endParaRPr lang="en-US" sz="1700" kern="1200" dirty="0"/>
        </a:p>
      </dsp:txBody>
      <dsp:txXfrm>
        <a:off x="26377" y="26377"/>
        <a:ext cx="6646626" cy="847812"/>
      </dsp:txXfrm>
    </dsp:sp>
    <dsp:sp modelId="{1996C9E5-9BA4-4989-BEF6-972712494487}">
      <dsp:nvSpPr>
        <dsp:cNvPr id="0" name=""/>
        <dsp:cNvSpPr/>
      </dsp:nvSpPr>
      <dsp:spPr>
        <a:xfrm>
          <a:off x="644414" y="1064305"/>
          <a:ext cx="7694506" cy="900566"/>
        </a:xfrm>
        <a:prstGeom prst="roundRect">
          <a:avLst>
            <a:gd name="adj" fmla="val 10000"/>
          </a:avLst>
        </a:prstGeom>
        <a:solidFill>
          <a:schemeClr val="accent2">
            <a:hueOff val="-988095"/>
            <a:satOff val="4733"/>
            <a:lumOff val="437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dirty="0"/>
            <a:t>Location</a:t>
          </a:r>
          <a:r>
            <a:rPr lang="en-US" sz="1700" kern="1200" dirty="0"/>
            <a:t>: Bristol – eco-conscious population, urban density, good EV infrastructure</a:t>
          </a:r>
          <a:br>
            <a:rPr lang="en-US" sz="1700" kern="1200" dirty="0"/>
          </a:br>
          <a:r>
            <a:rPr lang="en-US" sz="1700" b="1" kern="1200" dirty="0"/>
            <a:t>HR Plan</a:t>
          </a:r>
          <a:r>
            <a:rPr lang="en-US" sz="1700" kern="1200" dirty="0"/>
            <a:t>:</a:t>
          </a:r>
        </a:p>
      </dsp:txBody>
      <dsp:txXfrm>
        <a:off x="670791" y="1090682"/>
        <a:ext cx="6411969" cy="847812"/>
      </dsp:txXfrm>
    </dsp:sp>
    <dsp:sp modelId="{43289097-084E-48CB-B206-9381850F4FB0}">
      <dsp:nvSpPr>
        <dsp:cNvPr id="0" name=""/>
        <dsp:cNvSpPr/>
      </dsp:nvSpPr>
      <dsp:spPr>
        <a:xfrm>
          <a:off x="1279211" y="2128610"/>
          <a:ext cx="7694506" cy="900566"/>
        </a:xfrm>
        <a:prstGeom prst="roundRect">
          <a:avLst>
            <a:gd name="adj" fmla="val 10000"/>
          </a:avLst>
        </a:prstGeom>
        <a:solidFill>
          <a:schemeClr val="accent2">
            <a:hueOff val="-1976191"/>
            <a:satOff val="9467"/>
            <a:lumOff val="875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Launch team: 1 manager, 5 drivers, 1 marketing lead</a:t>
          </a:r>
        </a:p>
      </dsp:txBody>
      <dsp:txXfrm>
        <a:off x="1305588" y="2154987"/>
        <a:ext cx="6421587" cy="847812"/>
      </dsp:txXfrm>
    </dsp:sp>
    <dsp:sp modelId="{634D5C21-95CC-44A9-8CB9-705DA3696ECD}">
      <dsp:nvSpPr>
        <dsp:cNvPr id="0" name=""/>
        <dsp:cNvSpPr/>
      </dsp:nvSpPr>
      <dsp:spPr>
        <a:xfrm>
          <a:off x="1923626" y="3192915"/>
          <a:ext cx="7694506" cy="900566"/>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Sourced via Indeed, local job boards, and UWE graduate network</a:t>
          </a:r>
        </a:p>
      </dsp:txBody>
      <dsp:txXfrm>
        <a:off x="1950003" y="3219292"/>
        <a:ext cx="6411969" cy="847812"/>
      </dsp:txXfrm>
    </dsp:sp>
    <dsp:sp modelId="{2680214F-E4CD-410A-81E8-11581BFB6AEB}">
      <dsp:nvSpPr>
        <dsp:cNvPr id="0" name=""/>
        <dsp:cNvSpPr/>
      </dsp:nvSpPr>
      <dsp:spPr>
        <a:xfrm>
          <a:off x="7109138" y="689751"/>
          <a:ext cx="585367" cy="58536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240846" y="689751"/>
        <a:ext cx="321951" cy="440489"/>
      </dsp:txXfrm>
    </dsp:sp>
    <dsp:sp modelId="{AE7DEEB4-6526-4315-9FCB-1FC7BF41E5F5}">
      <dsp:nvSpPr>
        <dsp:cNvPr id="0" name=""/>
        <dsp:cNvSpPr/>
      </dsp:nvSpPr>
      <dsp:spPr>
        <a:xfrm>
          <a:off x="7753553" y="1754057"/>
          <a:ext cx="585367" cy="585367"/>
        </a:xfrm>
        <a:prstGeom prst="downArrow">
          <a:avLst>
            <a:gd name="adj1" fmla="val 55000"/>
            <a:gd name="adj2" fmla="val 45000"/>
          </a:avLst>
        </a:prstGeom>
        <a:solidFill>
          <a:schemeClr val="accent2">
            <a:tint val="40000"/>
            <a:alpha val="90000"/>
            <a:hueOff val="-2045920"/>
            <a:satOff val="22554"/>
            <a:lumOff val="2148"/>
            <a:alphaOff val="0"/>
          </a:schemeClr>
        </a:solidFill>
        <a:ln w="19050" cap="rnd" cmpd="sng" algn="ctr">
          <a:solidFill>
            <a:schemeClr val="accent2">
              <a:tint val="40000"/>
              <a:alpha val="90000"/>
              <a:hueOff val="-2045920"/>
              <a:satOff val="22554"/>
              <a:lumOff val="214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885261" y="1754057"/>
        <a:ext cx="321951" cy="440489"/>
      </dsp:txXfrm>
    </dsp:sp>
    <dsp:sp modelId="{84E5B3DC-C088-410E-A3F8-32C62780D773}">
      <dsp:nvSpPr>
        <dsp:cNvPr id="0" name=""/>
        <dsp:cNvSpPr/>
      </dsp:nvSpPr>
      <dsp:spPr>
        <a:xfrm>
          <a:off x="8388350" y="2818362"/>
          <a:ext cx="585367" cy="585367"/>
        </a:xfrm>
        <a:prstGeom prst="downArrow">
          <a:avLst>
            <a:gd name="adj1" fmla="val 55000"/>
            <a:gd name="adj2" fmla="val 45000"/>
          </a:avLst>
        </a:prstGeom>
        <a:solidFill>
          <a:schemeClr val="accent2">
            <a:tint val="40000"/>
            <a:alpha val="90000"/>
            <a:hueOff val="-4091839"/>
            <a:satOff val="45107"/>
            <a:lumOff val="4296"/>
            <a:alphaOff val="0"/>
          </a:schemeClr>
        </a:solidFill>
        <a:ln w="19050" cap="rnd" cmpd="sng" algn="ctr">
          <a:solidFill>
            <a:schemeClr val="accent2">
              <a:tint val="40000"/>
              <a:alpha val="90000"/>
              <a:hueOff val="-4091839"/>
              <a:satOff val="45107"/>
              <a:lumOff val="42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520058" y="2818362"/>
        <a:ext cx="321951" cy="4404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AFB951-20A1-4919-99A7-24375D8BF5E9}">
      <dsp:nvSpPr>
        <dsp:cNvPr id="0" name=""/>
        <dsp:cNvSpPr/>
      </dsp:nvSpPr>
      <dsp:spPr>
        <a:xfrm>
          <a:off x="1538994" y="52097"/>
          <a:ext cx="865834" cy="86583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9C303F-37FD-4ADD-82DB-2147894CABEB}">
      <dsp:nvSpPr>
        <dsp:cNvPr id="0" name=""/>
        <dsp:cNvSpPr/>
      </dsp:nvSpPr>
      <dsp:spPr>
        <a:xfrm>
          <a:off x="1720819" y="233922"/>
          <a:ext cx="502184" cy="5021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941F617-28DA-4B9B-B713-B8F559D77A5C}">
      <dsp:nvSpPr>
        <dsp:cNvPr id="0" name=""/>
        <dsp:cNvSpPr/>
      </dsp:nvSpPr>
      <dsp:spPr>
        <a:xfrm>
          <a:off x="2590365" y="52097"/>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Our financial model is lean and focused. The £50k investment will directly fund additional EVs and marketing</a:t>
          </a:r>
          <a:endParaRPr lang="en-US" sz="1300" kern="1200"/>
        </a:p>
      </dsp:txBody>
      <dsp:txXfrm>
        <a:off x="2590365" y="52097"/>
        <a:ext cx="2040895" cy="865834"/>
      </dsp:txXfrm>
    </dsp:sp>
    <dsp:sp modelId="{056AACE7-7FC6-404E-8B6F-6ED305E7B585}">
      <dsp:nvSpPr>
        <dsp:cNvPr id="0" name=""/>
        <dsp:cNvSpPr/>
      </dsp:nvSpPr>
      <dsp:spPr>
        <a:xfrm>
          <a:off x="4986871" y="52097"/>
          <a:ext cx="865834" cy="86583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926188-1FD0-4C74-AD6D-0BFF7012864F}">
      <dsp:nvSpPr>
        <dsp:cNvPr id="0" name=""/>
        <dsp:cNvSpPr/>
      </dsp:nvSpPr>
      <dsp:spPr>
        <a:xfrm>
          <a:off x="5168697" y="233922"/>
          <a:ext cx="502184" cy="5021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A1C9D1D-A1C9-49F8-A28B-12EAE0A5D063}">
      <dsp:nvSpPr>
        <dsp:cNvPr id="0" name=""/>
        <dsp:cNvSpPr/>
      </dsp:nvSpPr>
      <dsp:spPr>
        <a:xfrm>
          <a:off x="6038242" y="52097"/>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b="1" kern="1200"/>
            <a:t>Startup Costs</a:t>
          </a:r>
          <a:r>
            <a:rPr lang="en-US" sz="1300" kern="1200"/>
            <a:t>: £80,000 (includes vehicles, licensing, insurance, marketing)</a:t>
          </a:r>
        </a:p>
      </dsp:txBody>
      <dsp:txXfrm>
        <a:off x="6038242" y="52097"/>
        <a:ext cx="2040895" cy="865834"/>
      </dsp:txXfrm>
    </dsp:sp>
    <dsp:sp modelId="{1BD01DDE-D517-47F9-92DE-A38D7AED84A3}">
      <dsp:nvSpPr>
        <dsp:cNvPr id="0" name=""/>
        <dsp:cNvSpPr/>
      </dsp:nvSpPr>
      <dsp:spPr>
        <a:xfrm>
          <a:off x="1538994" y="1613823"/>
          <a:ext cx="865834" cy="86583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C27B6F-7634-41A5-A4FB-E7E423AD744A}">
      <dsp:nvSpPr>
        <dsp:cNvPr id="0" name=""/>
        <dsp:cNvSpPr/>
      </dsp:nvSpPr>
      <dsp:spPr>
        <a:xfrm>
          <a:off x="1720819" y="1795648"/>
          <a:ext cx="502184" cy="5021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3A288B1-C587-4558-ACC8-40E9E016CFC8}">
      <dsp:nvSpPr>
        <dsp:cNvPr id="0" name=""/>
        <dsp:cNvSpPr/>
      </dsp:nvSpPr>
      <dsp:spPr>
        <a:xfrm>
          <a:off x="2590365" y="1613823"/>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b="1" kern="1200"/>
            <a:t>Sources of Finance</a:t>
          </a:r>
          <a:r>
            <a:rPr lang="en-US" sz="1300" kern="1200"/>
            <a:t>: £30k personal loan + £50k angel investment</a:t>
          </a:r>
        </a:p>
      </dsp:txBody>
      <dsp:txXfrm>
        <a:off x="2590365" y="1613823"/>
        <a:ext cx="2040895" cy="865834"/>
      </dsp:txXfrm>
    </dsp:sp>
    <dsp:sp modelId="{30C7DD57-77AD-4463-9ECC-85BD623505B2}">
      <dsp:nvSpPr>
        <dsp:cNvPr id="0" name=""/>
        <dsp:cNvSpPr/>
      </dsp:nvSpPr>
      <dsp:spPr>
        <a:xfrm>
          <a:off x="4986871" y="1613823"/>
          <a:ext cx="865834" cy="86583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6E1B9A-0C99-4457-AAFA-FA6A5CC82BC4}">
      <dsp:nvSpPr>
        <dsp:cNvPr id="0" name=""/>
        <dsp:cNvSpPr/>
      </dsp:nvSpPr>
      <dsp:spPr>
        <a:xfrm>
          <a:off x="5168697" y="1795648"/>
          <a:ext cx="502184" cy="5021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C953FC0-8431-4524-9C1E-7F45529B9A85}">
      <dsp:nvSpPr>
        <dsp:cNvPr id="0" name=""/>
        <dsp:cNvSpPr/>
      </dsp:nvSpPr>
      <dsp:spPr>
        <a:xfrm>
          <a:off x="6038242" y="1613823"/>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b="1" kern="1200"/>
            <a:t>Revenue Forecast (Year 1)</a:t>
          </a:r>
          <a:r>
            <a:rPr lang="en-US" sz="1300" kern="1200"/>
            <a:t>: £115,000</a:t>
          </a:r>
        </a:p>
      </dsp:txBody>
      <dsp:txXfrm>
        <a:off x="6038242" y="1613823"/>
        <a:ext cx="2040895" cy="865834"/>
      </dsp:txXfrm>
    </dsp:sp>
    <dsp:sp modelId="{94D05906-E303-4116-B7A1-3FEF2C91425A}">
      <dsp:nvSpPr>
        <dsp:cNvPr id="0" name=""/>
        <dsp:cNvSpPr/>
      </dsp:nvSpPr>
      <dsp:spPr>
        <a:xfrm>
          <a:off x="1538994" y="3175550"/>
          <a:ext cx="865834" cy="86583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F7916B-18F3-4C0C-AF58-FD6C855CA9F2}">
      <dsp:nvSpPr>
        <dsp:cNvPr id="0" name=""/>
        <dsp:cNvSpPr/>
      </dsp:nvSpPr>
      <dsp:spPr>
        <a:xfrm>
          <a:off x="1720819" y="3357375"/>
          <a:ext cx="502184" cy="5021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D397448-953F-4081-9DE4-918D157B6219}">
      <dsp:nvSpPr>
        <dsp:cNvPr id="0" name=""/>
        <dsp:cNvSpPr/>
      </dsp:nvSpPr>
      <dsp:spPr>
        <a:xfrm>
          <a:off x="2590365" y="3175550"/>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b="1" kern="1200"/>
            <a:t>Breakeven Point</a:t>
          </a:r>
          <a:r>
            <a:rPr lang="en-US" sz="1300" kern="1200"/>
            <a:t>: Month 9</a:t>
          </a:r>
        </a:p>
      </dsp:txBody>
      <dsp:txXfrm>
        <a:off x="2590365" y="3175550"/>
        <a:ext cx="2040895" cy="8658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43EE8B-EA29-4052-8F2B-85CB61D92132}">
      <dsp:nvSpPr>
        <dsp:cNvPr id="0" name=""/>
        <dsp:cNvSpPr/>
      </dsp:nvSpPr>
      <dsp:spPr>
        <a:xfrm>
          <a:off x="745987" y="1082018"/>
          <a:ext cx="919942" cy="9199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7F3B91D-351E-4FCC-9F84-E4E43B31D792}">
      <dsp:nvSpPr>
        <dsp:cNvPr id="0" name=""/>
        <dsp:cNvSpPr/>
      </dsp:nvSpPr>
      <dsp:spPr>
        <a:xfrm>
          <a:off x="183800" y="2291463"/>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US" sz="2000" b="1" i="0" kern="1200" baseline="0"/>
            <a:t>Flyers</a:t>
          </a:r>
          <a:endParaRPr lang="en-US" sz="2000" kern="1200"/>
        </a:p>
      </dsp:txBody>
      <dsp:txXfrm>
        <a:off x="183800" y="2291463"/>
        <a:ext cx="2044316" cy="720000"/>
      </dsp:txXfrm>
    </dsp:sp>
    <dsp:sp modelId="{7365A605-0450-4210-821F-52A2044E2985}">
      <dsp:nvSpPr>
        <dsp:cNvPr id="0" name=""/>
        <dsp:cNvSpPr/>
      </dsp:nvSpPr>
      <dsp:spPr>
        <a:xfrm>
          <a:off x="3148059" y="1082018"/>
          <a:ext cx="919942" cy="9199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92A110F-29D6-4410-9C5A-1ABE3C4AC210}">
      <dsp:nvSpPr>
        <dsp:cNvPr id="0" name=""/>
        <dsp:cNvSpPr/>
      </dsp:nvSpPr>
      <dsp:spPr>
        <a:xfrm>
          <a:off x="2585872" y="2291463"/>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US" sz="2000" b="1" i="0" kern="1200" baseline="0"/>
            <a:t>Business cards</a:t>
          </a:r>
          <a:endParaRPr lang="en-US" sz="2000" kern="1200"/>
        </a:p>
      </dsp:txBody>
      <dsp:txXfrm>
        <a:off x="2585872" y="2291463"/>
        <a:ext cx="2044316" cy="720000"/>
      </dsp:txXfrm>
    </dsp:sp>
    <dsp:sp modelId="{AC2E6A5D-C9AE-4952-8166-7263BB820FC6}">
      <dsp:nvSpPr>
        <dsp:cNvPr id="0" name=""/>
        <dsp:cNvSpPr/>
      </dsp:nvSpPr>
      <dsp:spPr>
        <a:xfrm>
          <a:off x="5550131" y="1082018"/>
          <a:ext cx="919942" cy="9199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8A714A4-CFD6-41B6-AB77-5020E5FEF033}">
      <dsp:nvSpPr>
        <dsp:cNvPr id="0" name=""/>
        <dsp:cNvSpPr/>
      </dsp:nvSpPr>
      <dsp:spPr>
        <a:xfrm>
          <a:off x="4987944" y="2291463"/>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US" sz="2000" b="1" i="0" kern="1200" baseline="0"/>
            <a:t>App screenshots / prototype</a:t>
          </a:r>
          <a:endParaRPr lang="en-US" sz="2000" kern="1200"/>
        </a:p>
      </dsp:txBody>
      <dsp:txXfrm>
        <a:off x="4987944" y="2291463"/>
        <a:ext cx="2044316" cy="720000"/>
      </dsp:txXfrm>
    </dsp:sp>
    <dsp:sp modelId="{FC34F69F-B176-4207-ACD0-D67E8D5476ED}">
      <dsp:nvSpPr>
        <dsp:cNvPr id="0" name=""/>
        <dsp:cNvSpPr/>
      </dsp:nvSpPr>
      <dsp:spPr>
        <a:xfrm>
          <a:off x="7952203" y="1082018"/>
          <a:ext cx="919942" cy="91994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1B3DC01-98F7-484E-A5E8-8D4C8F0A92FE}">
      <dsp:nvSpPr>
        <dsp:cNvPr id="0" name=""/>
        <dsp:cNvSpPr/>
      </dsp:nvSpPr>
      <dsp:spPr>
        <a:xfrm>
          <a:off x="7390016" y="2291463"/>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US" sz="2000" b="1" i="0" kern="1200" baseline="0"/>
            <a:t>Instagram launch post mockup</a:t>
          </a:r>
          <a:endParaRPr lang="en-US" sz="2000" kern="1200"/>
        </a:p>
      </dsp:txBody>
      <dsp:txXfrm>
        <a:off x="7390016" y="2291463"/>
        <a:ext cx="2044316"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8EB7D5-0DAA-4F72-AF72-66D2B9E2D5DD}">
      <dsp:nvSpPr>
        <dsp:cNvPr id="0" name=""/>
        <dsp:cNvSpPr/>
      </dsp:nvSpPr>
      <dsp:spPr>
        <a:xfrm>
          <a:off x="411752" y="1478"/>
          <a:ext cx="2045262" cy="122715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baseline="0"/>
            <a:t>Founder Strengths</a:t>
          </a:r>
          <a:r>
            <a:rPr lang="en-US" sz="1400" b="0" i="0" kern="1200" baseline="0"/>
            <a:t>: Marketing background, strong local knowledge, passion for sustainability</a:t>
          </a:r>
          <a:endParaRPr lang="en-US" sz="1400" kern="1200"/>
        </a:p>
      </dsp:txBody>
      <dsp:txXfrm>
        <a:off x="411752" y="1478"/>
        <a:ext cx="2045262" cy="1227157"/>
      </dsp:txXfrm>
    </dsp:sp>
    <dsp:sp modelId="{C0B536B8-8327-4031-B982-AD94D43753C3}">
      <dsp:nvSpPr>
        <dsp:cNvPr id="0" name=""/>
        <dsp:cNvSpPr/>
      </dsp:nvSpPr>
      <dsp:spPr>
        <a:xfrm>
          <a:off x="2661541" y="1478"/>
          <a:ext cx="2045262" cy="122715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baseline="0"/>
            <a:t>Business Strengths</a:t>
          </a:r>
          <a:r>
            <a:rPr lang="en-US" sz="1400" b="0" i="0" kern="1200" baseline="0"/>
            <a:t>:</a:t>
          </a:r>
          <a:endParaRPr lang="en-US" sz="1400" kern="1200"/>
        </a:p>
      </dsp:txBody>
      <dsp:txXfrm>
        <a:off x="2661541" y="1478"/>
        <a:ext cx="2045262" cy="1227157"/>
      </dsp:txXfrm>
    </dsp:sp>
    <dsp:sp modelId="{AF3E296C-29D7-4A37-8855-E9927F1737B6}">
      <dsp:nvSpPr>
        <dsp:cNvPr id="0" name=""/>
        <dsp:cNvSpPr/>
      </dsp:nvSpPr>
      <dsp:spPr>
        <a:xfrm>
          <a:off x="4911329" y="1478"/>
          <a:ext cx="2045262" cy="1227157"/>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Green and scalable model</a:t>
          </a:r>
          <a:endParaRPr lang="en-US" sz="1400" kern="1200"/>
        </a:p>
      </dsp:txBody>
      <dsp:txXfrm>
        <a:off x="4911329" y="1478"/>
        <a:ext cx="2045262" cy="1227157"/>
      </dsp:txXfrm>
    </dsp:sp>
    <dsp:sp modelId="{B155BADE-DC6B-420C-BB62-8E35DAD42A34}">
      <dsp:nvSpPr>
        <dsp:cNvPr id="0" name=""/>
        <dsp:cNvSpPr/>
      </dsp:nvSpPr>
      <dsp:spPr>
        <a:xfrm>
          <a:off x="7161117" y="1478"/>
          <a:ext cx="2045262" cy="1227157"/>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First-mover advantage in eco-taxi niche</a:t>
          </a:r>
          <a:endParaRPr lang="en-US" sz="1400" kern="1200"/>
        </a:p>
      </dsp:txBody>
      <dsp:txXfrm>
        <a:off x="7161117" y="1478"/>
        <a:ext cx="2045262" cy="1227157"/>
      </dsp:txXfrm>
    </dsp:sp>
    <dsp:sp modelId="{F6A650E8-2FB1-4F50-BAB4-49B01CC65FED}">
      <dsp:nvSpPr>
        <dsp:cNvPr id="0" name=""/>
        <dsp:cNvSpPr/>
      </dsp:nvSpPr>
      <dsp:spPr>
        <a:xfrm>
          <a:off x="411752" y="1433162"/>
          <a:ext cx="2045262" cy="1227157"/>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Clear branding and customer acquisition plan</a:t>
          </a:r>
          <a:endParaRPr lang="en-US" sz="1400" kern="1200"/>
        </a:p>
      </dsp:txBody>
      <dsp:txXfrm>
        <a:off x="411752" y="1433162"/>
        <a:ext cx="2045262" cy="1227157"/>
      </dsp:txXfrm>
    </dsp:sp>
    <dsp:sp modelId="{765BD865-F293-46DC-B85A-F73ED3347F62}">
      <dsp:nvSpPr>
        <dsp:cNvPr id="0" name=""/>
        <dsp:cNvSpPr/>
      </dsp:nvSpPr>
      <dsp:spPr>
        <a:xfrm>
          <a:off x="2661541" y="1433162"/>
          <a:ext cx="2045262" cy="122715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baseline="0"/>
            <a:t>Use of £50,000</a:t>
          </a:r>
          <a:r>
            <a:rPr lang="en-US" sz="1400" b="0" i="0" kern="1200" baseline="0"/>
            <a:t>:</a:t>
          </a:r>
          <a:endParaRPr lang="en-US" sz="1400" kern="1200"/>
        </a:p>
      </dsp:txBody>
      <dsp:txXfrm>
        <a:off x="2661541" y="1433162"/>
        <a:ext cx="2045262" cy="1227157"/>
      </dsp:txXfrm>
    </dsp:sp>
    <dsp:sp modelId="{C06C46CD-721D-4C9F-84A5-1D798D0B88F6}">
      <dsp:nvSpPr>
        <dsp:cNvPr id="0" name=""/>
        <dsp:cNvSpPr/>
      </dsp:nvSpPr>
      <dsp:spPr>
        <a:xfrm>
          <a:off x="4911329" y="1433162"/>
          <a:ext cx="2045262" cy="122715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£25k: Add 2 more EVs</a:t>
          </a:r>
          <a:endParaRPr lang="en-US" sz="1400" kern="1200"/>
        </a:p>
      </dsp:txBody>
      <dsp:txXfrm>
        <a:off x="4911329" y="1433162"/>
        <a:ext cx="2045262" cy="1227157"/>
      </dsp:txXfrm>
    </dsp:sp>
    <dsp:sp modelId="{E4B0CC60-EDF5-46D4-BD6D-BD5320F884B6}">
      <dsp:nvSpPr>
        <dsp:cNvPr id="0" name=""/>
        <dsp:cNvSpPr/>
      </dsp:nvSpPr>
      <dsp:spPr>
        <a:xfrm>
          <a:off x="7161117" y="1433162"/>
          <a:ext cx="2045262" cy="1227157"/>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£10k: App development &amp; licensing</a:t>
          </a:r>
          <a:endParaRPr lang="en-US" sz="1400" kern="1200"/>
        </a:p>
      </dsp:txBody>
      <dsp:txXfrm>
        <a:off x="7161117" y="1433162"/>
        <a:ext cx="2045262" cy="1227157"/>
      </dsp:txXfrm>
    </dsp:sp>
    <dsp:sp modelId="{2FE54454-2E88-4A4E-8463-5253BAA67D46}">
      <dsp:nvSpPr>
        <dsp:cNvPr id="0" name=""/>
        <dsp:cNvSpPr/>
      </dsp:nvSpPr>
      <dsp:spPr>
        <a:xfrm>
          <a:off x="2661541" y="2864845"/>
          <a:ext cx="2045262" cy="1227157"/>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£10k: Marketing budget</a:t>
          </a:r>
          <a:endParaRPr lang="en-US" sz="1400" kern="1200"/>
        </a:p>
      </dsp:txBody>
      <dsp:txXfrm>
        <a:off x="2661541" y="2864845"/>
        <a:ext cx="2045262" cy="1227157"/>
      </dsp:txXfrm>
    </dsp:sp>
    <dsp:sp modelId="{9A49BE80-6D60-472E-8145-4E4FBFF36891}">
      <dsp:nvSpPr>
        <dsp:cNvPr id="0" name=""/>
        <dsp:cNvSpPr/>
      </dsp:nvSpPr>
      <dsp:spPr>
        <a:xfrm>
          <a:off x="4911329" y="2864845"/>
          <a:ext cx="2045262" cy="1227157"/>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£5k: Staff training and uniforms</a:t>
          </a:r>
          <a:endParaRPr lang="en-US" sz="1400" kern="1200"/>
        </a:p>
      </dsp:txBody>
      <dsp:txXfrm>
        <a:off x="4911329" y="2864845"/>
        <a:ext cx="2045262" cy="122715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29/06/2025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29/06/2025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29/06/2025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96FBBE8-B90C-4587-8E4C-4B051B6E583A}"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1B549E-698D-45F7-A7C2-52C0ED87D4D7}" type="slidenum">
              <a:rPr lang="en-GB" smtClean="0"/>
              <a:t>‹#›</a:t>
            </a:fld>
            <a:endParaRPr lang="en-GB"/>
          </a:p>
        </p:txBody>
      </p:sp>
    </p:spTree>
    <p:extLst>
      <p:ext uri="{BB962C8B-B14F-4D97-AF65-F5344CB8AC3E}">
        <p14:creationId xmlns:p14="http://schemas.microsoft.com/office/powerpoint/2010/main" val="24931566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96FBBE8-B90C-4587-8E4C-4B051B6E583A}"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1B549E-698D-45F7-A7C2-52C0ED87D4D7}" type="slidenum">
              <a:rPr lang="en-GB" smtClean="0"/>
              <a:t>‹#›</a:t>
            </a:fld>
            <a:endParaRPr lang="en-GB"/>
          </a:p>
        </p:txBody>
      </p:sp>
    </p:spTree>
    <p:extLst>
      <p:ext uri="{BB962C8B-B14F-4D97-AF65-F5344CB8AC3E}">
        <p14:creationId xmlns:p14="http://schemas.microsoft.com/office/powerpoint/2010/main" val="1545587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96FBBE8-B90C-4587-8E4C-4B051B6E583A}"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1B549E-698D-45F7-A7C2-52C0ED87D4D7}" type="slidenum">
              <a:rPr lang="en-GB" smtClean="0"/>
              <a:t>‹#›</a:t>
            </a:fld>
            <a:endParaRPr lang="en-GB"/>
          </a:p>
        </p:txBody>
      </p:sp>
    </p:spTree>
    <p:extLst>
      <p:ext uri="{BB962C8B-B14F-4D97-AF65-F5344CB8AC3E}">
        <p14:creationId xmlns:p14="http://schemas.microsoft.com/office/powerpoint/2010/main" val="23791373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96FBBE8-B90C-4587-8E4C-4B051B6E583A}" type="datetimeFigureOut">
              <a:rPr lang="en-GB" smtClean="0"/>
              <a:t>29/06/2025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1B549E-698D-45F7-A7C2-52C0ED87D4D7}" type="slidenum">
              <a:rPr lang="en-GB" smtClean="0"/>
              <a:t>‹#›</a:t>
            </a:fld>
            <a:endParaRPr lang="en-GB"/>
          </a:p>
        </p:txBody>
      </p:sp>
    </p:spTree>
    <p:extLst>
      <p:ext uri="{BB962C8B-B14F-4D97-AF65-F5344CB8AC3E}">
        <p14:creationId xmlns:p14="http://schemas.microsoft.com/office/powerpoint/2010/main" val="1005811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96FBBE8-B90C-4587-8E4C-4B051B6E583A}" type="datetimeFigureOut">
              <a:rPr lang="en-GB" smtClean="0"/>
              <a:t>29/06/2025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C1B549E-698D-45F7-A7C2-52C0ED87D4D7}" type="slidenum">
              <a:rPr lang="en-GB" smtClean="0"/>
              <a:t>‹#›</a:t>
            </a:fld>
            <a:endParaRPr lang="en-GB"/>
          </a:p>
        </p:txBody>
      </p:sp>
    </p:spTree>
    <p:extLst>
      <p:ext uri="{BB962C8B-B14F-4D97-AF65-F5344CB8AC3E}">
        <p14:creationId xmlns:p14="http://schemas.microsoft.com/office/powerpoint/2010/main" val="41335425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96FBBE8-B90C-4587-8E4C-4B051B6E583A}" type="datetimeFigureOut">
              <a:rPr lang="en-GB" smtClean="0"/>
              <a:t>29/06/2025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C1B549E-698D-45F7-A7C2-52C0ED87D4D7}" type="slidenum">
              <a:rPr lang="en-GB" smtClean="0"/>
              <a:t>‹#›</a:t>
            </a:fld>
            <a:endParaRPr lang="en-GB"/>
          </a:p>
        </p:txBody>
      </p:sp>
    </p:spTree>
    <p:extLst>
      <p:ext uri="{BB962C8B-B14F-4D97-AF65-F5344CB8AC3E}">
        <p14:creationId xmlns:p14="http://schemas.microsoft.com/office/powerpoint/2010/main" val="41557838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6FBBE8-B90C-4587-8E4C-4B051B6E583A}" type="datetimeFigureOut">
              <a:rPr lang="en-GB" smtClean="0"/>
              <a:t>29/06/2025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C1B549E-698D-45F7-A7C2-52C0ED87D4D7}" type="slidenum">
              <a:rPr lang="en-GB" smtClean="0"/>
              <a:t>‹#›</a:t>
            </a:fld>
            <a:endParaRPr lang="en-GB"/>
          </a:p>
        </p:txBody>
      </p:sp>
    </p:spTree>
    <p:extLst>
      <p:ext uri="{BB962C8B-B14F-4D97-AF65-F5344CB8AC3E}">
        <p14:creationId xmlns:p14="http://schemas.microsoft.com/office/powerpoint/2010/main" val="278500539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96FBBE8-B90C-4587-8E4C-4B051B6E583A}" type="datetimeFigureOut">
              <a:rPr lang="en-GB" smtClean="0"/>
              <a:t>29/06/2025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1B549E-698D-45F7-A7C2-52C0ED87D4D7}" type="slidenum">
              <a:rPr lang="en-GB" smtClean="0"/>
              <a:t>‹#›</a:t>
            </a:fld>
            <a:endParaRPr lang="en-GB"/>
          </a:p>
        </p:txBody>
      </p:sp>
    </p:spTree>
    <p:extLst>
      <p:ext uri="{BB962C8B-B14F-4D97-AF65-F5344CB8AC3E}">
        <p14:creationId xmlns:p14="http://schemas.microsoft.com/office/powerpoint/2010/main" val="25448964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96FBBE8-B90C-4587-8E4C-4B051B6E583A}" type="datetimeFigureOut">
              <a:rPr lang="en-GB" smtClean="0"/>
              <a:t>29/06/2025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1B549E-698D-45F7-A7C2-52C0ED87D4D7}" type="slidenum">
              <a:rPr lang="en-GB" smtClean="0"/>
              <a:t>‹#›</a:t>
            </a:fld>
            <a:endParaRPr lang="en-GB"/>
          </a:p>
        </p:txBody>
      </p:sp>
    </p:spTree>
    <p:extLst>
      <p:ext uri="{BB962C8B-B14F-4D97-AF65-F5344CB8AC3E}">
        <p14:creationId xmlns:p14="http://schemas.microsoft.com/office/powerpoint/2010/main" val="38440592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96FBBE8-B90C-4587-8E4C-4B051B6E583A}"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1B549E-698D-45F7-A7C2-52C0ED87D4D7}" type="slidenum">
              <a:rPr lang="en-GB" smtClean="0"/>
              <a:t>‹#›</a:t>
            </a:fld>
            <a:endParaRPr lang="en-GB"/>
          </a:p>
        </p:txBody>
      </p:sp>
    </p:spTree>
    <p:extLst>
      <p:ext uri="{BB962C8B-B14F-4D97-AF65-F5344CB8AC3E}">
        <p14:creationId xmlns:p14="http://schemas.microsoft.com/office/powerpoint/2010/main" val="920231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96FBBE8-B90C-4587-8E4C-4B051B6E583A}"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1B549E-698D-45F7-A7C2-52C0ED87D4D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908706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96FBBE8-B90C-4587-8E4C-4B051B6E583A}"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1B549E-698D-45F7-A7C2-52C0ED87D4D7}" type="slidenum">
              <a:rPr lang="en-GB" smtClean="0"/>
              <a:t>‹#›</a:t>
            </a:fld>
            <a:endParaRPr lang="en-GB"/>
          </a:p>
        </p:txBody>
      </p:sp>
    </p:spTree>
    <p:extLst>
      <p:ext uri="{BB962C8B-B14F-4D97-AF65-F5344CB8AC3E}">
        <p14:creationId xmlns:p14="http://schemas.microsoft.com/office/powerpoint/2010/main" val="39672670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96FBBE8-B90C-4587-8E4C-4B051B6E583A}"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1B549E-698D-45F7-A7C2-52C0ED87D4D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636217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96FBBE8-B90C-4587-8E4C-4B051B6E583A}"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1B549E-698D-45F7-A7C2-52C0ED87D4D7}" type="slidenum">
              <a:rPr lang="en-GB" smtClean="0"/>
              <a:t>‹#›</a:t>
            </a:fld>
            <a:endParaRPr lang="en-GB"/>
          </a:p>
        </p:txBody>
      </p:sp>
    </p:spTree>
    <p:extLst>
      <p:ext uri="{BB962C8B-B14F-4D97-AF65-F5344CB8AC3E}">
        <p14:creationId xmlns:p14="http://schemas.microsoft.com/office/powerpoint/2010/main" val="333638416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96FBBE8-B90C-4587-8E4C-4B051B6E583A}"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1B549E-698D-45F7-A7C2-52C0ED87D4D7}" type="slidenum">
              <a:rPr lang="en-GB" smtClean="0"/>
              <a:t>‹#›</a:t>
            </a:fld>
            <a:endParaRPr lang="en-GB"/>
          </a:p>
        </p:txBody>
      </p:sp>
    </p:spTree>
    <p:extLst>
      <p:ext uri="{BB962C8B-B14F-4D97-AF65-F5344CB8AC3E}">
        <p14:creationId xmlns:p14="http://schemas.microsoft.com/office/powerpoint/2010/main" val="323255137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96FBBE8-B90C-4587-8E4C-4B051B6E583A}"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1B549E-698D-45F7-A7C2-52C0ED87D4D7}" type="slidenum">
              <a:rPr lang="en-GB" smtClean="0"/>
              <a:t>‹#›</a:t>
            </a:fld>
            <a:endParaRPr lang="en-GB"/>
          </a:p>
        </p:txBody>
      </p:sp>
    </p:spTree>
    <p:extLst>
      <p:ext uri="{BB962C8B-B14F-4D97-AF65-F5344CB8AC3E}">
        <p14:creationId xmlns:p14="http://schemas.microsoft.com/office/powerpoint/2010/main" val="1357568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29/06/2025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96FBBE8-B90C-4587-8E4C-4B051B6E583A}" type="datetimeFigureOut">
              <a:rPr lang="en-GB" smtClean="0"/>
              <a:t>29/06/2025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C1B549E-698D-45F7-A7C2-52C0ED87D4D7}" type="slidenum">
              <a:rPr lang="en-GB" smtClean="0"/>
              <a:t>‹#›</a:t>
            </a:fld>
            <a:endParaRPr lang="en-GB"/>
          </a:p>
        </p:txBody>
      </p:sp>
    </p:spTree>
    <p:extLst>
      <p:ext uri="{BB962C8B-B14F-4D97-AF65-F5344CB8AC3E}">
        <p14:creationId xmlns:p14="http://schemas.microsoft.com/office/powerpoint/2010/main" val="35937366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6D694-CD9C-6937-1CF6-D18617FE06CD}"/>
              </a:ext>
            </a:extLst>
          </p:cNvPr>
          <p:cNvSpPr>
            <a:spLocks noGrp="1"/>
          </p:cNvSpPr>
          <p:nvPr>
            <p:ph type="ctrTitle"/>
          </p:nvPr>
        </p:nvSpPr>
        <p:spPr>
          <a:xfrm>
            <a:off x="1507067" y="-1164771"/>
            <a:ext cx="7766936" cy="7249885"/>
          </a:xfrm>
        </p:spPr>
        <p:txBody>
          <a:bodyPr/>
          <a:lstStyle/>
          <a:p>
            <a:r>
              <a:rPr lang="en-GB" sz="2400" b="1" dirty="0">
                <a:latin typeface="Arial" panose="020B0604020202020204" pitchFamily="34" charset="0"/>
                <a:cs typeface="Arial" panose="020B0604020202020204" pitchFamily="34" charset="0"/>
              </a:rPr>
              <a:t>Certificate of Higher Education in Employability Skills </a:t>
            </a:r>
            <a:br>
              <a:rPr lang="en-GB" sz="2400"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LEVEL 4 </a:t>
            </a:r>
            <a:br>
              <a:rPr lang="en-GB" sz="2400"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 </a:t>
            </a:r>
            <a:br>
              <a:rPr lang="en-GB" sz="2400"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 </a:t>
            </a:r>
            <a:br>
              <a:rPr lang="en-GB" sz="2400"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Module Name – BMSW4011 – </a:t>
            </a:r>
            <a:br>
              <a:rPr lang="en-GB" sz="2400"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Managing Enterprise</a:t>
            </a:r>
            <a:br>
              <a:rPr lang="en-GB" sz="2400"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Module Lead: Mel Squire</a:t>
            </a:r>
            <a:br>
              <a:rPr lang="en-GB" sz="2400"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Student name: Adrian Marian Moraru</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Student id: 2410006</a:t>
            </a:r>
            <a:br>
              <a:rPr lang="en-GB" sz="2400"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 </a:t>
            </a:r>
            <a:br>
              <a:rPr lang="en-GB" sz="2400"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Term 3</a:t>
            </a:r>
            <a:br>
              <a:rPr lang="en-GB" sz="2400"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May – July 2025</a:t>
            </a:r>
            <a:br>
              <a:rPr lang="en-GB" sz="2400"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2025- 2026</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42604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Freeform: Shape 2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A852654-7A2A-9910-102D-73F805CEFE35}"/>
              </a:ext>
            </a:extLst>
          </p:cNvPr>
          <p:cNvSpPr>
            <a:spLocks noGrp="1"/>
          </p:cNvSpPr>
          <p:nvPr>
            <p:ph type="title"/>
          </p:nvPr>
        </p:nvSpPr>
        <p:spPr>
          <a:xfrm>
            <a:off x="7181723" y="609600"/>
            <a:ext cx="4512989" cy="2227730"/>
          </a:xfrm>
        </p:spPr>
        <p:txBody>
          <a:bodyPr anchor="ctr">
            <a:normAutofit/>
          </a:bodyPr>
          <a:lstStyle/>
          <a:p>
            <a:pPr>
              <a:lnSpc>
                <a:spcPct val="90000"/>
              </a:lnSpc>
            </a:pPr>
            <a:r>
              <a:rPr lang="en-GB" sz="2500">
                <a:solidFill>
                  <a:srgbClr val="FFFFFF"/>
                </a:solidFill>
              </a:rPr>
              <a:t>MMA Eco Taxi: Eco-Friendly, Affordable, Smart Transport</a:t>
            </a:r>
            <a:br>
              <a:rPr lang="en-GB" sz="2500">
                <a:solidFill>
                  <a:srgbClr val="FFFFFF"/>
                </a:solidFill>
              </a:rPr>
            </a:br>
            <a:r>
              <a:rPr lang="en-GB" sz="2500">
                <a:solidFill>
                  <a:srgbClr val="FFFFFF"/>
                </a:solidFill>
              </a:rPr>
              <a:t>Angel Investment Pitch – 50,000 proposal</a:t>
            </a:r>
            <a:br>
              <a:rPr lang="en-GB" sz="2500">
                <a:solidFill>
                  <a:srgbClr val="FFFFFF"/>
                </a:solidFill>
              </a:rPr>
            </a:br>
            <a:br>
              <a:rPr lang="en-GB" sz="2500">
                <a:solidFill>
                  <a:srgbClr val="FFFFFF"/>
                </a:solidFill>
              </a:rPr>
            </a:br>
            <a:endParaRPr lang="en-GB" sz="2500">
              <a:solidFill>
                <a:srgbClr val="FFFFFF"/>
              </a:solidFill>
            </a:endParaRPr>
          </a:p>
        </p:txBody>
      </p:sp>
      <p:pic>
        <p:nvPicPr>
          <p:cNvPr id="8" name="Graphic 7" descr="Taxi">
            <a:extLst>
              <a:ext uri="{FF2B5EF4-FFF2-40B4-BE49-F238E27FC236}">
                <a16:creationId xmlns:a16="http://schemas.microsoft.com/office/drawing/2014/main" id="{CC784ECA-F4A6-BBEB-D7B2-8B154127D45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F0E9EB82-7D73-6275-B539-8EEB2CA9D11E}"/>
              </a:ext>
            </a:extLst>
          </p:cNvPr>
          <p:cNvSpPr>
            <a:spLocks noGrp="1"/>
          </p:cNvSpPr>
          <p:nvPr>
            <p:ph idx="1"/>
          </p:nvPr>
        </p:nvSpPr>
        <p:spPr>
          <a:xfrm>
            <a:off x="7181725" y="2837329"/>
            <a:ext cx="4512988" cy="3317938"/>
          </a:xfrm>
        </p:spPr>
        <p:txBody>
          <a:bodyPr anchor="t">
            <a:normAutofit/>
          </a:bodyPr>
          <a:lstStyle/>
          <a:p>
            <a:r>
              <a:rPr lang="en-GB">
                <a:solidFill>
                  <a:srgbClr val="FFFFFF"/>
                </a:solidFill>
              </a:rPr>
              <a:t>I’m the founder of MMA Eco Taxi – an innovative, sustainable transportation business designed to meet the evolving needs of modern urban passengers. Today, I’ll be presenting why MMA Eco Taxi is not only a unique business opportunity but also an impactful one."</a:t>
            </a:r>
          </a:p>
          <a:p>
            <a:endParaRPr lang="en-GB">
              <a:solidFill>
                <a:srgbClr val="FFFFFF"/>
              </a:solidFill>
            </a:endParaRPr>
          </a:p>
        </p:txBody>
      </p:sp>
    </p:spTree>
    <p:extLst>
      <p:ext uri="{BB962C8B-B14F-4D97-AF65-F5344CB8AC3E}">
        <p14:creationId xmlns:p14="http://schemas.microsoft.com/office/powerpoint/2010/main" val="1751028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Freeform: Shape 2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58DD6C5-9CB8-B4E6-77F8-080D9D4C7157}"/>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Business Proposition</a:t>
            </a:r>
            <a:endParaRPr lang="en-GB" b="1">
              <a:solidFill>
                <a:srgbClr val="FFFFFF"/>
              </a:solidFill>
            </a:endParaRPr>
          </a:p>
        </p:txBody>
      </p:sp>
      <p:pic>
        <p:nvPicPr>
          <p:cNvPr id="8" name="Graphic 7" descr="Taxi">
            <a:extLst>
              <a:ext uri="{FF2B5EF4-FFF2-40B4-BE49-F238E27FC236}">
                <a16:creationId xmlns:a16="http://schemas.microsoft.com/office/drawing/2014/main" id="{56129956-70F8-D862-B9C0-C3F1927A98C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26290583-64E1-0F7A-40A3-C240CA9B9175}"/>
              </a:ext>
            </a:extLst>
          </p:cNvPr>
          <p:cNvSpPr>
            <a:spLocks noGrp="1"/>
          </p:cNvSpPr>
          <p:nvPr>
            <p:ph idx="1"/>
          </p:nvPr>
        </p:nvSpPr>
        <p:spPr>
          <a:xfrm>
            <a:off x="5907122" y="2111829"/>
            <a:ext cx="5787591" cy="4043438"/>
          </a:xfrm>
        </p:spPr>
        <p:txBody>
          <a:bodyPr anchor="t">
            <a:normAutofit/>
          </a:bodyPr>
          <a:lstStyle/>
          <a:p>
            <a:pPr>
              <a:lnSpc>
                <a:spcPct val="90000"/>
              </a:lnSpc>
            </a:pPr>
            <a:r>
              <a:rPr lang="en-GB" dirty="0">
                <a:solidFill>
                  <a:srgbClr val="FFFFFF"/>
                </a:solidFill>
                <a:latin typeface="Arial" panose="020B0604020202020204" pitchFamily="34" charset="0"/>
                <a:cs typeface="Arial" panose="020B0604020202020204" pitchFamily="34" charset="0"/>
              </a:rPr>
              <a:t>MMA Eco Taxi addresses a real need for affordable and green transport, especially in cities like Bristol. Our mission is rooted in sustainability. Unlike traditional taxis, we offer customers the chance to reduce their environmental footprint</a:t>
            </a:r>
          </a:p>
          <a:p>
            <a:pPr marL="0" lvl="0" indent="0" defTabSz="914400" eaLnBrk="0" fontAlgn="base" hangingPunct="0">
              <a:lnSpc>
                <a:spcPct val="90000"/>
              </a:lnSpc>
              <a:spcBef>
                <a:spcPct val="0"/>
              </a:spcBef>
              <a:spcAft>
                <a:spcPct val="0"/>
              </a:spcAft>
              <a:buClrTx/>
              <a:buSzTx/>
              <a:buFontTx/>
              <a:buChar char="•"/>
            </a:pPr>
            <a:r>
              <a:rPr lang="en-US" altLang="en-US" b="1" dirty="0">
                <a:solidFill>
                  <a:srgbClr val="FFFFFF"/>
                </a:solidFill>
                <a:latin typeface="Arial" panose="020B0604020202020204" pitchFamily="34" charset="0"/>
                <a:cs typeface="Arial" panose="020B0604020202020204" pitchFamily="34" charset="0"/>
              </a:rPr>
              <a:t>Service</a:t>
            </a:r>
            <a:r>
              <a:rPr lang="en-US" altLang="en-US" dirty="0">
                <a:solidFill>
                  <a:srgbClr val="FFFFFF"/>
                </a:solidFill>
                <a:latin typeface="Arial" panose="020B0604020202020204" pitchFamily="34" charset="0"/>
                <a:cs typeface="Arial" panose="020B0604020202020204" pitchFamily="34" charset="0"/>
              </a:rPr>
              <a:t>: Eco-friendly taxi using electric vehicles (EVs)</a:t>
            </a:r>
          </a:p>
          <a:p>
            <a:pPr marL="0" lvl="0" indent="0" defTabSz="914400" eaLnBrk="0" fontAlgn="base" hangingPunct="0">
              <a:lnSpc>
                <a:spcPct val="90000"/>
              </a:lnSpc>
              <a:spcBef>
                <a:spcPct val="0"/>
              </a:spcBef>
              <a:spcAft>
                <a:spcPct val="0"/>
              </a:spcAft>
              <a:buClrTx/>
              <a:buSzTx/>
              <a:buFontTx/>
              <a:buChar char="•"/>
            </a:pPr>
            <a:endParaRPr lang="en-US" altLang="en-US" dirty="0">
              <a:solidFill>
                <a:srgbClr val="FFFFFF"/>
              </a:solidFill>
              <a:latin typeface="Arial" panose="020B0604020202020204" pitchFamily="34" charset="0"/>
              <a:cs typeface="Arial" panose="020B0604020202020204" pitchFamily="34" charset="0"/>
            </a:endParaRPr>
          </a:p>
          <a:p>
            <a:pPr marL="0" lvl="0" indent="0" defTabSz="914400" eaLnBrk="0" fontAlgn="base" hangingPunct="0">
              <a:lnSpc>
                <a:spcPct val="90000"/>
              </a:lnSpc>
              <a:spcBef>
                <a:spcPct val="0"/>
              </a:spcBef>
              <a:spcAft>
                <a:spcPct val="0"/>
              </a:spcAft>
              <a:buClrTx/>
              <a:buSzTx/>
              <a:buFontTx/>
              <a:buChar char="•"/>
            </a:pPr>
            <a:r>
              <a:rPr lang="en-US" altLang="en-US" b="1" dirty="0">
                <a:solidFill>
                  <a:srgbClr val="FFFFFF"/>
                </a:solidFill>
                <a:latin typeface="Arial" panose="020B0604020202020204" pitchFamily="34" charset="0"/>
                <a:cs typeface="Arial" panose="020B0604020202020204" pitchFamily="34" charset="0"/>
              </a:rPr>
              <a:t>Target Market</a:t>
            </a:r>
            <a:r>
              <a:rPr lang="en-US" altLang="en-US" dirty="0">
                <a:solidFill>
                  <a:srgbClr val="FFFFFF"/>
                </a:solidFill>
                <a:latin typeface="Arial" panose="020B0604020202020204" pitchFamily="34" charset="0"/>
                <a:cs typeface="Arial" panose="020B0604020202020204" pitchFamily="34" charset="0"/>
              </a:rPr>
              <a:t>: Environmentally conscious urban commuters</a:t>
            </a:r>
          </a:p>
          <a:p>
            <a:pPr marL="0" lvl="0" indent="0" defTabSz="914400" eaLnBrk="0" fontAlgn="base" hangingPunct="0">
              <a:lnSpc>
                <a:spcPct val="90000"/>
              </a:lnSpc>
              <a:spcBef>
                <a:spcPct val="0"/>
              </a:spcBef>
              <a:spcAft>
                <a:spcPct val="0"/>
              </a:spcAft>
              <a:buClrTx/>
              <a:buSzTx/>
              <a:buFontTx/>
              <a:buChar char="•"/>
            </a:pPr>
            <a:endParaRPr lang="en-US" altLang="en-US" dirty="0">
              <a:solidFill>
                <a:srgbClr val="FFFFFF"/>
              </a:solidFill>
              <a:latin typeface="Arial" panose="020B0604020202020204" pitchFamily="34" charset="0"/>
              <a:cs typeface="Arial" panose="020B0604020202020204" pitchFamily="34" charset="0"/>
            </a:endParaRPr>
          </a:p>
          <a:p>
            <a:pPr marL="0" lvl="0" indent="0" defTabSz="914400" eaLnBrk="0" fontAlgn="base" hangingPunct="0">
              <a:lnSpc>
                <a:spcPct val="90000"/>
              </a:lnSpc>
              <a:spcBef>
                <a:spcPct val="0"/>
              </a:spcBef>
              <a:spcAft>
                <a:spcPct val="0"/>
              </a:spcAft>
              <a:buClrTx/>
              <a:buSzTx/>
              <a:buFontTx/>
              <a:buChar char="•"/>
            </a:pPr>
            <a:r>
              <a:rPr lang="en-US" altLang="en-US" b="1" dirty="0">
                <a:solidFill>
                  <a:srgbClr val="FFFFFF"/>
                </a:solidFill>
                <a:latin typeface="Arial" panose="020B0604020202020204" pitchFamily="34" charset="0"/>
                <a:cs typeface="Arial" panose="020B0604020202020204" pitchFamily="34" charset="0"/>
              </a:rPr>
              <a:t>Mission Statement</a:t>
            </a:r>
            <a:r>
              <a:rPr lang="en-US" altLang="en-US" dirty="0">
                <a:solidFill>
                  <a:srgbClr val="FFFFFF"/>
                </a:solidFill>
                <a:latin typeface="Arial" panose="020B0604020202020204" pitchFamily="34" charset="0"/>
                <a:cs typeface="Arial" panose="020B0604020202020204" pitchFamily="34" charset="0"/>
              </a:rPr>
              <a:t>: "To deliver affordable, sustainable, and smart transportation solutions while reducing carbon emissions in urban cities.“</a:t>
            </a:r>
          </a:p>
          <a:p>
            <a:pPr marL="0" lvl="0" indent="0" defTabSz="914400" eaLnBrk="0" fontAlgn="base" hangingPunct="0">
              <a:lnSpc>
                <a:spcPct val="90000"/>
              </a:lnSpc>
              <a:spcBef>
                <a:spcPct val="0"/>
              </a:spcBef>
              <a:spcAft>
                <a:spcPct val="0"/>
              </a:spcAft>
              <a:buClrTx/>
              <a:buSzTx/>
              <a:buNone/>
            </a:pPr>
            <a:endParaRPr lang="en-US" altLang="en-US" dirty="0">
              <a:solidFill>
                <a:srgbClr val="FFFFFF"/>
              </a:solidFill>
              <a:latin typeface="Arial" panose="020B0604020202020204" pitchFamily="34" charset="0"/>
              <a:cs typeface="Arial" panose="020B0604020202020204" pitchFamily="34" charset="0"/>
            </a:endParaRPr>
          </a:p>
          <a:p>
            <a:pPr marL="0" lvl="0" indent="0" defTabSz="914400" eaLnBrk="0" fontAlgn="base" hangingPunct="0">
              <a:lnSpc>
                <a:spcPct val="90000"/>
              </a:lnSpc>
              <a:spcBef>
                <a:spcPct val="0"/>
              </a:spcBef>
              <a:spcAft>
                <a:spcPct val="0"/>
              </a:spcAft>
              <a:buClrTx/>
              <a:buSzTx/>
              <a:buFontTx/>
              <a:buChar char="•"/>
            </a:pPr>
            <a:r>
              <a:rPr lang="en-US" altLang="en-US" b="1" dirty="0">
                <a:solidFill>
                  <a:srgbClr val="FFFFFF"/>
                </a:solidFill>
                <a:latin typeface="Arial" panose="020B0604020202020204" pitchFamily="34" charset="0"/>
                <a:cs typeface="Arial" panose="020B0604020202020204" pitchFamily="34" charset="0"/>
              </a:rPr>
              <a:t>USP</a:t>
            </a:r>
            <a:r>
              <a:rPr lang="en-US" altLang="en-US" dirty="0">
                <a:solidFill>
                  <a:srgbClr val="FFFFFF"/>
                </a:solidFill>
                <a:latin typeface="Arial" panose="020B0604020202020204" pitchFamily="34" charset="0"/>
                <a:cs typeface="Arial" panose="020B0604020202020204" pitchFamily="34" charset="0"/>
              </a:rPr>
              <a:t>: All-electric fleet, app-based booking, carbon-offset options</a:t>
            </a:r>
          </a:p>
          <a:p>
            <a:pPr>
              <a:lnSpc>
                <a:spcPct val="90000"/>
              </a:lnSpc>
            </a:pPr>
            <a:endParaRPr lang="en-GB" sz="1300" dirty="0">
              <a:solidFill>
                <a:srgbClr val="FFFFFF"/>
              </a:solidFill>
            </a:endParaRPr>
          </a:p>
        </p:txBody>
      </p:sp>
    </p:spTree>
    <p:extLst>
      <p:ext uri="{BB962C8B-B14F-4D97-AF65-F5344CB8AC3E}">
        <p14:creationId xmlns:p14="http://schemas.microsoft.com/office/powerpoint/2010/main" val="2132879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D3ED9-8645-C2EC-AEBE-C50B00A28746}"/>
              </a:ext>
            </a:extLst>
          </p:cNvPr>
          <p:cNvSpPr>
            <a:spLocks noGrp="1"/>
          </p:cNvSpPr>
          <p:nvPr>
            <p:ph type="title"/>
          </p:nvPr>
        </p:nvSpPr>
        <p:spPr>
          <a:xfrm>
            <a:off x="2786047" y="609600"/>
            <a:ext cx="6487955" cy="1320800"/>
          </a:xfrm>
        </p:spPr>
        <p:txBody>
          <a:bodyPr>
            <a:normAutofit/>
          </a:bodyPr>
          <a:lstStyle/>
          <a:p>
            <a:r>
              <a:rPr lang="en-GB" dirty="0"/>
              <a:t>Business Aims, SMART Objectives, Legal Structure</a:t>
            </a:r>
          </a:p>
        </p:txBody>
      </p:sp>
      <p:pic>
        <p:nvPicPr>
          <p:cNvPr id="6" name="Picture 5">
            <a:extLst>
              <a:ext uri="{FF2B5EF4-FFF2-40B4-BE49-F238E27FC236}">
                <a16:creationId xmlns:a16="http://schemas.microsoft.com/office/drawing/2014/main" id="{76753625-FF1D-8732-CEB1-362C2FAE3B07}"/>
              </a:ext>
            </a:extLst>
          </p:cNvPr>
          <p:cNvPicPr>
            <a:picLocks noChangeAspect="1"/>
          </p:cNvPicPr>
          <p:nvPr/>
        </p:nvPicPr>
        <p:blipFill>
          <a:blip r:embed="rId2">
            <a:duotone>
              <a:prstClr val="black"/>
              <a:schemeClr val="tx2">
                <a:tint val="45000"/>
                <a:satMod val="400000"/>
              </a:schemeClr>
            </a:duotone>
          </a:blip>
          <a:srcRect l="35926" r="41709" b="-1"/>
          <a:stretch>
            <a:fillRect/>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3" name="Content Placeholder 2">
            <a:extLst>
              <a:ext uri="{FF2B5EF4-FFF2-40B4-BE49-F238E27FC236}">
                <a16:creationId xmlns:a16="http://schemas.microsoft.com/office/drawing/2014/main" id="{9766C6B2-5241-03AD-D6E9-40BDFD10DFCB}"/>
              </a:ext>
            </a:extLst>
          </p:cNvPr>
          <p:cNvSpPr>
            <a:spLocks noGrp="1"/>
          </p:cNvSpPr>
          <p:nvPr>
            <p:ph idx="1"/>
          </p:nvPr>
        </p:nvSpPr>
        <p:spPr>
          <a:xfrm>
            <a:off x="2786047" y="2160589"/>
            <a:ext cx="6487955" cy="3880773"/>
          </a:xfrm>
        </p:spPr>
        <p:txBody>
          <a:bodyPr>
            <a:normAutofit/>
          </a:bodyPr>
          <a:lstStyle/>
          <a:p>
            <a:r>
              <a:rPr lang="en-GB" sz="1700">
                <a:latin typeface="Arial" panose="020B0604020202020204" pitchFamily="34" charset="0"/>
                <a:cs typeface="Arial" panose="020B0604020202020204" pitchFamily="34" charset="0"/>
              </a:rPr>
              <a:t>A private limited company gives us the legal flexibility to grow, protects personal assets, and is an investor-friendly structure.</a:t>
            </a:r>
          </a:p>
          <a:p>
            <a:endParaRPr lang="en-GB" sz="1700">
              <a:latin typeface="Arial" panose="020B0604020202020204" pitchFamily="34" charset="0"/>
              <a:cs typeface="Arial" panose="020B0604020202020204" pitchFamily="34" charset="0"/>
            </a:endParaRPr>
          </a:p>
          <a:p>
            <a:pPr marL="0" lvl="0" indent="0" defTabSz="914400" eaLnBrk="0" fontAlgn="base" hangingPunct="0">
              <a:spcBef>
                <a:spcPct val="0"/>
              </a:spcBef>
              <a:spcAft>
                <a:spcPct val="0"/>
              </a:spcAft>
              <a:buClrTx/>
              <a:buSzTx/>
              <a:buFontTx/>
              <a:buChar char="•"/>
            </a:pPr>
            <a:r>
              <a:rPr lang="en-US" altLang="en-US" sz="1700" b="1">
                <a:latin typeface="Arial" panose="020B0604020202020204" pitchFamily="34" charset="0"/>
                <a:cs typeface="Arial" panose="020B0604020202020204" pitchFamily="34" charset="0"/>
              </a:rPr>
              <a:t>Aim</a:t>
            </a:r>
            <a:r>
              <a:rPr lang="en-US" altLang="en-US" sz="1700">
                <a:latin typeface="Arial" panose="020B0604020202020204" pitchFamily="34" charset="0"/>
                <a:cs typeface="Arial" panose="020B0604020202020204" pitchFamily="34" charset="0"/>
              </a:rPr>
              <a:t>: Become Bristol’s #1 eco-friendly taxi service within 18 months</a:t>
            </a:r>
          </a:p>
          <a:p>
            <a:pPr marL="0" lvl="0" indent="0" defTabSz="914400" eaLnBrk="0" fontAlgn="base" hangingPunct="0">
              <a:spcBef>
                <a:spcPct val="0"/>
              </a:spcBef>
              <a:spcAft>
                <a:spcPct val="0"/>
              </a:spcAft>
              <a:buClrTx/>
              <a:buSzTx/>
              <a:buFontTx/>
              <a:buChar char="•"/>
            </a:pPr>
            <a:endParaRPr lang="en-US" altLang="en-US" sz="1700">
              <a:latin typeface="Arial" panose="020B0604020202020204" pitchFamily="34" charset="0"/>
              <a:cs typeface="Arial" panose="020B0604020202020204" pitchFamily="34" charset="0"/>
            </a:endParaRPr>
          </a:p>
          <a:p>
            <a:pPr marL="0" lvl="0" indent="0" defTabSz="914400" eaLnBrk="0" fontAlgn="base" hangingPunct="0">
              <a:spcBef>
                <a:spcPct val="0"/>
              </a:spcBef>
              <a:spcAft>
                <a:spcPct val="0"/>
              </a:spcAft>
              <a:buClrTx/>
              <a:buSzTx/>
              <a:buFontTx/>
              <a:buChar char="•"/>
            </a:pPr>
            <a:r>
              <a:rPr lang="en-US" altLang="en-US" sz="1700" b="1">
                <a:latin typeface="Arial" panose="020B0604020202020204" pitchFamily="34" charset="0"/>
                <a:cs typeface="Arial" panose="020B0604020202020204" pitchFamily="34" charset="0"/>
              </a:rPr>
              <a:t>SMART Objective</a:t>
            </a:r>
            <a:r>
              <a:rPr lang="en-US" altLang="en-US" sz="1700">
                <a:latin typeface="Arial" panose="020B0604020202020204" pitchFamily="34" charset="0"/>
                <a:cs typeface="Arial" panose="020B0604020202020204" pitchFamily="34" charset="0"/>
              </a:rPr>
              <a:t>:</a:t>
            </a:r>
          </a:p>
          <a:p>
            <a:pPr marL="0" lvl="0" indent="0" defTabSz="914400" eaLnBrk="0" fontAlgn="base" hangingPunct="0">
              <a:spcBef>
                <a:spcPct val="0"/>
              </a:spcBef>
              <a:spcAft>
                <a:spcPct val="0"/>
              </a:spcAft>
              <a:buClrTx/>
              <a:buSzTx/>
              <a:buFontTx/>
              <a:buChar char="•"/>
            </a:pPr>
            <a:r>
              <a:rPr lang="en-US" altLang="en-US" sz="1700">
                <a:latin typeface="Arial" panose="020B0604020202020204" pitchFamily="34" charset="0"/>
                <a:cs typeface="Arial" panose="020B0604020202020204" pitchFamily="34" charset="0"/>
              </a:rPr>
              <a:t>Launch 5 EV taxis within 6 months</a:t>
            </a:r>
          </a:p>
          <a:p>
            <a:pPr marL="0" lvl="0" indent="0" defTabSz="914400" eaLnBrk="0" fontAlgn="base" hangingPunct="0">
              <a:spcBef>
                <a:spcPct val="0"/>
              </a:spcBef>
              <a:spcAft>
                <a:spcPct val="0"/>
              </a:spcAft>
              <a:buClrTx/>
              <a:buSzTx/>
              <a:buFontTx/>
              <a:buChar char="•"/>
            </a:pPr>
            <a:r>
              <a:rPr lang="en-US" altLang="en-US" sz="1700">
                <a:latin typeface="Arial" panose="020B0604020202020204" pitchFamily="34" charset="0"/>
                <a:cs typeface="Arial" panose="020B0604020202020204" pitchFamily="34" charset="0"/>
              </a:rPr>
              <a:t>1000+ app downloads within 3 months of launch</a:t>
            </a:r>
          </a:p>
          <a:p>
            <a:pPr marL="0" lvl="0" indent="0" defTabSz="914400" eaLnBrk="0" fontAlgn="base" hangingPunct="0">
              <a:spcBef>
                <a:spcPct val="0"/>
              </a:spcBef>
              <a:spcAft>
                <a:spcPct val="0"/>
              </a:spcAft>
              <a:buClrTx/>
              <a:buSzTx/>
              <a:buFontTx/>
              <a:buChar char="•"/>
            </a:pPr>
            <a:r>
              <a:rPr lang="en-US" altLang="en-US" sz="1700">
                <a:latin typeface="Arial" panose="020B0604020202020204" pitchFamily="34" charset="0"/>
                <a:cs typeface="Arial" panose="020B0604020202020204" pitchFamily="34" charset="0"/>
              </a:rPr>
              <a:t>10% repeat customer rate in 6 months</a:t>
            </a:r>
          </a:p>
          <a:p>
            <a:pPr marL="0" lvl="0" indent="0" defTabSz="914400" eaLnBrk="0" fontAlgn="base" hangingPunct="0">
              <a:spcBef>
                <a:spcPct val="0"/>
              </a:spcBef>
              <a:spcAft>
                <a:spcPct val="0"/>
              </a:spcAft>
              <a:buClrTx/>
              <a:buSzTx/>
              <a:buNone/>
            </a:pPr>
            <a:endParaRPr lang="en-US" altLang="en-US" sz="1700">
              <a:latin typeface="Arial" panose="020B0604020202020204" pitchFamily="34" charset="0"/>
              <a:cs typeface="Arial" panose="020B0604020202020204" pitchFamily="34" charset="0"/>
            </a:endParaRPr>
          </a:p>
          <a:p>
            <a:pPr marL="0" lvl="0" indent="0" defTabSz="914400" eaLnBrk="0" fontAlgn="base" hangingPunct="0">
              <a:spcBef>
                <a:spcPct val="0"/>
              </a:spcBef>
              <a:spcAft>
                <a:spcPct val="0"/>
              </a:spcAft>
              <a:buClrTx/>
              <a:buSzTx/>
              <a:buFontTx/>
              <a:buChar char="•"/>
            </a:pPr>
            <a:r>
              <a:rPr lang="en-US" altLang="en-US" sz="1700" b="1">
                <a:latin typeface="Arial" panose="020B0604020202020204" pitchFamily="34" charset="0"/>
                <a:cs typeface="Arial" panose="020B0604020202020204" pitchFamily="34" charset="0"/>
              </a:rPr>
              <a:t>Legal Structure</a:t>
            </a:r>
            <a:r>
              <a:rPr lang="en-US" altLang="en-US" sz="1700">
                <a:latin typeface="Arial" panose="020B0604020202020204" pitchFamily="34" charset="0"/>
                <a:cs typeface="Arial" panose="020B0604020202020204" pitchFamily="34" charset="0"/>
              </a:rPr>
              <a:t>: Private Limited Company (Ltd)</a:t>
            </a:r>
          </a:p>
          <a:p>
            <a:pPr marL="0" lvl="0" indent="0" defTabSz="914400" eaLnBrk="0" fontAlgn="base" hangingPunct="0">
              <a:spcBef>
                <a:spcPct val="0"/>
              </a:spcBef>
              <a:spcAft>
                <a:spcPct val="0"/>
              </a:spcAft>
              <a:buClrTx/>
              <a:buSzTx/>
              <a:buFontTx/>
              <a:buChar char="•"/>
            </a:pPr>
            <a:r>
              <a:rPr lang="en-US" altLang="en-US" sz="1700" i="1">
                <a:latin typeface="Arial" panose="020B0604020202020204" pitchFamily="34" charset="0"/>
                <a:cs typeface="Arial" panose="020B0604020202020204" pitchFamily="34" charset="0"/>
              </a:rPr>
              <a:t>Pros</a:t>
            </a:r>
            <a:r>
              <a:rPr lang="en-US" altLang="en-US" sz="1700">
                <a:latin typeface="Arial" panose="020B0604020202020204" pitchFamily="34" charset="0"/>
                <a:cs typeface="Arial" panose="020B0604020202020204" pitchFamily="34" charset="0"/>
              </a:rPr>
              <a:t>: Limited liability, credibility, ease of investment</a:t>
            </a:r>
          </a:p>
          <a:p>
            <a:pPr marL="0" lvl="0" indent="0" defTabSz="914400" eaLnBrk="0" fontAlgn="base" hangingPunct="0">
              <a:spcBef>
                <a:spcPct val="0"/>
              </a:spcBef>
              <a:spcAft>
                <a:spcPct val="0"/>
              </a:spcAft>
              <a:buClrTx/>
              <a:buSzTx/>
              <a:buFontTx/>
              <a:buChar char="•"/>
            </a:pPr>
            <a:r>
              <a:rPr lang="en-US" altLang="en-US" sz="1700" i="1">
                <a:latin typeface="Arial" panose="020B0604020202020204" pitchFamily="34" charset="0"/>
                <a:cs typeface="Arial" panose="020B0604020202020204" pitchFamily="34" charset="0"/>
              </a:rPr>
              <a:t>Cons</a:t>
            </a:r>
            <a:r>
              <a:rPr lang="en-US" altLang="en-US" sz="1700">
                <a:latin typeface="Arial" panose="020B0604020202020204" pitchFamily="34" charset="0"/>
                <a:cs typeface="Arial" panose="020B0604020202020204" pitchFamily="34" charset="0"/>
              </a:rPr>
              <a:t>: Regulatory paperwork</a:t>
            </a:r>
          </a:p>
          <a:p>
            <a:endParaRPr lang="en-GB" sz="1700"/>
          </a:p>
        </p:txBody>
      </p:sp>
    </p:spTree>
    <p:extLst>
      <p:ext uri="{BB962C8B-B14F-4D97-AF65-F5344CB8AC3E}">
        <p14:creationId xmlns:p14="http://schemas.microsoft.com/office/powerpoint/2010/main" val="8320114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58FDAC-99D3-7A5E-AC20-DDE20D70BA65}"/>
              </a:ext>
            </a:extLst>
          </p:cNvPr>
          <p:cNvSpPr>
            <a:spLocks noGrp="1"/>
          </p:cNvSpPr>
          <p:nvPr>
            <p:ph type="title"/>
          </p:nvPr>
        </p:nvSpPr>
        <p:spPr>
          <a:xfrm>
            <a:off x="1286933" y="609600"/>
            <a:ext cx="10197494" cy="1099457"/>
          </a:xfrm>
        </p:spPr>
        <p:txBody>
          <a:bodyPr>
            <a:normAutofit/>
          </a:bodyPr>
          <a:lstStyle/>
          <a:p>
            <a:r>
              <a:rPr lang="en-GB" dirty="0"/>
              <a:t>Location and HR Strategy</a:t>
            </a:r>
          </a:p>
        </p:txBody>
      </p:sp>
      <p:sp>
        <p:nvSpPr>
          <p:cNvPr id="12" name="Isosceles Triangle 11">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6" name="Content Placeholder 2">
            <a:extLst>
              <a:ext uri="{FF2B5EF4-FFF2-40B4-BE49-F238E27FC236}">
                <a16:creationId xmlns:a16="http://schemas.microsoft.com/office/drawing/2014/main" id="{72CB8178-D3A6-45DC-2915-C98545C9D377}"/>
              </a:ext>
            </a:extLst>
          </p:cNvPr>
          <p:cNvGraphicFramePr>
            <a:graphicFrameLocks noGrp="1"/>
          </p:cNvGraphicFramePr>
          <p:nvPr>
            <p:ph idx="1"/>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5861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06DA24-F233-D3F1-F48A-C2E0E7B4D286}"/>
              </a:ext>
            </a:extLst>
          </p:cNvPr>
          <p:cNvSpPr>
            <a:spLocks noGrp="1"/>
          </p:cNvSpPr>
          <p:nvPr>
            <p:ph type="title"/>
          </p:nvPr>
        </p:nvSpPr>
        <p:spPr>
          <a:xfrm>
            <a:off x="1286933" y="609600"/>
            <a:ext cx="10197494" cy="1099457"/>
          </a:xfrm>
        </p:spPr>
        <p:txBody>
          <a:bodyPr>
            <a:normAutofit/>
          </a:bodyPr>
          <a:lstStyle/>
          <a:p>
            <a:r>
              <a:rPr lang="en-GB" dirty="0"/>
              <a:t>Financial </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9CFD75DB-6E2A-2035-0642-FF67919AE2BB}"/>
              </a:ext>
            </a:extLst>
          </p:cNvPr>
          <p:cNvGraphicFramePr>
            <a:graphicFrameLocks noGrp="1"/>
          </p:cNvGraphicFramePr>
          <p:nvPr>
            <p:ph idx="1"/>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02888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7A0A2-57C6-3F76-CBC9-BED35DF87821}"/>
              </a:ext>
            </a:extLst>
          </p:cNvPr>
          <p:cNvSpPr>
            <a:spLocks noGrp="1"/>
          </p:cNvSpPr>
          <p:nvPr>
            <p:ph type="title"/>
          </p:nvPr>
        </p:nvSpPr>
        <p:spPr>
          <a:xfrm>
            <a:off x="2786047" y="609600"/>
            <a:ext cx="6487955" cy="1320800"/>
          </a:xfrm>
        </p:spPr>
        <p:txBody>
          <a:bodyPr>
            <a:normAutofit/>
          </a:bodyPr>
          <a:lstStyle/>
          <a:p>
            <a:pPr>
              <a:lnSpc>
                <a:spcPct val="90000"/>
              </a:lnSpc>
            </a:pPr>
            <a:r>
              <a:rPr lang="en-GB" sz="1700"/>
              <a:t>SWOT Analysis</a:t>
            </a:r>
            <a:br>
              <a:rPr lang="en-GB" sz="1700"/>
            </a:br>
            <a:br>
              <a:rPr lang="en-GB" sz="1700"/>
            </a:br>
            <a:r>
              <a:rPr lang="en-GB" sz="1700">
                <a:latin typeface="Arial" panose="020B0604020202020204" pitchFamily="34" charset="0"/>
                <a:cs typeface="Arial" panose="020B0604020202020204" pitchFamily="34" charset="0"/>
              </a:rPr>
              <a:t>While our biggest challenge is vehicle cost, we'll mitigate this through government incentives and leasing plans."</a:t>
            </a:r>
          </a:p>
        </p:txBody>
      </p:sp>
      <p:pic>
        <p:nvPicPr>
          <p:cNvPr id="6" name="Picture 5" descr="Large car car park from above">
            <a:extLst>
              <a:ext uri="{FF2B5EF4-FFF2-40B4-BE49-F238E27FC236}">
                <a16:creationId xmlns:a16="http://schemas.microsoft.com/office/drawing/2014/main" id="{ACA1C539-C7AC-E7A3-EBF0-EC719A140A6A}"/>
              </a:ext>
            </a:extLst>
          </p:cNvPr>
          <p:cNvPicPr>
            <a:picLocks noChangeAspect="1"/>
          </p:cNvPicPr>
          <p:nvPr/>
        </p:nvPicPr>
        <p:blipFill>
          <a:blip r:embed="rId2">
            <a:duotone>
              <a:prstClr val="black"/>
              <a:schemeClr val="tx2">
                <a:tint val="45000"/>
                <a:satMod val="400000"/>
              </a:schemeClr>
            </a:duotone>
          </a:blip>
          <a:srcRect l="20708" r="52852" b="1"/>
          <a:stretch>
            <a:fillRect/>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10" name="Isosceles Triangle 9">
            <a:extLst>
              <a:ext uri="{FF2B5EF4-FFF2-40B4-BE49-F238E27FC236}">
                <a16:creationId xmlns:a16="http://schemas.microsoft.com/office/drawing/2014/main" id="{518E5A25-92C5-4F27-8E26-0AAAB0CDC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Rectangle 1">
            <a:extLst>
              <a:ext uri="{FF2B5EF4-FFF2-40B4-BE49-F238E27FC236}">
                <a16:creationId xmlns:a16="http://schemas.microsoft.com/office/drawing/2014/main" id="{F58A2394-A6B6-AF3C-27E0-EF4FFCB4E75E}"/>
              </a:ext>
            </a:extLst>
          </p:cNvPr>
          <p:cNvSpPr>
            <a:spLocks noGrp="1" noChangeArrowheads="1"/>
          </p:cNvSpPr>
          <p:nvPr>
            <p:ph idx="1"/>
          </p:nvPr>
        </p:nvSpPr>
        <p:spPr bwMode="auto">
          <a:xfrm>
            <a:off x="2786047" y="2160589"/>
            <a:ext cx="6487955" cy="388077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b="1" i="0" u="none" strike="noStrike" cap="none" normalizeH="0" baseline="0">
                <a:ln>
                  <a:noFill/>
                </a:ln>
                <a:effectLst/>
                <a:latin typeface="Arial" panose="020B0604020202020204" pitchFamily="34" charset="0"/>
              </a:rPr>
              <a:t>Strengths</a:t>
            </a:r>
            <a:r>
              <a:rPr kumimoji="0" lang="en-US" altLang="en-US" b="0" i="0" u="none" strike="noStrike" cap="none" normalizeH="0" baseline="0">
                <a:ln>
                  <a:noFill/>
                </a:ln>
                <a:effectLst/>
                <a:latin typeface="Arial" panose="020B0604020202020204" pitchFamily="34" charset="0"/>
              </a:rPr>
              <a:t>: Sustainable model, tech-driven, niche market</a:t>
            </a:r>
          </a:p>
          <a:p>
            <a:pPr marL="0" marR="0" lvl="0" indent="0" defTabSz="914400" rtl="0" eaLnBrk="0" fontAlgn="base" latinLnBrk="0" hangingPunct="0">
              <a:spcBef>
                <a:spcPct val="0"/>
              </a:spcBef>
              <a:spcAft>
                <a:spcPts val="600"/>
              </a:spcAft>
              <a:buClrTx/>
              <a:buSzTx/>
              <a:buFontTx/>
              <a:buChar char="•"/>
              <a:tabLst/>
            </a:pPr>
            <a:r>
              <a:rPr kumimoji="0" lang="en-US" altLang="en-US" b="1" i="0" u="none" strike="noStrike" cap="none" normalizeH="0" baseline="0">
                <a:ln>
                  <a:noFill/>
                </a:ln>
                <a:effectLst/>
                <a:latin typeface="Arial" panose="020B0604020202020204" pitchFamily="34" charset="0"/>
              </a:rPr>
              <a:t>Weaknesses</a:t>
            </a:r>
            <a:r>
              <a:rPr kumimoji="0" lang="en-US" altLang="en-US" b="0" i="0" u="none" strike="noStrike" cap="none" normalizeH="0" baseline="0">
                <a:ln>
                  <a:noFill/>
                </a:ln>
                <a:effectLst/>
                <a:latin typeface="Arial" panose="020B0604020202020204" pitchFamily="34" charset="0"/>
              </a:rPr>
              <a:t>: High upfront EV costs</a:t>
            </a:r>
          </a:p>
          <a:p>
            <a:pPr marL="0" marR="0" lvl="0" indent="0" defTabSz="914400" rtl="0" eaLnBrk="0" fontAlgn="base" latinLnBrk="0" hangingPunct="0">
              <a:spcBef>
                <a:spcPct val="0"/>
              </a:spcBef>
              <a:spcAft>
                <a:spcPts val="600"/>
              </a:spcAft>
              <a:buClrTx/>
              <a:buSzTx/>
              <a:buFontTx/>
              <a:buChar char="•"/>
              <a:tabLst/>
            </a:pPr>
            <a:r>
              <a:rPr kumimoji="0" lang="en-US" altLang="en-US" b="1" i="0" u="none" strike="noStrike" cap="none" normalizeH="0" baseline="0">
                <a:ln>
                  <a:noFill/>
                </a:ln>
                <a:effectLst/>
                <a:latin typeface="Arial" panose="020B0604020202020204" pitchFamily="34" charset="0"/>
              </a:rPr>
              <a:t>Opportunities</a:t>
            </a:r>
            <a:r>
              <a:rPr kumimoji="0" lang="en-US" altLang="en-US" b="0" i="0" u="none" strike="noStrike" cap="none" normalizeH="0" baseline="0">
                <a:ln>
                  <a:noFill/>
                </a:ln>
                <a:effectLst/>
                <a:latin typeface="Arial" panose="020B0604020202020204" pitchFamily="34" charset="0"/>
              </a:rPr>
              <a:t>: Government grants, city expansion</a:t>
            </a:r>
          </a:p>
          <a:p>
            <a:pPr marL="0" marR="0" lvl="0" indent="0" defTabSz="914400" rtl="0" eaLnBrk="0" fontAlgn="base" latinLnBrk="0" hangingPunct="0">
              <a:spcBef>
                <a:spcPct val="0"/>
              </a:spcBef>
              <a:spcAft>
                <a:spcPts val="600"/>
              </a:spcAft>
              <a:buClrTx/>
              <a:buSzTx/>
              <a:buFontTx/>
              <a:buChar char="•"/>
              <a:tabLst/>
            </a:pPr>
            <a:r>
              <a:rPr kumimoji="0" lang="en-US" altLang="en-US" b="1" i="0" u="none" strike="noStrike" cap="none" normalizeH="0" baseline="0">
                <a:ln>
                  <a:noFill/>
                </a:ln>
                <a:effectLst/>
                <a:latin typeface="Arial" panose="020B0604020202020204" pitchFamily="34" charset="0"/>
              </a:rPr>
              <a:t>Threats</a:t>
            </a:r>
            <a:r>
              <a:rPr kumimoji="0" lang="en-US" altLang="en-US" b="0" i="0" u="none" strike="noStrike" cap="none" normalizeH="0" baseline="0">
                <a:ln>
                  <a:noFill/>
                </a:ln>
                <a:effectLst/>
                <a:latin typeface="Arial" panose="020B0604020202020204" pitchFamily="34" charset="0"/>
              </a:rPr>
              <a:t>: Competition from Uber Green or public EV transport</a:t>
            </a:r>
          </a:p>
          <a:p>
            <a:pPr marL="0" marR="0" lvl="0" indent="0" defTabSz="914400" rtl="0" eaLnBrk="0" fontAlgn="base" latinLnBrk="0" hangingPunct="0">
              <a:spcBef>
                <a:spcPct val="0"/>
              </a:spcBef>
              <a:spcAft>
                <a:spcPts val="600"/>
              </a:spcAft>
              <a:buClrTx/>
              <a:buSzTx/>
              <a:buFontTx/>
              <a:buChar char="•"/>
              <a:tabLst/>
            </a:pPr>
            <a:r>
              <a:rPr kumimoji="0" lang="en-US" altLang="en-US" b="1" i="0" u="none" strike="noStrike" cap="none" normalizeH="0" baseline="0">
                <a:ln>
                  <a:noFill/>
                </a:ln>
                <a:effectLst/>
                <a:latin typeface="Arial" panose="020B0604020202020204" pitchFamily="34" charset="0"/>
              </a:rPr>
              <a:t>Plan to Overcome Weakness</a:t>
            </a:r>
            <a:r>
              <a:rPr kumimoji="0" lang="en-US" altLang="en-US" b="0" i="0" u="none" strike="noStrike" cap="none" normalizeH="0" baseline="0">
                <a:ln>
                  <a:noFill/>
                </a:ln>
                <a:effectLst/>
                <a:latin typeface="Arial" panose="020B0604020202020204" pitchFamily="34" charset="0"/>
              </a:rPr>
              <a:t>: Apply for EV grants, leasing instead of purchasing, staggered scaling</a:t>
            </a:r>
          </a:p>
        </p:txBody>
      </p:sp>
    </p:spTree>
    <p:extLst>
      <p:ext uri="{BB962C8B-B14F-4D97-AF65-F5344CB8AC3E}">
        <p14:creationId xmlns:p14="http://schemas.microsoft.com/office/powerpoint/2010/main" val="2436450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Freeform: Shape 2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096452A-FBD1-7BCA-088A-6313E3B6CBB3}"/>
              </a:ext>
            </a:extLst>
          </p:cNvPr>
          <p:cNvSpPr>
            <a:spLocks noGrp="1"/>
          </p:cNvSpPr>
          <p:nvPr>
            <p:ph type="title"/>
          </p:nvPr>
        </p:nvSpPr>
        <p:spPr>
          <a:xfrm>
            <a:off x="7181723" y="609600"/>
            <a:ext cx="4512989" cy="2227730"/>
          </a:xfrm>
        </p:spPr>
        <p:txBody>
          <a:bodyPr anchor="ctr">
            <a:normAutofit fontScale="90000"/>
          </a:bodyPr>
          <a:lstStyle/>
          <a:p>
            <a:pPr>
              <a:lnSpc>
                <a:spcPct val="90000"/>
              </a:lnSpc>
            </a:pPr>
            <a:r>
              <a:rPr lang="en-GB" sz="2000" dirty="0">
                <a:solidFill>
                  <a:srgbClr val="FFFFFF"/>
                </a:solidFill>
              </a:rPr>
              <a:t>Marketing Strategy Overview</a:t>
            </a:r>
            <a:br>
              <a:rPr lang="en-GB" sz="2000" dirty="0">
                <a:solidFill>
                  <a:srgbClr val="FFFFFF"/>
                </a:solidFill>
              </a:rPr>
            </a:br>
            <a:br>
              <a:rPr lang="en-GB" sz="2000" dirty="0">
                <a:solidFill>
                  <a:srgbClr val="FFFFFF"/>
                </a:solidFill>
              </a:rPr>
            </a:br>
            <a:br>
              <a:rPr lang="en-GB" sz="2000" dirty="0">
                <a:solidFill>
                  <a:srgbClr val="FFFFFF"/>
                </a:solidFill>
              </a:rPr>
            </a:br>
            <a:r>
              <a:rPr lang="en-GB" sz="2000" dirty="0">
                <a:solidFill>
                  <a:srgbClr val="FFFFFF"/>
                </a:solidFill>
                <a:latin typeface="Arial" panose="020B0604020202020204" pitchFamily="34" charset="0"/>
                <a:cs typeface="Arial" panose="020B0604020202020204" pitchFamily="34" charset="0"/>
              </a:rPr>
              <a:t>We’ll run cross-platform marketing focused on visual storytelling. TikTok clips, student promotions, and eco-campaigns will help us go viral locally</a:t>
            </a:r>
            <a:br>
              <a:rPr lang="en-GB" sz="2000" dirty="0">
                <a:solidFill>
                  <a:srgbClr val="FFFFFF"/>
                </a:solidFill>
              </a:rPr>
            </a:br>
            <a:endParaRPr lang="en-GB" sz="2000" dirty="0">
              <a:solidFill>
                <a:srgbClr val="FFFFFF"/>
              </a:solidFill>
            </a:endParaRPr>
          </a:p>
        </p:txBody>
      </p:sp>
      <p:pic>
        <p:nvPicPr>
          <p:cNvPr id="8" name="Graphic 7" descr="Target Audience">
            <a:extLst>
              <a:ext uri="{FF2B5EF4-FFF2-40B4-BE49-F238E27FC236}">
                <a16:creationId xmlns:a16="http://schemas.microsoft.com/office/drawing/2014/main" id="{0B6420F3-B78B-D026-7764-BB37519C867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4" name="Rectangle 1">
            <a:extLst>
              <a:ext uri="{FF2B5EF4-FFF2-40B4-BE49-F238E27FC236}">
                <a16:creationId xmlns:a16="http://schemas.microsoft.com/office/drawing/2014/main" id="{5A6D97F6-860E-1952-CBC7-9CA9BD7D0DCC}"/>
              </a:ext>
            </a:extLst>
          </p:cNvPr>
          <p:cNvSpPr>
            <a:spLocks noGrp="1" noChangeArrowheads="1"/>
          </p:cNvSpPr>
          <p:nvPr>
            <p:ph idx="1"/>
          </p:nvPr>
        </p:nvSpPr>
        <p:spPr bwMode="auto">
          <a:xfrm>
            <a:off x="7181725" y="2837329"/>
            <a:ext cx="4512988" cy="33179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b="1" i="0" u="none" strike="noStrike" cap="none" normalizeH="0" baseline="0" dirty="0">
                <a:ln>
                  <a:noFill/>
                </a:ln>
                <a:solidFill>
                  <a:srgbClr val="FFFFFF"/>
                </a:solidFill>
                <a:effectLst/>
                <a:latin typeface="Arial" panose="020B0604020202020204" pitchFamily="34" charset="0"/>
              </a:rPr>
              <a:t>Target Audience</a:t>
            </a:r>
            <a:r>
              <a:rPr kumimoji="0" lang="en-US" altLang="en-US" b="0" i="0" u="none" strike="noStrike" cap="none" normalizeH="0" baseline="0" dirty="0">
                <a:ln>
                  <a:noFill/>
                </a:ln>
                <a:solidFill>
                  <a:srgbClr val="FFFFFF"/>
                </a:solidFill>
                <a:effectLst/>
                <a:latin typeface="Arial" panose="020B0604020202020204" pitchFamily="34" charset="0"/>
              </a:rPr>
              <a:t>: 18–45 years old, professionals, students, eco-conscious families</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b="1" i="0" u="none" strike="noStrike" cap="none" normalizeH="0" baseline="0" dirty="0">
                <a:ln>
                  <a:noFill/>
                </a:ln>
                <a:solidFill>
                  <a:srgbClr val="FFFFFF"/>
                </a:solidFill>
                <a:effectLst/>
                <a:latin typeface="Arial" panose="020B0604020202020204" pitchFamily="34" charset="0"/>
              </a:rPr>
              <a:t>Channels</a:t>
            </a:r>
            <a:r>
              <a:rPr kumimoji="0" lang="en-US" altLang="en-US" b="0" i="0" u="none" strike="noStrike" cap="none" normalizeH="0" baseline="0" dirty="0">
                <a:ln>
                  <a:noFill/>
                </a:ln>
                <a:solidFill>
                  <a:srgbClr val="FFFFFF"/>
                </a:solidFill>
                <a:effectLst/>
                <a:latin typeface="Arial" panose="020B0604020202020204" pitchFamily="34" charset="0"/>
              </a:rPr>
              <a:t>:</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b="0" i="0" u="none" strike="noStrike" cap="none" normalizeH="0" baseline="0" dirty="0">
                <a:ln>
                  <a:noFill/>
                </a:ln>
                <a:solidFill>
                  <a:srgbClr val="FFFFFF"/>
                </a:solidFill>
                <a:effectLst/>
                <a:latin typeface="Arial" panose="020B0604020202020204" pitchFamily="34" charset="0"/>
              </a:rPr>
              <a:t>Instagram &amp; TikTok (video content, behind-the-scenes)</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b="0" i="0" u="none" strike="noStrike" cap="none" normalizeH="0" baseline="0" dirty="0">
                <a:ln>
                  <a:noFill/>
                </a:ln>
                <a:solidFill>
                  <a:srgbClr val="FFFFFF"/>
                </a:solidFill>
                <a:effectLst/>
                <a:latin typeface="Arial" panose="020B0604020202020204" pitchFamily="34" charset="0"/>
              </a:rPr>
              <a:t>Facebook Ads (geo-targeted promotions)</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b="0" i="0" u="none" strike="noStrike" cap="none" normalizeH="0" baseline="0" dirty="0">
                <a:ln>
                  <a:noFill/>
                </a:ln>
                <a:solidFill>
                  <a:srgbClr val="FFFFFF"/>
                </a:solidFill>
                <a:effectLst/>
                <a:latin typeface="Arial" panose="020B0604020202020204" pitchFamily="34" charset="0"/>
              </a:rPr>
              <a:t>Local Partnerships (cafes, universities)</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b="0" i="0" u="none" strike="noStrike" cap="none" normalizeH="0" baseline="0" dirty="0">
                <a:ln>
                  <a:noFill/>
                </a:ln>
                <a:solidFill>
                  <a:srgbClr val="FFFFFF"/>
                </a:solidFill>
                <a:effectLst/>
                <a:latin typeface="Arial" panose="020B0604020202020204" pitchFamily="34" charset="0"/>
              </a:rPr>
              <a:t>SEO-optimized  website</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b="1" i="0" u="none" strike="noStrike" cap="none" normalizeH="0" baseline="0" dirty="0">
                <a:ln>
                  <a:noFill/>
                </a:ln>
                <a:solidFill>
                  <a:srgbClr val="FFFFFF"/>
                </a:solidFill>
                <a:effectLst/>
                <a:latin typeface="Arial" panose="020B0604020202020204" pitchFamily="34" charset="0"/>
              </a:rPr>
              <a:t>Launch Campaign</a:t>
            </a:r>
            <a:r>
              <a:rPr kumimoji="0" lang="en-US" altLang="en-US" b="0" i="0" u="none" strike="noStrike" cap="none" normalizeH="0" baseline="0" dirty="0">
                <a:ln>
                  <a:noFill/>
                </a:ln>
                <a:solidFill>
                  <a:srgbClr val="FFFFFF"/>
                </a:solidFill>
                <a:effectLst/>
                <a:latin typeface="Arial" panose="020B0604020202020204" pitchFamily="34" charset="0"/>
              </a:rPr>
              <a:t>: “Ride Green, Save Green” – First ride 50% off</a:t>
            </a:r>
          </a:p>
        </p:txBody>
      </p:sp>
    </p:spTree>
    <p:extLst>
      <p:ext uri="{BB962C8B-B14F-4D97-AF65-F5344CB8AC3E}">
        <p14:creationId xmlns:p14="http://schemas.microsoft.com/office/powerpoint/2010/main" val="31267400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5FFD58-73CA-6E2C-B532-4B5E642C3AF4}"/>
              </a:ext>
            </a:extLst>
          </p:cNvPr>
          <p:cNvSpPr>
            <a:spLocks noGrp="1"/>
          </p:cNvSpPr>
          <p:nvPr>
            <p:ph type="title"/>
          </p:nvPr>
        </p:nvSpPr>
        <p:spPr>
          <a:xfrm>
            <a:off x="1286933" y="609600"/>
            <a:ext cx="10197494" cy="1099457"/>
          </a:xfrm>
        </p:spPr>
        <p:txBody>
          <a:bodyPr>
            <a:normAutofit/>
          </a:bodyPr>
          <a:lstStyle/>
          <a:p>
            <a:pPr>
              <a:lnSpc>
                <a:spcPct val="90000"/>
              </a:lnSpc>
            </a:pPr>
            <a:r>
              <a:rPr lang="en-GB" sz="1700"/>
              <a:t>Branding Examples</a:t>
            </a:r>
            <a:br>
              <a:rPr lang="en-GB" sz="1700"/>
            </a:br>
            <a:br>
              <a:rPr lang="en-GB" sz="1700"/>
            </a:br>
            <a:r>
              <a:rPr lang="en-GB" sz="1700">
                <a:latin typeface="Arial" panose="020B0604020202020204" pitchFamily="34" charset="0"/>
                <a:cs typeface="Arial" panose="020B0604020202020204" pitchFamily="34" charset="0"/>
              </a:rPr>
              <a:t>Here’s a preview of our brand identity—clean, minimal, eco-conscious. Consistency across all platforms will build trust and recognition</a:t>
            </a:r>
          </a:p>
        </p:txBody>
      </p:sp>
      <p:sp>
        <p:nvSpPr>
          <p:cNvPr id="12" name="Isosceles Triangle 11">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5" name="Rectangle 1">
            <a:extLst>
              <a:ext uri="{FF2B5EF4-FFF2-40B4-BE49-F238E27FC236}">
                <a16:creationId xmlns:a16="http://schemas.microsoft.com/office/drawing/2014/main" id="{5FA342B8-6E33-EE25-5D2F-EEA9B0415BF8}"/>
              </a:ext>
            </a:extLst>
          </p:cNvPr>
          <p:cNvGraphicFramePr>
            <a:graphicFrameLocks noGrp="1"/>
          </p:cNvGraphicFramePr>
          <p:nvPr>
            <p:ph idx="1"/>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22868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D168FF-8A4C-6106-9749-63ED67DAB7F0}"/>
              </a:ext>
            </a:extLst>
          </p:cNvPr>
          <p:cNvSpPr>
            <a:spLocks noGrp="1"/>
          </p:cNvSpPr>
          <p:nvPr>
            <p:ph type="title"/>
          </p:nvPr>
        </p:nvSpPr>
        <p:spPr>
          <a:xfrm>
            <a:off x="1286933" y="609600"/>
            <a:ext cx="10197494" cy="1099457"/>
          </a:xfrm>
        </p:spPr>
        <p:txBody>
          <a:bodyPr>
            <a:normAutofit/>
          </a:bodyPr>
          <a:lstStyle/>
          <a:p>
            <a:pPr>
              <a:lnSpc>
                <a:spcPct val="90000"/>
              </a:lnSpc>
            </a:pPr>
            <a:r>
              <a:rPr lang="en-GB" sz="2300"/>
              <a:t>Why Invest in Me &amp; MMA</a:t>
            </a:r>
            <a:br>
              <a:rPr lang="en-GB" sz="2300"/>
            </a:br>
            <a:r>
              <a:rPr lang="en-GB" sz="2300">
                <a:latin typeface="Arial" panose="020B0604020202020204" pitchFamily="34" charset="0"/>
                <a:cs typeface="Arial" panose="020B0604020202020204" pitchFamily="34" charset="0"/>
              </a:rPr>
              <a:t>I’m fully committed to making MMA Eco Taxi a success. The funding will give us the momentum needed to scale fast and meet rising demand</a:t>
            </a:r>
          </a:p>
        </p:txBody>
      </p:sp>
      <p:sp>
        <p:nvSpPr>
          <p:cNvPr id="12" name="Isosceles Triangle 11">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6" name="Rectangle 1">
            <a:extLst>
              <a:ext uri="{FF2B5EF4-FFF2-40B4-BE49-F238E27FC236}">
                <a16:creationId xmlns:a16="http://schemas.microsoft.com/office/drawing/2014/main" id="{29E4A156-3086-0B38-9E74-8ADFBD84EF22}"/>
              </a:ext>
            </a:extLst>
          </p:cNvPr>
          <p:cNvGraphicFramePr>
            <a:graphicFrameLocks noGrp="1"/>
          </p:cNvGraphicFramePr>
          <p:nvPr>
            <p:ph idx="1"/>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6082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6" name="Picture 5" descr="Light trail in front of a car">
            <a:extLst>
              <a:ext uri="{FF2B5EF4-FFF2-40B4-BE49-F238E27FC236}">
                <a16:creationId xmlns:a16="http://schemas.microsoft.com/office/drawing/2014/main" id="{AAF6DC69-F7C9-E995-417E-63054050F93A}"/>
              </a:ext>
            </a:extLst>
          </p:cNvPr>
          <p:cNvPicPr>
            <a:picLocks noChangeAspect="1"/>
          </p:cNvPicPr>
          <p:nvPr/>
        </p:nvPicPr>
        <p:blipFill>
          <a:blip r:embed="rId2">
            <a:duotone>
              <a:prstClr val="black"/>
              <a:prstClr val="white"/>
            </a:duotone>
          </a:blip>
          <a:srcRect l="20486" r="13837"/>
          <a:stretch>
            <a:fillRect/>
          </a:stretch>
        </p:blipFill>
        <p:spPr>
          <a:xfrm>
            <a:off x="5123543" y="-1"/>
            <a:ext cx="7065281" cy="6858001"/>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4" name="Rectangle 1">
            <a:extLst>
              <a:ext uri="{FF2B5EF4-FFF2-40B4-BE49-F238E27FC236}">
                <a16:creationId xmlns:a16="http://schemas.microsoft.com/office/drawing/2014/main" id="{74FCBBCD-8FCC-21E5-D248-E1CFEAFD9DCA}"/>
              </a:ext>
            </a:extLst>
          </p:cNvPr>
          <p:cNvSpPr>
            <a:spLocks noGrp="1" noChangeArrowheads="1"/>
          </p:cNvSpPr>
          <p:nvPr>
            <p:ph type="title"/>
          </p:nvPr>
        </p:nvSpPr>
        <p:spPr bwMode="auto">
          <a:xfrm>
            <a:off x="668866" y="1678666"/>
            <a:ext cx="5123515" cy="236909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b" anchorCtr="0" compatLnSpc="1">
            <a:prstTxWarp prst="textNoShape">
              <a:avLst/>
            </a:prstTxWarp>
            <a:normAutofit/>
          </a:bodyPr>
          <a:lstStyle/>
          <a:p>
            <a:pPr marL="0" marR="0" lvl="0" indent="0" algn="r" fontAlgn="base">
              <a:lnSpc>
                <a:spcPct val="90000"/>
              </a:lnSpc>
              <a:spcAft>
                <a:spcPct val="0"/>
              </a:spcAft>
              <a:buClrTx/>
              <a:buSzTx/>
              <a:tabLst/>
            </a:pPr>
            <a:r>
              <a:rPr kumimoji="0" lang="en-US" altLang="en-US" sz="3000" b="1" i="0" u="none" strike="noStrike" cap="none" normalizeH="0" baseline="0" dirty="0">
                <a:ln>
                  <a:noFill/>
                </a:ln>
                <a:effectLst/>
              </a:rPr>
              <a:t>Call to Action</a:t>
            </a:r>
            <a:r>
              <a:rPr kumimoji="0" lang="en-US" altLang="en-US" sz="3000" b="0" i="0" u="none" strike="noStrike" cap="none" normalizeH="0" baseline="0" dirty="0">
                <a:ln>
                  <a:noFill/>
                </a:ln>
                <a:effectLst/>
              </a:rPr>
              <a:t>:</a:t>
            </a:r>
            <a:br>
              <a:rPr kumimoji="0" lang="en-US" altLang="en-US" sz="3000" b="0" i="0" u="none" strike="noStrike" cap="none" normalizeH="0" baseline="0" dirty="0">
                <a:ln>
                  <a:noFill/>
                </a:ln>
                <a:effectLst/>
              </a:rPr>
            </a:br>
            <a:r>
              <a:rPr kumimoji="0" lang="en-US" altLang="en-US" sz="3000" b="0" i="0" u="none" strike="noStrike" cap="none" normalizeH="0" baseline="0" dirty="0">
                <a:ln>
                  <a:noFill/>
                </a:ln>
                <a:effectLst/>
              </a:rPr>
              <a:t>Invest in the future. Invest in MMA Eco Taxi</a:t>
            </a:r>
            <a:br>
              <a:rPr kumimoji="0" lang="en-US" altLang="en-US" sz="3000" b="0" i="0" u="none" strike="noStrike" cap="none" normalizeH="0" baseline="0" dirty="0">
                <a:ln>
                  <a:noFill/>
                </a:ln>
                <a:effectLst/>
              </a:rPr>
            </a:br>
            <a:r>
              <a:rPr kumimoji="0" lang="en-US" altLang="en-US" sz="3000" b="0" i="0" u="none" strike="noStrike" cap="none" normalizeH="0" baseline="0" dirty="0">
                <a:ln>
                  <a:noFill/>
                </a:ln>
                <a:effectLst/>
              </a:rPr>
              <a:t>The greenest mile is the one we ride together.</a:t>
            </a:r>
          </a:p>
        </p:txBody>
      </p:sp>
      <p:cxnSp>
        <p:nvCxnSpPr>
          <p:cNvPr id="22" name="Straight Connector 21">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808335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2F28F-FD87-1C91-E02C-80703647D83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DD9E70B-A394-BE59-B2DC-9BF2B09C576F}"/>
              </a:ext>
            </a:extLst>
          </p:cNvPr>
          <p:cNvSpPr>
            <a:spLocks noGrp="1"/>
          </p:cNvSpPr>
          <p:nvPr>
            <p:ph idx="1"/>
          </p:nvPr>
        </p:nvSpPr>
        <p:spPr/>
        <p:txBody>
          <a:bodyPr>
            <a:normAutofit fontScale="85000" lnSpcReduction="20000"/>
          </a:bodyPr>
          <a:lstStyle/>
          <a:p>
            <a:r>
              <a:rPr lang="en-GB"/>
              <a:t>Mintel. (2023). </a:t>
            </a:r>
            <a:r>
              <a:rPr lang="en-GB" i="1"/>
              <a:t>UK Urban Transport Trends Report</a:t>
            </a:r>
            <a:r>
              <a:rPr lang="en-GB"/>
              <a:t>.</a:t>
            </a:r>
          </a:p>
          <a:p>
            <a:r>
              <a:rPr lang="en-GB"/>
              <a:t>GOV.UK. (2023). </a:t>
            </a:r>
            <a:r>
              <a:rPr lang="en-GB" i="1"/>
              <a:t>EV Infrastructure Strategy</a:t>
            </a:r>
            <a:r>
              <a:rPr lang="en-GB"/>
              <a:t>.</a:t>
            </a:r>
          </a:p>
          <a:p>
            <a:r>
              <a:rPr lang="en-GB"/>
              <a:t>Statista. (2024). </a:t>
            </a:r>
            <a:r>
              <a:rPr lang="en-GB" i="1"/>
              <a:t>EV Car Market in the UK</a:t>
            </a:r>
            <a:r>
              <a:rPr lang="en-GB"/>
              <a:t>.</a:t>
            </a:r>
          </a:p>
          <a:p>
            <a:r>
              <a:rPr lang="en-GB"/>
              <a:t>Kotler, P. &amp; Armstrong, G. (2022). </a:t>
            </a:r>
            <a:r>
              <a:rPr lang="en-GB" i="1"/>
              <a:t>Principles of Marketing</a:t>
            </a:r>
            <a:r>
              <a:rPr lang="en-GB"/>
              <a:t>. Pearson.</a:t>
            </a:r>
          </a:p>
          <a:p>
            <a:r>
              <a:rPr lang="en-GB"/>
              <a:t>HubSpot. (2023). </a:t>
            </a:r>
            <a:r>
              <a:rPr lang="en-GB" i="1"/>
              <a:t>Social Media Marketing Benchmarks</a:t>
            </a:r>
            <a:r>
              <a:rPr lang="en-GB"/>
              <a:t>.</a:t>
            </a:r>
          </a:p>
          <a:p>
            <a:r>
              <a:rPr lang="en-GB"/>
              <a:t>Transport for Bristol. (2024). </a:t>
            </a:r>
            <a:r>
              <a:rPr lang="en-GB" i="1"/>
              <a:t>Public Transport and EV Plans</a:t>
            </a:r>
            <a:r>
              <a:rPr lang="en-GB"/>
              <a:t>.</a:t>
            </a:r>
          </a:p>
          <a:p>
            <a:r>
              <a:rPr lang="en-GB"/>
              <a:t>Business West. (2023). </a:t>
            </a:r>
            <a:r>
              <a:rPr lang="en-GB" i="1"/>
              <a:t>Green Business Opportunities in Bristol</a:t>
            </a:r>
            <a:r>
              <a:rPr lang="en-GB"/>
              <a:t>.</a:t>
            </a:r>
          </a:p>
          <a:p>
            <a:r>
              <a:rPr lang="en-GB"/>
              <a:t>OFGEM. (2023). </a:t>
            </a:r>
            <a:r>
              <a:rPr lang="en-GB" i="1"/>
              <a:t>Cost and Benefits of EV Adoption</a:t>
            </a:r>
            <a:r>
              <a:rPr lang="en-GB"/>
              <a:t>.</a:t>
            </a:r>
          </a:p>
          <a:p>
            <a:r>
              <a:rPr lang="en-GB"/>
              <a:t>Canva. (2024). </a:t>
            </a:r>
            <a:r>
              <a:rPr lang="en-GB" i="1"/>
              <a:t>Design Templates and Branding Resources</a:t>
            </a:r>
            <a:r>
              <a:rPr lang="en-GB"/>
              <a:t>.</a:t>
            </a:r>
          </a:p>
          <a:p>
            <a:r>
              <a:rPr lang="en-GB"/>
              <a:t>YouGov. (2023). </a:t>
            </a:r>
            <a:r>
              <a:rPr lang="en-GB" i="1"/>
              <a:t>Consumer Attitudes Towards Sustainability</a:t>
            </a:r>
            <a:r>
              <a:rPr lang="en-GB"/>
              <a:t>.</a:t>
            </a:r>
          </a:p>
          <a:p>
            <a:r>
              <a:rPr lang="en-GB"/>
              <a:t>Indeed.com. (2024). </a:t>
            </a:r>
            <a:r>
              <a:rPr lang="en-GB" i="1"/>
              <a:t>Hiring for Startups</a:t>
            </a:r>
            <a:r>
              <a:rPr lang="en-GB"/>
              <a:t>.</a:t>
            </a:r>
          </a:p>
          <a:p>
            <a:r>
              <a:rPr lang="en-GB"/>
              <a:t>HMRC. (2024). </a:t>
            </a:r>
            <a:r>
              <a:rPr lang="en-GB" i="1"/>
              <a:t>Business Structure Advice for Startups</a:t>
            </a:r>
            <a:r>
              <a:rPr lang="en-GB"/>
              <a:t>.</a:t>
            </a:r>
          </a:p>
          <a:p>
            <a:endParaRPr lang="en-GB"/>
          </a:p>
        </p:txBody>
      </p:sp>
    </p:spTree>
    <p:extLst>
      <p:ext uri="{BB962C8B-B14F-4D97-AF65-F5344CB8AC3E}">
        <p14:creationId xmlns:p14="http://schemas.microsoft.com/office/powerpoint/2010/main" val="27550195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2</vt:i4>
      </vt:variant>
      <vt:variant>
        <vt:lpstr>Slide Titles</vt:lpstr>
      </vt:variant>
      <vt:variant>
        <vt:i4>12</vt:i4>
      </vt:variant>
    </vt:vector>
  </HeadingPairs>
  <TitlesOfParts>
    <vt:vector size="14" baseType="lpstr">
      <vt:lpstr>office theme</vt:lpstr>
      <vt:lpstr>Facet</vt:lpstr>
      <vt:lpstr>Certificate of Higher Education in Employability Skills  LEVEL 4      Module Name – BMSW4011 –  Managing Enterprise Module Lead: Mel Squire Student name: Adrian Marian Moraru Student id: 2410006   Term 3 May – July 2025 2025- 2026 </vt:lpstr>
      <vt:lpstr>MMA Eco Taxi: Eco-Friendly, Affordable, Smart Transport Angel Investment Pitch – 50,000 proposal  </vt:lpstr>
      <vt:lpstr>Business Proposition</vt:lpstr>
      <vt:lpstr>Business Aims, SMART Objectives, Legal Structure</vt:lpstr>
      <vt:lpstr>Location and HR Strategy</vt:lpstr>
      <vt:lpstr>Financial </vt:lpstr>
      <vt:lpstr>SWOT Analysis  While our biggest challenge is vehicle cost, we'll mitigate this through government incentives and leasing plans."</vt:lpstr>
      <vt:lpstr>Marketing Strategy Overview   We’ll run cross-platform marketing focused on visual storytelling. TikTok clips, student promotions, and eco-campaigns will help us go viral locally </vt:lpstr>
      <vt:lpstr>Branding Examples  Here’s a preview of our brand identity—clean, minimal, eco-conscious. Consistency across all platforms will build trust and recognition</vt:lpstr>
      <vt:lpstr>Why Invest in Me &amp; MMA I’m fully committed to making MMA Eco Taxi a success. The funding will give us the momentum needed to scale fast and meet rising demand</vt:lpstr>
      <vt:lpstr>Call to Action: Invest in the future. Invest in MMA Eco Taxi The greenest mile is the one we ride together.</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37</cp:revision>
  <dcterms:created xsi:type="dcterms:W3CDTF">2025-06-28T21:37:09Z</dcterms:created>
  <dcterms:modified xsi:type="dcterms:W3CDTF">2025-06-29T15:22:52Z</dcterms:modified>
</cp:coreProperties>
</file>