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notesSlides/notesSlide2.xml" ContentType="application/vnd.openxmlformats-officedocument.presentationml.notesSlide+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ink/ink144.xml" ContentType="application/inkml+xml"/>
  <Override PartName="/ppt/ink/ink145.xml" ContentType="application/inkml+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ppt/ink/ink155.xml" ContentType="application/inkml+xml"/>
  <Override PartName="/ppt/ink/ink156.xml" ContentType="application/inkml+xml"/>
  <Override PartName="/ppt/notesSlides/notesSlide7.xml" ContentType="application/vnd.openxmlformats-officedocument.presentationml.notesSlide+xml"/>
  <Override PartName="/ppt/ink/ink157.xml" ContentType="application/inkml+xml"/>
  <Override PartName="/ppt/ink/ink158.xml" ContentType="application/inkml+xml"/>
  <Override PartName="/ppt/ink/ink159.xml" ContentType="application/inkml+xml"/>
  <Override PartName="/ppt/ink/ink160.xml" ContentType="application/inkml+xml"/>
  <Override PartName="/ppt/ink/ink161.xml" ContentType="application/inkml+xml"/>
  <Override PartName="/ppt/ink/ink162.xml" ContentType="application/inkml+xml"/>
  <Override PartName="/ppt/ink/ink163.xml" ContentType="application/inkml+xml"/>
  <Override PartName="/ppt/ink/ink164.xml" ContentType="application/inkml+xml"/>
  <Override PartName="/ppt/ink/ink165.xml" ContentType="application/inkml+xml"/>
  <Override PartName="/ppt/ink/ink166.xml" ContentType="application/inkml+xml"/>
  <Override PartName="/ppt/ink/ink167.xml" ContentType="application/inkml+xml"/>
  <Override PartName="/ppt/ink/ink168.xml" ContentType="application/inkml+xml"/>
  <Override PartName="/ppt/ink/ink169.xml" ContentType="application/inkml+xml"/>
  <Override PartName="/ppt/ink/ink170.xml" ContentType="application/inkml+xml"/>
  <Override PartName="/ppt/ink/ink171.xml" ContentType="application/inkml+xml"/>
  <Override PartName="/ppt/notesSlides/notesSlide8.xml" ContentType="application/vnd.openxmlformats-officedocument.presentationml.notesSlide+xml"/>
  <Override PartName="/ppt/ink/ink172.xml" ContentType="application/inkml+xml"/>
  <Override PartName="/ppt/ink/ink173.xml" ContentType="application/inkml+xml"/>
  <Override PartName="/ppt/ink/ink174.xml" ContentType="application/inkml+xml"/>
  <Override PartName="/ppt/ink/ink175.xml" ContentType="application/inkml+xml"/>
  <Override PartName="/ppt/ink/ink176.xml" ContentType="application/inkml+xml"/>
  <Override PartName="/ppt/ink/ink177.xml" ContentType="application/inkml+xml"/>
  <Override PartName="/ppt/ink/ink178.xml" ContentType="application/inkml+xml"/>
  <Override PartName="/ppt/ink/ink179.xml" ContentType="application/inkml+xml"/>
  <Override PartName="/ppt/ink/ink180.xml" ContentType="application/inkml+xml"/>
  <Override PartName="/ppt/ink/ink181.xml" ContentType="application/inkml+xml"/>
  <Override PartName="/ppt/ink/ink182.xml" ContentType="application/inkml+xml"/>
  <Override PartName="/ppt/ink/ink183.xml" ContentType="application/inkml+xml"/>
  <Override PartName="/ppt/ink/ink184.xml" ContentType="application/inkml+xml"/>
  <Override PartName="/ppt/notesSlides/notesSlide9.xml" ContentType="application/vnd.openxmlformats-officedocument.presentationml.notesSlide+xml"/>
  <Override PartName="/ppt/ink/ink185.xml" ContentType="application/inkml+xml"/>
  <Override PartName="/ppt/ink/ink186.xml" ContentType="application/inkml+xml"/>
  <Override PartName="/ppt/ink/ink187.xml" ContentType="application/inkml+xml"/>
  <Override PartName="/ppt/ink/ink188.xml" ContentType="application/inkml+xml"/>
  <Override PartName="/ppt/ink/ink189.xml" ContentType="application/inkml+xml"/>
  <Override PartName="/ppt/ink/ink190.xml" ContentType="application/inkml+xml"/>
  <Override PartName="/ppt/ink/ink191.xml" ContentType="application/inkml+xml"/>
  <Override PartName="/ppt/ink/ink192.xml" ContentType="application/inkml+xml"/>
  <Override PartName="/ppt/ink/ink193.xml" ContentType="application/inkml+xml"/>
  <Override PartName="/ppt/ink/ink194.xml" ContentType="application/inkml+xml"/>
  <Override PartName="/ppt/ink/ink195.xml" ContentType="application/inkml+xml"/>
  <Override PartName="/ppt/notesSlides/notesSlide10.xml" ContentType="application/vnd.openxmlformats-officedocument.presentationml.notesSlide+xml"/>
  <Override PartName="/ppt/ink/ink196.xml" ContentType="application/inkml+xml"/>
  <Override PartName="/ppt/ink/ink197.xml" ContentType="application/inkml+xml"/>
  <Override PartName="/ppt/ink/ink198.xml" ContentType="application/inkml+xml"/>
  <Override PartName="/ppt/ink/ink199.xml" ContentType="application/inkml+xml"/>
  <Override PartName="/ppt/ink/ink200.xml" ContentType="application/inkml+xml"/>
  <Override PartName="/ppt/ink/ink201.xml" ContentType="application/inkml+xml"/>
  <Override PartName="/ppt/ink/ink202.xml" ContentType="application/inkml+xml"/>
  <Override PartName="/ppt/ink/ink203.xml" ContentType="application/inkml+xml"/>
  <Override PartName="/ppt/ink/ink204.xml" ContentType="application/inkml+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ink/ink205.xml" ContentType="application/inkml+xml"/>
  <Override PartName="/ppt/ink/ink206.xml" ContentType="application/inkml+xml"/>
  <Override PartName="/ppt/ink/ink207.xml" ContentType="application/inkml+xml"/>
  <Override PartName="/ppt/ink/ink208.xml" ContentType="application/inkml+xml"/>
  <Override PartName="/ppt/ink/ink209.xml" ContentType="application/inkml+xml"/>
  <Override PartName="/ppt/ink/ink210.xml" ContentType="application/inkml+xml"/>
  <Override PartName="/ppt/ink/ink211.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ink/ink212.xml" ContentType="application/inkml+xml"/>
  <Override PartName="/ppt/ink/ink213.xml" ContentType="application/inkml+xml"/>
  <Override PartName="/ppt/ink/ink214.xml" ContentType="application/inkml+xml"/>
  <Override PartName="/ppt/ink/ink215.xml" ContentType="application/inkml+xml"/>
  <Override PartName="/ppt/ink/ink216.xml" ContentType="application/inkml+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ink/ink217.xml" ContentType="application/inkml+xml"/>
  <Override PartName="/ppt/ink/ink218.xml" ContentType="application/inkml+xml"/>
  <Override PartName="/ppt/ink/ink219.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D01A"/>
    <a:srgbClr val="FE0000"/>
    <a:srgbClr val="F7BCB4"/>
    <a:srgbClr val="38C203"/>
    <a:srgbClr val="D6C3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195" autoAdjust="0"/>
  </p:normalViewPr>
  <p:slideViewPr>
    <p:cSldViewPr snapToGrid="0">
      <p:cViewPr>
        <p:scale>
          <a:sx n="50" d="100"/>
          <a:sy n="50" d="100"/>
        </p:scale>
        <p:origin x="88" y="6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_rels/data2.xml.rels><?xml version="1.0" encoding="UTF-8" standalone="yes"?>
<Relationships xmlns="http://schemas.openxmlformats.org/package/2006/relationships"><Relationship Id="rId8" Type="http://schemas.openxmlformats.org/officeDocument/2006/relationships/hyperlink" Target="https://opalitehealth.com/blog/multilingual-remote-patient-monitoring-check-ins" TargetMode="External" /><Relationship Id="rId3" Type="http://schemas.openxmlformats.org/officeDocument/2006/relationships/image" Target="../media/image41.jpg" /><Relationship Id="rId7" Type="http://schemas.openxmlformats.org/officeDocument/2006/relationships/image" Target="../media/image67.png" /><Relationship Id="rId2" Type="http://schemas.openxmlformats.org/officeDocument/2006/relationships/hyperlink" Target="https://brewminate.com/liberating-telemedicine-options-to-eliminate-the-state-licensing-roadblock/" TargetMode="External" /><Relationship Id="rId1" Type="http://schemas.openxmlformats.org/officeDocument/2006/relationships/image" Target="../media/image40.jpg" /><Relationship Id="rId6" Type="http://schemas.openxmlformats.org/officeDocument/2006/relationships/hyperlink" Target="https://netzpolitik.org/2017/wearables-und-fitness-apps-eklatante-datenschutzverstoesse/" TargetMode="External" /><Relationship Id="rId5" Type="http://schemas.openxmlformats.org/officeDocument/2006/relationships/image" Target="../media/image42.jpg" /><Relationship Id="rId4" Type="http://schemas.openxmlformats.org/officeDocument/2006/relationships/hyperlink" Target="https://healthcaresecprivacy.blogspot.com/2018/04/de-duplicating-received-duplicate-data.html" TargetMode="External" /></Relationships>
</file>

<file path=ppt/diagrams/_rels/data3.xml.rels><?xml version="1.0" encoding="UTF-8" standalone="yes"?>
<Relationships xmlns="http://schemas.openxmlformats.org/package/2006/relationships"><Relationship Id="rId8" Type="http://schemas.openxmlformats.org/officeDocument/2006/relationships/hyperlink" Target="https://pixabay.com/en/ehr-emr-electronic-medical-record-1476525/" TargetMode="External" /><Relationship Id="rId3" Type="http://schemas.openxmlformats.org/officeDocument/2006/relationships/image" Target="../media/image69.jpg" /><Relationship Id="rId7" Type="http://schemas.openxmlformats.org/officeDocument/2006/relationships/image" Target="../media/image71.png" /><Relationship Id="rId2" Type="http://schemas.openxmlformats.org/officeDocument/2006/relationships/hyperlink" Target="https://www.pexels.com/de-de/foto/hande-menschen-laptop-internet-4225920/" TargetMode="External" /><Relationship Id="rId1" Type="http://schemas.openxmlformats.org/officeDocument/2006/relationships/image" Target="../media/image68.jpeg" /><Relationship Id="rId6" Type="http://schemas.openxmlformats.org/officeDocument/2006/relationships/hyperlink" Target="https://www.openaccessgovernment.org/advancing-the-future-of-uk-stroke-care-with-deep-ai/174899/" TargetMode="External" /><Relationship Id="rId5" Type="http://schemas.openxmlformats.org/officeDocument/2006/relationships/image" Target="../media/image70.jpg" /><Relationship Id="rId10" Type="http://schemas.openxmlformats.org/officeDocument/2006/relationships/hyperlink" Target="https://mirkocompagno.wordpress.com/tag/mixed-reality/" TargetMode="External" /><Relationship Id="rId4" Type="http://schemas.openxmlformats.org/officeDocument/2006/relationships/hyperlink" Target="https://www.frontiersin.org/articles/10.3389/frcmn.2020.610879/full" TargetMode="External" /><Relationship Id="rId9" Type="http://schemas.openxmlformats.org/officeDocument/2006/relationships/image" Target="../media/image72.jpg" /></Relationships>
</file>

<file path=ppt/diagrams/_rels/data4.xml.rels><?xml version="1.0" encoding="UTF-8" standalone="yes"?>
<Relationships xmlns="http://schemas.openxmlformats.org/package/2006/relationships"><Relationship Id="rId2" Type="http://schemas.openxmlformats.org/officeDocument/2006/relationships/image" Target="../media/image74.png" /><Relationship Id="rId1" Type="http://schemas.openxmlformats.org/officeDocument/2006/relationships/image" Target="../media/image73.png" /></Relationships>
</file>

<file path=ppt/diagrams/_rels/drawing2.xml.rels><?xml version="1.0" encoding="UTF-8" standalone="yes"?>
<Relationships xmlns="http://schemas.openxmlformats.org/package/2006/relationships"><Relationship Id="rId8" Type="http://schemas.openxmlformats.org/officeDocument/2006/relationships/hyperlink" Target="https://opalitehealth.com/blog/multilingual-remote-patient-monitoring-check-ins" TargetMode="External" /><Relationship Id="rId3" Type="http://schemas.openxmlformats.org/officeDocument/2006/relationships/image" Target="../media/image41.jpg" /><Relationship Id="rId7" Type="http://schemas.openxmlformats.org/officeDocument/2006/relationships/image" Target="../media/image67.png" /><Relationship Id="rId2" Type="http://schemas.openxmlformats.org/officeDocument/2006/relationships/hyperlink" Target="https://brewminate.com/liberating-telemedicine-options-to-eliminate-the-state-licensing-roadblock/" TargetMode="External" /><Relationship Id="rId1" Type="http://schemas.openxmlformats.org/officeDocument/2006/relationships/image" Target="../media/image40.jpg" /><Relationship Id="rId6" Type="http://schemas.openxmlformats.org/officeDocument/2006/relationships/hyperlink" Target="https://netzpolitik.org/2017/wearables-und-fitness-apps-eklatante-datenschutzverstoesse/" TargetMode="External" /><Relationship Id="rId5" Type="http://schemas.openxmlformats.org/officeDocument/2006/relationships/image" Target="../media/image42.jpg" /><Relationship Id="rId4" Type="http://schemas.openxmlformats.org/officeDocument/2006/relationships/hyperlink" Target="https://healthcaresecprivacy.blogspot.com/2018/04/de-duplicating-received-duplicate-data.html" TargetMode="External" /></Relationships>
</file>

<file path=ppt/diagrams/_rels/drawing3.xml.rels><?xml version="1.0" encoding="UTF-8" standalone="yes"?>
<Relationships xmlns="http://schemas.openxmlformats.org/package/2006/relationships"><Relationship Id="rId8" Type="http://schemas.openxmlformats.org/officeDocument/2006/relationships/hyperlink" Target="https://pixabay.com/en/ehr-emr-electronic-medical-record-1476525/" TargetMode="External" /><Relationship Id="rId3" Type="http://schemas.openxmlformats.org/officeDocument/2006/relationships/image" Target="../media/image69.jpg" /><Relationship Id="rId7" Type="http://schemas.openxmlformats.org/officeDocument/2006/relationships/image" Target="../media/image71.png" /><Relationship Id="rId2" Type="http://schemas.openxmlformats.org/officeDocument/2006/relationships/hyperlink" Target="https://www.pexels.com/de-de/foto/hande-menschen-laptop-internet-4225920/" TargetMode="External" /><Relationship Id="rId1" Type="http://schemas.openxmlformats.org/officeDocument/2006/relationships/image" Target="../media/image68.jpeg" /><Relationship Id="rId6" Type="http://schemas.openxmlformats.org/officeDocument/2006/relationships/hyperlink" Target="https://www.openaccessgovernment.org/advancing-the-future-of-uk-stroke-care-with-deep-ai/174899/" TargetMode="External" /><Relationship Id="rId5" Type="http://schemas.openxmlformats.org/officeDocument/2006/relationships/image" Target="../media/image70.jpg" /><Relationship Id="rId10" Type="http://schemas.openxmlformats.org/officeDocument/2006/relationships/hyperlink" Target="https://mirkocompagno.wordpress.com/tag/mixed-reality/" TargetMode="External" /><Relationship Id="rId4" Type="http://schemas.openxmlformats.org/officeDocument/2006/relationships/hyperlink" Target="https://www.frontiersin.org/articles/10.3389/frcmn.2020.610879/full" TargetMode="External" /><Relationship Id="rId9" Type="http://schemas.openxmlformats.org/officeDocument/2006/relationships/image" Target="../media/image72.jpg" /></Relationships>
</file>

<file path=ppt/diagrams/_rels/drawing4.xml.rels><?xml version="1.0" encoding="UTF-8" standalone="yes"?>
<Relationships xmlns="http://schemas.openxmlformats.org/package/2006/relationships"><Relationship Id="rId2" Type="http://schemas.openxmlformats.org/officeDocument/2006/relationships/image" Target="../media/image74.png" /><Relationship Id="rId1" Type="http://schemas.openxmlformats.org/officeDocument/2006/relationships/image" Target="../media/image73.png" /></Relationships>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3EC793-4FD8-44B8-97DF-DBD138AD321D}" type="doc">
      <dgm:prSet loTypeId="urn:microsoft.com/office/officeart/2005/8/layout/process4" loCatId="list" qsTypeId="urn:microsoft.com/office/officeart/2005/8/quickstyle/simple5" qsCatId="simple" csTypeId="urn:microsoft.com/office/officeart/2005/8/colors/accent3_5" csCatId="accent3" phldr="1"/>
      <dgm:spPr/>
      <dgm:t>
        <a:bodyPr/>
        <a:lstStyle/>
        <a:p>
          <a:endParaRPr lang="en-US"/>
        </a:p>
      </dgm:t>
    </dgm:pt>
    <dgm:pt modelId="{07AD8FEF-55A1-45C5-B8D1-D4BB8ABC7F98}">
      <dgm:prSet phldrT="[Text]" custT="1"/>
      <dgm:spPr/>
      <dgm:t>
        <a:bodyPr/>
        <a:lstStyle/>
        <a:p>
          <a:r>
            <a:rPr lang="en-US" sz="2400" b="1" dirty="0"/>
            <a:t>Global Shift: </a:t>
          </a:r>
          <a:r>
            <a:rPr lang="en-US" sz="2400" dirty="0"/>
            <a:t>Rapid rise of IoT, AI, and next-gen computing in healthcare</a:t>
          </a:r>
        </a:p>
      </dgm:t>
    </dgm:pt>
    <dgm:pt modelId="{8073E85B-21FF-42E4-8835-B6B631C2CF08}" type="parTrans" cxnId="{09833FBE-A1D2-4368-8D48-53D5F09E1553}">
      <dgm:prSet/>
      <dgm:spPr/>
      <dgm:t>
        <a:bodyPr/>
        <a:lstStyle/>
        <a:p>
          <a:endParaRPr lang="en-US"/>
        </a:p>
      </dgm:t>
    </dgm:pt>
    <dgm:pt modelId="{4B58C92D-76A2-471E-B2C6-9C97BCC43F33}" type="sibTrans" cxnId="{09833FBE-A1D2-4368-8D48-53D5F09E1553}">
      <dgm:prSet/>
      <dgm:spPr/>
      <dgm:t>
        <a:bodyPr/>
        <a:lstStyle/>
        <a:p>
          <a:endParaRPr lang="en-US"/>
        </a:p>
      </dgm:t>
    </dgm:pt>
    <dgm:pt modelId="{1BFD950F-36E5-4AC4-8B55-5316977C907E}">
      <dgm:prSet phldrT="[Text]" custT="1"/>
      <dgm:spPr/>
      <dgm:t>
        <a:bodyPr/>
        <a:lstStyle/>
        <a:p>
          <a:r>
            <a:rPr lang="en-US" sz="2400" b="1" dirty="0"/>
            <a:t>NHS Context: </a:t>
          </a:r>
          <a:r>
            <a:rPr lang="en-US" sz="2400" dirty="0"/>
            <a:t>Widespread adoption of digital systems across UK providers</a:t>
          </a:r>
        </a:p>
      </dgm:t>
    </dgm:pt>
    <dgm:pt modelId="{CBB8BECC-473D-4072-9C2B-485CC47ED132}" type="parTrans" cxnId="{528897B5-F87B-45EB-ACDF-DFB7DE91C89D}">
      <dgm:prSet/>
      <dgm:spPr/>
      <dgm:t>
        <a:bodyPr/>
        <a:lstStyle/>
        <a:p>
          <a:endParaRPr lang="en-US"/>
        </a:p>
      </dgm:t>
    </dgm:pt>
    <dgm:pt modelId="{1BC362D0-524D-43B2-AB7A-17A0DB4AE2BB}" type="sibTrans" cxnId="{528897B5-F87B-45EB-ACDF-DFB7DE91C89D}">
      <dgm:prSet/>
      <dgm:spPr/>
      <dgm:t>
        <a:bodyPr/>
        <a:lstStyle/>
        <a:p>
          <a:endParaRPr lang="en-US"/>
        </a:p>
      </dgm:t>
    </dgm:pt>
    <dgm:pt modelId="{7F80C8A8-2B83-4EC8-8754-024EC777FBFB}">
      <dgm:prSet phldrT="[Text]" custT="1"/>
      <dgm:spPr/>
      <dgm:t>
        <a:bodyPr/>
        <a:lstStyle/>
        <a:p>
          <a:r>
            <a:rPr lang="en-US" sz="2400" b="1" dirty="0"/>
            <a:t>Core Focus: </a:t>
          </a:r>
          <a:r>
            <a:rPr lang="en-US" sz="2400" dirty="0"/>
            <a:t>In-depth evaluation of the NHS App (built on Component 1 research) </a:t>
          </a:r>
        </a:p>
      </dgm:t>
    </dgm:pt>
    <dgm:pt modelId="{4F49823D-EAF1-4A52-8C85-24C82EFF69DC}" type="parTrans" cxnId="{7120C02E-E523-407E-98FD-A4DF00650EEB}">
      <dgm:prSet/>
      <dgm:spPr/>
      <dgm:t>
        <a:bodyPr/>
        <a:lstStyle/>
        <a:p>
          <a:endParaRPr lang="en-US"/>
        </a:p>
      </dgm:t>
    </dgm:pt>
    <dgm:pt modelId="{1121F4E4-C166-4DD2-9ED6-E886ACF6E608}" type="sibTrans" cxnId="{7120C02E-E523-407E-98FD-A4DF00650EEB}">
      <dgm:prSet/>
      <dgm:spPr/>
      <dgm:t>
        <a:bodyPr/>
        <a:lstStyle/>
        <a:p>
          <a:endParaRPr lang="en-US"/>
        </a:p>
      </dgm:t>
    </dgm:pt>
    <dgm:pt modelId="{06E29E74-9B16-4E3A-997A-A063DE8FF7D9}">
      <dgm:prSet phldrT="[Text]" custT="1"/>
      <dgm:spPr/>
      <dgm:t>
        <a:bodyPr/>
        <a:lstStyle/>
        <a:p>
          <a:r>
            <a:rPr lang="en-US" sz="2400" b="1" dirty="0"/>
            <a:t>Stakeholder Impact: </a:t>
          </a:r>
          <a:r>
            <a:rPr lang="en-US" sz="2400" dirty="0"/>
            <a:t>Assessing outcomes across workforce, patients, and communities </a:t>
          </a:r>
        </a:p>
      </dgm:t>
    </dgm:pt>
    <dgm:pt modelId="{5FCA1FA4-11EE-4655-B0E2-E6BB71917862}" type="parTrans" cxnId="{5F8A9960-9FAB-4522-9ADF-69CCA646BD82}">
      <dgm:prSet/>
      <dgm:spPr/>
      <dgm:t>
        <a:bodyPr/>
        <a:lstStyle/>
        <a:p>
          <a:endParaRPr lang="en-US"/>
        </a:p>
      </dgm:t>
    </dgm:pt>
    <dgm:pt modelId="{D611EC02-1C7F-4067-90C2-448E9B4857F2}" type="sibTrans" cxnId="{5F8A9960-9FAB-4522-9ADF-69CCA646BD82}">
      <dgm:prSet/>
      <dgm:spPr/>
      <dgm:t>
        <a:bodyPr/>
        <a:lstStyle/>
        <a:p>
          <a:endParaRPr lang="en-US"/>
        </a:p>
      </dgm:t>
    </dgm:pt>
    <dgm:pt modelId="{9CD6F106-EFAF-45D7-B091-1259FFBE9320}">
      <dgm:prSet phldrT="[Text]" custT="1"/>
      <dgm:spPr/>
      <dgm:t>
        <a:bodyPr/>
        <a:lstStyle/>
        <a:p>
          <a:r>
            <a:rPr lang="en-US" sz="2400" b="1" dirty="0"/>
            <a:t>Module Alignment: </a:t>
          </a:r>
          <a:r>
            <a:rPr lang="en-US" sz="2400" dirty="0"/>
            <a:t>Connecting prior findings directly to LO 1 and LO 2 criteria</a:t>
          </a:r>
        </a:p>
      </dgm:t>
    </dgm:pt>
    <dgm:pt modelId="{DFF87BFB-F95E-4F1C-A710-6113E261EF7E}" type="parTrans" cxnId="{FEB99841-C5BC-4A38-AC0A-2E21F8397CC6}">
      <dgm:prSet/>
      <dgm:spPr/>
      <dgm:t>
        <a:bodyPr/>
        <a:lstStyle/>
        <a:p>
          <a:endParaRPr lang="en-US"/>
        </a:p>
      </dgm:t>
    </dgm:pt>
    <dgm:pt modelId="{D09D4B83-6B57-44B7-AB7D-EC7B74E9721E}" type="sibTrans" cxnId="{FEB99841-C5BC-4A38-AC0A-2E21F8397CC6}">
      <dgm:prSet/>
      <dgm:spPr/>
      <dgm:t>
        <a:bodyPr/>
        <a:lstStyle/>
        <a:p>
          <a:endParaRPr lang="en-US"/>
        </a:p>
      </dgm:t>
    </dgm:pt>
    <dgm:pt modelId="{3CA67A50-AE65-43BC-880C-11180F2E39B6}" type="pres">
      <dgm:prSet presAssocID="{703EC793-4FD8-44B8-97DF-DBD138AD321D}" presName="Name0" presStyleCnt="0">
        <dgm:presLayoutVars>
          <dgm:dir/>
          <dgm:animLvl val="lvl"/>
          <dgm:resizeHandles val="exact"/>
        </dgm:presLayoutVars>
      </dgm:prSet>
      <dgm:spPr/>
    </dgm:pt>
    <dgm:pt modelId="{2A81A04F-0F80-4D05-9621-3ED679BF4C49}" type="pres">
      <dgm:prSet presAssocID="{9CD6F106-EFAF-45D7-B091-1259FFBE9320}" presName="boxAndChildren" presStyleCnt="0"/>
      <dgm:spPr/>
    </dgm:pt>
    <dgm:pt modelId="{CE98C5D4-7BC3-48D7-B85F-87FF6905EC86}" type="pres">
      <dgm:prSet presAssocID="{9CD6F106-EFAF-45D7-B091-1259FFBE9320}" presName="parentTextBox" presStyleLbl="node1" presStyleIdx="0" presStyleCnt="5"/>
      <dgm:spPr/>
    </dgm:pt>
    <dgm:pt modelId="{3558B764-0C3B-461F-84A8-F61D842A5514}" type="pres">
      <dgm:prSet presAssocID="{D611EC02-1C7F-4067-90C2-448E9B4857F2}" presName="sp" presStyleCnt="0"/>
      <dgm:spPr/>
    </dgm:pt>
    <dgm:pt modelId="{6BF4E4B7-7001-4841-AC93-A2588FFCCAD6}" type="pres">
      <dgm:prSet presAssocID="{06E29E74-9B16-4E3A-997A-A063DE8FF7D9}" presName="arrowAndChildren" presStyleCnt="0"/>
      <dgm:spPr/>
    </dgm:pt>
    <dgm:pt modelId="{E91E0725-AA9C-46C9-AF24-F049C12DA83D}" type="pres">
      <dgm:prSet presAssocID="{06E29E74-9B16-4E3A-997A-A063DE8FF7D9}" presName="parentTextArrow" presStyleLbl="node1" presStyleIdx="1" presStyleCnt="5"/>
      <dgm:spPr/>
    </dgm:pt>
    <dgm:pt modelId="{4B4CD8D6-81F0-4401-B10F-D93D1E2A2AB3}" type="pres">
      <dgm:prSet presAssocID="{1121F4E4-C166-4DD2-9ED6-E886ACF6E608}" presName="sp" presStyleCnt="0"/>
      <dgm:spPr/>
    </dgm:pt>
    <dgm:pt modelId="{F42B118A-91B8-4846-874A-1762C6C52196}" type="pres">
      <dgm:prSet presAssocID="{7F80C8A8-2B83-4EC8-8754-024EC777FBFB}" presName="arrowAndChildren" presStyleCnt="0"/>
      <dgm:spPr/>
    </dgm:pt>
    <dgm:pt modelId="{D6A74503-2770-4541-9AA3-ED6BA1C94C98}" type="pres">
      <dgm:prSet presAssocID="{7F80C8A8-2B83-4EC8-8754-024EC777FBFB}" presName="parentTextArrow" presStyleLbl="node1" presStyleIdx="2" presStyleCnt="5"/>
      <dgm:spPr/>
    </dgm:pt>
    <dgm:pt modelId="{86FD5785-AB79-436B-A7C1-8A6D65C5D991}" type="pres">
      <dgm:prSet presAssocID="{1BC362D0-524D-43B2-AB7A-17A0DB4AE2BB}" presName="sp" presStyleCnt="0"/>
      <dgm:spPr/>
    </dgm:pt>
    <dgm:pt modelId="{5432189D-3D76-4100-8E76-C72F919EFD9D}" type="pres">
      <dgm:prSet presAssocID="{1BFD950F-36E5-4AC4-8B55-5316977C907E}" presName="arrowAndChildren" presStyleCnt="0"/>
      <dgm:spPr/>
    </dgm:pt>
    <dgm:pt modelId="{78C4F97D-D4F3-4407-96DE-2ED23B0AE3A5}" type="pres">
      <dgm:prSet presAssocID="{1BFD950F-36E5-4AC4-8B55-5316977C907E}" presName="parentTextArrow" presStyleLbl="node1" presStyleIdx="3" presStyleCnt="5"/>
      <dgm:spPr/>
    </dgm:pt>
    <dgm:pt modelId="{4D4B12FF-3844-483B-9C56-74C2E80F11BE}" type="pres">
      <dgm:prSet presAssocID="{4B58C92D-76A2-471E-B2C6-9C97BCC43F33}" presName="sp" presStyleCnt="0"/>
      <dgm:spPr/>
    </dgm:pt>
    <dgm:pt modelId="{E49707A5-E268-4C2C-AC14-5DD258222E92}" type="pres">
      <dgm:prSet presAssocID="{07AD8FEF-55A1-45C5-B8D1-D4BB8ABC7F98}" presName="arrowAndChildren" presStyleCnt="0"/>
      <dgm:spPr/>
    </dgm:pt>
    <dgm:pt modelId="{AEB761CC-1F4C-462B-9472-4A816FA72CE8}" type="pres">
      <dgm:prSet presAssocID="{07AD8FEF-55A1-45C5-B8D1-D4BB8ABC7F98}" presName="parentTextArrow" presStyleLbl="node1" presStyleIdx="4" presStyleCnt="5"/>
      <dgm:spPr/>
    </dgm:pt>
  </dgm:ptLst>
  <dgm:cxnLst>
    <dgm:cxn modelId="{C344E715-DC33-4408-AE3E-0775293B7567}" type="presOf" srcId="{703EC793-4FD8-44B8-97DF-DBD138AD321D}" destId="{3CA67A50-AE65-43BC-880C-11180F2E39B6}" srcOrd="0" destOrd="0" presId="urn:microsoft.com/office/officeart/2005/8/layout/process4"/>
    <dgm:cxn modelId="{FB4D4E29-502F-433A-A7EB-47566442AE66}" type="presOf" srcId="{9CD6F106-EFAF-45D7-B091-1259FFBE9320}" destId="{CE98C5D4-7BC3-48D7-B85F-87FF6905EC86}" srcOrd="0" destOrd="0" presId="urn:microsoft.com/office/officeart/2005/8/layout/process4"/>
    <dgm:cxn modelId="{7120C02E-E523-407E-98FD-A4DF00650EEB}" srcId="{703EC793-4FD8-44B8-97DF-DBD138AD321D}" destId="{7F80C8A8-2B83-4EC8-8754-024EC777FBFB}" srcOrd="2" destOrd="0" parTransId="{4F49823D-EAF1-4A52-8C85-24C82EFF69DC}" sibTransId="{1121F4E4-C166-4DD2-9ED6-E886ACF6E608}"/>
    <dgm:cxn modelId="{8D598732-9DE9-418A-AA16-8E4E75BF6070}" type="presOf" srcId="{1BFD950F-36E5-4AC4-8B55-5316977C907E}" destId="{78C4F97D-D4F3-4407-96DE-2ED23B0AE3A5}" srcOrd="0" destOrd="0" presId="urn:microsoft.com/office/officeart/2005/8/layout/process4"/>
    <dgm:cxn modelId="{5F8A9960-9FAB-4522-9ADF-69CCA646BD82}" srcId="{703EC793-4FD8-44B8-97DF-DBD138AD321D}" destId="{06E29E74-9B16-4E3A-997A-A063DE8FF7D9}" srcOrd="3" destOrd="0" parTransId="{5FCA1FA4-11EE-4655-B0E2-E6BB71917862}" sibTransId="{D611EC02-1C7F-4067-90C2-448E9B4857F2}"/>
    <dgm:cxn modelId="{FEB99841-C5BC-4A38-AC0A-2E21F8397CC6}" srcId="{703EC793-4FD8-44B8-97DF-DBD138AD321D}" destId="{9CD6F106-EFAF-45D7-B091-1259FFBE9320}" srcOrd="4" destOrd="0" parTransId="{DFF87BFB-F95E-4F1C-A710-6113E261EF7E}" sibTransId="{D09D4B83-6B57-44B7-AB7D-EC7B74E9721E}"/>
    <dgm:cxn modelId="{B6431864-EB1F-4ECA-8A96-9545146F7EA3}" type="presOf" srcId="{07AD8FEF-55A1-45C5-B8D1-D4BB8ABC7F98}" destId="{AEB761CC-1F4C-462B-9472-4A816FA72CE8}" srcOrd="0" destOrd="0" presId="urn:microsoft.com/office/officeart/2005/8/layout/process4"/>
    <dgm:cxn modelId="{29F0DB96-6A9F-4A4B-955A-54BD5FF1375E}" type="presOf" srcId="{7F80C8A8-2B83-4EC8-8754-024EC777FBFB}" destId="{D6A74503-2770-4541-9AA3-ED6BA1C94C98}" srcOrd="0" destOrd="0" presId="urn:microsoft.com/office/officeart/2005/8/layout/process4"/>
    <dgm:cxn modelId="{D80E56AA-E0DC-47FB-A292-5147990A4556}" type="presOf" srcId="{06E29E74-9B16-4E3A-997A-A063DE8FF7D9}" destId="{E91E0725-AA9C-46C9-AF24-F049C12DA83D}" srcOrd="0" destOrd="0" presId="urn:microsoft.com/office/officeart/2005/8/layout/process4"/>
    <dgm:cxn modelId="{528897B5-F87B-45EB-ACDF-DFB7DE91C89D}" srcId="{703EC793-4FD8-44B8-97DF-DBD138AD321D}" destId="{1BFD950F-36E5-4AC4-8B55-5316977C907E}" srcOrd="1" destOrd="0" parTransId="{CBB8BECC-473D-4072-9C2B-485CC47ED132}" sibTransId="{1BC362D0-524D-43B2-AB7A-17A0DB4AE2BB}"/>
    <dgm:cxn modelId="{09833FBE-A1D2-4368-8D48-53D5F09E1553}" srcId="{703EC793-4FD8-44B8-97DF-DBD138AD321D}" destId="{07AD8FEF-55A1-45C5-B8D1-D4BB8ABC7F98}" srcOrd="0" destOrd="0" parTransId="{8073E85B-21FF-42E4-8835-B6B631C2CF08}" sibTransId="{4B58C92D-76A2-471E-B2C6-9C97BCC43F33}"/>
    <dgm:cxn modelId="{62EF0063-AC0D-4346-89CE-02F485232AF0}" type="presParOf" srcId="{3CA67A50-AE65-43BC-880C-11180F2E39B6}" destId="{2A81A04F-0F80-4D05-9621-3ED679BF4C49}" srcOrd="0" destOrd="0" presId="urn:microsoft.com/office/officeart/2005/8/layout/process4"/>
    <dgm:cxn modelId="{BE76D67F-7691-4A10-B00D-C32CAB6ED757}" type="presParOf" srcId="{2A81A04F-0F80-4D05-9621-3ED679BF4C49}" destId="{CE98C5D4-7BC3-48D7-B85F-87FF6905EC86}" srcOrd="0" destOrd="0" presId="urn:microsoft.com/office/officeart/2005/8/layout/process4"/>
    <dgm:cxn modelId="{665BFE08-70EE-4F72-A976-A900AE53A996}" type="presParOf" srcId="{3CA67A50-AE65-43BC-880C-11180F2E39B6}" destId="{3558B764-0C3B-461F-84A8-F61D842A5514}" srcOrd="1" destOrd="0" presId="urn:microsoft.com/office/officeart/2005/8/layout/process4"/>
    <dgm:cxn modelId="{87D1FBDE-8DCF-47D9-8840-725FE589BD4D}" type="presParOf" srcId="{3CA67A50-AE65-43BC-880C-11180F2E39B6}" destId="{6BF4E4B7-7001-4841-AC93-A2588FFCCAD6}" srcOrd="2" destOrd="0" presId="urn:microsoft.com/office/officeart/2005/8/layout/process4"/>
    <dgm:cxn modelId="{AE7EC34A-FC09-4C03-9BF7-9B303A020B44}" type="presParOf" srcId="{6BF4E4B7-7001-4841-AC93-A2588FFCCAD6}" destId="{E91E0725-AA9C-46C9-AF24-F049C12DA83D}" srcOrd="0" destOrd="0" presId="urn:microsoft.com/office/officeart/2005/8/layout/process4"/>
    <dgm:cxn modelId="{82D2EC08-49EA-498A-AEDE-37B3EE134D6B}" type="presParOf" srcId="{3CA67A50-AE65-43BC-880C-11180F2E39B6}" destId="{4B4CD8D6-81F0-4401-B10F-D93D1E2A2AB3}" srcOrd="3" destOrd="0" presId="urn:microsoft.com/office/officeart/2005/8/layout/process4"/>
    <dgm:cxn modelId="{41D43C68-E7FB-4359-AFDA-18BDAA6481D7}" type="presParOf" srcId="{3CA67A50-AE65-43BC-880C-11180F2E39B6}" destId="{F42B118A-91B8-4846-874A-1762C6C52196}" srcOrd="4" destOrd="0" presId="urn:microsoft.com/office/officeart/2005/8/layout/process4"/>
    <dgm:cxn modelId="{49BB3106-EB3C-4A3F-8C10-E3036171689A}" type="presParOf" srcId="{F42B118A-91B8-4846-874A-1762C6C52196}" destId="{D6A74503-2770-4541-9AA3-ED6BA1C94C98}" srcOrd="0" destOrd="0" presId="urn:microsoft.com/office/officeart/2005/8/layout/process4"/>
    <dgm:cxn modelId="{BC9BCB01-DD7F-43BF-B096-622EF228480D}" type="presParOf" srcId="{3CA67A50-AE65-43BC-880C-11180F2E39B6}" destId="{86FD5785-AB79-436B-A7C1-8A6D65C5D991}" srcOrd="5" destOrd="0" presId="urn:microsoft.com/office/officeart/2005/8/layout/process4"/>
    <dgm:cxn modelId="{20D5236E-121C-453A-B334-75BA39461A88}" type="presParOf" srcId="{3CA67A50-AE65-43BC-880C-11180F2E39B6}" destId="{5432189D-3D76-4100-8E76-C72F919EFD9D}" srcOrd="6" destOrd="0" presId="urn:microsoft.com/office/officeart/2005/8/layout/process4"/>
    <dgm:cxn modelId="{44EE74E2-C2BB-46CE-90DB-6C8B55546432}" type="presParOf" srcId="{5432189D-3D76-4100-8E76-C72F919EFD9D}" destId="{78C4F97D-D4F3-4407-96DE-2ED23B0AE3A5}" srcOrd="0" destOrd="0" presId="urn:microsoft.com/office/officeart/2005/8/layout/process4"/>
    <dgm:cxn modelId="{B967913B-6FB2-4E19-B4FD-051360625E0C}" type="presParOf" srcId="{3CA67A50-AE65-43BC-880C-11180F2E39B6}" destId="{4D4B12FF-3844-483B-9C56-74C2E80F11BE}" srcOrd="7" destOrd="0" presId="urn:microsoft.com/office/officeart/2005/8/layout/process4"/>
    <dgm:cxn modelId="{6E3EC6A7-D542-477A-A4F1-546B91B724E4}" type="presParOf" srcId="{3CA67A50-AE65-43BC-880C-11180F2E39B6}" destId="{E49707A5-E268-4C2C-AC14-5DD258222E92}" srcOrd="8" destOrd="0" presId="urn:microsoft.com/office/officeart/2005/8/layout/process4"/>
    <dgm:cxn modelId="{23BAA1D1-4CB8-4C31-BA7C-443F56F95F92}" type="presParOf" srcId="{E49707A5-E268-4C2C-AC14-5DD258222E92}" destId="{AEB761CC-1F4C-462B-9472-4A816FA72CE8}"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E7151BE-5C47-43A1-9FDD-EA1F6E7366CF}" type="doc">
      <dgm:prSet loTypeId="urn:microsoft.com/office/officeart/2005/8/layout/hList7" loCatId="list" qsTypeId="urn:microsoft.com/office/officeart/2005/8/quickstyle/simple5" qsCatId="simple" csTypeId="urn:microsoft.com/office/officeart/2005/8/colors/colorful2" csCatId="colorful" phldr="1"/>
      <dgm:spPr/>
      <dgm:t>
        <a:bodyPr/>
        <a:lstStyle/>
        <a:p>
          <a:endParaRPr lang="en-US"/>
        </a:p>
      </dgm:t>
    </dgm:pt>
    <dgm:pt modelId="{25E39AC2-96A1-41A0-B89E-A3122F87D7A2}">
      <dgm:prSet phldrT="[Text]"/>
      <dgm:spPr>
        <a:gradFill rotWithShape="0">
          <a:gsLst>
            <a:gs pos="0">
              <a:schemeClr val="accent2">
                <a:hueOff val="0"/>
                <a:satOff val="0"/>
                <a:lumOff val="0"/>
                <a:alphaOff val="0"/>
                <a:satMod val="103000"/>
                <a:lumMod val="102000"/>
                <a:tint val="94000"/>
              </a:schemeClr>
            </a:gs>
            <a:gs pos="72000">
              <a:schemeClr val="accent2">
                <a:hueOff val="0"/>
                <a:satOff val="0"/>
                <a:lumOff val="0"/>
                <a:satMod val="110000"/>
                <a:lumMod val="100000"/>
                <a:shade val="100000"/>
                <a:alpha val="73000"/>
              </a:schemeClr>
            </a:gs>
            <a:gs pos="100000">
              <a:schemeClr val="accent2">
                <a:hueOff val="0"/>
                <a:satOff val="0"/>
                <a:lumOff val="0"/>
                <a:lumMod val="99000"/>
                <a:satMod val="120000"/>
                <a:shade val="78000"/>
                <a:alpha val="0"/>
              </a:schemeClr>
            </a:gs>
          </a:gsLst>
        </a:gradFill>
      </dgm:spPr>
      <dgm:t>
        <a:bodyPr/>
        <a:lstStyle/>
        <a:p>
          <a:r>
            <a:rPr lang="en-US" dirty="0"/>
            <a:t>Telemedicine and Virtual Care</a:t>
          </a:r>
        </a:p>
      </dgm:t>
    </dgm:pt>
    <dgm:pt modelId="{9E22488B-D95E-4692-B147-4230824FBFC3}" type="parTrans" cxnId="{1CF24CAE-C5A1-4388-9F00-70A4FF15B6AD}">
      <dgm:prSet/>
      <dgm:spPr/>
      <dgm:t>
        <a:bodyPr/>
        <a:lstStyle/>
        <a:p>
          <a:endParaRPr lang="en-US"/>
        </a:p>
      </dgm:t>
    </dgm:pt>
    <dgm:pt modelId="{9D2135BB-D487-40B8-899E-D68DE35B93D2}" type="sibTrans" cxnId="{1CF24CAE-C5A1-4388-9F00-70A4FF15B6AD}">
      <dgm:prSet/>
      <dgm:spPr/>
      <dgm:t>
        <a:bodyPr/>
        <a:lstStyle/>
        <a:p>
          <a:endParaRPr lang="en-US"/>
        </a:p>
      </dgm:t>
    </dgm:pt>
    <dgm:pt modelId="{BD7BA294-9CBF-4C22-B2B3-B632C4B3C84A}">
      <dgm:prSet phldrT="[Text]"/>
      <dgm:spPr>
        <a:gradFill rotWithShape="0">
          <a:gsLst>
            <a:gs pos="0">
              <a:schemeClr val="accent2">
                <a:hueOff val="-482067"/>
                <a:satOff val="-3308"/>
                <a:lumOff val="1699"/>
                <a:alphaOff val="0"/>
                <a:satMod val="103000"/>
                <a:lumMod val="102000"/>
                <a:tint val="94000"/>
              </a:schemeClr>
            </a:gs>
            <a:gs pos="72000">
              <a:schemeClr val="accent2">
                <a:hueOff val="-482067"/>
                <a:satOff val="-3308"/>
                <a:lumOff val="1699"/>
                <a:satMod val="110000"/>
                <a:lumMod val="100000"/>
                <a:shade val="100000"/>
                <a:alpha val="66000"/>
              </a:schemeClr>
            </a:gs>
            <a:gs pos="100000">
              <a:schemeClr val="accent2">
                <a:hueOff val="-482067"/>
                <a:satOff val="-3308"/>
                <a:lumOff val="1699"/>
                <a:lumMod val="99000"/>
                <a:satMod val="120000"/>
                <a:shade val="78000"/>
                <a:alpha val="0"/>
              </a:schemeClr>
            </a:gs>
          </a:gsLst>
        </a:gradFill>
      </dgm:spPr>
      <dgm:t>
        <a:bodyPr/>
        <a:lstStyle/>
        <a:p>
          <a:r>
            <a:rPr lang="en-US"/>
            <a:t>Patient Portals and 24/7 Access (Beer and Mulder, 2020)</a:t>
          </a:r>
          <a:endParaRPr lang="en-US" dirty="0"/>
        </a:p>
      </dgm:t>
    </dgm:pt>
    <dgm:pt modelId="{64632BA0-9FA6-434E-AFD0-DC6132CDCC1E}" type="parTrans" cxnId="{BD354375-97DA-4D89-B1FA-0BADF14CD177}">
      <dgm:prSet/>
      <dgm:spPr/>
      <dgm:t>
        <a:bodyPr/>
        <a:lstStyle/>
        <a:p>
          <a:endParaRPr lang="en-US"/>
        </a:p>
      </dgm:t>
    </dgm:pt>
    <dgm:pt modelId="{39B51D72-D726-409B-9F76-F87FBE1AF96E}" type="sibTrans" cxnId="{BD354375-97DA-4D89-B1FA-0BADF14CD177}">
      <dgm:prSet/>
      <dgm:spPr/>
      <dgm:t>
        <a:bodyPr/>
        <a:lstStyle/>
        <a:p>
          <a:endParaRPr lang="en-US"/>
        </a:p>
      </dgm:t>
    </dgm:pt>
    <dgm:pt modelId="{A848301B-076E-4FD2-917A-E0B288F936DA}">
      <dgm:prSet phldrT="[Text]"/>
      <dgm:spPr>
        <a:gradFill rotWithShape="0">
          <a:gsLst>
            <a:gs pos="0">
              <a:schemeClr val="accent2">
                <a:hueOff val="-964133"/>
                <a:satOff val="-6616"/>
                <a:lumOff val="3399"/>
                <a:alphaOff val="0"/>
                <a:satMod val="103000"/>
                <a:lumMod val="102000"/>
                <a:tint val="94000"/>
              </a:schemeClr>
            </a:gs>
            <a:gs pos="76000">
              <a:schemeClr val="accent2">
                <a:hueOff val="-964133"/>
                <a:satOff val="-6616"/>
                <a:lumOff val="3399"/>
                <a:satMod val="110000"/>
                <a:lumMod val="100000"/>
                <a:shade val="100000"/>
                <a:alpha val="67000"/>
              </a:schemeClr>
            </a:gs>
            <a:gs pos="100000">
              <a:schemeClr val="accent2">
                <a:hueOff val="-964133"/>
                <a:satOff val="-6616"/>
                <a:lumOff val="3399"/>
                <a:lumMod val="99000"/>
                <a:satMod val="120000"/>
                <a:shade val="78000"/>
                <a:alpha val="0"/>
              </a:schemeClr>
            </a:gs>
          </a:gsLst>
        </a:gradFill>
      </dgm:spPr>
      <dgm:t>
        <a:bodyPr/>
        <a:lstStyle/>
        <a:p>
          <a:r>
            <a:rPr lang="en-US"/>
            <a:t>Wearables and Remote Patient Monitoring (RPM)</a:t>
          </a:r>
          <a:endParaRPr lang="en-US" dirty="0"/>
        </a:p>
      </dgm:t>
    </dgm:pt>
    <dgm:pt modelId="{C5F410E9-E239-444B-BC0F-E04244EE4B63}" type="parTrans" cxnId="{F33F7A76-2E07-4AF7-8527-443278EBFEA1}">
      <dgm:prSet/>
      <dgm:spPr/>
      <dgm:t>
        <a:bodyPr/>
        <a:lstStyle/>
        <a:p>
          <a:endParaRPr lang="en-US"/>
        </a:p>
      </dgm:t>
    </dgm:pt>
    <dgm:pt modelId="{6A37AA7C-1C5C-451A-9419-3FA1B231966D}" type="sibTrans" cxnId="{F33F7A76-2E07-4AF7-8527-443278EBFEA1}">
      <dgm:prSet/>
      <dgm:spPr/>
      <dgm:t>
        <a:bodyPr/>
        <a:lstStyle/>
        <a:p>
          <a:endParaRPr lang="en-US"/>
        </a:p>
      </dgm:t>
    </dgm:pt>
    <dgm:pt modelId="{DCAC1860-1E4C-4AD3-BD6F-A406AB25B461}">
      <dgm:prSet phldrT="[Text]"/>
      <dgm:spPr>
        <a:gradFill rotWithShape="0">
          <a:gsLst>
            <a:gs pos="0">
              <a:schemeClr val="accent2">
                <a:hueOff val="-1446200"/>
                <a:satOff val="-9924"/>
                <a:lumOff val="5098"/>
                <a:alphaOff val="0"/>
                <a:satMod val="103000"/>
                <a:lumMod val="102000"/>
                <a:tint val="94000"/>
              </a:schemeClr>
            </a:gs>
            <a:gs pos="70000">
              <a:schemeClr val="accent2">
                <a:hueOff val="-1446200"/>
                <a:satOff val="-9924"/>
                <a:lumOff val="5098"/>
                <a:satMod val="110000"/>
                <a:lumMod val="100000"/>
                <a:shade val="100000"/>
                <a:alpha val="82000"/>
              </a:schemeClr>
            </a:gs>
            <a:gs pos="100000">
              <a:schemeClr val="accent2">
                <a:hueOff val="-1446200"/>
                <a:satOff val="-9924"/>
                <a:lumOff val="5098"/>
                <a:lumMod val="99000"/>
                <a:satMod val="120000"/>
                <a:shade val="78000"/>
                <a:alpha val="0"/>
              </a:schemeClr>
            </a:gs>
          </a:gsLst>
        </a:gradFill>
      </dgm:spPr>
      <dgm:t>
        <a:bodyPr/>
        <a:lstStyle/>
        <a:p>
          <a:r>
            <a:rPr lang="en-US"/>
            <a:t>Automated and Mobile Engagement (Morelli and Giansanti, 2025)</a:t>
          </a:r>
          <a:endParaRPr lang="en-US" dirty="0"/>
        </a:p>
      </dgm:t>
    </dgm:pt>
    <dgm:pt modelId="{8231E4B8-DFA3-4885-B402-CCC257B879B0}" type="parTrans" cxnId="{ED66ACE5-851E-4E91-8963-C3A9915CF204}">
      <dgm:prSet/>
      <dgm:spPr/>
      <dgm:t>
        <a:bodyPr/>
        <a:lstStyle/>
        <a:p>
          <a:endParaRPr lang="en-US"/>
        </a:p>
      </dgm:t>
    </dgm:pt>
    <dgm:pt modelId="{0C1564FE-15DA-4C2D-B6CC-B43D5C90594B}" type="sibTrans" cxnId="{ED66ACE5-851E-4E91-8963-C3A9915CF204}">
      <dgm:prSet/>
      <dgm:spPr/>
      <dgm:t>
        <a:bodyPr/>
        <a:lstStyle/>
        <a:p>
          <a:endParaRPr lang="en-US"/>
        </a:p>
      </dgm:t>
    </dgm:pt>
    <dgm:pt modelId="{82C0DC76-6A68-4661-932F-DEAC7E6CFD5A}" type="pres">
      <dgm:prSet presAssocID="{0E7151BE-5C47-43A1-9FDD-EA1F6E7366CF}" presName="Name0" presStyleCnt="0">
        <dgm:presLayoutVars>
          <dgm:dir/>
          <dgm:resizeHandles val="exact"/>
        </dgm:presLayoutVars>
      </dgm:prSet>
      <dgm:spPr/>
    </dgm:pt>
    <dgm:pt modelId="{0CC5063C-E254-48BE-B4E3-F46444E6A31C}" type="pres">
      <dgm:prSet presAssocID="{0E7151BE-5C47-43A1-9FDD-EA1F6E7366CF}" presName="fgShape" presStyleLbl="fgShp" presStyleIdx="0" presStyleCnt="1" custLinFactNeighborX="518"/>
      <dgm:spPr>
        <a:gradFill rotWithShape="0">
          <a:gsLst>
            <a:gs pos="0">
              <a:schemeClr val="accent2">
                <a:tint val="40000"/>
                <a:hueOff val="0"/>
                <a:satOff val="0"/>
                <a:lumOff val="0"/>
                <a:satMod val="103000"/>
                <a:lumMod val="102000"/>
                <a:tint val="94000"/>
                <a:alpha val="0"/>
              </a:schemeClr>
            </a:gs>
            <a:gs pos="100000">
              <a:schemeClr val="accent2">
                <a:tint val="40000"/>
                <a:hueOff val="0"/>
                <a:satOff val="0"/>
                <a:lumOff val="0"/>
                <a:lumMod val="99000"/>
                <a:satMod val="120000"/>
                <a:shade val="78000"/>
                <a:alpha val="0"/>
              </a:schemeClr>
            </a:gs>
          </a:gsLst>
        </a:gradFill>
      </dgm:spPr>
    </dgm:pt>
    <dgm:pt modelId="{9971417F-5616-4BB5-AC79-89FB2C4AA957}" type="pres">
      <dgm:prSet presAssocID="{0E7151BE-5C47-43A1-9FDD-EA1F6E7366CF}" presName="linComp" presStyleCnt="0"/>
      <dgm:spPr/>
    </dgm:pt>
    <dgm:pt modelId="{8E0AF807-FDB3-4C10-9AD8-1F6CD2AB018D}" type="pres">
      <dgm:prSet presAssocID="{25E39AC2-96A1-41A0-B89E-A3122F87D7A2}" presName="compNode" presStyleCnt="0"/>
      <dgm:spPr/>
    </dgm:pt>
    <dgm:pt modelId="{80C47E92-71DE-4199-B9A0-2B1A18F688F0}" type="pres">
      <dgm:prSet presAssocID="{25E39AC2-96A1-41A0-B89E-A3122F87D7A2}" presName="bkgdShape" presStyleLbl="node1" presStyleIdx="0" presStyleCnt="4"/>
      <dgm:spPr/>
    </dgm:pt>
    <dgm:pt modelId="{A659FB4E-D131-4044-B1E2-3195C36F8A68}" type="pres">
      <dgm:prSet presAssocID="{25E39AC2-96A1-41A0-B89E-A3122F87D7A2}" presName="nodeTx" presStyleLbl="node1" presStyleIdx="0" presStyleCnt="4">
        <dgm:presLayoutVars>
          <dgm:bulletEnabled val="1"/>
        </dgm:presLayoutVars>
      </dgm:prSet>
      <dgm:spPr/>
    </dgm:pt>
    <dgm:pt modelId="{B972F96A-A3DF-45B2-AB01-5666C91824B7}" type="pres">
      <dgm:prSet presAssocID="{25E39AC2-96A1-41A0-B89E-A3122F87D7A2}" presName="invisiNode" presStyleLbl="node1" presStyleIdx="0" presStyleCnt="4"/>
      <dgm:spPr/>
    </dgm:pt>
    <dgm:pt modelId="{37EE2548-47B4-4395-BCC9-DE4C7C1A6529}" type="pres">
      <dgm:prSet presAssocID="{25E39AC2-96A1-41A0-B89E-A3122F87D7A2}" presName="imagNode" presStyleLbl="fgImgPlace1" presStyleIdx="0" presStyleCnt="4"/>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t="-4000" b="-4000"/>
          </a:stretch>
        </a:blipFill>
      </dgm:spPr>
    </dgm:pt>
    <dgm:pt modelId="{32193C45-B031-415D-9665-8F9B6FEF20E3}" type="pres">
      <dgm:prSet presAssocID="{9D2135BB-D487-40B8-899E-D68DE35B93D2}" presName="sibTrans" presStyleLbl="sibTrans2D1" presStyleIdx="0" presStyleCnt="0"/>
      <dgm:spPr/>
    </dgm:pt>
    <dgm:pt modelId="{F81FA8C9-8079-4618-8BAA-1BDA7D9D5FD2}" type="pres">
      <dgm:prSet presAssocID="{BD7BA294-9CBF-4C22-B2B3-B632C4B3C84A}" presName="compNode" presStyleCnt="0"/>
      <dgm:spPr/>
    </dgm:pt>
    <dgm:pt modelId="{1AD040AE-9157-4622-B87D-2741684E3BE5}" type="pres">
      <dgm:prSet presAssocID="{BD7BA294-9CBF-4C22-B2B3-B632C4B3C84A}" presName="bkgdShape" presStyleLbl="node1" presStyleIdx="1" presStyleCnt="4"/>
      <dgm:spPr/>
    </dgm:pt>
    <dgm:pt modelId="{8A0616FE-B9A5-4278-9DC1-9710B620883F}" type="pres">
      <dgm:prSet presAssocID="{BD7BA294-9CBF-4C22-B2B3-B632C4B3C84A}" presName="nodeTx" presStyleLbl="node1" presStyleIdx="1" presStyleCnt="4">
        <dgm:presLayoutVars>
          <dgm:bulletEnabled val="1"/>
        </dgm:presLayoutVars>
      </dgm:prSet>
      <dgm:spPr/>
    </dgm:pt>
    <dgm:pt modelId="{F422B7F4-E15C-43C4-B3C5-7BF64D02BC4E}" type="pres">
      <dgm:prSet presAssocID="{BD7BA294-9CBF-4C22-B2B3-B632C4B3C84A}" presName="invisiNode" presStyleLbl="node1" presStyleIdx="1" presStyleCnt="4"/>
      <dgm:spPr/>
    </dgm:pt>
    <dgm:pt modelId="{E67231B1-1542-49CA-8F1E-740FBB636187}" type="pres">
      <dgm:prSet presAssocID="{BD7BA294-9CBF-4C22-B2B3-B632C4B3C84A}" presName="imagNode" presStyleLbl="fgImgPlace1" presStyleIdx="1" presStyleCnt="4"/>
      <dgm:spPr>
        <a:blipFill dpi="0" rotWithShape="1">
          <a:blip xmlns:r="http://schemas.openxmlformats.org/officeDocument/2006/relationships" r:embed="rId3">
            <a:extLst>
              <a:ext uri="{837473B0-CC2E-450A-ABE3-18F120FF3D39}">
                <a1611:picAttrSrcUrl xmlns:a1611="http://schemas.microsoft.com/office/drawing/2016/11/main" r:id="rId4"/>
              </a:ext>
            </a:extLst>
          </a:blip>
          <a:srcRect/>
          <a:tile tx="0" ty="0" sx="14000" sy="15000" flip="none" algn="t"/>
        </a:blipFill>
      </dgm:spPr>
    </dgm:pt>
    <dgm:pt modelId="{864C525D-D594-4A83-A908-E651FD02C43A}" type="pres">
      <dgm:prSet presAssocID="{39B51D72-D726-409B-9F76-F87FBE1AF96E}" presName="sibTrans" presStyleLbl="sibTrans2D1" presStyleIdx="0" presStyleCnt="0"/>
      <dgm:spPr/>
    </dgm:pt>
    <dgm:pt modelId="{123645D8-F1D0-474E-9C1C-AC1093CCC064}" type="pres">
      <dgm:prSet presAssocID="{A848301B-076E-4FD2-917A-E0B288F936DA}" presName="compNode" presStyleCnt="0"/>
      <dgm:spPr/>
    </dgm:pt>
    <dgm:pt modelId="{C4A3F3E5-3827-40C1-BA8F-531B386B644F}" type="pres">
      <dgm:prSet presAssocID="{A848301B-076E-4FD2-917A-E0B288F936DA}" presName="bkgdShape" presStyleLbl="node1" presStyleIdx="2" presStyleCnt="4"/>
      <dgm:spPr/>
    </dgm:pt>
    <dgm:pt modelId="{8CE9B942-E8E0-4EC9-8872-331869963A44}" type="pres">
      <dgm:prSet presAssocID="{A848301B-076E-4FD2-917A-E0B288F936DA}" presName="nodeTx" presStyleLbl="node1" presStyleIdx="2" presStyleCnt="4">
        <dgm:presLayoutVars>
          <dgm:bulletEnabled val="1"/>
        </dgm:presLayoutVars>
      </dgm:prSet>
      <dgm:spPr/>
    </dgm:pt>
    <dgm:pt modelId="{54C2CD1E-E5CD-4F17-9FC8-48FA6DC2A678}" type="pres">
      <dgm:prSet presAssocID="{A848301B-076E-4FD2-917A-E0B288F936DA}" presName="invisiNode" presStyleLbl="node1" presStyleIdx="2" presStyleCnt="4"/>
      <dgm:spPr/>
    </dgm:pt>
    <dgm:pt modelId="{276DE4D4-DD14-47A5-A78D-A71AEE633B48}" type="pres">
      <dgm:prSet presAssocID="{A848301B-076E-4FD2-917A-E0B288F936DA}" presName="imagNode" presStyleLbl="fgImgPlace1" presStyleIdx="2" presStyleCnt="4"/>
      <dgm:spPr>
        <a:blipFill dpi="0" rotWithShape="1">
          <a:blip xmlns:r="http://schemas.openxmlformats.org/officeDocument/2006/relationships" r:embed="rId5">
            <a:extLst>
              <a:ext uri="{837473B0-CC2E-450A-ABE3-18F120FF3D39}">
                <a1611:picAttrSrcUrl xmlns:a1611="http://schemas.microsoft.com/office/drawing/2016/11/main" r:id="rId6"/>
              </a:ext>
            </a:extLst>
          </a:blip>
          <a:srcRect/>
          <a:stretch>
            <a:fillRect t="4000" b="3000"/>
          </a:stretch>
        </a:blipFill>
      </dgm:spPr>
    </dgm:pt>
    <dgm:pt modelId="{137BF40C-2B07-47BE-A026-1159CCE83B68}" type="pres">
      <dgm:prSet presAssocID="{6A37AA7C-1C5C-451A-9419-3FA1B231966D}" presName="sibTrans" presStyleLbl="sibTrans2D1" presStyleIdx="0" presStyleCnt="0"/>
      <dgm:spPr/>
    </dgm:pt>
    <dgm:pt modelId="{67D6E348-9836-441E-A1EA-36124316F6FA}" type="pres">
      <dgm:prSet presAssocID="{DCAC1860-1E4C-4AD3-BD6F-A406AB25B461}" presName="compNode" presStyleCnt="0"/>
      <dgm:spPr/>
    </dgm:pt>
    <dgm:pt modelId="{3BA935A3-77EC-41AE-B865-F1487B013E97}" type="pres">
      <dgm:prSet presAssocID="{DCAC1860-1E4C-4AD3-BD6F-A406AB25B461}" presName="bkgdShape" presStyleLbl="node1" presStyleIdx="3" presStyleCnt="4"/>
      <dgm:spPr/>
    </dgm:pt>
    <dgm:pt modelId="{24283C39-FD4F-435C-9F4D-B051A496482D}" type="pres">
      <dgm:prSet presAssocID="{DCAC1860-1E4C-4AD3-BD6F-A406AB25B461}" presName="nodeTx" presStyleLbl="node1" presStyleIdx="3" presStyleCnt="4">
        <dgm:presLayoutVars>
          <dgm:bulletEnabled val="1"/>
        </dgm:presLayoutVars>
      </dgm:prSet>
      <dgm:spPr/>
    </dgm:pt>
    <dgm:pt modelId="{064C8460-8CF1-45BA-B4EB-4B26AE63A891}" type="pres">
      <dgm:prSet presAssocID="{DCAC1860-1E4C-4AD3-BD6F-A406AB25B461}" presName="invisiNode" presStyleLbl="node1" presStyleIdx="3" presStyleCnt="4"/>
      <dgm:spPr/>
    </dgm:pt>
    <dgm:pt modelId="{29A0587D-CB83-4F6C-A9BB-7261BB1D0789}" type="pres">
      <dgm:prSet presAssocID="{DCAC1860-1E4C-4AD3-BD6F-A406AB25B461}" presName="imagNode" presStyleLbl="fgImgPlace1" presStyleIdx="3" presStyleCnt="4"/>
      <dgm:spPr>
        <a:blipFill>
          <a:blip xmlns:r="http://schemas.openxmlformats.org/officeDocument/2006/relationships" r:embed="rId7">
            <a:extLst>
              <a:ext uri="{837473B0-CC2E-450A-ABE3-18F120FF3D39}">
                <a1611:picAttrSrcUrl xmlns:a1611="http://schemas.microsoft.com/office/drawing/2016/11/main" r:id="rId8"/>
              </a:ext>
            </a:extLst>
          </a:blip>
          <a:srcRect/>
          <a:stretch>
            <a:fillRect t="-4000" b="-4000"/>
          </a:stretch>
        </a:blipFill>
      </dgm:spPr>
    </dgm:pt>
  </dgm:ptLst>
  <dgm:cxnLst>
    <dgm:cxn modelId="{9945BA03-E337-4D85-B0F7-1B4B26D982DC}" type="presOf" srcId="{25E39AC2-96A1-41A0-B89E-A3122F87D7A2}" destId="{80C47E92-71DE-4199-B9A0-2B1A18F688F0}" srcOrd="0" destOrd="0" presId="urn:microsoft.com/office/officeart/2005/8/layout/hList7"/>
    <dgm:cxn modelId="{EF6F480A-7943-4A60-A766-A2C2BA092C33}" type="presOf" srcId="{BD7BA294-9CBF-4C22-B2B3-B632C4B3C84A}" destId="{8A0616FE-B9A5-4278-9DC1-9710B620883F}" srcOrd="1" destOrd="0" presId="urn:microsoft.com/office/officeart/2005/8/layout/hList7"/>
    <dgm:cxn modelId="{CC1EFD1D-3214-48CE-A517-789B1F9F607F}" type="presOf" srcId="{25E39AC2-96A1-41A0-B89E-A3122F87D7A2}" destId="{A659FB4E-D131-4044-B1E2-3195C36F8A68}" srcOrd="1" destOrd="0" presId="urn:microsoft.com/office/officeart/2005/8/layout/hList7"/>
    <dgm:cxn modelId="{6679742D-1C55-4843-B65A-D797B278C383}" type="presOf" srcId="{9D2135BB-D487-40B8-899E-D68DE35B93D2}" destId="{32193C45-B031-415D-9665-8F9B6FEF20E3}" srcOrd="0" destOrd="0" presId="urn:microsoft.com/office/officeart/2005/8/layout/hList7"/>
    <dgm:cxn modelId="{8AB7E960-4532-47B3-947A-18832212537E}" type="presOf" srcId="{6A37AA7C-1C5C-451A-9419-3FA1B231966D}" destId="{137BF40C-2B07-47BE-A026-1159CCE83B68}" srcOrd="0" destOrd="0" presId="urn:microsoft.com/office/officeart/2005/8/layout/hList7"/>
    <dgm:cxn modelId="{EE76A168-BE70-49B3-8CC7-7BB00C202D6F}" type="presOf" srcId="{DCAC1860-1E4C-4AD3-BD6F-A406AB25B461}" destId="{3BA935A3-77EC-41AE-B865-F1487B013E97}" srcOrd="0" destOrd="0" presId="urn:microsoft.com/office/officeart/2005/8/layout/hList7"/>
    <dgm:cxn modelId="{786ECD72-34B0-484F-8E84-36C9C3212476}" type="presOf" srcId="{A848301B-076E-4FD2-917A-E0B288F936DA}" destId="{C4A3F3E5-3827-40C1-BA8F-531B386B644F}" srcOrd="0" destOrd="0" presId="urn:microsoft.com/office/officeart/2005/8/layout/hList7"/>
    <dgm:cxn modelId="{BD354375-97DA-4D89-B1FA-0BADF14CD177}" srcId="{0E7151BE-5C47-43A1-9FDD-EA1F6E7366CF}" destId="{BD7BA294-9CBF-4C22-B2B3-B632C4B3C84A}" srcOrd="1" destOrd="0" parTransId="{64632BA0-9FA6-434E-AFD0-DC6132CDCC1E}" sibTransId="{39B51D72-D726-409B-9F76-F87FBE1AF96E}"/>
    <dgm:cxn modelId="{F33F7A76-2E07-4AF7-8527-443278EBFEA1}" srcId="{0E7151BE-5C47-43A1-9FDD-EA1F6E7366CF}" destId="{A848301B-076E-4FD2-917A-E0B288F936DA}" srcOrd="2" destOrd="0" parTransId="{C5F410E9-E239-444B-BC0F-E04244EE4B63}" sibTransId="{6A37AA7C-1C5C-451A-9419-3FA1B231966D}"/>
    <dgm:cxn modelId="{74D3B356-1EE7-4C19-B076-BF64A1719300}" type="presOf" srcId="{BD7BA294-9CBF-4C22-B2B3-B632C4B3C84A}" destId="{1AD040AE-9157-4622-B87D-2741684E3BE5}" srcOrd="0" destOrd="0" presId="urn:microsoft.com/office/officeart/2005/8/layout/hList7"/>
    <dgm:cxn modelId="{39C361A4-0D50-4ABE-A255-33FDF70D383A}" type="presOf" srcId="{39B51D72-D726-409B-9F76-F87FBE1AF96E}" destId="{864C525D-D594-4A83-A908-E651FD02C43A}" srcOrd="0" destOrd="0" presId="urn:microsoft.com/office/officeart/2005/8/layout/hList7"/>
    <dgm:cxn modelId="{14C1CAA5-87C7-4E87-909B-AF0185816E29}" type="presOf" srcId="{A848301B-076E-4FD2-917A-E0B288F936DA}" destId="{8CE9B942-E8E0-4EC9-8872-331869963A44}" srcOrd="1" destOrd="0" presId="urn:microsoft.com/office/officeart/2005/8/layout/hList7"/>
    <dgm:cxn modelId="{1CF24CAE-C5A1-4388-9F00-70A4FF15B6AD}" srcId="{0E7151BE-5C47-43A1-9FDD-EA1F6E7366CF}" destId="{25E39AC2-96A1-41A0-B89E-A3122F87D7A2}" srcOrd="0" destOrd="0" parTransId="{9E22488B-D95E-4692-B147-4230824FBFC3}" sibTransId="{9D2135BB-D487-40B8-899E-D68DE35B93D2}"/>
    <dgm:cxn modelId="{2B93C3D9-2CC6-4E9B-B01B-B06C4707EF0E}" type="presOf" srcId="{0E7151BE-5C47-43A1-9FDD-EA1F6E7366CF}" destId="{82C0DC76-6A68-4661-932F-DEAC7E6CFD5A}" srcOrd="0" destOrd="0" presId="urn:microsoft.com/office/officeart/2005/8/layout/hList7"/>
    <dgm:cxn modelId="{ED66ACE5-851E-4E91-8963-C3A9915CF204}" srcId="{0E7151BE-5C47-43A1-9FDD-EA1F6E7366CF}" destId="{DCAC1860-1E4C-4AD3-BD6F-A406AB25B461}" srcOrd="3" destOrd="0" parTransId="{8231E4B8-DFA3-4885-B402-CCC257B879B0}" sibTransId="{0C1564FE-15DA-4C2D-B6CC-B43D5C90594B}"/>
    <dgm:cxn modelId="{B241B3E7-13C5-4CF5-8A3F-841F2A68462F}" type="presOf" srcId="{DCAC1860-1E4C-4AD3-BD6F-A406AB25B461}" destId="{24283C39-FD4F-435C-9F4D-B051A496482D}" srcOrd="1" destOrd="0" presId="urn:microsoft.com/office/officeart/2005/8/layout/hList7"/>
    <dgm:cxn modelId="{15B93925-BDEE-4EAB-98BE-3FB8F71B5359}" type="presParOf" srcId="{82C0DC76-6A68-4661-932F-DEAC7E6CFD5A}" destId="{0CC5063C-E254-48BE-B4E3-F46444E6A31C}" srcOrd="0" destOrd="0" presId="urn:microsoft.com/office/officeart/2005/8/layout/hList7"/>
    <dgm:cxn modelId="{0F0CE2AA-AC25-4E70-9328-9DF5A7C85791}" type="presParOf" srcId="{82C0DC76-6A68-4661-932F-DEAC7E6CFD5A}" destId="{9971417F-5616-4BB5-AC79-89FB2C4AA957}" srcOrd="1" destOrd="0" presId="urn:microsoft.com/office/officeart/2005/8/layout/hList7"/>
    <dgm:cxn modelId="{FB0B5EEC-E678-4178-AA99-972DEBE17FD9}" type="presParOf" srcId="{9971417F-5616-4BB5-AC79-89FB2C4AA957}" destId="{8E0AF807-FDB3-4C10-9AD8-1F6CD2AB018D}" srcOrd="0" destOrd="0" presId="urn:microsoft.com/office/officeart/2005/8/layout/hList7"/>
    <dgm:cxn modelId="{D30B27C0-75A8-4ABC-9B77-493AD28CB8E5}" type="presParOf" srcId="{8E0AF807-FDB3-4C10-9AD8-1F6CD2AB018D}" destId="{80C47E92-71DE-4199-B9A0-2B1A18F688F0}" srcOrd="0" destOrd="0" presId="urn:microsoft.com/office/officeart/2005/8/layout/hList7"/>
    <dgm:cxn modelId="{7963A12B-D109-44D7-A3ED-A6D04CDE7023}" type="presParOf" srcId="{8E0AF807-FDB3-4C10-9AD8-1F6CD2AB018D}" destId="{A659FB4E-D131-4044-B1E2-3195C36F8A68}" srcOrd="1" destOrd="0" presId="urn:microsoft.com/office/officeart/2005/8/layout/hList7"/>
    <dgm:cxn modelId="{1B7EFD5F-1F26-470B-8D40-9C1CD04D7E0C}" type="presParOf" srcId="{8E0AF807-FDB3-4C10-9AD8-1F6CD2AB018D}" destId="{B972F96A-A3DF-45B2-AB01-5666C91824B7}" srcOrd="2" destOrd="0" presId="urn:microsoft.com/office/officeart/2005/8/layout/hList7"/>
    <dgm:cxn modelId="{9B88482D-3BD4-466A-BE6B-EA02BB5CBDDA}" type="presParOf" srcId="{8E0AF807-FDB3-4C10-9AD8-1F6CD2AB018D}" destId="{37EE2548-47B4-4395-BCC9-DE4C7C1A6529}" srcOrd="3" destOrd="0" presId="urn:microsoft.com/office/officeart/2005/8/layout/hList7"/>
    <dgm:cxn modelId="{7CD37E0B-B627-4545-87CB-D23EC3564ED2}" type="presParOf" srcId="{9971417F-5616-4BB5-AC79-89FB2C4AA957}" destId="{32193C45-B031-415D-9665-8F9B6FEF20E3}" srcOrd="1" destOrd="0" presId="urn:microsoft.com/office/officeart/2005/8/layout/hList7"/>
    <dgm:cxn modelId="{80E48F5B-FE5F-4B8D-9B7A-DA9C6C62264E}" type="presParOf" srcId="{9971417F-5616-4BB5-AC79-89FB2C4AA957}" destId="{F81FA8C9-8079-4618-8BAA-1BDA7D9D5FD2}" srcOrd="2" destOrd="0" presId="urn:microsoft.com/office/officeart/2005/8/layout/hList7"/>
    <dgm:cxn modelId="{8E406239-0C8E-403B-9EAF-CD4C3B140798}" type="presParOf" srcId="{F81FA8C9-8079-4618-8BAA-1BDA7D9D5FD2}" destId="{1AD040AE-9157-4622-B87D-2741684E3BE5}" srcOrd="0" destOrd="0" presId="urn:microsoft.com/office/officeart/2005/8/layout/hList7"/>
    <dgm:cxn modelId="{D0059261-1CF2-4867-B6C5-100F682BE0CA}" type="presParOf" srcId="{F81FA8C9-8079-4618-8BAA-1BDA7D9D5FD2}" destId="{8A0616FE-B9A5-4278-9DC1-9710B620883F}" srcOrd="1" destOrd="0" presId="urn:microsoft.com/office/officeart/2005/8/layout/hList7"/>
    <dgm:cxn modelId="{9DDC1DDE-30A1-477C-8CDA-512C94504A8D}" type="presParOf" srcId="{F81FA8C9-8079-4618-8BAA-1BDA7D9D5FD2}" destId="{F422B7F4-E15C-43C4-B3C5-7BF64D02BC4E}" srcOrd="2" destOrd="0" presId="urn:microsoft.com/office/officeart/2005/8/layout/hList7"/>
    <dgm:cxn modelId="{00633D6F-87D1-4E37-B5F1-B9E651F6E052}" type="presParOf" srcId="{F81FA8C9-8079-4618-8BAA-1BDA7D9D5FD2}" destId="{E67231B1-1542-49CA-8F1E-740FBB636187}" srcOrd="3" destOrd="0" presId="urn:microsoft.com/office/officeart/2005/8/layout/hList7"/>
    <dgm:cxn modelId="{0D6A0730-75E7-46B6-AFD2-93478A7D1332}" type="presParOf" srcId="{9971417F-5616-4BB5-AC79-89FB2C4AA957}" destId="{864C525D-D594-4A83-A908-E651FD02C43A}" srcOrd="3" destOrd="0" presId="urn:microsoft.com/office/officeart/2005/8/layout/hList7"/>
    <dgm:cxn modelId="{8B3749E0-9643-4BFB-9801-64BD4BA44D12}" type="presParOf" srcId="{9971417F-5616-4BB5-AC79-89FB2C4AA957}" destId="{123645D8-F1D0-474E-9C1C-AC1093CCC064}" srcOrd="4" destOrd="0" presId="urn:microsoft.com/office/officeart/2005/8/layout/hList7"/>
    <dgm:cxn modelId="{E9254D40-AD64-4724-B6B1-1F45EB4A5FA4}" type="presParOf" srcId="{123645D8-F1D0-474E-9C1C-AC1093CCC064}" destId="{C4A3F3E5-3827-40C1-BA8F-531B386B644F}" srcOrd="0" destOrd="0" presId="urn:microsoft.com/office/officeart/2005/8/layout/hList7"/>
    <dgm:cxn modelId="{BF0D0F24-A4E3-4C1E-BB10-38221C994978}" type="presParOf" srcId="{123645D8-F1D0-474E-9C1C-AC1093CCC064}" destId="{8CE9B942-E8E0-4EC9-8872-331869963A44}" srcOrd="1" destOrd="0" presId="urn:microsoft.com/office/officeart/2005/8/layout/hList7"/>
    <dgm:cxn modelId="{52C6824A-E54D-42DC-B056-2B080A84DC1F}" type="presParOf" srcId="{123645D8-F1D0-474E-9C1C-AC1093CCC064}" destId="{54C2CD1E-E5CD-4F17-9FC8-48FA6DC2A678}" srcOrd="2" destOrd="0" presId="urn:microsoft.com/office/officeart/2005/8/layout/hList7"/>
    <dgm:cxn modelId="{D300B368-88D3-4E75-85FC-6339C219008A}" type="presParOf" srcId="{123645D8-F1D0-474E-9C1C-AC1093CCC064}" destId="{276DE4D4-DD14-47A5-A78D-A71AEE633B48}" srcOrd="3" destOrd="0" presId="urn:microsoft.com/office/officeart/2005/8/layout/hList7"/>
    <dgm:cxn modelId="{F4C88554-4800-446B-8C69-1EBE19F761DB}" type="presParOf" srcId="{9971417F-5616-4BB5-AC79-89FB2C4AA957}" destId="{137BF40C-2B07-47BE-A026-1159CCE83B68}" srcOrd="5" destOrd="0" presId="urn:microsoft.com/office/officeart/2005/8/layout/hList7"/>
    <dgm:cxn modelId="{081C4F69-D603-408C-A0DC-6403EB89732E}" type="presParOf" srcId="{9971417F-5616-4BB5-AC79-89FB2C4AA957}" destId="{67D6E348-9836-441E-A1EA-36124316F6FA}" srcOrd="6" destOrd="0" presId="urn:microsoft.com/office/officeart/2005/8/layout/hList7"/>
    <dgm:cxn modelId="{B65A8714-74F1-44D3-8A68-8554B1D2CA5A}" type="presParOf" srcId="{67D6E348-9836-441E-A1EA-36124316F6FA}" destId="{3BA935A3-77EC-41AE-B865-F1487B013E97}" srcOrd="0" destOrd="0" presId="urn:microsoft.com/office/officeart/2005/8/layout/hList7"/>
    <dgm:cxn modelId="{E79C9BC5-60BB-48A1-BBE5-8491FB02E869}" type="presParOf" srcId="{67D6E348-9836-441E-A1EA-36124316F6FA}" destId="{24283C39-FD4F-435C-9F4D-B051A496482D}" srcOrd="1" destOrd="0" presId="urn:microsoft.com/office/officeart/2005/8/layout/hList7"/>
    <dgm:cxn modelId="{7978460B-3D55-4BCC-A210-4AC81A4C440C}" type="presParOf" srcId="{67D6E348-9836-441E-A1EA-36124316F6FA}" destId="{064C8460-8CF1-45BA-B4EB-4B26AE63A891}" srcOrd="2" destOrd="0" presId="urn:microsoft.com/office/officeart/2005/8/layout/hList7"/>
    <dgm:cxn modelId="{C6BF9A1A-249A-4771-8D4D-52994C84A78F}" type="presParOf" srcId="{67D6E348-9836-441E-A1EA-36124316F6FA}" destId="{29A0587D-CB83-4F6C-A9BB-7261BB1D0789}" srcOrd="3" destOrd="0" presId="urn:microsoft.com/office/officeart/2005/8/layout/hList7"/>
  </dgm:cxnLst>
  <dgm:bg/>
  <dgm:whole/>
  <dgm:extLst>
    <a:ext uri="http://schemas.microsoft.com/office/drawing/2008/diagram">
      <dsp:dataModelExt xmlns:dsp="http://schemas.microsoft.com/office/drawing/2008/diagram" relId="rId6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7151BE-5C47-43A1-9FDD-EA1F6E7366CF}" type="doc">
      <dgm:prSet loTypeId="urn:microsoft.com/office/officeart/2005/8/layout/hList7" loCatId="list" qsTypeId="urn:microsoft.com/office/officeart/2005/8/quickstyle/simple5" qsCatId="simple" csTypeId="urn:microsoft.com/office/officeart/2005/8/colors/colorful2" csCatId="colorful" phldr="1"/>
      <dgm:spPr/>
      <dgm:t>
        <a:bodyPr/>
        <a:lstStyle/>
        <a:p>
          <a:endParaRPr lang="en-US"/>
        </a:p>
      </dgm:t>
    </dgm:pt>
    <dgm:pt modelId="{365004CC-45A4-45B5-BBB6-D6F74B4DA536}">
      <dgm:prSet/>
      <dgm:spPr>
        <a:gradFill rotWithShape="0">
          <a:gsLst>
            <a:gs pos="0">
              <a:schemeClr val="accent2">
                <a:hueOff val="0"/>
                <a:satOff val="0"/>
                <a:lumOff val="0"/>
                <a:alphaOff val="0"/>
                <a:satMod val="103000"/>
                <a:lumMod val="102000"/>
                <a:tint val="94000"/>
              </a:schemeClr>
            </a:gs>
            <a:gs pos="74000">
              <a:schemeClr val="accent2">
                <a:hueOff val="0"/>
                <a:satOff val="0"/>
                <a:lumOff val="0"/>
                <a:satMod val="110000"/>
                <a:lumMod val="100000"/>
                <a:shade val="100000"/>
                <a:alpha val="70000"/>
              </a:schemeClr>
            </a:gs>
            <a:gs pos="100000">
              <a:schemeClr val="accent2">
                <a:hueOff val="0"/>
                <a:satOff val="0"/>
                <a:lumOff val="0"/>
                <a:lumMod val="99000"/>
                <a:satMod val="120000"/>
                <a:shade val="78000"/>
                <a:alpha val="0"/>
              </a:schemeClr>
            </a:gs>
          </a:gsLst>
        </a:gradFill>
      </dgm:spPr>
      <dgm:t>
        <a:bodyPr/>
        <a:lstStyle/>
        <a:p>
          <a:r>
            <a:rPr lang="en-US" dirty="0"/>
            <a:t>Telemedicine and Virtual Care Platforms (</a:t>
          </a:r>
          <a:r>
            <a:rPr lang="en-US" dirty="0" err="1"/>
            <a:t>Ghadi</a:t>
          </a:r>
          <a:r>
            <a:rPr lang="en-US" dirty="0"/>
            <a:t> et al., 2024)</a:t>
          </a:r>
        </a:p>
      </dgm:t>
    </dgm:pt>
    <dgm:pt modelId="{DB9B6CE6-7722-4C15-B3D5-ED16C7499F13}" type="parTrans" cxnId="{268365FF-6A22-4CD1-AAB9-67A38237D473}">
      <dgm:prSet/>
      <dgm:spPr/>
      <dgm:t>
        <a:bodyPr/>
        <a:lstStyle/>
        <a:p>
          <a:endParaRPr lang="en-US"/>
        </a:p>
      </dgm:t>
    </dgm:pt>
    <dgm:pt modelId="{A2369CB1-6378-446D-9D57-163CF3CC5723}" type="sibTrans" cxnId="{268365FF-6A22-4CD1-AAB9-67A38237D473}">
      <dgm:prSet/>
      <dgm:spPr/>
      <dgm:t>
        <a:bodyPr/>
        <a:lstStyle/>
        <a:p>
          <a:endParaRPr lang="en-US"/>
        </a:p>
      </dgm:t>
    </dgm:pt>
    <dgm:pt modelId="{7CBC6F3F-3A4E-4FE2-AD9A-E9FB352367BD}">
      <dgm:prSet/>
      <dgm:spPr>
        <a:gradFill rotWithShape="0">
          <a:gsLst>
            <a:gs pos="0">
              <a:schemeClr val="accent2">
                <a:hueOff val="-361550"/>
                <a:satOff val="-2481"/>
                <a:lumOff val="1275"/>
                <a:alphaOff val="0"/>
                <a:satMod val="103000"/>
                <a:lumMod val="102000"/>
                <a:tint val="94000"/>
              </a:schemeClr>
            </a:gs>
            <a:gs pos="72000">
              <a:schemeClr val="accent2">
                <a:hueOff val="-361550"/>
                <a:satOff val="-2481"/>
                <a:lumOff val="1275"/>
                <a:satMod val="110000"/>
                <a:lumMod val="100000"/>
                <a:shade val="100000"/>
                <a:alpha val="81000"/>
              </a:schemeClr>
            </a:gs>
            <a:gs pos="100000">
              <a:schemeClr val="accent2">
                <a:hueOff val="-361550"/>
                <a:satOff val="-2481"/>
                <a:lumOff val="1275"/>
                <a:lumMod val="99000"/>
                <a:satMod val="120000"/>
                <a:shade val="78000"/>
                <a:alpha val="0"/>
              </a:schemeClr>
            </a:gs>
          </a:gsLst>
        </a:gradFill>
      </dgm:spPr>
      <dgm:t>
        <a:bodyPr/>
        <a:lstStyle/>
        <a:p>
          <a:r>
            <a:rPr lang="en-US" dirty="0"/>
            <a:t>Internet of Medical Things (IoMT) </a:t>
          </a:r>
        </a:p>
      </dgm:t>
    </dgm:pt>
    <dgm:pt modelId="{7D43423B-8066-40FB-807C-DD13C5B98C0C}" type="parTrans" cxnId="{B532B1BB-5562-417D-A7DA-94E59363121F}">
      <dgm:prSet/>
      <dgm:spPr/>
      <dgm:t>
        <a:bodyPr/>
        <a:lstStyle/>
        <a:p>
          <a:endParaRPr lang="en-US"/>
        </a:p>
      </dgm:t>
    </dgm:pt>
    <dgm:pt modelId="{FA8140E6-D6DF-4BB1-A6EA-F05E0B590716}" type="sibTrans" cxnId="{B532B1BB-5562-417D-A7DA-94E59363121F}">
      <dgm:prSet/>
      <dgm:spPr/>
      <dgm:t>
        <a:bodyPr/>
        <a:lstStyle/>
        <a:p>
          <a:endParaRPr lang="en-US"/>
        </a:p>
      </dgm:t>
    </dgm:pt>
    <dgm:pt modelId="{7D9BF305-F4CE-460D-8DE2-4CD1192E9384}">
      <dgm:prSet/>
      <dgm:spPr>
        <a:gradFill rotWithShape="0">
          <a:gsLst>
            <a:gs pos="0">
              <a:schemeClr val="accent2">
                <a:hueOff val="-723100"/>
                <a:satOff val="-4962"/>
                <a:lumOff val="2549"/>
                <a:alphaOff val="0"/>
                <a:satMod val="103000"/>
                <a:lumMod val="102000"/>
                <a:tint val="94000"/>
              </a:schemeClr>
            </a:gs>
            <a:gs pos="74000">
              <a:schemeClr val="accent2">
                <a:hueOff val="-723100"/>
                <a:satOff val="-4962"/>
                <a:lumOff val="2549"/>
                <a:satMod val="110000"/>
                <a:lumMod val="100000"/>
                <a:shade val="100000"/>
                <a:alpha val="70000"/>
              </a:schemeClr>
            </a:gs>
            <a:gs pos="100000">
              <a:schemeClr val="accent2">
                <a:hueOff val="-723100"/>
                <a:satOff val="-4962"/>
                <a:lumOff val="2549"/>
                <a:lumMod val="99000"/>
                <a:satMod val="120000"/>
                <a:shade val="78000"/>
                <a:alpha val="0"/>
              </a:schemeClr>
            </a:gs>
          </a:gsLst>
        </a:gradFill>
      </dgm:spPr>
      <dgm:t>
        <a:bodyPr/>
        <a:lstStyle/>
        <a:p>
          <a:r>
            <a:rPr lang="en-US" dirty="0"/>
            <a:t>Artificial Intelligence (AI) and Machine Learning (ML)</a:t>
          </a:r>
        </a:p>
      </dgm:t>
    </dgm:pt>
    <dgm:pt modelId="{F2FAADCA-ED73-463C-82FE-6A85FAC02565}" type="parTrans" cxnId="{F0511241-0930-4242-8596-8B7AD0B2D9A9}">
      <dgm:prSet/>
      <dgm:spPr/>
      <dgm:t>
        <a:bodyPr/>
        <a:lstStyle/>
        <a:p>
          <a:endParaRPr lang="en-US"/>
        </a:p>
      </dgm:t>
    </dgm:pt>
    <dgm:pt modelId="{693ED50C-34C2-4668-AEC1-3660A8C85686}" type="sibTrans" cxnId="{F0511241-0930-4242-8596-8B7AD0B2D9A9}">
      <dgm:prSet/>
      <dgm:spPr/>
      <dgm:t>
        <a:bodyPr/>
        <a:lstStyle/>
        <a:p>
          <a:endParaRPr lang="en-US"/>
        </a:p>
      </dgm:t>
    </dgm:pt>
    <dgm:pt modelId="{939CF4B0-D4DF-4F39-BFD8-8F7144FE1BF4}">
      <dgm:prSet/>
      <dgm:spPr>
        <a:gradFill rotWithShape="0">
          <a:gsLst>
            <a:gs pos="0">
              <a:schemeClr val="accent2">
                <a:hueOff val="-1084650"/>
                <a:satOff val="-7443"/>
                <a:lumOff val="3824"/>
                <a:alphaOff val="0"/>
                <a:satMod val="103000"/>
                <a:lumMod val="102000"/>
                <a:tint val="94000"/>
              </a:schemeClr>
            </a:gs>
            <a:gs pos="75000">
              <a:schemeClr val="accent2">
                <a:hueOff val="-1084650"/>
                <a:satOff val="-7443"/>
                <a:lumOff val="3824"/>
                <a:satMod val="110000"/>
                <a:lumMod val="100000"/>
                <a:shade val="100000"/>
                <a:alpha val="71000"/>
              </a:schemeClr>
            </a:gs>
            <a:gs pos="100000">
              <a:schemeClr val="accent2">
                <a:hueOff val="-1084650"/>
                <a:satOff val="-7443"/>
                <a:lumOff val="3824"/>
                <a:lumMod val="99000"/>
                <a:satMod val="120000"/>
                <a:shade val="78000"/>
                <a:alpha val="0"/>
              </a:schemeClr>
            </a:gs>
          </a:gsLst>
        </a:gradFill>
      </dgm:spPr>
      <dgm:t>
        <a:bodyPr/>
        <a:lstStyle/>
        <a:p>
          <a:r>
            <a:rPr lang="en-US" dirty="0"/>
            <a:t>Electronic Health Records (EHRs) and Interoperable Cloud Platforms</a:t>
          </a:r>
        </a:p>
      </dgm:t>
    </dgm:pt>
    <dgm:pt modelId="{BA1EF997-9E47-4D78-B508-A0E8A42DB87B}" type="parTrans" cxnId="{2AEC1E00-F55B-46D4-A478-C1B87B5D499E}">
      <dgm:prSet/>
      <dgm:spPr/>
      <dgm:t>
        <a:bodyPr/>
        <a:lstStyle/>
        <a:p>
          <a:endParaRPr lang="en-US"/>
        </a:p>
      </dgm:t>
    </dgm:pt>
    <dgm:pt modelId="{1594CDB3-D2EC-4CE6-BE36-616A31F4C8B9}" type="sibTrans" cxnId="{2AEC1E00-F55B-46D4-A478-C1B87B5D499E}">
      <dgm:prSet/>
      <dgm:spPr/>
      <dgm:t>
        <a:bodyPr/>
        <a:lstStyle/>
        <a:p>
          <a:endParaRPr lang="en-US"/>
        </a:p>
      </dgm:t>
    </dgm:pt>
    <dgm:pt modelId="{E9BB458F-E348-4629-80AC-689834711ADA}">
      <dgm:prSet/>
      <dgm:spPr>
        <a:gradFill rotWithShape="0">
          <a:gsLst>
            <a:gs pos="0">
              <a:schemeClr val="accent2">
                <a:hueOff val="-1446200"/>
                <a:satOff val="-9924"/>
                <a:lumOff val="5098"/>
                <a:alphaOff val="0"/>
                <a:satMod val="103000"/>
                <a:lumMod val="102000"/>
                <a:tint val="94000"/>
              </a:schemeClr>
            </a:gs>
            <a:gs pos="72000">
              <a:schemeClr val="accent2">
                <a:hueOff val="-1446200"/>
                <a:satOff val="-9924"/>
                <a:lumOff val="5098"/>
                <a:satMod val="110000"/>
                <a:lumMod val="100000"/>
                <a:shade val="100000"/>
                <a:alpha val="73000"/>
              </a:schemeClr>
            </a:gs>
            <a:gs pos="100000">
              <a:schemeClr val="accent2">
                <a:hueOff val="-1446200"/>
                <a:satOff val="-9924"/>
                <a:lumOff val="5098"/>
                <a:lumMod val="99000"/>
                <a:satMod val="120000"/>
                <a:shade val="78000"/>
                <a:alpha val="0"/>
              </a:schemeClr>
            </a:gs>
          </a:gsLst>
        </a:gradFill>
      </dgm:spPr>
      <dgm:t>
        <a:bodyPr/>
        <a:lstStyle/>
        <a:p>
          <a:r>
            <a:rPr lang="en-US" dirty="0"/>
            <a:t>Augmented Reality (AR) and Virtual Reality (VR)</a:t>
          </a:r>
        </a:p>
      </dgm:t>
    </dgm:pt>
    <dgm:pt modelId="{BAA9BFED-FAEC-441B-800A-51E1EA6F7EB7}" type="parTrans" cxnId="{A1182CB4-EE03-4C9C-A7F8-36579AE77566}">
      <dgm:prSet/>
      <dgm:spPr/>
      <dgm:t>
        <a:bodyPr/>
        <a:lstStyle/>
        <a:p>
          <a:endParaRPr lang="en-US"/>
        </a:p>
      </dgm:t>
    </dgm:pt>
    <dgm:pt modelId="{D703705F-4C0D-47AE-9496-C4EA76A2D73A}" type="sibTrans" cxnId="{A1182CB4-EE03-4C9C-A7F8-36579AE77566}">
      <dgm:prSet/>
      <dgm:spPr/>
      <dgm:t>
        <a:bodyPr/>
        <a:lstStyle/>
        <a:p>
          <a:endParaRPr lang="en-US"/>
        </a:p>
      </dgm:t>
    </dgm:pt>
    <dgm:pt modelId="{6AF444EF-662E-40C2-A7EB-4DD6D514D225}" type="pres">
      <dgm:prSet presAssocID="{0E7151BE-5C47-43A1-9FDD-EA1F6E7366CF}" presName="Name0" presStyleCnt="0">
        <dgm:presLayoutVars>
          <dgm:dir/>
          <dgm:resizeHandles val="exact"/>
        </dgm:presLayoutVars>
      </dgm:prSet>
      <dgm:spPr/>
    </dgm:pt>
    <dgm:pt modelId="{189C23AB-D350-43C3-A3C5-286043CB1544}" type="pres">
      <dgm:prSet presAssocID="{0E7151BE-5C47-43A1-9FDD-EA1F6E7366CF}" presName="fgShape" presStyleLbl="fgShp" presStyleIdx="0" presStyleCnt="1"/>
      <dgm:spPr>
        <a:gradFill rotWithShape="0">
          <a:gsLst>
            <a:gs pos="0">
              <a:schemeClr val="accent2">
                <a:tint val="40000"/>
                <a:hueOff val="0"/>
                <a:satOff val="0"/>
                <a:lumOff val="0"/>
                <a:satMod val="103000"/>
                <a:lumMod val="102000"/>
                <a:tint val="94000"/>
                <a:alpha val="0"/>
              </a:schemeClr>
            </a:gs>
            <a:gs pos="100000">
              <a:schemeClr val="accent2">
                <a:tint val="40000"/>
                <a:hueOff val="0"/>
                <a:satOff val="0"/>
                <a:lumOff val="0"/>
                <a:lumMod val="99000"/>
                <a:satMod val="120000"/>
                <a:shade val="78000"/>
                <a:alpha val="0"/>
              </a:schemeClr>
            </a:gs>
          </a:gsLst>
        </a:gradFill>
      </dgm:spPr>
    </dgm:pt>
    <dgm:pt modelId="{94A595B9-BA01-42EB-98E7-0D627764DC3D}" type="pres">
      <dgm:prSet presAssocID="{0E7151BE-5C47-43A1-9FDD-EA1F6E7366CF}" presName="linComp" presStyleCnt="0"/>
      <dgm:spPr/>
    </dgm:pt>
    <dgm:pt modelId="{4EA0B1D0-230C-442C-A4E4-FABAE51F51A9}" type="pres">
      <dgm:prSet presAssocID="{365004CC-45A4-45B5-BBB6-D6F74B4DA536}" presName="compNode" presStyleCnt="0"/>
      <dgm:spPr/>
    </dgm:pt>
    <dgm:pt modelId="{FC23CE17-3DD3-41F1-9445-4AD0FCFACC2C}" type="pres">
      <dgm:prSet presAssocID="{365004CC-45A4-45B5-BBB6-D6F74B4DA536}" presName="bkgdShape" presStyleLbl="node1" presStyleIdx="0" presStyleCnt="5"/>
      <dgm:spPr/>
    </dgm:pt>
    <dgm:pt modelId="{B8DABE44-6D46-450B-A052-C96F81604654}" type="pres">
      <dgm:prSet presAssocID="{365004CC-45A4-45B5-BBB6-D6F74B4DA536}" presName="nodeTx" presStyleLbl="node1" presStyleIdx="0" presStyleCnt="5">
        <dgm:presLayoutVars>
          <dgm:bulletEnabled val="1"/>
        </dgm:presLayoutVars>
      </dgm:prSet>
      <dgm:spPr/>
    </dgm:pt>
    <dgm:pt modelId="{9A6E4CDE-9073-4569-A197-4070AF510228}" type="pres">
      <dgm:prSet presAssocID="{365004CC-45A4-45B5-BBB6-D6F74B4DA536}" presName="invisiNode" presStyleLbl="node1" presStyleIdx="0" presStyleCnt="5"/>
      <dgm:spPr/>
    </dgm:pt>
    <dgm:pt modelId="{E9A37085-5FD8-469C-8AE9-E7C544C4521A}" type="pres">
      <dgm:prSet presAssocID="{365004CC-45A4-45B5-BBB6-D6F74B4DA536}" presName="imagNode" presStyleLbl="fgImgPlace1" presStyleIdx="0" presStyleCnt="5"/>
      <dgm:spPr>
        <a:blipFill dpi="0" rotWithShape="1">
          <a:blip xmlns:r="http://schemas.openxmlformats.org/officeDocument/2006/relationships" r:embed="rId1">
            <a:extLst>
              <a:ext uri="{837473B0-CC2E-450A-ABE3-18F120FF3D39}">
                <a1611:picAttrSrcUrl xmlns:a1611="http://schemas.microsoft.com/office/drawing/2016/11/main" r:id="rId2"/>
              </a:ext>
            </a:extLst>
          </a:blip>
          <a:srcRect/>
          <a:stretch>
            <a:fillRect l="-24000" t="3000" r="9000"/>
          </a:stretch>
        </a:blipFill>
      </dgm:spPr>
    </dgm:pt>
    <dgm:pt modelId="{83AA3D6A-30A8-4022-9E8F-CEE5CCC6A2A5}" type="pres">
      <dgm:prSet presAssocID="{A2369CB1-6378-446D-9D57-163CF3CC5723}" presName="sibTrans" presStyleLbl="sibTrans2D1" presStyleIdx="0" presStyleCnt="0"/>
      <dgm:spPr/>
    </dgm:pt>
    <dgm:pt modelId="{5A164B5D-870A-4416-8D2B-7BD7B089F09E}" type="pres">
      <dgm:prSet presAssocID="{7CBC6F3F-3A4E-4FE2-AD9A-E9FB352367BD}" presName="compNode" presStyleCnt="0"/>
      <dgm:spPr/>
    </dgm:pt>
    <dgm:pt modelId="{F3BEA4CE-1AB5-4E89-AFDF-8F90DEB789A3}" type="pres">
      <dgm:prSet presAssocID="{7CBC6F3F-3A4E-4FE2-AD9A-E9FB352367BD}" presName="bkgdShape" presStyleLbl="node1" presStyleIdx="1" presStyleCnt="5"/>
      <dgm:spPr/>
    </dgm:pt>
    <dgm:pt modelId="{CD95AF87-5590-4882-808E-C94110EA311A}" type="pres">
      <dgm:prSet presAssocID="{7CBC6F3F-3A4E-4FE2-AD9A-E9FB352367BD}" presName="nodeTx" presStyleLbl="node1" presStyleIdx="1" presStyleCnt="5">
        <dgm:presLayoutVars>
          <dgm:bulletEnabled val="1"/>
        </dgm:presLayoutVars>
      </dgm:prSet>
      <dgm:spPr/>
    </dgm:pt>
    <dgm:pt modelId="{B03C8898-6377-4FEB-AFCB-619B2B44CC56}" type="pres">
      <dgm:prSet presAssocID="{7CBC6F3F-3A4E-4FE2-AD9A-E9FB352367BD}" presName="invisiNode" presStyleLbl="node1" presStyleIdx="1" presStyleCnt="5"/>
      <dgm:spPr/>
    </dgm:pt>
    <dgm:pt modelId="{68E482D1-6488-401E-A270-B8A6EB38366B}" type="pres">
      <dgm:prSet presAssocID="{7CBC6F3F-3A4E-4FE2-AD9A-E9FB352367BD}" presName="imagNode" presStyleLbl="fgImgPlace1" presStyleIdx="1" presStyleCnt="5"/>
      <dgm:spPr>
        <a:blipFill>
          <a:blip xmlns:r="http://schemas.openxmlformats.org/officeDocument/2006/relationships" r:embed="rId3">
            <a:extLst>
              <a:ext uri="{837473B0-CC2E-450A-ABE3-18F120FF3D39}">
                <a1611:picAttrSrcUrl xmlns:a1611="http://schemas.microsoft.com/office/drawing/2016/11/main" r:id="rId4"/>
              </a:ext>
            </a:extLst>
          </a:blip>
          <a:srcRect/>
          <a:stretch>
            <a:fillRect l="-14000" r="-14000"/>
          </a:stretch>
        </a:blipFill>
      </dgm:spPr>
    </dgm:pt>
    <dgm:pt modelId="{C8B40A04-AA12-492A-88B8-EBD420657CC6}" type="pres">
      <dgm:prSet presAssocID="{FA8140E6-D6DF-4BB1-A6EA-F05E0B590716}" presName="sibTrans" presStyleLbl="sibTrans2D1" presStyleIdx="0" presStyleCnt="0"/>
      <dgm:spPr/>
    </dgm:pt>
    <dgm:pt modelId="{D7EBCE60-3587-4707-88E7-B34EECFC1D7D}" type="pres">
      <dgm:prSet presAssocID="{7D9BF305-F4CE-460D-8DE2-4CD1192E9384}" presName="compNode" presStyleCnt="0"/>
      <dgm:spPr/>
    </dgm:pt>
    <dgm:pt modelId="{A42971DC-3000-4088-A800-4BE48EBBBB63}" type="pres">
      <dgm:prSet presAssocID="{7D9BF305-F4CE-460D-8DE2-4CD1192E9384}" presName="bkgdShape" presStyleLbl="node1" presStyleIdx="2" presStyleCnt="5"/>
      <dgm:spPr/>
    </dgm:pt>
    <dgm:pt modelId="{69D6E2EC-F293-45A0-93A7-4E71A93A4AC9}" type="pres">
      <dgm:prSet presAssocID="{7D9BF305-F4CE-460D-8DE2-4CD1192E9384}" presName="nodeTx" presStyleLbl="node1" presStyleIdx="2" presStyleCnt="5">
        <dgm:presLayoutVars>
          <dgm:bulletEnabled val="1"/>
        </dgm:presLayoutVars>
      </dgm:prSet>
      <dgm:spPr/>
    </dgm:pt>
    <dgm:pt modelId="{E766E11F-9C1D-4C83-8787-CBB7D9200741}" type="pres">
      <dgm:prSet presAssocID="{7D9BF305-F4CE-460D-8DE2-4CD1192E9384}" presName="invisiNode" presStyleLbl="node1" presStyleIdx="2" presStyleCnt="5"/>
      <dgm:spPr/>
    </dgm:pt>
    <dgm:pt modelId="{30DC0158-4009-48C2-83A0-F07874F86792}" type="pres">
      <dgm:prSet presAssocID="{7D9BF305-F4CE-460D-8DE2-4CD1192E9384}" presName="imagNode" presStyleLbl="fgImgPlace1" presStyleIdx="2" presStyleCnt="5"/>
      <dgm:spPr>
        <a:blipFill>
          <a:blip xmlns:r="http://schemas.openxmlformats.org/officeDocument/2006/relationships" r:embed="rId5">
            <a:extLst>
              <a:ext uri="{837473B0-CC2E-450A-ABE3-18F120FF3D39}">
                <a1611:picAttrSrcUrl xmlns:a1611="http://schemas.microsoft.com/office/drawing/2016/11/main" r:id="rId6"/>
              </a:ext>
            </a:extLst>
          </a:blip>
          <a:srcRect/>
          <a:stretch>
            <a:fillRect l="-37000" r="-37000"/>
          </a:stretch>
        </a:blipFill>
      </dgm:spPr>
    </dgm:pt>
    <dgm:pt modelId="{A19B8FF5-357F-4D33-94D7-82E03CB9CCDC}" type="pres">
      <dgm:prSet presAssocID="{693ED50C-34C2-4668-AEC1-3660A8C85686}" presName="sibTrans" presStyleLbl="sibTrans2D1" presStyleIdx="0" presStyleCnt="0"/>
      <dgm:spPr/>
    </dgm:pt>
    <dgm:pt modelId="{D027886C-29C7-4CAB-9D78-3E7B5AB3A947}" type="pres">
      <dgm:prSet presAssocID="{939CF4B0-D4DF-4F39-BFD8-8F7144FE1BF4}" presName="compNode" presStyleCnt="0"/>
      <dgm:spPr/>
    </dgm:pt>
    <dgm:pt modelId="{6CE66E3F-5ECC-48B1-8EC8-886B08D8EC2D}" type="pres">
      <dgm:prSet presAssocID="{939CF4B0-D4DF-4F39-BFD8-8F7144FE1BF4}" presName="bkgdShape" presStyleLbl="node1" presStyleIdx="3" presStyleCnt="5"/>
      <dgm:spPr/>
    </dgm:pt>
    <dgm:pt modelId="{5D4827C1-6CB5-4299-A613-F854B1152C60}" type="pres">
      <dgm:prSet presAssocID="{939CF4B0-D4DF-4F39-BFD8-8F7144FE1BF4}" presName="nodeTx" presStyleLbl="node1" presStyleIdx="3" presStyleCnt="5">
        <dgm:presLayoutVars>
          <dgm:bulletEnabled val="1"/>
        </dgm:presLayoutVars>
      </dgm:prSet>
      <dgm:spPr/>
    </dgm:pt>
    <dgm:pt modelId="{809C46E4-1B2A-4BE1-830C-DD6DB0BBAA78}" type="pres">
      <dgm:prSet presAssocID="{939CF4B0-D4DF-4F39-BFD8-8F7144FE1BF4}" presName="invisiNode" presStyleLbl="node1" presStyleIdx="3" presStyleCnt="5"/>
      <dgm:spPr/>
    </dgm:pt>
    <dgm:pt modelId="{2978930D-DA7C-409C-8AA3-B06ED8778B49}" type="pres">
      <dgm:prSet presAssocID="{939CF4B0-D4DF-4F39-BFD8-8F7144FE1BF4}" presName="imagNode" presStyleLbl="fgImgPlace1" presStyleIdx="3" presStyleCnt="5"/>
      <dgm:spPr>
        <a:blipFill dpi="0" rotWithShape="1">
          <a:blip xmlns:r="http://schemas.openxmlformats.org/officeDocument/2006/relationships" r:embed="rId7">
            <a:extLst>
              <a:ext uri="{837473B0-CC2E-450A-ABE3-18F120FF3D39}">
                <a1611:picAttrSrcUrl xmlns:a1611="http://schemas.microsoft.com/office/drawing/2016/11/main" r:id="rId8"/>
              </a:ext>
            </a:extLst>
          </a:blip>
          <a:srcRect/>
          <a:stretch>
            <a:fillRect l="-28000" t="-9000" r="-3000" b="-39000"/>
          </a:stretch>
        </a:blipFill>
      </dgm:spPr>
    </dgm:pt>
    <dgm:pt modelId="{FC238B9C-6F9C-40D3-869D-FDF02C3B231A}" type="pres">
      <dgm:prSet presAssocID="{1594CDB3-D2EC-4CE6-BE36-616A31F4C8B9}" presName="sibTrans" presStyleLbl="sibTrans2D1" presStyleIdx="0" presStyleCnt="0"/>
      <dgm:spPr/>
    </dgm:pt>
    <dgm:pt modelId="{5887519B-3047-4BDA-83C8-55DBDF2D58F8}" type="pres">
      <dgm:prSet presAssocID="{E9BB458F-E348-4629-80AC-689834711ADA}" presName="compNode" presStyleCnt="0"/>
      <dgm:spPr/>
    </dgm:pt>
    <dgm:pt modelId="{651531F0-EE78-4B5D-9AB9-24A09B268CD4}" type="pres">
      <dgm:prSet presAssocID="{E9BB458F-E348-4629-80AC-689834711ADA}" presName="bkgdShape" presStyleLbl="node1" presStyleIdx="4" presStyleCnt="5"/>
      <dgm:spPr/>
    </dgm:pt>
    <dgm:pt modelId="{AE57EA29-B1DE-40B4-A7F3-59E8E09946A1}" type="pres">
      <dgm:prSet presAssocID="{E9BB458F-E348-4629-80AC-689834711ADA}" presName="nodeTx" presStyleLbl="node1" presStyleIdx="4" presStyleCnt="5">
        <dgm:presLayoutVars>
          <dgm:bulletEnabled val="1"/>
        </dgm:presLayoutVars>
      </dgm:prSet>
      <dgm:spPr/>
    </dgm:pt>
    <dgm:pt modelId="{2F80415D-F60D-4F24-9AD8-6B04AF8811C1}" type="pres">
      <dgm:prSet presAssocID="{E9BB458F-E348-4629-80AC-689834711ADA}" presName="invisiNode" presStyleLbl="node1" presStyleIdx="4" presStyleCnt="5"/>
      <dgm:spPr/>
    </dgm:pt>
    <dgm:pt modelId="{69A3EBA1-53E9-4A73-AD0A-9FB7D5E053EF}" type="pres">
      <dgm:prSet presAssocID="{E9BB458F-E348-4629-80AC-689834711ADA}" presName="imagNode" presStyleLbl="fgImgPlace1" presStyleIdx="4" presStyleCnt="5"/>
      <dgm:spPr>
        <a:blipFill>
          <a:blip xmlns:r="http://schemas.openxmlformats.org/officeDocument/2006/relationships" r:embed="rId9">
            <a:extLst>
              <a:ext uri="{837473B0-CC2E-450A-ABE3-18F120FF3D39}">
                <a1611:picAttrSrcUrl xmlns:a1611="http://schemas.microsoft.com/office/drawing/2016/11/main" r:id="rId10"/>
              </a:ext>
            </a:extLst>
          </a:blip>
          <a:srcRect/>
          <a:stretch>
            <a:fillRect l="-25000" r="-25000"/>
          </a:stretch>
        </a:blipFill>
      </dgm:spPr>
    </dgm:pt>
  </dgm:ptLst>
  <dgm:cxnLst>
    <dgm:cxn modelId="{2AEC1E00-F55B-46D4-A478-C1B87B5D499E}" srcId="{0E7151BE-5C47-43A1-9FDD-EA1F6E7366CF}" destId="{939CF4B0-D4DF-4F39-BFD8-8F7144FE1BF4}" srcOrd="3" destOrd="0" parTransId="{BA1EF997-9E47-4D78-B508-A0E8A42DB87B}" sibTransId="{1594CDB3-D2EC-4CE6-BE36-616A31F4C8B9}"/>
    <dgm:cxn modelId="{E27BD00B-0803-4F8E-B0FE-0F714088AE88}" type="presOf" srcId="{939CF4B0-D4DF-4F39-BFD8-8F7144FE1BF4}" destId="{5D4827C1-6CB5-4299-A613-F854B1152C60}" srcOrd="1" destOrd="0" presId="urn:microsoft.com/office/officeart/2005/8/layout/hList7"/>
    <dgm:cxn modelId="{A2426012-9CBB-400A-9937-46B16AA69AF8}" type="presOf" srcId="{1594CDB3-D2EC-4CE6-BE36-616A31F4C8B9}" destId="{FC238B9C-6F9C-40D3-869D-FDF02C3B231A}" srcOrd="0" destOrd="0" presId="urn:microsoft.com/office/officeart/2005/8/layout/hList7"/>
    <dgm:cxn modelId="{77B2C916-24CE-41BC-AC71-C23B40908B74}" type="presOf" srcId="{FA8140E6-D6DF-4BB1-A6EA-F05E0B590716}" destId="{C8B40A04-AA12-492A-88B8-EBD420657CC6}" srcOrd="0" destOrd="0" presId="urn:microsoft.com/office/officeart/2005/8/layout/hList7"/>
    <dgm:cxn modelId="{F0511241-0930-4242-8596-8B7AD0B2D9A9}" srcId="{0E7151BE-5C47-43A1-9FDD-EA1F6E7366CF}" destId="{7D9BF305-F4CE-460D-8DE2-4CD1192E9384}" srcOrd="2" destOrd="0" parTransId="{F2FAADCA-ED73-463C-82FE-6A85FAC02565}" sibTransId="{693ED50C-34C2-4668-AEC1-3660A8C85686}"/>
    <dgm:cxn modelId="{A8114175-AA34-4349-A909-340E452149AF}" type="presOf" srcId="{E9BB458F-E348-4629-80AC-689834711ADA}" destId="{AE57EA29-B1DE-40B4-A7F3-59E8E09946A1}" srcOrd="1" destOrd="0" presId="urn:microsoft.com/office/officeart/2005/8/layout/hList7"/>
    <dgm:cxn modelId="{C6E1EC75-8CC3-4047-A424-4D6D0D60117B}" type="presOf" srcId="{7D9BF305-F4CE-460D-8DE2-4CD1192E9384}" destId="{A42971DC-3000-4088-A800-4BE48EBBBB63}" srcOrd="0" destOrd="0" presId="urn:microsoft.com/office/officeart/2005/8/layout/hList7"/>
    <dgm:cxn modelId="{CBD55C59-D3EB-4E44-9448-29A83FA8AAB7}" type="presOf" srcId="{E9BB458F-E348-4629-80AC-689834711ADA}" destId="{651531F0-EE78-4B5D-9AB9-24A09B268CD4}" srcOrd="0" destOrd="0" presId="urn:microsoft.com/office/officeart/2005/8/layout/hList7"/>
    <dgm:cxn modelId="{1596F984-D971-40F8-87EC-61A5B1122CFE}" type="presOf" srcId="{7D9BF305-F4CE-460D-8DE2-4CD1192E9384}" destId="{69D6E2EC-F293-45A0-93A7-4E71A93A4AC9}" srcOrd="1" destOrd="0" presId="urn:microsoft.com/office/officeart/2005/8/layout/hList7"/>
    <dgm:cxn modelId="{AE74B9AC-40AA-4E96-9275-DE514A0877F6}" type="presOf" srcId="{693ED50C-34C2-4668-AEC1-3660A8C85686}" destId="{A19B8FF5-357F-4D33-94D7-82E03CB9CCDC}" srcOrd="0" destOrd="0" presId="urn:microsoft.com/office/officeart/2005/8/layout/hList7"/>
    <dgm:cxn modelId="{BD27EAB1-8739-4D67-BB95-3D2AB0F658EE}" type="presOf" srcId="{0E7151BE-5C47-43A1-9FDD-EA1F6E7366CF}" destId="{6AF444EF-662E-40C2-A7EB-4DD6D514D225}" srcOrd="0" destOrd="0" presId="urn:microsoft.com/office/officeart/2005/8/layout/hList7"/>
    <dgm:cxn modelId="{A1182CB4-EE03-4C9C-A7F8-36579AE77566}" srcId="{0E7151BE-5C47-43A1-9FDD-EA1F6E7366CF}" destId="{E9BB458F-E348-4629-80AC-689834711ADA}" srcOrd="4" destOrd="0" parTransId="{BAA9BFED-FAEC-441B-800A-51E1EA6F7EB7}" sibTransId="{D703705F-4C0D-47AE-9496-C4EA76A2D73A}"/>
    <dgm:cxn modelId="{1D258AB6-B996-4D08-AFC6-BE4116FE1910}" type="presOf" srcId="{365004CC-45A4-45B5-BBB6-D6F74B4DA536}" destId="{B8DABE44-6D46-450B-A052-C96F81604654}" srcOrd="1" destOrd="0" presId="urn:microsoft.com/office/officeart/2005/8/layout/hList7"/>
    <dgm:cxn modelId="{B532B1BB-5562-417D-A7DA-94E59363121F}" srcId="{0E7151BE-5C47-43A1-9FDD-EA1F6E7366CF}" destId="{7CBC6F3F-3A4E-4FE2-AD9A-E9FB352367BD}" srcOrd="1" destOrd="0" parTransId="{7D43423B-8066-40FB-807C-DD13C5B98C0C}" sibTransId="{FA8140E6-D6DF-4BB1-A6EA-F05E0B590716}"/>
    <dgm:cxn modelId="{7F850ABC-8F70-4B70-8DD7-E96B02084FB6}" type="presOf" srcId="{A2369CB1-6378-446D-9D57-163CF3CC5723}" destId="{83AA3D6A-30A8-4022-9E8F-CEE5CCC6A2A5}" srcOrd="0" destOrd="0" presId="urn:microsoft.com/office/officeart/2005/8/layout/hList7"/>
    <dgm:cxn modelId="{97A506C4-23F5-44CB-8F2E-C73558D17C0D}" type="presOf" srcId="{939CF4B0-D4DF-4F39-BFD8-8F7144FE1BF4}" destId="{6CE66E3F-5ECC-48B1-8EC8-886B08D8EC2D}" srcOrd="0" destOrd="0" presId="urn:microsoft.com/office/officeart/2005/8/layout/hList7"/>
    <dgm:cxn modelId="{0A7D24CA-2168-4189-BA9E-F07319543C23}" type="presOf" srcId="{365004CC-45A4-45B5-BBB6-D6F74B4DA536}" destId="{FC23CE17-3DD3-41F1-9445-4AD0FCFACC2C}" srcOrd="0" destOrd="0" presId="urn:microsoft.com/office/officeart/2005/8/layout/hList7"/>
    <dgm:cxn modelId="{BD46D7E0-CF9F-4EC0-959F-56AB0B19FEB0}" type="presOf" srcId="{7CBC6F3F-3A4E-4FE2-AD9A-E9FB352367BD}" destId="{CD95AF87-5590-4882-808E-C94110EA311A}" srcOrd="1" destOrd="0" presId="urn:microsoft.com/office/officeart/2005/8/layout/hList7"/>
    <dgm:cxn modelId="{0D5421EE-BE27-43BB-BE25-B2C583BCED33}" type="presOf" srcId="{7CBC6F3F-3A4E-4FE2-AD9A-E9FB352367BD}" destId="{F3BEA4CE-1AB5-4E89-AFDF-8F90DEB789A3}" srcOrd="0" destOrd="0" presId="urn:microsoft.com/office/officeart/2005/8/layout/hList7"/>
    <dgm:cxn modelId="{268365FF-6A22-4CD1-AAB9-67A38237D473}" srcId="{0E7151BE-5C47-43A1-9FDD-EA1F6E7366CF}" destId="{365004CC-45A4-45B5-BBB6-D6F74B4DA536}" srcOrd="0" destOrd="0" parTransId="{DB9B6CE6-7722-4C15-B3D5-ED16C7499F13}" sibTransId="{A2369CB1-6378-446D-9D57-163CF3CC5723}"/>
    <dgm:cxn modelId="{DE98459E-D0E1-4CA8-A952-D01CD9991A41}" type="presParOf" srcId="{6AF444EF-662E-40C2-A7EB-4DD6D514D225}" destId="{189C23AB-D350-43C3-A3C5-286043CB1544}" srcOrd="0" destOrd="0" presId="urn:microsoft.com/office/officeart/2005/8/layout/hList7"/>
    <dgm:cxn modelId="{D91E8A6B-B0C8-4227-8B67-F00F91BE9A0C}" type="presParOf" srcId="{6AF444EF-662E-40C2-A7EB-4DD6D514D225}" destId="{94A595B9-BA01-42EB-98E7-0D627764DC3D}" srcOrd="1" destOrd="0" presId="urn:microsoft.com/office/officeart/2005/8/layout/hList7"/>
    <dgm:cxn modelId="{45F6AC46-3AF7-4458-8922-641CB22FE5D1}" type="presParOf" srcId="{94A595B9-BA01-42EB-98E7-0D627764DC3D}" destId="{4EA0B1D0-230C-442C-A4E4-FABAE51F51A9}" srcOrd="0" destOrd="0" presId="urn:microsoft.com/office/officeart/2005/8/layout/hList7"/>
    <dgm:cxn modelId="{20D488AD-D102-4A5C-8E54-A13C122F9AF9}" type="presParOf" srcId="{4EA0B1D0-230C-442C-A4E4-FABAE51F51A9}" destId="{FC23CE17-3DD3-41F1-9445-4AD0FCFACC2C}" srcOrd="0" destOrd="0" presId="urn:microsoft.com/office/officeart/2005/8/layout/hList7"/>
    <dgm:cxn modelId="{35134C98-F028-40C4-971A-3A4EFC9439F6}" type="presParOf" srcId="{4EA0B1D0-230C-442C-A4E4-FABAE51F51A9}" destId="{B8DABE44-6D46-450B-A052-C96F81604654}" srcOrd="1" destOrd="0" presId="urn:microsoft.com/office/officeart/2005/8/layout/hList7"/>
    <dgm:cxn modelId="{010AA983-D695-41D8-94F0-5036C68701F5}" type="presParOf" srcId="{4EA0B1D0-230C-442C-A4E4-FABAE51F51A9}" destId="{9A6E4CDE-9073-4569-A197-4070AF510228}" srcOrd="2" destOrd="0" presId="urn:microsoft.com/office/officeart/2005/8/layout/hList7"/>
    <dgm:cxn modelId="{070AA4EE-0A12-461B-B345-33EB626F94F1}" type="presParOf" srcId="{4EA0B1D0-230C-442C-A4E4-FABAE51F51A9}" destId="{E9A37085-5FD8-469C-8AE9-E7C544C4521A}" srcOrd="3" destOrd="0" presId="urn:microsoft.com/office/officeart/2005/8/layout/hList7"/>
    <dgm:cxn modelId="{15189355-FC90-4D20-BA4E-81C829265B72}" type="presParOf" srcId="{94A595B9-BA01-42EB-98E7-0D627764DC3D}" destId="{83AA3D6A-30A8-4022-9E8F-CEE5CCC6A2A5}" srcOrd="1" destOrd="0" presId="urn:microsoft.com/office/officeart/2005/8/layout/hList7"/>
    <dgm:cxn modelId="{9C8076E4-766E-4080-A579-4538C53D2179}" type="presParOf" srcId="{94A595B9-BA01-42EB-98E7-0D627764DC3D}" destId="{5A164B5D-870A-4416-8D2B-7BD7B089F09E}" srcOrd="2" destOrd="0" presId="urn:microsoft.com/office/officeart/2005/8/layout/hList7"/>
    <dgm:cxn modelId="{926E9233-E3EC-4AFB-A176-FD52D6E6945C}" type="presParOf" srcId="{5A164B5D-870A-4416-8D2B-7BD7B089F09E}" destId="{F3BEA4CE-1AB5-4E89-AFDF-8F90DEB789A3}" srcOrd="0" destOrd="0" presId="urn:microsoft.com/office/officeart/2005/8/layout/hList7"/>
    <dgm:cxn modelId="{E80CED05-789B-4D50-9840-A4338058FC98}" type="presParOf" srcId="{5A164B5D-870A-4416-8D2B-7BD7B089F09E}" destId="{CD95AF87-5590-4882-808E-C94110EA311A}" srcOrd="1" destOrd="0" presId="urn:microsoft.com/office/officeart/2005/8/layout/hList7"/>
    <dgm:cxn modelId="{714FF693-CEB5-4087-B1B5-F4114777DB67}" type="presParOf" srcId="{5A164B5D-870A-4416-8D2B-7BD7B089F09E}" destId="{B03C8898-6377-4FEB-AFCB-619B2B44CC56}" srcOrd="2" destOrd="0" presId="urn:microsoft.com/office/officeart/2005/8/layout/hList7"/>
    <dgm:cxn modelId="{2A59A87F-9191-41A0-B424-B4EDD6B54FCF}" type="presParOf" srcId="{5A164B5D-870A-4416-8D2B-7BD7B089F09E}" destId="{68E482D1-6488-401E-A270-B8A6EB38366B}" srcOrd="3" destOrd="0" presId="urn:microsoft.com/office/officeart/2005/8/layout/hList7"/>
    <dgm:cxn modelId="{D5CC9D85-9440-49BB-8740-AAF7371EC9BC}" type="presParOf" srcId="{94A595B9-BA01-42EB-98E7-0D627764DC3D}" destId="{C8B40A04-AA12-492A-88B8-EBD420657CC6}" srcOrd="3" destOrd="0" presId="urn:microsoft.com/office/officeart/2005/8/layout/hList7"/>
    <dgm:cxn modelId="{7399C218-42AC-4944-BA49-72A7D5666604}" type="presParOf" srcId="{94A595B9-BA01-42EB-98E7-0D627764DC3D}" destId="{D7EBCE60-3587-4707-88E7-B34EECFC1D7D}" srcOrd="4" destOrd="0" presId="urn:microsoft.com/office/officeart/2005/8/layout/hList7"/>
    <dgm:cxn modelId="{8DD84DC1-F80F-470A-98ED-63D68503E59D}" type="presParOf" srcId="{D7EBCE60-3587-4707-88E7-B34EECFC1D7D}" destId="{A42971DC-3000-4088-A800-4BE48EBBBB63}" srcOrd="0" destOrd="0" presId="urn:microsoft.com/office/officeart/2005/8/layout/hList7"/>
    <dgm:cxn modelId="{5A7AA038-A892-48DA-97E4-8D1C58026144}" type="presParOf" srcId="{D7EBCE60-3587-4707-88E7-B34EECFC1D7D}" destId="{69D6E2EC-F293-45A0-93A7-4E71A93A4AC9}" srcOrd="1" destOrd="0" presId="urn:microsoft.com/office/officeart/2005/8/layout/hList7"/>
    <dgm:cxn modelId="{8AC96551-E502-4DC6-A8F2-EAB1BBD2C3ED}" type="presParOf" srcId="{D7EBCE60-3587-4707-88E7-B34EECFC1D7D}" destId="{E766E11F-9C1D-4C83-8787-CBB7D9200741}" srcOrd="2" destOrd="0" presId="urn:microsoft.com/office/officeart/2005/8/layout/hList7"/>
    <dgm:cxn modelId="{6AC41493-3451-4C18-A429-DD0686BDB801}" type="presParOf" srcId="{D7EBCE60-3587-4707-88E7-B34EECFC1D7D}" destId="{30DC0158-4009-48C2-83A0-F07874F86792}" srcOrd="3" destOrd="0" presId="urn:microsoft.com/office/officeart/2005/8/layout/hList7"/>
    <dgm:cxn modelId="{1FC597CC-D03D-4A7B-9E9C-AF31A3DEFCE8}" type="presParOf" srcId="{94A595B9-BA01-42EB-98E7-0D627764DC3D}" destId="{A19B8FF5-357F-4D33-94D7-82E03CB9CCDC}" srcOrd="5" destOrd="0" presId="urn:microsoft.com/office/officeart/2005/8/layout/hList7"/>
    <dgm:cxn modelId="{B56A61C0-92CD-40D3-B439-28F9A0CD0C31}" type="presParOf" srcId="{94A595B9-BA01-42EB-98E7-0D627764DC3D}" destId="{D027886C-29C7-4CAB-9D78-3E7B5AB3A947}" srcOrd="6" destOrd="0" presId="urn:microsoft.com/office/officeart/2005/8/layout/hList7"/>
    <dgm:cxn modelId="{9ED9CD52-2BFE-4299-8444-A0190619F547}" type="presParOf" srcId="{D027886C-29C7-4CAB-9D78-3E7B5AB3A947}" destId="{6CE66E3F-5ECC-48B1-8EC8-886B08D8EC2D}" srcOrd="0" destOrd="0" presId="urn:microsoft.com/office/officeart/2005/8/layout/hList7"/>
    <dgm:cxn modelId="{D65D5E98-DDC7-4484-B1E3-E7E8524314C8}" type="presParOf" srcId="{D027886C-29C7-4CAB-9D78-3E7B5AB3A947}" destId="{5D4827C1-6CB5-4299-A613-F854B1152C60}" srcOrd="1" destOrd="0" presId="urn:microsoft.com/office/officeart/2005/8/layout/hList7"/>
    <dgm:cxn modelId="{AE236607-964E-4D57-8B61-AE5A87FE3731}" type="presParOf" srcId="{D027886C-29C7-4CAB-9D78-3E7B5AB3A947}" destId="{809C46E4-1B2A-4BE1-830C-DD6DB0BBAA78}" srcOrd="2" destOrd="0" presId="urn:microsoft.com/office/officeart/2005/8/layout/hList7"/>
    <dgm:cxn modelId="{AB06A0A1-669E-4A92-ABE5-453271FE80A9}" type="presParOf" srcId="{D027886C-29C7-4CAB-9D78-3E7B5AB3A947}" destId="{2978930D-DA7C-409C-8AA3-B06ED8778B49}" srcOrd="3" destOrd="0" presId="urn:microsoft.com/office/officeart/2005/8/layout/hList7"/>
    <dgm:cxn modelId="{FBC25C9B-A4C0-40BA-9421-B1B5459169E8}" type="presParOf" srcId="{94A595B9-BA01-42EB-98E7-0D627764DC3D}" destId="{FC238B9C-6F9C-40D3-869D-FDF02C3B231A}" srcOrd="7" destOrd="0" presId="urn:microsoft.com/office/officeart/2005/8/layout/hList7"/>
    <dgm:cxn modelId="{2C6319BF-5B01-45BE-BA97-A33593C407CC}" type="presParOf" srcId="{94A595B9-BA01-42EB-98E7-0D627764DC3D}" destId="{5887519B-3047-4BDA-83C8-55DBDF2D58F8}" srcOrd="8" destOrd="0" presId="urn:microsoft.com/office/officeart/2005/8/layout/hList7"/>
    <dgm:cxn modelId="{546C6153-C5F8-45EE-9BF3-D6A6B4A8E868}" type="presParOf" srcId="{5887519B-3047-4BDA-83C8-55DBDF2D58F8}" destId="{651531F0-EE78-4B5D-9AB9-24A09B268CD4}" srcOrd="0" destOrd="0" presId="urn:microsoft.com/office/officeart/2005/8/layout/hList7"/>
    <dgm:cxn modelId="{5ADC1BA6-8B36-4248-8A0A-E7DF7C40A8E5}" type="presParOf" srcId="{5887519B-3047-4BDA-83C8-55DBDF2D58F8}" destId="{AE57EA29-B1DE-40B4-A7F3-59E8E09946A1}" srcOrd="1" destOrd="0" presId="urn:microsoft.com/office/officeart/2005/8/layout/hList7"/>
    <dgm:cxn modelId="{17B14F26-6517-4707-9343-F59B1F96E6CD}" type="presParOf" srcId="{5887519B-3047-4BDA-83C8-55DBDF2D58F8}" destId="{2F80415D-F60D-4F24-9AD8-6B04AF8811C1}" srcOrd="2" destOrd="0" presId="urn:microsoft.com/office/officeart/2005/8/layout/hList7"/>
    <dgm:cxn modelId="{943D57DC-6883-47B5-B495-6DA35F24F71F}" type="presParOf" srcId="{5887519B-3047-4BDA-83C8-55DBDF2D58F8}" destId="{69A3EBA1-53E9-4A73-AD0A-9FB7D5E053EF}" srcOrd="3" destOrd="0" presId="urn:microsoft.com/office/officeart/2005/8/layout/hList7"/>
  </dgm:cxnLst>
  <dgm:bg/>
  <dgm:whole/>
  <dgm:extLst>
    <a:ext uri="http://schemas.microsoft.com/office/drawing/2008/diagram">
      <dsp:dataModelExt xmlns:dsp="http://schemas.microsoft.com/office/drawing/2008/diagram" relId="rId5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181A88-BCAA-4368-9D4D-16234369C043}" type="doc">
      <dgm:prSet loTypeId="urn:microsoft.com/office/officeart/2005/8/layout/hList2" loCatId="list" qsTypeId="urn:microsoft.com/office/officeart/2005/8/quickstyle/simple4" qsCatId="simple" csTypeId="urn:microsoft.com/office/officeart/2005/8/colors/accent1_2" csCatId="accent1" phldr="1"/>
      <dgm:spPr/>
      <dgm:t>
        <a:bodyPr/>
        <a:lstStyle/>
        <a:p>
          <a:endParaRPr lang="en-US"/>
        </a:p>
      </dgm:t>
    </dgm:pt>
    <dgm:pt modelId="{4F9FE42C-3899-45D7-BB8B-F14638F879B4}">
      <dgm:prSet phldrT="[Text]"/>
      <dgm:spPr/>
      <dgm:t>
        <a:bodyPr/>
        <a:lstStyle/>
        <a:p>
          <a:r>
            <a:rPr lang="en-US" dirty="0"/>
            <a:t>Skills:</a:t>
          </a:r>
        </a:p>
      </dgm:t>
    </dgm:pt>
    <dgm:pt modelId="{BD04AE24-4CF2-4C70-9877-EE89029725FB}" type="parTrans" cxnId="{4D316027-5C53-4A13-AACB-4DE7049E615A}">
      <dgm:prSet/>
      <dgm:spPr/>
      <dgm:t>
        <a:bodyPr/>
        <a:lstStyle/>
        <a:p>
          <a:endParaRPr lang="en-US"/>
        </a:p>
      </dgm:t>
    </dgm:pt>
    <dgm:pt modelId="{EFD4D0B6-3A5B-48FC-A09C-1C86B7EA8B2E}" type="sibTrans" cxnId="{4D316027-5C53-4A13-AACB-4DE7049E615A}">
      <dgm:prSet/>
      <dgm:spPr/>
      <dgm:t>
        <a:bodyPr/>
        <a:lstStyle/>
        <a:p>
          <a:endParaRPr lang="en-US"/>
        </a:p>
      </dgm:t>
    </dgm:pt>
    <dgm:pt modelId="{033FDC81-E46D-4FCB-9360-66C8846ECA92}">
      <dgm:prSet phldrT="[Text]"/>
      <dgm:spPr/>
      <dgm:t>
        <a:bodyPr/>
        <a:lstStyle/>
        <a:p>
          <a:pPr>
            <a:buFont typeface="Wingdings" panose="05000000000000000000" pitchFamily="2" charset="2"/>
            <a:buChar char="Ø"/>
          </a:pPr>
          <a:r>
            <a:rPr lang="en-US" dirty="0"/>
            <a:t>Digital Literacy </a:t>
          </a:r>
        </a:p>
      </dgm:t>
    </dgm:pt>
    <dgm:pt modelId="{39110B35-648F-4805-8F0D-7771FAF394DC}" type="parTrans" cxnId="{FA8F4ECA-0B0A-478C-B42B-46CE2A577E50}">
      <dgm:prSet/>
      <dgm:spPr/>
      <dgm:t>
        <a:bodyPr/>
        <a:lstStyle/>
        <a:p>
          <a:endParaRPr lang="en-US"/>
        </a:p>
      </dgm:t>
    </dgm:pt>
    <dgm:pt modelId="{DE3D813D-1674-4C67-B795-A1817B07349F}" type="sibTrans" cxnId="{FA8F4ECA-0B0A-478C-B42B-46CE2A577E50}">
      <dgm:prSet/>
      <dgm:spPr/>
      <dgm:t>
        <a:bodyPr/>
        <a:lstStyle/>
        <a:p>
          <a:endParaRPr lang="en-US"/>
        </a:p>
      </dgm:t>
    </dgm:pt>
    <dgm:pt modelId="{A59C7800-3BC3-4024-8F60-524099A05D38}">
      <dgm:prSet phldrT="[Text]"/>
      <dgm:spPr/>
      <dgm:t>
        <a:bodyPr/>
        <a:lstStyle/>
        <a:p>
          <a:pPr>
            <a:buFont typeface="Wingdings" panose="05000000000000000000" pitchFamily="2" charset="2"/>
            <a:buChar char="Ø"/>
          </a:pPr>
          <a:r>
            <a:rPr lang="en-US" dirty="0"/>
            <a:t>Cybersecurity and Privacy Practices</a:t>
          </a:r>
        </a:p>
      </dgm:t>
    </dgm:pt>
    <dgm:pt modelId="{8911BF9D-D68C-4270-93B1-955A6146CDC6}" type="parTrans" cxnId="{B92E6602-0315-4CFF-939F-3B9D386F48AB}">
      <dgm:prSet/>
      <dgm:spPr/>
      <dgm:t>
        <a:bodyPr/>
        <a:lstStyle/>
        <a:p>
          <a:endParaRPr lang="en-US"/>
        </a:p>
      </dgm:t>
    </dgm:pt>
    <dgm:pt modelId="{8525EA6A-C42E-4E13-8E71-8081E98A8539}" type="sibTrans" cxnId="{B92E6602-0315-4CFF-939F-3B9D386F48AB}">
      <dgm:prSet/>
      <dgm:spPr/>
      <dgm:t>
        <a:bodyPr/>
        <a:lstStyle/>
        <a:p>
          <a:endParaRPr lang="en-US"/>
        </a:p>
      </dgm:t>
    </dgm:pt>
    <dgm:pt modelId="{D901C80A-F9C2-448C-9B47-7D7FC2E03A40}">
      <dgm:prSet phldrT="[Text]"/>
      <dgm:spPr/>
      <dgm:t>
        <a:bodyPr/>
        <a:lstStyle/>
        <a:p>
          <a:pPr>
            <a:buFont typeface="Wingdings" panose="05000000000000000000" pitchFamily="2" charset="2"/>
            <a:buChar char="Ø"/>
          </a:pPr>
          <a:r>
            <a:rPr lang="en-US" dirty="0"/>
            <a:t>Virtual Care and Telehealth Competency</a:t>
          </a:r>
        </a:p>
      </dgm:t>
    </dgm:pt>
    <dgm:pt modelId="{2F1FDA38-69ED-4033-8E99-9BB2E7E0C441}" type="parTrans" cxnId="{8FEDEF68-78E5-4DB3-AE3E-4F28CA91876E}">
      <dgm:prSet/>
      <dgm:spPr/>
      <dgm:t>
        <a:bodyPr/>
        <a:lstStyle/>
        <a:p>
          <a:endParaRPr lang="en-US"/>
        </a:p>
      </dgm:t>
    </dgm:pt>
    <dgm:pt modelId="{26800B06-11B2-4252-92D2-82F48FE8FA9F}" type="sibTrans" cxnId="{8FEDEF68-78E5-4DB3-AE3E-4F28CA91876E}">
      <dgm:prSet/>
      <dgm:spPr/>
      <dgm:t>
        <a:bodyPr/>
        <a:lstStyle/>
        <a:p>
          <a:endParaRPr lang="en-US"/>
        </a:p>
      </dgm:t>
    </dgm:pt>
    <dgm:pt modelId="{2AD117F0-1DF4-4A80-ADCE-522C13712067}">
      <dgm:prSet phldrT="[Text]"/>
      <dgm:spPr/>
      <dgm:t>
        <a:bodyPr/>
        <a:lstStyle/>
        <a:p>
          <a:pPr>
            <a:buFont typeface="Wingdings" panose="05000000000000000000" pitchFamily="2" charset="2"/>
            <a:buChar char="Ø"/>
          </a:pPr>
          <a:r>
            <a:rPr lang="en-US" dirty="0"/>
            <a:t>Information and Data Literacy (Aldosari, 2025)</a:t>
          </a:r>
        </a:p>
      </dgm:t>
    </dgm:pt>
    <dgm:pt modelId="{6814DCCC-E281-4C48-8BAB-49F279FEA6F3}" type="parTrans" cxnId="{75DE90D4-B095-4BFC-908F-80D285360288}">
      <dgm:prSet/>
      <dgm:spPr/>
      <dgm:t>
        <a:bodyPr/>
        <a:lstStyle/>
        <a:p>
          <a:endParaRPr lang="en-US"/>
        </a:p>
      </dgm:t>
    </dgm:pt>
    <dgm:pt modelId="{48F77C84-20E7-49A9-B69C-57E9E7E4646F}" type="sibTrans" cxnId="{75DE90D4-B095-4BFC-908F-80D285360288}">
      <dgm:prSet/>
      <dgm:spPr/>
      <dgm:t>
        <a:bodyPr/>
        <a:lstStyle/>
        <a:p>
          <a:endParaRPr lang="en-US"/>
        </a:p>
      </dgm:t>
    </dgm:pt>
    <dgm:pt modelId="{3AA057A7-0FF5-464D-8046-051C85C677D5}">
      <dgm:prSet phldrT="[Text]"/>
      <dgm:spPr/>
      <dgm:t>
        <a:bodyPr/>
        <a:lstStyle/>
        <a:p>
          <a:r>
            <a:rPr lang="en-US" dirty="0"/>
            <a:t>Culture:</a:t>
          </a:r>
        </a:p>
      </dgm:t>
    </dgm:pt>
    <dgm:pt modelId="{476A006A-E38C-4DB6-8663-61BCED44A42D}" type="parTrans" cxnId="{630214D9-8CF2-48B1-AE71-F447C68FC9BF}">
      <dgm:prSet/>
      <dgm:spPr/>
      <dgm:t>
        <a:bodyPr/>
        <a:lstStyle/>
        <a:p>
          <a:endParaRPr lang="en-US"/>
        </a:p>
      </dgm:t>
    </dgm:pt>
    <dgm:pt modelId="{03D9771A-A3A4-42DB-B7BD-45950D9B8BC4}" type="sibTrans" cxnId="{630214D9-8CF2-48B1-AE71-F447C68FC9BF}">
      <dgm:prSet/>
      <dgm:spPr/>
      <dgm:t>
        <a:bodyPr/>
        <a:lstStyle/>
        <a:p>
          <a:endParaRPr lang="en-US"/>
        </a:p>
      </dgm:t>
    </dgm:pt>
    <dgm:pt modelId="{07974631-6AE2-4BDF-A034-5DCC23C1FD12}">
      <dgm:prSet phldrT="[Text]"/>
      <dgm:spPr/>
      <dgm:t>
        <a:bodyPr/>
        <a:lstStyle/>
        <a:p>
          <a:pPr>
            <a:buFont typeface="Wingdings" panose="05000000000000000000" pitchFamily="2" charset="2"/>
            <a:buChar char="Ø"/>
          </a:pPr>
          <a:r>
            <a:rPr lang="en-US" dirty="0"/>
            <a:t>Continuous Learning and Protected Training Time</a:t>
          </a:r>
        </a:p>
      </dgm:t>
    </dgm:pt>
    <dgm:pt modelId="{7A78C394-46B5-47DF-B48D-DE6EB508370B}" type="parTrans" cxnId="{CC6E921D-14BE-4E61-9B6E-A738DC7F9AFE}">
      <dgm:prSet/>
      <dgm:spPr/>
      <dgm:t>
        <a:bodyPr/>
        <a:lstStyle/>
        <a:p>
          <a:endParaRPr lang="en-US"/>
        </a:p>
      </dgm:t>
    </dgm:pt>
    <dgm:pt modelId="{A98A230C-B7C2-4140-AE12-086B1EC88F65}" type="sibTrans" cxnId="{CC6E921D-14BE-4E61-9B6E-A738DC7F9AFE}">
      <dgm:prSet/>
      <dgm:spPr/>
      <dgm:t>
        <a:bodyPr/>
        <a:lstStyle/>
        <a:p>
          <a:endParaRPr lang="en-US"/>
        </a:p>
      </dgm:t>
    </dgm:pt>
    <dgm:pt modelId="{0F65BFAD-27CC-4B9C-A9CD-1196826E858D}">
      <dgm:prSet phldrT="[Text]"/>
      <dgm:spPr/>
      <dgm:t>
        <a:bodyPr/>
        <a:lstStyle/>
        <a:p>
          <a:pPr>
            <a:buFont typeface="Wingdings" panose="05000000000000000000" pitchFamily="2" charset="2"/>
            <a:buChar char="Ø"/>
          </a:pPr>
          <a:r>
            <a:rPr lang="en-US" dirty="0"/>
            <a:t>Workflow Redesign and Role Clarity</a:t>
          </a:r>
        </a:p>
      </dgm:t>
    </dgm:pt>
    <dgm:pt modelId="{3AAF0F70-E372-49CE-BBAD-5DC51AACA35C}" type="parTrans" cxnId="{0ABCB5DD-11C1-43A9-935A-95BFFD439909}">
      <dgm:prSet/>
      <dgm:spPr/>
      <dgm:t>
        <a:bodyPr/>
        <a:lstStyle/>
        <a:p>
          <a:endParaRPr lang="en-US"/>
        </a:p>
      </dgm:t>
    </dgm:pt>
    <dgm:pt modelId="{97485DE6-7946-4B8E-A28A-CB757C2705EA}" type="sibTrans" cxnId="{0ABCB5DD-11C1-43A9-935A-95BFFD439909}">
      <dgm:prSet/>
      <dgm:spPr/>
      <dgm:t>
        <a:bodyPr/>
        <a:lstStyle/>
        <a:p>
          <a:endParaRPr lang="en-US"/>
        </a:p>
      </dgm:t>
    </dgm:pt>
    <dgm:pt modelId="{88755DF4-B189-48BC-9B78-87D45233E1D3}">
      <dgm:prSet phldrT="[Text]"/>
      <dgm:spPr/>
      <dgm:t>
        <a:bodyPr/>
        <a:lstStyle/>
        <a:p>
          <a:pPr>
            <a:buFont typeface="Wingdings" panose="05000000000000000000" pitchFamily="2" charset="2"/>
            <a:buChar char="Ø"/>
          </a:pPr>
          <a:r>
            <a:rPr lang="en-US" dirty="0"/>
            <a:t>Leadership Support and Well-being (</a:t>
          </a:r>
          <a:r>
            <a:rPr lang="en-US" dirty="0" err="1"/>
            <a:t>Naderbagi</a:t>
          </a:r>
          <a:r>
            <a:rPr lang="en-US" dirty="0"/>
            <a:t> et al., 2024)</a:t>
          </a:r>
        </a:p>
      </dgm:t>
    </dgm:pt>
    <dgm:pt modelId="{212B21C2-B5E3-44B3-A3A7-2E3A4BA859B8}" type="parTrans" cxnId="{B6B7ABFD-7200-4773-9AAD-632A6E3385C8}">
      <dgm:prSet/>
      <dgm:spPr/>
      <dgm:t>
        <a:bodyPr/>
        <a:lstStyle/>
        <a:p>
          <a:endParaRPr lang="en-US"/>
        </a:p>
      </dgm:t>
    </dgm:pt>
    <dgm:pt modelId="{1BFB6CB1-E401-4C4C-A221-E640C7438C51}" type="sibTrans" cxnId="{B6B7ABFD-7200-4773-9AAD-632A6E3385C8}">
      <dgm:prSet/>
      <dgm:spPr/>
      <dgm:t>
        <a:bodyPr/>
        <a:lstStyle/>
        <a:p>
          <a:endParaRPr lang="en-US"/>
        </a:p>
      </dgm:t>
    </dgm:pt>
    <dgm:pt modelId="{BD4772E9-3CD2-4FE8-A76A-5435C7DC5570}" type="pres">
      <dgm:prSet presAssocID="{81181A88-BCAA-4368-9D4D-16234369C043}" presName="linearFlow" presStyleCnt="0">
        <dgm:presLayoutVars>
          <dgm:dir/>
          <dgm:animLvl val="lvl"/>
          <dgm:resizeHandles/>
        </dgm:presLayoutVars>
      </dgm:prSet>
      <dgm:spPr/>
    </dgm:pt>
    <dgm:pt modelId="{F3D6D8EA-A9D2-4BCE-9D3D-5DFB1633BC93}" type="pres">
      <dgm:prSet presAssocID="{4F9FE42C-3899-45D7-BB8B-F14638F879B4}" presName="compositeNode" presStyleCnt="0">
        <dgm:presLayoutVars>
          <dgm:bulletEnabled val="1"/>
        </dgm:presLayoutVars>
      </dgm:prSet>
      <dgm:spPr/>
    </dgm:pt>
    <dgm:pt modelId="{AA9CD178-CE6D-4E4C-AD67-D85C64CA865D}" type="pres">
      <dgm:prSet presAssocID="{4F9FE42C-3899-45D7-BB8B-F14638F879B4}" presName="image" presStyleLbl="fgImgPlace1" presStyleIdx="0" presStyleCnt="2"/>
      <dgm:spPr>
        <a:blipFill>
          <a:blip xmlns:r="http://schemas.openxmlformats.org/officeDocument/2006/relationships" r:embed="rId1"/>
          <a:srcRect/>
          <a:stretch>
            <a:fillRect/>
          </a:stretch>
        </a:blipFill>
      </dgm:spPr>
    </dgm:pt>
    <dgm:pt modelId="{2FED24F0-35D2-4017-B445-37964DBC1AE2}" type="pres">
      <dgm:prSet presAssocID="{4F9FE42C-3899-45D7-BB8B-F14638F879B4}" presName="childNode" presStyleLbl="node1" presStyleIdx="0" presStyleCnt="2">
        <dgm:presLayoutVars>
          <dgm:bulletEnabled val="1"/>
        </dgm:presLayoutVars>
      </dgm:prSet>
      <dgm:spPr/>
    </dgm:pt>
    <dgm:pt modelId="{5B11A276-ACAC-499B-BDFA-48977FB4E0B5}" type="pres">
      <dgm:prSet presAssocID="{4F9FE42C-3899-45D7-BB8B-F14638F879B4}" presName="parentNode" presStyleLbl="revTx" presStyleIdx="0" presStyleCnt="2">
        <dgm:presLayoutVars>
          <dgm:chMax val="0"/>
          <dgm:bulletEnabled val="1"/>
        </dgm:presLayoutVars>
      </dgm:prSet>
      <dgm:spPr/>
    </dgm:pt>
    <dgm:pt modelId="{66C12BC1-B0A1-4D51-B964-C60398248EAC}" type="pres">
      <dgm:prSet presAssocID="{EFD4D0B6-3A5B-48FC-A09C-1C86B7EA8B2E}" presName="sibTrans" presStyleCnt="0"/>
      <dgm:spPr/>
    </dgm:pt>
    <dgm:pt modelId="{7A81D788-9E47-4B1A-80D1-C4A8C7B01E8E}" type="pres">
      <dgm:prSet presAssocID="{3AA057A7-0FF5-464D-8046-051C85C677D5}" presName="compositeNode" presStyleCnt="0">
        <dgm:presLayoutVars>
          <dgm:bulletEnabled val="1"/>
        </dgm:presLayoutVars>
      </dgm:prSet>
      <dgm:spPr/>
    </dgm:pt>
    <dgm:pt modelId="{C51A5354-8EE6-4179-8D93-01589E1500BE}" type="pres">
      <dgm:prSet presAssocID="{3AA057A7-0FF5-464D-8046-051C85C677D5}" presName="image" presStyleLbl="fgImgPlace1" presStyleIdx="1" presStyleCnt="2" custLinFactNeighborX="22394" custLinFactNeighborY="-2129"/>
      <dgm:spPr>
        <a:blipFill dpi="0" rotWithShape="1">
          <a:blip xmlns:r="http://schemas.openxmlformats.org/officeDocument/2006/relationships" r:embed="rId2"/>
          <a:srcRect/>
          <a:stretch>
            <a:fillRect l="-11000" t="-34000" r="-10000" b="-4000"/>
          </a:stretch>
        </a:blipFill>
      </dgm:spPr>
    </dgm:pt>
    <dgm:pt modelId="{429C3D29-470F-4ACC-B8DB-ED9DE7BFA843}" type="pres">
      <dgm:prSet presAssocID="{3AA057A7-0FF5-464D-8046-051C85C677D5}" presName="childNode" presStyleLbl="node1" presStyleIdx="1" presStyleCnt="2">
        <dgm:presLayoutVars>
          <dgm:bulletEnabled val="1"/>
        </dgm:presLayoutVars>
      </dgm:prSet>
      <dgm:spPr/>
    </dgm:pt>
    <dgm:pt modelId="{DC686937-E8FE-4122-AFE6-9D669A509A8F}" type="pres">
      <dgm:prSet presAssocID="{3AA057A7-0FF5-464D-8046-051C85C677D5}" presName="parentNode" presStyleLbl="revTx" presStyleIdx="1" presStyleCnt="2">
        <dgm:presLayoutVars>
          <dgm:chMax val="0"/>
          <dgm:bulletEnabled val="1"/>
        </dgm:presLayoutVars>
      </dgm:prSet>
      <dgm:spPr/>
    </dgm:pt>
  </dgm:ptLst>
  <dgm:cxnLst>
    <dgm:cxn modelId="{72194501-C893-4443-81D7-D17C09B3A502}" type="presOf" srcId="{0F65BFAD-27CC-4B9C-A9CD-1196826E858D}" destId="{429C3D29-470F-4ACC-B8DB-ED9DE7BFA843}" srcOrd="0" destOrd="1" presId="urn:microsoft.com/office/officeart/2005/8/layout/hList2"/>
    <dgm:cxn modelId="{B92E6602-0315-4CFF-939F-3B9D386F48AB}" srcId="{4F9FE42C-3899-45D7-BB8B-F14638F879B4}" destId="{A59C7800-3BC3-4024-8F60-524099A05D38}" srcOrd="1" destOrd="0" parTransId="{8911BF9D-D68C-4270-93B1-955A6146CDC6}" sibTransId="{8525EA6A-C42E-4E13-8E71-8081E98A8539}"/>
    <dgm:cxn modelId="{417D7A17-58BD-4800-8D13-0B62004E45D9}" type="presOf" srcId="{07974631-6AE2-4BDF-A034-5DCC23C1FD12}" destId="{429C3D29-470F-4ACC-B8DB-ED9DE7BFA843}" srcOrd="0" destOrd="0" presId="urn:microsoft.com/office/officeart/2005/8/layout/hList2"/>
    <dgm:cxn modelId="{CC6E921D-14BE-4E61-9B6E-A738DC7F9AFE}" srcId="{3AA057A7-0FF5-464D-8046-051C85C677D5}" destId="{07974631-6AE2-4BDF-A034-5DCC23C1FD12}" srcOrd="0" destOrd="0" parTransId="{7A78C394-46B5-47DF-B48D-DE6EB508370B}" sibTransId="{A98A230C-B7C2-4140-AE12-086B1EC88F65}"/>
    <dgm:cxn modelId="{C566B31E-002B-460A-9807-3B7D1B6953AD}" type="presOf" srcId="{4F9FE42C-3899-45D7-BB8B-F14638F879B4}" destId="{5B11A276-ACAC-499B-BDFA-48977FB4E0B5}" srcOrd="0" destOrd="0" presId="urn:microsoft.com/office/officeart/2005/8/layout/hList2"/>
    <dgm:cxn modelId="{4D316027-5C53-4A13-AACB-4DE7049E615A}" srcId="{81181A88-BCAA-4368-9D4D-16234369C043}" destId="{4F9FE42C-3899-45D7-BB8B-F14638F879B4}" srcOrd="0" destOrd="0" parTransId="{BD04AE24-4CF2-4C70-9877-EE89029725FB}" sibTransId="{EFD4D0B6-3A5B-48FC-A09C-1C86B7EA8B2E}"/>
    <dgm:cxn modelId="{32F1CB5E-22EE-41CF-B237-0BA80770D022}" type="presOf" srcId="{A59C7800-3BC3-4024-8F60-524099A05D38}" destId="{2FED24F0-35D2-4017-B445-37964DBC1AE2}" srcOrd="0" destOrd="1" presId="urn:microsoft.com/office/officeart/2005/8/layout/hList2"/>
    <dgm:cxn modelId="{2DFB3547-AEC3-475D-9435-53FB74FDA155}" type="presOf" srcId="{3AA057A7-0FF5-464D-8046-051C85C677D5}" destId="{DC686937-E8FE-4122-AFE6-9D669A509A8F}" srcOrd="0" destOrd="0" presId="urn:microsoft.com/office/officeart/2005/8/layout/hList2"/>
    <dgm:cxn modelId="{8FEDEF68-78E5-4DB3-AE3E-4F28CA91876E}" srcId="{4F9FE42C-3899-45D7-BB8B-F14638F879B4}" destId="{D901C80A-F9C2-448C-9B47-7D7FC2E03A40}" srcOrd="2" destOrd="0" parTransId="{2F1FDA38-69ED-4033-8E99-9BB2E7E0C441}" sibTransId="{26800B06-11B2-4252-92D2-82F48FE8FA9F}"/>
    <dgm:cxn modelId="{EA273D71-3603-4639-97F3-F0B700E0668A}" type="presOf" srcId="{2AD117F0-1DF4-4A80-ADCE-522C13712067}" destId="{2FED24F0-35D2-4017-B445-37964DBC1AE2}" srcOrd="0" destOrd="3" presId="urn:microsoft.com/office/officeart/2005/8/layout/hList2"/>
    <dgm:cxn modelId="{0880AF53-A930-4EB4-8F8F-C0FD16377935}" type="presOf" srcId="{81181A88-BCAA-4368-9D4D-16234369C043}" destId="{BD4772E9-3CD2-4FE8-A76A-5435C7DC5570}" srcOrd="0" destOrd="0" presId="urn:microsoft.com/office/officeart/2005/8/layout/hList2"/>
    <dgm:cxn modelId="{4E9B817A-25D4-4C69-9FA1-F806B9ADB389}" type="presOf" srcId="{88755DF4-B189-48BC-9B78-87D45233E1D3}" destId="{429C3D29-470F-4ACC-B8DB-ED9DE7BFA843}" srcOrd="0" destOrd="2" presId="urn:microsoft.com/office/officeart/2005/8/layout/hList2"/>
    <dgm:cxn modelId="{76845AB8-F2E7-47F7-A9CB-D9D4BBD97BB1}" type="presOf" srcId="{033FDC81-E46D-4FCB-9360-66C8846ECA92}" destId="{2FED24F0-35D2-4017-B445-37964DBC1AE2}" srcOrd="0" destOrd="0" presId="urn:microsoft.com/office/officeart/2005/8/layout/hList2"/>
    <dgm:cxn modelId="{FA8F4ECA-0B0A-478C-B42B-46CE2A577E50}" srcId="{4F9FE42C-3899-45D7-BB8B-F14638F879B4}" destId="{033FDC81-E46D-4FCB-9360-66C8846ECA92}" srcOrd="0" destOrd="0" parTransId="{39110B35-648F-4805-8F0D-7771FAF394DC}" sibTransId="{DE3D813D-1674-4C67-B795-A1817B07349F}"/>
    <dgm:cxn modelId="{75DE90D4-B095-4BFC-908F-80D285360288}" srcId="{4F9FE42C-3899-45D7-BB8B-F14638F879B4}" destId="{2AD117F0-1DF4-4A80-ADCE-522C13712067}" srcOrd="3" destOrd="0" parTransId="{6814DCCC-E281-4C48-8BAB-49F279FEA6F3}" sibTransId="{48F77C84-20E7-49A9-B69C-57E9E7E4646F}"/>
    <dgm:cxn modelId="{630214D9-8CF2-48B1-AE71-F447C68FC9BF}" srcId="{81181A88-BCAA-4368-9D4D-16234369C043}" destId="{3AA057A7-0FF5-464D-8046-051C85C677D5}" srcOrd="1" destOrd="0" parTransId="{476A006A-E38C-4DB6-8663-61BCED44A42D}" sibTransId="{03D9771A-A3A4-42DB-B7BD-45950D9B8BC4}"/>
    <dgm:cxn modelId="{0ABCB5DD-11C1-43A9-935A-95BFFD439909}" srcId="{3AA057A7-0FF5-464D-8046-051C85C677D5}" destId="{0F65BFAD-27CC-4B9C-A9CD-1196826E858D}" srcOrd="1" destOrd="0" parTransId="{3AAF0F70-E372-49CE-BBAD-5DC51AACA35C}" sibTransId="{97485DE6-7946-4B8E-A28A-CB757C2705EA}"/>
    <dgm:cxn modelId="{B6B7ABFD-7200-4773-9AAD-632A6E3385C8}" srcId="{3AA057A7-0FF5-464D-8046-051C85C677D5}" destId="{88755DF4-B189-48BC-9B78-87D45233E1D3}" srcOrd="2" destOrd="0" parTransId="{212B21C2-B5E3-44B3-A3A7-2E3A4BA859B8}" sibTransId="{1BFB6CB1-E401-4C4C-A221-E640C7438C51}"/>
    <dgm:cxn modelId="{4D48EBFE-04CD-4F88-965E-C4DAC39F3799}" type="presOf" srcId="{D901C80A-F9C2-448C-9B47-7D7FC2E03A40}" destId="{2FED24F0-35D2-4017-B445-37964DBC1AE2}" srcOrd="0" destOrd="2" presId="urn:microsoft.com/office/officeart/2005/8/layout/hList2"/>
    <dgm:cxn modelId="{8B849D64-9865-4990-A618-E46A92810C59}" type="presParOf" srcId="{BD4772E9-3CD2-4FE8-A76A-5435C7DC5570}" destId="{F3D6D8EA-A9D2-4BCE-9D3D-5DFB1633BC93}" srcOrd="0" destOrd="0" presId="urn:microsoft.com/office/officeart/2005/8/layout/hList2"/>
    <dgm:cxn modelId="{AC390BBB-C802-4EE3-8281-969E445FE50B}" type="presParOf" srcId="{F3D6D8EA-A9D2-4BCE-9D3D-5DFB1633BC93}" destId="{AA9CD178-CE6D-4E4C-AD67-D85C64CA865D}" srcOrd="0" destOrd="0" presId="urn:microsoft.com/office/officeart/2005/8/layout/hList2"/>
    <dgm:cxn modelId="{913DC440-839C-4AFE-9EE8-1BD3201DB415}" type="presParOf" srcId="{F3D6D8EA-A9D2-4BCE-9D3D-5DFB1633BC93}" destId="{2FED24F0-35D2-4017-B445-37964DBC1AE2}" srcOrd="1" destOrd="0" presId="urn:microsoft.com/office/officeart/2005/8/layout/hList2"/>
    <dgm:cxn modelId="{7107FF36-A53E-45D0-936F-1E66B67CC50A}" type="presParOf" srcId="{F3D6D8EA-A9D2-4BCE-9D3D-5DFB1633BC93}" destId="{5B11A276-ACAC-499B-BDFA-48977FB4E0B5}" srcOrd="2" destOrd="0" presId="urn:microsoft.com/office/officeart/2005/8/layout/hList2"/>
    <dgm:cxn modelId="{D14AD729-59F3-4A3B-8E7D-35FC5CF50C82}" type="presParOf" srcId="{BD4772E9-3CD2-4FE8-A76A-5435C7DC5570}" destId="{66C12BC1-B0A1-4D51-B964-C60398248EAC}" srcOrd="1" destOrd="0" presId="urn:microsoft.com/office/officeart/2005/8/layout/hList2"/>
    <dgm:cxn modelId="{6B23FCF5-B6EB-41EE-8733-4E8EC032CFAB}" type="presParOf" srcId="{BD4772E9-3CD2-4FE8-A76A-5435C7DC5570}" destId="{7A81D788-9E47-4B1A-80D1-C4A8C7B01E8E}" srcOrd="2" destOrd="0" presId="urn:microsoft.com/office/officeart/2005/8/layout/hList2"/>
    <dgm:cxn modelId="{9063747C-2F2E-42B6-8678-3549DCF4DAC3}" type="presParOf" srcId="{7A81D788-9E47-4B1A-80D1-C4A8C7B01E8E}" destId="{C51A5354-8EE6-4179-8D93-01589E1500BE}" srcOrd="0" destOrd="0" presId="urn:microsoft.com/office/officeart/2005/8/layout/hList2"/>
    <dgm:cxn modelId="{A7A59BC8-73D2-48E0-85E4-0F33FCEC055C}" type="presParOf" srcId="{7A81D788-9E47-4B1A-80D1-C4A8C7B01E8E}" destId="{429C3D29-470F-4ACC-B8DB-ED9DE7BFA843}" srcOrd="1" destOrd="0" presId="urn:microsoft.com/office/officeart/2005/8/layout/hList2"/>
    <dgm:cxn modelId="{8205778C-CD09-4394-BC66-F05D1A856860}" type="presParOf" srcId="{7A81D788-9E47-4B1A-80D1-C4A8C7B01E8E}" destId="{DC686937-E8FE-4122-AFE6-9D669A509A8F}" srcOrd="2" destOrd="0" presId="urn:microsoft.com/office/officeart/2005/8/layout/hList2"/>
  </dgm:cxnLst>
  <dgm:bg/>
  <dgm:whole/>
  <dgm:extLst>
    <a:ext uri="http://schemas.microsoft.com/office/drawing/2008/diagram">
      <dsp:dataModelExt xmlns:dsp="http://schemas.microsoft.com/office/drawing/2008/diagram" relId="rId5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181A88-BCAA-4368-9D4D-16234369C043}" type="doc">
      <dgm:prSet loTypeId="urn:microsoft.com/office/officeart/2005/8/layout/target3" loCatId="list" qsTypeId="urn:microsoft.com/office/officeart/2005/8/quickstyle/simple4" qsCatId="simple" csTypeId="urn:microsoft.com/office/officeart/2005/8/colors/colorful2" csCatId="colorful" phldr="1"/>
      <dgm:spPr/>
      <dgm:t>
        <a:bodyPr/>
        <a:lstStyle/>
        <a:p>
          <a:endParaRPr lang="en-US"/>
        </a:p>
      </dgm:t>
    </dgm:pt>
    <dgm:pt modelId="{71D5F5F7-0C5D-4512-8FB4-2E0CFDCE4A1A}">
      <dgm:prSet/>
      <dgm:spPr/>
      <dgm:t>
        <a:bodyPr/>
        <a:lstStyle/>
        <a:p>
          <a:pPr algn="l">
            <a:buNone/>
          </a:pPr>
          <a:r>
            <a:rPr lang="en-GB" dirty="0"/>
            <a:t>1. NHS App launched in 2019 by NHS England for online GP access</a:t>
          </a:r>
          <a:endParaRPr lang="en-US" dirty="0"/>
        </a:p>
      </dgm:t>
    </dgm:pt>
    <dgm:pt modelId="{FDCC05C5-7059-40A1-A41D-284BF644F58B}" type="parTrans" cxnId="{2A770D50-C1D9-4C86-8954-6BA0E0BAC68E}">
      <dgm:prSet/>
      <dgm:spPr/>
      <dgm:t>
        <a:bodyPr/>
        <a:lstStyle/>
        <a:p>
          <a:endParaRPr lang="en-US"/>
        </a:p>
      </dgm:t>
    </dgm:pt>
    <dgm:pt modelId="{818C7AEC-ABBB-4F5D-81D2-ED0AE41D1BD2}" type="sibTrans" cxnId="{2A770D50-C1D9-4C86-8954-6BA0E0BAC68E}">
      <dgm:prSet/>
      <dgm:spPr/>
      <dgm:t>
        <a:bodyPr/>
        <a:lstStyle/>
        <a:p>
          <a:endParaRPr lang="en-US"/>
        </a:p>
      </dgm:t>
    </dgm:pt>
    <dgm:pt modelId="{DD44D8A6-DCDB-4CA7-90F6-C538AEA46932}">
      <dgm:prSet/>
      <dgm:spPr/>
      <dgm:t>
        <a:bodyPr/>
        <a:lstStyle/>
        <a:p>
          <a:pPr algn="l">
            <a:buNone/>
          </a:pPr>
          <a:r>
            <a:rPr lang="en-GB" dirty="0"/>
            <a:t>2. Cut expenses and time, improve patient experience, broaden primary care access, promote self-care</a:t>
          </a:r>
          <a:endParaRPr lang="en-US" dirty="0"/>
        </a:p>
      </dgm:t>
    </dgm:pt>
    <dgm:pt modelId="{BAAB3C7E-1EE5-46A2-8B09-C181BD01D99C}" type="parTrans" cxnId="{7A2A8BDF-4362-4D31-B8A6-9070D0C52606}">
      <dgm:prSet/>
      <dgm:spPr/>
      <dgm:t>
        <a:bodyPr/>
        <a:lstStyle/>
        <a:p>
          <a:endParaRPr lang="en-US"/>
        </a:p>
      </dgm:t>
    </dgm:pt>
    <dgm:pt modelId="{A506EB90-EDBE-4285-AB0A-AE6456755859}" type="sibTrans" cxnId="{7A2A8BDF-4362-4D31-B8A6-9070D0C52606}">
      <dgm:prSet/>
      <dgm:spPr/>
      <dgm:t>
        <a:bodyPr/>
        <a:lstStyle/>
        <a:p>
          <a:endParaRPr lang="en-US"/>
        </a:p>
      </dgm:t>
    </dgm:pt>
    <dgm:pt modelId="{023ADA27-5D1F-45BA-B336-7EA7CC95AFEB}">
      <dgm:prSet/>
      <dgm:spPr/>
      <dgm:t>
        <a:bodyPr/>
        <a:lstStyle/>
        <a:p>
          <a:pPr algn="l">
            <a:buNone/>
          </a:pPr>
          <a:r>
            <a:rPr lang="en-GB" dirty="0"/>
            <a:t>3. Exceeded 30+ million registered users (Gerken, 2022)</a:t>
          </a:r>
          <a:endParaRPr lang="en-US" dirty="0"/>
        </a:p>
      </dgm:t>
    </dgm:pt>
    <dgm:pt modelId="{AA4777C1-62D2-4E6D-8C70-27F2A47CC127}" type="parTrans" cxnId="{ADF3C765-8187-4705-A9C8-8BDD65E2A6CF}">
      <dgm:prSet/>
      <dgm:spPr/>
      <dgm:t>
        <a:bodyPr/>
        <a:lstStyle/>
        <a:p>
          <a:endParaRPr lang="en-US"/>
        </a:p>
      </dgm:t>
    </dgm:pt>
    <dgm:pt modelId="{EF80E6C5-A147-43CF-8DB0-E64AB76C8549}" type="sibTrans" cxnId="{ADF3C765-8187-4705-A9C8-8BDD65E2A6CF}">
      <dgm:prSet/>
      <dgm:spPr/>
      <dgm:t>
        <a:bodyPr/>
        <a:lstStyle/>
        <a:p>
          <a:endParaRPr lang="en-US"/>
        </a:p>
      </dgm:t>
    </dgm:pt>
    <dgm:pt modelId="{C8F20834-B170-40C0-8EB5-D3E4BE3FD3AC}">
      <dgm:prSet/>
      <dgm:spPr/>
      <dgm:t>
        <a:bodyPr/>
        <a:lstStyle/>
        <a:p>
          <a:pPr algn="l">
            <a:buNone/>
          </a:pPr>
          <a:r>
            <a:rPr lang="en-GB" dirty="0"/>
            <a:t>4. Shifted from initial adoption hurdles to broader accessibility and improved platform efficiency (McKelvie, 2026)</a:t>
          </a:r>
          <a:endParaRPr lang="en-US" dirty="0"/>
        </a:p>
      </dgm:t>
    </dgm:pt>
    <dgm:pt modelId="{E7D61F1C-7373-4F7A-9AE0-DB100371317F}" type="parTrans" cxnId="{6C1527EE-EAB7-4322-9D1E-F41480A31DBF}">
      <dgm:prSet/>
      <dgm:spPr/>
      <dgm:t>
        <a:bodyPr/>
        <a:lstStyle/>
        <a:p>
          <a:endParaRPr lang="en-US"/>
        </a:p>
      </dgm:t>
    </dgm:pt>
    <dgm:pt modelId="{EA6F38A5-4E89-462D-A096-3E9763096857}" type="sibTrans" cxnId="{6C1527EE-EAB7-4322-9D1E-F41480A31DBF}">
      <dgm:prSet/>
      <dgm:spPr/>
      <dgm:t>
        <a:bodyPr/>
        <a:lstStyle/>
        <a:p>
          <a:endParaRPr lang="en-US"/>
        </a:p>
      </dgm:t>
    </dgm:pt>
    <dgm:pt modelId="{84ED0331-0E50-4DB3-870B-72B89D0D3401}" type="pres">
      <dgm:prSet presAssocID="{81181A88-BCAA-4368-9D4D-16234369C043}" presName="Name0" presStyleCnt="0">
        <dgm:presLayoutVars>
          <dgm:chMax val="7"/>
          <dgm:dir/>
          <dgm:animLvl val="lvl"/>
          <dgm:resizeHandles val="exact"/>
        </dgm:presLayoutVars>
      </dgm:prSet>
      <dgm:spPr/>
    </dgm:pt>
    <dgm:pt modelId="{72494021-59F2-4E65-AC02-B3931BAFB622}" type="pres">
      <dgm:prSet presAssocID="{71D5F5F7-0C5D-4512-8FB4-2E0CFDCE4A1A}" presName="circle1" presStyleLbl="node1" presStyleIdx="0" presStyleCnt="4"/>
      <dgm:spPr/>
    </dgm:pt>
    <dgm:pt modelId="{7A68CED3-FE9A-4D7B-87FA-BE1B3D48326E}" type="pres">
      <dgm:prSet presAssocID="{71D5F5F7-0C5D-4512-8FB4-2E0CFDCE4A1A}" presName="space" presStyleCnt="0"/>
      <dgm:spPr/>
    </dgm:pt>
    <dgm:pt modelId="{658E1C29-D71E-44E8-980A-0EAAA83EF509}" type="pres">
      <dgm:prSet presAssocID="{71D5F5F7-0C5D-4512-8FB4-2E0CFDCE4A1A}" presName="rect1" presStyleLbl="alignAcc1" presStyleIdx="0" presStyleCnt="4" custScaleX="116467"/>
      <dgm:spPr/>
    </dgm:pt>
    <dgm:pt modelId="{E6447A89-2DE3-4DAE-8751-BF5AF7EE4D7F}" type="pres">
      <dgm:prSet presAssocID="{DD44D8A6-DCDB-4CA7-90F6-C538AEA46932}" presName="vertSpace2" presStyleLbl="node1" presStyleIdx="0" presStyleCnt="4"/>
      <dgm:spPr/>
    </dgm:pt>
    <dgm:pt modelId="{2DA6B9BC-4B03-414D-9FE0-9A3E545E77D7}" type="pres">
      <dgm:prSet presAssocID="{DD44D8A6-DCDB-4CA7-90F6-C538AEA46932}" presName="circle2" presStyleLbl="node1" presStyleIdx="1" presStyleCnt="4"/>
      <dgm:spPr/>
    </dgm:pt>
    <dgm:pt modelId="{9A5C63C4-B15C-4065-B4AB-0FF18C8155B0}" type="pres">
      <dgm:prSet presAssocID="{DD44D8A6-DCDB-4CA7-90F6-C538AEA46932}" presName="rect2" presStyleLbl="alignAcc1" presStyleIdx="1" presStyleCnt="4" custScaleX="112696"/>
      <dgm:spPr/>
    </dgm:pt>
    <dgm:pt modelId="{0A028521-7C4F-40FA-A026-C82B55B6307F}" type="pres">
      <dgm:prSet presAssocID="{023ADA27-5D1F-45BA-B336-7EA7CC95AFEB}" presName="vertSpace3" presStyleLbl="node1" presStyleIdx="1" presStyleCnt="4"/>
      <dgm:spPr/>
    </dgm:pt>
    <dgm:pt modelId="{2C7A2AA6-6204-42C1-811A-1787D33188F2}" type="pres">
      <dgm:prSet presAssocID="{023ADA27-5D1F-45BA-B336-7EA7CC95AFEB}" presName="circle3" presStyleLbl="node1" presStyleIdx="2" presStyleCnt="4"/>
      <dgm:spPr/>
    </dgm:pt>
    <dgm:pt modelId="{C538C63C-D502-4B15-809F-306E8206AD5D}" type="pres">
      <dgm:prSet presAssocID="{023ADA27-5D1F-45BA-B336-7EA7CC95AFEB}" presName="rect3" presStyleLbl="alignAcc1" presStyleIdx="2" presStyleCnt="4" custScaleX="108233"/>
      <dgm:spPr/>
    </dgm:pt>
    <dgm:pt modelId="{2FAEE2CD-367A-49B4-982A-733282B6404C}" type="pres">
      <dgm:prSet presAssocID="{C8F20834-B170-40C0-8EB5-D3E4BE3FD3AC}" presName="vertSpace4" presStyleLbl="node1" presStyleIdx="2" presStyleCnt="4"/>
      <dgm:spPr/>
    </dgm:pt>
    <dgm:pt modelId="{EBAFD441-89B0-4557-8890-0C720197B890}" type="pres">
      <dgm:prSet presAssocID="{C8F20834-B170-40C0-8EB5-D3E4BE3FD3AC}" presName="circle4" presStyleLbl="node1" presStyleIdx="3" presStyleCnt="4"/>
      <dgm:spPr/>
    </dgm:pt>
    <dgm:pt modelId="{CD872D45-EABB-4E74-BF78-3DED24A99725}" type="pres">
      <dgm:prSet presAssocID="{C8F20834-B170-40C0-8EB5-D3E4BE3FD3AC}" presName="rect4" presStyleLbl="alignAcc1" presStyleIdx="3" presStyleCnt="4" custScaleX="102988"/>
      <dgm:spPr/>
    </dgm:pt>
    <dgm:pt modelId="{D8B65E3C-17A7-4092-9260-5CEBE0C085BA}" type="pres">
      <dgm:prSet presAssocID="{71D5F5F7-0C5D-4512-8FB4-2E0CFDCE4A1A}" presName="rect1ParTxNoCh" presStyleLbl="alignAcc1" presStyleIdx="3" presStyleCnt="4">
        <dgm:presLayoutVars>
          <dgm:chMax val="1"/>
          <dgm:bulletEnabled val="1"/>
        </dgm:presLayoutVars>
      </dgm:prSet>
      <dgm:spPr/>
    </dgm:pt>
    <dgm:pt modelId="{8637F5DC-542F-4178-B10E-302AAAD28A4F}" type="pres">
      <dgm:prSet presAssocID="{DD44D8A6-DCDB-4CA7-90F6-C538AEA46932}" presName="rect2ParTxNoCh" presStyleLbl="alignAcc1" presStyleIdx="3" presStyleCnt="4">
        <dgm:presLayoutVars>
          <dgm:chMax val="1"/>
          <dgm:bulletEnabled val="1"/>
        </dgm:presLayoutVars>
      </dgm:prSet>
      <dgm:spPr/>
    </dgm:pt>
    <dgm:pt modelId="{420C3A71-5029-436B-8A46-052837545EE6}" type="pres">
      <dgm:prSet presAssocID="{023ADA27-5D1F-45BA-B336-7EA7CC95AFEB}" presName="rect3ParTxNoCh" presStyleLbl="alignAcc1" presStyleIdx="3" presStyleCnt="4">
        <dgm:presLayoutVars>
          <dgm:chMax val="1"/>
          <dgm:bulletEnabled val="1"/>
        </dgm:presLayoutVars>
      </dgm:prSet>
      <dgm:spPr/>
    </dgm:pt>
    <dgm:pt modelId="{8FB9A791-15B2-45DA-9F4F-1675B3C70A6D}" type="pres">
      <dgm:prSet presAssocID="{C8F20834-B170-40C0-8EB5-D3E4BE3FD3AC}" presName="rect4ParTxNoCh" presStyleLbl="alignAcc1" presStyleIdx="3" presStyleCnt="4">
        <dgm:presLayoutVars>
          <dgm:chMax val="1"/>
          <dgm:bulletEnabled val="1"/>
        </dgm:presLayoutVars>
      </dgm:prSet>
      <dgm:spPr/>
    </dgm:pt>
  </dgm:ptLst>
  <dgm:cxnLst>
    <dgm:cxn modelId="{C8105E2C-DD94-4D73-80FA-1BBDF4439895}" type="presOf" srcId="{71D5F5F7-0C5D-4512-8FB4-2E0CFDCE4A1A}" destId="{D8B65E3C-17A7-4092-9260-5CEBE0C085BA}" srcOrd="1" destOrd="0" presId="urn:microsoft.com/office/officeart/2005/8/layout/target3"/>
    <dgm:cxn modelId="{ADF3C765-8187-4705-A9C8-8BDD65E2A6CF}" srcId="{81181A88-BCAA-4368-9D4D-16234369C043}" destId="{023ADA27-5D1F-45BA-B336-7EA7CC95AFEB}" srcOrd="2" destOrd="0" parTransId="{AA4777C1-62D2-4E6D-8C70-27F2A47CC127}" sibTransId="{EF80E6C5-A147-43CF-8DB0-E64AB76C8549}"/>
    <dgm:cxn modelId="{BDCC8C67-26D8-4984-8B88-3C33FD2281DB}" type="presOf" srcId="{71D5F5F7-0C5D-4512-8FB4-2E0CFDCE4A1A}" destId="{658E1C29-D71E-44E8-980A-0EAAA83EF509}" srcOrd="0" destOrd="0" presId="urn:microsoft.com/office/officeart/2005/8/layout/target3"/>
    <dgm:cxn modelId="{2A770D50-C1D9-4C86-8954-6BA0E0BAC68E}" srcId="{81181A88-BCAA-4368-9D4D-16234369C043}" destId="{71D5F5F7-0C5D-4512-8FB4-2E0CFDCE4A1A}" srcOrd="0" destOrd="0" parTransId="{FDCC05C5-7059-40A1-A41D-284BF644F58B}" sibTransId="{818C7AEC-ABBB-4F5D-81D2-ED0AE41D1BD2}"/>
    <dgm:cxn modelId="{6250AE71-9079-4138-B8F7-555A99907B39}" type="presOf" srcId="{DD44D8A6-DCDB-4CA7-90F6-C538AEA46932}" destId="{9A5C63C4-B15C-4065-B4AB-0FF18C8155B0}" srcOrd="0" destOrd="0" presId="urn:microsoft.com/office/officeart/2005/8/layout/target3"/>
    <dgm:cxn modelId="{BB1FDE75-6AC5-4399-A844-F53F456D353B}" type="presOf" srcId="{023ADA27-5D1F-45BA-B336-7EA7CC95AFEB}" destId="{420C3A71-5029-436B-8A46-052837545EE6}" srcOrd="1" destOrd="0" presId="urn:microsoft.com/office/officeart/2005/8/layout/target3"/>
    <dgm:cxn modelId="{8D087F96-2226-4272-AC1C-73FB2F9252A7}" type="presOf" srcId="{C8F20834-B170-40C0-8EB5-D3E4BE3FD3AC}" destId="{CD872D45-EABB-4E74-BF78-3DED24A99725}" srcOrd="0" destOrd="0" presId="urn:microsoft.com/office/officeart/2005/8/layout/target3"/>
    <dgm:cxn modelId="{3867B6BF-9A0B-4B16-9698-0847A8BD0595}" type="presOf" srcId="{DD44D8A6-DCDB-4CA7-90F6-C538AEA46932}" destId="{8637F5DC-542F-4178-B10E-302AAAD28A4F}" srcOrd="1" destOrd="0" presId="urn:microsoft.com/office/officeart/2005/8/layout/target3"/>
    <dgm:cxn modelId="{AD6320CA-D20E-4542-A267-FC63B5C342CC}" type="presOf" srcId="{C8F20834-B170-40C0-8EB5-D3E4BE3FD3AC}" destId="{8FB9A791-15B2-45DA-9F4F-1675B3C70A6D}" srcOrd="1" destOrd="0" presId="urn:microsoft.com/office/officeart/2005/8/layout/target3"/>
    <dgm:cxn modelId="{8F1327D6-0E4A-4069-BEAE-908D8DC4EDAC}" type="presOf" srcId="{023ADA27-5D1F-45BA-B336-7EA7CC95AFEB}" destId="{C538C63C-D502-4B15-809F-306E8206AD5D}" srcOrd="0" destOrd="0" presId="urn:microsoft.com/office/officeart/2005/8/layout/target3"/>
    <dgm:cxn modelId="{7A2A8BDF-4362-4D31-B8A6-9070D0C52606}" srcId="{81181A88-BCAA-4368-9D4D-16234369C043}" destId="{DD44D8A6-DCDB-4CA7-90F6-C538AEA46932}" srcOrd="1" destOrd="0" parTransId="{BAAB3C7E-1EE5-46A2-8B09-C181BD01D99C}" sibTransId="{A506EB90-EDBE-4285-AB0A-AE6456755859}"/>
    <dgm:cxn modelId="{921813EC-C96B-452D-9DBD-D0D44FB4E1AD}" type="presOf" srcId="{81181A88-BCAA-4368-9D4D-16234369C043}" destId="{84ED0331-0E50-4DB3-870B-72B89D0D3401}" srcOrd="0" destOrd="0" presId="urn:microsoft.com/office/officeart/2005/8/layout/target3"/>
    <dgm:cxn modelId="{6C1527EE-EAB7-4322-9D1E-F41480A31DBF}" srcId="{81181A88-BCAA-4368-9D4D-16234369C043}" destId="{C8F20834-B170-40C0-8EB5-D3E4BE3FD3AC}" srcOrd="3" destOrd="0" parTransId="{E7D61F1C-7373-4F7A-9AE0-DB100371317F}" sibTransId="{EA6F38A5-4E89-462D-A096-3E9763096857}"/>
    <dgm:cxn modelId="{66C651E5-92E3-4872-A194-20AC69E9DC5D}" type="presParOf" srcId="{84ED0331-0E50-4DB3-870B-72B89D0D3401}" destId="{72494021-59F2-4E65-AC02-B3931BAFB622}" srcOrd="0" destOrd="0" presId="urn:microsoft.com/office/officeart/2005/8/layout/target3"/>
    <dgm:cxn modelId="{CD503FB4-C46E-4BBB-AFF6-48E2FB623689}" type="presParOf" srcId="{84ED0331-0E50-4DB3-870B-72B89D0D3401}" destId="{7A68CED3-FE9A-4D7B-87FA-BE1B3D48326E}" srcOrd="1" destOrd="0" presId="urn:microsoft.com/office/officeart/2005/8/layout/target3"/>
    <dgm:cxn modelId="{B8AAE514-10ED-460B-B6FC-98C9C2D2A4A2}" type="presParOf" srcId="{84ED0331-0E50-4DB3-870B-72B89D0D3401}" destId="{658E1C29-D71E-44E8-980A-0EAAA83EF509}" srcOrd="2" destOrd="0" presId="urn:microsoft.com/office/officeart/2005/8/layout/target3"/>
    <dgm:cxn modelId="{D786B7F0-30B1-4644-809F-00249AD54BBB}" type="presParOf" srcId="{84ED0331-0E50-4DB3-870B-72B89D0D3401}" destId="{E6447A89-2DE3-4DAE-8751-BF5AF7EE4D7F}" srcOrd="3" destOrd="0" presId="urn:microsoft.com/office/officeart/2005/8/layout/target3"/>
    <dgm:cxn modelId="{0C645F25-9960-4FA3-AA38-EA66ABCA95C7}" type="presParOf" srcId="{84ED0331-0E50-4DB3-870B-72B89D0D3401}" destId="{2DA6B9BC-4B03-414D-9FE0-9A3E545E77D7}" srcOrd="4" destOrd="0" presId="urn:microsoft.com/office/officeart/2005/8/layout/target3"/>
    <dgm:cxn modelId="{234A929D-3F5D-4694-A927-485166BD4194}" type="presParOf" srcId="{84ED0331-0E50-4DB3-870B-72B89D0D3401}" destId="{9A5C63C4-B15C-4065-B4AB-0FF18C8155B0}" srcOrd="5" destOrd="0" presId="urn:microsoft.com/office/officeart/2005/8/layout/target3"/>
    <dgm:cxn modelId="{DD5A1EBA-6E87-49B0-A6B6-BED52792F3D5}" type="presParOf" srcId="{84ED0331-0E50-4DB3-870B-72B89D0D3401}" destId="{0A028521-7C4F-40FA-A026-C82B55B6307F}" srcOrd="6" destOrd="0" presId="urn:microsoft.com/office/officeart/2005/8/layout/target3"/>
    <dgm:cxn modelId="{C0F59735-68D6-4C9E-976E-FB9ADCCFFE70}" type="presParOf" srcId="{84ED0331-0E50-4DB3-870B-72B89D0D3401}" destId="{2C7A2AA6-6204-42C1-811A-1787D33188F2}" srcOrd="7" destOrd="0" presId="urn:microsoft.com/office/officeart/2005/8/layout/target3"/>
    <dgm:cxn modelId="{68E26BD3-6162-468E-B904-3A06037118C2}" type="presParOf" srcId="{84ED0331-0E50-4DB3-870B-72B89D0D3401}" destId="{C538C63C-D502-4B15-809F-306E8206AD5D}" srcOrd="8" destOrd="0" presId="urn:microsoft.com/office/officeart/2005/8/layout/target3"/>
    <dgm:cxn modelId="{F1810D42-95C6-4B7A-8349-2AD06C965DCA}" type="presParOf" srcId="{84ED0331-0E50-4DB3-870B-72B89D0D3401}" destId="{2FAEE2CD-367A-49B4-982A-733282B6404C}" srcOrd="9" destOrd="0" presId="urn:microsoft.com/office/officeart/2005/8/layout/target3"/>
    <dgm:cxn modelId="{F30BAC90-2F9A-4ECD-B32B-A5E91A7BA3D5}" type="presParOf" srcId="{84ED0331-0E50-4DB3-870B-72B89D0D3401}" destId="{EBAFD441-89B0-4557-8890-0C720197B890}" srcOrd="10" destOrd="0" presId="urn:microsoft.com/office/officeart/2005/8/layout/target3"/>
    <dgm:cxn modelId="{2239FA0B-EEBB-456C-9D4E-6176D224B72C}" type="presParOf" srcId="{84ED0331-0E50-4DB3-870B-72B89D0D3401}" destId="{CD872D45-EABB-4E74-BF78-3DED24A99725}" srcOrd="11" destOrd="0" presId="urn:microsoft.com/office/officeart/2005/8/layout/target3"/>
    <dgm:cxn modelId="{2B7CDE67-F605-456B-891B-8C575EDA224E}" type="presParOf" srcId="{84ED0331-0E50-4DB3-870B-72B89D0D3401}" destId="{D8B65E3C-17A7-4092-9260-5CEBE0C085BA}" srcOrd="12" destOrd="0" presId="urn:microsoft.com/office/officeart/2005/8/layout/target3"/>
    <dgm:cxn modelId="{44D1BBCA-0E31-4F52-8903-94D386E19B9F}" type="presParOf" srcId="{84ED0331-0E50-4DB3-870B-72B89D0D3401}" destId="{8637F5DC-542F-4178-B10E-302AAAD28A4F}" srcOrd="13" destOrd="0" presId="urn:microsoft.com/office/officeart/2005/8/layout/target3"/>
    <dgm:cxn modelId="{DBD8AA42-FE81-4BAA-9AA1-DF9B3BB400BA}" type="presParOf" srcId="{84ED0331-0E50-4DB3-870B-72B89D0D3401}" destId="{420C3A71-5029-436B-8A46-052837545EE6}" srcOrd="14" destOrd="0" presId="urn:microsoft.com/office/officeart/2005/8/layout/target3"/>
    <dgm:cxn modelId="{2B1DDDA0-8B9A-48D4-B5AD-F4D504E9D515}" type="presParOf" srcId="{84ED0331-0E50-4DB3-870B-72B89D0D3401}" destId="{8FB9A791-15B2-45DA-9F4F-1675B3C70A6D}" srcOrd="15" destOrd="0" presId="urn:microsoft.com/office/officeart/2005/8/layout/target3"/>
  </dgm:cxnLst>
  <dgm:bg/>
  <dgm:whole/>
  <dgm:extLst>
    <a:ext uri="http://schemas.microsoft.com/office/drawing/2008/diagram">
      <dsp:dataModelExt xmlns:dsp="http://schemas.microsoft.com/office/drawing/2008/diagram" relId="rId4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104B8F-2FD7-496B-9285-0CCABDC7002F}" type="doc">
      <dgm:prSet loTypeId="urn:microsoft.com/office/officeart/2005/8/layout/pyramid2" loCatId="pyramid" qsTypeId="urn:microsoft.com/office/officeart/2005/8/quickstyle/simple4" qsCatId="simple" csTypeId="urn:microsoft.com/office/officeart/2005/8/colors/accent1_2" csCatId="accent1" phldr="1"/>
      <dgm:spPr/>
      <dgm:t>
        <a:bodyPr/>
        <a:lstStyle/>
        <a:p>
          <a:endParaRPr lang="en-US"/>
        </a:p>
      </dgm:t>
    </dgm:pt>
    <dgm:pt modelId="{139C338C-B193-4897-90DA-D28103003549}">
      <dgm:prSet phldrT="[Text]" custT="1"/>
      <dgm:spPr>
        <a:solidFill>
          <a:schemeClr val="lt1">
            <a:hueOff val="0"/>
            <a:satOff val="0"/>
            <a:lumOff val="0"/>
            <a:alpha val="6000"/>
          </a:schemeClr>
        </a:solidFill>
      </dgm:spPr>
      <dgm:t>
        <a:bodyPr/>
        <a:lstStyle/>
        <a:p>
          <a:pPr algn="l"/>
          <a:r>
            <a:rPr lang="en-US" sz="2400" b="1" dirty="0">
              <a:solidFill>
                <a:schemeClr val="bg1"/>
              </a:solidFill>
            </a:rPr>
            <a:t>First Level Divide: L</a:t>
          </a:r>
          <a:r>
            <a:rPr lang="en-US" sz="2400" dirty="0">
              <a:solidFill>
                <a:schemeClr val="bg1"/>
              </a:solidFill>
            </a:rPr>
            <a:t>ack of highspeed internet, modern device, limited digital access. </a:t>
          </a:r>
        </a:p>
      </dgm:t>
    </dgm:pt>
    <dgm:pt modelId="{2A99DD35-67AA-4415-A1F6-BDEEFFA75BCA}" type="parTrans" cxnId="{B7346D08-40BC-4853-9999-EF331FAFAA4C}">
      <dgm:prSet/>
      <dgm:spPr/>
      <dgm:t>
        <a:bodyPr/>
        <a:lstStyle/>
        <a:p>
          <a:endParaRPr lang="en-US"/>
        </a:p>
      </dgm:t>
    </dgm:pt>
    <dgm:pt modelId="{0BD6F12F-C966-45FD-8BFB-83B41F36881A}" type="sibTrans" cxnId="{B7346D08-40BC-4853-9999-EF331FAFAA4C}">
      <dgm:prSet/>
      <dgm:spPr/>
      <dgm:t>
        <a:bodyPr/>
        <a:lstStyle/>
        <a:p>
          <a:endParaRPr lang="en-US"/>
        </a:p>
      </dgm:t>
    </dgm:pt>
    <dgm:pt modelId="{78251387-15BC-49A9-B5F5-CB6F3475C3B0}">
      <dgm:prSet phldrT="[Text]" custT="1"/>
      <dgm:spPr>
        <a:solidFill>
          <a:schemeClr val="lt1">
            <a:hueOff val="0"/>
            <a:satOff val="0"/>
            <a:lumOff val="0"/>
            <a:alpha val="6000"/>
          </a:schemeClr>
        </a:solidFill>
      </dgm:spPr>
      <dgm:t>
        <a:bodyPr/>
        <a:lstStyle/>
        <a:p>
          <a:pPr algn="l"/>
          <a:r>
            <a:rPr lang="en-US" sz="2400" b="1" dirty="0">
              <a:solidFill>
                <a:schemeClr val="bg1"/>
              </a:solidFill>
            </a:rPr>
            <a:t>Second Level Divide: </a:t>
          </a:r>
          <a:r>
            <a:rPr lang="en-US" sz="2400" dirty="0">
              <a:solidFill>
                <a:schemeClr val="bg1"/>
              </a:solidFill>
            </a:rPr>
            <a:t>Leck of tech knowledge, difficulty to navigate website or app, filling out forms.</a:t>
          </a:r>
        </a:p>
      </dgm:t>
    </dgm:pt>
    <dgm:pt modelId="{DDA19B32-E221-4C07-B622-7AAD5D0BCF17}" type="parTrans" cxnId="{DB9C81EE-FCA0-4D02-B5A0-F116805A091C}">
      <dgm:prSet/>
      <dgm:spPr/>
      <dgm:t>
        <a:bodyPr/>
        <a:lstStyle/>
        <a:p>
          <a:endParaRPr lang="en-US"/>
        </a:p>
      </dgm:t>
    </dgm:pt>
    <dgm:pt modelId="{6B247A7C-ACDD-4E0B-9907-379FAD4085B1}" type="sibTrans" cxnId="{DB9C81EE-FCA0-4D02-B5A0-F116805A091C}">
      <dgm:prSet/>
      <dgm:spPr/>
      <dgm:t>
        <a:bodyPr/>
        <a:lstStyle/>
        <a:p>
          <a:endParaRPr lang="en-US"/>
        </a:p>
      </dgm:t>
    </dgm:pt>
    <dgm:pt modelId="{3BF968B0-1BDE-4CE5-9E61-79E01C772A11}">
      <dgm:prSet phldrT="[Text]" custT="1"/>
      <dgm:spPr>
        <a:solidFill>
          <a:schemeClr val="lt1">
            <a:hueOff val="0"/>
            <a:satOff val="0"/>
            <a:lumOff val="0"/>
            <a:alpha val="6000"/>
          </a:schemeClr>
        </a:solidFill>
      </dgm:spPr>
      <dgm:t>
        <a:bodyPr/>
        <a:lstStyle/>
        <a:p>
          <a:pPr algn="l"/>
          <a:r>
            <a:rPr lang="en-US" sz="2400" b="1" dirty="0">
              <a:solidFill>
                <a:schemeClr val="bg1"/>
              </a:solidFill>
            </a:rPr>
            <a:t>Third Level Divide: </a:t>
          </a:r>
          <a:r>
            <a:rPr lang="en-US" sz="2400" dirty="0">
              <a:solidFill>
                <a:schemeClr val="bg1"/>
              </a:solidFill>
            </a:rPr>
            <a:t>Delayed care, poor communication, misinterpretation (Reidy et al., 2025)</a:t>
          </a:r>
        </a:p>
      </dgm:t>
    </dgm:pt>
    <dgm:pt modelId="{3756DE3C-690A-469F-8F18-B3ADC656DBB8}" type="parTrans" cxnId="{6186DF4A-8BE6-4D79-800B-20C91140AB70}">
      <dgm:prSet/>
      <dgm:spPr/>
      <dgm:t>
        <a:bodyPr/>
        <a:lstStyle/>
        <a:p>
          <a:endParaRPr lang="en-US"/>
        </a:p>
      </dgm:t>
    </dgm:pt>
    <dgm:pt modelId="{3956670E-93B8-4665-8458-DC418EFD4FB4}" type="sibTrans" cxnId="{6186DF4A-8BE6-4D79-800B-20C91140AB70}">
      <dgm:prSet/>
      <dgm:spPr/>
      <dgm:t>
        <a:bodyPr/>
        <a:lstStyle/>
        <a:p>
          <a:endParaRPr lang="en-US"/>
        </a:p>
      </dgm:t>
    </dgm:pt>
    <dgm:pt modelId="{1EBD47D8-FD93-4775-BD24-56D5437B0A7F}" type="pres">
      <dgm:prSet presAssocID="{BF104B8F-2FD7-496B-9285-0CCABDC7002F}" presName="compositeShape" presStyleCnt="0">
        <dgm:presLayoutVars>
          <dgm:dir/>
          <dgm:resizeHandles/>
        </dgm:presLayoutVars>
      </dgm:prSet>
      <dgm:spPr/>
    </dgm:pt>
    <dgm:pt modelId="{FE61617B-8C72-45F0-A5C4-578044DE1AF1}" type="pres">
      <dgm:prSet presAssocID="{BF104B8F-2FD7-496B-9285-0CCABDC7002F}" presName="pyramid" presStyleLbl="node1" presStyleIdx="0" presStyleCnt="1"/>
      <dgm:spPr/>
    </dgm:pt>
    <dgm:pt modelId="{8BE7AC0F-D1AA-4EDD-8BB2-8A125A6CF859}" type="pres">
      <dgm:prSet presAssocID="{BF104B8F-2FD7-496B-9285-0CCABDC7002F}" presName="theList" presStyleCnt="0"/>
      <dgm:spPr/>
    </dgm:pt>
    <dgm:pt modelId="{F5FB26DA-8C78-4E10-8E29-229BFF632B3C}" type="pres">
      <dgm:prSet presAssocID="{139C338C-B193-4897-90DA-D28103003549}" presName="aNode" presStyleLbl="fgAcc1" presStyleIdx="0" presStyleCnt="3" custScaleX="177078" custLinFactNeighborX="586">
        <dgm:presLayoutVars>
          <dgm:bulletEnabled val="1"/>
        </dgm:presLayoutVars>
      </dgm:prSet>
      <dgm:spPr/>
    </dgm:pt>
    <dgm:pt modelId="{30BFD0C0-1008-4720-949A-2888C8BC5CD7}" type="pres">
      <dgm:prSet presAssocID="{139C338C-B193-4897-90DA-D28103003549}" presName="aSpace" presStyleCnt="0"/>
      <dgm:spPr/>
    </dgm:pt>
    <dgm:pt modelId="{EE8D8BE1-47B5-4A78-8E92-70EF278BDE8B}" type="pres">
      <dgm:prSet presAssocID="{78251387-15BC-49A9-B5F5-CB6F3475C3B0}" presName="aNode" presStyleLbl="fgAcc1" presStyleIdx="1" presStyleCnt="3" custScaleX="177078" custLinFactNeighborX="586">
        <dgm:presLayoutVars>
          <dgm:bulletEnabled val="1"/>
        </dgm:presLayoutVars>
      </dgm:prSet>
      <dgm:spPr/>
    </dgm:pt>
    <dgm:pt modelId="{720455E4-1908-423A-8DAE-0C630B5663C4}" type="pres">
      <dgm:prSet presAssocID="{78251387-15BC-49A9-B5F5-CB6F3475C3B0}" presName="aSpace" presStyleCnt="0"/>
      <dgm:spPr/>
    </dgm:pt>
    <dgm:pt modelId="{8890A237-3E3B-4E14-8982-4F1A7501C880}" type="pres">
      <dgm:prSet presAssocID="{3BF968B0-1BDE-4CE5-9E61-79E01C772A11}" presName="aNode" presStyleLbl="fgAcc1" presStyleIdx="2" presStyleCnt="3" custScaleX="177078" custLinFactNeighborX="586">
        <dgm:presLayoutVars>
          <dgm:bulletEnabled val="1"/>
        </dgm:presLayoutVars>
      </dgm:prSet>
      <dgm:spPr/>
    </dgm:pt>
    <dgm:pt modelId="{082BD6D1-56F1-4625-9D6A-936B2B8C4AC4}" type="pres">
      <dgm:prSet presAssocID="{3BF968B0-1BDE-4CE5-9E61-79E01C772A11}" presName="aSpace" presStyleCnt="0"/>
      <dgm:spPr/>
    </dgm:pt>
  </dgm:ptLst>
  <dgm:cxnLst>
    <dgm:cxn modelId="{B7346D08-40BC-4853-9999-EF331FAFAA4C}" srcId="{BF104B8F-2FD7-496B-9285-0CCABDC7002F}" destId="{139C338C-B193-4897-90DA-D28103003549}" srcOrd="0" destOrd="0" parTransId="{2A99DD35-67AA-4415-A1F6-BDEEFFA75BCA}" sibTransId="{0BD6F12F-C966-45FD-8BFB-83B41F36881A}"/>
    <dgm:cxn modelId="{DDBE452D-9CF8-4070-B58C-456ABF8426D0}" type="presOf" srcId="{BF104B8F-2FD7-496B-9285-0CCABDC7002F}" destId="{1EBD47D8-FD93-4775-BD24-56D5437B0A7F}" srcOrd="0" destOrd="0" presId="urn:microsoft.com/office/officeart/2005/8/layout/pyramid2"/>
    <dgm:cxn modelId="{D54FD036-1965-42BE-A0FD-D6E0AF443EED}" type="presOf" srcId="{3BF968B0-1BDE-4CE5-9E61-79E01C772A11}" destId="{8890A237-3E3B-4E14-8982-4F1A7501C880}" srcOrd="0" destOrd="0" presId="urn:microsoft.com/office/officeart/2005/8/layout/pyramid2"/>
    <dgm:cxn modelId="{91D6B93B-0FD3-4F6E-B163-F1AFC99939DB}" type="presOf" srcId="{78251387-15BC-49A9-B5F5-CB6F3475C3B0}" destId="{EE8D8BE1-47B5-4A78-8E92-70EF278BDE8B}" srcOrd="0" destOrd="0" presId="urn:microsoft.com/office/officeart/2005/8/layout/pyramid2"/>
    <dgm:cxn modelId="{8C10A964-2982-4CB5-A845-B0B62E36AD93}" type="presOf" srcId="{139C338C-B193-4897-90DA-D28103003549}" destId="{F5FB26DA-8C78-4E10-8E29-229BFF632B3C}" srcOrd="0" destOrd="0" presId="urn:microsoft.com/office/officeart/2005/8/layout/pyramid2"/>
    <dgm:cxn modelId="{6186DF4A-8BE6-4D79-800B-20C91140AB70}" srcId="{BF104B8F-2FD7-496B-9285-0CCABDC7002F}" destId="{3BF968B0-1BDE-4CE5-9E61-79E01C772A11}" srcOrd="2" destOrd="0" parTransId="{3756DE3C-690A-469F-8F18-B3ADC656DBB8}" sibTransId="{3956670E-93B8-4665-8458-DC418EFD4FB4}"/>
    <dgm:cxn modelId="{DB9C81EE-FCA0-4D02-B5A0-F116805A091C}" srcId="{BF104B8F-2FD7-496B-9285-0CCABDC7002F}" destId="{78251387-15BC-49A9-B5F5-CB6F3475C3B0}" srcOrd="1" destOrd="0" parTransId="{DDA19B32-E221-4C07-B622-7AAD5D0BCF17}" sibTransId="{6B247A7C-ACDD-4E0B-9907-379FAD4085B1}"/>
    <dgm:cxn modelId="{D65D2D7E-87F7-4902-B249-2EAE08043F48}" type="presParOf" srcId="{1EBD47D8-FD93-4775-BD24-56D5437B0A7F}" destId="{FE61617B-8C72-45F0-A5C4-578044DE1AF1}" srcOrd="0" destOrd="0" presId="urn:microsoft.com/office/officeart/2005/8/layout/pyramid2"/>
    <dgm:cxn modelId="{4DA9945D-32C7-43A8-9103-58CD0EE7E948}" type="presParOf" srcId="{1EBD47D8-FD93-4775-BD24-56D5437B0A7F}" destId="{8BE7AC0F-D1AA-4EDD-8BB2-8A125A6CF859}" srcOrd="1" destOrd="0" presId="urn:microsoft.com/office/officeart/2005/8/layout/pyramid2"/>
    <dgm:cxn modelId="{43478D5E-C266-435A-A7D1-46251BF3CF35}" type="presParOf" srcId="{8BE7AC0F-D1AA-4EDD-8BB2-8A125A6CF859}" destId="{F5FB26DA-8C78-4E10-8E29-229BFF632B3C}" srcOrd="0" destOrd="0" presId="urn:microsoft.com/office/officeart/2005/8/layout/pyramid2"/>
    <dgm:cxn modelId="{DD884C2D-ADF1-4AA7-A0D3-C3C697B83F5C}" type="presParOf" srcId="{8BE7AC0F-D1AA-4EDD-8BB2-8A125A6CF859}" destId="{30BFD0C0-1008-4720-949A-2888C8BC5CD7}" srcOrd="1" destOrd="0" presId="urn:microsoft.com/office/officeart/2005/8/layout/pyramid2"/>
    <dgm:cxn modelId="{D01F8081-27B5-429D-BD7E-70D687B211EC}" type="presParOf" srcId="{8BE7AC0F-D1AA-4EDD-8BB2-8A125A6CF859}" destId="{EE8D8BE1-47B5-4A78-8E92-70EF278BDE8B}" srcOrd="2" destOrd="0" presId="urn:microsoft.com/office/officeart/2005/8/layout/pyramid2"/>
    <dgm:cxn modelId="{69CAFA1B-9ADB-4803-821E-F581EECA9A4E}" type="presParOf" srcId="{8BE7AC0F-D1AA-4EDD-8BB2-8A125A6CF859}" destId="{720455E4-1908-423A-8DAE-0C630B5663C4}" srcOrd="3" destOrd="0" presId="urn:microsoft.com/office/officeart/2005/8/layout/pyramid2"/>
    <dgm:cxn modelId="{D1A99C71-6671-4646-AAE1-758A7D3E157E}" type="presParOf" srcId="{8BE7AC0F-D1AA-4EDD-8BB2-8A125A6CF859}" destId="{8890A237-3E3B-4E14-8982-4F1A7501C880}" srcOrd="4" destOrd="0" presId="urn:microsoft.com/office/officeart/2005/8/layout/pyramid2"/>
    <dgm:cxn modelId="{84EEBFE8-C67B-44F9-B75F-336009255699}" type="presParOf" srcId="{8BE7AC0F-D1AA-4EDD-8BB2-8A125A6CF859}" destId="{082BD6D1-56F1-4625-9D6A-936B2B8C4AC4}" srcOrd="5" destOrd="0" presId="urn:microsoft.com/office/officeart/2005/8/layout/pyramid2"/>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3EC793-4FD8-44B8-97DF-DBD138AD321D}" type="doc">
      <dgm:prSet loTypeId="urn:microsoft.com/office/officeart/2005/8/layout/process4" loCatId="list" qsTypeId="urn:microsoft.com/office/officeart/2005/8/quickstyle/simple4" qsCatId="simple" csTypeId="urn:microsoft.com/office/officeart/2005/8/colors/accent3_5" csCatId="accent3" phldr="1"/>
      <dgm:spPr/>
      <dgm:t>
        <a:bodyPr/>
        <a:lstStyle/>
        <a:p>
          <a:endParaRPr lang="en-US"/>
        </a:p>
      </dgm:t>
    </dgm:pt>
    <dgm:pt modelId="{07AD8FEF-55A1-45C5-B8D1-D4BB8ABC7F98}">
      <dgm:prSet phldrT="[Text]"/>
      <dgm:spPr/>
      <dgm:t>
        <a:bodyPr/>
        <a:lstStyle/>
        <a:p>
          <a:pPr algn="l"/>
          <a:r>
            <a:rPr lang="en-US" b="1" dirty="0"/>
            <a:t>Background:</a:t>
          </a:r>
          <a:r>
            <a:rPr lang="en-US" dirty="0"/>
            <a:t> Post-2019 rollout led by NHS App </a:t>
          </a:r>
        </a:p>
      </dgm:t>
    </dgm:pt>
    <dgm:pt modelId="{8073E85B-21FF-42E4-8835-B6B631C2CF08}" type="parTrans" cxnId="{09833FBE-A1D2-4368-8D48-53D5F09E1553}">
      <dgm:prSet/>
      <dgm:spPr/>
      <dgm:t>
        <a:bodyPr/>
        <a:lstStyle/>
        <a:p>
          <a:endParaRPr lang="en-US"/>
        </a:p>
      </dgm:t>
    </dgm:pt>
    <dgm:pt modelId="{4B58C92D-76A2-471E-B2C6-9C97BCC43F33}" type="sibTrans" cxnId="{09833FBE-A1D2-4368-8D48-53D5F09E1553}">
      <dgm:prSet/>
      <dgm:spPr/>
      <dgm:t>
        <a:bodyPr/>
        <a:lstStyle/>
        <a:p>
          <a:endParaRPr lang="en-US"/>
        </a:p>
      </dgm:t>
    </dgm:pt>
    <dgm:pt modelId="{ABC3BC21-8907-400B-AA82-956300D24670}">
      <dgm:prSet/>
      <dgm:spPr/>
      <dgm:t>
        <a:bodyPr/>
        <a:lstStyle/>
        <a:p>
          <a:pPr algn="l">
            <a:buNone/>
          </a:pPr>
          <a:r>
            <a:rPr lang="en-US" b="1" dirty="0"/>
            <a:t>Core Tech:</a:t>
          </a:r>
          <a:r>
            <a:rPr lang="en-US" dirty="0"/>
            <a:t> AI, ML, Telemedicine, Wearables, IoMT, EHR</a:t>
          </a:r>
        </a:p>
      </dgm:t>
    </dgm:pt>
    <dgm:pt modelId="{D4E6CC0C-6EC4-45E7-9FFE-2CC32D1EBBB9}" type="parTrans" cxnId="{AFC8FE4F-BBAC-4DF9-A206-A254D72FBB63}">
      <dgm:prSet/>
      <dgm:spPr/>
      <dgm:t>
        <a:bodyPr/>
        <a:lstStyle/>
        <a:p>
          <a:endParaRPr lang="en-US"/>
        </a:p>
      </dgm:t>
    </dgm:pt>
    <dgm:pt modelId="{14EDCC84-62F5-469B-B02B-62E91EB2B266}" type="sibTrans" cxnId="{AFC8FE4F-BBAC-4DF9-A206-A254D72FBB63}">
      <dgm:prSet/>
      <dgm:spPr/>
      <dgm:t>
        <a:bodyPr/>
        <a:lstStyle/>
        <a:p>
          <a:endParaRPr lang="en-US"/>
        </a:p>
      </dgm:t>
    </dgm:pt>
    <dgm:pt modelId="{2ABDD180-B76A-4F52-AD0E-C62A92004E79}">
      <dgm:prSet/>
      <dgm:spPr/>
      <dgm:t>
        <a:bodyPr/>
        <a:lstStyle/>
        <a:p>
          <a:pPr algn="l">
            <a:buNone/>
          </a:pPr>
          <a:r>
            <a:rPr lang="en-US" b="1" dirty="0"/>
            <a:t>Workforce:</a:t>
          </a:r>
          <a:r>
            <a:rPr lang="en-US" dirty="0"/>
            <a:t> Shifting delivery methods and workplace culture </a:t>
          </a:r>
        </a:p>
      </dgm:t>
    </dgm:pt>
    <dgm:pt modelId="{CC1A7F2B-D3E7-4CDC-BAEF-DD336BE5FF38}" type="parTrans" cxnId="{D4FDF5F4-AEE6-4EAF-936F-E7544CD78140}">
      <dgm:prSet/>
      <dgm:spPr/>
      <dgm:t>
        <a:bodyPr/>
        <a:lstStyle/>
        <a:p>
          <a:endParaRPr lang="en-US"/>
        </a:p>
      </dgm:t>
    </dgm:pt>
    <dgm:pt modelId="{20C8CD99-827F-473D-BDAA-69AE943B520A}" type="sibTrans" cxnId="{D4FDF5F4-AEE6-4EAF-936F-E7544CD78140}">
      <dgm:prSet/>
      <dgm:spPr/>
      <dgm:t>
        <a:bodyPr/>
        <a:lstStyle/>
        <a:p>
          <a:endParaRPr lang="en-US"/>
        </a:p>
      </dgm:t>
    </dgm:pt>
    <dgm:pt modelId="{20BF5B88-86A9-4E68-A6B1-647A4E28920B}">
      <dgm:prSet/>
      <dgm:spPr/>
      <dgm:t>
        <a:bodyPr/>
        <a:lstStyle/>
        <a:p>
          <a:pPr algn="l">
            <a:buNone/>
          </a:pPr>
          <a:r>
            <a:rPr lang="en-US" b="1" dirty="0"/>
            <a:t>Impact:</a:t>
          </a:r>
          <a:r>
            <a:rPr lang="en-US" dirty="0"/>
            <a:t> Mixed outcomes across staff, patients and community </a:t>
          </a:r>
        </a:p>
      </dgm:t>
    </dgm:pt>
    <dgm:pt modelId="{072B166C-EAC6-476E-8D64-87E67D6D51D7}" type="parTrans" cxnId="{0F86D414-905A-4EB9-BA1B-B5C52816206D}">
      <dgm:prSet/>
      <dgm:spPr/>
      <dgm:t>
        <a:bodyPr/>
        <a:lstStyle/>
        <a:p>
          <a:endParaRPr lang="en-US"/>
        </a:p>
      </dgm:t>
    </dgm:pt>
    <dgm:pt modelId="{089FB138-65A2-4919-A8FE-8CF6BC0CA1B5}" type="sibTrans" cxnId="{0F86D414-905A-4EB9-BA1B-B5C52816206D}">
      <dgm:prSet/>
      <dgm:spPr/>
      <dgm:t>
        <a:bodyPr/>
        <a:lstStyle/>
        <a:p>
          <a:endParaRPr lang="en-US"/>
        </a:p>
      </dgm:t>
    </dgm:pt>
    <dgm:pt modelId="{C05476B1-02C2-4A82-B7CB-02113070ABA7}">
      <dgm:prSet/>
      <dgm:spPr/>
      <dgm:t>
        <a:bodyPr/>
        <a:lstStyle/>
        <a:p>
          <a:pPr algn="l">
            <a:buNone/>
          </a:pPr>
          <a:r>
            <a:rPr lang="en-US" b="1" dirty="0"/>
            <a:t>Solutions:</a:t>
          </a:r>
          <a:endParaRPr lang="en-US" dirty="0"/>
        </a:p>
      </dgm:t>
    </dgm:pt>
    <dgm:pt modelId="{36556D06-52AF-4B27-A974-71779CB44949}" type="parTrans" cxnId="{3A8F45B0-94D5-41A2-9EB7-07AD5C2C389B}">
      <dgm:prSet/>
      <dgm:spPr/>
      <dgm:t>
        <a:bodyPr/>
        <a:lstStyle/>
        <a:p>
          <a:endParaRPr lang="en-US"/>
        </a:p>
      </dgm:t>
    </dgm:pt>
    <dgm:pt modelId="{6FFD2986-6EBF-4729-88E6-82A990F3C6A3}" type="sibTrans" cxnId="{3A8F45B0-94D5-41A2-9EB7-07AD5C2C389B}">
      <dgm:prSet/>
      <dgm:spPr/>
      <dgm:t>
        <a:bodyPr/>
        <a:lstStyle/>
        <a:p>
          <a:endParaRPr lang="en-US"/>
        </a:p>
      </dgm:t>
    </dgm:pt>
    <dgm:pt modelId="{D01599CA-6C8D-490D-90AB-B5E7EA4DDFD5}">
      <dgm:prSet/>
      <dgm:spPr/>
      <dgm:t>
        <a:bodyPr/>
        <a:lstStyle/>
        <a:p>
          <a:pPr>
            <a:buSzPts val="1000"/>
            <a:buFont typeface="Symbol" panose="05050102010706020507" pitchFamily="18" charset="2"/>
            <a:buChar char=""/>
          </a:pPr>
          <a:r>
            <a:rPr lang="en-US" dirty="0"/>
            <a:t>Retain paper and phone bookings</a:t>
          </a:r>
        </a:p>
      </dgm:t>
    </dgm:pt>
    <dgm:pt modelId="{CD2EF839-8058-48B3-9273-8C99C5A6C7A0}" type="parTrans" cxnId="{89063B00-05E7-4101-A983-D032F354FD4E}">
      <dgm:prSet/>
      <dgm:spPr/>
      <dgm:t>
        <a:bodyPr/>
        <a:lstStyle/>
        <a:p>
          <a:endParaRPr lang="en-US"/>
        </a:p>
      </dgm:t>
    </dgm:pt>
    <dgm:pt modelId="{10491254-0BE1-407F-A098-9DF05C47FCA6}" type="sibTrans" cxnId="{89063B00-05E7-4101-A983-D032F354FD4E}">
      <dgm:prSet/>
      <dgm:spPr/>
      <dgm:t>
        <a:bodyPr/>
        <a:lstStyle/>
        <a:p>
          <a:endParaRPr lang="en-US"/>
        </a:p>
      </dgm:t>
    </dgm:pt>
    <dgm:pt modelId="{4BC2474F-9895-4C28-B7B8-70FA8E4E6795}">
      <dgm:prSet/>
      <dgm:spPr/>
      <dgm:t>
        <a:bodyPr/>
        <a:lstStyle/>
        <a:p>
          <a:pPr>
            <a:buSzPts val="1000"/>
            <a:buFont typeface="Symbol" panose="05050102010706020507" pitchFamily="18" charset="2"/>
            <a:buChar char=""/>
          </a:pPr>
          <a:r>
            <a:rPr lang="en-US" dirty="0"/>
            <a:t>Slow down transition speed (Iqbal et al., 2024)</a:t>
          </a:r>
        </a:p>
      </dgm:t>
    </dgm:pt>
    <dgm:pt modelId="{9C22547F-A2BB-42CA-9D3E-5818C09FD16C}" type="parTrans" cxnId="{1C8B3476-1141-45F5-9584-3B81C518092A}">
      <dgm:prSet/>
      <dgm:spPr/>
      <dgm:t>
        <a:bodyPr/>
        <a:lstStyle/>
        <a:p>
          <a:endParaRPr lang="en-US"/>
        </a:p>
      </dgm:t>
    </dgm:pt>
    <dgm:pt modelId="{165A8FA8-DA0F-471C-B2E7-5C9B0F8F2CEE}" type="sibTrans" cxnId="{1C8B3476-1141-45F5-9584-3B81C518092A}">
      <dgm:prSet/>
      <dgm:spPr/>
      <dgm:t>
        <a:bodyPr/>
        <a:lstStyle/>
        <a:p>
          <a:endParaRPr lang="en-US"/>
        </a:p>
      </dgm:t>
    </dgm:pt>
    <dgm:pt modelId="{60B33E5E-4D1B-4CF2-9001-3A36E3C2843C}">
      <dgm:prSet/>
      <dgm:spPr/>
      <dgm:t>
        <a:bodyPr/>
        <a:lstStyle/>
        <a:p>
          <a:pPr>
            <a:buSzPts val="1000"/>
            <a:buFont typeface="Symbol" panose="05050102010706020507" pitchFamily="18" charset="2"/>
            <a:buChar char=""/>
          </a:pPr>
          <a:r>
            <a:rPr lang="en-US" dirty="0"/>
            <a:t>Simplified interface for older adults</a:t>
          </a:r>
        </a:p>
      </dgm:t>
    </dgm:pt>
    <dgm:pt modelId="{0F427B2C-DC88-47C0-B94D-1982A4840EF6}" type="parTrans" cxnId="{50B267B8-EC35-49B0-AE30-D8B59229C8B2}">
      <dgm:prSet/>
      <dgm:spPr/>
      <dgm:t>
        <a:bodyPr/>
        <a:lstStyle/>
        <a:p>
          <a:endParaRPr lang="en-US"/>
        </a:p>
      </dgm:t>
    </dgm:pt>
    <dgm:pt modelId="{62E18ECA-FA36-45C4-BF07-C8D0E38FAAA1}" type="sibTrans" cxnId="{50B267B8-EC35-49B0-AE30-D8B59229C8B2}">
      <dgm:prSet/>
      <dgm:spPr/>
      <dgm:t>
        <a:bodyPr/>
        <a:lstStyle/>
        <a:p>
          <a:endParaRPr lang="en-US"/>
        </a:p>
      </dgm:t>
    </dgm:pt>
    <dgm:pt modelId="{3CA67A50-AE65-43BC-880C-11180F2E39B6}" type="pres">
      <dgm:prSet presAssocID="{703EC793-4FD8-44B8-97DF-DBD138AD321D}" presName="Name0" presStyleCnt="0">
        <dgm:presLayoutVars>
          <dgm:dir/>
          <dgm:animLvl val="lvl"/>
          <dgm:resizeHandles val="exact"/>
        </dgm:presLayoutVars>
      </dgm:prSet>
      <dgm:spPr/>
    </dgm:pt>
    <dgm:pt modelId="{E69D8542-CBC8-4AD3-8CF1-69D0937CB25B}" type="pres">
      <dgm:prSet presAssocID="{C05476B1-02C2-4A82-B7CB-02113070ABA7}" presName="boxAndChildren" presStyleCnt="0"/>
      <dgm:spPr/>
    </dgm:pt>
    <dgm:pt modelId="{F6631C77-D5A2-4B22-A412-16476C7A5FA5}" type="pres">
      <dgm:prSet presAssocID="{C05476B1-02C2-4A82-B7CB-02113070ABA7}" presName="parentTextBox" presStyleLbl="node1" presStyleIdx="0" presStyleCnt="5"/>
      <dgm:spPr/>
    </dgm:pt>
    <dgm:pt modelId="{60208B6C-D6E8-4A12-8E7E-99252843753C}" type="pres">
      <dgm:prSet presAssocID="{C05476B1-02C2-4A82-B7CB-02113070ABA7}" presName="entireBox" presStyleLbl="node1" presStyleIdx="0" presStyleCnt="5" custScaleY="269640"/>
      <dgm:spPr/>
    </dgm:pt>
    <dgm:pt modelId="{33895DAD-C9AD-416A-8840-CDC2A3346B0C}" type="pres">
      <dgm:prSet presAssocID="{C05476B1-02C2-4A82-B7CB-02113070ABA7}" presName="descendantBox" presStyleCnt="0"/>
      <dgm:spPr/>
    </dgm:pt>
    <dgm:pt modelId="{A9B81C5B-60EB-499B-9DAC-52C5B626E8A3}" type="pres">
      <dgm:prSet presAssocID="{D01599CA-6C8D-490D-90AB-B5E7EA4DDFD5}" presName="childTextBox" presStyleLbl="fgAccFollowNode1" presStyleIdx="0" presStyleCnt="3" custScaleY="322475" custLinFactNeighborY="46979">
        <dgm:presLayoutVars>
          <dgm:bulletEnabled val="1"/>
        </dgm:presLayoutVars>
      </dgm:prSet>
      <dgm:spPr/>
    </dgm:pt>
    <dgm:pt modelId="{01457475-6DB5-40BE-B3B3-623A4A5605B4}" type="pres">
      <dgm:prSet presAssocID="{4BC2474F-9895-4C28-B7B8-70FA8E4E6795}" presName="childTextBox" presStyleLbl="fgAccFollowNode1" presStyleIdx="1" presStyleCnt="3" custScaleY="322475" custLinFactNeighborX="-296" custLinFactNeighborY="46979">
        <dgm:presLayoutVars>
          <dgm:bulletEnabled val="1"/>
        </dgm:presLayoutVars>
      </dgm:prSet>
      <dgm:spPr/>
    </dgm:pt>
    <dgm:pt modelId="{F0584F15-0147-488E-8E7E-038E8D47F1A7}" type="pres">
      <dgm:prSet presAssocID="{60B33E5E-4D1B-4CF2-9001-3A36E3C2843C}" presName="childTextBox" presStyleLbl="fgAccFollowNode1" presStyleIdx="2" presStyleCnt="3" custScaleY="322475" custLinFactNeighborX="-592" custLinFactNeighborY="46979">
        <dgm:presLayoutVars>
          <dgm:bulletEnabled val="1"/>
        </dgm:presLayoutVars>
      </dgm:prSet>
      <dgm:spPr/>
    </dgm:pt>
    <dgm:pt modelId="{9EF9D8A4-463D-46DB-B65C-566E801213AB}" type="pres">
      <dgm:prSet presAssocID="{089FB138-65A2-4919-A8FE-8CF6BC0CA1B5}" presName="sp" presStyleCnt="0"/>
      <dgm:spPr/>
    </dgm:pt>
    <dgm:pt modelId="{900A172E-B836-4F19-B720-D8B3CEFCE3EA}" type="pres">
      <dgm:prSet presAssocID="{20BF5B88-86A9-4E68-A6B1-647A4E28920B}" presName="arrowAndChildren" presStyleCnt="0"/>
      <dgm:spPr/>
    </dgm:pt>
    <dgm:pt modelId="{AF2C27E7-29FD-42DD-B1F2-FAD3F43A2754}" type="pres">
      <dgm:prSet presAssocID="{20BF5B88-86A9-4E68-A6B1-647A4E28920B}" presName="parentTextArrow" presStyleLbl="node1" presStyleIdx="1" presStyleCnt="5"/>
      <dgm:spPr/>
    </dgm:pt>
    <dgm:pt modelId="{45E5E360-544A-49DE-BA7A-1236EE01FA4A}" type="pres">
      <dgm:prSet presAssocID="{20C8CD99-827F-473D-BDAA-69AE943B520A}" presName="sp" presStyleCnt="0"/>
      <dgm:spPr/>
    </dgm:pt>
    <dgm:pt modelId="{BA20C4B0-3489-44F6-9716-B98AC0C33B9E}" type="pres">
      <dgm:prSet presAssocID="{2ABDD180-B76A-4F52-AD0E-C62A92004E79}" presName="arrowAndChildren" presStyleCnt="0"/>
      <dgm:spPr/>
    </dgm:pt>
    <dgm:pt modelId="{4905F050-E150-464C-A33F-B826F98289C2}" type="pres">
      <dgm:prSet presAssocID="{2ABDD180-B76A-4F52-AD0E-C62A92004E79}" presName="parentTextArrow" presStyleLbl="node1" presStyleIdx="2" presStyleCnt="5"/>
      <dgm:spPr/>
    </dgm:pt>
    <dgm:pt modelId="{7E91604E-C9AD-4F12-AF2B-809A73F49289}" type="pres">
      <dgm:prSet presAssocID="{14EDCC84-62F5-469B-B02B-62E91EB2B266}" presName="sp" presStyleCnt="0"/>
      <dgm:spPr/>
    </dgm:pt>
    <dgm:pt modelId="{2EBCD31E-AEE2-4D36-8E63-192CEB883FE4}" type="pres">
      <dgm:prSet presAssocID="{ABC3BC21-8907-400B-AA82-956300D24670}" presName="arrowAndChildren" presStyleCnt="0"/>
      <dgm:spPr/>
    </dgm:pt>
    <dgm:pt modelId="{EBC5A02E-6D73-45CC-9AD0-C22DD352AB90}" type="pres">
      <dgm:prSet presAssocID="{ABC3BC21-8907-400B-AA82-956300D24670}" presName="parentTextArrow" presStyleLbl="node1" presStyleIdx="3" presStyleCnt="5"/>
      <dgm:spPr/>
    </dgm:pt>
    <dgm:pt modelId="{4D4B12FF-3844-483B-9C56-74C2E80F11BE}" type="pres">
      <dgm:prSet presAssocID="{4B58C92D-76A2-471E-B2C6-9C97BCC43F33}" presName="sp" presStyleCnt="0"/>
      <dgm:spPr/>
    </dgm:pt>
    <dgm:pt modelId="{E49707A5-E268-4C2C-AC14-5DD258222E92}" type="pres">
      <dgm:prSet presAssocID="{07AD8FEF-55A1-45C5-B8D1-D4BB8ABC7F98}" presName="arrowAndChildren" presStyleCnt="0"/>
      <dgm:spPr/>
    </dgm:pt>
    <dgm:pt modelId="{AEB761CC-1F4C-462B-9472-4A816FA72CE8}" type="pres">
      <dgm:prSet presAssocID="{07AD8FEF-55A1-45C5-B8D1-D4BB8ABC7F98}" presName="parentTextArrow" presStyleLbl="node1" presStyleIdx="4" presStyleCnt="5"/>
      <dgm:spPr/>
    </dgm:pt>
  </dgm:ptLst>
  <dgm:cxnLst>
    <dgm:cxn modelId="{89063B00-05E7-4101-A983-D032F354FD4E}" srcId="{C05476B1-02C2-4A82-B7CB-02113070ABA7}" destId="{D01599CA-6C8D-490D-90AB-B5E7EA4DDFD5}" srcOrd="0" destOrd="0" parTransId="{CD2EF839-8058-48B3-9273-8C99C5A6C7A0}" sibTransId="{10491254-0BE1-407F-A098-9DF05C47FCA6}"/>
    <dgm:cxn modelId="{1029EE03-E684-4A98-A238-92ED62F28909}" type="presOf" srcId="{20BF5B88-86A9-4E68-A6B1-647A4E28920B}" destId="{AF2C27E7-29FD-42DD-B1F2-FAD3F43A2754}" srcOrd="0" destOrd="0" presId="urn:microsoft.com/office/officeart/2005/8/layout/process4"/>
    <dgm:cxn modelId="{E4B6C514-C791-4D3B-80A3-A40BBC59F3F7}" type="presOf" srcId="{C05476B1-02C2-4A82-B7CB-02113070ABA7}" destId="{F6631C77-D5A2-4B22-A412-16476C7A5FA5}" srcOrd="0" destOrd="0" presId="urn:microsoft.com/office/officeart/2005/8/layout/process4"/>
    <dgm:cxn modelId="{0F86D414-905A-4EB9-BA1B-B5C52816206D}" srcId="{703EC793-4FD8-44B8-97DF-DBD138AD321D}" destId="{20BF5B88-86A9-4E68-A6B1-647A4E28920B}" srcOrd="3" destOrd="0" parTransId="{072B166C-EAC6-476E-8D64-87E67D6D51D7}" sibTransId="{089FB138-65A2-4919-A8FE-8CF6BC0CA1B5}"/>
    <dgm:cxn modelId="{C344E715-DC33-4408-AE3E-0775293B7567}" type="presOf" srcId="{703EC793-4FD8-44B8-97DF-DBD138AD321D}" destId="{3CA67A50-AE65-43BC-880C-11180F2E39B6}" srcOrd="0" destOrd="0" presId="urn:microsoft.com/office/officeart/2005/8/layout/process4"/>
    <dgm:cxn modelId="{EC8F6F2B-4273-43F8-88FE-592E6E65F83C}" type="presOf" srcId="{2ABDD180-B76A-4F52-AD0E-C62A92004E79}" destId="{4905F050-E150-464C-A33F-B826F98289C2}" srcOrd="0" destOrd="0" presId="urn:microsoft.com/office/officeart/2005/8/layout/process4"/>
    <dgm:cxn modelId="{2C51EC5E-B7E2-4ADA-AC92-FA6EBFB43361}" type="presOf" srcId="{C05476B1-02C2-4A82-B7CB-02113070ABA7}" destId="{60208B6C-D6E8-4A12-8E7E-99252843753C}" srcOrd="1" destOrd="0" presId="urn:microsoft.com/office/officeart/2005/8/layout/process4"/>
    <dgm:cxn modelId="{B6431864-EB1F-4ECA-8A96-9545146F7EA3}" type="presOf" srcId="{07AD8FEF-55A1-45C5-B8D1-D4BB8ABC7F98}" destId="{AEB761CC-1F4C-462B-9472-4A816FA72CE8}" srcOrd="0" destOrd="0" presId="urn:microsoft.com/office/officeart/2005/8/layout/process4"/>
    <dgm:cxn modelId="{AFC8FE4F-BBAC-4DF9-A206-A254D72FBB63}" srcId="{703EC793-4FD8-44B8-97DF-DBD138AD321D}" destId="{ABC3BC21-8907-400B-AA82-956300D24670}" srcOrd="1" destOrd="0" parTransId="{D4E6CC0C-6EC4-45E7-9FFE-2CC32D1EBBB9}" sibTransId="{14EDCC84-62F5-469B-B02B-62E91EB2B266}"/>
    <dgm:cxn modelId="{1C8B3476-1141-45F5-9584-3B81C518092A}" srcId="{C05476B1-02C2-4A82-B7CB-02113070ABA7}" destId="{4BC2474F-9895-4C28-B7B8-70FA8E4E6795}" srcOrd="1" destOrd="0" parTransId="{9C22547F-A2BB-42CA-9D3E-5818C09FD16C}" sibTransId="{165A8FA8-DA0F-471C-B2E7-5C9B0F8F2CEE}"/>
    <dgm:cxn modelId="{931AF47F-1F84-40D4-AEA6-AFACA1470EDC}" type="presOf" srcId="{D01599CA-6C8D-490D-90AB-B5E7EA4DDFD5}" destId="{A9B81C5B-60EB-499B-9DAC-52C5B626E8A3}" srcOrd="0" destOrd="0" presId="urn:microsoft.com/office/officeart/2005/8/layout/process4"/>
    <dgm:cxn modelId="{3A8F45B0-94D5-41A2-9EB7-07AD5C2C389B}" srcId="{703EC793-4FD8-44B8-97DF-DBD138AD321D}" destId="{C05476B1-02C2-4A82-B7CB-02113070ABA7}" srcOrd="4" destOrd="0" parTransId="{36556D06-52AF-4B27-A974-71779CB44949}" sibTransId="{6FFD2986-6EBF-4729-88E6-82A990F3C6A3}"/>
    <dgm:cxn modelId="{50B267B8-EC35-49B0-AE30-D8B59229C8B2}" srcId="{C05476B1-02C2-4A82-B7CB-02113070ABA7}" destId="{60B33E5E-4D1B-4CF2-9001-3A36E3C2843C}" srcOrd="2" destOrd="0" parTransId="{0F427B2C-DC88-47C0-B94D-1982A4840EF6}" sibTransId="{62E18ECA-FA36-45C4-BF07-C8D0E38FAAA1}"/>
    <dgm:cxn modelId="{09833FBE-A1D2-4368-8D48-53D5F09E1553}" srcId="{703EC793-4FD8-44B8-97DF-DBD138AD321D}" destId="{07AD8FEF-55A1-45C5-B8D1-D4BB8ABC7F98}" srcOrd="0" destOrd="0" parTransId="{8073E85B-21FF-42E4-8835-B6B631C2CF08}" sibTransId="{4B58C92D-76A2-471E-B2C6-9C97BCC43F33}"/>
    <dgm:cxn modelId="{952057CF-AD1B-4524-82CA-5940527100D0}" type="presOf" srcId="{4BC2474F-9895-4C28-B7B8-70FA8E4E6795}" destId="{01457475-6DB5-40BE-B3B3-623A4A5605B4}" srcOrd="0" destOrd="0" presId="urn:microsoft.com/office/officeart/2005/8/layout/process4"/>
    <dgm:cxn modelId="{DD4D87EE-E149-4BF9-8597-1ABD904FA8C6}" type="presOf" srcId="{60B33E5E-4D1B-4CF2-9001-3A36E3C2843C}" destId="{F0584F15-0147-488E-8E7E-038E8D47F1A7}" srcOrd="0" destOrd="0" presId="urn:microsoft.com/office/officeart/2005/8/layout/process4"/>
    <dgm:cxn modelId="{6444E1F3-CFC2-426A-8754-905C0B42AB9F}" type="presOf" srcId="{ABC3BC21-8907-400B-AA82-956300D24670}" destId="{EBC5A02E-6D73-45CC-9AD0-C22DD352AB90}" srcOrd="0" destOrd="0" presId="urn:microsoft.com/office/officeart/2005/8/layout/process4"/>
    <dgm:cxn modelId="{D4FDF5F4-AEE6-4EAF-936F-E7544CD78140}" srcId="{703EC793-4FD8-44B8-97DF-DBD138AD321D}" destId="{2ABDD180-B76A-4F52-AD0E-C62A92004E79}" srcOrd="2" destOrd="0" parTransId="{CC1A7F2B-D3E7-4CDC-BAEF-DD336BE5FF38}" sibTransId="{20C8CD99-827F-473D-BDAA-69AE943B520A}"/>
    <dgm:cxn modelId="{E7A9AB7C-9026-4118-A85A-BB855EE21E11}" type="presParOf" srcId="{3CA67A50-AE65-43BC-880C-11180F2E39B6}" destId="{E69D8542-CBC8-4AD3-8CF1-69D0937CB25B}" srcOrd="0" destOrd="0" presId="urn:microsoft.com/office/officeart/2005/8/layout/process4"/>
    <dgm:cxn modelId="{F1508F39-15BB-4F0A-AA2B-33B4C11425A0}" type="presParOf" srcId="{E69D8542-CBC8-4AD3-8CF1-69D0937CB25B}" destId="{F6631C77-D5A2-4B22-A412-16476C7A5FA5}" srcOrd="0" destOrd="0" presId="urn:microsoft.com/office/officeart/2005/8/layout/process4"/>
    <dgm:cxn modelId="{0D890575-AA3E-4FBA-9E20-FCDF7BDDF78E}" type="presParOf" srcId="{E69D8542-CBC8-4AD3-8CF1-69D0937CB25B}" destId="{60208B6C-D6E8-4A12-8E7E-99252843753C}" srcOrd="1" destOrd="0" presId="urn:microsoft.com/office/officeart/2005/8/layout/process4"/>
    <dgm:cxn modelId="{2DBF64E5-B9BE-4824-B91D-00360FC2D21F}" type="presParOf" srcId="{E69D8542-CBC8-4AD3-8CF1-69D0937CB25B}" destId="{33895DAD-C9AD-416A-8840-CDC2A3346B0C}" srcOrd="2" destOrd="0" presId="urn:microsoft.com/office/officeart/2005/8/layout/process4"/>
    <dgm:cxn modelId="{0762EFFC-6F93-4716-8087-43A7C4BBE2FE}" type="presParOf" srcId="{33895DAD-C9AD-416A-8840-CDC2A3346B0C}" destId="{A9B81C5B-60EB-499B-9DAC-52C5B626E8A3}" srcOrd="0" destOrd="0" presId="urn:microsoft.com/office/officeart/2005/8/layout/process4"/>
    <dgm:cxn modelId="{8363423B-5DFC-4608-8E7A-6D18F367B641}" type="presParOf" srcId="{33895DAD-C9AD-416A-8840-CDC2A3346B0C}" destId="{01457475-6DB5-40BE-B3B3-623A4A5605B4}" srcOrd="1" destOrd="0" presId="urn:microsoft.com/office/officeart/2005/8/layout/process4"/>
    <dgm:cxn modelId="{F2B6C16C-1E64-4355-B26B-E9BCBEC2A832}" type="presParOf" srcId="{33895DAD-C9AD-416A-8840-CDC2A3346B0C}" destId="{F0584F15-0147-488E-8E7E-038E8D47F1A7}" srcOrd="2" destOrd="0" presId="urn:microsoft.com/office/officeart/2005/8/layout/process4"/>
    <dgm:cxn modelId="{96E277F0-05EA-4D6E-95BA-6A0481278D7C}" type="presParOf" srcId="{3CA67A50-AE65-43BC-880C-11180F2E39B6}" destId="{9EF9D8A4-463D-46DB-B65C-566E801213AB}" srcOrd="1" destOrd="0" presId="urn:microsoft.com/office/officeart/2005/8/layout/process4"/>
    <dgm:cxn modelId="{6F2091E5-78CD-48B4-957D-C55070D82D4D}" type="presParOf" srcId="{3CA67A50-AE65-43BC-880C-11180F2E39B6}" destId="{900A172E-B836-4F19-B720-D8B3CEFCE3EA}" srcOrd="2" destOrd="0" presId="urn:microsoft.com/office/officeart/2005/8/layout/process4"/>
    <dgm:cxn modelId="{2A33ED03-EDCF-4C60-8A28-B3BC365D9254}" type="presParOf" srcId="{900A172E-B836-4F19-B720-D8B3CEFCE3EA}" destId="{AF2C27E7-29FD-42DD-B1F2-FAD3F43A2754}" srcOrd="0" destOrd="0" presId="urn:microsoft.com/office/officeart/2005/8/layout/process4"/>
    <dgm:cxn modelId="{3FACE98D-86DD-4677-B1C1-730E166DF84F}" type="presParOf" srcId="{3CA67A50-AE65-43BC-880C-11180F2E39B6}" destId="{45E5E360-544A-49DE-BA7A-1236EE01FA4A}" srcOrd="3" destOrd="0" presId="urn:microsoft.com/office/officeart/2005/8/layout/process4"/>
    <dgm:cxn modelId="{223999A2-C12C-4D66-8865-84EC1195DE61}" type="presParOf" srcId="{3CA67A50-AE65-43BC-880C-11180F2E39B6}" destId="{BA20C4B0-3489-44F6-9716-B98AC0C33B9E}" srcOrd="4" destOrd="0" presId="urn:microsoft.com/office/officeart/2005/8/layout/process4"/>
    <dgm:cxn modelId="{346B2D7A-E12F-4D09-8A06-97E8A24CFEAF}" type="presParOf" srcId="{BA20C4B0-3489-44F6-9716-B98AC0C33B9E}" destId="{4905F050-E150-464C-A33F-B826F98289C2}" srcOrd="0" destOrd="0" presId="urn:microsoft.com/office/officeart/2005/8/layout/process4"/>
    <dgm:cxn modelId="{F4106F0D-7821-4EBD-8F45-8D3108806D9E}" type="presParOf" srcId="{3CA67A50-AE65-43BC-880C-11180F2E39B6}" destId="{7E91604E-C9AD-4F12-AF2B-809A73F49289}" srcOrd="5" destOrd="0" presId="urn:microsoft.com/office/officeart/2005/8/layout/process4"/>
    <dgm:cxn modelId="{2164DEC5-9FA1-468F-9BE0-B8CD78CF070F}" type="presParOf" srcId="{3CA67A50-AE65-43BC-880C-11180F2E39B6}" destId="{2EBCD31E-AEE2-4D36-8E63-192CEB883FE4}" srcOrd="6" destOrd="0" presId="urn:microsoft.com/office/officeart/2005/8/layout/process4"/>
    <dgm:cxn modelId="{91BF948F-3860-4480-A775-B86683704670}" type="presParOf" srcId="{2EBCD31E-AEE2-4D36-8E63-192CEB883FE4}" destId="{EBC5A02E-6D73-45CC-9AD0-C22DD352AB90}" srcOrd="0" destOrd="0" presId="urn:microsoft.com/office/officeart/2005/8/layout/process4"/>
    <dgm:cxn modelId="{B967913B-6FB2-4E19-B4FD-051360625E0C}" type="presParOf" srcId="{3CA67A50-AE65-43BC-880C-11180F2E39B6}" destId="{4D4B12FF-3844-483B-9C56-74C2E80F11BE}" srcOrd="7" destOrd="0" presId="urn:microsoft.com/office/officeart/2005/8/layout/process4"/>
    <dgm:cxn modelId="{6E3EC6A7-D542-477A-A4F1-546B91B724E4}" type="presParOf" srcId="{3CA67A50-AE65-43BC-880C-11180F2E39B6}" destId="{E49707A5-E268-4C2C-AC14-5DD258222E92}" srcOrd="8" destOrd="0" presId="urn:microsoft.com/office/officeart/2005/8/layout/process4"/>
    <dgm:cxn modelId="{23BAA1D1-4CB8-4C31-BA7C-443F56F95F92}" type="presParOf" srcId="{E49707A5-E268-4C2C-AC14-5DD258222E92}" destId="{AEB761CC-1F4C-462B-9472-4A816FA72CE8}"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8.xml><?xml version="1.0" encoding="utf-8"?>
<dgm:dataModel xmlns:dgm="http://schemas.openxmlformats.org/drawingml/2006/diagram" xmlns:a="http://schemas.openxmlformats.org/drawingml/2006/main">
  <dgm:ptLst>
    <dgm:pt modelId="{703EC793-4FD8-44B8-97DF-DBD138AD321D}" type="doc">
      <dgm:prSet loTypeId="urn:microsoft.com/office/officeart/2005/8/layout/vList2" loCatId="list" qsTypeId="urn:microsoft.com/office/officeart/2005/8/quickstyle/simple4" qsCatId="simple" csTypeId="urn:microsoft.com/office/officeart/2005/8/colors/accent3_5" csCatId="accent3" phldr="1"/>
      <dgm:spPr/>
      <dgm:t>
        <a:bodyPr/>
        <a:lstStyle/>
        <a:p>
          <a:endParaRPr lang="en-US"/>
        </a:p>
      </dgm:t>
    </dgm:pt>
    <dgm:pt modelId="{F642B06F-9B64-446E-805D-D01B1857471E}">
      <dgm:prSet/>
      <dgm:spPr/>
      <dgm:t>
        <a:bodyPr/>
        <a:lstStyle/>
        <a:p>
          <a:r>
            <a:rPr lang="en-US"/>
            <a:t>Aldosari, B. (2025). Cybersecurity in healthcare: New threat to patient safety. Cureus, [online] 17(5). https://doi.org/10.7759/cureus.83614. </a:t>
          </a:r>
        </a:p>
      </dgm:t>
    </dgm:pt>
    <dgm:pt modelId="{95DD62F2-BB03-4FD7-8C12-E333F744D772}" type="parTrans" cxnId="{84D9E855-B0AA-4AE2-87DD-862327B11286}">
      <dgm:prSet/>
      <dgm:spPr/>
      <dgm:t>
        <a:bodyPr/>
        <a:lstStyle/>
        <a:p>
          <a:endParaRPr lang="en-US"/>
        </a:p>
      </dgm:t>
    </dgm:pt>
    <dgm:pt modelId="{00AFB358-DBD1-47C6-A9D8-5D792B04FA9C}" type="sibTrans" cxnId="{84D9E855-B0AA-4AE2-87DD-862327B11286}">
      <dgm:prSet/>
      <dgm:spPr/>
      <dgm:t>
        <a:bodyPr/>
        <a:lstStyle/>
        <a:p>
          <a:endParaRPr lang="en-US"/>
        </a:p>
      </dgm:t>
    </dgm:pt>
    <dgm:pt modelId="{D673278A-69C6-4C70-BED4-51A5A9EB8BFC}">
      <dgm:prSet/>
      <dgm:spPr/>
      <dgm:t>
        <a:bodyPr/>
        <a:lstStyle/>
        <a:p>
          <a:r>
            <a:rPr lang="en-US"/>
            <a:t>Beer, P. and Mulder, R.H. (2020). The effects of technological developments on work and their implications for continuous vocational education and training: A systematic review. Frontiers in Psychology, [online] 11(918). Available at: https://www.frontiersin.org/articles/10.3389/fpsyg.2020.00918/full  [Accessed 7 Oct. 2026].</a:t>
          </a:r>
        </a:p>
      </dgm:t>
    </dgm:pt>
    <dgm:pt modelId="{1F089308-A03C-4694-A2AB-A94AE64E3337}" type="parTrans" cxnId="{915075C8-2247-4D2C-B720-AA78D1D7769D}">
      <dgm:prSet/>
      <dgm:spPr/>
      <dgm:t>
        <a:bodyPr/>
        <a:lstStyle/>
        <a:p>
          <a:endParaRPr lang="en-US"/>
        </a:p>
      </dgm:t>
    </dgm:pt>
    <dgm:pt modelId="{BF7228F5-4998-491A-8504-E7917465A155}" type="sibTrans" cxnId="{915075C8-2247-4D2C-B720-AA78D1D7769D}">
      <dgm:prSet/>
      <dgm:spPr/>
      <dgm:t>
        <a:bodyPr/>
        <a:lstStyle/>
        <a:p>
          <a:endParaRPr lang="en-US"/>
        </a:p>
      </dgm:t>
    </dgm:pt>
    <dgm:pt modelId="{BCD2B348-DC4D-48C2-8E41-3F7FAD67F712}">
      <dgm:prSet/>
      <dgm:spPr/>
      <dgm:t>
        <a:bodyPr/>
        <a:lstStyle/>
        <a:p>
          <a:r>
            <a:rPr lang="en-US"/>
            <a:t>Gerken, T. (2022). NHS app hits 30 million downloads in England. www.bbc.com. [online] 28 Sept. Available at: https://www.bbc.com/news/technology-63048021 [Accessed 10 Oct. 2026].</a:t>
          </a:r>
        </a:p>
      </dgm:t>
    </dgm:pt>
    <dgm:pt modelId="{12DBF3F2-5A50-4A39-A724-4CA7C6EC9425}" type="parTrans" cxnId="{2EF23228-F218-45C3-8160-A89C56598533}">
      <dgm:prSet/>
      <dgm:spPr/>
      <dgm:t>
        <a:bodyPr/>
        <a:lstStyle/>
        <a:p>
          <a:endParaRPr lang="en-US"/>
        </a:p>
      </dgm:t>
    </dgm:pt>
    <dgm:pt modelId="{B8160623-CD91-43CD-A112-457F45E3D7FF}" type="sibTrans" cxnId="{2EF23228-F218-45C3-8160-A89C56598533}">
      <dgm:prSet/>
      <dgm:spPr/>
      <dgm:t>
        <a:bodyPr/>
        <a:lstStyle/>
        <a:p>
          <a:endParaRPr lang="en-US"/>
        </a:p>
      </dgm:t>
    </dgm:pt>
    <dgm:pt modelId="{54DC4D8F-3396-45A9-A3DD-A7ABB6B31B5D}">
      <dgm:prSet/>
      <dgm:spPr/>
      <dgm:t>
        <a:bodyPr/>
        <a:lstStyle/>
        <a:p>
          <a:r>
            <a:rPr lang="en-US"/>
            <a:t>Ghadi, Y.Y., Mazhar, T., Shahzad, T., Khan, M.A., Abd-Alrazaq, A., Ahmed, A. and Hamam, H. (2024). The role of blockchain to secure internet of medical things. Scientific Reports, [online] 14(1). https://doi.org/10.1038/s41598-024-68529-x. </a:t>
          </a:r>
        </a:p>
      </dgm:t>
    </dgm:pt>
    <dgm:pt modelId="{4160E52B-68E5-4CF7-9487-C3B8F67C3769}" type="parTrans" cxnId="{DA1EB6EE-F538-44B0-AB84-47448FC0FB72}">
      <dgm:prSet/>
      <dgm:spPr/>
      <dgm:t>
        <a:bodyPr/>
        <a:lstStyle/>
        <a:p>
          <a:endParaRPr lang="en-US"/>
        </a:p>
      </dgm:t>
    </dgm:pt>
    <dgm:pt modelId="{3CD86C4B-90D2-46D6-A50C-4FE538E6800F}" type="sibTrans" cxnId="{DA1EB6EE-F538-44B0-AB84-47448FC0FB72}">
      <dgm:prSet/>
      <dgm:spPr/>
      <dgm:t>
        <a:bodyPr/>
        <a:lstStyle/>
        <a:p>
          <a:endParaRPr lang="en-US"/>
        </a:p>
      </dgm:t>
    </dgm:pt>
    <dgm:pt modelId="{7A1BDB6D-6386-4956-BFD8-752418EE5C51}">
      <dgm:prSet/>
      <dgm:spPr/>
      <dgm:t>
        <a:bodyPr/>
        <a:lstStyle/>
        <a:p>
          <a:r>
            <a:rPr lang="en-US"/>
            <a:t>Gov UK (2025). State of digital government review. [online] GOV.UK. Available at: https://www.gov.uk/government/publications/state-of-digital-government-review/state-of-digital-government-review  [Accessed 10 Oct. 2026].</a:t>
          </a:r>
        </a:p>
      </dgm:t>
    </dgm:pt>
    <dgm:pt modelId="{62EA4264-3888-46BD-AF07-6AD0F1E780F6}" type="parTrans" cxnId="{E2AFF12A-EB7E-4597-BE30-13E7EB5B5438}">
      <dgm:prSet/>
      <dgm:spPr/>
      <dgm:t>
        <a:bodyPr/>
        <a:lstStyle/>
        <a:p>
          <a:endParaRPr lang="en-US"/>
        </a:p>
      </dgm:t>
    </dgm:pt>
    <dgm:pt modelId="{4B071D37-CEF5-45FA-BCD2-5EF1239A0A06}" type="sibTrans" cxnId="{E2AFF12A-EB7E-4597-BE30-13E7EB5B5438}">
      <dgm:prSet/>
      <dgm:spPr/>
      <dgm:t>
        <a:bodyPr/>
        <a:lstStyle/>
        <a:p>
          <a:endParaRPr lang="en-US"/>
        </a:p>
      </dgm:t>
    </dgm:pt>
    <dgm:pt modelId="{AFA4E023-25DD-4C23-935A-BFBAAAAB099A}">
      <dgm:prSet/>
      <dgm:spPr/>
      <dgm:t>
        <a:bodyPr/>
        <a:lstStyle/>
        <a:p>
          <a:r>
            <a:rPr lang="en-US"/>
            <a:t>Hale, A. (2025). NHS APP: Plans for more patients in England to get results on phones. BBC. [online] 7 June. Available at: https://www.bbc.com/news/articles/c4g6y48080zo  [Accessed 7 Oct. 2026].</a:t>
          </a:r>
        </a:p>
      </dgm:t>
    </dgm:pt>
    <dgm:pt modelId="{F9EE557E-5113-436B-8C6F-49BE4F8B2549}" type="parTrans" cxnId="{34F8026A-FB31-4627-B68E-577853A4AFAD}">
      <dgm:prSet/>
      <dgm:spPr/>
      <dgm:t>
        <a:bodyPr/>
        <a:lstStyle/>
        <a:p>
          <a:endParaRPr lang="en-US"/>
        </a:p>
      </dgm:t>
    </dgm:pt>
    <dgm:pt modelId="{AED143A2-D801-4DBC-9396-3A16F4A8DF59}" type="sibTrans" cxnId="{34F8026A-FB31-4627-B68E-577853A4AFAD}">
      <dgm:prSet/>
      <dgm:spPr/>
      <dgm:t>
        <a:bodyPr/>
        <a:lstStyle/>
        <a:p>
          <a:endParaRPr lang="en-US"/>
        </a:p>
      </dgm:t>
    </dgm:pt>
    <dgm:pt modelId="{2975247E-F222-433D-B667-02774472DAC3}">
      <dgm:prSet/>
      <dgm:spPr/>
      <dgm:t>
        <a:bodyPr/>
        <a:lstStyle/>
        <a:p>
          <a:r>
            <a:rPr lang="en-US"/>
            <a:t>Iqbal, A.I., Aamir, A., Hammad, A., Hafsa, H., Basit, A., Oduoye, M.O., Anis, M.W., Ahmed, S., Younus, M.I. and Jabeen, S. (2024). Immersive technologies in healthcare: An in-depth exploration of virtual reality and augmented reality in enhancing patient care, medical education, and training paradigms. Journal of Primary Care &amp; Community Health, 15(1). https://doi.org/10.1177/21501319241293311. </a:t>
          </a:r>
        </a:p>
      </dgm:t>
    </dgm:pt>
    <dgm:pt modelId="{CA4C1CF0-35C0-4F18-ACB9-95DC973852B9}" type="parTrans" cxnId="{3F42082A-B769-431D-BE88-DAA1A3CA4B21}">
      <dgm:prSet/>
      <dgm:spPr/>
      <dgm:t>
        <a:bodyPr/>
        <a:lstStyle/>
        <a:p>
          <a:endParaRPr lang="en-US"/>
        </a:p>
      </dgm:t>
    </dgm:pt>
    <dgm:pt modelId="{5FCBDE2B-5603-4D24-85B4-FA0E99E0C882}" type="sibTrans" cxnId="{3F42082A-B769-431D-BE88-DAA1A3CA4B21}">
      <dgm:prSet/>
      <dgm:spPr/>
      <dgm:t>
        <a:bodyPr/>
        <a:lstStyle/>
        <a:p>
          <a:endParaRPr lang="en-US"/>
        </a:p>
      </dgm:t>
    </dgm:pt>
    <dgm:pt modelId="{18B1AA00-177C-4F71-96C7-2D18EB32A01C}" type="pres">
      <dgm:prSet presAssocID="{703EC793-4FD8-44B8-97DF-DBD138AD321D}" presName="linear" presStyleCnt="0">
        <dgm:presLayoutVars>
          <dgm:animLvl val="lvl"/>
          <dgm:resizeHandles val="exact"/>
        </dgm:presLayoutVars>
      </dgm:prSet>
      <dgm:spPr/>
    </dgm:pt>
    <dgm:pt modelId="{2AEFE2A0-3C2B-4EB0-B366-DC19A0551458}" type="pres">
      <dgm:prSet presAssocID="{F642B06F-9B64-446E-805D-D01B1857471E}" presName="parentText" presStyleLbl="node1" presStyleIdx="0" presStyleCnt="7">
        <dgm:presLayoutVars>
          <dgm:chMax val="0"/>
          <dgm:bulletEnabled val="1"/>
        </dgm:presLayoutVars>
      </dgm:prSet>
      <dgm:spPr/>
    </dgm:pt>
    <dgm:pt modelId="{2823C8AB-8D26-4E25-9DC4-50B5B43A1BE9}" type="pres">
      <dgm:prSet presAssocID="{00AFB358-DBD1-47C6-A9D8-5D792B04FA9C}" presName="spacer" presStyleCnt="0"/>
      <dgm:spPr/>
    </dgm:pt>
    <dgm:pt modelId="{BE6F5898-0822-48F9-82F8-2D39A6ADCA80}" type="pres">
      <dgm:prSet presAssocID="{D673278A-69C6-4C70-BED4-51A5A9EB8BFC}" presName="parentText" presStyleLbl="node1" presStyleIdx="1" presStyleCnt="7">
        <dgm:presLayoutVars>
          <dgm:chMax val="0"/>
          <dgm:bulletEnabled val="1"/>
        </dgm:presLayoutVars>
      </dgm:prSet>
      <dgm:spPr/>
    </dgm:pt>
    <dgm:pt modelId="{96172241-689F-44F0-B4C3-43B81A37383F}" type="pres">
      <dgm:prSet presAssocID="{BF7228F5-4998-491A-8504-E7917465A155}" presName="spacer" presStyleCnt="0"/>
      <dgm:spPr/>
    </dgm:pt>
    <dgm:pt modelId="{EF358A0C-5DFC-4CBD-8E5F-F24DEF4B5FA1}" type="pres">
      <dgm:prSet presAssocID="{BCD2B348-DC4D-48C2-8E41-3F7FAD67F712}" presName="parentText" presStyleLbl="node1" presStyleIdx="2" presStyleCnt="7">
        <dgm:presLayoutVars>
          <dgm:chMax val="0"/>
          <dgm:bulletEnabled val="1"/>
        </dgm:presLayoutVars>
      </dgm:prSet>
      <dgm:spPr/>
    </dgm:pt>
    <dgm:pt modelId="{8E3E651F-7117-4188-BB0B-697DB1FE1BA5}" type="pres">
      <dgm:prSet presAssocID="{B8160623-CD91-43CD-A112-457F45E3D7FF}" presName="spacer" presStyleCnt="0"/>
      <dgm:spPr/>
    </dgm:pt>
    <dgm:pt modelId="{A9814200-202A-4FD2-92B6-E21E73739EF2}" type="pres">
      <dgm:prSet presAssocID="{54DC4D8F-3396-45A9-A3DD-A7ABB6B31B5D}" presName="parentText" presStyleLbl="node1" presStyleIdx="3" presStyleCnt="7">
        <dgm:presLayoutVars>
          <dgm:chMax val="0"/>
          <dgm:bulletEnabled val="1"/>
        </dgm:presLayoutVars>
      </dgm:prSet>
      <dgm:spPr/>
    </dgm:pt>
    <dgm:pt modelId="{6F385A5F-E1AD-4DE1-AAA1-75F722586B80}" type="pres">
      <dgm:prSet presAssocID="{3CD86C4B-90D2-46D6-A50C-4FE538E6800F}" presName="spacer" presStyleCnt="0"/>
      <dgm:spPr/>
    </dgm:pt>
    <dgm:pt modelId="{47AC0783-88E6-4BB1-8D41-7FB1226D89C8}" type="pres">
      <dgm:prSet presAssocID="{7A1BDB6D-6386-4956-BFD8-752418EE5C51}" presName="parentText" presStyleLbl="node1" presStyleIdx="4" presStyleCnt="7">
        <dgm:presLayoutVars>
          <dgm:chMax val="0"/>
          <dgm:bulletEnabled val="1"/>
        </dgm:presLayoutVars>
      </dgm:prSet>
      <dgm:spPr/>
    </dgm:pt>
    <dgm:pt modelId="{53081D4A-525A-4EBA-9104-56F2FE9FD1FD}" type="pres">
      <dgm:prSet presAssocID="{4B071D37-CEF5-45FA-BCD2-5EF1239A0A06}" presName="spacer" presStyleCnt="0"/>
      <dgm:spPr/>
    </dgm:pt>
    <dgm:pt modelId="{1F6967C3-D948-49A5-894D-9D2EDB0599F7}" type="pres">
      <dgm:prSet presAssocID="{AFA4E023-25DD-4C23-935A-BFBAAAAB099A}" presName="parentText" presStyleLbl="node1" presStyleIdx="5" presStyleCnt="7">
        <dgm:presLayoutVars>
          <dgm:chMax val="0"/>
          <dgm:bulletEnabled val="1"/>
        </dgm:presLayoutVars>
      </dgm:prSet>
      <dgm:spPr/>
    </dgm:pt>
    <dgm:pt modelId="{2450937A-1BA3-4A0C-A386-0DA7FBCD7A5F}" type="pres">
      <dgm:prSet presAssocID="{AED143A2-D801-4DBC-9396-3A16F4A8DF59}" presName="spacer" presStyleCnt="0"/>
      <dgm:spPr/>
    </dgm:pt>
    <dgm:pt modelId="{4F0D8AAD-F260-4C79-9D30-0A349DEC20B1}" type="pres">
      <dgm:prSet presAssocID="{2975247E-F222-433D-B667-02774472DAC3}" presName="parentText" presStyleLbl="node1" presStyleIdx="6" presStyleCnt="7">
        <dgm:presLayoutVars>
          <dgm:chMax val="0"/>
          <dgm:bulletEnabled val="1"/>
        </dgm:presLayoutVars>
      </dgm:prSet>
      <dgm:spPr/>
    </dgm:pt>
  </dgm:ptLst>
  <dgm:cxnLst>
    <dgm:cxn modelId="{0D471F0F-5766-42E5-8E1C-C8A353CA66DC}" type="presOf" srcId="{D673278A-69C6-4C70-BED4-51A5A9EB8BFC}" destId="{BE6F5898-0822-48F9-82F8-2D39A6ADCA80}" srcOrd="0" destOrd="0" presId="urn:microsoft.com/office/officeart/2005/8/layout/vList2"/>
    <dgm:cxn modelId="{2EF23228-F218-45C3-8160-A89C56598533}" srcId="{703EC793-4FD8-44B8-97DF-DBD138AD321D}" destId="{BCD2B348-DC4D-48C2-8E41-3F7FAD67F712}" srcOrd="2" destOrd="0" parTransId="{12DBF3F2-5A50-4A39-A724-4CA7C6EC9425}" sibTransId="{B8160623-CD91-43CD-A112-457F45E3D7FF}"/>
    <dgm:cxn modelId="{3F42082A-B769-431D-BE88-DAA1A3CA4B21}" srcId="{703EC793-4FD8-44B8-97DF-DBD138AD321D}" destId="{2975247E-F222-433D-B667-02774472DAC3}" srcOrd="6" destOrd="0" parTransId="{CA4C1CF0-35C0-4F18-ACB9-95DC973852B9}" sibTransId="{5FCBDE2B-5603-4D24-85B4-FA0E99E0C882}"/>
    <dgm:cxn modelId="{E2AFF12A-EB7E-4597-BE30-13E7EB5B5438}" srcId="{703EC793-4FD8-44B8-97DF-DBD138AD321D}" destId="{7A1BDB6D-6386-4956-BFD8-752418EE5C51}" srcOrd="4" destOrd="0" parTransId="{62EA4264-3888-46BD-AF07-6AD0F1E780F6}" sibTransId="{4B071D37-CEF5-45FA-BCD2-5EF1239A0A06}"/>
    <dgm:cxn modelId="{AC3F8060-E67D-467E-886E-A15B2804D343}" type="presOf" srcId="{7A1BDB6D-6386-4956-BFD8-752418EE5C51}" destId="{47AC0783-88E6-4BB1-8D41-7FB1226D89C8}" srcOrd="0" destOrd="0" presId="urn:microsoft.com/office/officeart/2005/8/layout/vList2"/>
    <dgm:cxn modelId="{34F8026A-FB31-4627-B68E-577853A4AFAD}" srcId="{703EC793-4FD8-44B8-97DF-DBD138AD321D}" destId="{AFA4E023-25DD-4C23-935A-BFBAAAAB099A}" srcOrd="5" destOrd="0" parTransId="{F9EE557E-5113-436B-8C6F-49BE4F8B2549}" sibTransId="{AED143A2-D801-4DBC-9396-3A16F4A8DF59}"/>
    <dgm:cxn modelId="{84D9E855-B0AA-4AE2-87DD-862327B11286}" srcId="{703EC793-4FD8-44B8-97DF-DBD138AD321D}" destId="{F642B06F-9B64-446E-805D-D01B1857471E}" srcOrd="0" destOrd="0" parTransId="{95DD62F2-BB03-4FD7-8C12-E333F744D772}" sibTransId="{00AFB358-DBD1-47C6-A9D8-5D792B04FA9C}"/>
    <dgm:cxn modelId="{57033356-98F7-4C9E-A53B-E8162EFF2657}" type="presOf" srcId="{F642B06F-9B64-446E-805D-D01B1857471E}" destId="{2AEFE2A0-3C2B-4EB0-B366-DC19A0551458}" srcOrd="0" destOrd="0" presId="urn:microsoft.com/office/officeart/2005/8/layout/vList2"/>
    <dgm:cxn modelId="{5D610689-A48D-47CF-A168-05CFA179FC9D}" type="presOf" srcId="{2975247E-F222-433D-B667-02774472DAC3}" destId="{4F0D8AAD-F260-4C79-9D30-0A349DEC20B1}" srcOrd="0" destOrd="0" presId="urn:microsoft.com/office/officeart/2005/8/layout/vList2"/>
    <dgm:cxn modelId="{645328AC-4DF7-42EC-B40B-E09A99ADDB23}" type="presOf" srcId="{54DC4D8F-3396-45A9-A3DD-A7ABB6B31B5D}" destId="{A9814200-202A-4FD2-92B6-E21E73739EF2}" srcOrd="0" destOrd="0" presId="urn:microsoft.com/office/officeart/2005/8/layout/vList2"/>
    <dgm:cxn modelId="{915075C8-2247-4D2C-B720-AA78D1D7769D}" srcId="{703EC793-4FD8-44B8-97DF-DBD138AD321D}" destId="{D673278A-69C6-4C70-BED4-51A5A9EB8BFC}" srcOrd="1" destOrd="0" parTransId="{1F089308-A03C-4694-A2AB-A94AE64E3337}" sibTransId="{BF7228F5-4998-491A-8504-E7917465A155}"/>
    <dgm:cxn modelId="{509212DC-D101-4BC7-B332-9622FC4637F1}" type="presOf" srcId="{703EC793-4FD8-44B8-97DF-DBD138AD321D}" destId="{18B1AA00-177C-4F71-96C7-2D18EB32A01C}" srcOrd="0" destOrd="0" presId="urn:microsoft.com/office/officeart/2005/8/layout/vList2"/>
    <dgm:cxn modelId="{CF8830E6-AFAE-4F4F-BD6C-828B68B18BD0}" type="presOf" srcId="{AFA4E023-25DD-4C23-935A-BFBAAAAB099A}" destId="{1F6967C3-D948-49A5-894D-9D2EDB0599F7}" srcOrd="0" destOrd="0" presId="urn:microsoft.com/office/officeart/2005/8/layout/vList2"/>
    <dgm:cxn modelId="{DA1EB6EE-F538-44B0-AB84-47448FC0FB72}" srcId="{703EC793-4FD8-44B8-97DF-DBD138AD321D}" destId="{54DC4D8F-3396-45A9-A3DD-A7ABB6B31B5D}" srcOrd="3" destOrd="0" parTransId="{4160E52B-68E5-4CF7-9487-C3B8F67C3769}" sibTransId="{3CD86C4B-90D2-46D6-A50C-4FE538E6800F}"/>
    <dgm:cxn modelId="{6B6215F8-9C65-49D9-9350-E9D6C2878EF0}" type="presOf" srcId="{BCD2B348-DC4D-48C2-8E41-3F7FAD67F712}" destId="{EF358A0C-5DFC-4CBD-8E5F-F24DEF4B5FA1}" srcOrd="0" destOrd="0" presId="urn:microsoft.com/office/officeart/2005/8/layout/vList2"/>
    <dgm:cxn modelId="{D326D246-853B-42B1-B66F-A43EC2CA5850}" type="presParOf" srcId="{18B1AA00-177C-4F71-96C7-2D18EB32A01C}" destId="{2AEFE2A0-3C2B-4EB0-B366-DC19A0551458}" srcOrd="0" destOrd="0" presId="urn:microsoft.com/office/officeart/2005/8/layout/vList2"/>
    <dgm:cxn modelId="{1F7F6856-943A-43C4-A849-C7FED06DA834}" type="presParOf" srcId="{18B1AA00-177C-4F71-96C7-2D18EB32A01C}" destId="{2823C8AB-8D26-4E25-9DC4-50B5B43A1BE9}" srcOrd="1" destOrd="0" presId="urn:microsoft.com/office/officeart/2005/8/layout/vList2"/>
    <dgm:cxn modelId="{09953D83-FC7F-4FA2-B0E0-FC81DA18508E}" type="presParOf" srcId="{18B1AA00-177C-4F71-96C7-2D18EB32A01C}" destId="{BE6F5898-0822-48F9-82F8-2D39A6ADCA80}" srcOrd="2" destOrd="0" presId="urn:microsoft.com/office/officeart/2005/8/layout/vList2"/>
    <dgm:cxn modelId="{3CAC3733-2E3E-4472-9A55-42518E653626}" type="presParOf" srcId="{18B1AA00-177C-4F71-96C7-2D18EB32A01C}" destId="{96172241-689F-44F0-B4C3-43B81A37383F}" srcOrd="3" destOrd="0" presId="urn:microsoft.com/office/officeart/2005/8/layout/vList2"/>
    <dgm:cxn modelId="{014327E7-1BA5-499B-9231-3BE3A5361531}" type="presParOf" srcId="{18B1AA00-177C-4F71-96C7-2D18EB32A01C}" destId="{EF358A0C-5DFC-4CBD-8E5F-F24DEF4B5FA1}" srcOrd="4" destOrd="0" presId="urn:microsoft.com/office/officeart/2005/8/layout/vList2"/>
    <dgm:cxn modelId="{CA901DB0-41E1-4322-B894-C7C8B7741E2D}" type="presParOf" srcId="{18B1AA00-177C-4F71-96C7-2D18EB32A01C}" destId="{8E3E651F-7117-4188-BB0B-697DB1FE1BA5}" srcOrd="5" destOrd="0" presId="urn:microsoft.com/office/officeart/2005/8/layout/vList2"/>
    <dgm:cxn modelId="{DE228126-720D-431F-81ED-45389A450091}" type="presParOf" srcId="{18B1AA00-177C-4F71-96C7-2D18EB32A01C}" destId="{A9814200-202A-4FD2-92B6-E21E73739EF2}" srcOrd="6" destOrd="0" presId="urn:microsoft.com/office/officeart/2005/8/layout/vList2"/>
    <dgm:cxn modelId="{1D43F7F9-DC76-4C5F-B4D3-43B144F76CC1}" type="presParOf" srcId="{18B1AA00-177C-4F71-96C7-2D18EB32A01C}" destId="{6F385A5F-E1AD-4DE1-AAA1-75F722586B80}" srcOrd="7" destOrd="0" presId="urn:microsoft.com/office/officeart/2005/8/layout/vList2"/>
    <dgm:cxn modelId="{6186E1E9-9945-40EB-9923-77844399DB29}" type="presParOf" srcId="{18B1AA00-177C-4F71-96C7-2D18EB32A01C}" destId="{47AC0783-88E6-4BB1-8D41-7FB1226D89C8}" srcOrd="8" destOrd="0" presId="urn:microsoft.com/office/officeart/2005/8/layout/vList2"/>
    <dgm:cxn modelId="{6802430D-A888-4EB2-BF01-9F927712C8CA}" type="presParOf" srcId="{18B1AA00-177C-4F71-96C7-2D18EB32A01C}" destId="{53081D4A-525A-4EBA-9104-56F2FE9FD1FD}" srcOrd="9" destOrd="0" presId="urn:microsoft.com/office/officeart/2005/8/layout/vList2"/>
    <dgm:cxn modelId="{5E62C472-73E7-4CC4-A21A-EE8477DDCDBF}" type="presParOf" srcId="{18B1AA00-177C-4F71-96C7-2D18EB32A01C}" destId="{1F6967C3-D948-49A5-894D-9D2EDB0599F7}" srcOrd="10" destOrd="0" presId="urn:microsoft.com/office/officeart/2005/8/layout/vList2"/>
    <dgm:cxn modelId="{B0A8B73D-7EBE-44AD-8A99-4DAC7E116EB8}" type="presParOf" srcId="{18B1AA00-177C-4F71-96C7-2D18EB32A01C}" destId="{2450937A-1BA3-4A0C-A386-0DA7FBCD7A5F}" srcOrd="11" destOrd="0" presId="urn:microsoft.com/office/officeart/2005/8/layout/vList2"/>
    <dgm:cxn modelId="{07055074-1735-4A35-8C1E-810850296985}" type="presParOf" srcId="{18B1AA00-177C-4F71-96C7-2D18EB32A01C}" destId="{4F0D8AAD-F260-4C79-9D30-0A349DEC20B1}"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703EC793-4FD8-44B8-97DF-DBD138AD321D}" type="doc">
      <dgm:prSet loTypeId="urn:microsoft.com/office/officeart/2005/8/layout/vList2" loCatId="list" qsTypeId="urn:microsoft.com/office/officeart/2005/8/quickstyle/simple4" qsCatId="simple" csTypeId="urn:microsoft.com/office/officeart/2005/8/colors/accent3_5" csCatId="accent3" phldr="1"/>
      <dgm:spPr/>
      <dgm:t>
        <a:bodyPr/>
        <a:lstStyle/>
        <a:p>
          <a:endParaRPr lang="en-US"/>
        </a:p>
      </dgm:t>
    </dgm:pt>
    <dgm:pt modelId="{F642B06F-9B64-446E-805D-D01B1857471E}">
      <dgm:prSet/>
      <dgm:spPr/>
      <dgm:t>
        <a:bodyPr/>
        <a:lstStyle/>
        <a:p>
          <a:r>
            <a:rPr lang="en-US" dirty="0"/>
            <a:t>Kendall, M., </a:t>
          </a:r>
          <a:r>
            <a:rPr lang="en-US" dirty="0" err="1"/>
            <a:t>Tsallis</a:t>
          </a:r>
          <a:r>
            <a:rPr lang="en-US" dirty="0"/>
            <a:t>, D., </a:t>
          </a:r>
          <a:r>
            <a:rPr lang="en-US" dirty="0" err="1"/>
            <a:t>Wymant</a:t>
          </a:r>
          <a:r>
            <a:rPr lang="en-US" dirty="0"/>
            <a:t>, C., Di Francia, A., Balogun, Y., Didelot, X., Ferretti, L. and Fraser, C. (2023). Epidemiological impacts of the NHS COVID-19 app in England and Wales throughout its first year. Nature Communications, 14(1). https://doi.org/10.1038/s41467-023-36495-z. </a:t>
          </a:r>
        </a:p>
      </dgm:t>
    </dgm:pt>
    <dgm:pt modelId="{95DD62F2-BB03-4FD7-8C12-E333F744D772}" type="parTrans" cxnId="{84D9E855-B0AA-4AE2-87DD-862327B11286}">
      <dgm:prSet/>
      <dgm:spPr/>
      <dgm:t>
        <a:bodyPr/>
        <a:lstStyle/>
        <a:p>
          <a:endParaRPr lang="en-US"/>
        </a:p>
      </dgm:t>
    </dgm:pt>
    <dgm:pt modelId="{00AFB358-DBD1-47C6-A9D8-5D792B04FA9C}" type="sibTrans" cxnId="{84D9E855-B0AA-4AE2-87DD-862327B11286}">
      <dgm:prSet/>
      <dgm:spPr/>
      <dgm:t>
        <a:bodyPr/>
        <a:lstStyle/>
        <a:p>
          <a:endParaRPr lang="en-US"/>
        </a:p>
      </dgm:t>
    </dgm:pt>
    <dgm:pt modelId="{28E556D7-0358-4072-98A5-B1EAC79E19A8}">
      <dgm:prSet/>
      <dgm:spPr/>
      <dgm:t>
        <a:bodyPr/>
        <a:lstStyle/>
        <a:p>
          <a:r>
            <a:rPr lang="en-US"/>
            <a:t>McKelvie, G. (2026). NHS to use AI on its app to direct patients to appropriate services. [online] the Guardian. Available at: https://www.theguardian.com/society/2026/jul/04/nhs-ai-app-patients-appropriate-services-health  [Accessed 9 Oct. 2026].</a:t>
          </a:r>
        </a:p>
      </dgm:t>
    </dgm:pt>
    <dgm:pt modelId="{57AED0FA-10F8-4A06-B86E-93DBA493FF14}" type="parTrans" cxnId="{17AD9A1B-21AA-4AD3-B368-3C2AA90E462C}">
      <dgm:prSet/>
      <dgm:spPr/>
      <dgm:t>
        <a:bodyPr/>
        <a:lstStyle/>
        <a:p>
          <a:endParaRPr lang="en-US"/>
        </a:p>
      </dgm:t>
    </dgm:pt>
    <dgm:pt modelId="{D691086F-D065-4C6F-810C-46E218B31B5B}" type="sibTrans" cxnId="{17AD9A1B-21AA-4AD3-B368-3C2AA90E462C}">
      <dgm:prSet/>
      <dgm:spPr/>
      <dgm:t>
        <a:bodyPr/>
        <a:lstStyle/>
        <a:p>
          <a:endParaRPr lang="en-US"/>
        </a:p>
      </dgm:t>
    </dgm:pt>
    <dgm:pt modelId="{5394C357-800D-42C3-8302-C96C67B13BAC}">
      <dgm:prSet/>
      <dgm:spPr/>
      <dgm:t>
        <a:bodyPr/>
        <a:lstStyle/>
        <a:p>
          <a:r>
            <a:rPr lang="en-US"/>
            <a:t>Morelli, S. and Giansanti, D. (2025). Recent advances in AI-Driven mobile health enhancing healthcare—Narrative insights into latest progress. Bioengineering, 13(1), p.54. https://doi.org/10.3390/bioengineering13010054. </a:t>
          </a:r>
        </a:p>
      </dgm:t>
    </dgm:pt>
    <dgm:pt modelId="{179C5938-A43F-4837-AD6C-B1E00ACE07CA}" type="parTrans" cxnId="{3613D408-E33E-429B-BB84-31F6757EF5D9}">
      <dgm:prSet/>
      <dgm:spPr/>
      <dgm:t>
        <a:bodyPr/>
        <a:lstStyle/>
        <a:p>
          <a:endParaRPr lang="en-US"/>
        </a:p>
      </dgm:t>
    </dgm:pt>
    <dgm:pt modelId="{80B61908-80A1-4050-AE07-12A37E0EAF5E}" type="sibTrans" cxnId="{3613D408-E33E-429B-BB84-31F6757EF5D9}">
      <dgm:prSet/>
      <dgm:spPr/>
      <dgm:t>
        <a:bodyPr/>
        <a:lstStyle/>
        <a:p>
          <a:endParaRPr lang="en-US"/>
        </a:p>
      </dgm:t>
    </dgm:pt>
    <dgm:pt modelId="{88867CD4-1A3D-45E6-B1B4-E193C1472B2F}">
      <dgm:prSet/>
      <dgm:spPr/>
      <dgm:t>
        <a:bodyPr/>
        <a:lstStyle/>
        <a:p>
          <a:r>
            <a:rPr lang="en-US"/>
            <a:t>Naderbagi, A., Loblay, V., Uddin, I., Ekambareshwar, M., Poulsen, A., Song, Y.J.C., Ospina-Pinillos, L., Krausz, M., Mostafa Mamdouh Kamel, Hickie, I.B. and LaMonica, H.M. (2024). Cultural and contextual adaptation of Digital Health Interventions: Narrative review. Journal of Medical Internet Research, 26(1), pp.e55130-e55130. https://doi.org/10.2196/55130. </a:t>
          </a:r>
        </a:p>
      </dgm:t>
    </dgm:pt>
    <dgm:pt modelId="{5D5A4816-BFD3-4891-9338-A21EAC8B59B7}" type="parTrans" cxnId="{A80BB19F-EFD2-4A97-B343-9DFC5DE5C328}">
      <dgm:prSet/>
      <dgm:spPr/>
      <dgm:t>
        <a:bodyPr/>
        <a:lstStyle/>
        <a:p>
          <a:endParaRPr lang="en-US"/>
        </a:p>
      </dgm:t>
    </dgm:pt>
    <dgm:pt modelId="{1F415840-D972-4147-A7B2-28C10E9BF280}" type="sibTrans" cxnId="{A80BB19F-EFD2-4A97-B343-9DFC5DE5C328}">
      <dgm:prSet/>
      <dgm:spPr/>
      <dgm:t>
        <a:bodyPr/>
        <a:lstStyle/>
        <a:p>
          <a:endParaRPr lang="en-US"/>
        </a:p>
      </dgm:t>
    </dgm:pt>
    <dgm:pt modelId="{16EC2072-AC15-4E13-8362-16E9D706B377}">
      <dgm:prSet/>
      <dgm:spPr/>
      <dgm:t>
        <a:bodyPr/>
        <a:lstStyle/>
        <a:p>
          <a:r>
            <a:rPr lang="en-US"/>
            <a:t>Reidy, C., Papoutsi, C., KC, S., Gudgin, B., Laverty, A.A., Greaves, F. and Powell, J. (2025). Qualitative evaluation of the implementation and national roll-out of the NHS App in England. BMC Medicine, 23(1). https://doi.org/10.1186/s12916-024-03842-w. </a:t>
          </a:r>
        </a:p>
      </dgm:t>
    </dgm:pt>
    <dgm:pt modelId="{F6848D4D-7A23-4F70-96C1-DC5ECDA9234C}" type="parTrans" cxnId="{EAFA7F9B-2D15-492E-8091-8CD83300A3C6}">
      <dgm:prSet/>
      <dgm:spPr/>
      <dgm:t>
        <a:bodyPr/>
        <a:lstStyle/>
        <a:p>
          <a:endParaRPr lang="en-US"/>
        </a:p>
      </dgm:t>
    </dgm:pt>
    <dgm:pt modelId="{E961CCEB-39E7-4883-8C88-CD9E5AD7497B}" type="sibTrans" cxnId="{EAFA7F9B-2D15-492E-8091-8CD83300A3C6}">
      <dgm:prSet/>
      <dgm:spPr/>
      <dgm:t>
        <a:bodyPr/>
        <a:lstStyle/>
        <a:p>
          <a:endParaRPr lang="en-US"/>
        </a:p>
      </dgm:t>
    </dgm:pt>
    <dgm:pt modelId="{26822A9B-B913-46DB-B4DE-C5E6E638660C}">
      <dgm:prSet/>
      <dgm:spPr/>
      <dgm:t>
        <a:bodyPr/>
        <a:lstStyle/>
        <a:p>
          <a:r>
            <a:rPr lang="en-US"/>
            <a:t>Stoumpos, A.I., Kitsios, F. and Talias, M.A. (2023). Digital Transformation in Healthcare: Technology acceptance and its applications. International Journal of Environmental Research and Public Health, [online] 20(4). Available at: https://www.mdpi.com/1660-4601/20/4/3407  [Accessed 7 Oct. 2026].</a:t>
          </a:r>
        </a:p>
      </dgm:t>
    </dgm:pt>
    <dgm:pt modelId="{DDC7E0F6-1B37-447C-ADEB-1002C62B3180}" type="parTrans" cxnId="{DABC351C-FBE1-45A1-A9D9-82A1B45CA8F3}">
      <dgm:prSet/>
      <dgm:spPr/>
      <dgm:t>
        <a:bodyPr/>
        <a:lstStyle/>
        <a:p>
          <a:endParaRPr lang="en-US"/>
        </a:p>
      </dgm:t>
    </dgm:pt>
    <dgm:pt modelId="{C4099D54-2403-4D51-AEFA-41E8EE1B8C8B}" type="sibTrans" cxnId="{DABC351C-FBE1-45A1-A9D9-82A1B45CA8F3}">
      <dgm:prSet/>
      <dgm:spPr/>
      <dgm:t>
        <a:bodyPr/>
        <a:lstStyle/>
        <a:p>
          <a:endParaRPr lang="en-US"/>
        </a:p>
      </dgm:t>
    </dgm:pt>
    <dgm:pt modelId="{A8CA0482-AD97-4E4A-97F6-6AE462E3FB63}">
      <dgm:prSet/>
      <dgm:spPr/>
      <dgm:t>
        <a:bodyPr/>
        <a:lstStyle/>
        <a:p>
          <a:r>
            <a:rPr lang="en-US"/>
            <a:t>UK Parliament (2022). Digital transformation in the NHS - health and Social Care Committee. [online] Parliament.uk. Available at: https://publications.parliament.uk/pa/cm5803/cmselect/cmhealth/223/report.html  [Accessed 10 Oct. 2026].</a:t>
          </a:r>
        </a:p>
      </dgm:t>
    </dgm:pt>
    <dgm:pt modelId="{ACB91890-5B14-4910-B0F6-0213F9511DB1}" type="parTrans" cxnId="{6D201CE0-C46A-4AB2-97F2-2ECF1A45E518}">
      <dgm:prSet/>
      <dgm:spPr/>
      <dgm:t>
        <a:bodyPr/>
        <a:lstStyle/>
        <a:p>
          <a:endParaRPr lang="en-US"/>
        </a:p>
      </dgm:t>
    </dgm:pt>
    <dgm:pt modelId="{0AFEE393-F1D1-4967-9E24-D08C103F5768}" type="sibTrans" cxnId="{6D201CE0-C46A-4AB2-97F2-2ECF1A45E518}">
      <dgm:prSet/>
      <dgm:spPr/>
      <dgm:t>
        <a:bodyPr/>
        <a:lstStyle/>
        <a:p>
          <a:endParaRPr lang="en-US"/>
        </a:p>
      </dgm:t>
    </dgm:pt>
    <dgm:pt modelId="{8BE6B9E7-5374-44A3-A4F7-0BD80499B201}">
      <dgm:prSet/>
      <dgm:spPr/>
      <dgm:t>
        <a:bodyPr/>
        <a:lstStyle/>
        <a:p>
          <a:r>
            <a:rPr lang="en-US"/>
            <a:t>Louch, G., Albutt, A., Smyth, K. and O’Hara, J.K. (2022). What do primary care staff think about patients accessing electronic health records? A focus group study. BMC Health Services Research, 22(1). https://doi.org/10.1186/s12913-022-07954-y. </a:t>
          </a:r>
          <a:endParaRPr lang="en-US" dirty="0"/>
        </a:p>
      </dgm:t>
    </dgm:pt>
    <dgm:pt modelId="{3B6A9ABE-319F-4FF9-B929-C381C4065DB8}" type="parTrans" cxnId="{D2A2567A-2336-4DE9-9E01-9E1AC43E42DD}">
      <dgm:prSet/>
      <dgm:spPr/>
      <dgm:t>
        <a:bodyPr/>
        <a:lstStyle/>
        <a:p>
          <a:endParaRPr lang="en-US"/>
        </a:p>
      </dgm:t>
    </dgm:pt>
    <dgm:pt modelId="{0A90049F-1C21-4E89-89AB-08ED6FE85230}" type="sibTrans" cxnId="{D2A2567A-2336-4DE9-9E01-9E1AC43E42DD}">
      <dgm:prSet/>
      <dgm:spPr/>
      <dgm:t>
        <a:bodyPr/>
        <a:lstStyle/>
        <a:p>
          <a:endParaRPr lang="en-US"/>
        </a:p>
      </dgm:t>
    </dgm:pt>
    <dgm:pt modelId="{18B1AA00-177C-4F71-96C7-2D18EB32A01C}" type="pres">
      <dgm:prSet presAssocID="{703EC793-4FD8-44B8-97DF-DBD138AD321D}" presName="linear" presStyleCnt="0">
        <dgm:presLayoutVars>
          <dgm:animLvl val="lvl"/>
          <dgm:resizeHandles val="exact"/>
        </dgm:presLayoutVars>
      </dgm:prSet>
      <dgm:spPr/>
    </dgm:pt>
    <dgm:pt modelId="{2AEFE2A0-3C2B-4EB0-B366-DC19A0551458}" type="pres">
      <dgm:prSet presAssocID="{F642B06F-9B64-446E-805D-D01B1857471E}" presName="parentText" presStyleLbl="node1" presStyleIdx="0" presStyleCnt="8">
        <dgm:presLayoutVars>
          <dgm:chMax val="0"/>
          <dgm:bulletEnabled val="1"/>
        </dgm:presLayoutVars>
      </dgm:prSet>
      <dgm:spPr/>
    </dgm:pt>
    <dgm:pt modelId="{2823C8AB-8D26-4E25-9DC4-50B5B43A1BE9}" type="pres">
      <dgm:prSet presAssocID="{00AFB358-DBD1-47C6-A9D8-5D792B04FA9C}" presName="spacer" presStyleCnt="0"/>
      <dgm:spPr/>
    </dgm:pt>
    <dgm:pt modelId="{CCC6237B-6B41-474D-BC6D-4360B6F86E49}" type="pres">
      <dgm:prSet presAssocID="{8BE6B9E7-5374-44A3-A4F7-0BD80499B201}" presName="parentText" presStyleLbl="node1" presStyleIdx="1" presStyleCnt="8">
        <dgm:presLayoutVars>
          <dgm:chMax val="0"/>
          <dgm:bulletEnabled val="1"/>
        </dgm:presLayoutVars>
      </dgm:prSet>
      <dgm:spPr/>
    </dgm:pt>
    <dgm:pt modelId="{601BC548-D30E-4A3E-9A73-120501C6C4C1}" type="pres">
      <dgm:prSet presAssocID="{0A90049F-1C21-4E89-89AB-08ED6FE85230}" presName="spacer" presStyleCnt="0"/>
      <dgm:spPr/>
    </dgm:pt>
    <dgm:pt modelId="{38B89079-E83E-45C9-9B6F-F24DEBDE8806}" type="pres">
      <dgm:prSet presAssocID="{28E556D7-0358-4072-98A5-B1EAC79E19A8}" presName="parentText" presStyleLbl="node1" presStyleIdx="2" presStyleCnt="8">
        <dgm:presLayoutVars>
          <dgm:chMax val="0"/>
          <dgm:bulletEnabled val="1"/>
        </dgm:presLayoutVars>
      </dgm:prSet>
      <dgm:spPr/>
    </dgm:pt>
    <dgm:pt modelId="{E706486B-939C-41CA-959C-0C4A6D6B9B32}" type="pres">
      <dgm:prSet presAssocID="{D691086F-D065-4C6F-810C-46E218B31B5B}" presName="spacer" presStyleCnt="0"/>
      <dgm:spPr/>
    </dgm:pt>
    <dgm:pt modelId="{C29C7C08-1626-498D-85FA-2DB248E4C956}" type="pres">
      <dgm:prSet presAssocID="{5394C357-800D-42C3-8302-C96C67B13BAC}" presName="parentText" presStyleLbl="node1" presStyleIdx="3" presStyleCnt="8">
        <dgm:presLayoutVars>
          <dgm:chMax val="0"/>
          <dgm:bulletEnabled val="1"/>
        </dgm:presLayoutVars>
      </dgm:prSet>
      <dgm:spPr/>
    </dgm:pt>
    <dgm:pt modelId="{A207214A-06EA-4999-841C-4E74F298B2B7}" type="pres">
      <dgm:prSet presAssocID="{80B61908-80A1-4050-AE07-12A37E0EAF5E}" presName="spacer" presStyleCnt="0"/>
      <dgm:spPr/>
    </dgm:pt>
    <dgm:pt modelId="{AA435F8F-5A48-4630-819E-F1A82197AA8B}" type="pres">
      <dgm:prSet presAssocID="{88867CD4-1A3D-45E6-B1B4-E193C1472B2F}" presName="parentText" presStyleLbl="node1" presStyleIdx="4" presStyleCnt="8">
        <dgm:presLayoutVars>
          <dgm:chMax val="0"/>
          <dgm:bulletEnabled val="1"/>
        </dgm:presLayoutVars>
      </dgm:prSet>
      <dgm:spPr/>
    </dgm:pt>
    <dgm:pt modelId="{51E9DB4A-1064-4313-B5EA-8CBFB86C7AEF}" type="pres">
      <dgm:prSet presAssocID="{1F415840-D972-4147-A7B2-28C10E9BF280}" presName="spacer" presStyleCnt="0"/>
      <dgm:spPr/>
    </dgm:pt>
    <dgm:pt modelId="{4673CD05-2D73-474E-A602-0F887F09867B}" type="pres">
      <dgm:prSet presAssocID="{16EC2072-AC15-4E13-8362-16E9D706B377}" presName="parentText" presStyleLbl="node1" presStyleIdx="5" presStyleCnt="8">
        <dgm:presLayoutVars>
          <dgm:chMax val="0"/>
          <dgm:bulletEnabled val="1"/>
        </dgm:presLayoutVars>
      </dgm:prSet>
      <dgm:spPr/>
    </dgm:pt>
    <dgm:pt modelId="{1FD0EDC6-8185-439F-98D9-3E2F56CB95FD}" type="pres">
      <dgm:prSet presAssocID="{E961CCEB-39E7-4883-8C88-CD9E5AD7497B}" presName="spacer" presStyleCnt="0"/>
      <dgm:spPr/>
    </dgm:pt>
    <dgm:pt modelId="{5624A5E8-450E-4B37-8C7E-1DDAD9F75097}" type="pres">
      <dgm:prSet presAssocID="{26822A9B-B913-46DB-B4DE-C5E6E638660C}" presName="parentText" presStyleLbl="node1" presStyleIdx="6" presStyleCnt="8">
        <dgm:presLayoutVars>
          <dgm:chMax val="0"/>
          <dgm:bulletEnabled val="1"/>
        </dgm:presLayoutVars>
      </dgm:prSet>
      <dgm:spPr/>
    </dgm:pt>
    <dgm:pt modelId="{ED12123B-EAE1-413C-A167-F20EDA0258A7}" type="pres">
      <dgm:prSet presAssocID="{C4099D54-2403-4D51-AEFA-41E8EE1B8C8B}" presName="spacer" presStyleCnt="0"/>
      <dgm:spPr/>
    </dgm:pt>
    <dgm:pt modelId="{B97EAEEC-6D35-4DCE-9934-CABFFC296F3D}" type="pres">
      <dgm:prSet presAssocID="{A8CA0482-AD97-4E4A-97F6-6AE462E3FB63}" presName="parentText" presStyleLbl="node1" presStyleIdx="7" presStyleCnt="8">
        <dgm:presLayoutVars>
          <dgm:chMax val="0"/>
          <dgm:bulletEnabled val="1"/>
        </dgm:presLayoutVars>
      </dgm:prSet>
      <dgm:spPr/>
    </dgm:pt>
  </dgm:ptLst>
  <dgm:cxnLst>
    <dgm:cxn modelId="{3613D408-E33E-429B-BB84-31F6757EF5D9}" srcId="{703EC793-4FD8-44B8-97DF-DBD138AD321D}" destId="{5394C357-800D-42C3-8302-C96C67B13BAC}" srcOrd="3" destOrd="0" parTransId="{179C5938-A43F-4837-AD6C-B1E00ACE07CA}" sibTransId="{80B61908-80A1-4050-AE07-12A37E0EAF5E}"/>
    <dgm:cxn modelId="{17AD9A1B-21AA-4AD3-B368-3C2AA90E462C}" srcId="{703EC793-4FD8-44B8-97DF-DBD138AD321D}" destId="{28E556D7-0358-4072-98A5-B1EAC79E19A8}" srcOrd="2" destOrd="0" parTransId="{57AED0FA-10F8-4A06-B86E-93DBA493FF14}" sibTransId="{D691086F-D065-4C6F-810C-46E218B31B5B}"/>
    <dgm:cxn modelId="{DABC351C-FBE1-45A1-A9D9-82A1B45CA8F3}" srcId="{703EC793-4FD8-44B8-97DF-DBD138AD321D}" destId="{26822A9B-B913-46DB-B4DE-C5E6E638660C}" srcOrd="6" destOrd="0" parTransId="{DDC7E0F6-1B37-447C-ADEB-1002C62B3180}" sibTransId="{C4099D54-2403-4D51-AEFA-41E8EE1B8C8B}"/>
    <dgm:cxn modelId="{9684DB25-94BB-44D0-AEF5-C71D6EC7EE63}" type="presOf" srcId="{16EC2072-AC15-4E13-8362-16E9D706B377}" destId="{4673CD05-2D73-474E-A602-0F887F09867B}" srcOrd="0" destOrd="0" presId="urn:microsoft.com/office/officeart/2005/8/layout/vList2"/>
    <dgm:cxn modelId="{F1D1DC25-9D64-4A46-8AFC-E4D7CF0D1D9A}" type="presOf" srcId="{88867CD4-1A3D-45E6-B1B4-E193C1472B2F}" destId="{AA435F8F-5A48-4630-819E-F1A82197AA8B}" srcOrd="0" destOrd="0" presId="urn:microsoft.com/office/officeart/2005/8/layout/vList2"/>
    <dgm:cxn modelId="{A0A6B53B-5CCC-4066-9957-4BB702E0E5A8}" type="presOf" srcId="{28E556D7-0358-4072-98A5-B1EAC79E19A8}" destId="{38B89079-E83E-45C9-9B6F-F24DEBDE8806}" srcOrd="0" destOrd="0" presId="urn:microsoft.com/office/officeart/2005/8/layout/vList2"/>
    <dgm:cxn modelId="{F3512843-DCF8-42BE-B71D-E004ADE50162}" type="presOf" srcId="{26822A9B-B913-46DB-B4DE-C5E6E638660C}" destId="{5624A5E8-450E-4B37-8C7E-1DDAD9F75097}" srcOrd="0" destOrd="0" presId="urn:microsoft.com/office/officeart/2005/8/layout/vList2"/>
    <dgm:cxn modelId="{98EF6249-7E14-40A7-8479-061159FE9DB0}" type="presOf" srcId="{8BE6B9E7-5374-44A3-A4F7-0BD80499B201}" destId="{CCC6237B-6B41-474D-BC6D-4360B6F86E49}" srcOrd="0" destOrd="0" presId="urn:microsoft.com/office/officeart/2005/8/layout/vList2"/>
    <dgm:cxn modelId="{487DE44A-CCC4-4A1F-AE48-42233FB54469}" type="presOf" srcId="{A8CA0482-AD97-4E4A-97F6-6AE462E3FB63}" destId="{B97EAEEC-6D35-4DCE-9934-CABFFC296F3D}" srcOrd="0" destOrd="0" presId="urn:microsoft.com/office/officeart/2005/8/layout/vList2"/>
    <dgm:cxn modelId="{84D9E855-B0AA-4AE2-87DD-862327B11286}" srcId="{703EC793-4FD8-44B8-97DF-DBD138AD321D}" destId="{F642B06F-9B64-446E-805D-D01B1857471E}" srcOrd="0" destOrd="0" parTransId="{95DD62F2-BB03-4FD7-8C12-E333F744D772}" sibTransId="{00AFB358-DBD1-47C6-A9D8-5D792B04FA9C}"/>
    <dgm:cxn modelId="{57033356-98F7-4C9E-A53B-E8162EFF2657}" type="presOf" srcId="{F642B06F-9B64-446E-805D-D01B1857471E}" destId="{2AEFE2A0-3C2B-4EB0-B366-DC19A0551458}" srcOrd="0" destOrd="0" presId="urn:microsoft.com/office/officeart/2005/8/layout/vList2"/>
    <dgm:cxn modelId="{D2A2567A-2336-4DE9-9E01-9E1AC43E42DD}" srcId="{703EC793-4FD8-44B8-97DF-DBD138AD321D}" destId="{8BE6B9E7-5374-44A3-A4F7-0BD80499B201}" srcOrd="1" destOrd="0" parTransId="{3B6A9ABE-319F-4FF9-B929-C381C4065DB8}" sibTransId="{0A90049F-1C21-4E89-89AB-08ED6FE85230}"/>
    <dgm:cxn modelId="{EAFA7F9B-2D15-492E-8091-8CD83300A3C6}" srcId="{703EC793-4FD8-44B8-97DF-DBD138AD321D}" destId="{16EC2072-AC15-4E13-8362-16E9D706B377}" srcOrd="5" destOrd="0" parTransId="{F6848D4D-7A23-4F70-96C1-DC5ECDA9234C}" sibTransId="{E961CCEB-39E7-4883-8C88-CD9E5AD7497B}"/>
    <dgm:cxn modelId="{39B4BA9E-E3E1-4CE3-9EA0-156D24AB6E16}" type="presOf" srcId="{5394C357-800D-42C3-8302-C96C67B13BAC}" destId="{C29C7C08-1626-498D-85FA-2DB248E4C956}" srcOrd="0" destOrd="0" presId="urn:microsoft.com/office/officeart/2005/8/layout/vList2"/>
    <dgm:cxn modelId="{A80BB19F-EFD2-4A97-B343-9DFC5DE5C328}" srcId="{703EC793-4FD8-44B8-97DF-DBD138AD321D}" destId="{88867CD4-1A3D-45E6-B1B4-E193C1472B2F}" srcOrd="4" destOrd="0" parTransId="{5D5A4816-BFD3-4891-9338-A21EAC8B59B7}" sibTransId="{1F415840-D972-4147-A7B2-28C10E9BF280}"/>
    <dgm:cxn modelId="{509212DC-D101-4BC7-B332-9622FC4637F1}" type="presOf" srcId="{703EC793-4FD8-44B8-97DF-DBD138AD321D}" destId="{18B1AA00-177C-4F71-96C7-2D18EB32A01C}" srcOrd="0" destOrd="0" presId="urn:microsoft.com/office/officeart/2005/8/layout/vList2"/>
    <dgm:cxn modelId="{6D201CE0-C46A-4AB2-97F2-2ECF1A45E518}" srcId="{703EC793-4FD8-44B8-97DF-DBD138AD321D}" destId="{A8CA0482-AD97-4E4A-97F6-6AE462E3FB63}" srcOrd="7" destOrd="0" parTransId="{ACB91890-5B14-4910-B0F6-0213F9511DB1}" sibTransId="{0AFEE393-F1D1-4967-9E24-D08C103F5768}"/>
    <dgm:cxn modelId="{D326D246-853B-42B1-B66F-A43EC2CA5850}" type="presParOf" srcId="{18B1AA00-177C-4F71-96C7-2D18EB32A01C}" destId="{2AEFE2A0-3C2B-4EB0-B366-DC19A0551458}" srcOrd="0" destOrd="0" presId="urn:microsoft.com/office/officeart/2005/8/layout/vList2"/>
    <dgm:cxn modelId="{1F7F6856-943A-43C4-A849-C7FED06DA834}" type="presParOf" srcId="{18B1AA00-177C-4F71-96C7-2D18EB32A01C}" destId="{2823C8AB-8D26-4E25-9DC4-50B5B43A1BE9}" srcOrd="1" destOrd="0" presId="urn:microsoft.com/office/officeart/2005/8/layout/vList2"/>
    <dgm:cxn modelId="{DE698717-59D6-4823-BC43-28AAA312F044}" type="presParOf" srcId="{18B1AA00-177C-4F71-96C7-2D18EB32A01C}" destId="{CCC6237B-6B41-474D-BC6D-4360B6F86E49}" srcOrd="2" destOrd="0" presId="urn:microsoft.com/office/officeart/2005/8/layout/vList2"/>
    <dgm:cxn modelId="{E6C936ED-851A-4080-8C2C-D89DD2B06475}" type="presParOf" srcId="{18B1AA00-177C-4F71-96C7-2D18EB32A01C}" destId="{601BC548-D30E-4A3E-9A73-120501C6C4C1}" srcOrd="3" destOrd="0" presId="urn:microsoft.com/office/officeart/2005/8/layout/vList2"/>
    <dgm:cxn modelId="{77882FEB-A047-43B1-93D7-B73547C85CBE}" type="presParOf" srcId="{18B1AA00-177C-4F71-96C7-2D18EB32A01C}" destId="{38B89079-E83E-45C9-9B6F-F24DEBDE8806}" srcOrd="4" destOrd="0" presId="urn:microsoft.com/office/officeart/2005/8/layout/vList2"/>
    <dgm:cxn modelId="{5F378618-2169-4EAB-9FF8-7A0A74374E60}" type="presParOf" srcId="{18B1AA00-177C-4F71-96C7-2D18EB32A01C}" destId="{E706486B-939C-41CA-959C-0C4A6D6B9B32}" srcOrd="5" destOrd="0" presId="urn:microsoft.com/office/officeart/2005/8/layout/vList2"/>
    <dgm:cxn modelId="{3C4DA0FD-7F6C-4293-BB1F-3D0362EF3EB2}" type="presParOf" srcId="{18B1AA00-177C-4F71-96C7-2D18EB32A01C}" destId="{C29C7C08-1626-498D-85FA-2DB248E4C956}" srcOrd="6" destOrd="0" presId="urn:microsoft.com/office/officeart/2005/8/layout/vList2"/>
    <dgm:cxn modelId="{C890D685-BA8E-4398-8B72-8AF43F437648}" type="presParOf" srcId="{18B1AA00-177C-4F71-96C7-2D18EB32A01C}" destId="{A207214A-06EA-4999-841C-4E74F298B2B7}" srcOrd="7" destOrd="0" presId="urn:microsoft.com/office/officeart/2005/8/layout/vList2"/>
    <dgm:cxn modelId="{7C1F1CD3-5F4B-455C-B8DF-D0433CFEA90B}" type="presParOf" srcId="{18B1AA00-177C-4F71-96C7-2D18EB32A01C}" destId="{AA435F8F-5A48-4630-819E-F1A82197AA8B}" srcOrd="8" destOrd="0" presId="urn:microsoft.com/office/officeart/2005/8/layout/vList2"/>
    <dgm:cxn modelId="{BCB12FD3-FE4C-4245-88B2-35F4AB5E0D37}" type="presParOf" srcId="{18B1AA00-177C-4F71-96C7-2D18EB32A01C}" destId="{51E9DB4A-1064-4313-B5EA-8CBFB86C7AEF}" srcOrd="9" destOrd="0" presId="urn:microsoft.com/office/officeart/2005/8/layout/vList2"/>
    <dgm:cxn modelId="{2A279B77-37C5-4D7C-AA4D-D094D845EB85}" type="presParOf" srcId="{18B1AA00-177C-4F71-96C7-2D18EB32A01C}" destId="{4673CD05-2D73-474E-A602-0F887F09867B}" srcOrd="10" destOrd="0" presId="urn:microsoft.com/office/officeart/2005/8/layout/vList2"/>
    <dgm:cxn modelId="{55D1451E-2F55-42EC-9C91-26109EFE4445}" type="presParOf" srcId="{18B1AA00-177C-4F71-96C7-2D18EB32A01C}" destId="{1FD0EDC6-8185-439F-98D9-3E2F56CB95FD}" srcOrd="11" destOrd="0" presId="urn:microsoft.com/office/officeart/2005/8/layout/vList2"/>
    <dgm:cxn modelId="{11BF4C71-CEB3-46AF-BA2E-EC8A4D8DF0E4}" type="presParOf" srcId="{18B1AA00-177C-4F71-96C7-2D18EB32A01C}" destId="{5624A5E8-450E-4B37-8C7E-1DDAD9F75097}" srcOrd="12" destOrd="0" presId="urn:microsoft.com/office/officeart/2005/8/layout/vList2"/>
    <dgm:cxn modelId="{AC43CF1E-915F-4DA0-AA87-FD14F2AF4D83}" type="presParOf" srcId="{18B1AA00-177C-4F71-96C7-2D18EB32A01C}" destId="{ED12123B-EAE1-413C-A167-F20EDA0258A7}" srcOrd="13" destOrd="0" presId="urn:microsoft.com/office/officeart/2005/8/layout/vList2"/>
    <dgm:cxn modelId="{B12A4DEC-59BB-4589-81CB-7D314602EBEE}" type="presParOf" srcId="{18B1AA00-177C-4F71-96C7-2D18EB32A01C}" destId="{B97EAEEC-6D35-4DCE-9934-CABFFC296F3D}"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8C5D4-7BC3-48D7-B85F-87FF6905EC86}">
      <dsp:nvSpPr>
        <dsp:cNvPr id="0" name=""/>
        <dsp:cNvSpPr/>
      </dsp:nvSpPr>
      <dsp:spPr>
        <a:xfrm>
          <a:off x="0" y="4073608"/>
          <a:ext cx="8879024" cy="668309"/>
        </a:xfrm>
        <a:prstGeom prst="rect">
          <a:avLst/>
        </a:prstGeom>
        <a:gradFill rotWithShape="0">
          <a:gsLst>
            <a:gs pos="0">
              <a:schemeClr val="accent3">
                <a:alpha val="90000"/>
                <a:hueOff val="0"/>
                <a:satOff val="0"/>
                <a:lumOff val="0"/>
                <a:alphaOff val="0"/>
                <a:satMod val="103000"/>
                <a:lumMod val="102000"/>
                <a:tint val="94000"/>
              </a:schemeClr>
            </a:gs>
            <a:gs pos="50000">
              <a:schemeClr val="accent3">
                <a:alpha val="90000"/>
                <a:hueOff val="0"/>
                <a:satOff val="0"/>
                <a:lumOff val="0"/>
                <a:alphaOff val="0"/>
                <a:satMod val="110000"/>
                <a:lumMod val="100000"/>
                <a:shade val="100000"/>
              </a:schemeClr>
            </a:gs>
            <a:gs pos="100000">
              <a:schemeClr val="accent3">
                <a:alpha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Module Alignment: </a:t>
          </a:r>
          <a:r>
            <a:rPr lang="en-US" sz="2400" kern="1200" dirty="0"/>
            <a:t>Connecting prior findings directly to LO 1 and LO 2 criteria</a:t>
          </a:r>
        </a:p>
      </dsp:txBody>
      <dsp:txXfrm>
        <a:off x="0" y="4073608"/>
        <a:ext cx="8879024" cy="668309"/>
      </dsp:txXfrm>
    </dsp:sp>
    <dsp:sp modelId="{E91E0725-AA9C-46C9-AF24-F049C12DA83D}">
      <dsp:nvSpPr>
        <dsp:cNvPr id="0" name=""/>
        <dsp:cNvSpPr/>
      </dsp:nvSpPr>
      <dsp:spPr>
        <a:xfrm rot="10800000">
          <a:off x="0" y="3055773"/>
          <a:ext cx="8879024" cy="1027859"/>
        </a:xfrm>
        <a:prstGeom prst="upArrowCallout">
          <a:avLst/>
        </a:prstGeom>
        <a:gradFill rotWithShape="0">
          <a:gsLst>
            <a:gs pos="0">
              <a:schemeClr val="accent3">
                <a:alpha val="90000"/>
                <a:hueOff val="0"/>
                <a:satOff val="0"/>
                <a:lumOff val="0"/>
                <a:alphaOff val="-10000"/>
                <a:satMod val="103000"/>
                <a:lumMod val="102000"/>
                <a:tint val="94000"/>
              </a:schemeClr>
            </a:gs>
            <a:gs pos="50000">
              <a:schemeClr val="accent3">
                <a:alpha val="90000"/>
                <a:hueOff val="0"/>
                <a:satOff val="0"/>
                <a:lumOff val="0"/>
                <a:alphaOff val="-10000"/>
                <a:satMod val="110000"/>
                <a:lumMod val="100000"/>
                <a:shade val="100000"/>
              </a:schemeClr>
            </a:gs>
            <a:gs pos="100000">
              <a:schemeClr val="accent3">
                <a:alpha val="90000"/>
                <a:hueOff val="0"/>
                <a:satOff val="0"/>
                <a:lumOff val="0"/>
                <a:alphaOff val="-1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Stakeholder Impact: </a:t>
          </a:r>
          <a:r>
            <a:rPr lang="en-US" sz="2400" kern="1200" dirty="0"/>
            <a:t>Assessing outcomes across workforce, patients, and communities </a:t>
          </a:r>
        </a:p>
      </dsp:txBody>
      <dsp:txXfrm rot="10800000">
        <a:off x="0" y="3055773"/>
        <a:ext cx="8879024" cy="667872"/>
      </dsp:txXfrm>
    </dsp:sp>
    <dsp:sp modelId="{D6A74503-2770-4541-9AA3-ED6BA1C94C98}">
      <dsp:nvSpPr>
        <dsp:cNvPr id="0" name=""/>
        <dsp:cNvSpPr/>
      </dsp:nvSpPr>
      <dsp:spPr>
        <a:xfrm rot="10800000">
          <a:off x="0" y="2037938"/>
          <a:ext cx="8879024" cy="1027859"/>
        </a:xfrm>
        <a:prstGeom prst="upArrowCallout">
          <a:avLst/>
        </a:prstGeom>
        <a:gradFill rotWithShape="0">
          <a:gsLst>
            <a:gs pos="0">
              <a:schemeClr val="accent3">
                <a:alpha val="90000"/>
                <a:hueOff val="0"/>
                <a:satOff val="0"/>
                <a:lumOff val="0"/>
                <a:alphaOff val="-20000"/>
                <a:satMod val="103000"/>
                <a:lumMod val="102000"/>
                <a:tint val="94000"/>
              </a:schemeClr>
            </a:gs>
            <a:gs pos="50000">
              <a:schemeClr val="accent3">
                <a:alpha val="90000"/>
                <a:hueOff val="0"/>
                <a:satOff val="0"/>
                <a:lumOff val="0"/>
                <a:alphaOff val="-20000"/>
                <a:satMod val="110000"/>
                <a:lumMod val="100000"/>
                <a:shade val="100000"/>
              </a:schemeClr>
            </a:gs>
            <a:gs pos="100000">
              <a:schemeClr val="accent3">
                <a:alpha val="90000"/>
                <a:hueOff val="0"/>
                <a:satOff val="0"/>
                <a:lumOff val="0"/>
                <a:alphaOff val="-2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Core Focus: </a:t>
          </a:r>
          <a:r>
            <a:rPr lang="en-US" sz="2400" kern="1200" dirty="0"/>
            <a:t>In-depth evaluation of the NHS App (built on Component 1 research) </a:t>
          </a:r>
        </a:p>
      </dsp:txBody>
      <dsp:txXfrm rot="10800000">
        <a:off x="0" y="2037938"/>
        <a:ext cx="8879024" cy="667872"/>
      </dsp:txXfrm>
    </dsp:sp>
    <dsp:sp modelId="{78C4F97D-D4F3-4407-96DE-2ED23B0AE3A5}">
      <dsp:nvSpPr>
        <dsp:cNvPr id="0" name=""/>
        <dsp:cNvSpPr/>
      </dsp:nvSpPr>
      <dsp:spPr>
        <a:xfrm rot="10800000">
          <a:off x="0" y="1020103"/>
          <a:ext cx="8879024" cy="1027859"/>
        </a:xfrm>
        <a:prstGeom prst="upArrowCallout">
          <a:avLst/>
        </a:prstGeom>
        <a:gradFill rotWithShape="0">
          <a:gsLst>
            <a:gs pos="0">
              <a:schemeClr val="accent3">
                <a:alpha val="90000"/>
                <a:hueOff val="0"/>
                <a:satOff val="0"/>
                <a:lumOff val="0"/>
                <a:alphaOff val="-30000"/>
                <a:satMod val="103000"/>
                <a:lumMod val="102000"/>
                <a:tint val="94000"/>
              </a:schemeClr>
            </a:gs>
            <a:gs pos="50000">
              <a:schemeClr val="accent3">
                <a:alpha val="90000"/>
                <a:hueOff val="0"/>
                <a:satOff val="0"/>
                <a:lumOff val="0"/>
                <a:alphaOff val="-30000"/>
                <a:satMod val="110000"/>
                <a:lumMod val="100000"/>
                <a:shade val="100000"/>
              </a:schemeClr>
            </a:gs>
            <a:gs pos="100000">
              <a:schemeClr val="accent3">
                <a:alpha val="90000"/>
                <a:hueOff val="0"/>
                <a:satOff val="0"/>
                <a:lumOff val="0"/>
                <a:alphaOff val="-3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NHS Context: </a:t>
          </a:r>
          <a:r>
            <a:rPr lang="en-US" sz="2400" kern="1200" dirty="0"/>
            <a:t>Widespread adoption of digital systems across UK providers</a:t>
          </a:r>
        </a:p>
      </dsp:txBody>
      <dsp:txXfrm rot="10800000">
        <a:off x="0" y="1020103"/>
        <a:ext cx="8879024" cy="667872"/>
      </dsp:txXfrm>
    </dsp:sp>
    <dsp:sp modelId="{AEB761CC-1F4C-462B-9472-4A816FA72CE8}">
      <dsp:nvSpPr>
        <dsp:cNvPr id="0" name=""/>
        <dsp:cNvSpPr/>
      </dsp:nvSpPr>
      <dsp:spPr>
        <a:xfrm rot="10800000">
          <a:off x="0" y="2267"/>
          <a:ext cx="8879024" cy="1027859"/>
        </a:xfrm>
        <a:prstGeom prst="upArrowCallout">
          <a:avLst/>
        </a:prstGeom>
        <a:gradFill rotWithShape="0">
          <a:gsLst>
            <a:gs pos="0">
              <a:schemeClr val="accent3">
                <a:alpha val="90000"/>
                <a:hueOff val="0"/>
                <a:satOff val="0"/>
                <a:lumOff val="0"/>
                <a:alphaOff val="-40000"/>
                <a:satMod val="103000"/>
                <a:lumMod val="102000"/>
                <a:tint val="94000"/>
              </a:schemeClr>
            </a:gs>
            <a:gs pos="50000">
              <a:schemeClr val="accent3">
                <a:alpha val="90000"/>
                <a:hueOff val="0"/>
                <a:satOff val="0"/>
                <a:lumOff val="0"/>
                <a:alphaOff val="-40000"/>
                <a:satMod val="110000"/>
                <a:lumMod val="100000"/>
                <a:shade val="100000"/>
              </a:schemeClr>
            </a:gs>
            <a:gs pos="100000">
              <a:schemeClr val="accent3">
                <a:alpha val="90000"/>
                <a:hueOff val="0"/>
                <a:satOff val="0"/>
                <a:lumOff val="0"/>
                <a:alphaOff val="-4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Global Shift: </a:t>
          </a:r>
          <a:r>
            <a:rPr lang="en-US" sz="2400" kern="1200" dirty="0"/>
            <a:t>Rapid rise of IoT, AI, and next-gen computing in healthcare</a:t>
          </a:r>
        </a:p>
      </dsp:txBody>
      <dsp:txXfrm rot="10800000">
        <a:off x="0" y="2267"/>
        <a:ext cx="8879024" cy="667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47E92-71DE-4199-B9A0-2B1A18F688F0}">
      <dsp:nvSpPr>
        <dsp:cNvPr id="0" name=""/>
        <dsp:cNvSpPr/>
      </dsp:nvSpPr>
      <dsp:spPr>
        <a:xfrm>
          <a:off x="2642" y="0"/>
          <a:ext cx="2770035" cy="3778250"/>
        </a:xfrm>
        <a:prstGeom prst="roundRect">
          <a:avLst>
            <a:gd name="adj" fmla="val 10000"/>
          </a:avLst>
        </a:prstGeom>
        <a:gradFill rotWithShape="0">
          <a:gsLst>
            <a:gs pos="0">
              <a:schemeClr val="accent2">
                <a:hueOff val="0"/>
                <a:satOff val="0"/>
                <a:lumOff val="0"/>
                <a:alphaOff val="0"/>
                <a:satMod val="103000"/>
                <a:lumMod val="102000"/>
                <a:tint val="94000"/>
              </a:schemeClr>
            </a:gs>
            <a:gs pos="72000">
              <a:schemeClr val="accent2">
                <a:hueOff val="0"/>
                <a:satOff val="0"/>
                <a:lumOff val="0"/>
                <a:satMod val="110000"/>
                <a:lumMod val="100000"/>
                <a:shade val="100000"/>
                <a:alpha val="73000"/>
              </a:schemeClr>
            </a:gs>
            <a:gs pos="100000">
              <a:schemeClr val="accent2">
                <a:hueOff val="0"/>
                <a:satOff val="0"/>
                <a:lumOff val="0"/>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Telemedicine and Virtual Care</a:t>
          </a:r>
        </a:p>
      </dsp:txBody>
      <dsp:txXfrm>
        <a:off x="2642" y="1511300"/>
        <a:ext cx="2770035" cy="1511300"/>
      </dsp:txXfrm>
    </dsp:sp>
    <dsp:sp modelId="{37EE2548-47B4-4395-BCC9-DE4C7C1A6529}">
      <dsp:nvSpPr>
        <dsp:cNvPr id="0" name=""/>
        <dsp:cNvSpPr/>
      </dsp:nvSpPr>
      <dsp:spPr>
        <a:xfrm>
          <a:off x="758581" y="226695"/>
          <a:ext cx="1258157" cy="1258157"/>
        </a:xfrm>
        <a:prstGeom prst="ellipse">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t="-4000" b="-4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1AD040AE-9157-4622-B87D-2741684E3BE5}">
      <dsp:nvSpPr>
        <dsp:cNvPr id="0" name=""/>
        <dsp:cNvSpPr/>
      </dsp:nvSpPr>
      <dsp:spPr>
        <a:xfrm>
          <a:off x="2855779" y="0"/>
          <a:ext cx="2770035" cy="3778250"/>
        </a:xfrm>
        <a:prstGeom prst="roundRect">
          <a:avLst>
            <a:gd name="adj" fmla="val 10000"/>
          </a:avLst>
        </a:prstGeom>
        <a:gradFill rotWithShape="0">
          <a:gsLst>
            <a:gs pos="0">
              <a:schemeClr val="accent2">
                <a:hueOff val="-482067"/>
                <a:satOff val="-3308"/>
                <a:lumOff val="1699"/>
                <a:alphaOff val="0"/>
                <a:satMod val="103000"/>
                <a:lumMod val="102000"/>
                <a:tint val="94000"/>
              </a:schemeClr>
            </a:gs>
            <a:gs pos="72000">
              <a:schemeClr val="accent2">
                <a:hueOff val="-482067"/>
                <a:satOff val="-3308"/>
                <a:lumOff val="1699"/>
                <a:satMod val="110000"/>
                <a:lumMod val="100000"/>
                <a:shade val="100000"/>
                <a:alpha val="66000"/>
              </a:schemeClr>
            </a:gs>
            <a:gs pos="100000">
              <a:schemeClr val="accent2">
                <a:hueOff val="-482067"/>
                <a:satOff val="-3308"/>
                <a:lumOff val="1699"/>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Patient Portals and 24/7 Access (Beer and Mulder, 2020)</a:t>
          </a:r>
          <a:endParaRPr lang="en-US" sz="2200" kern="1200" dirty="0"/>
        </a:p>
      </dsp:txBody>
      <dsp:txXfrm>
        <a:off x="2855779" y="1511300"/>
        <a:ext cx="2770035" cy="1511300"/>
      </dsp:txXfrm>
    </dsp:sp>
    <dsp:sp modelId="{E67231B1-1542-49CA-8F1E-740FBB636187}">
      <dsp:nvSpPr>
        <dsp:cNvPr id="0" name=""/>
        <dsp:cNvSpPr/>
      </dsp:nvSpPr>
      <dsp:spPr>
        <a:xfrm>
          <a:off x="3611718" y="226695"/>
          <a:ext cx="1258157" cy="1258157"/>
        </a:xfrm>
        <a:prstGeom prst="ellipse">
          <a:avLst/>
        </a:prstGeom>
        <a:blipFill dpi="0" rotWithShape="1">
          <a:blip xmlns:r="http://schemas.openxmlformats.org/officeDocument/2006/relationships" r:embed="rId3">
            <a:extLst>
              <a:ext uri="{837473B0-CC2E-450A-ABE3-18F120FF3D39}">
                <a1611:picAttrSrcUrl xmlns:a1611="http://schemas.microsoft.com/office/drawing/2016/11/main" r:id="rId4"/>
              </a:ext>
            </a:extLst>
          </a:blip>
          <a:srcRect/>
          <a:tile tx="0" ty="0" sx="14000" sy="15000" flip="none" algn="t"/>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4A3F3E5-3827-40C1-BA8F-531B386B644F}">
      <dsp:nvSpPr>
        <dsp:cNvPr id="0" name=""/>
        <dsp:cNvSpPr/>
      </dsp:nvSpPr>
      <dsp:spPr>
        <a:xfrm>
          <a:off x="5708916" y="0"/>
          <a:ext cx="2770035" cy="3778250"/>
        </a:xfrm>
        <a:prstGeom prst="roundRect">
          <a:avLst>
            <a:gd name="adj" fmla="val 10000"/>
          </a:avLst>
        </a:prstGeom>
        <a:gradFill rotWithShape="0">
          <a:gsLst>
            <a:gs pos="0">
              <a:schemeClr val="accent2">
                <a:hueOff val="-964133"/>
                <a:satOff val="-6616"/>
                <a:lumOff val="3399"/>
                <a:alphaOff val="0"/>
                <a:satMod val="103000"/>
                <a:lumMod val="102000"/>
                <a:tint val="94000"/>
              </a:schemeClr>
            </a:gs>
            <a:gs pos="76000">
              <a:schemeClr val="accent2">
                <a:hueOff val="-964133"/>
                <a:satOff val="-6616"/>
                <a:lumOff val="3399"/>
                <a:satMod val="110000"/>
                <a:lumMod val="100000"/>
                <a:shade val="100000"/>
                <a:alpha val="67000"/>
              </a:schemeClr>
            </a:gs>
            <a:gs pos="100000">
              <a:schemeClr val="accent2">
                <a:hueOff val="-964133"/>
                <a:satOff val="-6616"/>
                <a:lumOff val="3399"/>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Wearables and Remote Patient Monitoring (RPM)</a:t>
          </a:r>
          <a:endParaRPr lang="en-US" sz="2200" kern="1200" dirty="0"/>
        </a:p>
      </dsp:txBody>
      <dsp:txXfrm>
        <a:off x="5708916" y="1511300"/>
        <a:ext cx="2770035" cy="1511300"/>
      </dsp:txXfrm>
    </dsp:sp>
    <dsp:sp modelId="{276DE4D4-DD14-47A5-A78D-A71AEE633B48}">
      <dsp:nvSpPr>
        <dsp:cNvPr id="0" name=""/>
        <dsp:cNvSpPr/>
      </dsp:nvSpPr>
      <dsp:spPr>
        <a:xfrm>
          <a:off x="6464855" y="226695"/>
          <a:ext cx="1258157" cy="1258157"/>
        </a:xfrm>
        <a:prstGeom prst="ellipse">
          <a:avLst/>
        </a:prstGeom>
        <a:blipFill dpi="0" rotWithShape="1">
          <a:blip xmlns:r="http://schemas.openxmlformats.org/officeDocument/2006/relationships" r:embed="rId5">
            <a:extLst>
              <a:ext uri="{837473B0-CC2E-450A-ABE3-18F120FF3D39}">
                <a1611:picAttrSrcUrl xmlns:a1611="http://schemas.microsoft.com/office/drawing/2016/11/main" r:id="rId6"/>
              </a:ext>
            </a:extLst>
          </a:blip>
          <a:srcRect/>
          <a:stretch>
            <a:fillRect t="4000" b="3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BA935A3-77EC-41AE-B865-F1487B013E97}">
      <dsp:nvSpPr>
        <dsp:cNvPr id="0" name=""/>
        <dsp:cNvSpPr/>
      </dsp:nvSpPr>
      <dsp:spPr>
        <a:xfrm>
          <a:off x="8562052" y="0"/>
          <a:ext cx="2770035" cy="3778250"/>
        </a:xfrm>
        <a:prstGeom prst="roundRect">
          <a:avLst>
            <a:gd name="adj" fmla="val 10000"/>
          </a:avLst>
        </a:prstGeom>
        <a:gradFill rotWithShape="0">
          <a:gsLst>
            <a:gs pos="0">
              <a:schemeClr val="accent2">
                <a:hueOff val="-1446200"/>
                <a:satOff val="-9924"/>
                <a:lumOff val="5098"/>
                <a:alphaOff val="0"/>
                <a:satMod val="103000"/>
                <a:lumMod val="102000"/>
                <a:tint val="94000"/>
              </a:schemeClr>
            </a:gs>
            <a:gs pos="70000">
              <a:schemeClr val="accent2">
                <a:hueOff val="-1446200"/>
                <a:satOff val="-9924"/>
                <a:lumOff val="5098"/>
                <a:satMod val="110000"/>
                <a:lumMod val="100000"/>
                <a:shade val="100000"/>
                <a:alpha val="82000"/>
              </a:schemeClr>
            </a:gs>
            <a:gs pos="100000">
              <a:schemeClr val="accent2">
                <a:hueOff val="-1446200"/>
                <a:satOff val="-9924"/>
                <a:lumOff val="5098"/>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Automated and Mobile Engagement (Morelli and Giansanti, 2025)</a:t>
          </a:r>
          <a:endParaRPr lang="en-US" sz="2200" kern="1200" dirty="0"/>
        </a:p>
      </dsp:txBody>
      <dsp:txXfrm>
        <a:off x="8562052" y="1511300"/>
        <a:ext cx="2770035" cy="1511300"/>
      </dsp:txXfrm>
    </dsp:sp>
    <dsp:sp modelId="{29A0587D-CB83-4F6C-A9BB-7261BB1D0789}">
      <dsp:nvSpPr>
        <dsp:cNvPr id="0" name=""/>
        <dsp:cNvSpPr/>
      </dsp:nvSpPr>
      <dsp:spPr>
        <a:xfrm>
          <a:off x="9317991" y="226695"/>
          <a:ext cx="1258157" cy="1258157"/>
        </a:xfrm>
        <a:prstGeom prst="ellipse">
          <a:avLst/>
        </a:prstGeom>
        <a:blipFill>
          <a:blip xmlns:r="http://schemas.openxmlformats.org/officeDocument/2006/relationships" r:embed="rId7">
            <a:extLst>
              <a:ext uri="{837473B0-CC2E-450A-ABE3-18F120FF3D39}">
                <a1611:picAttrSrcUrl xmlns:a1611="http://schemas.microsoft.com/office/drawing/2016/11/main" r:id="rId8"/>
              </a:ext>
            </a:extLst>
          </a:blip>
          <a:srcRect/>
          <a:stretch>
            <a:fillRect t="-4000" b="-4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0CC5063C-E254-48BE-B4E3-F46444E6A31C}">
      <dsp:nvSpPr>
        <dsp:cNvPr id="0" name=""/>
        <dsp:cNvSpPr/>
      </dsp:nvSpPr>
      <dsp:spPr>
        <a:xfrm>
          <a:off x="507406" y="3022600"/>
          <a:ext cx="10427952" cy="566737"/>
        </a:xfrm>
        <a:prstGeom prst="leftRightArrow">
          <a:avLst/>
        </a:prstGeom>
        <a:gradFill rotWithShape="0">
          <a:gsLst>
            <a:gs pos="0">
              <a:schemeClr val="accent2">
                <a:tint val="40000"/>
                <a:hueOff val="0"/>
                <a:satOff val="0"/>
                <a:lumOff val="0"/>
                <a:satMod val="103000"/>
                <a:lumMod val="102000"/>
                <a:tint val="94000"/>
                <a:alpha val="0"/>
              </a:schemeClr>
            </a:gs>
            <a:gs pos="100000">
              <a:schemeClr val="accent2">
                <a:tint val="40000"/>
                <a:hueOff val="0"/>
                <a:satOff val="0"/>
                <a:lumOff val="0"/>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3CE17-3DD3-41F1-9445-4AD0FCFACC2C}">
      <dsp:nvSpPr>
        <dsp:cNvPr id="0" name=""/>
        <dsp:cNvSpPr/>
      </dsp:nvSpPr>
      <dsp:spPr>
        <a:xfrm>
          <a:off x="0" y="0"/>
          <a:ext cx="2213814" cy="3778250"/>
        </a:xfrm>
        <a:prstGeom prst="roundRect">
          <a:avLst>
            <a:gd name="adj" fmla="val 10000"/>
          </a:avLst>
        </a:prstGeom>
        <a:gradFill rotWithShape="0">
          <a:gsLst>
            <a:gs pos="0">
              <a:schemeClr val="accent2">
                <a:hueOff val="0"/>
                <a:satOff val="0"/>
                <a:lumOff val="0"/>
                <a:alphaOff val="0"/>
                <a:satMod val="103000"/>
                <a:lumMod val="102000"/>
                <a:tint val="94000"/>
              </a:schemeClr>
            </a:gs>
            <a:gs pos="74000">
              <a:schemeClr val="accent2">
                <a:hueOff val="0"/>
                <a:satOff val="0"/>
                <a:lumOff val="0"/>
                <a:satMod val="110000"/>
                <a:lumMod val="100000"/>
                <a:shade val="100000"/>
                <a:alpha val="70000"/>
              </a:schemeClr>
            </a:gs>
            <a:gs pos="100000">
              <a:schemeClr val="accent2">
                <a:hueOff val="0"/>
                <a:satOff val="0"/>
                <a:lumOff val="0"/>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Telemedicine and Virtual Care Platforms (</a:t>
          </a:r>
          <a:r>
            <a:rPr lang="en-US" sz="1900" kern="1200" dirty="0" err="1"/>
            <a:t>Ghadi</a:t>
          </a:r>
          <a:r>
            <a:rPr lang="en-US" sz="1900" kern="1200" dirty="0"/>
            <a:t> et al., 2024)</a:t>
          </a:r>
        </a:p>
      </dsp:txBody>
      <dsp:txXfrm>
        <a:off x="0" y="1511300"/>
        <a:ext cx="2213814" cy="1511300"/>
      </dsp:txXfrm>
    </dsp:sp>
    <dsp:sp modelId="{E9A37085-5FD8-469C-8AE9-E7C544C4521A}">
      <dsp:nvSpPr>
        <dsp:cNvPr id="0" name=""/>
        <dsp:cNvSpPr/>
      </dsp:nvSpPr>
      <dsp:spPr>
        <a:xfrm>
          <a:off x="477828" y="226695"/>
          <a:ext cx="1258157" cy="1258157"/>
        </a:xfrm>
        <a:prstGeom prst="ellipse">
          <a:avLst/>
        </a:prstGeom>
        <a:blipFill dpi="0" rotWithShape="1">
          <a:blip xmlns:r="http://schemas.openxmlformats.org/officeDocument/2006/relationships" r:embed="rId1">
            <a:extLst>
              <a:ext uri="{837473B0-CC2E-450A-ABE3-18F120FF3D39}">
                <a1611:picAttrSrcUrl xmlns:a1611="http://schemas.microsoft.com/office/drawing/2016/11/main" r:id="rId2"/>
              </a:ext>
            </a:extLst>
          </a:blip>
          <a:srcRect/>
          <a:stretch>
            <a:fillRect l="-24000" t="3000" r="9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F3BEA4CE-1AB5-4E89-AFDF-8F90DEB789A3}">
      <dsp:nvSpPr>
        <dsp:cNvPr id="0" name=""/>
        <dsp:cNvSpPr/>
      </dsp:nvSpPr>
      <dsp:spPr>
        <a:xfrm>
          <a:off x="2280229" y="0"/>
          <a:ext cx="2213814" cy="3778250"/>
        </a:xfrm>
        <a:prstGeom prst="roundRect">
          <a:avLst>
            <a:gd name="adj" fmla="val 10000"/>
          </a:avLst>
        </a:prstGeom>
        <a:gradFill rotWithShape="0">
          <a:gsLst>
            <a:gs pos="0">
              <a:schemeClr val="accent2">
                <a:hueOff val="-361550"/>
                <a:satOff val="-2481"/>
                <a:lumOff val="1275"/>
                <a:alphaOff val="0"/>
                <a:satMod val="103000"/>
                <a:lumMod val="102000"/>
                <a:tint val="94000"/>
              </a:schemeClr>
            </a:gs>
            <a:gs pos="72000">
              <a:schemeClr val="accent2">
                <a:hueOff val="-361550"/>
                <a:satOff val="-2481"/>
                <a:lumOff val="1275"/>
                <a:satMod val="110000"/>
                <a:lumMod val="100000"/>
                <a:shade val="100000"/>
                <a:alpha val="81000"/>
              </a:schemeClr>
            </a:gs>
            <a:gs pos="100000">
              <a:schemeClr val="accent2">
                <a:hueOff val="-361550"/>
                <a:satOff val="-2481"/>
                <a:lumOff val="1275"/>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Internet of Medical Things (IoMT) </a:t>
          </a:r>
        </a:p>
      </dsp:txBody>
      <dsp:txXfrm>
        <a:off x="2280229" y="1511300"/>
        <a:ext cx="2213814" cy="1511300"/>
      </dsp:txXfrm>
    </dsp:sp>
    <dsp:sp modelId="{68E482D1-6488-401E-A270-B8A6EB38366B}">
      <dsp:nvSpPr>
        <dsp:cNvPr id="0" name=""/>
        <dsp:cNvSpPr/>
      </dsp:nvSpPr>
      <dsp:spPr>
        <a:xfrm>
          <a:off x="2758057" y="226695"/>
          <a:ext cx="1258157" cy="1258157"/>
        </a:xfrm>
        <a:prstGeom prst="ellipse">
          <a:avLst/>
        </a:prstGeom>
        <a:blipFill>
          <a:blip xmlns:r="http://schemas.openxmlformats.org/officeDocument/2006/relationships" r:embed="rId3">
            <a:extLst>
              <a:ext uri="{837473B0-CC2E-450A-ABE3-18F120FF3D39}">
                <a1611:picAttrSrcUrl xmlns:a1611="http://schemas.microsoft.com/office/drawing/2016/11/main" r:id="rId4"/>
              </a:ext>
            </a:extLst>
          </a:blip>
          <a:srcRect/>
          <a:stretch>
            <a:fillRect l="-14000" r="-14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A42971DC-3000-4088-A800-4BE48EBBBB63}">
      <dsp:nvSpPr>
        <dsp:cNvPr id="0" name=""/>
        <dsp:cNvSpPr/>
      </dsp:nvSpPr>
      <dsp:spPr>
        <a:xfrm>
          <a:off x="4560458" y="0"/>
          <a:ext cx="2213814" cy="3778250"/>
        </a:xfrm>
        <a:prstGeom prst="roundRect">
          <a:avLst>
            <a:gd name="adj" fmla="val 10000"/>
          </a:avLst>
        </a:prstGeom>
        <a:gradFill rotWithShape="0">
          <a:gsLst>
            <a:gs pos="0">
              <a:schemeClr val="accent2">
                <a:hueOff val="-723100"/>
                <a:satOff val="-4962"/>
                <a:lumOff val="2549"/>
                <a:alphaOff val="0"/>
                <a:satMod val="103000"/>
                <a:lumMod val="102000"/>
                <a:tint val="94000"/>
              </a:schemeClr>
            </a:gs>
            <a:gs pos="74000">
              <a:schemeClr val="accent2">
                <a:hueOff val="-723100"/>
                <a:satOff val="-4962"/>
                <a:lumOff val="2549"/>
                <a:satMod val="110000"/>
                <a:lumMod val="100000"/>
                <a:shade val="100000"/>
                <a:alpha val="70000"/>
              </a:schemeClr>
            </a:gs>
            <a:gs pos="100000">
              <a:schemeClr val="accent2">
                <a:hueOff val="-723100"/>
                <a:satOff val="-4962"/>
                <a:lumOff val="2549"/>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Artificial Intelligence (AI) and Machine Learning (ML)</a:t>
          </a:r>
        </a:p>
      </dsp:txBody>
      <dsp:txXfrm>
        <a:off x="4560458" y="1511300"/>
        <a:ext cx="2213814" cy="1511300"/>
      </dsp:txXfrm>
    </dsp:sp>
    <dsp:sp modelId="{30DC0158-4009-48C2-83A0-F07874F86792}">
      <dsp:nvSpPr>
        <dsp:cNvPr id="0" name=""/>
        <dsp:cNvSpPr/>
      </dsp:nvSpPr>
      <dsp:spPr>
        <a:xfrm>
          <a:off x="5038286" y="226695"/>
          <a:ext cx="1258157" cy="1258157"/>
        </a:xfrm>
        <a:prstGeom prst="ellipse">
          <a:avLst/>
        </a:prstGeom>
        <a:blipFill>
          <a:blip xmlns:r="http://schemas.openxmlformats.org/officeDocument/2006/relationships" r:embed="rId5">
            <a:extLst>
              <a:ext uri="{837473B0-CC2E-450A-ABE3-18F120FF3D39}">
                <a1611:picAttrSrcUrl xmlns:a1611="http://schemas.microsoft.com/office/drawing/2016/11/main" r:id="rId6"/>
              </a:ext>
            </a:extLst>
          </a:blip>
          <a:srcRect/>
          <a:stretch>
            <a:fillRect l="-37000" r="-37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CE66E3F-5ECC-48B1-8EC8-886B08D8EC2D}">
      <dsp:nvSpPr>
        <dsp:cNvPr id="0" name=""/>
        <dsp:cNvSpPr/>
      </dsp:nvSpPr>
      <dsp:spPr>
        <a:xfrm>
          <a:off x="6840687" y="0"/>
          <a:ext cx="2213814" cy="3778250"/>
        </a:xfrm>
        <a:prstGeom prst="roundRect">
          <a:avLst>
            <a:gd name="adj" fmla="val 10000"/>
          </a:avLst>
        </a:prstGeom>
        <a:gradFill rotWithShape="0">
          <a:gsLst>
            <a:gs pos="0">
              <a:schemeClr val="accent2">
                <a:hueOff val="-1084650"/>
                <a:satOff val="-7443"/>
                <a:lumOff val="3824"/>
                <a:alphaOff val="0"/>
                <a:satMod val="103000"/>
                <a:lumMod val="102000"/>
                <a:tint val="94000"/>
              </a:schemeClr>
            </a:gs>
            <a:gs pos="75000">
              <a:schemeClr val="accent2">
                <a:hueOff val="-1084650"/>
                <a:satOff val="-7443"/>
                <a:lumOff val="3824"/>
                <a:satMod val="110000"/>
                <a:lumMod val="100000"/>
                <a:shade val="100000"/>
                <a:alpha val="71000"/>
              </a:schemeClr>
            </a:gs>
            <a:gs pos="100000">
              <a:schemeClr val="accent2">
                <a:hueOff val="-1084650"/>
                <a:satOff val="-7443"/>
                <a:lumOff val="3824"/>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Electronic Health Records (EHRs) and Interoperable Cloud Platforms</a:t>
          </a:r>
        </a:p>
      </dsp:txBody>
      <dsp:txXfrm>
        <a:off x="6840687" y="1511300"/>
        <a:ext cx="2213814" cy="1511300"/>
      </dsp:txXfrm>
    </dsp:sp>
    <dsp:sp modelId="{2978930D-DA7C-409C-8AA3-B06ED8778B49}">
      <dsp:nvSpPr>
        <dsp:cNvPr id="0" name=""/>
        <dsp:cNvSpPr/>
      </dsp:nvSpPr>
      <dsp:spPr>
        <a:xfrm>
          <a:off x="7318515" y="226695"/>
          <a:ext cx="1258157" cy="1258157"/>
        </a:xfrm>
        <a:prstGeom prst="ellipse">
          <a:avLst/>
        </a:prstGeom>
        <a:blipFill dpi="0" rotWithShape="1">
          <a:blip xmlns:r="http://schemas.openxmlformats.org/officeDocument/2006/relationships" r:embed="rId7">
            <a:extLst>
              <a:ext uri="{837473B0-CC2E-450A-ABE3-18F120FF3D39}">
                <a1611:picAttrSrcUrl xmlns:a1611="http://schemas.microsoft.com/office/drawing/2016/11/main" r:id="rId8"/>
              </a:ext>
            </a:extLst>
          </a:blip>
          <a:srcRect/>
          <a:stretch>
            <a:fillRect l="-28000" t="-9000" r="-3000" b="-39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51531F0-EE78-4B5D-9AB9-24A09B268CD4}">
      <dsp:nvSpPr>
        <dsp:cNvPr id="0" name=""/>
        <dsp:cNvSpPr/>
      </dsp:nvSpPr>
      <dsp:spPr>
        <a:xfrm>
          <a:off x="9120916" y="0"/>
          <a:ext cx="2213814" cy="3778250"/>
        </a:xfrm>
        <a:prstGeom prst="roundRect">
          <a:avLst>
            <a:gd name="adj" fmla="val 10000"/>
          </a:avLst>
        </a:prstGeom>
        <a:gradFill rotWithShape="0">
          <a:gsLst>
            <a:gs pos="0">
              <a:schemeClr val="accent2">
                <a:hueOff val="-1446200"/>
                <a:satOff val="-9924"/>
                <a:lumOff val="5098"/>
                <a:alphaOff val="0"/>
                <a:satMod val="103000"/>
                <a:lumMod val="102000"/>
                <a:tint val="94000"/>
              </a:schemeClr>
            </a:gs>
            <a:gs pos="72000">
              <a:schemeClr val="accent2">
                <a:hueOff val="-1446200"/>
                <a:satOff val="-9924"/>
                <a:lumOff val="5098"/>
                <a:satMod val="110000"/>
                <a:lumMod val="100000"/>
                <a:shade val="100000"/>
                <a:alpha val="73000"/>
              </a:schemeClr>
            </a:gs>
            <a:gs pos="100000">
              <a:schemeClr val="accent2">
                <a:hueOff val="-1446200"/>
                <a:satOff val="-9924"/>
                <a:lumOff val="5098"/>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Augmented Reality (AR) and Virtual Reality (VR)</a:t>
          </a:r>
        </a:p>
      </dsp:txBody>
      <dsp:txXfrm>
        <a:off x="9120916" y="1511300"/>
        <a:ext cx="2213814" cy="1511300"/>
      </dsp:txXfrm>
    </dsp:sp>
    <dsp:sp modelId="{69A3EBA1-53E9-4A73-AD0A-9FB7D5E053EF}">
      <dsp:nvSpPr>
        <dsp:cNvPr id="0" name=""/>
        <dsp:cNvSpPr/>
      </dsp:nvSpPr>
      <dsp:spPr>
        <a:xfrm>
          <a:off x="9598745" y="226695"/>
          <a:ext cx="1258157" cy="1258157"/>
        </a:xfrm>
        <a:prstGeom prst="ellipse">
          <a:avLst/>
        </a:prstGeom>
        <a:blipFill>
          <a:blip xmlns:r="http://schemas.openxmlformats.org/officeDocument/2006/relationships" r:embed="rId9">
            <a:extLst>
              <a:ext uri="{837473B0-CC2E-450A-ABE3-18F120FF3D39}">
                <a1611:picAttrSrcUrl xmlns:a1611="http://schemas.microsoft.com/office/drawing/2016/11/main" r:id="rId10"/>
              </a:ext>
            </a:extLst>
          </a:blip>
          <a:srcRect/>
          <a:stretch>
            <a:fillRect l="-25000" r="-25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189C23AB-D350-43C3-A3C5-286043CB1544}">
      <dsp:nvSpPr>
        <dsp:cNvPr id="0" name=""/>
        <dsp:cNvSpPr/>
      </dsp:nvSpPr>
      <dsp:spPr>
        <a:xfrm>
          <a:off x="453389" y="3022600"/>
          <a:ext cx="10427952" cy="566737"/>
        </a:xfrm>
        <a:prstGeom prst="leftRightArrow">
          <a:avLst/>
        </a:prstGeom>
        <a:gradFill rotWithShape="0">
          <a:gsLst>
            <a:gs pos="0">
              <a:schemeClr val="accent2">
                <a:tint val="40000"/>
                <a:hueOff val="0"/>
                <a:satOff val="0"/>
                <a:lumOff val="0"/>
                <a:satMod val="103000"/>
                <a:lumMod val="102000"/>
                <a:tint val="94000"/>
                <a:alpha val="0"/>
              </a:schemeClr>
            </a:gs>
            <a:gs pos="100000">
              <a:schemeClr val="accent2">
                <a:tint val="40000"/>
                <a:hueOff val="0"/>
                <a:satOff val="0"/>
                <a:lumOff val="0"/>
                <a:lumMod val="99000"/>
                <a:satMod val="120000"/>
                <a:shade val="78000"/>
                <a:alpha val="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11A276-ACAC-499B-BDFA-48977FB4E0B5}">
      <dsp:nvSpPr>
        <dsp:cNvPr id="0" name=""/>
        <dsp:cNvSpPr/>
      </dsp:nvSpPr>
      <dsp:spPr>
        <a:xfrm rot="16200000">
          <a:off x="-1314037" y="2282466"/>
          <a:ext cx="3382073" cy="715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30977" bIns="0" numCol="1" spcCol="1270" anchor="t" anchorCtr="0">
          <a:noAutofit/>
        </a:bodyPr>
        <a:lstStyle/>
        <a:p>
          <a:pPr marL="0" lvl="0" indent="0" algn="r" defTabSz="2355850">
            <a:lnSpc>
              <a:spcPct val="90000"/>
            </a:lnSpc>
            <a:spcBef>
              <a:spcPct val="0"/>
            </a:spcBef>
            <a:spcAft>
              <a:spcPct val="35000"/>
            </a:spcAft>
            <a:buNone/>
          </a:pPr>
          <a:r>
            <a:rPr lang="en-US" sz="5300" kern="1200" dirty="0"/>
            <a:t>Skills:</a:t>
          </a:r>
        </a:p>
      </dsp:txBody>
      <dsp:txXfrm>
        <a:off x="-1314037" y="2282466"/>
        <a:ext cx="3382073" cy="715438"/>
      </dsp:txXfrm>
    </dsp:sp>
    <dsp:sp modelId="{2FED24F0-35D2-4017-B445-37964DBC1AE2}">
      <dsp:nvSpPr>
        <dsp:cNvPr id="0" name=""/>
        <dsp:cNvSpPr/>
      </dsp:nvSpPr>
      <dsp:spPr>
        <a:xfrm>
          <a:off x="734718" y="949148"/>
          <a:ext cx="4162754" cy="338207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0472" tIns="630977" rIns="220472" bIns="220472" numCol="1" spcCol="1270" anchor="t" anchorCtr="0">
          <a:noAutofit/>
        </a:bodyPr>
        <a:lstStyle/>
        <a:p>
          <a:pPr marL="228600" lvl="1" indent="-228600" algn="l" defTabSz="1066800">
            <a:lnSpc>
              <a:spcPct val="90000"/>
            </a:lnSpc>
            <a:spcBef>
              <a:spcPct val="0"/>
            </a:spcBef>
            <a:spcAft>
              <a:spcPct val="15000"/>
            </a:spcAft>
            <a:buFont typeface="Wingdings" panose="05000000000000000000" pitchFamily="2" charset="2"/>
            <a:buChar char="Ø"/>
          </a:pPr>
          <a:r>
            <a:rPr lang="en-US" sz="2400" kern="1200" dirty="0"/>
            <a:t>Digital Literacy </a:t>
          </a:r>
        </a:p>
        <a:p>
          <a:pPr marL="228600" lvl="1" indent="-228600" algn="l" defTabSz="1066800">
            <a:lnSpc>
              <a:spcPct val="90000"/>
            </a:lnSpc>
            <a:spcBef>
              <a:spcPct val="0"/>
            </a:spcBef>
            <a:spcAft>
              <a:spcPct val="15000"/>
            </a:spcAft>
            <a:buFont typeface="Wingdings" panose="05000000000000000000" pitchFamily="2" charset="2"/>
            <a:buChar char="Ø"/>
          </a:pPr>
          <a:r>
            <a:rPr lang="en-US" sz="2400" kern="1200" dirty="0"/>
            <a:t>Cybersecurity and Privacy Practices</a:t>
          </a:r>
        </a:p>
        <a:p>
          <a:pPr marL="228600" lvl="1" indent="-228600" algn="l" defTabSz="1066800">
            <a:lnSpc>
              <a:spcPct val="90000"/>
            </a:lnSpc>
            <a:spcBef>
              <a:spcPct val="0"/>
            </a:spcBef>
            <a:spcAft>
              <a:spcPct val="15000"/>
            </a:spcAft>
            <a:buFont typeface="Wingdings" panose="05000000000000000000" pitchFamily="2" charset="2"/>
            <a:buChar char="Ø"/>
          </a:pPr>
          <a:r>
            <a:rPr lang="en-US" sz="2400" kern="1200" dirty="0"/>
            <a:t>Virtual Care and Telehealth Competency</a:t>
          </a:r>
        </a:p>
        <a:p>
          <a:pPr marL="228600" lvl="1" indent="-228600" algn="l" defTabSz="1066800">
            <a:lnSpc>
              <a:spcPct val="90000"/>
            </a:lnSpc>
            <a:spcBef>
              <a:spcPct val="0"/>
            </a:spcBef>
            <a:spcAft>
              <a:spcPct val="15000"/>
            </a:spcAft>
            <a:buFont typeface="Wingdings" panose="05000000000000000000" pitchFamily="2" charset="2"/>
            <a:buChar char="Ø"/>
          </a:pPr>
          <a:r>
            <a:rPr lang="en-US" sz="2400" kern="1200" dirty="0"/>
            <a:t>Information and Data Literacy (Aldosari, 2025)</a:t>
          </a:r>
        </a:p>
      </dsp:txBody>
      <dsp:txXfrm>
        <a:off x="734718" y="949148"/>
        <a:ext cx="4162754" cy="3382073"/>
      </dsp:txXfrm>
    </dsp:sp>
    <dsp:sp modelId="{AA9CD178-CE6D-4E4C-AD67-D85C64CA865D}">
      <dsp:nvSpPr>
        <dsp:cNvPr id="0" name=""/>
        <dsp:cNvSpPr/>
      </dsp:nvSpPr>
      <dsp:spPr>
        <a:xfrm>
          <a:off x="19279" y="4769"/>
          <a:ext cx="1430877" cy="1430877"/>
        </a:xfrm>
        <a:prstGeom prst="rect">
          <a:avLst/>
        </a:prstGeom>
        <a:blipFill>
          <a:blip xmlns:r="http://schemas.openxmlformats.org/officeDocument/2006/relationships" r:embed="rId1"/>
          <a:srcRect/>
          <a:stretch>
            <a:fillRect/>
          </a:stretch>
        </a:blipFill>
        <a:ln>
          <a:noFill/>
        </a:ln>
        <a:effectLst/>
      </dsp:spPr>
      <dsp:style>
        <a:lnRef idx="0">
          <a:scrgbClr r="0" g="0" b="0"/>
        </a:lnRef>
        <a:fillRef idx="1">
          <a:scrgbClr r="0" g="0" b="0"/>
        </a:fillRef>
        <a:effectRef idx="2">
          <a:scrgbClr r="0" g="0" b="0"/>
        </a:effectRef>
        <a:fontRef idx="minor"/>
      </dsp:style>
    </dsp:sp>
    <dsp:sp modelId="{DC686937-E8FE-4122-AFE6-9D669A509A8F}">
      <dsp:nvSpPr>
        <dsp:cNvPr id="0" name=""/>
        <dsp:cNvSpPr/>
      </dsp:nvSpPr>
      <dsp:spPr>
        <a:xfrm rot="16200000">
          <a:off x="4633620" y="2282466"/>
          <a:ext cx="3382073" cy="715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30977" bIns="0" numCol="1" spcCol="1270" anchor="t" anchorCtr="0">
          <a:noAutofit/>
        </a:bodyPr>
        <a:lstStyle/>
        <a:p>
          <a:pPr marL="0" lvl="0" indent="0" algn="r" defTabSz="2355850">
            <a:lnSpc>
              <a:spcPct val="90000"/>
            </a:lnSpc>
            <a:spcBef>
              <a:spcPct val="0"/>
            </a:spcBef>
            <a:spcAft>
              <a:spcPct val="35000"/>
            </a:spcAft>
            <a:buNone/>
          </a:pPr>
          <a:r>
            <a:rPr lang="en-US" sz="5300" kern="1200" dirty="0"/>
            <a:t>Culture:</a:t>
          </a:r>
        </a:p>
      </dsp:txBody>
      <dsp:txXfrm>
        <a:off x="4633620" y="2282466"/>
        <a:ext cx="3382073" cy="715438"/>
      </dsp:txXfrm>
    </dsp:sp>
    <dsp:sp modelId="{429C3D29-470F-4ACC-B8DB-ED9DE7BFA843}">
      <dsp:nvSpPr>
        <dsp:cNvPr id="0" name=""/>
        <dsp:cNvSpPr/>
      </dsp:nvSpPr>
      <dsp:spPr>
        <a:xfrm>
          <a:off x="6682376" y="949148"/>
          <a:ext cx="4162754" cy="338207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0472" tIns="630977" rIns="220472" bIns="220472" numCol="1" spcCol="1270" anchor="t" anchorCtr="0">
          <a:noAutofit/>
        </a:bodyPr>
        <a:lstStyle/>
        <a:p>
          <a:pPr marL="228600" lvl="1" indent="-228600" algn="l" defTabSz="1066800">
            <a:lnSpc>
              <a:spcPct val="90000"/>
            </a:lnSpc>
            <a:spcBef>
              <a:spcPct val="0"/>
            </a:spcBef>
            <a:spcAft>
              <a:spcPct val="15000"/>
            </a:spcAft>
            <a:buFont typeface="Wingdings" panose="05000000000000000000" pitchFamily="2" charset="2"/>
            <a:buChar char="Ø"/>
          </a:pPr>
          <a:r>
            <a:rPr lang="en-US" sz="2400" kern="1200" dirty="0"/>
            <a:t>Continuous Learning and Protected Training Time</a:t>
          </a:r>
        </a:p>
        <a:p>
          <a:pPr marL="228600" lvl="1" indent="-228600" algn="l" defTabSz="1066800">
            <a:lnSpc>
              <a:spcPct val="90000"/>
            </a:lnSpc>
            <a:spcBef>
              <a:spcPct val="0"/>
            </a:spcBef>
            <a:spcAft>
              <a:spcPct val="15000"/>
            </a:spcAft>
            <a:buFont typeface="Wingdings" panose="05000000000000000000" pitchFamily="2" charset="2"/>
            <a:buChar char="Ø"/>
          </a:pPr>
          <a:r>
            <a:rPr lang="en-US" sz="2400" kern="1200" dirty="0"/>
            <a:t>Workflow Redesign and Role Clarity</a:t>
          </a:r>
        </a:p>
        <a:p>
          <a:pPr marL="228600" lvl="1" indent="-228600" algn="l" defTabSz="1066800">
            <a:lnSpc>
              <a:spcPct val="90000"/>
            </a:lnSpc>
            <a:spcBef>
              <a:spcPct val="0"/>
            </a:spcBef>
            <a:spcAft>
              <a:spcPct val="15000"/>
            </a:spcAft>
            <a:buFont typeface="Wingdings" panose="05000000000000000000" pitchFamily="2" charset="2"/>
            <a:buChar char="Ø"/>
          </a:pPr>
          <a:r>
            <a:rPr lang="en-US" sz="2400" kern="1200" dirty="0"/>
            <a:t>Leadership Support and Well-being (</a:t>
          </a:r>
          <a:r>
            <a:rPr lang="en-US" sz="2400" kern="1200" dirty="0" err="1"/>
            <a:t>Naderbagi</a:t>
          </a:r>
          <a:r>
            <a:rPr lang="en-US" sz="2400" kern="1200" dirty="0"/>
            <a:t> et al., 2024)</a:t>
          </a:r>
        </a:p>
      </dsp:txBody>
      <dsp:txXfrm>
        <a:off x="6682376" y="949148"/>
        <a:ext cx="4162754" cy="3382073"/>
      </dsp:txXfrm>
    </dsp:sp>
    <dsp:sp modelId="{C51A5354-8EE6-4179-8D93-01589E1500BE}">
      <dsp:nvSpPr>
        <dsp:cNvPr id="0" name=""/>
        <dsp:cNvSpPr/>
      </dsp:nvSpPr>
      <dsp:spPr>
        <a:xfrm>
          <a:off x="6287368" y="0"/>
          <a:ext cx="1430877" cy="1430877"/>
        </a:xfrm>
        <a:prstGeom prst="rect">
          <a:avLst/>
        </a:prstGeom>
        <a:blipFill dpi="0" rotWithShape="1">
          <a:blip xmlns:r="http://schemas.openxmlformats.org/officeDocument/2006/relationships" r:embed="rId2"/>
          <a:srcRect/>
          <a:stretch>
            <a:fillRect l="-11000" t="-34000" r="-10000" b="-4000"/>
          </a:stretch>
        </a:blipFill>
        <a:ln>
          <a:noFill/>
        </a:ln>
        <a:effectLst/>
      </dsp:spPr>
      <dsp:style>
        <a:lnRef idx="0">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94021-59F2-4E65-AC02-B3931BAFB622}">
      <dsp:nvSpPr>
        <dsp:cNvPr id="0" name=""/>
        <dsp:cNvSpPr/>
      </dsp:nvSpPr>
      <dsp:spPr>
        <a:xfrm>
          <a:off x="-219240" y="26791"/>
          <a:ext cx="4564780" cy="4564780"/>
        </a:xfrm>
        <a:prstGeom prst="pie">
          <a:avLst>
            <a:gd name="adj1" fmla="val 5400000"/>
            <a:gd name="adj2" fmla="val 1620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58E1C29-D71E-44E8-980A-0EAAA83EF509}">
      <dsp:nvSpPr>
        <dsp:cNvPr id="0" name=""/>
        <dsp:cNvSpPr/>
      </dsp:nvSpPr>
      <dsp:spPr>
        <a:xfrm>
          <a:off x="1624668" y="26791"/>
          <a:ext cx="6202539" cy="456478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1. NHS App launched in 2019 by NHS England for online GP access</a:t>
          </a:r>
          <a:endParaRPr lang="en-US" sz="2000" kern="1200" dirty="0"/>
        </a:p>
      </dsp:txBody>
      <dsp:txXfrm>
        <a:off x="1624668" y="26791"/>
        <a:ext cx="6202539" cy="970015"/>
      </dsp:txXfrm>
    </dsp:sp>
    <dsp:sp modelId="{2DA6B9BC-4B03-414D-9FE0-9A3E545E77D7}">
      <dsp:nvSpPr>
        <dsp:cNvPr id="0" name=""/>
        <dsp:cNvSpPr/>
      </dsp:nvSpPr>
      <dsp:spPr>
        <a:xfrm>
          <a:off x="379886" y="996807"/>
          <a:ext cx="3366525" cy="3366525"/>
        </a:xfrm>
        <a:prstGeom prst="pie">
          <a:avLst>
            <a:gd name="adj1" fmla="val 5400000"/>
            <a:gd name="adj2" fmla="val 16200000"/>
          </a:avLst>
        </a:prstGeom>
        <a:gradFill rotWithShape="0">
          <a:gsLst>
            <a:gs pos="0">
              <a:schemeClr val="accent2">
                <a:hueOff val="-482067"/>
                <a:satOff val="-3308"/>
                <a:lumOff val="1699"/>
                <a:alphaOff val="0"/>
                <a:satMod val="103000"/>
                <a:lumMod val="102000"/>
                <a:tint val="94000"/>
              </a:schemeClr>
            </a:gs>
            <a:gs pos="50000">
              <a:schemeClr val="accent2">
                <a:hueOff val="-482067"/>
                <a:satOff val="-3308"/>
                <a:lumOff val="1699"/>
                <a:alphaOff val="0"/>
                <a:satMod val="110000"/>
                <a:lumMod val="100000"/>
                <a:shade val="100000"/>
              </a:schemeClr>
            </a:gs>
            <a:gs pos="100000">
              <a:schemeClr val="accent2">
                <a:hueOff val="-482067"/>
                <a:satOff val="-3308"/>
                <a:lumOff val="16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A5C63C4-B15C-4065-B4AB-0FF18C8155B0}">
      <dsp:nvSpPr>
        <dsp:cNvPr id="0" name=""/>
        <dsp:cNvSpPr/>
      </dsp:nvSpPr>
      <dsp:spPr>
        <a:xfrm>
          <a:off x="1725081" y="996807"/>
          <a:ext cx="6001712" cy="3366525"/>
        </a:xfrm>
        <a:prstGeom prst="rect">
          <a:avLst/>
        </a:prstGeom>
        <a:solidFill>
          <a:schemeClr val="lt1">
            <a:alpha val="90000"/>
            <a:hueOff val="0"/>
            <a:satOff val="0"/>
            <a:lumOff val="0"/>
            <a:alphaOff val="0"/>
          </a:schemeClr>
        </a:solidFill>
        <a:ln w="6350" cap="flat" cmpd="sng" algn="ctr">
          <a:solidFill>
            <a:schemeClr val="accent2">
              <a:hueOff val="-482067"/>
              <a:satOff val="-3308"/>
              <a:lumOff val="169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2. Cut expenses and time, improve patient experience, broaden primary care access, promote self-care</a:t>
          </a:r>
          <a:endParaRPr lang="en-US" sz="2000" kern="1200" dirty="0"/>
        </a:p>
      </dsp:txBody>
      <dsp:txXfrm>
        <a:off x="1725081" y="996807"/>
        <a:ext cx="6001712" cy="970015"/>
      </dsp:txXfrm>
    </dsp:sp>
    <dsp:sp modelId="{2C7A2AA6-6204-42C1-811A-1787D33188F2}">
      <dsp:nvSpPr>
        <dsp:cNvPr id="0" name=""/>
        <dsp:cNvSpPr/>
      </dsp:nvSpPr>
      <dsp:spPr>
        <a:xfrm>
          <a:off x="979014" y="1966822"/>
          <a:ext cx="2168270" cy="2168270"/>
        </a:xfrm>
        <a:prstGeom prst="pie">
          <a:avLst>
            <a:gd name="adj1" fmla="val 5400000"/>
            <a:gd name="adj2" fmla="val 16200000"/>
          </a:avLst>
        </a:prstGeom>
        <a:gradFill rotWithShape="0">
          <a:gsLst>
            <a:gs pos="0">
              <a:schemeClr val="accent2">
                <a:hueOff val="-964133"/>
                <a:satOff val="-6616"/>
                <a:lumOff val="3399"/>
                <a:alphaOff val="0"/>
                <a:satMod val="103000"/>
                <a:lumMod val="102000"/>
                <a:tint val="94000"/>
              </a:schemeClr>
            </a:gs>
            <a:gs pos="50000">
              <a:schemeClr val="accent2">
                <a:hueOff val="-964133"/>
                <a:satOff val="-6616"/>
                <a:lumOff val="3399"/>
                <a:alphaOff val="0"/>
                <a:satMod val="110000"/>
                <a:lumMod val="100000"/>
                <a:shade val="100000"/>
              </a:schemeClr>
            </a:gs>
            <a:gs pos="100000">
              <a:schemeClr val="accent2">
                <a:hueOff val="-964133"/>
                <a:satOff val="-6616"/>
                <a:lumOff val="33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38C63C-D502-4B15-809F-306E8206AD5D}">
      <dsp:nvSpPr>
        <dsp:cNvPr id="0" name=""/>
        <dsp:cNvSpPr/>
      </dsp:nvSpPr>
      <dsp:spPr>
        <a:xfrm>
          <a:off x="1843922" y="1966822"/>
          <a:ext cx="5764031" cy="2168270"/>
        </a:xfrm>
        <a:prstGeom prst="rect">
          <a:avLst/>
        </a:prstGeom>
        <a:solidFill>
          <a:schemeClr val="lt1">
            <a:alpha val="90000"/>
            <a:hueOff val="0"/>
            <a:satOff val="0"/>
            <a:lumOff val="0"/>
            <a:alphaOff val="0"/>
          </a:schemeClr>
        </a:solidFill>
        <a:ln w="6350" cap="flat" cmpd="sng" algn="ctr">
          <a:solidFill>
            <a:schemeClr val="accent2">
              <a:hueOff val="-964133"/>
              <a:satOff val="-6616"/>
              <a:lumOff val="339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3. Exceeded 30+ million registered users (Gerken, 2022)</a:t>
          </a:r>
          <a:endParaRPr lang="en-US" sz="2000" kern="1200" dirty="0"/>
        </a:p>
      </dsp:txBody>
      <dsp:txXfrm>
        <a:off x="1843922" y="1966822"/>
        <a:ext cx="5764031" cy="970015"/>
      </dsp:txXfrm>
    </dsp:sp>
    <dsp:sp modelId="{EBAFD441-89B0-4557-8890-0C720197B890}">
      <dsp:nvSpPr>
        <dsp:cNvPr id="0" name=""/>
        <dsp:cNvSpPr/>
      </dsp:nvSpPr>
      <dsp:spPr>
        <a:xfrm>
          <a:off x="1578141" y="2936838"/>
          <a:ext cx="970015" cy="970015"/>
        </a:xfrm>
        <a:prstGeom prst="pie">
          <a:avLst>
            <a:gd name="adj1" fmla="val 5400000"/>
            <a:gd name="adj2" fmla="val 16200000"/>
          </a:avLst>
        </a:prstGeom>
        <a:gradFill rotWithShape="0">
          <a:gsLst>
            <a:gs pos="0">
              <a:schemeClr val="accent2">
                <a:hueOff val="-1446200"/>
                <a:satOff val="-9924"/>
                <a:lumOff val="5098"/>
                <a:alphaOff val="0"/>
                <a:satMod val="103000"/>
                <a:lumMod val="102000"/>
                <a:tint val="94000"/>
              </a:schemeClr>
            </a:gs>
            <a:gs pos="50000">
              <a:schemeClr val="accent2">
                <a:hueOff val="-1446200"/>
                <a:satOff val="-9924"/>
                <a:lumOff val="5098"/>
                <a:alphaOff val="0"/>
                <a:satMod val="110000"/>
                <a:lumMod val="100000"/>
                <a:shade val="100000"/>
              </a:schemeClr>
            </a:gs>
            <a:gs pos="100000">
              <a:schemeClr val="accent2">
                <a:hueOff val="-1446200"/>
                <a:satOff val="-9924"/>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D872D45-EABB-4E74-BF78-3DED24A99725}">
      <dsp:nvSpPr>
        <dsp:cNvPr id="0" name=""/>
        <dsp:cNvSpPr/>
      </dsp:nvSpPr>
      <dsp:spPr>
        <a:xfrm>
          <a:off x="1983585" y="2936838"/>
          <a:ext cx="5484705" cy="970015"/>
        </a:xfrm>
        <a:prstGeom prst="rect">
          <a:avLst/>
        </a:prstGeom>
        <a:solidFill>
          <a:schemeClr val="lt1">
            <a:alpha val="90000"/>
            <a:hueOff val="0"/>
            <a:satOff val="0"/>
            <a:lumOff val="0"/>
            <a:alphaOff val="0"/>
          </a:schemeClr>
        </a:solidFill>
        <a:ln w="6350" cap="flat" cmpd="sng" algn="ctr">
          <a:solidFill>
            <a:schemeClr val="accent2">
              <a:hueOff val="-1446200"/>
              <a:satOff val="-9924"/>
              <a:lumOff val="509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4. Shifted from initial adoption hurdles to broader accessibility and improved platform efficiency (McKelvie, 2026)</a:t>
          </a:r>
          <a:endParaRPr lang="en-US" sz="2000" kern="1200" dirty="0"/>
        </a:p>
      </dsp:txBody>
      <dsp:txXfrm>
        <a:off x="1983585" y="2936838"/>
        <a:ext cx="5484705" cy="9700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1617B-8C72-45F0-A5C4-578044DE1AF1}">
      <dsp:nvSpPr>
        <dsp:cNvPr id="0" name=""/>
        <dsp:cNvSpPr/>
      </dsp:nvSpPr>
      <dsp:spPr>
        <a:xfrm>
          <a:off x="-91190" y="0"/>
          <a:ext cx="4877424" cy="4877424"/>
        </a:xfrm>
        <a:prstGeom prst="triangl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5FB26DA-8C78-4E10-8E29-229BFF632B3C}">
      <dsp:nvSpPr>
        <dsp:cNvPr id="0" name=""/>
        <dsp:cNvSpPr/>
      </dsp:nvSpPr>
      <dsp:spPr>
        <a:xfrm>
          <a:off x="1125709" y="490362"/>
          <a:ext cx="5613949" cy="1154577"/>
        </a:xfrm>
        <a:prstGeom prst="roundRect">
          <a:avLst/>
        </a:prstGeom>
        <a:solidFill>
          <a:schemeClr val="lt1">
            <a:hueOff val="0"/>
            <a:satOff val="0"/>
            <a:lumOff val="0"/>
            <a:alpha val="600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rPr>
            <a:t>First Level Divide: L</a:t>
          </a:r>
          <a:r>
            <a:rPr lang="en-US" sz="2400" kern="1200" dirty="0">
              <a:solidFill>
                <a:schemeClr val="bg1"/>
              </a:solidFill>
            </a:rPr>
            <a:t>ack of highspeed internet, modern device, limited digital access. </a:t>
          </a:r>
        </a:p>
      </dsp:txBody>
      <dsp:txXfrm>
        <a:off x="1182071" y="546724"/>
        <a:ext cx="5501225" cy="1041853"/>
      </dsp:txXfrm>
    </dsp:sp>
    <dsp:sp modelId="{EE8D8BE1-47B5-4A78-8E92-70EF278BDE8B}">
      <dsp:nvSpPr>
        <dsp:cNvPr id="0" name=""/>
        <dsp:cNvSpPr/>
      </dsp:nvSpPr>
      <dsp:spPr>
        <a:xfrm>
          <a:off x="1125709" y="1789262"/>
          <a:ext cx="5613949" cy="1154577"/>
        </a:xfrm>
        <a:prstGeom prst="roundRect">
          <a:avLst/>
        </a:prstGeom>
        <a:solidFill>
          <a:schemeClr val="lt1">
            <a:hueOff val="0"/>
            <a:satOff val="0"/>
            <a:lumOff val="0"/>
            <a:alpha val="600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rPr>
            <a:t>Second Level Divide: </a:t>
          </a:r>
          <a:r>
            <a:rPr lang="en-US" sz="2400" kern="1200" dirty="0">
              <a:solidFill>
                <a:schemeClr val="bg1"/>
              </a:solidFill>
            </a:rPr>
            <a:t>Leck of tech knowledge, difficulty to navigate website or app, filling out forms.</a:t>
          </a:r>
        </a:p>
      </dsp:txBody>
      <dsp:txXfrm>
        <a:off x="1182071" y="1845624"/>
        <a:ext cx="5501225" cy="1041853"/>
      </dsp:txXfrm>
    </dsp:sp>
    <dsp:sp modelId="{8890A237-3E3B-4E14-8982-4F1A7501C880}">
      <dsp:nvSpPr>
        <dsp:cNvPr id="0" name=""/>
        <dsp:cNvSpPr/>
      </dsp:nvSpPr>
      <dsp:spPr>
        <a:xfrm>
          <a:off x="1125709" y="3088161"/>
          <a:ext cx="5613949" cy="1154577"/>
        </a:xfrm>
        <a:prstGeom prst="roundRect">
          <a:avLst/>
        </a:prstGeom>
        <a:solidFill>
          <a:schemeClr val="lt1">
            <a:hueOff val="0"/>
            <a:satOff val="0"/>
            <a:lumOff val="0"/>
            <a:alpha val="600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rPr>
            <a:t>Third Level Divide: </a:t>
          </a:r>
          <a:r>
            <a:rPr lang="en-US" sz="2400" kern="1200" dirty="0">
              <a:solidFill>
                <a:schemeClr val="bg1"/>
              </a:solidFill>
            </a:rPr>
            <a:t>Delayed care, poor communication, misinterpretation (Reidy et al., 2025)</a:t>
          </a:r>
        </a:p>
      </dsp:txBody>
      <dsp:txXfrm>
        <a:off x="1182071" y="3144523"/>
        <a:ext cx="5501225" cy="10418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08B6C-D6E8-4A12-8E7E-99252843753C}">
      <dsp:nvSpPr>
        <dsp:cNvPr id="0" name=""/>
        <dsp:cNvSpPr/>
      </dsp:nvSpPr>
      <dsp:spPr>
        <a:xfrm>
          <a:off x="0" y="3342024"/>
          <a:ext cx="9550395" cy="1479066"/>
        </a:xfrm>
        <a:prstGeom prst="rect">
          <a:avLst/>
        </a:prstGeom>
        <a:gradFill rotWithShape="0">
          <a:gsLst>
            <a:gs pos="0">
              <a:schemeClr val="accent3">
                <a:alpha val="90000"/>
                <a:hueOff val="0"/>
                <a:satOff val="0"/>
                <a:lumOff val="0"/>
                <a:alphaOff val="0"/>
                <a:satMod val="103000"/>
                <a:lumMod val="102000"/>
                <a:tint val="94000"/>
              </a:schemeClr>
            </a:gs>
            <a:gs pos="50000">
              <a:schemeClr val="accent3">
                <a:alpha val="90000"/>
                <a:hueOff val="0"/>
                <a:satOff val="0"/>
                <a:lumOff val="0"/>
                <a:alphaOff val="0"/>
                <a:satMod val="110000"/>
                <a:lumMod val="100000"/>
                <a:shade val="100000"/>
              </a:schemeClr>
            </a:gs>
            <a:gs pos="100000">
              <a:schemeClr val="accent3">
                <a:alpha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l" defTabSz="844550">
            <a:lnSpc>
              <a:spcPct val="90000"/>
            </a:lnSpc>
            <a:spcBef>
              <a:spcPct val="0"/>
            </a:spcBef>
            <a:spcAft>
              <a:spcPct val="35000"/>
            </a:spcAft>
            <a:buNone/>
          </a:pPr>
          <a:r>
            <a:rPr lang="en-US" sz="1900" b="1" kern="1200" dirty="0"/>
            <a:t>Solutions:</a:t>
          </a:r>
          <a:endParaRPr lang="en-US" sz="1900" kern="1200" dirty="0"/>
        </a:p>
      </dsp:txBody>
      <dsp:txXfrm>
        <a:off x="0" y="3342024"/>
        <a:ext cx="9550395" cy="798696"/>
      </dsp:txXfrm>
    </dsp:sp>
    <dsp:sp modelId="{A9B81C5B-60EB-499B-9DAC-52C5B626E8A3}">
      <dsp:nvSpPr>
        <dsp:cNvPr id="0" name=""/>
        <dsp:cNvSpPr/>
      </dsp:nvSpPr>
      <dsp:spPr>
        <a:xfrm>
          <a:off x="4663" y="3930388"/>
          <a:ext cx="3180356" cy="813686"/>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SzPts val="1000"/>
            <a:buFont typeface="Symbol" panose="05050102010706020507" pitchFamily="18" charset="2"/>
            <a:buNone/>
          </a:pPr>
          <a:r>
            <a:rPr lang="en-US" sz="1500" kern="1200" dirty="0"/>
            <a:t>Retain paper and phone bookings</a:t>
          </a:r>
        </a:p>
      </dsp:txBody>
      <dsp:txXfrm>
        <a:off x="4663" y="3930388"/>
        <a:ext cx="3180356" cy="813686"/>
      </dsp:txXfrm>
    </dsp:sp>
    <dsp:sp modelId="{01457475-6DB5-40BE-B3B3-623A4A5605B4}">
      <dsp:nvSpPr>
        <dsp:cNvPr id="0" name=""/>
        <dsp:cNvSpPr/>
      </dsp:nvSpPr>
      <dsp:spPr>
        <a:xfrm>
          <a:off x="3175605" y="3930388"/>
          <a:ext cx="3180356" cy="813686"/>
        </a:xfrm>
        <a:prstGeom prst="rect">
          <a:avLst/>
        </a:prstGeom>
        <a:solidFill>
          <a:schemeClr val="accent3">
            <a:alpha val="90000"/>
            <a:tint val="40000"/>
            <a:hueOff val="0"/>
            <a:satOff val="0"/>
            <a:lumOff val="0"/>
            <a:alphaOff val="-2000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US" sz="1400" kern="1200" dirty="0"/>
            <a:t>Slow down transition speed (Iqbal et al., 2024)</a:t>
          </a:r>
        </a:p>
      </dsp:txBody>
      <dsp:txXfrm>
        <a:off x="3175605" y="3930388"/>
        <a:ext cx="3180356" cy="813686"/>
      </dsp:txXfrm>
    </dsp:sp>
    <dsp:sp modelId="{F0584F15-0147-488E-8E7E-038E8D47F1A7}">
      <dsp:nvSpPr>
        <dsp:cNvPr id="0" name=""/>
        <dsp:cNvSpPr/>
      </dsp:nvSpPr>
      <dsp:spPr>
        <a:xfrm>
          <a:off x="6346547" y="3930388"/>
          <a:ext cx="3180356" cy="813686"/>
        </a:xfrm>
        <a:prstGeom prst="rect">
          <a:avLst/>
        </a:prstGeom>
        <a:solidFill>
          <a:schemeClr val="accent3">
            <a:alpha val="90000"/>
            <a:tint val="40000"/>
            <a:hueOff val="0"/>
            <a:satOff val="0"/>
            <a:lumOff val="0"/>
            <a:alphaOff val="-4000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US" sz="1400" kern="1200" dirty="0"/>
            <a:t>Simplified interface for older adults</a:t>
          </a:r>
        </a:p>
      </dsp:txBody>
      <dsp:txXfrm>
        <a:off x="6346547" y="3930388"/>
        <a:ext cx="3180356" cy="813686"/>
      </dsp:txXfrm>
    </dsp:sp>
    <dsp:sp modelId="{AF2C27E7-29FD-42DD-B1F2-FAD3F43A2754}">
      <dsp:nvSpPr>
        <dsp:cNvPr id="0" name=""/>
        <dsp:cNvSpPr/>
      </dsp:nvSpPr>
      <dsp:spPr>
        <a:xfrm rot="10800000">
          <a:off x="0" y="2506607"/>
          <a:ext cx="9550395" cy="843645"/>
        </a:xfrm>
        <a:prstGeom prst="upArrowCallout">
          <a:avLst/>
        </a:prstGeom>
        <a:gradFill rotWithShape="0">
          <a:gsLst>
            <a:gs pos="0">
              <a:schemeClr val="accent3">
                <a:alpha val="90000"/>
                <a:hueOff val="0"/>
                <a:satOff val="0"/>
                <a:lumOff val="0"/>
                <a:alphaOff val="-10000"/>
                <a:satMod val="103000"/>
                <a:lumMod val="102000"/>
                <a:tint val="94000"/>
              </a:schemeClr>
            </a:gs>
            <a:gs pos="50000">
              <a:schemeClr val="accent3">
                <a:alpha val="90000"/>
                <a:hueOff val="0"/>
                <a:satOff val="0"/>
                <a:lumOff val="0"/>
                <a:alphaOff val="-10000"/>
                <a:satMod val="110000"/>
                <a:lumMod val="100000"/>
                <a:shade val="100000"/>
              </a:schemeClr>
            </a:gs>
            <a:gs pos="100000">
              <a:schemeClr val="accent3">
                <a:alpha val="90000"/>
                <a:hueOff val="0"/>
                <a:satOff val="0"/>
                <a:lumOff val="0"/>
                <a:alphaOff val="-1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l" defTabSz="844550">
            <a:lnSpc>
              <a:spcPct val="90000"/>
            </a:lnSpc>
            <a:spcBef>
              <a:spcPct val="0"/>
            </a:spcBef>
            <a:spcAft>
              <a:spcPct val="35000"/>
            </a:spcAft>
            <a:buNone/>
          </a:pPr>
          <a:r>
            <a:rPr lang="en-US" sz="1900" b="1" kern="1200" dirty="0"/>
            <a:t>Impact:</a:t>
          </a:r>
          <a:r>
            <a:rPr lang="en-US" sz="1900" kern="1200" dirty="0"/>
            <a:t> Mixed outcomes across staff, patients and community </a:t>
          </a:r>
        </a:p>
      </dsp:txBody>
      <dsp:txXfrm rot="10800000">
        <a:off x="0" y="2506607"/>
        <a:ext cx="9550395" cy="548175"/>
      </dsp:txXfrm>
    </dsp:sp>
    <dsp:sp modelId="{4905F050-E150-464C-A33F-B826F98289C2}">
      <dsp:nvSpPr>
        <dsp:cNvPr id="0" name=""/>
        <dsp:cNvSpPr/>
      </dsp:nvSpPr>
      <dsp:spPr>
        <a:xfrm rot="10800000">
          <a:off x="0" y="1671190"/>
          <a:ext cx="9550395" cy="843645"/>
        </a:xfrm>
        <a:prstGeom prst="upArrowCallout">
          <a:avLst/>
        </a:prstGeom>
        <a:gradFill rotWithShape="0">
          <a:gsLst>
            <a:gs pos="0">
              <a:schemeClr val="accent3">
                <a:alpha val="90000"/>
                <a:hueOff val="0"/>
                <a:satOff val="0"/>
                <a:lumOff val="0"/>
                <a:alphaOff val="-20000"/>
                <a:satMod val="103000"/>
                <a:lumMod val="102000"/>
                <a:tint val="94000"/>
              </a:schemeClr>
            </a:gs>
            <a:gs pos="50000">
              <a:schemeClr val="accent3">
                <a:alpha val="90000"/>
                <a:hueOff val="0"/>
                <a:satOff val="0"/>
                <a:lumOff val="0"/>
                <a:alphaOff val="-20000"/>
                <a:satMod val="110000"/>
                <a:lumMod val="100000"/>
                <a:shade val="100000"/>
              </a:schemeClr>
            </a:gs>
            <a:gs pos="100000">
              <a:schemeClr val="accent3">
                <a:alpha val="90000"/>
                <a:hueOff val="0"/>
                <a:satOff val="0"/>
                <a:lumOff val="0"/>
                <a:alphaOff val="-2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l" defTabSz="844550">
            <a:lnSpc>
              <a:spcPct val="90000"/>
            </a:lnSpc>
            <a:spcBef>
              <a:spcPct val="0"/>
            </a:spcBef>
            <a:spcAft>
              <a:spcPct val="35000"/>
            </a:spcAft>
            <a:buNone/>
          </a:pPr>
          <a:r>
            <a:rPr lang="en-US" sz="1900" b="1" kern="1200" dirty="0"/>
            <a:t>Workforce:</a:t>
          </a:r>
          <a:r>
            <a:rPr lang="en-US" sz="1900" kern="1200" dirty="0"/>
            <a:t> Shifting delivery methods and workplace culture </a:t>
          </a:r>
        </a:p>
      </dsp:txBody>
      <dsp:txXfrm rot="10800000">
        <a:off x="0" y="1671190"/>
        <a:ext cx="9550395" cy="548175"/>
      </dsp:txXfrm>
    </dsp:sp>
    <dsp:sp modelId="{EBC5A02E-6D73-45CC-9AD0-C22DD352AB90}">
      <dsp:nvSpPr>
        <dsp:cNvPr id="0" name=""/>
        <dsp:cNvSpPr/>
      </dsp:nvSpPr>
      <dsp:spPr>
        <a:xfrm rot="10800000">
          <a:off x="0" y="835773"/>
          <a:ext cx="9550395" cy="843645"/>
        </a:xfrm>
        <a:prstGeom prst="upArrowCallout">
          <a:avLst/>
        </a:prstGeom>
        <a:gradFill rotWithShape="0">
          <a:gsLst>
            <a:gs pos="0">
              <a:schemeClr val="accent3">
                <a:alpha val="90000"/>
                <a:hueOff val="0"/>
                <a:satOff val="0"/>
                <a:lumOff val="0"/>
                <a:alphaOff val="-30000"/>
                <a:satMod val="103000"/>
                <a:lumMod val="102000"/>
                <a:tint val="94000"/>
              </a:schemeClr>
            </a:gs>
            <a:gs pos="50000">
              <a:schemeClr val="accent3">
                <a:alpha val="90000"/>
                <a:hueOff val="0"/>
                <a:satOff val="0"/>
                <a:lumOff val="0"/>
                <a:alphaOff val="-30000"/>
                <a:satMod val="110000"/>
                <a:lumMod val="100000"/>
                <a:shade val="100000"/>
              </a:schemeClr>
            </a:gs>
            <a:gs pos="100000">
              <a:schemeClr val="accent3">
                <a:alpha val="90000"/>
                <a:hueOff val="0"/>
                <a:satOff val="0"/>
                <a:lumOff val="0"/>
                <a:alphaOff val="-3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l" defTabSz="844550">
            <a:lnSpc>
              <a:spcPct val="90000"/>
            </a:lnSpc>
            <a:spcBef>
              <a:spcPct val="0"/>
            </a:spcBef>
            <a:spcAft>
              <a:spcPct val="35000"/>
            </a:spcAft>
            <a:buNone/>
          </a:pPr>
          <a:r>
            <a:rPr lang="en-US" sz="1900" b="1" kern="1200" dirty="0"/>
            <a:t>Core Tech:</a:t>
          </a:r>
          <a:r>
            <a:rPr lang="en-US" sz="1900" kern="1200" dirty="0"/>
            <a:t> AI, ML, Telemedicine, Wearables, IoMT, EHR</a:t>
          </a:r>
        </a:p>
      </dsp:txBody>
      <dsp:txXfrm rot="10800000">
        <a:off x="0" y="835773"/>
        <a:ext cx="9550395" cy="548175"/>
      </dsp:txXfrm>
    </dsp:sp>
    <dsp:sp modelId="{AEB761CC-1F4C-462B-9472-4A816FA72CE8}">
      <dsp:nvSpPr>
        <dsp:cNvPr id="0" name=""/>
        <dsp:cNvSpPr/>
      </dsp:nvSpPr>
      <dsp:spPr>
        <a:xfrm rot="10800000">
          <a:off x="0" y="356"/>
          <a:ext cx="9550395" cy="843645"/>
        </a:xfrm>
        <a:prstGeom prst="upArrowCallout">
          <a:avLst/>
        </a:prstGeom>
        <a:gradFill rotWithShape="0">
          <a:gsLst>
            <a:gs pos="0">
              <a:schemeClr val="accent3">
                <a:alpha val="90000"/>
                <a:hueOff val="0"/>
                <a:satOff val="0"/>
                <a:lumOff val="0"/>
                <a:alphaOff val="-40000"/>
                <a:satMod val="103000"/>
                <a:lumMod val="102000"/>
                <a:tint val="94000"/>
              </a:schemeClr>
            </a:gs>
            <a:gs pos="50000">
              <a:schemeClr val="accent3">
                <a:alpha val="90000"/>
                <a:hueOff val="0"/>
                <a:satOff val="0"/>
                <a:lumOff val="0"/>
                <a:alphaOff val="-40000"/>
                <a:satMod val="110000"/>
                <a:lumMod val="100000"/>
                <a:shade val="100000"/>
              </a:schemeClr>
            </a:gs>
            <a:gs pos="100000">
              <a:schemeClr val="accent3">
                <a:alpha val="90000"/>
                <a:hueOff val="0"/>
                <a:satOff val="0"/>
                <a:lumOff val="0"/>
                <a:alphaOff val="-4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l" defTabSz="844550">
            <a:lnSpc>
              <a:spcPct val="90000"/>
            </a:lnSpc>
            <a:spcBef>
              <a:spcPct val="0"/>
            </a:spcBef>
            <a:spcAft>
              <a:spcPct val="35000"/>
            </a:spcAft>
            <a:buNone/>
          </a:pPr>
          <a:r>
            <a:rPr lang="en-US" sz="1900" b="1" kern="1200" dirty="0"/>
            <a:t>Background:</a:t>
          </a:r>
          <a:r>
            <a:rPr lang="en-US" sz="1900" kern="1200" dirty="0"/>
            <a:t> Post-2019 rollout led by NHS App </a:t>
          </a:r>
        </a:p>
      </dsp:txBody>
      <dsp:txXfrm rot="10800000">
        <a:off x="0" y="356"/>
        <a:ext cx="9550395" cy="5481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FE2A0-3C2B-4EB0-B366-DC19A0551458}">
      <dsp:nvSpPr>
        <dsp:cNvPr id="0" name=""/>
        <dsp:cNvSpPr/>
      </dsp:nvSpPr>
      <dsp:spPr>
        <a:xfrm>
          <a:off x="0" y="288658"/>
          <a:ext cx="9550395" cy="579150"/>
        </a:xfrm>
        <a:prstGeom prst="roundRect">
          <a:avLst/>
        </a:prstGeom>
        <a:gradFill rotWithShape="0">
          <a:gsLst>
            <a:gs pos="0">
              <a:schemeClr val="accent3">
                <a:alpha val="90000"/>
                <a:hueOff val="0"/>
                <a:satOff val="0"/>
                <a:lumOff val="0"/>
                <a:alphaOff val="0"/>
                <a:satMod val="103000"/>
                <a:lumMod val="102000"/>
                <a:tint val="94000"/>
              </a:schemeClr>
            </a:gs>
            <a:gs pos="50000">
              <a:schemeClr val="accent3">
                <a:alpha val="90000"/>
                <a:hueOff val="0"/>
                <a:satOff val="0"/>
                <a:lumOff val="0"/>
                <a:alphaOff val="0"/>
                <a:satMod val="110000"/>
                <a:lumMod val="100000"/>
                <a:shade val="100000"/>
              </a:schemeClr>
            </a:gs>
            <a:gs pos="100000">
              <a:schemeClr val="accent3">
                <a:alpha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Aldosari, B. (2025). Cybersecurity in healthcare: New threat to patient safety. Cureus, [online] 17(5). https://doi.org/10.7759/cureus.83614. </a:t>
          </a:r>
        </a:p>
      </dsp:txBody>
      <dsp:txXfrm>
        <a:off x="28272" y="316930"/>
        <a:ext cx="9493851" cy="522606"/>
      </dsp:txXfrm>
    </dsp:sp>
    <dsp:sp modelId="{BE6F5898-0822-48F9-82F8-2D39A6ADCA80}">
      <dsp:nvSpPr>
        <dsp:cNvPr id="0" name=""/>
        <dsp:cNvSpPr/>
      </dsp:nvSpPr>
      <dsp:spPr>
        <a:xfrm>
          <a:off x="0" y="899488"/>
          <a:ext cx="9550395" cy="579150"/>
        </a:xfrm>
        <a:prstGeom prst="roundRect">
          <a:avLst/>
        </a:prstGeom>
        <a:gradFill rotWithShape="0">
          <a:gsLst>
            <a:gs pos="0">
              <a:schemeClr val="accent3">
                <a:alpha val="90000"/>
                <a:hueOff val="0"/>
                <a:satOff val="0"/>
                <a:lumOff val="0"/>
                <a:alphaOff val="-6667"/>
                <a:satMod val="103000"/>
                <a:lumMod val="102000"/>
                <a:tint val="94000"/>
              </a:schemeClr>
            </a:gs>
            <a:gs pos="50000">
              <a:schemeClr val="accent3">
                <a:alpha val="90000"/>
                <a:hueOff val="0"/>
                <a:satOff val="0"/>
                <a:lumOff val="0"/>
                <a:alphaOff val="-6667"/>
                <a:satMod val="110000"/>
                <a:lumMod val="100000"/>
                <a:shade val="100000"/>
              </a:schemeClr>
            </a:gs>
            <a:gs pos="100000">
              <a:schemeClr val="accent3">
                <a:alpha val="90000"/>
                <a:hueOff val="0"/>
                <a:satOff val="0"/>
                <a:lumOff val="0"/>
                <a:alphaOff val="-6667"/>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Beer, P. and Mulder, R.H. (2020). The effects of technological developments on work and their implications for continuous vocational education and training: A systematic review. Frontiers in Psychology, [online] 11(918). Available at: https://www.frontiersin.org/articles/10.3389/fpsyg.2020.00918/full  [Accessed 7 Oct. 2026].</a:t>
          </a:r>
        </a:p>
      </dsp:txBody>
      <dsp:txXfrm>
        <a:off x="28272" y="927760"/>
        <a:ext cx="9493851" cy="522606"/>
      </dsp:txXfrm>
    </dsp:sp>
    <dsp:sp modelId="{EF358A0C-5DFC-4CBD-8E5F-F24DEF4B5FA1}">
      <dsp:nvSpPr>
        <dsp:cNvPr id="0" name=""/>
        <dsp:cNvSpPr/>
      </dsp:nvSpPr>
      <dsp:spPr>
        <a:xfrm>
          <a:off x="0" y="1510318"/>
          <a:ext cx="9550395" cy="579150"/>
        </a:xfrm>
        <a:prstGeom prst="roundRect">
          <a:avLst/>
        </a:prstGeom>
        <a:gradFill rotWithShape="0">
          <a:gsLst>
            <a:gs pos="0">
              <a:schemeClr val="accent3">
                <a:alpha val="90000"/>
                <a:hueOff val="0"/>
                <a:satOff val="0"/>
                <a:lumOff val="0"/>
                <a:alphaOff val="-13333"/>
                <a:satMod val="103000"/>
                <a:lumMod val="102000"/>
                <a:tint val="94000"/>
              </a:schemeClr>
            </a:gs>
            <a:gs pos="50000">
              <a:schemeClr val="accent3">
                <a:alpha val="90000"/>
                <a:hueOff val="0"/>
                <a:satOff val="0"/>
                <a:lumOff val="0"/>
                <a:alphaOff val="-13333"/>
                <a:satMod val="110000"/>
                <a:lumMod val="100000"/>
                <a:shade val="100000"/>
              </a:schemeClr>
            </a:gs>
            <a:gs pos="100000">
              <a:schemeClr val="accent3">
                <a:alpha val="90000"/>
                <a:hueOff val="0"/>
                <a:satOff val="0"/>
                <a:lumOff val="0"/>
                <a:alphaOff val="-13333"/>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Gerken, T. (2022). NHS app hits 30 million downloads in England. www.bbc.com. [online] 28 Sept. Available at: https://www.bbc.com/news/technology-63048021 [Accessed 10 Oct. 2026].</a:t>
          </a:r>
        </a:p>
      </dsp:txBody>
      <dsp:txXfrm>
        <a:off x="28272" y="1538590"/>
        <a:ext cx="9493851" cy="522606"/>
      </dsp:txXfrm>
    </dsp:sp>
    <dsp:sp modelId="{A9814200-202A-4FD2-92B6-E21E73739EF2}">
      <dsp:nvSpPr>
        <dsp:cNvPr id="0" name=""/>
        <dsp:cNvSpPr/>
      </dsp:nvSpPr>
      <dsp:spPr>
        <a:xfrm>
          <a:off x="0" y="2121149"/>
          <a:ext cx="9550395" cy="579150"/>
        </a:xfrm>
        <a:prstGeom prst="roundRect">
          <a:avLst/>
        </a:prstGeom>
        <a:gradFill rotWithShape="0">
          <a:gsLst>
            <a:gs pos="0">
              <a:schemeClr val="accent3">
                <a:alpha val="90000"/>
                <a:hueOff val="0"/>
                <a:satOff val="0"/>
                <a:lumOff val="0"/>
                <a:alphaOff val="-20000"/>
                <a:satMod val="103000"/>
                <a:lumMod val="102000"/>
                <a:tint val="94000"/>
              </a:schemeClr>
            </a:gs>
            <a:gs pos="50000">
              <a:schemeClr val="accent3">
                <a:alpha val="90000"/>
                <a:hueOff val="0"/>
                <a:satOff val="0"/>
                <a:lumOff val="0"/>
                <a:alphaOff val="-20000"/>
                <a:satMod val="110000"/>
                <a:lumMod val="100000"/>
                <a:shade val="100000"/>
              </a:schemeClr>
            </a:gs>
            <a:gs pos="100000">
              <a:schemeClr val="accent3">
                <a:alpha val="90000"/>
                <a:hueOff val="0"/>
                <a:satOff val="0"/>
                <a:lumOff val="0"/>
                <a:alphaOff val="-2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Ghadi, Y.Y., Mazhar, T., Shahzad, T., Khan, M.A., Abd-Alrazaq, A., Ahmed, A. and Hamam, H. (2024). The role of blockchain to secure internet of medical things. Scientific Reports, [online] 14(1). https://doi.org/10.1038/s41598-024-68529-x. </a:t>
          </a:r>
        </a:p>
      </dsp:txBody>
      <dsp:txXfrm>
        <a:off x="28272" y="2149421"/>
        <a:ext cx="9493851" cy="522606"/>
      </dsp:txXfrm>
    </dsp:sp>
    <dsp:sp modelId="{47AC0783-88E6-4BB1-8D41-7FB1226D89C8}">
      <dsp:nvSpPr>
        <dsp:cNvPr id="0" name=""/>
        <dsp:cNvSpPr/>
      </dsp:nvSpPr>
      <dsp:spPr>
        <a:xfrm>
          <a:off x="0" y="2731978"/>
          <a:ext cx="9550395" cy="579150"/>
        </a:xfrm>
        <a:prstGeom prst="roundRect">
          <a:avLst/>
        </a:prstGeom>
        <a:gradFill rotWithShape="0">
          <a:gsLst>
            <a:gs pos="0">
              <a:schemeClr val="accent3">
                <a:alpha val="90000"/>
                <a:hueOff val="0"/>
                <a:satOff val="0"/>
                <a:lumOff val="0"/>
                <a:alphaOff val="-26667"/>
                <a:satMod val="103000"/>
                <a:lumMod val="102000"/>
                <a:tint val="94000"/>
              </a:schemeClr>
            </a:gs>
            <a:gs pos="50000">
              <a:schemeClr val="accent3">
                <a:alpha val="90000"/>
                <a:hueOff val="0"/>
                <a:satOff val="0"/>
                <a:lumOff val="0"/>
                <a:alphaOff val="-26667"/>
                <a:satMod val="110000"/>
                <a:lumMod val="100000"/>
                <a:shade val="100000"/>
              </a:schemeClr>
            </a:gs>
            <a:gs pos="100000">
              <a:schemeClr val="accent3">
                <a:alpha val="90000"/>
                <a:hueOff val="0"/>
                <a:satOff val="0"/>
                <a:lumOff val="0"/>
                <a:alphaOff val="-26667"/>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Gov UK (2025). State of digital government review. [online] GOV.UK. Available at: https://www.gov.uk/government/publications/state-of-digital-government-review/state-of-digital-government-review  [Accessed 10 Oct. 2026].</a:t>
          </a:r>
        </a:p>
      </dsp:txBody>
      <dsp:txXfrm>
        <a:off x="28272" y="2760250"/>
        <a:ext cx="9493851" cy="522606"/>
      </dsp:txXfrm>
    </dsp:sp>
    <dsp:sp modelId="{1F6967C3-D948-49A5-894D-9D2EDB0599F7}">
      <dsp:nvSpPr>
        <dsp:cNvPr id="0" name=""/>
        <dsp:cNvSpPr/>
      </dsp:nvSpPr>
      <dsp:spPr>
        <a:xfrm>
          <a:off x="0" y="3342808"/>
          <a:ext cx="9550395" cy="579150"/>
        </a:xfrm>
        <a:prstGeom prst="roundRect">
          <a:avLst/>
        </a:prstGeom>
        <a:gradFill rotWithShape="0">
          <a:gsLst>
            <a:gs pos="0">
              <a:schemeClr val="accent3">
                <a:alpha val="90000"/>
                <a:hueOff val="0"/>
                <a:satOff val="0"/>
                <a:lumOff val="0"/>
                <a:alphaOff val="-33333"/>
                <a:satMod val="103000"/>
                <a:lumMod val="102000"/>
                <a:tint val="94000"/>
              </a:schemeClr>
            </a:gs>
            <a:gs pos="50000">
              <a:schemeClr val="accent3">
                <a:alpha val="90000"/>
                <a:hueOff val="0"/>
                <a:satOff val="0"/>
                <a:lumOff val="0"/>
                <a:alphaOff val="-33333"/>
                <a:satMod val="110000"/>
                <a:lumMod val="100000"/>
                <a:shade val="100000"/>
              </a:schemeClr>
            </a:gs>
            <a:gs pos="100000">
              <a:schemeClr val="accent3">
                <a:alpha val="90000"/>
                <a:hueOff val="0"/>
                <a:satOff val="0"/>
                <a:lumOff val="0"/>
                <a:alphaOff val="-33333"/>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Hale, A. (2025). NHS APP: Plans for more patients in England to get results on phones. BBC. [online] 7 June. Available at: https://www.bbc.com/news/articles/c4g6y48080zo  [Accessed 7 Oct. 2026].</a:t>
          </a:r>
        </a:p>
      </dsp:txBody>
      <dsp:txXfrm>
        <a:off x="28272" y="3371080"/>
        <a:ext cx="9493851" cy="522606"/>
      </dsp:txXfrm>
    </dsp:sp>
    <dsp:sp modelId="{4F0D8AAD-F260-4C79-9D30-0A349DEC20B1}">
      <dsp:nvSpPr>
        <dsp:cNvPr id="0" name=""/>
        <dsp:cNvSpPr/>
      </dsp:nvSpPr>
      <dsp:spPr>
        <a:xfrm>
          <a:off x="0" y="3953639"/>
          <a:ext cx="9550395" cy="579150"/>
        </a:xfrm>
        <a:prstGeom prst="roundRect">
          <a:avLst/>
        </a:prstGeom>
        <a:gradFill rotWithShape="0">
          <a:gsLst>
            <a:gs pos="0">
              <a:schemeClr val="accent3">
                <a:alpha val="90000"/>
                <a:hueOff val="0"/>
                <a:satOff val="0"/>
                <a:lumOff val="0"/>
                <a:alphaOff val="-40000"/>
                <a:satMod val="103000"/>
                <a:lumMod val="102000"/>
                <a:tint val="94000"/>
              </a:schemeClr>
            </a:gs>
            <a:gs pos="50000">
              <a:schemeClr val="accent3">
                <a:alpha val="90000"/>
                <a:hueOff val="0"/>
                <a:satOff val="0"/>
                <a:lumOff val="0"/>
                <a:alphaOff val="-40000"/>
                <a:satMod val="110000"/>
                <a:lumMod val="100000"/>
                <a:shade val="100000"/>
              </a:schemeClr>
            </a:gs>
            <a:gs pos="100000">
              <a:schemeClr val="accent3">
                <a:alpha val="90000"/>
                <a:hueOff val="0"/>
                <a:satOff val="0"/>
                <a:lumOff val="0"/>
                <a:alphaOff val="-4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Iqbal, A.I., Aamir, A., Hammad, A., Hafsa, H., Basit, A., Oduoye, M.O., Anis, M.W., Ahmed, S., Younus, M.I. and Jabeen, S. (2024). Immersive technologies in healthcare: An in-depth exploration of virtual reality and augmented reality in enhancing patient care, medical education, and training paradigms. Journal of Primary Care &amp; Community Health, 15(1). https://doi.org/10.1177/21501319241293311. </a:t>
          </a:r>
        </a:p>
      </dsp:txBody>
      <dsp:txXfrm>
        <a:off x="28272" y="3981911"/>
        <a:ext cx="9493851" cy="5226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FE2A0-3C2B-4EB0-B366-DC19A0551458}">
      <dsp:nvSpPr>
        <dsp:cNvPr id="0" name=""/>
        <dsp:cNvSpPr/>
      </dsp:nvSpPr>
      <dsp:spPr>
        <a:xfrm>
          <a:off x="0" y="186373"/>
          <a:ext cx="9550395" cy="530887"/>
        </a:xfrm>
        <a:prstGeom prst="roundRect">
          <a:avLst/>
        </a:prstGeom>
        <a:gradFill rotWithShape="0">
          <a:gsLst>
            <a:gs pos="0">
              <a:schemeClr val="accent3">
                <a:alpha val="90000"/>
                <a:hueOff val="0"/>
                <a:satOff val="0"/>
                <a:lumOff val="0"/>
                <a:alphaOff val="0"/>
                <a:satMod val="103000"/>
                <a:lumMod val="102000"/>
                <a:tint val="94000"/>
              </a:schemeClr>
            </a:gs>
            <a:gs pos="50000">
              <a:schemeClr val="accent3">
                <a:alpha val="90000"/>
                <a:hueOff val="0"/>
                <a:satOff val="0"/>
                <a:lumOff val="0"/>
                <a:alphaOff val="0"/>
                <a:satMod val="110000"/>
                <a:lumMod val="100000"/>
                <a:shade val="100000"/>
              </a:schemeClr>
            </a:gs>
            <a:gs pos="100000">
              <a:schemeClr val="accent3">
                <a:alpha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a:t>Kendall, M., </a:t>
          </a:r>
          <a:r>
            <a:rPr lang="en-US" sz="1000" kern="1200" dirty="0" err="1"/>
            <a:t>Tsallis</a:t>
          </a:r>
          <a:r>
            <a:rPr lang="en-US" sz="1000" kern="1200" dirty="0"/>
            <a:t>, D., </a:t>
          </a:r>
          <a:r>
            <a:rPr lang="en-US" sz="1000" kern="1200" dirty="0" err="1"/>
            <a:t>Wymant</a:t>
          </a:r>
          <a:r>
            <a:rPr lang="en-US" sz="1000" kern="1200" dirty="0"/>
            <a:t>, C., Di Francia, A., Balogun, Y., Didelot, X., Ferretti, L. and Fraser, C. (2023). Epidemiological impacts of the NHS COVID-19 app in England and Wales throughout its first year. Nature Communications, 14(1). https://doi.org/10.1038/s41467-023-36495-z. </a:t>
          </a:r>
        </a:p>
      </dsp:txBody>
      <dsp:txXfrm>
        <a:off x="25916" y="212289"/>
        <a:ext cx="9498563" cy="479055"/>
      </dsp:txXfrm>
    </dsp:sp>
    <dsp:sp modelId="{CCC6237B-6B41-474D-BC6D-4360B6F86E49}">
      <dsp:nvSpPr>
        <dsp:cNvPr id="0" name=""/>
        <dsp:cNvSpPr/>
      </dsp:nvSpPr>
      <dsp:spPr>
        <a:xfrm>
          <a:off x="0" y="746061"/>
          <a:ext cx="9550395" cy="530887"/>
        </a:xfrm>
        <a:prstGeom prst="roundRect">
          <a:avLst/>
        </a:prstGeom>
        <a:gradFill rotWithShape="0">
          <a:gsLst>
            <a:gs pos="0">
              <a:schemeClr val="accent3">
                <a:alpha val="90000"/>
                <a:hueOff val="0"/>
                <a:satOff val="0"/>
                <a:lumOff val="0"/>
                <a:alphaOff val="-5714"/>
                <a:satMod val="103000"/>
                <a:lumMod val="102000"/>
                <a:tint val="94000"/>
              </a:schemeClr>
            </a:gs>
            <a:gs pos="50000">
              <a:schemeClr val="accent3">
                <a:alpha val="90000"/>
                <a:hueOff val="0"/>
                <a:satOff val="0"/>
                <a:lumOff val="0"/>
                <a:alphaOff val="-5714"/>
                <a:satMod val="110000"/>
                <a:lumMod val="100000"/>
                <a:shade val="100000"/>
              </a:schemeClr>
            </a:gs>
            <a:gs pos="100000">
              <a:schemeClr val="accent3">
                <a:alpha val="90000"/>
                <a:hueOff val="0"/>
                <a:satOff val="0"/>
                <a:lumOff val="0"/>
                <a:alphaOff val="-5714"/>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Louch, G., Albutt, A., Smyth, K. and O’Hara, J.K. (2022). What do primary care staff think about patients accessing electronic health records? A focus group study. BMC Health Services Research, 22(1). https://doi.org/10.1186/s12913-022-07954-y. </a:t>
          </a:r>
          <a:endParaRPr lang="en-US" sz="1000" kern="1200" dirty="0"/>
        </a:p>
      </dsp:txBody>
      <dsp:txXfrm>
        <a:off x="25916" y="771977"/>
        <a:ext cx="9498563" cy="479055"/>
      </dsp:txXfrm>
    </dsp:sp>
    <dsp:sp modelId="{38B89079-E83E-45C9-9B6F-F24DEBDE8806}">
      <dsp:nvSpPr>
        <dsp:cNvPr id="0" name=""/>
        <dsp:cNvSpPr/>
      </dsp:nvSpPr>
      <dsp:spPr>
        <a:xfrm>
          <a:off x="0" y="1305748"/>
          <a:ext cx="9550395" cy="530887"/>
        </a:xfrm>
        <a:prstGeom prst="roundRect">
          <a:avLst/>
        </a:prstGeom>
        <a:gradFill rotWithShape="0">
          <a:gsLst>
            <a:gs pos="0">
              <a:schemeClr val="accent3">
                <a:alpha val="90000"/>
                <a:hueOff val="0"/>
                <a:satOff val="0"/>
                <a:lumOff val="0"/>
                <a:alphaOff val="-11429"/>
                <a:satMod val="103000"/>
                <a:lumMod val="102000"/>
                <a:tint val="94000"/>
              </a:schemeClr>
            </a:gs>
            <a:gs pos="50000">
              <a:schemeClr val="accent3">
                <a:alpha val="90000"/>
                <a:hueOff val="0"/>
                <a:satOff val="0"/>
                <a:lumOff val="0"/>
                <a:alphaOff val="-11429"/>
                <a:satMod val="110000"/>
                <a:lumMod val="100000"/>
                <a:shade val="100000"/>
              </a:schemeClr>
            </a:gs>
            <a:gs pos="100000">
              <a:schemeClr val="accent3">
                <a:alpha val="90000"/>
                <a:hueOff val="0"/>
                <a:satOff val="0"/>
                <a:lumOff val="0"/>
                <a:alphaOff val="-11429"/>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McKelvie, G. (2026). NHS to use AI on its app to direct patients to appropriate services. [online] the Guardian. Available at: https://www.theguardian.com/society/2026/jul/04/nhs-ai-app-patients-appropriate-services-health  [Accessed 9 Oct. 2026].</a:t>
          </a:r>
        </a:p>
      </dsp:txBody>
      <dsp:txXfrm>
        <a:off x="25916" y="1331664"/>
        <a:ext cx="9498563" cy="479055"/>
      </dsp:txXfrm>
    </dsp:sp>
    <dsp:sp modelId="{C29C7C08-1626-498D-85FA-2DB248E4C956}">
      <dsp:nvSpPr>
        <dsp:cNvPr id="0" name=""/>
        <dsp:cNvSpPr/>
      </dsp:nvSpPr>
      <dsp:spPr>
        <a:xfrm>
          <a:off x="0" y="1865436"/>
          <a:ext cx="9550395" cy="530887"/>
        </a:xfrm>
        <a:prstGeom prst="roundRect">
          <a:avLst/>
        </a:prstGeom>
        <a:gradFill rotWithShape="0">
          <a:gsLst>
            <a:gs pos="0">
              <a:schemeClr val="accent3">
                <a:alpha val="90000"/>
                <a:hueOff val="0"/>
                <a:satOff val="0"/>
                <a:lumOff val="0"/>
                <a:alphaOff val="-17143"/>
                <a:satMod val="103000"/>
                <a:lumMod val="102000"/>
                <a:tint val="94000"/>
              </a:schemeClr>
            </a:gs>
            <a:gs pos="50000">
              <a:schemeClr val="accent3">
                <a:alpha val="90000"/>
                <a:hueOff val="0"/>
                <a:satOff val="0"/>
                <a:lumOff val="0"/>
                <a:alphaOff val="-17143"/>
                <a:satMod val="110000"/>
                <a:lumMod val="100000"/>
                <a:shade val="100000"/>
              </a:schemeClr>
            </a:gs>
            <a:gs pos="100000">
              <a:schemeClr val="accent3">
                <a:alpha val="90000"/>
                <a:hueOff val="0"/>
                <a:satOff val="0"/>
                <a:lumOff val="0"/>
                <a:alphaOff val="-17143"/>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Morelli, S. and Giansanti, D. (2025). Recent advances in AI-Driven mobile health enhancing healthcare—Narrative insights into latest progress. Bioengineering, 13(1), p.54. https://doi.org/10.3390/bioengineering13010054. </a:t>
          </a:r>
        </a:p>
      </dsp:txBody>
      <dsp:txXfrm>
        <a:off x="25916" y="1891352"/>
        <a:ext cx="9498563" cy="479055"/>
      </dsp:txXfrm>
    </dsp:sp>
    <dsp:sp modelId="{AA435F8F-5A48-4630-819E-F1A82197AA8B}">
      <dsp:nvSpPr>
        <dsp:cNvPr id="0" name=""/>
        <dsp:cNvSpPr/>
      </dsp:nvSpPr>
      <dsp:spPr>
        <a:xfrm>
          <a:off x="0" y="2425123"/>
          <a:ext cx="9550395" cy="530887"/>
        </a:xfrm>
        <a:prstGeom prst="roundRect">
          <a:avLst/>
        </a:prstGeom>
        <a:gradFill rotWithShape="0">
          <a:gsLst>
            <a:gs pos="0">
              <a:schemeClr val="accent3">
                <a:alpha val="90000"/>
                <a:hueOff val="0"/>
                <a:satOff val="0"/>
                <a:lumOff val="0"/>
                <a:alphaOff val="-22857"/>
                <a:satMod val="103000"/>
                <a:lumMod val="102000"/>
                <a:tint val="94000"/>
              </a:schemeClr>
            </a:gs>
            <a:gs pos="50000">
              <a:schemeClr val="accent3">
                <a:alpha val="90000"/>
                <a:hueOff val="0"/>
                <a:satOff val="0"/>
                <a:lumOff val="0"/>
                <a:alphaOff val="-22857"/>
                <a:satMod val="110000"/>
                <a:lumMod val="100000"/>
                <a:shade val="100000"/>
              </a:schemeClr>
            </a:gs>
            <a:gs pos="100000">
              <a:schemeClr val="accent3">
                <a:alpha val="90000"/>
                <a:hueOff val="0"/>
                <a:satOff val="0"/>
                <a:lumOff val="0"/>
                <a:alphaOff val="-22857"/>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Naderbagi, A., Loblay, V., Uddin, I., Ekambareshwar, M., Poulsen, A., Song, Y.J.C., Ospina-Pinillos, L., Krausz, M., Mostafa Mamdouh Kamel, Hickie, I.B. and LaMonica, H.M. (2024). Cultural and contextual adaptation of Digital Health Interventions: Narrative review. Journal of Medical Internet Research, 26(1), pp.e55130-e55130. https://doi.org/10.2196/55130. </a:t>
          </a:r>
        </a:p>
      </dsp:txBody>
      <dsp:txXfrm>
        <a:off x="25916" y="2451039"/>
        <a:ext cx="9498563" cy="479055"/>
      </dsp:txXfrm>
    </dsp:sp>
    <dsp:sp modelId="{4673CD05-2D73-474E-A602-0F887F09867B}">
      <dsp:nvSpPr>
        <dsp:cNvPr id="0" name=""/>
        <dsp:cNvSpPr/>
      </dsp:nvSpPr>
      <dsp:spPr>
        <a:xfrm>
          <a:off x="0" y="2984811"/>
          <a:ext cx="9550395" cy="530887"/>
        </a:xfrm>
        <a:prstGeom prst="roundRect">
          <a:avLst/>
        </a:prstGeom>
        <a:gradFill rotWithShape="0">
          <a:gsLst>
            <a:gs pos="0">
              <a:schemeClr val="accent3">
                <a:alpha val="90000"/>
                <a:hueOff val="0"/>
                <a:satOff val="0"/>
                <a:lumOff val="0"/>
                <a:alphaOff val="-28571"/>
                <a:satMod val="103000"/>
                <a:lumMod val="102000"/>
                <a:tint val="94000"/>
              </a:schemeClr>
            </a:gs>
            <a:gs pos="50000">
              <a:schemeClr val="accent3">
                <a:alpha val="90000"/>
                <a:hueOff val="0"/>
                <a:satOff val="0"/>
                <a:lumOff val="0"/>
                <a:alphaOff val="-28571"/>
                <a:satMod val="110000"/>
                <a:lumMod val="100000"/>
                <a:shade val="100000"/>
              </a:schemeClr>
            </a:gs>
            <a:gs pos="100000">
              <a:schemeClr val="accent3">
                <a:alpha val="90000"/>
                <a:hueOff val="0"/>
                <a:satOff val="0"/>
                <a:lumOff val="0"/>
                <a:alphaOff val="-28571"/>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Reidy, C., Papoutsi, C., KC, S., Gudgin, B., Laverty, A.A., Greaves, F. and Powell, J. (2025). Qualitative evaluation of the implementation and national roll-out of the NHS App in England. BMC Medicine, 23(1). https://doi.org/10.1186/s12916-024-03842-w. </a:t>
          </a:r>
        </a:p>
      </dsp:txBody>
      <dsp:txXfrm>
        <a:off x="25916" y="3010727"/>
        <a:ext cx="9498563" cy="479055"/>
      </dsp:txXfrm>
    </dsp:sp>
    <dsp:sp modelId="{5624A5E8-450E-4B37-8C7E-1DDAD9F75097}">
      <dsp:nvSpPr>
        <dsp:cNvPr id="0" name=""/>
        <dsp:cNvSpPr/>
      </dsp:nvSpPr>
      <dsp:spPr>
        <a:xfrm>
          <a:off x="0" y="3544499"/>
          <a:ext cx="9550395" cy="530887"/>
        </a:xfrm>
        <a:prstGeom prst="roundRect">
          <a:avLst/>
        </a:prstGeom>
        <a:gradFill rotWithShape="0">
          <a:gsLst>
            <a:gs pos="0">
              <a:schemeClr val="accent3">
                <a:alpha val="90000"/>
                <a:hueOff val="0"/>
                <a:satOff val="0"/>
                <a:lumOff val="0"/>
                <a:alphaOff val="-34286"/>
                <a:satMod val="103000"/>
                <a:lumMod val="102000"/>
                <a:tint val="94000"/>
              </a:schemeClr>
            </a:gs>
            <a:gs pos="50000">
              <a:schemeClr val="accent3">
                <a:alpha val="90000"/>
                <a:hueOff val="0"/>
                <a:satOff val="0"/>
                <a:lumOff val="0"/>
                <a:alphaOff val="-34286"/>
                <a:satMod val="110000"/>
                <a:lumMod val="100000"/>
                <a:shade val="100000"/>
              </a:schemeClr>
            </a:gs>
            <a:gs pos="100000">
              <a:schemeClr val="accent3">
                <a:alpha val="90000"/>
                <a:hueOff val="0"/>
                <a:satOff val="0"/>
                <a:lumOff val="0"/>
                <a:alphaOff val="-34286"/>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Stoumpos, A.I., Kitsios, F. and Talias, M.A. (2023). Digital Transformation in Healthcare: Technology acceptance and its applications. International Journal of Environmental Research and Public Health, [online] 20(4). Available at: https://www.mdpi.com/1660-4601/20/4/3407  [Accessed 7 Oct. 2026].</a:t>
          </a:r>
        </a:p>
      </dsp:txBody>
      <dsp:txXfrm>
        <a:off x="25916" y="3570415"/>
        <a:ext cx="9498563" cy="479055"/>
      </dsp:txXfrm>
    </dsp:sp>
    <dsp:sp modelId="{B97EAEEC-6D35-4DCE-9934-CABFFC296F3D}">
      <dsp:nvSpPr>
        <dsp:cNvPr id="0" name=""/>
        <dsp:cNvSpPr/>
      </dsp:nvSpPr>
      <dsp:spPr>
        <a:xfrm>
          <a:off x="0" y="4104186"/>
          <a:ext cx="9550395" cy="530887"/>
        </a:xfrm>
        <a:prstGeom prst="roundRect">
          <a:avLst/>
        </a:prstGeom>
        <a:gradFill rotWithShape="0">
          <a:gsLst>
            <a:gs pos="0">
              <a:schemeClr val="accent3">
                <a:alpha val="90000"/>
                <a:hueOff val="0"/>
                <a:satOff val="0"/>
                <a:lumOff val="0"/>
                <a:alphaOff val="-40000"/>
                <a:satMod val="103000"/>
                <a:lumMod val="102000"/>
                <a:tint val="94000"/>
              </a:schemeClr>
            </a:gs>
            <a:gs pos="50000">
              <a:schemeClr val="accent3">
                <a:alpha val="90000"/>
                <a:hueOff val="0"/>
                <a:satOff val="0"/>
                <a:lumOff val="0"/>
                <a:alphaOff val="-40000"/>
                <a:satMod val="110000"/>
                <a:lumMod val="100000"/>
                <a:shade val="100000"/>
              </a:schemeClr>
            </a:gs>
            <a:gs pos="100000">
              <a:schemeClr val="accent3">
                <a:alpha val="90000"/>
                <a:hueOff val="0"/>
                <a:satOff val="0"/>
                <a:lumOff val="0"/>
                <a:alphaOff val="-4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UK Parliament (2022). Digital transformation in the NHS - health and Social Care Committee. [online] Parliament.uk. Available at: https://publications.parliament.uk/pa/cm5803/cmselect/cmhealth/223/report.html  [Accessed 10 Oct. 2026].</a:t>
          </a:r>
        </a:p>
      </dsp:txBody>
      <dsp:txXfrm>
        <a:off x="25916" y="4130102"/>
        <a:ext cx="9498563" cy="47905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4:30:08.813"/>
    </inkml:context>
    <inkml:brush xml:id="br0">
      <inkml:brushProperty name="width" value="0.035" units="cm"/>
      <inkml:brushProperty name="height" value="0.035" units="cm"/>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4:30:20.981"/>
    </inkml:context>
    <inkml:brush xml:id="br0">
      <inkml:brushProperty name="width" value="0.035" units="cm"/>
      <inkml:brushProperty name="height" value="0.035" units="cm"/>
    </inkml:brush>
  </inkml:definitions>
  <inkml:trace contextRef="#ctx0" brushRef="#br0">0 0 24575,'0'8'0,"0"3"-8191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52"/>
    </inkml:context>
    <inkml:brush xml:id="br0">
      <inkml:brushProperty name="width" value="0.035" units="cm"/>
      <inkml:brushProperty name="height" value="0.035" units="cm"/>
    </inkml:brush>
  </inkml:definitions>
  <inkml:trace contextRef="#ctx0" brushRef="#br0">87 28 24575,'1'0'0,"1"-2"0,0 1 0,0-1 0,0 1 0,0 0 0,1 0 0,-1 0 0,1 0 0,-1 0 0,4-1 0,-2 1 0,0 0 0,1 0 0,-1 0 0,6 0 0,-3 1 0,-1 0 0,10 0 0,-4 1 0,0 0 0,21 4 0,-24-3 0,0 0 0,0 0 0,0 1 0,0-1 0,-1 1 0,0 0 0,15 8 0,-17-7 0,1 0 0,-1 0 0,0 0 0,6 6 0,-8-7 0,-1 1 0,0-1 0,-1 1 0,1-1 0,-1 1 0,3 7 0,-4-6 0,0 0 0,-1-1 0,1 1 0,-2 0 0,1 0 0,-1 0 0,-2 6 0,0-4 0,-1 1 0,0-1 0,0 0 0,-7 7 0,4-7 0,0 0 0,-1 1 0,-1-1 0,0-1 0,0 1 0,-14 6 0,17-9 0,-1-1 0,0 0 0,0 0 0,0 0 0,-10 2 0,13-4 0,-1 0 0,0 0 0,0 0 0,0 0 0,0-1 0,0 1 0,0-1 0,0 0 0,-10 0 0,10-1 0,-1 1 0,1-1 0,0 0 0,-9-2 0,8 1 0,0 1 0,0-2 0,-7-2 0,5 1 0,1 0 0,0 0 0,0 0 0,1 0 0,-9-8 0,9 6-37,1 1 0,0-1 0,1 0-1,0 0 1,0 0 0,1 0 0,-3-8-1,4 4-21,0 1-1,1-1 1,0 0-1,2-10 0,1 6 60,9-26 0,-9 35 0,0 1 0,4-6 0,-4 8 0,0-1 0,0 1 0,0 0 0,0 0 0,6-4 0,-5 4 23,1 0 0,0 0 0,0 1 0,-1-1 0,2 0 0,-1 1 0,0 0 0,0 0 0,1-1 0,-1 1 0,1 1-1,7-2 1,-8 2 0,1-1 0,0 1 0,-1 0 0,1 0 0,-1 0 0,1 1 0,0-1 0,-1 1 0,1-1 0,-1 1-1,1 0 1,7 2 0,-9-2-296,0 0 0,0 1 0,0-1 0,4 2 0,-5-1-6553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53"/>
    </inkml:context>
    <inkml:brush xml:id="br0">
      <inkml:brushProperty name="width" value="0.035" units="cm"/>
      <inkml:brushProperty name="height" value="0.035" units="cm"/>
    </inkml:brush>
  </inkml:definitions>
  <inkml:trace contextRef="#ctx0" brushRef="#br0">11 103 24575,'0'0'0,"1"-3"0,0 1 0,0-1 0,0 0 0,1 1 0,-1-1 0,1 1 0,3-4 0,-1 1 0,0 0 0,10-6 0,-4 4-136,0 0 0,0 1-1,1 0 1,-1 1-1,21-8 1,-24 10 136,1 1 0,-1 0 0,1 0 0,-1 0 0,13 0 0,-16 1 0,1 1 0,0 0 0,0 0 0,5 1 0,-6 0 0,-1-1 0,1 1 0,0 0 0,-1 0 0,7 2 0,-7-1 0,1 0 0,-1 0 0,0-1 0,0 1 0,0 1 0,0-1 0,-1 0 0,1 1 0,-1-1 0,1 1 0,-1-1 0,0 1 0,0 0 0,-1 0 0,1-1 0,-1 1 0,0 0 0,0 0 0,0 0 0,0 1 0,-1-1 0,0 0 0,0 4 0,0-2 10,-1-1 1,0 1-1,0 0 0,-1-1 0,-3 7 0,0-2-163,-10 13 0,4-8-112,0 0 0,-29 24 0,23-24 122,0-1 0,-26 15 1,4-8 153,27-14-40,-17 5 1,24-9-30,1-1 0,-1 0 1,-5 1-1,8-1 43,-3-1-1,5 0 34,-1 0-1,0 0 0,1 0 0,-1 0 1,1 0-1,-1 0 0,0-1 0,0 1 1,1 0 19,0 0 0,0 0 0,-1 0 0,1 0 0,0 0 0,0 0 0,0-1 1,0 1-1,-1 0 0,1 0 0,0 0 0,0 0 0,0 0 0,0 0 0,0-1 1,0 1-1,-1 0 0,1 0 0,0 0 0,0 0 0,0-1 0,0 1 0,0 0 1,0 0-1,0 0 0,0 0 0,0-1 0,0 1 0,0 0 0,0 0 0,0 0 1,0 0-1,0-1 0,1 1 77,-1-1 1,0 0 0,1 1-1,-1-1 1,0 1 0,1-1-1,0 0 1,1-1-87,0 1 0,0-1 0,0 1 0,0-1 0,5-1 1,-2 1 1,-1 0 0,7-1 0,-4 1-27,0 0-1,1 1 1,-1-1-1,9 1 1,-7 0 0,0 1 0,0 0 1,10 1-1,-8 1-25,1 0 1,-1 0 0,0 1 0,0 0 0,21 8-1,17 12-395,-8-4-938,-29-14-4962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50"/>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51"/>
    </inkml:context>
    <inkml:brush xml:id="br0">
      <inkml:brushProperty name="width" value="0.035" units="cm"/>
      <inkml:brushProperty name="height" value="0.035" units="cm"/>
    </inkml:brush>
  </inkml:definitions>
  <inkml:trace contextRef="#ctx0" brushRef="#br0">91 38 24575,'0'0'0,"0"0"0,0 0 0,0 0 0,1 0 0,2-2 0,-1 1 0,1 0 0,0-1 0,5 0 0,-8 2 0,48-12 10,1 4-126,-6 1-228,1 4 158,-29 3 186,-13 0 0,1 1 0,5 0 0,-8-1 0,1 1 0,0-1 0,0 0 0,-1 1 0,1-1 0,0 0 0,0 1 0,-1-1 0,1 1 0,-1-1 0,0 0 0,0 0 0,0 0 0,1 1 0,-1-1 0,0 0 0,0 0 0,0 1 0,0-1 0,0 0 0,0 0 0,1 1 0,-1-1 0,0 0 0,0 0 0,0 1 0,0-1 0,0 0 0,0 1 0,0 0 0,-1 0 0,1-1 0,0 1 0,0 0 0,-1 0 0,1-1 0,0 1 0,-1 0 0,0 0 0,-6 7 0,6-7 0,-30 25-256,-2-1-250,27-21 422,-109 72-85,106-71 169,-13 9 0,15-10 0,-7 7 0,13-11 0,0 1 0,1-1 0,-1 1 0,1 0 0,-1-1 0,1 1 0,-1-1 0,1 1 0,-1 0 0,0 0 0,1-1 11,0 0 0,0 0 0,0 0 0,0 0 0,0 0 0,0 0 0,0 1 0,0-1 0,0 0 0,0 0 0,0 0 0,0 0 0,0 0 0,0 0 0,0 0 0,0 0 0,0 0 0,0 0 0,0 0 0,0 0 0,0 0-1,0 0 1,0 0 0,0 0 0,0 0 0,0 0 0,0 0 0,0 0 0,0 0 0,0 0 0,0 1 0,0-1 0,0 0 0,1 0 0,-1 0 0,0 0 0,0 0 0,0 0 0,0 0 0,2 0 926,0-1-844,1 1 0,3-3 0,1 1-97,8-2 4,27-4 0,-30 6 0,-1 1 0,0 1 0,14 0 0,-19 1 0,1 0 0,9 2 0,-13-2 0,0 0 0,0 0 0,-1 0 0,1 0 0,0 1 0,-1-1 0,5 4 0,-6-4 0,0 0 0,0 0 0,0 0 0,0 0 0,0 0 0,0 0 0,-1 0 0,1 0 0,0 1 0,-1-1 0,2 3 0,-2-3 0,0 1 0,0-1 0,1 1 0,-1-1 0,0 1 0,0 0 0,-1-1 0,1 1 0,-1 2 0,0-1-1,0-1-1,0 0 1,0 1-1,0-1 1,-2 4-1,0-3 8,1 0-1,0-1 1,-5 4 0,1 0-62,0-1 1,-15 8-1,4-4-193,-24 9 0,-20 4-19,22-12 268,-1-2 0,38-8 0,-1 0 0,1 0 0,-1 0 0,1 0 0,-4 0 0,5 0 76,0-1 0,0 1-1,-1 0 1,2 0-136,0-1-1,0 1 0,0 0 1,0 0-1,0 0 1,-1 0-1,1 0 0,0 0 1,0 0-1,0 0 1,0 0-1,0 0 0,0-1 1,0 1-1,0 0 1,-1 0-1,1 0 0,0 0 1,0 0-1,0 0 0,0-1 1,0 1-1,0 0 1,0 0-1,0-1-5999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7"/>
    </inkml:context>
    <inkml:brush xml:id="br0">
      <inkml:brushProperty name="width" value="0.035" units="cm"/>
      <inkml:brushProperty name="height" value="0.035" units="cm"/>
    </inkml:brush>
  </inkml:definitions>
  <inkml:trace contextRef="#ctx0" brushRef="#br0">87 28 24575,'1'0'0,"1"-2"0,0 1 0,0-1 0,0 1 0,0 0 0,1 0 0,-1 0 0,1 0 0,-1 0 0,4-1 0,-2 1 0,0 0 0,1 0 0,-1 0 0,6 0 0,-3 1 0,-1 0 0,10 0 0,-4 1 0,0 0 0,21 4 0,-24-3 0,0 0 0,0 0 0,0 1 0,0-1 0,-1 1 0,0 0 0,15 8 0,-17-7 0,1 0 0,-1 0 0,0 0 0,6 6 0,-8-7 0,-1 1 0,0-1 0,-1 1 0,1-1 0,-1 1 0,3 7 0,-4-6 0,0 0 0,-1-1 0,1 1 0,-2 0 0,1 0 0,-1 0 0,-2 6 0,0-4 0,-1 1 0,0-1 0,0 0 0,-7 7 0,4-7 0,0 0 0,-1 1 0,-1-1 0,0-1 0,0 1 0,-14 6 0,17-9 0,-1-1 0,0 0 0,0 0 0,0 0 0,-10 2 0,13-4 0,-1 0 0,0 0 0,0 0 0,0 0 0,0-1 0,0 1 0,0-1 0,0 0 0,-10 0 0,10-1 0,-1 1 0,1-1 0,0 0 0,-9-2 0,8 1 0,0 1 0,0-2 0,-7-2 0,5 1 0,1 0 0,0 0 0,0 0 0,1 0 0,-9-8 0,9 6-37,1 1 0,0-1 0,1 0-1,0 0 1,0 0 0,1 0 0,-3-8-1,4 4-21,0 1-1,1-1 1,0 0-1,2-10 0,1 6 60,9-26 0,-9 35 0,0 1 0,4-6 0,-4 8 0,0-1 0,0 1 0,0 0 0,0 0 0,6-4 0,-5 4 23,1 0 0,0 0 0,0 1 0,-1-1 0,2 0 0,-1 1 0,0 0 0,0 0 0,1-1 0,-1 1 0,1 1-1,7-2 1,-8 2 0,1-1 0,0 1 0,-1 0 0,1 0 0,-1 0 0,1 1 0,0-1 0,-1 1 0,1-1 0,-1 1-1,1 0 1,7 2 0,-9-2-296,0 0 0,0 1 0,0-1 0,4 2 0,-5-1-6553</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8"/>
    </inkml:context>
    <inkml:brush xml:id="br0">
      <inkml:brushProperty name="width" value="0.035" units="cm"/>
      <inkml:brushProperty name="height" value="0.035" units="cm"/>
    </inkml:brush>
  </inkml:definitions>
  <inkml:trace contextRef="#ctx0" brushRef="#br0">27 0 24575,'0'0'0,"-7"29"0,3-14 0,3-11 0,-8 36 0,6-28 0,0 16 0,3-22 0,0-1 0,0 0 0,1 0 0,0 0 0,0 0 0,2 7 0,-2-9 0,1-1 0,-1 1 0,0 0 0,1 0 0,-1-1 0,1 1 0,0-1 0,0 0 0,0 1 0,1-1 0,-1 0 0,4 2 0,-3-2 2,1 0-1,-1 0 0,1-1 1,-1 1-1,1-1 0,0 0 1,7 2-1,-2-2-46,0 0 0,11 0 0,2-2-90,-1 0 0,38-7 0,39-16-84,-50 8 219,27-7 0,-74 23 0,1-1 0,1 0 0,3 0 0,-4 1 311,-2 0-367,0 0 1,0 0-1,0 0 1,0 0 0,0 0-1,0 0 1,0 0 0,0 0-1,0 0 1,0 0-1,0 1 1,0-1 0,0 0-1,0 0 1,0 0-1,0 0 1,1 0 0,-1 0-1,0 0 1,0 0-1,0 0 1,0 0 0,0 0-1,0 0 1,0 0 0,0 0-1,0 0 1,0 1-6148</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9"/>
    </inkml:context>
    <inkml:brush xml:id="br0">
      <inkml:brushProperty name="width" value="0.035" units="cm"/>
      <inkml:brushProperty name="height" value="0.035" units="cm"/>
    </inkml:brush>
  </inkml:definitions>
  <inkml:trace contextRef="#ctx0" brushRef="#br0">0 0 24575,'1'22'0,"0"6"0,-1 23 0,-1 15 0,4 3 0,-1 16 0,-2-71 0,1 20 0,0-24 0,2 13 0,-2-21 0,-1-1 0,0-1 0,0 1 0,0 0 0,0-1 0,0 1 0,1-1 0,-1 1 0,0 0 0,1 0 0,-1-1 0,0 0 0,0 0 0,0 0 0,0 0 0,0 0 0,0 0 0,0 0 0,0 0 0,0 0 0,0 0 0,0 0 0,1 0 0,-1 0 0,0 0 0,0 0 0,0 0 0,0 0 0,0 0 0,0 0 0,0 0 0,0 0 0,0 0 0,0 0 0,0 0 0,0 0 0,0 0 0,0 0 0,0 0 0,0 0 0,0 0 0,0 0 0,0 0 0,0 0 0,0 0 0,0 0 0,0 0 0,0 0 0,0 0 0,0 0 0,0 0 0,0 0 0,0 0 0,0 0 0,0 0 0,0 0 0,0 0 0,1-1 0,-1 0 0,1-2-1365,0 0-5461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4"/>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5"/>
    </inkml:context>
    <inkml:brush xml:id="br0">
      <inkml:brushProperty name="width" value="0.035" units="cm"/>
      <inkml:brushProperty name="height" value="0.035" units="cm"/>
    </inkml:brush>
  </inkml:definitions>
  <inkml:trace contextRef="#ctx0" brushRef="#br0">0 0 24575,'13'1'0,"-4"0"0,78-1 0,-63 0 0,6-1 0,38 1 0,-50 1 120,-14-1-615,0 1 0,6 1 0,-5 0-6331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6"/>
    </inkml:context>
    <inkml:brush xml:id="br0">
      <inkml:brushProperty name="width" value="0.035" units="cm"/>
      <inkml:brushProperty name="height" value="0.035" units="cm"/>
    </inkml:brush>
  </inkml:definitions>
  <inkml:trace contextRef="#ctx0" brushRef="#br0">0 2 24575,'2'-1'0,"-1"1"0,0 0 0,1-1 0,-2 1 0,0 0 0,1 0 0,-1 0 0,0 0 0,0 0 0,0 0 0,0 0 0,0 0 0,0 0 0,0 0 0,0 0 0,0 0 0,0 0 0,0 0 0,0 0 0,0 0 0,0 0 0,0 0 0,0 0 0,1 0 0,-1 0 0,0 1 0,0-1 0,0 0 0,0 0 0,0 0 0,0 0 0,0 0 0,0 0 0,0 0 0,0 0 0,0 0 0,0 0 0,0 0 0,0 0 0,0 0 0,0 0 0,0 0 0,0 0 0,0 0 0,0 1 0,0-1 0,0 0 0,0 3 0,0 0 0,1 6 0,0-4 0,3 22 0,-1 39 0,-3-58 0,0-2 0,0 1 0,2 9 0,-2-15 0,0 0 0,0 0 0,0-1 0,1 1 0,-1 1 0,1-2 0,-1 0 0,0 0 0,0 1 0,0-1 0,0 0 0,0 0 0,1 0 0,-1 0 0,0 1 0,0-1 0,0 0 0,1 0 0,-1 0 0,0 0 0,0 0 0,0 0 0,1 0 0,-1 1 0,0-1 0,0 0 0,1 0 0,-1 0 0,1 0 0,0 0 0,-1 0 0,1 0 0,0-1 0,-1 1 0,1 0 0,0 0 0,-1 0 0,2-1 0,0 0 0,3-2 0,-4 2 0,19-12 0,0-1 0,-13 9 0,1 1 0,0 0 0,0 1 0,15-5 0,-18 6 0,0 1 0,0 0 0,0 1 0,-1-1 0,1 1 0,0 0 0,0 0 0,0 0 0,0 1 0,6 1 0,-7-1 0,0 0 0,0 1 0,0-1 0,0 1 0,-1 0 0,1 0 0,4 4 0,-5-5 0,-1 1 0,0 0 0,0 0 0,3 4 0,-4-4 0,0 0 0,0-1 0,0 1 0,0 0 0,0 0 0,-1 0 0,1 2 0,0-2 0,-1 0 0,0 0 0,0 0 0,0-1 0,0 1 0,0 2 0,-1-1 0,0 0 0,1-1 0,-3 5 0,0-1 0,-1 0 0,-6 9 0,2-6-110,0 1-1,-17 14 0,11-13-55,-19 13 0,-1-3 166,23-16 0,-14 6 0,21-10 0,0 1 0,0-1 0,-7 1 0,9-2 0,1 0 0,-1 0 0,0 0 0,1 0 0,-1 0 0,0 0 0,1 0 0,-1-1 0,0 1 0,1-1 0,-1 1 0,-1-2 0,1 1 24,1 0 0,-1 0-1,1 0 1,-1 0 0,1 0 0,-1-1-1,1 1 1,0 0 0,0-1-1,0 1 1,0-1 0,0 0 0,-1-2-1,1 1 25,-1 0-1,1 0 1,1 0-1,-1-1 0,0 1 1,1-5-1,0 5-47,0 1 0,0-1 0,0 1 0,1-1 0,-1 1 0,1-1 0,1-3 0,-2 5 0,1 0 0,0 0 0,-1-1 0,1 1 0,0 0 0,0 0 0,0 0 0,0 0 0,0 0 0,0 0 0,0 0 0,0 1 0,0-1 0,0 0 0,3-1 0,1 0-1365,1 1-5461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2"/>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3"/>
    </inkml:context>
    <inkml:brush xml:id="br0">
      <inkml:brushProperty name="width" value="0.035" units="cm"/>
      <inkml:brushProperty name="height" value="0.035" units="cm"/>
    </inkml:brush>
  </inkml:definitions>
  <inkml:trace contextRef="#ctx0" brushRef="#br0">235 0 24575,'-4'0'0,"0"0"0,0 1 0,-5 1 0,-12 4 0,9-2 0,-17 9 0,-9 9 0,27-15 0,0 1 0,1 0 0,-9 10 0,11-10 0,1 0 0,0 1 0,-10 16 0,13-17-22,0-1-1,1 0 1,0 1-1,1 0 1,-1 0-1,2-1 1,-1 1 0,0 16-1,2-16-13,0 0 0,1-1 0,0 1-1,1 0 1,-1 0 0,1-1 0,1 1 0,0-1-1,4 9 1,-5-12 36,1 1 0,0 0 0,1-1 0,-1 1 0,1-1 0,5 5 0,-7-7 0,1 0 0,0 0 0,0 0 0,0 0 0,0 0 0,0 0 0,1-1 0,-1 0 0,1 1 0,6 0 0,-6-1 0,0-1 0,0 1 0,0-1 1,0 0-1,-1-1 0,1 1 0,0 0 0,0-1 0,0 0 0,0 0 0,-1 0 0,1-1 0,6-2 0,-6 2-2,-1 0 1,0 0-1,0 0 0,0-1 1,0 1-1,0-1 0,-1 1 1,1-1-1,-1 0 0,1 0 0,-1 0 1,0 0-1,-1-1 0,3-3 1,-3 4 1,0 0 0,0-1 0,0 1 0,-1 0 0,1-1 0,-1-4 0,0 3 0,0 1 0,-1 0 0,0-1 0,-2-6 0,1 5 0,0 0 0,-1 0 0,0 1 0,0-1 0,0 1 0,-1 0 0,-6-7 0,7 8-1,-1 1-1,1 0 1,-1 0 0,0 0 0,0 0 0,0 0 0,-5-1 0,6 2 12,-1 0-1,0 1 0,0 0 0,0 0 0,0 0 1,0 0-1,0 1 0,0-1 0,-4 1 0,3 0 96,-1 1 1,1-1-1,0 1 0,0 0 0,-8 3 0,6-2-483,1 1 0,-1 0 1,-8 6-1,9-5-6449</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9"/>
    </inkml:context>
    <inkml:brush xml:id="br0">
      <inkml:brushProperty name="width" value="0.035" units="cm"/>
      <inkml:brushProperty name="height" value="0.035" units="cm"/>
    </inkml:brush>
  </inkml:definitions>
  <inkml:trace contextRef="#ctx0" brushRef="#br0">85 28 24575,'1'0'0,"0"-2"0,1 1 0,1-1 0,-1 1 0,0 0 0,0 0 0,1 0 0,-1 0 0,1 0 0,2-1 0,-1 1 0,1 0 0,-1 0 0,0 0 0,6 0 0,-4 1 0,0 0 0,10 0 0,-4 1 0,-1 0 0,22 4 0,-24-3 0,0 0 0,-1 0 0,1 1 0,-1-1 0,1 1 0,-1 0 0,14 8 0,-16-7 0,1 0 0,-1 0 0,-1 0 0,7 6 0,-8-7 0,-1 1 0,0-1 0,-1 1 0,0-1 0,1 1 0,1 7 0,-3-6 0,0 0 0,0-1 0,-1 1 0,0 0 0,-1 0 0,1 0 0,-4 6 0,2-4 0,-2 1 0,0-1 0,0 0 0,-7 7 0,4-7 0,0 0 0,-1 1 0,0-1 0,-1-1 0,0 1 0,-13 6 0,16-9 0,-1-1 0,1 0 0,-1 0 0,0 0 0,-10 2 0,13-4 0,-1 0 0,0 0 0,1 0 0,-1 0 0,0-1 0,0 1 0,0-1 0,0 0 0,-10 0 0,10-1 0,0 1 0,0-1 0,0 0 0,-9-2 0,8 1 0,0 1 0,1-2 0,-8-2 0,5 1 0,1 0 0,0 0 0,1 0 0,-1 0 0,-7-8 0,8 6-37,1 1 0,0-1 0,1 0-1,0 0 1,1 0 0,0 0 0,-3-8-1,4 4-21,0 1-1,1-1 1,0 0-1,2-10 0,1 6 60,9-26 0,-9 35 0,0 1 0,4-6 0,-5 8 0,1-1 0,0 1 0,0 0 0,1 0 0,4-4 0,-4 4 23,1 0 0,-1 0 0,1 1 0,0-1 0,0 0 0,0 1 0,0 0 0,1 0 0,-1-1 0,0 1 0,1 1-1,7-2 1,-8 2 0,0-1 0,1 1 0,-1 0 0,1 0 0,0 0 0,-1 1 0,0-1 0,1 1 0,-1-1 0,1 1-1,-1 0 1,8 2 0,-9-2-296,0 0 0,0 1 0,0-1 0,4 2 0,-5-1-6553</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0"/>
    </inkml:context>
    <inkml:brush xml:id="br0">
      <inkml:brushProperty name="width" value="0.035" units="cm"/>
      <inkml:brushProperty name="height" value="0.035" units="cm"/>
    </inkml:brush>
  </inkml:definitions>
  <inkml:trace contextRef="#ctx0" brushRef="#br0">0 39 24575,'0'0'0,"0"0"0,48-4 0,-11 1 0,125-19-727,-153 21 727,40-5 0,-47 6 0,0 0 0,1 0 0,2 0 0,-5 0 7,0 0-1,0 0 1,0 0 0,0 0-1,1 0 1,-1 0 0,0 0 0,0 0-1,0 0 1,0 0 0,0 0-1,0 1 1,1-1 0,-1 0-1,0 0 1,0 0 0,0 0 2,0 0 0,0 0-1,0 0 1,0 0 0,0 0 0,0 0 0,0 1 0,0-1 0,0 0 0,0 0 0,0 0 0,0 0 0,0 0 0,0 0 0,0 0 0,0 0-1,0 0 1,0 0 0,0 0 0,0 0 0,0 0 0,0 0 0,0 0 0,0 0 0,0 0 0,0 0 0,0 1 0,-1-1 51,1 0 1,-1 1-1,0-1 1,1 0 0,-2 1-1,2-1-60,-1 0 0,1 1 0,-1-1 0,1 0 0,0 0 0,-1 0 0,1 0 0,-2 0 0,2 0 0,0 0 0,0 0 0,0 0 0,0 0 0,0 0 0,0 0 0,0 0 0,0 0 0,0 0 0,0 0 0,0 0 0,0 0 0,0 0 0,0 0 0,0 0 0,0 0 0,0 0 0,0 0 0,0 0 0,0 0 0,0 0 0,0 0 0,0 0 0,0 0 0,0 0 0,0 0 0,0 0 0,0 0 0,0 0 0,0 0 0,0 0 0,0 0 0,0 0 0,0 0 0,0 0 0,1 0 0,-1 0 0,0 0 0,0 0 0,0 0 0,0 0 0,0 0 0,0 0 0,0 0 0,0 0 0,0 0 0,0 0 0,0 0 0,0 0 0,1-1 0,2-1 0,-2 1 0,0 0 0,0 1 0,0-1 0,1 0 0,-1 1 0,3-2 0,-4 2 0,0 0 0,0 0 0,0 0 0,0 0 0,0 0 0,0 0 0,0 0 0,0 0 0,0 0 0,0 0 0,1 0 0,-1 0 0,0 0 0,0 0 0,0 0 0,0 0 0,0 0 0,0 0 0,0 0 0,0 0 0,0 0 0,0 0 0,0 0 0,0 0 0,0 0 0,0 0 0,0 0 0,0 0 0,0 0 0,1 1 0,-1-1 0,0 0 0,0 0 0,0 0 0,0 0 0,0 0 0,0 0 0,0 0 0,-1 0 0,1 0 0,0 1 0,0-1 0,0 0 0,0 0 0,0 0 0,0 0 0,-2 3 0,-1 0 0,1-1 0,0 0 0,0 1 0,0 0 0,-2 4 0,-9 21 0,3-7 0,-16 30-12,10-19-603,-36 65-528,12-20 485,39-75 655,-27 55-691,27-52 483,-1-1 0,1 1 0,-1 6 0,1-3-4011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1"/>
    </inkml:context>
    <inkml:brush xml:id="br0">
      <inkml:brushProperty name="width" value="0.035" units="cm"/>
      <inkml:brushProperty name="height" value="0.035" units="cm"/>
    </inkml:brush>
  </inkml:definitions>
  <inkml:trace contextRef="#ctx0" brushRef="#br0">0 1 24575,'0'0'0,"1"0"0,-1 1 0,0-1 0,0 0 0,1 0 0,-1 0 0,0 0 0,1 0 0,0 1 0,1-1 0,0 1 0,0-1 0,0 0 0,0 1 0,3-1 0,11-1 0,-11 0 0,82-2 0,-32 6-417,-3 0-1051,-33-3-4838</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7"/>
    </inkml:context>
    <inkml:brush xml:id="br0">
      <inkml:brushProperty name="width" value="0.035" units="cm"/>
      <inkml:brushProperty name="height" value="0.035" units="cm"/>
    </inkml:brush>
  </inkml:definitions>
  <inkml:trace contextRef="#ctx0" brushRef="#br0">91 29 24575,'0'0'0,"2"-2"0,1 1 0,-1 0 0,0-1 0,1 1 0,-1 0 0,1-1 0,-1 1 0,1 0 0,3 0 0,-2-1 0,1 2 0,-1-1 0,1 0 0,5 0 0,-3 0 0,0 1 0,10 0 0,-5 1 0,0 1 0,23 3 0,-26-3 0,1 0 0,-1 0 0,0 1 0,0 0 0,0 0 0,0 0 0,14 8 0,-16-7 0,0 0 0,0 0 0,-1 1 0,6 5 0,-8-6 0,-1-1 0,0 1 0,0-1 0,0 1 0,-1 0 0,3 8 0,-4-7 0,0 0 0,0 0 0,-1 0 0,0 0 0,-1 0 0,0 0 0,-2 7 0,0-4 0,-1-1 0,0 1 0,-1-1 0,-6 7 0,4-6 0,-1 0 0,0 0 0,-1-1 0,-1 0 0,1 0 0,-15 7 0,17-11 0,0 1 0,0-1 0,0 0 0,0 0 0,-11 2 0,13-3 0,0-1 0,0 0 0,0 0 0,0-1 0,0 1 0,-1-1 0,1 1 0,0-1 0,-11 0 0,10-1 0,1 1 0,-1-1 0,1 0 0,-9-2 0,7 1 0,1 0 0,0 0 0,-8-4 0,6 2 0,0 0 0,1 0 0,0-1 0,0 1 0,-8-9 0,9 7-37,0 1 0,1-1 0,1 0-1,0 0 1,0-1 0,0 1 0,-1-9-1,2 5-21,1 0-1,1-1 1,0 1-1,2-11 0,1 6 60,10-27 0,-10 38 0,0-1 0,4-5 0,-4 7 0,0 1 0,0 0 0,0-1 0,1 1 0,5-4 0,-5 4 23,1 0 0,0 0 0,0 0 0,0 1 0,0-1 0,1 0 0,-1 1 0,1 0 0,-1 0 0,1 0 0,0 0-1,7-1 1,-7 2 0,0-1 0,0 1 0,0 0 0,-1 0 0,1 0 0,0 1 0,0-1 0,0 1 0,-1-1 0,1 1-1,-1 0 1,9 3 0,-9-3-296,-1 0 0,0 0 0,0 0 0,4 3 0,-5-3-6553</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8"/>
    </inkml:context>
    <inkml:brush xml:id="br0">
      <inkml:brushProperty name="width" value="0.035" units="cm"/>
      <inkml:brushProperty name="height" value="0.035" units="cm"/>
    </inkml:brush>
  </inkml:definitions>
  <inkml:trace contextRef="#ctx0" brushRef="#br0">12 41 24575,'2'-1'0,"-1"0"0,4-1 0,0 0 0,6-1 0,12-2 0,-4 1 0,33-1 0,-36 4 0,0 1 0,24 3 0,-14 1 0,-21-3 0,-1 0 0,1 1 0,5 2 0,-8-3 0,0 0 0,0 0 0,-1 0 0,1 0 0,-1 0 0,1 1 0,1 0 0,-2-1 0,0 0 0,-1 0 0,1 0 0,0 1 0,-1-1 0,1 0 0,-1 0 0,1 0 0,-1 0 0,1 1 0,-1 1 0,0-2 0,0 1 0,0 0 0,0 0 0,0-1 0,0 1 0,-1 0 0,1-1 0,-1 1 0,1 0 0,-2 2 0,-1 0 0,1 0 0,-6 6 0,-21 22-338,-2-2-162,18-18 427,-52 51 73,6 3 0,52-57 0,-9 14 0,15-20 0,-3 5 0,4-7 0,0-1 0,0 1 0,-1 0 0,1 0 0,0 0 0,0 0 0,0 0 0,0 0 0,0 1 0,1-2 0,-1 1 0,0-1 0,0 1 0,0-1 0,1 1 0,-1-1 0,0 1 0,0-1 0,1 0 0,-1 1 0,0-1 0,1 1 0,-1-1 0,1 0 0,-1 1 0,0-1 0,1 0 0,-1 0 0,1 1 0,-1-1 0,1 0 0,-1 0 0,1 0 0,0 1 0,1-1 0,0 0 0,0 1 0,0-1 0,-1 0 0,5-1 0,0 1-2,0-1-1,12-3 1,11-6 39,-13 3-12,0-1 0,-1 0 0,0-1 0,0-1-1,21-17 1,-29 21-25,-1 0 0,8-9 0,-12 12 0,2-4 0,-3 6 0,-1 0 0,1 0 0,-1 0 0,0 0 0,1 0 0,-1 0 0,0-2 0,0 3 0,0-1 0,0 1 0,0-1 0,0 1 0,0-1 0,0 1 0,0-1 0,0 1 0,-1-1 0,1 1 0,0-1 0,0 1 0,-1 0 0,1-1 0,0 1 0,-1-1 0,1 1 0,0 0 0,-1-1 0,1 1 0,-1 0 0,0-1 0,0 0 0,-1 0 0,0 0 0,0 1 0,0-1 0,-2 0 0,-35-5 0,26 4 0,-56-9 33,48 6-17,-24-7 1,39 10-17,1 0 0,0 0 0,0-1 0,-5-3 0,8 5 0,0 0 0,0-1 0,0 0 0,0 1 0,0-1 0,0 0 0,1 0 0,-1 0 0,1 0 0,-3-4 0,3 3 0,0 0 0,0 0 0,1 0 0,-1 0 0,1 0 0,-1 0 0,1 0 0,0-5 0,1 3 0,0 0 0,0-1 0,0 1 0,3-5 0,-2 5 0,0 0 0,0 0 0,1 1 0,0-1 0,0 1 0,0 0 0,1 0 0,0 0 0,-1 0 0,2 1 0,-1-1 0,8-4 0,-6 4-314,0 1 1,0 0-1,12-5 1,-12 6-5958</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2:57.845"/>
    </inkml:context>
    <inkml:brush xml:id="br0">
      <inkml:brushProperty name="width" value="0.035" units="cm"/>
      <inkml:brushProperty name="height" value="0.035" units="cm"/>
      <inkml:brushProperty name="color" value="#E71224"/>
    </inkml:brush>
  </inkml:definitions>
  <inkml:trace contextRef="#ctx0" brushRef="#br0">1049 0 24575,'-14'12'0,"-6"7"0,1 0 0,1 2 0,-25 36 0,-41 78 0,36-54 0,-41 58 0,-62 104 0,106-165 0,-38 98 0,72-150 0,2-1 0,1 2 0,1-1 0,1 1 0,1 0 0,2 0 0,0 45 0,3-54 0,2-1 0,0 1 0,1-1 0,1 0 0,1 0 0,0 0 0,1 0 0,1-1 0,0 0 0,1 0 0,1-1 0,20 27 0,5-4 0,2-2 0,1-1 0,56 41 0,30 26 0,-102-82 0,0 1 0,-2 1 0,25 35 0,-25-26 0,-2 1 0,-1 0 0,21 61 0,21 107 0,-49-163 0,-2 0 0,-1 0 0,-1 1 0,-3 0 0,-1-1 0,-1 1 0,-3 0 0,-12 68 0,-14 16 0,-5-2 0,-68 159 0,-134 214 0,230-481 0,-144 297 0,127-253 0,3 0 0,2 1 0,-18 101 0,33-143 0,1 1 0,1-1 0,1 1 0,0-1 0,1 1 0,4 17 0,-3-25 0,0 0 0,0 0 0,1 0 0,0 0 0,1-1 0,-1 1 0,2-1 0,-1 0 0,1 0 0,0-1 0,0 1 0,1-1 0,7 6 0,12 7 0,2 0 0,0-3 0,1 0 0,44 18 0,-32-16 0,55 35 0,-83-45 0,-1 0 0,1 1 0,-1 1 0,-1 0 0,0 0 0,0 1 0,-1 0 0,12 19 0,-12-14 0,-1 1 0,0 0 0,-1 0 0,-1 1 0,0 0 0,-2 0 0,0 0 0,2 30 0,-5-23 0,-1-1 0,-1 1 0,-1 0 0,-1 0 0,-12 44 0,2-26 0,-3-1 0,-1 0 0,-3-2 0,0 0 0,-3-1 0,-49 64 0,15-30 0,-178 249 0,111-130 0,-140 223 0,252-396 0,0-1 0,-13 29 0,23-43 0,0 1 0,0 0 0,0 0 0,1 0 0,0 0 0,0 0 0,0 0 0,1 0 0,-1 0 0,1 0 0,1 9 0,1-8-1365</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2:59.401"/>
    </inkml:context>
    <inkml:brush xml:id="br0">
      <inkml:brushProperty name="width" value="0.035" units="cm"/>
      <inkml:brushProperty name="height" value="0.035" units="cm"/>
      <inkml:brushProperty name="color" value="#E71224"/>
    </inkml:brush>
  </inkml:definitions>
  <inkml:trace contextRef="#ctx0" brushRef="#br0">690 0 24575,'-8'20'0,"-102"209"0,-11 23 0,-46 228 0,42 13 0,122-481 0,-62 313 0,59-278 0,2 1 0,1 0 0,3 0 0,11 88 0,-6-113 0,0 0 0,2 0 0,1 0 0,0-1 0,2 0 0,0-1 0,2 0 0,0 0 0,1-1 0,1-1 0,1-1 0,1 0 0,0 0 0,19 14 0,-5-5 0,-1 2 0,-1 1 0,-2 1 0,-1 1 0,-2 1 0,-1 1 0,-2 1 0,-1 1 0,27 73 0,-27-49 0,-2 1 0,-3 0 0,-2 1 0,4 91 0,-14-109 0,-2 0 0,-3 1 0,-1-1 0,-1 0 0,-3-1 0,-2 0 0,-17 49 0,10-54 0,-2 0 0,-1 0 0,-31 41 0,29-47 0,2 1 0,1 0 0,1 2 0,-15 42 0,-46 242 0,26 6 0,29-99 0,22-175 0,2 0 0,10 73 0,-9-113 0,1-1 0,0 0 0,0 0 0,1 0 0,0-1 0,1 1 0,0-1 0,1 1 0,0-1 0,0-1 0,1 1 0,0-1 0,0 0 0,8 8 0,-8-11 0,-2 0 0,1 0 0,0 1 0,-1 0 0,0 0 0,-1 0 0,1 0 0,-1 1 0,0-1 0,-1 1 0,3 12 0,-3-8 0,0 0 0,-1 0 0,-1 0 0,0 0 0,0 0 0,-4 21 0,-4 3 0,-2 0 0,-2 0 0,-24 51 0,34-82 0,-104 219 0,-20 45 0,123-262-227,0 1-1,1 0 1,0 0-1,0 0 1,-2 14-1,5-5-6598</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3:00.946"/>
    </inkml:context>
    <inkml:brush xml:id="br0">
      <inkml:brushProperty name="width" value="0.035" units="cm"/>
      <inkml:brushProperty name="height" value="0.035" units="cm"/>
      <inkml:brushProperty name="color" value="#E71224"/>
    </inkml:brush>
  </inkml:definitions>
  <inkml:trace contextRef="#ctx0" brushRef="#br0">91 1 24575,'0'0'0,"0"0"0,-1 11 0,2-3 0,-1 0 0,2 0 0,-1-1 0,1 1 0,0 0 0,1-1 0,0 0 0,3 8 0,-2-8 0,-1 1 0,0 0 0,0 0 0,-1 1 0,0-1 0,0 0 0,1 14 0,-7 46 0,-2 1 0,-16 69 0,6-40 0,-30 292 0,41-311 0,4-1 0,3 0 0,13 80 0,-7-119 0,1 0 0,2-1 0,1 0 0,3-1 0,0-1 0,3 0 0,1-1 0,1-1 0,49 61 0,-9-20 0,52 69 0,-95-118 0,-1 1 0,-1 0 0,22 55 0,-24-40 0,-2 1 0,-2 0 0,-1 1 0,-3 0 0,-1 0 0,-3 51 0,-34 266 0,-94 314-223,-14 107-130,134-706 353,2 0 0,9 108 0,1-135 0,1 0 0,3 0 0,3-1 0,30 84 0,17 8 54,-27-69 120,-3 2 0,33 124 0,-48-115-174,-2 1 0,-5 1 0,-3 111 0,-42 251 0,-35-10 0,46-319 0,-70 187 0,78-256 0,-41 74 0,51-106 0,-1 0 0,-1-1 0,0 0 0,-1-1 0,-1-1 0,0 0 0,0 0 0,-18 11 0,23-19 0,0 0 0,0-1 0,-13 6 0,19-10 0,0 1 0,1 0 0,-1 0 0,0-1 0,0 1 0,0-1 0,-1 0 0,1 1 0,0-1 0,0 0 0,0 0 0,0 0 0,0-1 0,0 1 0,0 0 0,0-1 0,0 1 0,0-1 0,0 0 0,0 0 0,-3-1 0,4 1 7,1 0-1,-1 0 0,0-1 0,0 1 1,1 0-1,-1 0 0,1 0 1,-1-1-1,1 1 0,-1 0 1,1 0-1,0-1 0,0 1 0,0 0 1,0-1-1,0 1 0,0-1 1,0 0-1,5-25-1491,-4 21-5341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3:03.041"/>
    </inkml:context>
    <inkml:brush xml:id="br0">
      <inkml:brushProperty name="width" value="0.035" units="cm"/>
      <inkml:brushProperty name="height" value="0.035" units="cm"/>
      <inkml:brushProperty name="color" value="#E71224"/>
    </inkml:brush>
  </inkml:definitions>
  <inkml:trace contextRef="#ctx0" brushRef="#br0">1180 0 24575,'-6'13'0,"-106"173"0,53-95 0,-37 75 0,-102 241 0,-32 198 0,107-208 0,104-323 0,4 1 0,3 0 0,-3 109 0,15-150 0,1-1 0,2 1 0,1-1 0,2 0 0,1 0 0,2-1 0,0 1 0,3-2 0,23 47 0,11 8 0,43 86 0,-75-140 0,-2 1 0,-1 0 0,11 54 0,-11-12 0,-3 1 0,-3 0 0,-3 0 0,-4 0 0,-3 0 0,-24 122 0,8-106 0,-4-2 0,-4-1 0,-3-1 0,-5-2 0,-47 82 0,-96 196 0,140-266 0,-50 188 0,82-253 0,1 0 0,-4 66 0,11-86 0,0 0 0,1 0 0,0 0 0,1-1 0,1 1 0,0 0 0,0-1 0,2 0 0,-1 0 0,12 22 0,26 32 0,-21-35 0,-2 1 0,21 48 0,-31-57 17,-1 0 0,-1 1 1,-1 0-1,-1 0 0,-1 0 0,1 35 0,-5-40-182,-1-1 0,0 1 0,-2 0 0,0-1 0,-1 1 0,-1-1 0,0 0 0,-16 33 0,5-20-6661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3:04.319"/>
    </inkml:context>
    <inkml:brush xml:id="br0">
      <inkml:brushProperty name="width" value="0.035" units="cm"/>
      <inkml:brushProperty name="height" value="0.035" units="cm"/>
      <inkml:brushProperty name="color" value="#E71224"/>
    </inkml:brush>
  </inkml:definitions>
  <inkml:trace contextRef="#ctx0" brushRef="#br0">753 0 24575,'-3'17'0,"-32"256"0,12-78 0,-47 257 0,-27 218 0,77-467 0,8 269 0,20-327 0,34 180 0,63 134 0,-80-362 0,-5 1 0,-5 0 0,-3 1 0,-5 0 0,-7 124 0,-26 70 0,16-233 0,-2-1 0,-39 108 0,13-75 0,-56 97 0,-63 80 0,23-43 0,114-190 0,-28 67 0,43-88 0,1-1 0,0 1 0,0 0 0,2 0 0,0 0 0,0 1 0,2-1 0,1 17 0,13 98 0,5 103 0,-21-134 0,-26 165 0,-41 93 0,36-197 0,23-100-1365,4-18-5461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3:06.318"/>
    </inkml:context>
    <inkml:brush xml:id="br0">
      <inkml:brushProperty name="width" value="0.035" units="cm"/>
      <inkml:brushProperty name="height" value="0.035" units="cm"/>
      <inkml:brushProperty name="color" value="#E71224"/>
    </inkml:brush>
  </inkml:definitions>
  <inkml:trace contextRef="#ctx0" brushRef="#br0">586 0 24575,'-1'4'0,"-35"84"0,-255 680 0,238-602 0,8 1 0,-41 297 0,78-392 0,3 1 0,3-1 0,4 1 0,11 80 0,-7-118 0,2 0 0,1-1 0,2 0 0,16 36 0,-15-45 0,0-2 0,2 1 0,0-2 0,2 0 0,0-1 0,24 23 0,4-3 0,62 43 0,-62-51 0,66 64 0,-97-83 0,0 1 0,-1 0 0,-1 1 0,0 0 0,-1 0 0,-1 1 0,0 1 0,9 29 0,-8-11 0,-2 1 0,-1-1 0,-2 1 0,-2 0 0,-2 66 0,-33 187 0,-81 238 0,-35-5 0,-57 233 0,187-676 0,3 0 0,-7 120 0,21-191 0,1-1 0,-1 1 0,2 0 0,-1 0 0,1 0 0,1-1 0,-1 1 0,1-1 0,1 1 0,4 10 0,-6-18 0,1 1 0,-1 0 0,0-1 0,1 1 0,-1-1 0,1 1 0,0-1 0,-1 0 0,1 0 0,0 0 0,0 0 0,0 0 0,0 0 0,0 0 0,0 0 0,0-1 0,0 1 0,0-1 0,0 0 0,1 0 0,-1 1 0,0-1 0,0-1 0,0 1 0,0 0 0,0 0 0,3-1 0,7-2 0,0-1 0,0 0 0,17-8 0,-11 5 0,-2 1 0,47-16 0,-58 20 0,1 1 0,-1 0 0,1 0 0,0 0 0,-1 1 0,1 0 0,0 0 0,10 2 0,-14-1 0,0-1 0,0 1 0,0-1 0,0 1 0,0 0 0,0 0 0,0 0 0,0 0 0,-1 1 0,1-1 0,0 0 0,-1 1 0,1-1 0,-1 1 0,0-1 0,1 1 0,-1 0 0,1 2 0,0 1 0,0-1 0,-1 0 0,1 1 0,-1 0 0,0-1 0,-1 1 0,1-1 0,-1 6 0,-1 18 0,-2-1 0,-1 0 0,-1 0 0,-1 0 0,-15 38 0,-157 402 0,-33-15 0,176-382-1365,13-28-5461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3:18.368"/>
    </inkml:context>
    <inkml:brush xml:id="br0">
      <inkml:brushProperty name="width" value="0.035" units="cm"/>
      <inkml:brushProperty name="height" value="0.035" units="cm"/>
      <inkml:brushProperty name="color" value="#E71224"/>
    </inkml:brush>
  </inkml:definitions>
  <inkml:trace contextRef="#ctx0" brushRef="#br0">2839 1 24575,'-1'4'0,"0"1"0,0 0 0,-1-1 0,1 1 0,-1-1 0,0 0 0,0 0 0,-1 1 0,-4 5 0,2-2 0,-17 23 0,-2-1 0,-1-1 0,-38 34 0,-11 13 0,-328 444 0,252-290 0,-236 491 0,330-594 0,6 3 0,6 2 0,5 1 0,-21 140 0,26-44 0,-14 83 0,33-239 0,-4 0 0,-34 85 0,21-83 0,-4-2 0,-3-1 0,-3-2 0,-3-2 0,-3-2 0,-89 94 0,32-45 0,-94 132 0,-221 404 0,393-604 0,3 3 0,-24 65 0,37-82 0,2 2 0,1-1 0,1 1 0,-2 56 0,7-1 0,15 128 0,28 88 0,-21-172 0,-12-74 0,8 55 0,35 134 0,-49-242 0,1 3 0,0 0 0,0 0 0,1-1 0,8 15 0,-11-22 0,0 0 0,0 0 0,1 0 0,-1-1 0,0 1 0,1-1 0,-1 1 0,1-1 0,0 1 0,-1-1 0,1 0 0,0 0 0,0 0 0,0 0 0,0 0 0,0 0 0,0-1 0,0 1 0,0-1 0,0 1 0,0-1 0,1 0 0,-1 0 0,0 0 0,0 0 0,0 0 0,4-1 0,7-1-1365,-1-1-5461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3:19.768"/>
    </inkml:context>
    <inkml:brush xml:id="br0">
      <inkml:brushProperty name="width" value="0.035" units="cm"/>
      <inkml:brushProperty name="height" value="0.035" units="cm"/>
      <inkml:brushProperty name="color" value="#E71224"/>
    </inkml:brush>
  </inkml:definitions>
  <inkml:trace contextRef="#ctx0" brushRef="#br0">1678 1 24575,'-7'22'0,"-96"298"0,-143 397 0,140-466 0,-38 93 0,26 10 0,-18 358 0,90-421 0,-15 179 0,54-357 0,5 1 0,14 131 0,27 11 0,-3-33 0,-35-205 0,0 0 0,-1 0 0,0 1 0,-2-1 0,0-1 0,-1 1 0,-1 0 0,-1-1 0,0 1 0,-1-1 0,-17 32 0,-183 347 0,-271 485 0,464-859 0,3-3 0,-1-1 0,-9 29 0,19-45 9,0 0-1,1 0 1,-1 0-1,1 0 1,0 0 0,-1 0-1,1 0 1,0 0-1,0 0 1,0 0-1,1 0 1,-1 0-1,1 2 1,-1-3-48,1 0 0,-1-1 0,0 1 0,1-1 0,-1 1 0,1 0-1,-1-1 1,0 1 0,1-1 0,-1 0 0,1 1 0,0-1 0,-1 1 0,1-1 0,-1 0 0,1 1 0,0-1 0,-1 0 0,1 0-1,0 1 1,-1-1 0,1 0 0,0 0 0,-1 0 0,1 0 0,0 0 0,-1 0 0,1 0 0,0 0 0,-1 0 0,1 0-1,0 0 1,-1-1 0,1 1 0,0 0 0,-1 0 0,2-1 0,6-3-6787</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7:53:27.923"/>
    </inkml:context>
    <inkml:brush xml:id="br0">
      <inkml:brushProperty name="width" value="0.035" units="cm"/>
      <inkml:brushProperty name="height" value="0.035" units="cm"/>
      <inkml:brushProperty name="color" value="#E71224"/>
    </inkml:brush>
  </inkml:definitions>
  <inkml:trace contextRef="#ctx0" brushRef="#br0">3809 0 24575,'-2'0'0,"0"1"0,0-1 0,0 1 0,0-1 0,0 1 0,0-1 0,0 1 0,0 0 0,-2 2 0,-4 1 0,-206 92 0,184-82 0,0 2 0,0 2 0,2 0 0,1 2 0,-26 23 0,0 7 0,-59 71 0,-257 370-404,39 30-56,298-470 454,-204 335 6,-307 486 0,451-728 0,-123 179 0,196-299 109,0-1 0,-1 0 0,-26 21-1,32-33-46,0 0 1,0-1-1,-1-1 0,0 0 0,-1-1 0,-28 10 0,29-13-62,1 2 0,-1 0 0,1 0 0,0 1 0,1 1 0,0 0 0,1 1 0,0 1 0,0 0 0,1 0 0,0 1 0,-9 15 0,-23 30 0,3 3 0,3 1 0,-35 76 0,-73 208 0,130-307 0,-20 51 0,-267 708 0,59 20 0,229-755 0,-11 117 0,24-151 0,1 0 0,1 1 0,1-1 0,1 0 0,2 0 0,12 42 0,28 51 0,8 30 0,-26-45 0,-5 1 0,9 113 0,-22-156-1365,-5-45-5461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50"/>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51"/>
    </inkml:context>
    <inkml:brush xml:id="br0">
      <inkml:brushProperty name="width" value="0.035" units="cm"/>
      <inkml:brushProperty name="height" value="0.035" units="cm"/>
    </inkml:brush>
  </inkml:definitions>
  <inkml:trace contextRef="#ctx0" brushRef="#br0">91 38 24575,'0'0'0,"0"0"0,0 0 0,0 0 0,1 0 0,2-2 0,-1 1 0,1 0 0,0-1 0,5 0 0,-8 2 0,48-12 10,1 4-126,-6 1-228,1 4 158,-29 3 186,-13 0 0,1 1 0,5 0 0,-8-1 0,1 1 0,0-1 0,0 0 0,-1 1 0,1-1 0,0 0 0,0 1 0,-1-1 0,1 1 0,-1-1 0,0 0 0,0 0 0,0 0 0,1 1 0,-1-1 0,0 0 0,0 0 0,0 1 0,0-1 0,0 0 0,0 0 0,1 1 0,-1-1 0,0 0 0,0 0 0,0 1 0,0-1 0,0 0 0,0 1 0,0 0 0,-1 0 0,1-1 0,0 1 0,0 0 0,-1 0 0,1-1 0,0 1 0,-1 0 0,0 0 0,-6 7 0,6-7 0,-30 25-256,-2-1-250,27-21 422,-109 72-85,106-71 169,-13 9 0,15-10 0,-7 7 0,13-11 0,0 1 0,1-1 0,-1 1 0,1 0 0,-1-1 0,1 1 0,-1-1 0,1 1 0,-1 0 0,0 0 0,1-1 11,0 0 0,0 0 0,0 0 0,0 0 0,0 0 0,0 0 0,0 1 0,0-1 0,0 0 0,0 0 0,0 0 0,0 0 0,0 0 0,0 0 0,0 0 0,0 0 0,0 0 0,0 0 0,0 0 0,0 0 0,0 0-1,0 0 1,0 0 0,0 0 0,0 0 0,0 0 0,0 0 0,0 0 0,0 0 0,0 0 0,0 1 0,0-1 0,0 0 0,1 0 0,-1 0 0,0 0 0,0 0 0,0 0 0,0 0 0,2 0 926,0-1-844,1 1 0,3-3 0,1 1-97,8-2 4,27-4 0,-30 6 0,-1 1 0,0 1 0,14 0 0,-19 1 0,1 0 0,9 2 0,-13-2 0,0 0 0,0 0 0,-1 0 0,1 0 0,0 1 0,-1-1 0,5 4 0,-6-4 0,0 0 0,0 0 0,0 0 0,0 0 0,0 0 0,0 0 0,-1 0 0,1 0 0,0 1 0,-1-1 0,2 3 0,-2-3 0,0 1 0,0-1 0,1 1 0,-1-1 0,0 1 0,0 0 0,-1-1 0,1 1 0,-1 2 0,0-1-1,0-1-1,0 0 1,0 1-1,0-1 1,-2 4-1,0-3 8,1 0-1,0-1 1,-5 4 0,1 0-62,0-1 1,-15 8-1,4-4-193,-24 9 0,-20 4-19,22-12 268,-1-2 0,38-8 0,-1 0 0,1 0 0,-1 0 0,1 0 0,-4 0 0,5 0 76,0-1 0,0 1-1,-1 0 1,2 0-136,0-1-1,0 1 0,0 0 1,0 0-1,0 0 1,-1 0-1,1 0 0,0 0 1,0 0-1,0 0 1,0 0-1,0 0 0,0-1 1,0 1-1,0 0 1,-1 0-1,1 0 0,0 0 1,0 0-1,0 0 0,0-1 1,0 1-1,0 0 1,0 0-1,0-1-5999</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7"/>
    </inkml:context>
    <inkml:brush xml:id="br0">
      <inkml:brushProperty name="width" value="0.035" units="cm"/>
      <inkml:brushProperty name="height" value="0.035" units="cm"/>
    </inkml:brush>
  </inkml:definitions>
  <inkml:trace contextRef="#ctx0" brushRef="#br0">87 28 24575,'1'0'0,"1"-2"0,0 1 0,0-1 0,0 1 0,0 0 0,1 0 0,-1 0 0,1 0 0,-1 0 0,4-1 0,-2 1 0,0 0 0,1 0 0,-1 0 0,6 0 0,-3 1 0,-1 0 0,10 0 0,-4 1 0,0 0 0,21 4 0,-24-3 0,0 0 0,0 0 0,0 1 0,0-1 0,-1 1 0,0 0 0,15 8 0,-17-7 0,1 0 0,-1 0 0,0 0 0,6 6 0,-8-7 0,-1 1 0,0-1 0,-1 1 0,1-1 0,-1 1 0,3 7 0,-4-6 0,0 0 0,-1-1 0,1 1 0,-2 0 0,1 0 0,-1 0 0,-2 6 0,0-4 0,-1 1 0,0-1 0,0 0 0,-7 7 0,4-7 0,0 0 0,-1 1 0,-1-1 0,0-1 0,0 1 0,-14 6 0,17-9 0,-1-1 0,0 0 0,0 0 0,0 0 0,-10 2 0,13-4 0,-1 0 0,0 0 0,0 0 0,0 0 0,0-1 0,0 1 0,0-1 0,0 0 0,-10 0 0,10-1 0,-1 1 0,1-1 0,0 0 0,-9-2 0,8 1 0,0 1 0,0-2 0,-7-2 0,5 1 0,1 0 0,0 0 0,0 0 0,1 0 0,-9-8 0,9 6-37,1 1 0,0-1 0,1 0-1,0 0 1,0 0 0,1 0 0,-3-8-1,4 4-21,0 1-1,1-1 1,0 0-1,2-10 0,1 6 60,9-26 0,-9 35 0,0 1 0,4-6 0,-4 8 0,0-1 0,0 1 0,0 0 0,0 0 0,6-4 0,-5 4 23,1 0 0,0 0 0,0 1 0,-1-1 0,2 0 0,-1 1 0,0 0 0,0 0 0,1-1 0,-1 1 0,1 1-1,7-2 1,-8 2 0,1-1 0,0 1 0,-1 0 0,1 0 0,-1 0 0,1 1 0,0-1 0,-1 1 0,1-1 0,-1 1-1,1 0 1,7 2 0,-9-2-296,0 0 0,0 1 0,0-1 0,4 2 0,-5-1-6553</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8"/>
    </inkml:context>
    <inkml:brush xml:id="br0">
      <inkml:brushProperty name="width" value="0.035" units="cm"/>
      <inkml:brushProperty name="height" value="0.035" units="cm"/>
    </inkml:brush>
  </inkml:definitions>
  <inkml:trace contextRef="#ctx0" brushRef="#br0">27 0 24575,'0'0'0,"-7"29"0,3-14 0,3-11 0,-8 36 0,6-28 0,0 16 0,3-22 0,0-1 0,0 0 0,1 0 0,0 0 0,0 0 0,2 7 0,-2-9 0,1-1 0,-1 1 0,0 0 0,1 0 0,-1-1 0,1 1 0,0-1 0,0 0 0,0 1 0,1-1 0,-1 0 0,4 2 0,-3-2 2,1 0-1,-1 0 0,1-1 1,-1 1-1,1-1 0,0 0 1,7 2-1,-2-2-46,0 0 0,11 0 0,2-2-90,-1 0 0,38-7 0,39-16-84,-50 8 219,27-7 0,-74 23 0,1-1 0,1 0 0,3 0 0,-4 1 311,-2 0-367,0 0 1,0 0-1,0 0 1,0 0 0,0 0-1,0 0 1,0 0 0,0 0-1,0 0 1,0 0-1,0 1 1,0-1 0,0 0-1,0 0 1,0 0-1,0 0 1,1 0 0,-1 0-1,0 0 1,0 0-1,0 0 1,0 0 0,0 0-1,0 0 1,0 0 0,0 0-1,0 0 1,0 1-6148</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9"/>
    </inkml:context>
    <inkml:brush xml:id="br0">
      <inkml:brushProperty name="width" value="0.035" units="cm"/>
      <inkml:brushProperty name="height" value="0.035" units="cm"/>
    </inkml:brush>
  </inkml:definitions>
  <inkml:trace contextRef="#ctx0" brushRef="#br0">0 0 24575,'1'22'0,"0"6"0,-1 23 0,-1 15 0,4 3 0,-1 16 0,-2-71 0,1 20 0,0-24 0,2 13 0,-2-21 0,-1-1 0,0-1 0,0 1 0,0 0 0,0-1 0,0 1 0,1-1 0,-1 1 0,0 0 0,1 0 0,-1-1 0,0 0 0,0 0 0,0 0 0,0 0 0,0 0 0,0 0 0,0 0 0,0 0 0,0 0 0,0 0 0,0 0 0,1 0 0,-1 0 0,0 0 0,0 0 0,0 0 0,0 0 0,0 0 0,0 0 0,0 0 0,0 0 0,0 0 0,0 0 0,0 0 0,0 0 0,0 0 0,0 0 0,0 0 0,0 0 0,0 0 0,0 0 0,0 0 0,0 0 0,0 0 0,0 0 0,0 0 0,0 0 0,0 0 0,0 0 0,0 0 0,0 0 0,0 0 0,0 0 0,0 0 0,0 0 0,0 0 0,1-1 0,-1 0 0,1-2-1365,0 0-5461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4"/>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5"/>
    </inkml:context>
    <inkml:brush xml:id="br0">
      <inkml:brushProperty name="width" value="0.035" units="cm"/>
      <inkml:brushProperty name="height" value="0.035" units="cm"/>
    </inkml:brush>
  </inkml:definitions>
  <inkml:trace contextRef="#ctx0" brushRef="#br0">0 0 24575,'13'1'0,"-4"0"0,78-1 0,-63 0 0,6-1 0,38 1 0,-50 1 120,-14-1-615,0 1 0,6 1 0,-5 0-6331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6"/>
    </inkml:context>
    <inkml:brush xml:id="br0">
      <inkml:brushProperty name="width" value="0.035" units="cm"/>
      <inkml:brushProperty name="height" value="0.035" units="cm"/>
    </inkml:brush>
  </inkml:definitions>
  <inkml:trace contextRef="#ctx0" brushRef="#br0">0 2 24575,'2'-1'0,"-1"1"0,0 0 0,1-1 0,-2 1 0,0 0 0,1 0 0,-1 0 0,0 0 0,0 0 0,0 0 0,0 0 0,0 0 0,0 0 0,0 0 0,0 0 0,0 0 0,0 0 0,0 0 0,0 0 0,0 0 0,0 0 0,0 0 0,0 0 0,1 0 0,-1 0 0,0 1 0,0-1 0,0 0 0,0 0 0,0 0 0,0 0 0,0 0 0,0 0 0,0 0 0,0 0 0,0 0 0,0 0 0,0 0 0,0 0 0,0 0 0,0 0 0,0 0 0,0 0 0,0 0 0,0 1 0,0-1 0,0 0 0,0 3 0,0 0 0,1 6 0,0-4 0,3 22 0,-1 39 0,-3-58 0,0-2 0,0 1 0,2 9 0,-2-15 0,0 0 0,0 0 0,0-1 0,1 1 0,-1 1 0,1-2 0,-1 0 0,0 0 0,0 1 0,0-1 0,0 0 0,0 0 0,1 0 0,-1 0 0,0 1 0,0-1 0,0 0 0,1 0 0,-1 0 0,0 0 0,0 0 0,0 0 0,1 0 0,-1 1 0,0-1 0,0 0 0,1 0 0,-1 0 0,1 0 0,0 0 0,-1 0 0,1 0 0,0-1 0,-1 1 0,1 0 0,0 0 0,-1 0 0,2-1 0,0 0 0,3-2 0,-4 2 0,19-12 0,0-1 0,-13 9 0,1 1 0,0 0 0,0 1 0,15-5 0,-18 6 0,0 1 0,0 0 0,0 1 0,-1-1 0,1 1 0,0 0 0,0 0 0,0 0 0,0 1 0,6 1 0,-7-1 0,0 0 0,0 1 0,0-1 0,0 1 0,-1 0 0,1 0 0,4 4 0,-5-5 0,-1 1 0,0 0 0,0 0 0,3 4 0,-4-4 0,0 0 0,0-1 0,0 1 0,0 0 0,0 0 0,-1 0 0,1 2 0,0-2 0,-1 0 0,0 0 0,0 0 0,0-1 0,0 1 0,0 2 0,-1-1 0,0 0 0,1-1 0,-3 5 0,0-1 0,-1 0 0,-6 9 0,2-6-110,0 1-1,-17 14 0,11-13-55,-19 13 0,-1-3 166,23-16 0,-14 6 0,21-10 0,0 1 0,0-1 0,-7 1 0,9-2 0,1 0 0,-1 0 0,0 0 0,1 0 0,-1 0 0,0 0 0,1 0 0,-1-1 0,0 1 0,1-1 0,-1 1 0,-1-2 0,1 1 24,1 0 0,-1 0-1,1 0 1,-1 0 0,1 0 0,-1-1-1,1 1 1,0 0 0,0-1-1,0 1 1,0-1 0,0 0 0,-1-2-1,1 1 25,-1 0-1,1 0 1,1 0-1,-1-1 0,0 1 1,1-5-1,0 5-47,0 1 0,0-1 0,0 1 0,1-1 0,-1 1 0,1-1 0,1-3 0,-2 5 0,1 0 0,0 0 0,-1-1 0,1 1 0,0 0 0,0 0 0,0 0 0,0 0 0,0 0 0,0 0 0,0 0 0,0 1 0,0-1 0,0 0 0,3-1 0,1 0-1365,1 1-5461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2"/>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3"/>
    </inkml:context>
    <inkml:brush xml:id="br0">
      <inkml:brushProperty name="width" value="0.035" units="cm"/>
      <inkml:brushProperty name="height" value="0.035" units="cm"/>
    </inkml:brush>
  </inkml:definitions>
  <inkml:trace contextRef="#ctx0" brushRef="#br0">235 0 24575,'-4'0'0,"0"0"0,0 1 0,-5 1 0,-12 4 0,9-2 0,-17 9 0,-9 9 0,27-15 0,0 1 0,1 0 0,-9 10 0,11-10 0,1 0 0,0 1 0,-10 16 0,13-17-22,0-1-1,1 0 1,0 1-1,1 0 1,-1 0-1,2-1 1,-1 1 0,0 16-1,2-16-13,0 0 0,1-1 0,0 1-1,1 0 1,-1 0 0,1-1 0,1 1 0,0-1-1,4 9 1,-5-12 36,1 1 0,0 0 0,1-1 0,-1 1 0,1-1 0,5 5 0,-7-7 0,1 0 0,0 0 0,0 0 0,0 0 0,0 0 0,0 0 0,1-1 0,-1 0 0,1 1 0,6 0 0,-6-1 0,0-1 0,0 1 0,0-1 1,0 0-1,-1-1 0,1 1 0,0 0 0,0-1 0,0 0 0,0 0 0,-1 0 0,1-1 0,6-2 0,-6 2-2,-1 0 1,0 0-1,0 0 0,0-1 1,0 1-1,0-1 0,-1 1 1,1-1-1,-1 0 0,1 0 0,-1 0 1,0 0-1,-1-1 0,3-3 1,-3 4 1,0 0 0,0-1 0,0 1 0,-1 0 0,1-1 0,-1-4 0,0 3 0,0 1 0,-1 0 0,0-1 0,-2-6 0,1 5 0,0 0 0,-1 0 0,0 1 0,0-1 0,0 1 0,-1 0 0,-6-7 0,7 8-1,-1 1-1,1 0 1,-1 0 0,0 0 0,0 0 0,0 0 0,-5-1 0,6 2 12,-1 0-1,0 1 0,0 0 0,0 0 0,0 0 1,0 0-1,0 1 0,0-1 0,-4 1 0,3 0 96,-1 1 1,1-1-1,0 1 0,0 0 0,-8 3 0,6-2-483,1 1 0,-1 0 1,-8 6-1,9-5-6449</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9"/>
    </inkml:context>
    <inkml:brush xml:id="br0">
      <inkml:brushProperty name="width" value="0.035" units="cm"/>
      <inkml:brushProperty name="height" value="0.035" units="cm"/>
    </inkml:brush>
  </inkml:definitions>
  <inkml:trace contextRef="#ctx0" brushRef="#br0">85 28 24575,'1'0'0,"0"-2"0,1 1 0,1-1 0,-1 1 0,0 0 0,0 0 0,1 0 0,-1 0 0,1 0 0,2-1 0,-1 1 0,1 0 0,-1 0 0,0 0 0,6 0 0,-4 1 0,0 0 0,10 0 0,-4 1 0,-1 0 0,22 4 0,-24-3 0,0 0 0,-1 0 0,1 1 0,-1-1 0,1 1 0,-1 0 0,14 8 0,-16-7 0,1 0 0,-1 0 0,-1 0 0,7 6 0,-8-7 0,-1 1 0,0-1 0,-1 1 0,0-1 0,1 1 0,1 7 0,-3-6 0,0 0 0,0-1 0,-1 1 0,0 0 0,-1 0 0,1 0 0,-4 6 0,2-4 0,-2 1 0,0-1 0,0 0 0,-7 7 0,4-7 0,0 0 0,-1 1 0,0-1 0,-1-1 0,0 1 0,-13 6 0,16-9 0,-1-1 0,1 0 0,-1 0 0,0 0 0,-10 2 0,13-4 0,-1 0 0,0 0 0,1 0 0,-1 0 0,0-1 0,0 1 0,0-1 0,0 0 0,-10 0 0,10-1 0,0 1 0,0-1 0,0 0 0,-9-2 0,8 1 0,0 1 0,1-2 0,-8-2 0,5 1 0,1 0 0,0 0 0,1 0 0,-1 0 0,-7-8 0,8 6-37,1 1 0,0-1 0,1 0-1,0 0 1,1 0 0,0 0 0,-3-8-1,4 4-21,0 1-1,1-1 1,0 0-1,2-10 0,1 6 60,9-26 0,-9 35 0,0 1 0,4-6 0,-5 8 0,1-1 0,0 1 0,0 0 0,1 0 0,4-4 0,-4 4 23,1 0 0,-1 0 0,1 1 0,0-1 0,0 0 0,0 1 0,0 0 0,1 0 0,-1-1 0,0 1 0,1 1-1,7-2 1,-8 2 0,0-1 0,1 1 0,-1 0 0,1 0 0,0 0 0,-1 1 0,0-1 0,1 1 0,-1-1 0,1 1-1,-1 0 1,8 2 0,-9-2-296,0 0 0,0 1 0,0-1 0,4 2 0,-5-1-6553</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0"/>
    </inkml:context>
    <inkml:brush xml:id="br0">
      <inkml:brushProperty name="width" value="0.035" units="cm"/>
      <inkml:brushProperty name="height" value="0.035" units="cm"/>
    </inkml:brush>
  </inkml:definitions>
  <inkml:trace contextRef="#ctx0" brushRef="#br0">0 39 24575,'0'0'0,"0"0"0,48-4 0,-11 1 0,125-19-727,-153 21 727,40-5 0,-47 6 0,0 0 0,1 0 0,2 0 0,-5 0 7,0 0-1,0 0 1,0 0 0,0 0-1,1 0 1,-1 0 0,0 0 0,0 0-1,0 0 1,0 0 0,0 0-1,0 1 1,1-1 0,-1 0-1,0 0 1,0 0 0,0 0 2,0 0 0,0 0-1,0 0 1,0 0 0,0 0 0,0 0 0,0 1 0,0-1 0,0 0 0,0 0 0,0 0 0,0 0 0,0 0 0,0 0 0,0 0 0,0 0-1,0 0 1,0 0 0,0 0 0,0 0 0,0 0 0,0 0 0,0 0 0,0 0 0,0 0 0,0 0 0,0 1 0,-1-1 51,1 0 1,-1 1-1,0-1 1,1 0 0,-2 1-1,2-1-60,-1 0 0,1 1 0,-1-1 0,1 0 0,0 0 0,-1 0 0,1 0 0,-2 0 0,2 0 0,0 0 0,0 0 0,0 0 0,0 0 0,0 0 0,0 0 0,0 0 0,0 0 0,0 0 0,0 0 0,0 0 0,0 0 0,0 0 0,0 0 0,0 0 0,0 0 0,0 0 0,0 0 0,0 0 0,0 0 0,0 0 0,0 0 0,0 0 0,0 0 0,0 0 0,0 0 0,0 0 0,0 0 0,0 0 0,0 0 0,0 0 0,0 0 0,0 0 0,0 0 0,0 0 0,1 0 0,-1 0 0,0 0 0,0 0 0,0 0 0,0 0 0,0 0 0,0 0 0,0 0 0,0 0 0,0 0 0,0 0 0,0 0 0,0 0 0,1-1 0,2-1 0,-2 1 0,0 0 0,0 1 0,0-1 0,1 0 0,-1 1 0,3-2 0,-4 2 0,0 0 0,0 0 0,0 0 0,0 0 0,0 0 0,0 0 0,0 0 0,0 0 0,0 0 0,0 0 0,1 0 0,-1 0 0,0 0 0,0 0 0,0 0 0,0 0 0,0 0 0,0 0 0,0 0 0,0 0 0,0 0 0,0 0 0,0 0 0,0 0 0,0 0 0,0 0 0,0 0 0,0 0 0,0 0 0,1 1 0,-1-1 0,0 0 0,0 0 0,0 0 0,0 0 0,0 0 0,0 0 0,0 0 0,-1 0 0,1 0 0,0 1 0,0-1 0,0 0 0,0 0 0,0 0 0,0 0 0,-2 3 0,-1 0 0,1-1 0,0 0 0,0 1 0,0 0 0,-2 4 0,-9 21 0,3-7 0,-16 30-12,10-19-603,-36 65-528,12-20 485,39-75 655,-27 55-691,27-52 483,-1-1 0,1 1 0,-1 6 0,1-3-4011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1"/>
    </inkml:context>
    <inkml:brush xml:id="br0">
      <inkml:brushProperty name="width" value="0.035" units="cm"/>
      <inkml:brushProperty name="height" value="0.035" units="cm"/>
    </inkml:brush>
  </inkml:definitions>
  <inkml:trace contextRef="#ctx0" brushRef="#br0">0 1 24575,'0'0'0,"1"0"0,-1 1 0,0-1 0,0 0 0,1 0 0,-1 0 0,0 0 0,1 0 0,0 1 0,1-1 0,0 1 0,0-1 0,0 0 0,0 1 0,3-1 0,11-1 0,-11 0 0,82-2 0,-32 6-417,-3 0-1051,-33-3-4838</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7"/>
    </inkml:context>
    <inkml:brush xml:id="br0">
      <inkml:brushProperty name="width" value="0.035" units="cm"/>
      <inkml:brushProperty name="height" value="0.035" units="cm"/>
    </inkml:brush>
  </inkml:definitions>
  <inkml:trace contextRef="#ctx0" brushRef="#br0">91 29 24575,'0'0'0,"2"-2"0,1 1 0,-1 0 0,0-1 0,1 1 0,-1 0 0,1-1 0,-1 1 0,1 0 0,3 0 0,-2-1 0,1 2 0,-1-1 0,1 0 0,5 0 0,-3 0 0,0 1 0,10 0 0,-5 1 0,0 1 0,23 3 0,-26-3 0,1 0 0,-1 0 0,0 1 0,0 0 0,0 0 0,0 0 0,14 8 0,-16-7 0,0 0 0,0 0 0,-1 1 0,6 5 0,-8-6 0,-1-1 0,0 1 0,0-1 0,0 1 0,-1 0 0,3 8 0,-4-7 0,0 0 0,0 0 0,-1 0 0,0 0 0,-1 0 0,0 0 0,-2 7 0,0-4 0,-1-1 0,0 1 0,-1-1 0,-6 7 0,4-6 0,-1 0 0,0 0 0,-1-1 0,-1 0 0,1 0 0,-15 7 0,17-11 0,0 1 0,0-1 0,0 0 0,0 0 0,-11 2 0,13-3 0,0-1 0,0 0 0,0 0 0,0-1 0,0 1 0,-1-1 0,1 1 0,0-1 0,-11 0 0,10-1 0,1 1 0,-1-1 0,1 0 0,-9-2 0,7 1 0,1 0 0,0 0 0,-8-4 0,6 2 0,0 0 0,1 0 0,0-1 0,0 1 0,-8-9 0,9 7-37,0 1 0,1-1 0,1 0-1,0 0 1,0-1 0,0 1 0,-1-9-1,2 5-21,1 0-1,1-1 1,0 1-1,2-11 0,1 6 60,10-27 0,-10 38 0,0-1 0,4-5 0,-4 7 0,0 1 0,0 0 0,0-1 0,1 1 0,5-4 0,-5 4 23,1 0 0,0 0 0,0 0 0,0 1 0,0-1 0,1 0 0,-1 1 0,1 0 0,-1 0 0,1 0 0,0 0-1,7-1 1,-7 2 0,0-1 0,0 1 0,0 0 0,-1 0 0,1 0 0,0 1 0,0-1 0,0 1 0,-1-1 0,1 1-1,-1 0 1,9 3 0,-9-3-296,-1 0 0,0 0 0,0 0 0,4 3 0,-5-3-6553</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8"/>
    </inkml:context>
    <inkml:brush xml:id="br0">
      <inkml:brushProperty name="width" value="0.035" units="cm"/>
      <inkml:brushProperty name="height" value="0.035" units="cm"/>
    </inkml:brush>
  </inkml:definitions>
  <inkml:trace contextRef="#ctx0" brushRef="#br0">12 41 24575,'2'-1'0,"-1"0"0,4-1 0,0 0 0,6-1 0,12-2 0,-4 1 0,33-1 0,-36 4 0,0 1 0,24 3 0,-14 1 0,-21-3 0,-1 0 0,1 1 0,5 2 0,-8-3 0,0 0 0,0 0 0,-1 0 0,1 0 0,-1 0 0,1 1 0,1 0 0,-2-1 0,0 0 0,-1 0 0,1 0 0,0 1 0,-1-1 0,1 0 0,-1 0 0,1 0 0,-1 0 0,1 1 0,-1 1 0,0-2 0,0 1 0,0 0 0,0 0 0,0-1 0,0 1 0,-1 0 0,1-1 0,-1 1 0,1 0 0,-2 2 0,-1 0 0,1 0 0,-6 6 0,-21 22-338,-2-2-162,18-18 427,-52 51 73,6 3 0,52-57 0,-9 14 0,15-20 0,-3 5 0,4-7 0,0-1 0,0 1 0,-1 0 0,1 0 0,0 0 0,0 0 0,0 0 0,0 0 0,0 1 0,1-2 0,-1 1 0,0-1 0,0 1 0,0-1 0,1 1 0,-1-1 0,0 1 0,0-1 0,1 0 0,-1 1 0,0-1 0,1 1 0,-1-1 0,1 0 0,-1 1 0,0-1 0,1 0 0,-1 0 0,1 1 0,-1-1 0,1 0 0,-1 0 0,1 0 0,0 1 0,1-1 0,0 0 0,0 1 0,0-1 0,-1 0 0,5-1 0,0 1-2,0-1-1,12-3 1,11-6 39,-13 3-12,0-1 0,-1 0 0,0-1 0,0-1-1,21-17 1,-29 21-25,-1 0 0,8-9 0,-12 12 0,2-4 0,-3 6 0,-1 0 0,1 0 0,-1 0 0,0 0 0,1 0 0,-1 0 0,0-2 0,0 3 0,0-1 0,0 1 0,0-1 0,0 1 0,0-1 0,0 1 0,0-1 0,0 1 0,-1-1 0,1 1 0,0-1 0,0 1 0,-1 0 0,1-1 0,0 1 0,-1-1 0,1 1 0,0 0 0,-1-1 0,1 1 0,-1 0 0,0-1 0,0 0 0,-1 0 0,0 0 0,0 1 0,0-1 0,-2 0 0,-35-5 0,26 4 0,-56-9 33,48 6-17,-24-7 1,39 10-17,1 0 0,0 0 0,0-1 0,-5-3 0,8 5 0,0 0 0,0-1 0,0 0 0,0 1 0,0-1 0,0 0 0,1 0 0,-1 0 0,1 0 0,-3-4 0,3 3 0,0 0 0,0 0 0,1 0 0,-1 0 0,1 0 0,-1 0 0,1 0 0,0-5 0,1 3 0,0 0 0,0-1 0,0 1 0,3-5 0,-2 5 0,0 0 0,0 0 0,1 1 0,0-1 0,0 1 0,0 0 0,1 0 0,0 0 0,-1 0 0,2 1 0,-1-1 0,8-4 0,-6 4-314,0 1 1,0 0-1,12-5 1,-12 6-5958</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7"/>
    </inkml:context>
    <inkml:brush xml:id="br0">
      <inkml:brushProperty name="width" value="0.035" units="cm"/>
      <inkml:brushProperty name="height" value="0.035" units="cm"/>
    </inkml:brush>
  </inkml:definitions>
  <inkml:trace contextRef="#ctx0" brushRef="#br0">87 28 24575,'1'0'0,"1"-2"0,0 1 0,0-1 0,0 1 0,0 0 0,1 0 0,-1 0 0,1 0 0,-1 0 0,4-1 0,-2 1 0,0 0 0,1 0 0,-1 0 0,6 0 0,-3 1 0,-1 0 0,10 0 0,-4 1 0,0 0 0,21 4 0,-24-3 0,0 0 0,0 0 0,0 1 0,0-1 0,-1 1 0,0 0 0,15 8 0,-17-7 0,1 0 0,-1 0 0,0 0 0,6 6 0,-8-7 0,-1 1 0,0-1 0,-1 1 0,1-1 0,-1 1 0,3 7 0,-4-6 0,0 0 0,-1-1 0,1 1 0,-2 0 0,1 0 0,-1 0 0,-2 6 0,0-4 0,-1 1 0,0-1 0,0 0 0,-7 7 0,4-7 0,0 0 0,-1 1 0,-1-1 0,0-1 0,0 1 0,-14 6 0,17-9 0,-1-1 0,0 0 0,0 0 0,0 0 0,-10 2 0,13-4 0,-1 0 0,0 0 0,0 0 0,0 0 0,0-1 0,0 1 0,0-1 0,0 0 0,-10 0 0,10-1 0,-1 1 0,1-1 0,0 0 0,-9-2 0,8 1 0,0 1 0,0-2 0,-7-2 0,5 1 0,1 0 0,0 0 0,0 0 0,1 0 0,-9-8 0,9 6-37,1 1 0,0-1 0,1 0-1,0 0 1,0 0 0,1 0 0,-3-8-1,4 4-21,0 1-1,1-1 1,0 0-1,2-10 0,1 6 60,9-26 0,-9 35 0,0 1 0,4-6 0,-4 8 0,0-1 0,0 1 0,0 0 0,0 0 0,6-4 0,-5 4 23,1 0 0,0 0 0,0 1 0,-1-1 0,2 0 0,-1 1 0,0 0 0,0 0 0,1-1 0,-1 1 0,1 1-1,7-2 1,-8 2 0,1-1 0,0 1 0,-1 0 0,1 0 0,-1 0 0,1 1 0,0-1 0,-1 1 0,1-1 0,-1 1-1,1 0 1,7 2 0,-9-2-296,0 0 0,0 1 0,0-1 0,4 2 0,-5-1-6553</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8"/>
    </inkml:context>
    <inkml:brush xml:id="br0">
      <inkml:brushProperty name="width" value="0.035" units="cm"/>
      <inkml:brushProperty name="height" value="0.035" units="cm"/>
    </inkml:brush>
  </inkml:definitions>
  <inkml:trace contextRef="#ctx0" brushRef="#br0">27 0 24575,'0'0'0,"-7"29"0,3-14 0,3-11 0,-8 36 0,6-28 0,0 16 0,3-22 0,0-1 0,0 0 0,1 0 0,0 0 0,0 0 0,2 7 0,-2-9 0,1-1 0,-1 1 0,0 0 0,1 0 0,-1-1 0,1 1 0,0-1 0,0 0 0,0 1 0,1-1 0,-1 0 0,4 2 0,-3-2 2,1 0-1,-1 0 0,1-1 1,-1 1-1,1-1 0,0 0 1,7 2-1,-2-2-46,0 0 0,11 0 0,2-2-90,-1 0 0,38-7 0,39-16-84,-50 8 219,27-7 0,-74 23 0,1-1 0,1 0 0,3 0 0,-4 1 311,-2 0-367,0 0 1,0 0-1,0 0 1,0 0 0,0 0-1,0 0 1,0 0 0,0 0-1,0 0 1,0 0-1,0 1 1,0-1 0,0 0-1,0 0 1,0 0-1,0 0 1,1 0 0,-1 0-1,0 0 1,0 0-1,0 0 1,0 0 0,0 0-1,0 0 1,0 0 0,0 0-1,0 0 1,0 1-6148</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9"/>
    </inkml:context>
    <inkml:brush xml:id="br0">
      <inkml:brushProperty name="width" value="0.035" units="cm"/>
      <inkml:brushProperty name="height" value="0.035" units="cm"/>
    </inkml:brush>
  </inkml:definitions>
  <inkml:trace contextRef="#ctx0" brushRef="#br0">0 0 24575,'1'22'0,"0"6"0,-1 23 0,-1 15 0,4 3 0,-1 16 0,-2-71 0,1 20 0,0-24 0,2 13 0,-2-21 0,-1-1 0,0-1 0,0 1 0,0 0 0,0-1 0,0 1 0,1-1 0,-1 1 0,0 0 0,1 0 0,-1-1 0,0 0 0,0 0 0,0 0 0,0 0 0,0 0 0,0 0 0,0 0 0,0 0 0,0 0 0,0 0 0,0 0 0,1 0 0,-1 0 0,0 0 0,0 0 0,0 0 0,0 0 0,0 0 0,0 0 0,0 0 0,0 0 0,0 0 0,0 0 0,0 0 0,0 0 0,0 0 0,0 0 0,0 0 0,0 0 0,0 0 0,0 0 0,0 0 0,0 0 0,0 0 0,0 0 0,0 0 0,0 0 0,0 0 0,0 0 0,0 0 0,0 0 0,0 0 0,0 0 0,0 0 0,0 0 0,0 0 0,1-1 0,-1 0 0,1-2-1365,0 0-5461</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4"/>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5"/>
    </inkml:context>
    <inkml:brush xml:id="br0">
      <inkml:brushProperty name="width" value="0.035" units="cm"/>
      <inkml:brushProperty name="height" value="0.035" units="cm"/>
    </inkml:brush>
  </inkml:definitions>
  <inkml:trace contextRef="#ctx0" brushRef="#br0">0 0 24575,'13'1'0,"-4"0"0,78-1 0,-63 0 0,6-1 0,38 1 0,-50 1 120,-14-1-615,0 1 0,6 1 0,-5 0-6331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6"/>
    </inkml:context>
    <inkml:brush xml:id="br0">
      <inkml:brushProperty name="width" value="0.035" units="cm"/>
      <inkml:brushProperty name="height" value="0.035" units="cm"/>
    </inkml:brush>
  </inkml:definitions>
  <inkml:trace contextRef="#ctx0" brushRef="#br0">0 2 24575,'2'-1'0,"-1"1"0,0 0 0,1-1 0,-2 1 0,0 0 0,1 0 0,-1 0 0,0 0 0,0 0 0,0 0 0,0 0 0,0 0 0,0 0 0,0 0 0,0 0 0,0 0 0,0 0 0,0 0 0,0 0 0,0 0 0,0 0 0,0 0 0,0 0 0,1 0 0,-1 0 0,0 1 0,0-1 0,0 0 0,0 0 0,0 0 0,0 0 0,0 0 0,0 0 0,0 0 0,0 0 0,0 0 0,0 0 0,0 0 0,0 0 0,0 0 0,0 0 0,0 0 0,0 0 0,0 0 0,0 1 0,0-1 0,0 0 0,0 3 0,0 0 0,1 6 0,0-4 0,3 22 0,-1 39 0,-3-58 0,0-2 0,0 1 0,2 9 0,-2-15 0,0 0 0,0 0 0,0-1 0,1 1 0,-1 1 0,1-2 0,-1 0 0,0 0 0,0 1 0,0-1 0,0 0 0,0 0 0,1 0 0,-1 0 0,0 1 0,0-1 0,0 0 0,1 0 0,-1 0 0,0 0 0,0 0 0,0 0 0,1 0 0,-1 1 0,0-1 0,0 0 0,1 0 0,-1 0 0,1 0 0,0 0 0,-1 0 0,1 0 0,0-1 0,-1 1 0,1 0 0,0 0 0,-1 0 0,2-1 0,0 0 0,3-2 0,-4 2 0,19-12 0,0-1 0,-13 9 0,1 1 0,0 0 0,0 1 0,15-5 0,-18 6 0,0 1 0,0 0 0,0 1 0,-1-1 0,1 1 0,0 0 0,0 0 0,0 0 0,0 1 0,6 1 0,-7-1 0,0 0 0,0 1 0,0-1 0,0 1 0,-1 0 0,1 0 0,4 4 0,-5-5 0,-1 1 0,0 0 0,0 0 0,3 4 0,-4-4 0,0 0 0,0-1 0,0 1 0,0 0 0,0 0 0,-1 0 0,1 2 0,0-2 0,-1 0 0,0 0 0,0 0 0,0-1 0,0 1 0,0 2 0,-1-1 0,0 0 0,1-1 0,-3 5 0,0-1 0,-1 0 0,-6 9 0,2-6-110,0 1-1,-17 14 0,11-13-55,-19 13 0,-1-3 166,23-16 0,-14 6 0,21-10 0,0 1 0,0-1 0,-7 1 0,9-2 0,1 0 0,-1 0 0,0 0 0,1 0 0,-1 0 0,0 0 0,1 0 0,-1-1 0,0 1 0,1-1 0,-1 1 0,-1-2 0,1 1 24,1 0 0,-1 0-1,1 0 1,-1 0 0,1 0 0,-1-1-1,1 1 1,0 0 0,0-1-1,0 1 1,0-1 0,0 0 0,-1-2-1,1 1 25,-1 0-1,1 0 1,1 0-1,-1-1 0,0 1 1,1-5-1,0 5-47,0 1 0,0-1 0,0 1 0,1-1 0,-1 1 0,1-1 0,1-3 0,-2 5 0,1 0 0,0 0 0,-1-1 0,1 1 0,0 0 0,0 0 0,0 0 0,0 0 0,0 0 0,0 0 0,0 0 0,0 1 0,0-1 0,0 0 0,3-1 0,1 0-1365,1 1-5461</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2"/>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3"/>
    </inkml:context>
    <inkml:brush xml:id="br0">
      <inkml:brushProperty name="width" value="0.035" units="cm"/>
      <inkml:brushProperty name="height" value="0.035" units="cm"/>
    </inkml:brush>
  </inkml:definitions>
  <inkml:trace contextRef="#ctx0" brushRef="#br0">235 0 24575,'-4'0'0,"0"0"0,0 1 0,-5 1 0,-12 4 0,9-2 0,-17 9 0,-9 9 0,27-15 0,0 1 0,1 0 0,-9 10 0,11-10 0,1 0 0,0 1 0,-10 16 0,13-17-22,0-1-1,1 0 1,0 1-1,1 0 1,-1 0-1,2-1 1,-1 1 0,0 16-1,2-16-13,0 0 0,1-1 0,0 1-1,1 0 1,-1 0 0,1-1 0,1 1 0,0-1-1,4 9 1,-5-12 36,1 1 0,0 0 0,1-1 0,-1 1 0,1-1 0,5 5 0,-7-7 0,1 0 0,0 0 0,0 0 0,0 0 0,0 0 0,0 0 0,1-1 0,-1 0 0,1 1 0,6 0 0,-6-1 0,0-1 0,0 1 0,0-1 1,0 0-1,-1-1 0,1 1 0,0 0 0,0-1 0,0 0 0,0 0 0,-1 0 0,1-1 0,6-2 0,-6 2-2,-1 0 1,0 0-1,0 0 0,0-1 1,0 1-1,0-1 0,-1 1 1,1-1-1,-1 0 0,1 0 0,-1 0 1,0 0-1,-1-1 0,3-3 1,-3 4 1,0 0 0,0-1 0,0 1 0,-1 0 0,1-1 0,-1-4 0,0 3 0,0 1 0,-1 0 0,0-1 0,-2-6 0,1 5 0,0 0 0,-1 0 0,0 1 0,0-1 0,0 1 0,-1 0 0,-6-7 0,7 8-1,-1 1-1,1 0 1,-1 0 0,0 0 0,0 0 0,0 0 0,-5-1 0,6 2 12,-1 0-1,0 1 0,0 0 0,0 0 0,0 0 1,0 0-1,0 1 0,0-1 0,-4 1 0,3 0 96,-1 1 1,1-1-1,0 1 0,0 0 0,-8 3 0,6-2-483,1 1 0,-1 0 1,-8 6-1,9-5-6449</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9"/>
    </inkml:context>
    <inkml:brush xml:id="br0">
      <inkml:brushProperty name="width" value="0.035" units="cm"/>
      <inkml:brushProperty name="height" value="0.035" units="cm"/>
    </inkml:brush>
  </inkml:definitions>
  <inkml:trace contextRef="#ctx0" brushRef="#br0">85 28 24575,'1'0'0,"0"-2"0,1 1 0,1-1 0,-1 1 0,0 0 0,0 0 0,1 0 0,-1 0 0,1 0 0,2-1 0,-1 1 0,1 0 0,-1 0 0,0 0 0,6 0 0,-4 1 0,0 0 0,10 0 0,-4 1 0,-1 0 0,22 4 0,-24-3 0,0 0 0,-1 0 0,1 1 0,-1-1 0,1 1 0,-1 0 0,14 8 0,-16-7 0,1 0 0,-1 0 0,-1 0 0,7 6 0,-8-7 0,-1 1 0,0-1 0,-1 1 0,0-1 0,1 1 0,1 7 0,-3-6 0,0 0 0,0-1 0,-1 1 0,0 0 0,-1 0 0,1 0 0,-4 6 0,2-4 0,-2 1 0,0-1 0,0 0 0,-7 7 0,4-7 0,0 0 0,-1 1 0,0-1 0,-1-1 0,0 1 0,-13 6 0,16-9 0,-1-1 0,1 0 0,-1 0 0,0 0 0,-10 2 0,13-4 0,-1 0 0,0 0 0,1 0 0,-1 0 0,0-1 0,0 1 0,0-1 0,0 0 0,-10 0 0,10-1 0,0 1 0,0-1 0,0 0 0,-9-2 0,8 1 0,0 1 0,1-2 0,-8-2 0,5 1 0,1 0 0,0 0 0,1 0 0,-1 0 0,-7-8 0,8 6-37,1 1 0,0-1 0,1 0-1,0 0 1,1 0 0,0 0 0,-3-8-1,4 4-21,0 1-1,1-1 1,0 0-1,2-10 0,1 6 60,9-26 0,-9 35 0,0 1 0,4-6 0,-5 8 0,1-1 0,0 1 0,0 0 0,1 0 0,4-4 0,-4 4 23,1 0 0,-1 0 0,1 1 0,0-1 0,0 0 0,0 1 0,0 0 0,1 0 0,-1-1 0,0 1 0,1 1-1,7-2 1,-8 2 0,0-1 0,1 1 0,-1 0 0,1 0 0,0 0 0,-1 1 0,0-1 0,1 1 0,-1-1 0,1 1-1,-1 0 1,8 2 0,-9-2-296,0 0 0,0 1 0,0-1 0,4 2 0,-5-1-6553</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0"/>
    </inkml:context>
    <inkml:brush xml:id="br0">
      <inkml:brushProperty name="width" value="0.035" units="cm"/>
      <inkml:brushProperty name="height" value="0.035" units="cm"/>
    </inkml:brush>
  </inkml:definitions>
  <inkml:trace contextRef="#ctx0" brushRef="#br0">0 39 24575,'0'0'0,"0"0"0,48-4 0,-11 1 0,125-19-727,-153 21 727,40-5 0,-47 6 0,0 0 0,1 0 0,2 0 0,-5 0 7,0 0-1,0 0 1,0 0 0,0 0-1,1 0 1,-1 0 0,0 0 0,0 0-1,0 0 1,0 0 0,0 0-1,0 1 1,1-1 0,-1 0-1,0 0 1,0 0 0,0 0 2,0 0 0,0 0-1,0 0 1,0 0 0,0 0 0,0 0 0,0 1 0,0-1 0,0 0 0,0 0 0,0 0 0,0 0 0,0 0 0,0 0 0,0 0 0,0 0-1,0 0 1,0 0 0,0 0 0,0 0 0,0 0 0,0 0 0,0 0 0,0 0 0,0 0 0,0 0 0,0 1 0,-1-1 51,1 0 1,-1 1-1,0-1 1,1 0 0,-2 1-1,2-1-60,-1 0 0,1 1 0,-1-1 0,1 0 0,0 0 0,-1 0 0,1 0 0,-2 0 0,2 0 0,0 0 0,0 0 0,0 0 0,0 0 0,0 0 0,0 0 0,0 0 0,0 0 0,0 0 0,0 0 0,0 0 0,0 0 0,0 0 0,0 0 0,0 0 0,0 0 0,0 0 0,0 0 0,0 0 0,0 0 0,0 0 0,0 0 0,0 0 0,0 0 0,0 0 0,0 0 0,0 0 0,0 0 0,0 0 0,0 0 0,0 0 0,0 0 0,0 0 0,0 0 0,0 0 0,1 0 0,-1 0 0,0 0 0,0 0 0,0 0 0,0 0 0,0 0 0,0 0 0,0 0 0,0 0 0,0 0 0,0 0 0,0 0 0,0 0 0,1-1 0,2-1 0,-2 1 0,0 0 0,0 1 0,0-1 0,1 0 0,-1 1 0,3-2 0,-4 2 0,0 0 0,0 0 0,0 0 0,0 0 0,0 0 0,0 0 0,0 0 0,0 0 0,0 0 0,0 0 0,1 0 0,-1 0 0,0 0 0,0 0 0,0 0 0,0 0 0,0 0 0,0 0 0,0 0 0,0 0 0,0 0 0,0 0 0,0 0 0,0 0 0,0 0 0,0 0 0,0 0 0,0 0 0,0 0 0,1 1 0,-1-1 0,0 0 0,0 0 0,0 0 0,0 0 0,0 0 0,0 0 0,0 0 0,-1 0 0,1 0 0,0 1 0,0-1 0,0 0 0,0 0 0,0 0 0,0 0 0,-2 3 0,-1 0 0,1-1 0,0 0 0,0 1 0,0 0 0,-2 4 0,-9 21 0,3-7 0,-16 30-12,10-19-603,-36 65-528,12-20 485,39-75 655,-27 55-691,27-52 483,-1-1 0,1 1 0,-1 6 0,1-3-4011</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1"/>
    </inkml:context>
    <inkml:brush xml:id="br0">
      <inkml:brushProperty name="width" value="0.035" units="cm"/>
      <inkml:brushProperty name="height" value="0.035" units="cm"/>
    </inkml:brush>
  </inkml:definitions>
  <inkml:trace contextRef="#ctx0" brushRef="#br0">0 1 24575,'0'0'0,"1"0"0,-1 1 0,0-1 0,0 0 0,1 0 0,-1 0 0,0 0 0,1 0 0,0 1 0,1-1 0,0 1 0,0-1 0,0 0 0,0 1 0,3-1 0,11-1 0,-11 0 0,82-2 0,-32 6-417,-3 0-1051,-33-3-4838</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7"/>
    </inkml:context>
    <inkml:brush xml:id="br0">
      <inkml:brushProperty name="width" value="0.035" units="cm"/>
      <inkml:brushProperty name="height" value="0.035" units="cm"/>
    </inkml:brush>
  </inkml:definitions>
  <inkml:trace contextRef="#ctx0" brushRef="#br0">91 29 24575,'0'0'0,"2"-2"0,1 1 0,-1 0 0,0-1 0,1 1 0,-1 0 0,1-1 0,-1 1 0,1 0 0,3 0 0,-2-1 0,1 2 0,-1-1 0,1 0 0,5 0 0,-3 0 0,0 1 0,10 0 0,-5 1 0,0 1 0,23 3 0,-26-3 0,1 0 0,-1 0 0,0 1 0,0 0 0,0 0 0,0 0 0,14 8 0,-16-7 0,0 0 0,0 0 0,-1 1 0,6 5 0,-8-6 0,-1-1 0,0 1 0,0-1 0,0 1 0,-1 0 0,3 8 0,-4-7 0,0 0 0,0 0 0,-1 0 0,0 0 0,-1 0 0,0 0 0,-2 7 0,0-4 0,-1-1 0,0 1 0,-1-1 0,-6 7 0,4-6 0,-1 0 0,0 0 0,-1-1 0,-1 0 0,1 0 0,-15 7 0,17-11 0,0 1 0,0-1 0,0 0 0,0 0 0,-11 2 0,13-3 0,0-1 0,0 0 0,0 0 0,0-1 0,0 1 0,-1-1 0,1 1 0,0-1 0,-11 0 0,10-1 0,1 1 0,-1-1 0,1 0 0,-9-2 0,7 1 0,1 0 0,0 0 0,-8-4 0,6 2 0,0 0 0,1 0 0,0-1 0,0 1 0,-8-9 0,9 7-37,0 1 0,1-1 0,1 0-1,0 0 1,0-1 0,0 1 0,-1-9-1,2 5-21,1 0-1,1-1 1,0 1-1,2-11 0,1 6 60,10-27 0,-10 38 0,0-1 0,4-5 0,-4 7 0,0 1 0,0 0 0,0-1 0,1 1 0,5-4 0,-5 4 23,1 0 0,0 0 0,0 0 0,0 1 0,0-1 0,1 0 0,-1 1 0,1 0 0,-1 0 0,1 0 0,0 0-1,7-1 1,-7 2 0,0-1 0,0 1 0,0 0 0,-1 0 0,1 0 0,0 1 0,0-1 0,0 1 0,-1-1 0,1 1-1,-1 0 1,9 3 0,-9-3-296,-1 0 0,0 0 0,0 0 0,4 3 0,-5-3-6553</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8"/>
    </inkml:context>
    <inkml:brush xml:id="br0">
      <inkml:brushProperty name="width" value="0.035" units="cm"/>
      <inkml:brushProperty name="height" value="0.035" units="cm"/>
    </inkml:brush>
  </inkml:definitions>
  <inkml:trace contextRef="#ctx0" brushRef="#br0">12 41 24575,'2'-1'0,"-1"0"0,4-1 0,0 0 0,6-1 0,12-2 0,-4 1 0,33-1 0,-36 4 0,0 1 0,24 3 0,-14 1 0,-21-3 0,-1 0 0,1 1 0,5 2 0,-8-3 0,0 0 0,0 0 0,-1 0 0,1 0 0,-1 0 0,1 1 0,1 0 0,-2-1 0,0 0 0,-1 0 0,1 0 0,0 1 0,-1-1 0,1 0 0,-1 0 0,1 0 0,-1 0 0,1 1 0,-1 1 0,0-2 0,0 1 0,0 0 0,0 0 0,0-1 0,0 1 0,-1 0 0,1-1 0,-1 1 0,1 0 0,-2 2 0,-1 0 0,1 0 0,-6 6 0,-21 22-338,-2-2-162,18-18 427,-52 51 73,6 3 0,52-57 0,-9 14 0,15-20 0,-3 5 0,4-7 0,0-1 0,0 1 0,-1 0 0,1 0 0,0 0 0,0 0 0,0 0 0,0 0 0,0 1 0,1-2 0,-1 1 0,0-1 0,0 1 0,0-1 0,1 1 0,-1-1 0,0 1 0,0-1 0,1 0 0,-1 1 0,0-1 0,1 1 0,-1-1 0,1 0 0,-1 1 0,0-1 0,1 0 0,-1 0 0,1 1 0,-1-1 0,1 0 0,-1 0 0,1 0 0,0 1 0,1-1 0,0 0 0,0 1 0,0-1 0,-1 0 0,5-1 0,0 1-2,0-1-1,12-3 1,11-6 39,-13 3-12,0-1 0,-1 0 0,0-1 0,0-1-1,21-17 1,-29 21-25,-1 0 0,8-9 0,-12 12 0,2-4 0,-3 6 0,-1 0 0,1 0 0,-1 0 0,0 0 0,1 0 0,-1 0 0,0-2 0,0 3 0,0-1 0,0 1 0,0-1 0,0 1 0,0-1 0,0 1 0,0-1 0,0 1 0,-1-1 0,1 1 0,0-1 0,0 1 0,-1 0 0,1-1 0,0 1 0,-1-1 0,1 1 0,0 0 0,-1-1 0,1 1 0,-1 0 0,0-1 0,0 0 0,-1 0 0,0 0 0,0 1 0,0-1 0,-2 0 0,-35-5 0,26 4 0,-56-9 33,48 6-17,-24-7 1,39 10-17,1 0 0,0 0 0,0-1 0,-5-3 0,8 5 0,0 0 0,0-1 0,0 0 0,0 1 0,0-1 0,0 0 0,1 0 0,-1 0 0,1 0 0,-3-4 0,3 3 0,0 0 0,0 0 0,1 0 0,-1 0 0,1 0 0,-1 0 0,1 0 0,0-5 0,1 3 0,0 0 0,0-1 0,0 1 0,3-5 0,-2 5 0,0 0 0,0 0 0,1 1 0,0-1 0,0 1 0,0 0 0,1 0 0,0 0 0,-1 0 0,2 1 0,-1-1 0,8-4 0,-6 4-314,0 1 1,0 0-1,12-5 1,-12 6-5958</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4"/>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5"/>
    </inkml:context>
    <inkml:brush xml:id="br0">
      <inkml:brushProperty name="width" value="0.035" units="cm"/>
      <inkml:brushProperty name="height" value="0.035" units="cm"/>
    </inkml:brush>
  </inkml:definitions>
  <inkml:trace contextRef="#ctx0" brushRef="#br0">0 0 24575,'13'1'0,"-4"0"0,78-1 0,-63 0 0,6-1 0,38 1 0,-50 1 120,-14-1-615,0 1 0,6 1 0,-5 0-6331</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6"/>
    </inkml:context>
    <inkml:brush xml:id="br0">
      <inkml:brushProperty name="width" value="0.035" units="cm"/>
      <inkml:brushProperty name="height" value="0.035" units="cm"/>
    </inkml:brush>
  </inkml:definitions>
  <inkml:trace contextRef="#ctx0" brushRef="#br0">0 2 24575,'2'-1'0,"-1"1"0,0 0 0,1-1 0,-2 1 0,0 0 0,1 0 0,-1 0 0,0 0 0,0 0 0,0 0 0,0 0 0,0 0 0,0 0 0,0 0 0,0 0 0,0 0 0,0 0 0,0 0 0,0 0 0,0 0 0,0 0 0,0 0 0,0 0 0,1 0 0,-1 0 0,0 1 0,0-1 0,0 0 0,0 0 0,0 0 0,0 0 0,0 0 0,0 0 0,0 0 0,0 0 0,0 0 0,0 0 0,0 0 0,0 0 0,0 0 0,0 0 0,0 0 0,0 0 0,0 0 0,0 1 0,0-1 0,0 0 0,0 3 0,0 0 0,1 6 0,0-4 0,3 22 0,-1 39 0,-3-58 0,0-2 0,0 1 0,2 9 0,-2-15 0,0 0 0,0 0 0,0-1 0,1 1 0,-1 1 0,1-2 0,-1 0 0,0 0 0,0 1 0,0-1 0,0 0 0,0 0 0,1 0 0,-1 0 0,0 1 0,0-1 0,0 0 0,1 0 0,-1 0 0,0 0 0,0 0 0,0 0 0,1 0 0,-1 1 0,0-1 0,0 0 0,1 0 0,-1 0 0,1 0 0,0 0 0,-1 0 0,1 0 0,0-1 0,-1 1 0,1 0 0,0 0 0,-1 0 0,2-1 0,0 0 0,3-2 0,-4 2 0,19-12 0,0-1 0,-13 9 0,1 1 0,0 0 0,0 1 0,15-5 0,-18 6 0,0 1 0,0 0 0,0 1 0,-1-1 0,1 1 0,0 0 0,0 0 0,0 0 0,0 1 0,6 1 0,-7-1 0,0 0 0,0 1 0,0-1 0,0 1 0,-1 0 0,1 0 0,4 4 0,-5-5 0,-1 1 0,0 0 0,0 0 0,3 4 0,-4-4 0,0 0 0,0-1 0,0 1 0,0 0 0,0 0 0,-1 0 0,1 2 0,0-2 0,-1 0 0,0 0 0,0 0 0,0-1 0,0 1 0,0 2 0,-1-1 0,0 0 0,1-1 0,-3 5 0,0-1 0,-1 0 0,-6 9 0,2-6-110,0 1-1,-17 14 0,11-13-55,-19 13 0,-1-3 166,23-16 0,-14 6 0,21-10 0,0 1 0,0-1 0,-7 1 0,9-2 0,1 0 0,-1 0 0,0 0 0,1 0 0,-1 0 0,0 0 0,1 0 0,-1-1 0,0 1 0,1-1 0,-1 1 0,-1-2 0,1 1 24,1 0 0,-1 0-1,1 0 1,-1 0 0,1 0 0,-1-1-1,1 1 1,0 0 0,0-1-1,0 1 1,0-1 0,0 0 0,-1-2-1,1 1 25,-1 0-1,1 0 1,1 0-1,-1-1 0,0 1 1,1-5-1,0 5-47,0 1 0,0-1 0,0 1 0,1-1 0,-1 1 0,1-1 0,1-3 0,-2 5 0,1 0 0,0 0 0,-1-1 0,1 1 0,0 0 0,0 0 0,0 0 0,0 0 0,0 0 0,0 0 0,0 0 0,0 1 0,0-1 0,0 0 0,3-1 0,1 0-1365,1 1-5461</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2"/>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3"/>
    </inkml:context>
    <inkml:brush xml:id="br0">
      <inkml:brushProperty name="width" value="0.035" units="cm"/>
      <inkml:brushProperty name="height" value="0.035" units="cm"/>
    </inkml:brush>
  </inkml:definitions>
  <inkml:trace contextRef="#ctx0" brushRef="#br0">235 0 24575,'-4'0'0,"0"0"0,0 1 0,-5 1 0,-12 4 0,9-2 0,-17 9 0,-9 9 0,27-15 0,0 1 0,1 0 0,-9 10 0,11-10 0,1 0 0,0 1 0,-10 16 0,13-17-22,0-1-1,1 0 1,0 1-1,1 0 1,-1 0-1,2-1 1,-1 1 0,0 16-1,2-16-13,0 0 0,1-1 0,0 1-1,1 0 1,-1 0 0,1-1 0,1 1 0,0-1-1,4 9 1,-5-12 36,1 1 0,0 0 0,1-1 0,-1 1 0,1-1 0,5 5 0,-7-7 0,1 0 0,0 0 0,0 0 0,0 0 0,0 0 0,0 0 0,1-1 0,-1 0 0,1 1 0,6 0 0,-6-1 0,0-1 0,0 1 0,0-1 1,0 0-1,-1-1 0,1 1 0,0 0 0,0-1 0,0 0 0,0 0 0,-1 0 0,1-1 0,6-2 0,-6 2-2,-1 0 1,0 0-1,0 0 0,0-1 1,0 1-1,0-1 0,-1 1 1,1-1-1,-1 0 0,1 0 0,-1 0 1,0 0-1,-1-1 0,3-3 1,-3 4 1,0 0 0,0-1 0,0 1 0,-1 0 0,1-1 0,-1-4 0,0 3 0,0 1 0,-1 0 0,0-1 0,-2-6 0,1 5 0,0 0 0,-1 0 0,0 1 0,0-1 0,0 1 0,-1 0 0,-6-7 0,7 8-1,-1 1-1,1 0 1,-1 0 0,0 0 0,0 0 0,0 0 0,-5-1 0,6 2 12,-1 0-1,0 1 0,0 0 0,0 0 0,0 0 1,0 0-1,0 1 0,0-1 0,-4 1 0,3 0 96,-1 1 1,1-1-1,0 1 0,0 0 0,-8 3 0,6-2-483,1 1 0,-1 0 1,-8 6-1,9-5-6449</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9"/>
    </inkml:context>
    <inkml:brush xml:id="br0">
      <inkml:brushProperty name="width" value="0.035" units="cm"/>
      <inkml:brushProperty name="height" value="0.035" units="cm"/>
    </inkml:brush>
  </inkml:definitions>
  <inkml:trace contextRef="#ctx0" brushRef="#br0">85 28 24575,'1'0'0,"0"-2"0,1 1 0,1-1 0,-1 1 0,0 0 0,0 0 0,1 0 0,-1 0 0,1 0 0,2-1 0,-1 1 0,1 0 0,-1 0 0,0 0 0,6 0 0,-4 1 0,0 0 0,10 0 0,-4 1 0,-1 0 0,22 4 0,-24-3 0,0 0 0,-1 0 0,1 1 0,-1-1 0,1 1 0,-1 0 0,14 8 0,-16-7 0,1 0 0,-1 0 0,-1 0 0,7 6 0,-8-7 0,-1 1 0,0-1 0,-1 1 0,0-1 0,1 1 0,1 7 0,-3-6 0,0 0 0,0-1 0,-1 1 0,0 0 0,-1 0 0,1 0 0,-4 6 0,2-4 0,-2 1 0,0-1 0,0 0 0,-7 7 0,4-7 0,0 0 0,-1 1 0,0-1 0,-1-1 0,0 1 0,-13 6 0,16-9 0,-1-1 0,1 0 0,-1 0 0,0 0 0,-10 2 0,13-4 0,-1 0 0,0 0 0,1 0 0,-1 0 0,0-1 0,0 1 0,0-1 0,0 0 0,-10 0 0,10-1 0,0 1 0,0-1 0,0 0 0,-9-2 0,8 1 0,0 1 0,1-2 0,-8-2 0,5 1 0,1 0 0,0 0 0,1 0 0,-1 0 0,-7-8 0,8 6-37,1 1 0,0-1 0,1 0-1,0 0 1,1 0 0,0 0 0,-3-8-1,4 4-21,0 1-1,1-1 1,0 0-1,2-10 0,1 6 60,9-26 0,-9 35 0,0 1 0,4-6 0,-5 8 0,1-1 0,0 1 0,0 0 0,1 0 0,4-4 0,-4 4 23,1 0 0,-1 0 0,1 1 0,0-1 0,0 0 0,0 1 0,0 0 0,1 0 0,-1-1 0,0 1 0,1 1-1,7-2 1,-8 2 0,0-1 0,1 1 0,-1 0 0,1 0 0,0 0 0,-1 1 0,0-1 0,1 1 0,-1-1 0,1 1-1,-1 0 1,8 2 0,-9-2-296,0 0 0,0 1 0,0-1 0,4 2 0,-5-1-6553</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0"/>
    </inkml:context>
    <inkml:brush xml:id="br0">
      <inkml:brushProperty name="width" value="0.035" units="cm"/>
      <inkml:brushProperty name="height" value="0.035" units="cm"/>
    </inkml:brush>
  </inkml:definitions>
  <inkml:trace contextRef="#ctx0" brushRef="#br0">0 39 24575,'0'0'0,"0"0"0,48-4 0,-11 1 0,125-19-727,-153 21 727,40-5 0,-47 6 0,0 0 0,1 0 0,2 0 0,-5 0 7,0 0-1,0 0 1,0 0 0,0 0-1,1 0 1,-1 0 0,0 0 0,0 0-1,0 0 1,0 0 0,0 0-1,0 1 1,1-1 0,-1 0-1,0 0 1,0 0 0,0 0 2,0 0 0,0 0-1,0 0 1,0 0 0,0 0 0,0 0 0,0 1 0,0-1 0,0 0 0,0 0 0,0 0 0,0 0 0,0 0 0,0 0 0,0 0 0,0 0-1,0 0 1,0 0 0,0 0 0,0 0 0,0 0 0,0 0 0,0 0 0,0 0 0,0 0 0,0 0 0,0 1 0,-1-1 51,1 0 1,-1 1-1,0-1 1,1 0 0,-2 1-1,2-1-60,-1 0 0,1 1 0,-1-1 0,1 0 0,0 0 0,-1 0 0,1 0 0,-2 0 0,2 0 0,0 0 0,0 0 0,0 0 0,0 0 0,0 0 0,0 0 0,0 0 0,0 0 0,0 0 0,0 0 0,0 0 0,0 0 0,0 0 0,0 0 0,0 0 0,0 0 0,0 0 0,0 0 0,0 0 0,0 0 0,0 0 0,0 0 0,0 0 0,0 0 0,0 0 0,0 0 0,0 0 0,0 0 0,0 0 0,0 0 0,0 0 0,0 0 0,0 0 0,0 0 0,0 0 0,1 0 0,-1 0 0,0 0 0,0 0 0,0 0 0,0 0 0,0 0 0,0 0 0,0 0 0,0 0 0,0 0 0,0 0 0,0 0 0,0 0 0,1-1 0,2-1 0,-2 1 0,0 0 0,0 1 0,0-1 0,1 0 0,-1 1 0,3-2 0,-4 2 0,0 0 0,0 0 0,0 0 0,0 0 0,0 0 0,0 0 0,0 0 0,0 0 0,0 0 0,0 0 0,1 0 0,-1 0 0,0 0 0,0 0 0,0 0 0,0 0 0,0 0 0,0 0 0,0 0 0,0 0 0,0 0 0,0 0 0,0 0 0,0 0 0,0 0 0,0 0 0,0 0 0,0 0 0,0 0 0,1 1 0,-1-1 0,0 0 0,0 0 0,0 0 0,0 0 0,0 0 0,0 0 0,0 0 0,-1 0 0,1 0 0,0 1 0,0-1 0,0 0 0,0 0 0,0 0 0,0 0 0,-2 3 0,-1 0 0,1-1 0,0 0 0,0 1 0,0 0 0,-2 4 0,-9 21 0,3-7 0,-16 30-12,10-19-603,-36 65-528,12-20 485,39-75 655,-27 55-691,27-52 483,-1-1 0,1 1 0,-1 6 0,1-3-4011</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1"/>
    </inkml:context>
    <inkml:brush xml:id="br0">
      <inkml:brushProperty name="width" value="0.035" units="cm"/>
      <inkml:brushProperty name="height" value="0.035" units="cm"/>
    </inkml:brush>
  </inkml:definitions>
  <inkml:trace contextRef="#ctx0" brushRef="#br0">0 1 24575,'0'0'0,"1"0"0,-1 1 0,0-1 0,0 0 0,1 0 0,-1 0 0,0 0 0,1 0 0,0 1 0,1-1 0,0 1 0,0-1 0,0 0 0,0 1 0,3-1 0,11-1 0,-11 0 0,82-2 0,-32 6-417,-3 0-1051,-33-3-4838</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7"/>
    </inkml:context>
    <inkml:brush xml:id="br0">
      <inkml:brushProperty name="width" value="0.035" units="cm"/>
      <inkml:brushProperty name="height" value="0.035" units="cm"/>
    </inkml:brush>
  </inkml:definitions>
  <inkml:trace contextRef="#ctx0" brushRef="#br0">91 29 24575,'0'0'0,"2"-2"0,1 1 0,-1 0 0,0-1 0,1 1 0,-1 0 0,1-1 0,-1 1 0,1 0 0,3 0 0,-2-1 0,1 2 0,-1-1 0,1 0 0,5 0 0,-3 0 0,0 1 0,10 0 0,-5 1 0,0 1 0,23 3 0,-26-3 0,1 0 0,-1 0 0,0 1 0,0 0 0,0 0 0,0 0 0,14 8 0,-16-7 0,0 0 0,0 0 0,-1 1 0,6 5 0,-8-6 0,-1-1 0,0 1 0,0-1 0,0 1 0,-1 0 0,3 8 0,-4-7 0,0 0 0,0 0 0,-1 0 0,0 0 0,-1 0 0,0 0 0,-2 7 0,0-4 0,-1-1 0,0 1 0,-1-1 0,-6 7 0,4-6 0,-1 0 0,0 0 0,-1-1 0,-1 0 0,1 0 0,-15 7 0,17-11 0,0 1 0,0-1 0,0 0 0,0 0 0,-11 2 0,13-3 0,0-1 0,0 0 0,0 0 0,0-1 0,0 1 0,-1-1 0,1 1 0,0-1 0,-11 0 0,10-1 0,1 1 0,-1-1 0,1 0 0,-9-2 0,7 1 0,1 0 0,0 0 0,-8-4 0,6 2 0,0 0 0,1 0 0,0-1 0,0 1 0,-8-9 0,9 7-37,0 1 0,1-1 0,1 0-1,0 0 1,0-1 0,0 1 0,-1-9-1,2 5-21,1 0-1,1-1 1,0 1-1,2-11 0,1 6 60,10-27 0,-10 38 0,0-1 0,4-5 0,-4 7 0,0 1 0,0 0 0,0-1 0,1 1 0,5-4 0,-5 4 23,1 0 0,0 0 0,0 0 0,0 1 0,0-1 0,1 0 0,-1 1 0,1 0 0,-1 0 0,1 0 0,0 0-1,7-1 1,-7 2 0,0-1 0,0 1 0,0 0 0,-1 0 0,1 0 0,0 1 0,0-1 0,0 1 0,-1-1 0,1 1-1,-1 0 1,9 3 0,-9-3-296,-1 0 0,0 0 0,0 0 0,4 3 0,-5-3-6553</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8"/>
    </inkml:context>
    <inkml:brush xml:id="br0">
      <inkml:brushProperty name="width" value="0.035" units="cm"/>
      <inkml:brushProperty name="height" value="0.035" units="cm"/>
    </inkml:brush>
  </inkml:definitions>
  <inkml:trace contextRef="#ctx0" brushRef="#br0">12 41 24575,'2'-1'0,"-1"0"0,4-1 0,0 0 0,6-1 0,12-2 0,-4 1 0,33-1 0,-36 4 0,0 1 0,24 3 0,-14 1 0,-21-3 0,-1 0 0,1 1 0,5 2 0,-8-3 0,0 0 0,0 0 0,-1 0 0,1 0 0,-1 0 0,1 1 0,1 0 0,-2-1 0,0 0 0,-1 0 0,1 0 0,0 1 0,-1-1 0,1 0 0,-1 0 0,1 0 0,-1 0 0,1 1 0,-1 1 0,0-2 0,0 1 0,0 0 0,0 0 0,0-1 0,0 1 0,-1 0 0,1-1 0,-1 1 0,1 0 0,-2 2 0,-1 0 0,1 0 0,-6 6 0,-21 22-338,-2-2-162,18-18 427,-52 51 73,6 3 0,52-57 0,-9 14 0,15-20 0,-3 5 0,4-7 0,0-1 0,0 1 0,-1 0 0,1 0 0,0 0 0,0 0 0,0 0 0,0 0 0,0 1 0,1-2 0,-1 1 0,0-1 0,0 1 0,0-1 0,1 1 0,-1-1 0,0 1 0,0-1 0,1 0 0,-1 1 0,0-1 0,1 1 0,-1-1 0,1 0 0,-1 1 0,0-1 0,1 0 0,-1 0 0,1 1 0,-1-1 0,1 0 0,-1 0 0,1 0 0,0 1 0,1-1 0,0 0 0,0 1 0,0-1 0,-1 0 0,5-1 0,0 1-2,0-1-1,12-3 1,11-6 39,-13 3-12,0-1 0,-1 0 0,0-1 0,0-1-1,21-17 1,-29 21-25,-1 0 0,8-9 0,-12 12 0,2-4 0,-3 6 0,-1 0 0,1 0 0,-1 0 0,0 0 0,1 0 0,-1 0 0,0-2 0,0 3 0,0-1 0,0 1 0,0-1 0,0 1 0,0-1 0,0 1 0,0-1 0,0 1 0,-1-1 0,1 1 0,0-1 0,0 1 0,-1 0 0,1-1 0,0 1 0,-1-1 0,1 1 0,0 0 0,-1-1 0,1 1 0,-1 0 0,0-1 0,0 0 0,-1 0 0,0 0 0,0 1 0,0-1 0,-2 0 0,-35-5 0,26 4 0,-56-9 33,48 6-17,-24-7 1,39 10-17,1 0 0,0 0 0,0-1 0,-5-3 0,8 5 0,0 0 0,0-1 0,0 0 0,0 1 0,0-1 0,0 0 0,1 0 0,-1 0 0,1 0 0,-3-4 0,3 3 0,0 0 0,0 0 0,1 0 0,-1 0 0,1 0 0,-1 0 0,1 0 0,0-5 0,1 3 0,0 0 0,0-1 0,0 1 0,3-5 0,-2 5 0,0 0 0,0 0 0,1 1 0,0-1 0,0 1 0,0 0 0,1 0 0,0 0 0,-1 0 0,2 1 0,-1-1 0,8-4 0,-6 4-314,0 1 1,0 0-1,12-5 1,-12 6-5958</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2"/>
    </inkml:context>
    <inkml:brush xml:id="br0">
      <inkml:brushProperty name="width" value="0.035" units="cm"/>
      <inkml:brushProperty name="height" value="0.035" units="cm"/>
    </inkml:brush>
  </inkml:definitions>
  <inkml:trace contextRef="#ctx0" brushRef="#br0">85 28 24575,'0'0'0,"2"-2"0,0 1 0,0-1 0,0 1 0,0 0 0,1 0 0,-1 0 0,0 0 0,1 0 0,2-1 0,-1 1 0,1 0 0,-1 0 0,0 0 0,6 0 0,-4 1 0,0 0 0,10 0 0,-5 1 0,1 0 0,20 4 0,-23-3 0,0 0 0,-1 0 0,1 1 0,-1-1 0,0 1 0,0 0 0,14 8 0,-15-7 0,-1 0 0,0 0 0,0 0 0,6 6 0,-9-7 0,0 1 0,0-1 0,-1 1 0,1-1 0,-1 1 0,2 7 0,-2-6 0,-2 0 0,1-1 0,-1 1 0,0 0 0,-1 0 0,1 0 0,-4 6 0,2-4 0,-2 1 0,0-1 0,0 0 0,-7 7 0,5-7 0,-1 0 0,-1 1 0,0-1 0,-1-1 0,0 1 0,-13 6 0,16-9 0,-1-1 0,1 0 0,-1 0 0,0 0 0,-9 2 0,11-4 0,0 0 0,1 0 0,-1 0 0,0 0 0,0-1 0,1 1 0,-1-1 0,0 0 0,-10 0 0,10-1 0,0 1 0,0-1 0,0 0 0,-9-2 0,8 1 0,0 1 0,1-2 0,-8-2 0,5 1 0,1 0 0,1 0 0,-1 0 0,1 0 0,-9-8 0,10 6-37,0 1 0,0-1 0,1 0-1,0 0 1,1 0 0,0 0 0,-3-8-1,4 4-21,0 1-1,1-1 1,0 0-1,2-10 0,1 6 60,9-26 0,-9 35 0,0 1 0,4-6 0,-5 8 0,1-1 0,0 1 0,0 0 0,0 0 0,6-4 0,-5 4 23,0 0 0,1 0 0,0 1 0,0-1 0,0 0 0,0 1 0,0 0 0,0 0 0,0-1 0,1 1 0,-1 1-1,8-2 1,-8 2 0,1-1 0,-1 1 0,1 0 0,-1 0 0,0 0 0,1 1 0,-1-1 0,1 1 0,-1-1 0,0 1-1,1 0 1,7 2 0,-9-2-296,0 0 0,0 1 0,0-1 0,3 2 0,-4-1-6553</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3"/>
    </inkml:context>
    <inkml:brush xml:id="br0">
      <inkml:brushProperty name="width" value="0.035" units="cm"/>
      <inkml:brushProperty name="height" value="0.035" units="cm"/>
    </inkml:brush>
  </inkml:definitions>
  <inkml:trace contextRef="#ctx0" brushRef="#br0">235 0 24575,'-4'0'0,"0"0"0,0 1 0,-5 1 0,-12 4 0,9-2 0,-17 9 0,-9 9 0,27-15 0,0 1 0,1 0 0,-9 10 0,11-10 0,1 0 0,0 1 0,-10 16 0,13-17-22,0-1-1,1 0 1,0 1-1,1 0 1,-1 0-1,2-1 1,-1 1 0,0 16-1,2-16-13,0 0 0,1-1 0,0 1-1,1 0 1,-1 0 0,1-1 0,1 1 0,0-1-1,4 9 1,-5-12 36,1 1 0,0 0 0,1-1 0,-1 1 0,1-1 0,5 5 0,-7-7 0,1 0 0,0 0 0,0 0 0,0 0 0,0 0 0,0 0 0,1-1 0,-1 0 0,1 1 0,6 0 0,-6-1 0,0-1 0,0 1 0,0-1 1,0 0-1,-1-1 0,1 1 0,0 0 0,0-1 0,0 0 0,0 0 0,-1 0 0,1-1 0,6-2 0,-6 2-2,-1 0 1,0 0-1,0 0 0,0-1 1,0 1-1,0-1 0,-1 1 1,1-1-1,-1 0 0,1 0 0,-1 0 1,0 0-1,-1-1 0,3-3 1,-3 4 1,0 0 0,0-1 0,0 1 0,-1 0 0,1-1 0,-1-4 0,0 3 0,0 1 0,-1 0 0,0-1 0,-2-6 0,1 5 0,0 0 0,-1 0 0,0 1 0,0-1 0,0 1 0,-1 0 0,-6-7 0,7 8-1,-1 1-1,1 0 1,-1 0 0,0 0 0,0 0 0,0 0 0,-5-1 0,6 2 12,-1 0-1,0 1 0,0 0 0,0 0 0,0 0 1,0 0-1,0 1 0,0-1 0,-4 1 0,3 0 96,-1 1 1,1-1-1,0 1 0,0 0 0,-8 3 0,6-2-483,1 1 0,-1 0 1,-8 6-1,9-5-6449</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9"/>
    </inkml:context>
    <inkml:brush xml:id="br0">
      <inkml:brushProperty name="width" value="0.035" units="cm"/>
      <inkml:brushProperty name="height" value="0.035" units="cm"/>
    </inkml:brush>
  </inkml:definitions>
  <inkml:trace contextRef="#ctx0" brushRef="#br0">85 28 24575,'1'0'0,"0"-2"0,1 1 0,1-1 0,-1 1 0,0 0 0,0 0 0,1 0 0,-1 0 0,1 0 0,2-1 0,-1 1 0,1 0 0,-1 0 0,0 0 0,6 0 0,-4 1 0,0 0 0,10 0 0,-4 1 0,-1 0 0,22 4 0,-24-3 0,0 0 0,-1 0 0,1 1 0,-1-1 0,1 1 0,-1 0 0,14 8 0,-16-7 0,1 0 0,-1 0 0,-1 0 0,7 6 0,-8-7 0,-1 1 0,0-1 0,-1 1 0,0-1 0,1 1 0,1 7 0,-3-6 0,0 0 0,0-1 0,-1 1 0,0 0 0,-1 0 0,1 0 0,-4 6 0,2-4 0,-2 1 0,0-1 0,0 0 0,-7 7 0,4-7 0,0 0 0,-1 1 0,0-1 0,-1-1 0,0 1 0,-13 6 0,16-9 0,-1-1 0,1 0 0,-1 0 0,0 0 0,-10 2 0,13-4 0,-1 0 0,0 0 0,1 0 0,-1 0 0,0-1 0,0 1 0,0-1 0,0 0 0,-10 0 0,10-1 0,0 1 0,0-1 0,0 0 0,-9-2 0,8 1 0,0 1 0,1-2 0,-8-2 0,5 1 0,1 0 0,0 0 0,1 0 0,-1 0 0,-7-8 0,8 6-37,1 1 0,0-1 0,1 0-1,0 0 1,1 0 0,0 0 0,-3-8-1,4 4-21,0 1-1,1-1 1,0 0-1,2-10 0,1 6 60,9-26 0,-9 35 0,0 1 0,4-6 0,-5 8 0,1-1 0,0 1 0,0 0 0,1 0 0,4-4 0,-4 4 23,1 0 0,-1 0 0,1 1 0,0-1 0,0 0 0,0 1 0,0 0 0,1 0 0,-1-1 0,0 1 0,1 1-1,7-2 1,-8 2 0,0-1 0,1 1 0,-1 0 0,1 0 0,0 0 0,-1 1 0,0-1 0,1 1 0,-1-1 0,1 1-1,-1 0 1,8 2 0,-9-2-296,0 0 0,0 1 0,0-1 0,4 2 0,-5-1-6553</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0"/>
    </inkml:context>
    <inkml:brush xml:id="br0">
      <inkml:brushProperty name="width" value="0.035" units="cm"/>
      <inkml:brushProperty name="height" value="0.035" units="cm"/>
    </inkml:brush>
  </inkml:definitions>
  <inkml:trace contextRef="#ctx0" brushRef="#br0">0 39 24575,'0'0'0,"0"0"0,48-4 0,-11 1 0,125-19-727,-153 21 727,40-5 0,-47 6 0,0 0 0,1 0 0,2 0 0,-5 0 7,0 0-1,0 0 1,0 0 0,0 0-1,1 0 1,-1 0 0,0 0 0,0 0-1,0 0 1,0 0 0,0 0-1,0 1 1,1-1 0,-1 0-1,0 0 1,0 0 0,0 0 2,0 0 0,0 0-1,0 0 1,0 0 0,0 0 0,0 0 0,0 1 0,0-1 0,0 0 0,0 0 0,0 0 0,0 0 0,0 0 0,0 0 0,0 0 0,0 0-1,0 0 1,0 0 0,0 0 0,0 0 0,0 0 0,0 0 0,0 0 0,0 0 0,0 0 0,0 0 0,0 1 0,-1-1 51,1 0 1,-1 1-1,0-1 1,1 0 0,-2 1-1,2-1-60,-1 0 0,1 1 0,-1-1 0,1 0 0,0 0 0,-1 0 0,1 0 0,-2 0 0,2 0 0,0 0 0,0 0 0,0 0 0,0 0 0,0 0 0,0 0 0,0 0 0,0 0 0,0 0 0,0 0 0,0 0 0,0 0 0,0 0 0,0 0 0,0 0 0,0 0 0,0 0 0,0 0 0,0 0 0,0 0 0,0 0 0,0 0 0,0 0 0,0 0 0,0 0 0,0 0 0,0 0 0,0 0 0,0 0 0,0 0 0,0 0 0,0 0 0,0 0 0,0 0 0,0 0 0,1 0 0,-1 0 0,0 0 0,0 0 0,0 0 0,0 0 0,0 0 0,0 0 0,0 0 0,0 0 0,0 0 0,0 0 0,0 0 0,0 0 0,1-1 0,2-1 0,-2 1 0,0 0 0,0 1 0,0-1 0,1 0 0,-1 1 0,3-2 0,-4 2 0,0 0 0,0 0 0,0 0 0,0 0 0,0 0 0,0 0 0,0 0 0,0 0 0,0 0 0,0 0 0,1 0 0,-1 0 0,0 0 0,0 0 0,0 0 0,0 0 0,0 0 0,0 0 0,0 0 0,0 0 0,0 0 0,0 0 0,0 0 0,0 0 0,0 0 0,0 0 0,0 0 0,0 0 0,0 0 0,1 1 0,-1-1 0,0 0 0,0 0 0,0 0 0,0 0 0,0 0 0,0 0 0,0 0 0,-1 0 0,1 0 0,0 1 0,0-1 0,0 0 0,0 0 0,0 0 0,0 0 0,-2 3 0,-1 0 0,1-1 0,0 0 0,0 1 0,0 0 0,-2 4 0,-9 21 0,3-7 0,-16 30-12,10-19-603,-36 65-528,12-20 485,39-75 655,-27 55-691,27-52 483,-1-1 0,1 1 0,-1 6 0,1-3-4011</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1"/>
    </inkml:context>
    <inkml:brush xml:id="br0">
      <inkml:brushProperty name="width" value="0.035" units="cm"/>
      <inkml:brushProperty name="height" value="0.035" units="cm"/>
    </inkml:brush>
  </inkml:definitions>
  <inkml:trace contextRef="#ctx0" brushRef="#br0">0 1 24575,'0'0'0,"1"0"0,-1 1 0,0-1 0,0 0 0,1 0 0,-1 0 0,0 0 0,1 0 0,0 1 0,1-1 0,0 1 0,0-1 0,0 0 0,0 1 0,3-1 0,11-1 0,-11 0 0,82-2 0,-32 6-417,-3 0-1051,-33-3-4838</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7"/>
    </inkml:context>
    <inkml:brush xml:id="br0">
      <inkml:brushProperty name="width" value="0.035" units="cm"/>
      <inkml:brushProperty name="height" value="0.035" units="cm"/>
    </inkml:brush>
  </inkml:definitions>
  <inkml:trace contextRef="#ctx0" brushRef="#br0">91 29 24575,'0'0'0,"2"-2"0,1 1 0,-1 0 0,0-1 0,1 1 0,-1 0 0,1-1 0,-1 1 0,1 0 0,3 0 0,-2-1 0,1 2 0,-1-1 0,1 0 0,5 0 0,-3 0 0,0 1 0,10 0 0,-5 1 0,0 1 0,23 3 0,-26-3 0,1 0 0,-1 0 0,0 1 0,0 0 0,0 0 0,0 0 0,14 8 0,-16-7 0,0 0 0,0 0 0,-1 1 0,6 5 0,-8-6 0,-1-1 0,0 1 0,0-1 0,0 1 0,-1 0 0,3 8 0,-4-7 0,0 0 0,0 0 0,-1 0 0,0 0 0,-1 0 0,0 0 0,-2 7 0,0-4 0,-1-1 0,0 1 0,-1-1 0,-6 7 0,4-6 0,-1 0 0,0 0 0,-1-1 0,-1 0 0,1 0 0,-15 7 0,17-11 0,0 1 0,0-1 0,0 0 0,0 0 0,-11 2 0,13-3 0,0-1 0,0 0 0,0 0 0,0-1 0,0 1 0,-1-1 0,1 1 0,0-1 0,-11 0 0,10-1 0,1 1 0,-1-1 0,1 0 0,-9-2 0,7 1 0,1 0 0,0 0 0,-8-4 0,6 2 0,0 0 0,1 0 0,0-1 0,0 1 0,-8-9 0,9 7-37,0 1 0,1-1 0,1 0-1,0 0 1,0-1 0,0 1 0,-1-9-1,2 5-21,1 0-1,1-1 1,0 1-1,2-11 0,1 6 60,10-27 0,-10 38 0,0-1 0,4-5 0,-4 7 0,0 1 0,0 0 0,0-1 0,1 1 0,5-4 0,-5 4 23,1 0 0,0 0 0,0 0 0,0 1 0,0-1 0,1 0 0,-1 1 0,1 0 0,-1 0 0,1 0 0,0 0-1,7-1 1,-7 2 0,0-1 0,0 1 0,0 0 0,-1 0 0,1 0 0,0 1 0,0-1 0,0 1 0,-1-1 0,1 1-1,-1 0 1,9 3 0,-9-3-296,-1 0 0,0 0 0,0 0 0,4 3 0,-5-3-6553</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8"/>
    </inkml:context>
    <inkml:brush xml:id="br0">
      <inkml:brushProperty name="width" value="0.035" units="cm"/>
      <inkml:brushProperty name="height" value="0.035" units="cm"/>
    </inkml:brush>
  </inkml:definitions>
  <inkml:trace contextRef="#ctx0" brushRef="#br0">12 41 24575,'2'-1'0,"-1"0"0,4-1 0,0 0 0,6-1 0,12-2 0,-4 1 0,33-1 0,-36 4 0,0 1 0,24 3 0,-14 1 0,-21-3 0,-1 0 0,1 1 0,5 2 0,-8-3 0,0 0 0,0 0 0,-1 0 0,1 0 0,-1 0 0,1 1 0,1 0 0,-2-1 0,0 0 0,-1 0 0,1 0 0,0 1 0,-1-1 0,1 0 0,-1 0 0,1 0 0,-1 0 0,1 1 0,-1 1 0,0-2 0,0 1 0,0 0 0,0 0 0,0-1 0,0 1 0,-1 0 0,1-1 0,-1 1 0,1 0 0,-2 2 0,-1 0 0,1 0 0,-6 6 0,-21 22-338,-2-2-162,18-18 427,-52 51 73,6 3 0,52-57 0,-9 14 0,15-20 0,-3 5 0,4-7 0,0-1 0,0 1 0,-1 0 0,1 0 0,0 0 0,0 0 0,0 0 0,0 0 0,0 1 0,1-2 0,-1 1 0,0-1 0,0 1 0,0-1 0,1 1 0,-1-1 0,0 1 0,0-1 0,1 0 0,-1 1 0,0-1 0,1 1 0,-1-1 0,1 0 0,-1 1 0,0-1 0,1 0 0,-1 0 0,1 1 0,-1-1 0,1 0 0,-1 0 0,1 0 0,0 1 0,1-1 0,0 0 0,0 1 0,0-1 0,-1 0 0,5-1 0,0 1-2,0-1-1,12-3 1,11-6 39,-13 3-12,0-1 0,-1 0 0,0-1 0,0-1-1,21-17 1,-29 21-25,-1 0 0,8-9 0,-12 12 0,2-4 0,-3 6 0,-1 0 0,1 0 0,-1 0 0,0 0 0,1 0 0,-1 0 0,0-2 0,0 3 0,0-1 0,0 1 0,0-1 0,0 1 0,0-1 0,0 1 0,0-1 0,0 1 0,-1-1 0,1 1 0,0-1 0,0 1 0,-1 0 0,1-1 0,0 1 0,-1-1 0,1 1 0,0 0 0,-1-1 0,1 1 0,-1 0 0,0-1 0,0 0 0,-1 0 0,0 0 0,0 1 0,0-1 0,-2 0 0,-35-5 0,26 4 0,-56-9 33,48 6-17,-24-7 1,39 10-17,1 0 0,0 0 0,0-1 0,-5-3 0,8 5 0,0 0 0,0-1 0,0 0 0,0 1 0,0-1 0,0 0 0,1 0 0,-1 0 0,1 0 0,-3-4 0,3 3 0,0 0 0,0 0 0,1 0 0,-1 0 0,1 0 0,-1 0 0,1 0 0,0-5 0,1 3 0,0 0 0,0-1 0,0 1 0,3-5 0,-2 5 0,0 0 0,0 0 0,1 1 0,0-1 0,0 1 0,0 0 0,1 0 0,0 0 0,-1 0 0,2 1 0,-1-1 0,8-4 0,-6 4-314,0 1 1,0 0-1,12-5 1,-12 6-5958</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9"/>
    </inkml:context>
    <inkml:brush xml:id="br0">
      <inkml:brushProperty name="width" value="0.035" units="cm"/>
      <inkml:brushProperty name="height" value="0.035" units="cm"/>
    </inkml:brush>
  </inkml:definitions>
  <inkml:trace contextRef="#ctx0" brushRef="#br0">85 28 24575,'1'0'0,"0"-2"0,1 1 0,1-1 0,-1 1 0,0 0 0,0 0 0,1 0 0,-1 0 0,1 0 0,2-1 0,-1 1 0,1 0 0,-1 0 0,0 0 0,6 0 0,-4 1 0,0 0 0,10 0 0,-4 1 0,-1 0 0,22 4 0,-24-3 0,0 0 0,-1 0 0,1 1 0,-1-1 0,1 1 0,-1 0 0,14 8 0,-16-7 0,1 0 0,-1 0 0,-1 0 0,7 6 0,-8-7 0,-1 1 0,0-1 0,-1 1 0,0-1 0,1 1 0,1 7 0,-3-6 0,0 0 0,0-1 0,-1 1 0,0 0 0,-1 0 0,1 0 0,-4 6 0,2-4 0,-2 1 0,0-1 0,0 0 0,-7 7 0,4-7 0,0 0 0,-1 1 0,0-1 0,-1-1 0,0 1 0,-13 6 0,16-9 0,-1-1 0,1 0 0,-1 0 0,0 0 0,-10 2 0,13-4 0,-1 0 0,0 0 0,1 0 0,-1 0 0,0-1 0,0 1 0,0-1 0,0 0 0,-10 0 0,10-1 0,0 1 0,0-1 0,0 0 0,-9-2 0,8 1 0,0 1 0,1-2 0,-8-2 0,5 1 0,1 0 0,0 0 0,1 0 0,-1 0 0,-7-8 0,8 6-37,1 1 0,0-1 0,1 0-1,0 0 1,1 0 0,0 0 0,-3-8-1,4 4-21,0 1-1,1-1 1,0 0-1,2-10 0,1 6 60,9-26 0,-9 35 0,0 1 0,4-6 0,-5 8 0,1-1 0,0 1 0,0 0 0,1 0 0,4-4 0,-4 4 23,1 0 0,-1 0 0,1 1 0,0-1 0,0 0 0,0 1 0,0 0 0,1 0 0,-1-1 0,0 1 0,1 1-1,7-2 1,-8 2 0,0-1 0,1 1 0,-1 0 0,1 0 0,0 0 0,-1 1 0,0-1 0,1 1 0,-1-1 0,1 1-1,-1 0 1,8 2 0,-9-2-296,0 0 0,0 1 0,0-1 0,4 2 0,-5-1-6553</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0"/>
    </inkml:context>
    <inkml:brush xml:id="br0">
      <inkml:brushProperty name="width" value="0.035" units="cm"/>
      <inkml:brushProperty name="height" value="0.035" units="cm"/>
    </inkml:brush>
  </inkml:definitions>
  <inkml:trace contextRef="#ctx0" brushRef="#br0">0 39 24575,'0'0'0,"0"0"0,48-4 0,-11 1 0,125-19-727,-153 21 727,40-5 0,-47 6 0,0 0 0,1 0 0,2 0 0,-5 0 7,0 0-1,0 0 1,0 0 0,0 0-1,1 0 1,-1 0 0,0 0 0,0 0-1,0 0 1,0 0 0,0 0-1,0 1 1,1-1 0,-1 0-1,0 0 1,0 0 0,0 0 2,0 0 0,0 0-1,0 0 1,0 0 0,0 0 0,0 0 0,0 1 0,0-1 0,0 0 0,0 0 0,0 0 0,0 0 0,0 0 0,0 0 0,0 0 0,0 0-1,0 0 1,0 0 0,0 0 0,0 0 0,0 0 0,0 0 0,0 0 0,0 0 0,0 0 0,0 0 0,0 1 0,-1-1 51,1 0 1,-1 1-1,0-1 1,1 0 0,-2 1-1,2-1-60,-1 0 0,1 1 0,-1-1 0,1 0 0,0 0 0,-1 0 0,1 0 0,-2 0 0,2 0 0,0 0 0,0 0 0,0 0 0,0 0 0,0 0 0,0 0 0,0 0 0,0 0 0,0 0 0,0 0 0,0 0 0,0 0 0,0 0 0,0 0 0,0 0 0,0 0 0,0 0 0,0 0 0,0 0 0,0 0 0,0 0 0,0 0 0,0 0 0,0 0 0,0 0 0,0 0 0,0 0 0,0 0 0,0 0 0,0 0 0,0 0 0,0 0 0,0 0 0,0 0 0,0 0 0,1 0 0,-1 0 0,0 0 0,0 0 0,0 0 0,0 0 0,0 0 0,0 0 0,0 0 0,0 0 0,0 0 0,0 0 0,0 0 0,0 0 0,1-1 0,2-1 0,-2 1 0,0 0 0,0 1 0,0-1 0,1 0 0,-1 1 0,3-2 0,-4 2 0,0 0 0,0 0 0,0 0 0,0 0 0,0 0 0,0 0 0,0 0 0,0 0 0,0 0 0,0 0 0,1 0 0,-1 0 0,0 0 0,0 0 0,0 0 0,0 0 0,0 0 0,0 0 0,0 0 0,0 0 0,0 0 0,0 0 0,0 0 0,0 0 0,0 0 0,0 0 0,0 0 0,0 0 0,0 0 0,1 1 0,-1-1 0,0 0 0,0 0 0,0 0 0,0 0 0,0 0 0,0 0 0,0 0 0,-1 0 0,1 0 0,0 1 0,0-1 0,0 0 0,0 0 0,0 0 0,0 0 0,-2 3 0,-1 0 0,1-1 0,0 0 0,0 1 0,0 0 0,-2 4 0,-9 21 0,3-7 0,-16 30-12,10-19-603,-36 65-528,12-20 485,39-75 655,-27 55-691,27-52 483,-1-1 0,1 1 0,-1 6 0,1-3-4011</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41"/>
    </inkml:context>
    <inkml:brush xml:id="br0">
      <inkml:brushProperty name="width" value="0.035" units="cm"/>
      <inkml:brushProperty name="height" value="0.035" units="cm"/>
    </inkml:brush>
  </inkml:definitions>
  <inkml:trace contextRef="#ctx0" brushRef="#br0">0 1 24575,'0'0'0,"1"0"0,-1 1 0,0-1 0,0 0 0,1 0 0,-1 0 0,0 0 0,1 0 0,0 1 0,1-1 0,0 1 0,0-1 0,0 0 0,0 1 0,3-1 0,11-1 0,-11 0 0,82-2 0,-32 6-417,-3 0-1051,-33-3-4838</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7"/>
    </inkml:context>
    <inkml:brush xml:id="br0">
      <inkml:brushProperty name="width" value="0.035" units="cm"/>
      <inkml:brushProperty name="height" value="0.035" units="cm"/>
    </inkml:brush>
  </inkml:definitions>
  <inkml:trace contextRef="#ctx0" brushRef="#br0">91 29 24575,'0'0'0,"2"-2"0,1 1 0,-1 0 0,0-1 0,1 1 0,-1 0 0,1-1 0,-1 1 0,1 0 0,3 0 0,-2-1 0,1 2 0,-1-1 0,1 0 0,5 0 0,-3 0 0,0 1 0,10 0 0,-5 1 0,0 1 0,23 3 0,-26-3 0,1 0 0,-1 0 0,0 1 0,0 0 0,0 0 0,0 0 0,14 8 0,-16-7 0,0 0 0,0 0 0,-1 1 0,6 5 0,-8-6 0,-1-1 0,0 1 0,0-1 0,0 1 0,-1 0 0,3 8 0,-4-7 0,0 0 0,0 0 0,-1 0 0,0 0 0,-1 0 0,0 0 0,-2 7 0,0-4 0,-1-1 0,0 1 0,-1-1 0,-6 7 0,4-6 0,-1 0 0,0 0 0,-1-1 0,-1 0 0,1 0 0,-15 7 0,17-11 0,0 1 0,0-1 0,0 0 0,0 0 0,-11 2 0,13-3 0,0-1 0,0 0 0,0 0 0,0-1 0,0 1 0,-1-1 0,1 1 0,0-1 0,-11 0 0,10-1 0,1 1 0,-1-1 0,1 0 0,-9-2 0,7 1 0,1 0 0,0 0 0,-8-4 0,6 2 0,0 0 0,1 0 0,0-1 0,0 1 0,-8-9 0,9 7-37,0 1 0,1-1 0,1 0-1,0 0 1,0-1 0,0 1 0,-1-9-1,2 5-21,1 0-1,1-1 1,0 1-1,2-11 0,1 6 60,10-27 0,-10 38 0,0-1 0,4-5 0,-4 7 0,0 1 0,0 0 0,0-1 0,1 1 0,5-4 0,-5 4 23,1 0 0,0 0 0,0 0 0,0 1 0,0-1 0,1 0 0,-1 1 0,1 0 0,-1 0 0,1 0 0,0 0-1,7-1 1,-7 2 0,0-1 0,0 1 0,0 0 0,-1 0 0,1 0 0,0 1 0,0-1 0,0 1 0,-1-1 0,1 1-1,-1 0 1,9 3 0,-9-3-296,-1 0 0,0 0 0,0 0 0,4 3 0,-5-3-6553</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8"/>
    </inkml:context>
    <inkml:brush xml:id="br0">
      <inkml:brushProperty name="width" value="0.035" units="cm"/>
      <inkml:brushProperty name="height" value="0.035" units="cm"/>
    </inkml:brush>
  </inkml:definitions>
  <inkml:trace contextRef="#ctx0" brushRef="#br0">12 41 24575,'2'-1'0,"-1"0"0,4-1 0,0 0 0,6-1 0,12-2 0,-4 1 0,33-1 0,-36 4 0,0 1 0,24 3 0,-14 1 0,-21-3 0,-1 0 0,1 1 0,5 2 0,-8-3 0,0 0 0,0 0 0,-1 0 0,1 0 0,-1 0 0,1 1 0,1 0 0,-2-1 0,0 0 0,-1 0 0,1 0 0,0 1 0,-1-1 0,1 0 0,-1 0 0,1 0 0,-1 0 0,1 1 0,-1 1 0,0-2 0,0 1 0,0 0 0,0 0 0,0-1 0,0 1 0,-1 0 0,1-1 0,-1 1 0,1 0 0,-2 2 0,-1 0 0,1 0 0,-6 6 0,-21 22-338,-2-2-162,18-18 427,-52 51 73,6 3 0,52-57 0,-9 14 0,15-20 0,-3 5 0,4-7 0,0-1 0,0 1 0,-1 0 0,1 0 0,0 0 0,0 0 0,0 0 0,0 0 0,0 1 0,1-2 0,-1 1 0,0-1 0,0 1 0,0-1 0,1 1 0,-1-1 0,0 1 0,0-1 0,1 0 0,-1 1 0,0-1 0,1 1 0,-1-1 0,1 0 0,-1 1 0,0-1 0,1 0 0,-1 0 0,1 1 0,-1-1 0,1 0 0,-1 0 0,1 0 0,0 1 0,1-1 0,0 0 0,0 1 0,0-1 0,-1 0 0,5-1 0,0 1-2,0-1-1,12-3 1,11-6 39,-13 3-12,0-1 0,-1 0 0,0-1 0,0-1-1,21-17 1,-29 21-25,-1 0 0,8-9 0,-12 12 0,2-4 0,-3 6 0,-1 0 0,1 0 0,-1 0 0,0 0 0,1 0 0,-1 0 0,0-2 0,0 3 0,0-1 0,0 1 0,0-1 0,0 1 0,0-1 0,0 1 0,0-1 0,0 1 0,-1-1 0,1 1 0,0-1 0,0 1 0,-1 0 0,1-1 0,0 1 0,-1-1 0,1 1 0,0 0 0,-1-1 0,1 1 0,-1 0 0,0-1 0,0 0 0,-1 0 0,0 0 0,0 1 0,0-1 0,-2 0 0,-35-5 0,26 4 0,-56-9 33,48 6-17,-24-7 1,39 10-17,1 0 0,0 0 0,0-1 0,-5-3 0,8 5 0,0 0 0,0-1 0,0 0 0,0 1 0,0-1 0,0 0 0,1 0 0,-1 0 0,1 0 0,-3-4 0,3 3 0,0 0 0,0 0 0,1 0 0,-1 0 0,1 0 0,-1 0 0,1 0 0,0-5 0,1 3 0,0 0 0,0-1 0,0 1 0,3-5 0,-2 5 0,0 0 0,0 0 0,1 1 0,0-1 0,0 1 0,0 0 0,1 0 0,0 0 0,-1 0 0,2 1 0,-1-1 0,8-4 0,-6 4-314,0 1 1,0 0-1,12-5 1,-12 6-5958</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7"/>
    </inkml:context>
    <inkml:brush xml:id="br0">
      <inkml:brushProperty name="width" value="0.035" units="cm"/>
      <inkml:brushProperty name="height" value="0.035" units="cm"/>
    </inkml:brush>
  </inkml:definitions>
  <inkml:trace contextRef="#ctx0" brushRef="#br0">91 29 24575,'0'0'0,"2"-2"0,1 1 0,-1 0 0,0-1 0,1 1 0,-1 0 0,1-1 0,-1 1 0,1 0 0,3 0 0,-2-1 0,1 2 0,-1-1 0,1 0 0,5 0 0,-3 0 0,0 1 0,10 0 0,-5 1 0,0 1 0,23 3 0,-26-3 0,1 0 0,-1 0 0,0 1 0,0 0 0,0 0 0,0 0 0,14 8 0,-16-7 0,0 0 0,0 0 0,-1 1 0,6 5 0,-8-6 0,-1-1 0,0 1 0,0-1 0,0 1 0,-1 0 0,3 8 0,-4-7 0,0 0 0,0 0 0,-1 0 0,0 0 0,-1 0 0,0 0 0,-2 7 0,0-4 0,-1-1 0,0 1 0,-1-1 0,-6 7 0,4-6 0,-1 0 0,0 0 0,-1-1 0,-1 0 0,1 0 0,-15 7 0,17-11 0,0 1 0,0-1 0,0 0 0,0 0 0,-11 2 0,13-3 0,0-1 0,0 0 0,0 0 0,0-1 0,0 1 0,-1-1 0,1 1 0,0-1 0,-11 0 0,10-1 0,1 1 0,-1-1 0,1 0 0,-9-2 0,7 1 0,1 0 0,0 0 0,-8-4 0,6 2 0,0 0 0,1 0 0,0-1 0,0 1 0,-8-9 0,9 7-37,0 1 0,1-1 0,1 0-1,0 0 1,0-1 0,0 1 0,-1-9-1,2 5-21,1 0-1,1-1 1,0 1-1,2-11 0,1 6 60,10-27 0,-10 38 0,0-1 0,4-5 0,-4 7 0,0 1 0,0 0 0,0-1 0,1 1 0,5-4 0,-5 4 23,1 0 0,0 0 0,0 0 0,0 1 0,0-1 0,1 0 0,-1 1 0,1 0 0,-1 0 0,1 0 0,0 0-1,7-1 1,-7 2 0,0-1 0,0 1 0,0 0 0,-1 0 0,1 0 0,0 1 0,0-1 0,0 1 0,-1-1 0,1 1-1,-1 0 1,9 3 0,-9-3-296,-1 0 0,0 0 0,0 0 0,4 3 0,-5-3-6553</inkml:trace>
</inkml:ink>
</file>

<file path=ppt/ink/ink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8"/>
    </inkml:context>
    <inkml:brush xml:id="br0">
      <inkml:brushProperty name="width" value="0.035" units="cm"/>
      <inkml:brushProperty name="height" value="0.035" units="cm"/>
    </inkml:brush>
  </inkml:definitions>
  <inkml:trace contextRef="#ctx0" brushRef="#br0">12 41 24575,'2'-1'0,"-1"0"0,4-1 0,0 0 0,6-1 0,12-2 0,-4 1 0,33-1 0,-36 4 0,0 1 0,24 3 0,-14 1 0,-21-3 0,-1 0 0,1 1 0,5 2 0,-8-3 0,0 0 0,0 0 0,-1 0 0,1 0 0,-1 0 0,1 1 0,1 0 0,-2-1 0,0 0 0,-1 0 0,1 0 0,0 1 0,-1-1 0,1 0 0,-1 0 0,1 0 0,-1 0 0,1 1 0,-1 1 0,0-2 0,0 1 0,0 0 0,0 0 0,0-1 0,0 1 0,-1 0 0,1-1 0,-1 1 0,1 0 0,-2 2 0,-1 0 0,1 0 0,-6 6 0,-21 22-338,-2-2-162,18-18 427,-52 51 73,6 3 0,52-57 0,-9 14 0,15-20 0,-3 5 0,4-7 0,0-1 0,0 1 0,-1 0 0,1 0 0,0 0 0,0 0 0,0 0 0,0 0 0,0 1 0,1-2 0,-1 1 0,0-1 0,0 1 0,0-1 0,1 1 0,-1-1 0,0 1 0,0-1 0,1 0 0,-1 1 0,0-1 0,1 1 0,-1-1 0,1 0 0,-1 1 0,0-1 0,1 0 0,-1 0 0,1 1 0,-1-1 0,1 0 0,-1 0 0,1 0 0,0 1 0,1-1 0,0 0 0,0 1 0,0-1 0,-1 0 0,5-1 0,0 1-2,0-1-1,12-3 1,11-6 39,-13 3-12,0-1 0,-1 0 0,0-1 0,0-1-1,21-17 1,-29 21-25,-1 0 0,8-9 0,-12 12 0,2-4 0,-3 6 0,-1 0 0,1 0 0,-1 0 0,0 0 0,1 0 0,-1 0 0,0-2 0,0 3 0,0-1 0,0 1 0,0-1 0,0 1 0,0-1 0,0 1 0,0-1 0,0 1 0,-1-1 0,1 1 0,0-1 0,0 1 0,-1 0 0,1-1 0,0 1 0,-1-1 0,1 1 0,0 0 0,-1-1 0,1 1 0,-1 0 0,0-1 0,0 0 0,-1 0 0,0 0 0,0 1 0,0-1 0,-2 0 0,-35-5 0,26 4 0,-56-9 33,48 6-17,-24-7 1,39 10-17,1 0 0,0 0 0,0-1 0,-5-3 0,8 5 0,0 0 0,0-1 0,0 0 0,0 1 0,0-1 0,0 0 0,1 0 0,-1 0 0,1 0 0,-3-4 0,3 3 0,0 0 0,0 0 0,1 0 0,-1 0 0,1 0 0,-1 0 0,1 0 0,0-5 0,1 3 0,0 0 0,0-1 0,0 1 0,3-5 0,-2 5 0,0 0 0,0 0 0,1 1 0,0-1 0,0 1 0,0 0 0,1 0 0,0 0 0,-1 0 0,2 1 0,-1-1 0,8-4 0,-6 4-314,0 1 1,0 0-1,12-5 1,-12 6-5958</inkml:trace>
</inkml:ink>
</file>

<file path=ppt/ink/ink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1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1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1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1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1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1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1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1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1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1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1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1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5"/>
    </inkml:context>
    <inkml:brush xml:id="br0">
      <inkml:brushProperty name="width" value="0.035" units="cm"/>
      <inkml:brushProperty name="height" value="0.035" units="cm"/>
    </inkml:brush>
  </inkml:definitions>
  <inkml:trace contextRef="#ctx0" brushRef="#br0">89 31 24575,'0'0'0,"2"-1"0,0-1 0,1 0 0,-1 1 0,0 0 0,1-1 0,-1 1 0,1 0 0,-1 0 0,4-1 0,-2 1 0,1 0 0,-1 0 0,1 0 0,5 0 0,-3 0 0,-1 1 0,10 0 0,-3 1 0,-1 0 0,21 5 0,-23-4 0,-1 0 0,0 1 0,0 0 0,0 0 0,0 0 0,-1 1 0,15 8 0,-16-8 0,-1 0 0,1 1 0,-1 0 0,6 6 0,-8-7 0,-1 0 0,0-1 0,0 1 0,-1 0 0,0 1 0,3 7 0,-4-6 0,0-1 0,0 1 0,-1-1 0,0 1 0,-1-1 0,1 0 0,-4 8 0,1-5 0,0 0 0,-2 0 0,1 0 0,-7 8 0,4-7 0,-1-1 0,0 0 0,-1 0 0,0-1 0,0 1 0,-14 7 0,16-11 0,0 0 0,0-1 0,0 0 0,0 0 0,-10 3 0,12-4 0,0-1 0,0 0 0,0 0 0,0 0 0,0-1 0,0 1 0,0-1 0,0 0 0,-11 0 0,11 0 0,-1-1 0,1 0 0,0 0 0,-9-2 0,7 1 0,1-1 0,0 1 0,-7-4 0,5 2 0,0-1 0,1 1 0,0-1 0,1 0 0,-9-9 0,9 8-37,1 0 0,0 0 0,0-1-1,1 1 1,0-1 0,1 0 0,-3-9-1,4 5-21,0 0-1,1 0 1,0 0-1,2-12 0,1 7 60,9-29 0,-9 40 0,1 0 0,3-6 0,-4 8 0,-1 0 0,2 1 0,-1 0 0,0-1 0,6-3 0,-5 4 23,1-1 0,0 1 0,0 0 0,0 0 0,0 1 0,0-1 0,0 1 0,1-1 0,-1 1 0,1 0 0,0 0-1,7-1 1,-7 2 0,-1-1 0,1 1 0,0 0 0,-1 0 0,1 0 0,0 1 0,-1-1 0,1 1 0,0 0 0,-1-1-1,1 1 1,7 3 0,-8-3-296,-1 1 0,0-1 0,0 0 0,4 3 0,-5-2-6553</inkml:trace>
</inkml:ink>
</file>

<file path=ppt/ink/ink1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6"/>
    </inkml:context>
    <inkml:brush xml:id="br0">
      <inkml:brushProperty name="width" value="0.035" units="cm"/>
      <inkml:brushProperty name="height" value="0.035" units="cm"/>
    </inkml:brush>
  </inkml:definitions>
  <inkml:trace contextRef="#ctx0" brushRef="#br0">221 81 24575,'1'4'0,"-1"0"0,0 0 0,0 0 0,0 0 0,-1 6 0,-1-3 0,1 0 0,-4 8 0,2-7 0,0-1 0,-1 0 0,1 0 0,-1-1 0,-1 1 0,1-1 0,-11 11 0,10-12 0,-1 0 0,1 0 0,-1-1 0,-1 1 0,1-1 0,0 0 0,-1-1 0,-8 3 0,12-4 0,-1-1 0,0 0 0,1-1 0,-1 1 0,-7 0 0,8-1 0,1 0 0,0 0 0,-1-1 0,1 1 0,-1-1 0,1 1 0,0-1 0,0 0 0,-1 0 0,-2-2 0,2 1 0,0 0 0,0 0 0,1 0 0,-1-1 0,1 0 0,-1 1 0,1-1 0,0 0 0,-3-5 0,2 2 0,0 0 0,0-1 0,0 1 0,-1-8 0,2 3 0,0 1 0,1-1 0,0 1 0,0-1 0,1 1 0,2-19 0,-1 23 0,0-1 0,0 1 0,1 0 0,3-9 0,-4 12 0,0 1 0,1-1 0,-1 1 0,1-1 0,0 1 0,-1-1 0,1 1 0,0 0 0,0 0 0,1 0 0,3-3 0,-3 3 0,0 0 0,1 1 0,-1 0 0,0-1 0,0 1 0,1 0 0,-1 1 0,1-1 0,-1 1 0,5-1 0,-1 1 0,-1 0 0,0 1 0,0 0 0,12 3 0,-11-2 0,-1 1 0,1-1 0,-1 1 0,0 1 0,0-1 0,0 1 0,0 0 0,-1 0 0,1 1 0,-1 0 0,8 10 0,-9-10 0,0 0 0,0 1 0,-1-1 0,0 1 0,0 0 0,-1 0 0,0 0 0,0 0 0,0 0 0,0 0 0,-1 1 0,0-1 0,0 8 0,-1-7 0,-1-1 0,1 1 0,-1-1 0,0 0 0,-4 11 0,2-7 0,-1-1 0,-9 17 0,-26 35 0,35-55 0,-1 1 0,0-1 0,0-1 0,-1 1 0,1-1 0,-8 5 0,8-6 0,-1 0 0,-1-1 0,1 0 0,0 0 0,-1 0 0,0-1 0,1 0 0,-1 0 0,0-1 0,0 0 0,-8 0 0,9 0 0,0-1 0,-11-1 0,17 1 0,0 0 0,0 0 0,0 0 0,0 0 0,0 0 0,0 0 0,0 0 0,0 0 0,0 0 0,0 0 0,0 0 0,0 0 0,0 0 0,0 0 0,0 0 0,0 0 0,0-1 0,0 1 0,0 0 0,0 0 0,0 0 0,0 0 0,0 0 0,0 0 0,0 0 0,0 0 0,0 0 0,0 0 0,0 0 0,0 0 0,0 0 0,0 0 0,0 0 0,0 0 0,0 0 0,0 0 0,0 0 0,0 0 0,0 0 0,0 0 0,0 0 0,0 0 0,0 0 0,0 0 0,0 0 0,0 0 0,0 0 0,0 0 0,0 0 0,0 0 0,0 0 0,0 0 0,0 0 0,0 0 0,0 0 0,0 0 0,1-1 0,2-1 0,-2 1 0,1 0-1365,-1 1-5461</inkml:trace>
</inkml:ink>
</file>

<file path=ppt/ink/ink1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1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1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1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1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1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1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1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1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1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1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1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3"/>
    </inkml:context>
    <inkml:brush xml:id="br0">
      <inkml:brushProperty name="width" value="0.035" units="cm"/>
      <inkml:brushProperty name="height" value="0.035" units="cm"/>
    </inkml:brush>
  </inkml:definitions>
  <inkml:trace contextRef="#ctx0" brushRef="#br0">1 0 24575,'0'2'0,"-1"32"0,1-25 0,3 96 0,-1-27 0,-3 30 0,1-105 0,0-1 0,0 2 0,-1 3 0,2-11 0,-1-5 0,3-2-1365,-2 10-5461</inkml:trace>
</inkml:ink>
</file>

<file path=ppt/ink/ink1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4"/>
    </inkml:context>
    <inkml:brush xml:id="br0">
      <inkml:brushProperty name="width" value="0.035" units="cm"/>
      <inkml:brushProperty name="height" value="0.035" units="cm"/>
    </inkml:brush>
  </inkml:definitions>
  <inkml:trace contextRef="#ctx0" brushRef="#br0">84 66 24575,'15'-14'0,"18"-14"0,-29 25 0,1 0 0,0-1 0,0 2 0,6-4 0,-8 5 0,0 0 0,0 0 0,0 0 0,1 0 0,-1 1 0,0-1 0,0 1 0,1 0 0,2 0 0,-2 1 0,0-1 0,0 1 0,-1 0 0,1 0 0,0 0 0,-1 1 0,1-1 0,6 5 0,-4-2 0,0 0 0,0 0 0,8 9 0,-9-7 0,1 0 0,-2 0 0,1 0 0,7 14 0,-8-12 0,-1 0 0,1 1 0,3 15 0,-5-12 0,0 1 0,-1-1 0,0 1 0,-1-1 0,-1 1 0,-3 17 0,1-13 0,0 0 0,-2-1 0,-11 27 0,12-34 0,0-1 0,-1 0 0,0-1 0,0 1 0,-1-1 0,0 0 0,0 0 0,-13 9 0,13-11 0,0-1 0,0 0 0,-1 0 0,1 0 0,-1-1 0,0 0 0,0 0 0,-1-1 0,1 0 0,0 0 0,-10 1 0,12-3 0,0 0 0,-1 0 0,1 0 0,0 0 0,-8-2 0,9 1 0,0 0 0,0 0 0,0 0 0,0-1 0,1 1 0,-1-1 0,-5-4 0,4 3 0,1 0 0,0-1 0,0 0 0,1 0 0,-1 0 0,1 0 0,0 0 0,-5-9 0,4 3 0,-1 0 0,1 0 0,-3-13 0,4 12 0,1 0 0,0-1 0,0-12 0,2 17 0,0-1 0,1 1 0,0 0 0,0 0 0,0 0 0,4-9 0,-1 6 0,10-17 0,7-8 0,7-5 0,-26 36-227,1 1-1,0 0 1,-1 0-1,1 0 1,5-4-1,-3 4-6598</inkml:trace>
</inkml:ink>
</file>

<file path=ppt/ink/ink1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1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1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1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1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1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1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1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1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1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1"/>
    </inkml:context>
    <inkml:brush xml:id="br0">
      <inkml:brushProperty name="width" value="0.035" units="cm"/>
      <inkml:brushProperty name="height" value="0.035" units="cm"/>
    </inkml:brush>
  </inkml:definitions>
  <inkml:trace contextRef="#ctx0" brushRef="#br0">2 0 24575,'-1'2'0,"0"36"0,1-28 0,3 106 0,0-29 0,-4 32 0,1-116 0,0-1 0,-1 2 0,1 4 0,0-12 0,1-6 0,2-2-1365,-2 11-5461</inkml:trace>
</inkml:ink>
</file>

<file path=ppt/ink/ink1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2"/>
    </inkml:context>
    <inkml:brush xml:id="br0">
      <inkml:brushProperty name="width" value="0.035" units="cm"/>
      <inkml:brushProperty name="height" value="0.035" units="cm"/>
    </inkml:brush>
  </inkml:definitions>
  <inkml:trace contextRef="#ctx0" brushRef="#br0">1 0 24575,'0'0'0,"0"0"0,0 0 0,0 4 0,0 3 0,-1 1 0,1 0 0,2 11 0,-1-8 0,4 43 0,2 18 0,-4 0 0,-3-29 0,-1 5 0,1-46 0,1 13 0,-1-13 0,1 0 0,-1 0 0,0-1 0,1 1 0,0-1 0,1 4 0,-1-3 0,0-2 0,0-1 0,0-4-1365,-1 2-5461</inkml:trace>
</inkml:ink>
</file>

<file path=ppt/ink/ink1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9"/>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1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30"/>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2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7"/>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2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8"/>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2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4"/>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2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5"/>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2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6:08:20.126"/>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2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6"/>
    </inkml:context>
    <inkml:brush xml:id="br0">
      <inkml:brushProperty name="width" value="0.035" units="cm"/>
      <inkml:brushProperty name="height" value="0.035" units="cm"/>
    </inkml:brush>
  </inkml:definitions>
  <inkml:trace contextRef="#ctx0" brushRef="#br0">1 0 24575,'0'2'0,"-1"32"0,1-25 0,3 96 0,-1-27 0,-3 29 0,1-104 0,0-1 0,0 2 0,-1 3 0,1-12 0,1-3 0,2-3-1365,-3 10-5461</inkml:trace>
</inkml:ink>
</file>

<file path=ppt/ink/ink2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7"/>
    </inkml:context>
    <inkml:brush xml:id="br0">
      <inkml:brushProperty name="width" value="0.035" units="cm"/>
      <inkml:brushProperty name="height" value="0.035" units="cm"/>
    </inkml:brush>
  </inkml:definitions>
  <inkml:trace contextRef="#ctx0" brushRef="#br0">4 51 24575,'0'0'0,"0"-1"0,0-1 0,1 0 0,0 0 0,-1 1 0,1-1 0,0 0 0,0 0 0,3-2 0,-3 2 0,1-1 0,0 2 0,0-1 0,1 0 0,1-1 0,1 0 0,-1 0 0,1 1 0,0 0 0,0 0 0,8-2 0,-6 3 0,0 0 0,0 0 0,0 0 0,0 1 0,11 1 0,-13 0 0,1-1 0,0 2 0,-1-1 0,1 1 0,-1-1 0,0 1 0,7 4 0,-9-4 0,0 0 0,0 0 0,0 0 0,-1 0 0,1 1 0,-1-1 0,0 1 0,1-1 0,-1 1 0,0 0 0,-1 0 0,1 0 0,0 0 0,-1 0 0,0 0 0,1 1 0,0 5 0,-1-4-15,-1 0 0,1 0 0,-1 0 0,-1 9 0,0-4-333,-5 15 0,2-9-38,-2-1 0,0 1 0,-10 16 0,3-8 304,-19 25-1,13-23 81,-2-2 0,-37 36 0,52-54-13,-7 4 1,12-9 14,1-1 0,-1 1 0,-1 0 0,0-1 31,2-1 156,0 1-138,0 0 0,0 0 0,0 0 0,0-1 0,0 1 0,0 0 0,0 0 0,0 0 0,1-1 0,0-1 246,0 0 0,0 0 0,0 0 0,1 0 0,2-2 0,-2 1-283,1 0 1,5-4-1,-3 4-12,1 0 0,-1 0 0,1 0 0,6-2 0,-2 2 0,18-4 0,-13 5-81,-1 1-1,1 0 0,22 2 0,44 9-362,-58-7 409,37 5 343,-1-5-1847,-53-3-4615</inkml:trace>
</inkml:ink>
</file>

<file path=ppt/ink/ink2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4"/>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2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5"/>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2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1"/>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2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2"/>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2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3"/>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2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4"/>
    </inkml:context>
    <inkml:brush xml:id="br0">
      <inkml:brushProperty name="width" value="0.035" units="cm"/>
      <inkml:brushProperty name="height" value="0.035" units="cm"/>
    </inkml:brush>
  </inkml:definitions>
  <inkml:trace contextRef="#ctx0" brushRef="#br0">1 0 24575,'0'2'0,"-1"32"0,1-25 0,3 96 0,-1-27 0,-3 30 0,1-105 0,0-1 0,0 2 0,-1 3 0,2-11 0,-1-5 0,3-2-1365,-3 10-5461</inkml:trace>
</inkml:ink>
</file>

<file path=ppt/ink/ink2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5"/>
    </inkml:context>
    <inkml:brush xml:id="br0">
      <inkml:brushProperty name="width" value="0.035" units="cm"/>
      <inkml:brushProperty name="height" value="0.035" units="cm"/>
    </inkml:brush>
  </inkml:definitions>
  <inkml:trace contextRef="#ctx0" brushRef="#br0">7 77 24575,'0'0'0,"0"0"0,0-1 0,0 1 0,0 0 0,0 0 0,0 0 0,0 0 0,0-1 0,1 1 0,-1 0 0,0-1 0,1-1 0,1 0 0,-1 0 0,1 0 0,-1 0 0,4-3 0,10-8 0,-8 8 0,1 0 0,-1 0 0,1 1 0,0 0 0,12-4 0,-9 4 0,-1 1 0,1 1 0,22-3 0,-8 4 0,-20 1 0,1 1 0,7 1 0,-11-2 0,0 1 0,0-1 0,0 1 0,0 0 0,2 1 0,-3-2 0,0 1 0,0-1 0,0 1 0,-1-1 0,1 1 0,0-1 0,-1 1 0,1 0 0,-1 0 0,1-1 0,-1 1 0,1 0 0,-1 0 0,1 0 0,-1 0 0,1 1 0,-1-1 0,0 0 0,1 0 0,-1 0 0,0 0 0,0 1 0,0 0 0,-1 0 0,1 0 0,0 0 0,-1-1 0,0 4 0,-1-1 0,0 0 0,0-1 0,-5 7 0,-12 13 0,-2-1 0,-23 17 0,31-29 0,-23 13 0,34-22 0,1 0 0,-1 0 0,-2 1 0,4-2 0,0 0 0,0 0 0,-1 0 0,1 0 0,0 0 0,0 0 0,0 0 0,0 0 0,0 0 0,0 0 0,0 0 0,-1 0 0,1 0 0,0 0 0,0 0 0,0 0 0,0 0 0,0 0 0,0 0 0,-1 0 0,1 0 0,0-1 0,0 1 0,0 0 0,0 0 0,0 0 0,0 0 0,0 0 0,0 0 0,0 0 0,0 0 0,0 0 0,0 0 0,0 0 0,0 0 0,0 0 0,0 0 0,0-1 0,0 1 0,0 0 0,0 0 0,0 0 0,0 0 0,0 0 0,1-1 0,-1 1 0,0-1 0,0 1 0,1-1 0,0 0 0,-1 1 0,1-1 0,-1 1 0,0 0 0,1-1 0,-1 1 0,1 0 0,-1-1 0,1 1 0,-1 0 0,1 0 0,-1 0 0,1-1 0,-1 1 0,1 0 0,-1 0 0,1 0 0,0 0 0,-1 0 0,1 0 0,0 0 0,1 0 0,0 1 0,0-1 0,5 2 0,-5-1 0,6 2 0,-1 0 0,1 0 0,-1 1 0,1 0 0,-1 1 0,11 8 0,-16-11 0,0 0 0,0 0 0,-1 0 0,4 4 0,-4-5 0,-1 0 0,1 0 0,-1 1 0,1-1 0,-1 0 0,1 1 0,-1-1 0,0 1 0,1-1 0,-1 2 0,0 0 0,-1-1 0,1 0 0,0 0 0,-1 1 0,1-1 0,-1 0 0,0 0 0,0 0 0,-2 4 0,1-2 0,0-1 0,-1 1 0,0-1 0,-4 5 0,2-4 0,1 0 0,-1 0 0,0-1 0,-11 6 0,-23 8 0,29-13 0,-46 17 0,54-21 0,0 1 0,-3 1 0,4-1 0,1-1 0,-1 0 0,0 1 0,1-1 0,-1 1 0,1-1 0,-1 1 0,1-1 0,-1 1 0,1-1 0,-1 1 0,2-1 88,1-2-1541,-1 0-5373</inkml:trace>
</inkml:ink>
</file>

<file path=ppt/ink/ink2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1"/>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2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2"/>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2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3"/>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ink/ink2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1"/>
    </inkml:context>
    <inkml:brush xml:id="br0">
      <inkml:brushProperty name="width" value="0.035" units="cm"/>
      <inkml:brushProperty name="height" value="0.035" units="cm"/>
    </inkml:brush>
  </inkml:definitions>
  <inkml:trace contextRef="#ctx0" brushRef="#br0">1 0 24575,'0'2'0,"-1"32"0,1-25 0,3 95 0,-1-27 0,-3 30 0,1-105 0,0 1 0,0 0 0,-1 4 0,2-11 0,-1-4 0,3-3-1365,-2 10-5461</inkml:trace>
</inkml:ink>
</file>

<file path=ppt/ink/ink2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2"/>
    </inkml:context>
    <inkml:brush xml:id="br0">
      <inkml:brushProperty name="width" value="0.035" units="cm"/>
      <inkml:brushProperty name="height" value="0.035" units="cm"/>
    </inkml:brush>
  </inkml:definitions>
  <inkml:trace contextRef="#ctx0" brushRef="#br0">49 0 24575,'0'0'0,"-8"25"0,-3-1 0,2-6 0,4-5 0,-7 20 0,11-29 0,0 1 0,0 0 0,1 0 0,-1-1 0,1 1 0,0 0 0,2 9 0,-2-12 0,1 0 0,-1 0 0,1 0 0,-1-1 0,1 1 0,1 2 0,-1-3 0,0 0 0,0 0 0,-1 0 0,1 0 0,0 0 0,0-1 0,0 1 0,0 0 0,0 0 0,2 0 0,0 0 0,-1 1 0,1-2 0,0 1 0,-1 0 0,4 0 0,15 2 0,-19-3 0,100 5-592,-80-3 541,129 0 51,-140-3 0,57 1 0,-65 0 0,-1 0 0,1 1 0,-1-1 0,1 0 0,-1 1 0,0-1 0,3 2 0,-4-2 47,-1 0 0,0 0 1,0 0-1,0 0 0,0 0 1,1 0-1,-1 0 1,0 0-1,0 1 0,0-1 1,0 0-1,0 0 0,1 0 1,-1 0-89,0 0 0,0 1 1,0-1-1,0 0 0,0 0 0,0 0 1,0 0-1,0 0 0,0 0 0,0 0 1,0 0-1,0 0 0,0 0 1,0 0-1,0 0 0,0 0 0,0 1 1,0-1-1,0 0 0,0 0 0,-1 0 1,1 0-1,0 0 0,0 0 1,0 0-1,0 0 0,0 0 0,0 0 1,0 0-1,0 0 0,0 0 0,0 0 1,0 0-1,-2 1-6785</inkml:trace>
</inkml:ink>
</file>

<file path=ppt/ink/ink2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9:05:12.083"/>
    </inkml:context>
    <inkml:brush xml:id="br0">
      <inkml:brushProperty name="width" value="0.035" units="cm"/>
      <inkml:brushProperty name="height" value="0.035" units="cm"/>
    </inkml:brush>
  </inkml:definitions>
  <inkml:trace contextRef="#ctx0" brushRef="#br0">13 0 24575,'0'0'0,"-3"42"0,0 3 0,1 77-344,1-29 113,-1-50 231,0 38 0,2-80 3,1 10 569,-1-22-572,0 4-1365,0 4-5461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40336-5713-45DE-B3B2-5D0EB710B066}" type="datetimeFigureOut">
              <a:rPr lang="en-US" smtClean="0"/>
              <a:t>10/12/2026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3E1B1A-CC67-484F-A075-76B7C20FFDFC}" type="slidenum">
              <a:rPr lang="en-US" smtClean="0"/>
              <a:t>‹#›</a:t>
            </a:fld>
            <a:endParaRPr lang="en-US"/>
          </a:p>
        </p:txBody>
      </p:sp>
    </p:spTree>
    <p:extLst>
      <p:ext uri="{BB962C8B-B14F-4D97-AF65-F5344CB8AC3E}">
        <p14:creationId xmlns:p14="http://schemas.microsoft.com/office/powerpoint/2010/main" val="4011602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world is moving toward a massive digital transformation which can be predicted from the revelation in the tech world. From IoT to AI and the upcoming Quantum Cheap are taking the digital world into a next level. It also has enormous impact on the contemporary healthcare sector. Many digital technologies are now a vital part of the NHS and other health care service providers in the UK. This presentation will focus on these factors and try to identify the impact of these technology on different group of stakeholders. The focus on the presentation will highlight the NHS App since the previous research work was conducted focusing on the NHS App and its impact. Overall, the presentation will try to build a proper connection between the previous research work and the learning outcomes of the presentation. Therefore, the presentation will discuss the contemporary digital changes in the healthcare sector and their impact on different group of users, highlighting NHS App.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3</a:t>
            </a:fld>
            <a:endParaRPr lang="en-US"/>
          </a:p>
        </p:txBody>
      </p:sp>
    </p:spTree>
    <p:extLst>
      <p:ext uri="{BB962C8B-B14F-4D97-AF65-F5344CB8AC3E}">
        <p14:creationId xmlns:p14="http://schemas.microsoft.com/office/powerpoint/2010/main" val="787058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Because of the advancement of the modern technology, service users have changed their behaviours (Beer and Mulder, 2020). People are now more adaptive and uses telemedicine and virtual care in the UK. This system is easy and convenient for many users. Many people are now regularly using patient portal where they have 24/7 access. It helps them to become more aware and conscious of their health. Many people in the UK are now regularly using wearable and remote patient monitoring or RPM services to track their health. Because of the advancement of the Artificial Technology, different types of automated and mobile engagement services are getting huge popularity among the service users in the health care sector (Morelli and Giansanti, 2025). Apart from these technologies, many other modern technologies are getting popularity among the service users in the UK.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4</a:t>
            </a:fld>
            <a:endParaRPr lang="en-US"/>
          </a:p>
        </p:txBody>
      </p:sp>
    </p:spTree>
    <p:extLst>
      <p:ext uri="{BB962C8B-B14F-4D97-AF65-F5344CB8AC3E}">
        <p14:creationId xmlns:p14="http://schemas.microsoft.com/office/powerpoint/2010/main" val="2928568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Similarly health care service providers are also adopting new technologies. Just like the service users, they are also adopting telemedicine and virtual care platforms to serve the patients in a more convenient manner. Internet of Medical Things (IoMT) have already started to demonstrate huge progress. Nurses and doctors can now offer services highly accurately within the timeframe by using IoMT (</a:t>
            </a:r>
            <a:r>
              <a:rPr lang="en-GB" sz="1200" kern="1200" dirty="0" err="1">
                <a:solidFill>
                  <a:schemeClr val="tx1"/>
                </a:solidFill>
                <a:effectLst/>
                <a:latin typeface="+mn-lt"/>
                <a:ea typeface="+mn-ea"/>
                <a:cs typeface="+mn-cs"/>
              </a:rPr>
              <a:t>Ghadi</a:t>
            </a:r>
            <a:r>
              <a:rPr lang="en-GB" sz="1200" kern="1200" dirty="0">
                <a:solidFill>
                  <a:schemeClr val="tx1"/>
                </a:solidFill>
                <a:effectLst/>
                <a:latin typeface="+mn-lt"/>
                <a:ea typeface="+mn-ea"/>
                <a:cs typeface="+mn-cs"/>
              </a:rPr>
              <a:t> et al., 2024). Just like this, Artificial Intelligence and Machine Learning are also becoming a vital part of the ecosystem. These technologies are supporting the healthcare workers to reduce their workload and increase the overall efficiency of the service. In this case, Electronic Health Records (EHRs) and Interoperable Cloud Platforms are ensuring proper data management. Augmented Reality (AR) and Virtual Reality (VR) are also helping the healthcare workers to improve the quality of the healthcare service and reduce the cost of the training (Iqbal et al., 2024).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5</a:t>
            </a:fld>
            <a:endParaRPr lang="en-US"/>
          </a:p>
        </p:txBody>
      </p:sp>
    </p:spTree>
    <p:extLst>
      <p:ext uri="{BB962C8B-B14F-4D97-AF65-F5344CB8AC3E}">
        <p14:creationId xmlns:p14="http://schemas.microsoft.com/office/powerpoint/2010/main" val="3951826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important to develop some skills to improve the ability of technology management. In this case, digital literacy comes first. Everyone should be able to understand and use digital technology properly to get maximum productivity. People should have basic understanding of cybersecurity and privacy policy as healthcare data are highly sensitive. Apart from that, doctors and nurses should have the virtual care and telehealth competency skill to provide patient centric care, monitor, and communicate virtually. They also need to have proper information and data literacy skill (Aldosari, 2025). Beside the skills, a culture to ensure effectiveness of the technological adaption is also necessary. Therefore, ensuring continuous learning and protected training time is also necessary. That is why workforce should be redesigned and the roles of each individuals needs to be clarified. Proper leadership support and ensuring well-being are also necessary. These factors will ensure a proper digital transformation for professionals and service users within the health and care (</a:t>
            </a:r>
            <a:r>
              <a:rPr lang="en-GB" sz="1200" kern="1200" dirty="0" err="1">
                <a:solidFill>
                  <a:schemeClr val="tx1"/>
                </a:solidFill>
                <a:effectLst/>
                <a:latin typeface="+mn-lt"/>
                <a:ea typeface="+mn-ea"/>
                <a:cs typeface="+mn-cs"/>
              </a:rPr>
              <a:t>Naderbagi</a:t>
            </a:r>
            <a:r>
              <a:rPr lang="en-GB" sz="1200" kern="1200" dirty="0">
                <a:solidFill>
                  <a:schemeClr val="tx1"/>
                </a:solidFill>
                <a:effectLst/>
                <a:latin typeface="+mn-lt"/>
                <a:ea typeface="+mn-ea"/>
                <a:cs typeface="+mn-cs"/>
              </a:rPr>
              <a:t> et al., 2024).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6</a:t>
            </a:fld>
            <a:endParaRPr lang="en-US"/>
          </a:p>
        </p:txBody>
      </p:sp>
    </p:spTree>
    <p:extLst>
      <p:ext uri="{BB962C8B-B14F-4D97-AF65-F5344CB8AC3E}">
        <p14:creationId xmlns:p14="http://schemas.microsoft.com/office/powerpoint/2010/main" val="2975639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of these factors that have been discussed now are considered and implemented by the NHS App. This platform was developed by the NHS England to provide GP services online. They have developed the App to serve 4 objectives which are reducing healthcare expenses and time, enhancing patient experience, giving access to primary case, and encouraging self-care. The app was published in 2019 and till now it has reached more than 30 million users (Gerken, 2022). This app is now serving as a way toward the digital transformation of the UK’s health care sector. The uses of the app during COVID-19 can be a great example of this. This app increased the efficiency of the overall service and ensured a centralised control of the system in the UK (Kendall et al., 2023). At the beginning, the app was not efficient enough to serve a wide range of patients and service users. Over the time, the NHS has improved the overall efficiency of the service. A wide range of customer can now easily use the platform and access GP services more efficiently (McKelvie, 2026).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7</a:t>
            </a:fld>
            <a:endParaRPr lang="en-US"/>
          </a:p>
        </p:txBody>
      </p:sp>
    </p:spTree>
    <p:extLst>
      <p:ext uri="{BB962C8B-B14F-4D97-AF65-F5344CB8AC3E}">
        <p14:creationId xmlns:p14="http://schemas.microsoft.com/office/powerpoint/2010/main" val="2070107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transformation like the introduction of NHS App has several impact on the service providers in the UK. After introducing the NHS App the overall administrative workload started to reduce which saves the NHS England’s targeted time. Digital transformation also started to optimise clinical capacity and reduce missed shifts. As a result, it has become a vital part of the NHS and many claims that it helps them to mitigate burnout during the rush hours (McKelvie, 2026). However, the NHS App also comes with some negative impacts where administrative burden is one of the main challenges. The technology is not yet adopted completely. This situation is creating the issues related to “App Fatigue.” Employees have to work twice for some simple projects and missed information has become a big issue. Many staff, especially older staff, are simple unprepared for the new technology. Apart from that, most of the workforce have skill gaps which is also creating several challenges  and issues (Reidy et al., 2025).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8</a:t>
            </a:fld>
            <a:endParaRPr lang="en-US"/>
          </a:p>
        </p:txBody>
      </p:sp>
    </p:spTree>
    <p:extLst>
      <p:ext uri="{BB962C8B-B14F-4D97-AF65-F5344CB8AC3E}">
        <p14:creationId xmlns:p14="http://schemas.microsoft.com/office/powerpoint/2010/main" val="1740418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transformation has a positive impact on service delivery in the healthcare sector. In the case of NHS App, it reduced 70% of passive calls (Gov UK, 2025). It also automated several other admirative related tasks that are highly repetitive. Moreover, it ensured a centralised controlling system that connects all the NHS health and social care. It has, however, some negative points as well. As the system is not completely integrated yet, it has become an issue for the administration. They have to work twice to intergrade manual paperwork with the digital paperwork to ensure a proper alignment. In many hospitals and service centres, this technology is not adopted yet. It is increasing mismanagement and inequality in the workplace (Hale, 2025).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9</a:t>
            </a:fld>
            <a:endParaRPr lang="en-US"/>
          </a:p>
        </p:txBody>
      </p:sp>
    </p:spTree>
    <p:extLst>
      <p:ext uri="{BB962C8B-B14F-4D97-AF65-F5344CB8AC3E}">
        <p14:creationId xmlns:p14="http://schemas.microsoft.com/office/powerpoint/2010/main" val="4055940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transformation in the health care sector in the UK has increased the accessibility of the services by ensuring convenience, remote management, and 24/7 access to user data like prescriptions. It also ensured a better management of the healthcare records. As a result, the accuracy of the services is increased (</a:t>
            </a:r>
            <a:r>
              <a:rPr lang="en-GB" sz="1200" kern="1200" dirty="0" err="1">
                <a:solidFill>
                  <a:schemeClr val="tx1"/>
                </a:solidFill>
                <a:effectLst/>
                <a:latin typeface="+mn-lt"/>
                <a:ea typeface="+mn-ea"/>
                <a:cs typeface="+mn-cs"/>
              </a:rPr>
              <a:t>Stoumpos</a:t>
            </a:r>
            <a:r>
              <a:rPr lang="en-GB" sz="1200" kern="1200" dirty="0">
                <a:solidFill>
                  <a:schemeClr val="tx1"/>
                </a:solidFill>
                <a:effectLst/>
                <a:latin typeface="+mn-lt"/>
                <a:ea typeface="+mn-ea"/>
                <a:cs typeface="+mn-cs"/>
              </a:rPr>
              <a:t>, Kitsios and </a:t>
            </a:r>
            <a:r>
              <a:rPr lang="en-GB" sz="1200" kern="1200" dirty="0" err="1">
                <a:solidFill>
                  <a:schemeClr val="tx1"/>
                </a:solidFill>
                <a:effectLst/>
                <a:latin typeface="+mn-lt"/>
                <a:ea typeface="+mn-ea"/>
                <a:cs typeface="+mn-cs"/>
              </a:rPr>
              <a:t>Talias</a:t>
            </a:r>
            <a:r>
              <a:rPr lang="en-GB" sz="1200" kern="1200" dirty="0">
                <a:solidFill>
                  <a:schemeClr val="tx1"/>
                </a:solidFill>
                <a:effectLst/>
                <a:latin typeface="+mn-lt"/>
                <a:ea typeface="+mn-ea"/>
                <a:cs typeface="+mn-cs"/>
              </a:rPr>
              <a:t>, 2023). On the other hand, digital divide in the healthcare is increased. Older generation are simply unable to use these services. Moreover, this digital transformation comes with a sensitive risk of personal data exposure. Patients’ sensitive data may be leaked if not handled properly. In many cases, users are misinterpreting the information and instruction that are given remotely (Louch et al., 2022).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10</a:t>
            </a:fld>
            <a:endParaRPr lang="en-US"/>
          </a:p>
        </p:txBody>
      </p:sp>
    </p:spTree>
    <p:extLst>
      <p:ext uri="{BB962C8B-B14F-4D97-AF65-F5344CB8AC3E}">
        <p14:creationId xmlns:p14="http://schemas.microsoft.com/office/powerpoint/2010/main" val="38420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transformation like NHS App has several positive impact on the community. It has already started to ensure a better health outcome by analysing the health records of a particular area or a group of people. It is also helping to identify better child care approach for individual community based on facts and data analysis. Utilising the same resources, better family care management system are being introduced in the UK (</a:t>
            </a:r>
            <a:r>
              <a:rPr lang="en-GB" sz="1200" kern="1200" dirty="0" err="1">
                <a:solidFill>
                  <a:schemeClr val="tx1"/>
                </a:solidFill>
                <a:effectLst/>
                <a:latin typeface="+mn-lt"/>
                <a:ea typeface="+mn-ea"/>
                <a:cs typeface="+mn-cs"/>
              </a:rPr>
              <a:t>Naderbagi</a:t>
            </a:r>
            <a:r>
              <a:rPr lang="en-GB" sz="1200" kern="1200" dirty="0">
                <a:solidFill>
                  <a:schemeClr val="tx1"/>
                </a:solidFill>
                <a:effectLst/>
                <a:latin typeface="+mn-lt"/>
                <a:ea typeface="+mn-ea"/>
                <a:cs typeface="+mn-cs"/>
              </a:rPr>
              <a:t> et al., 2024). Despite the positive outcomes, it also has a disproportionate impact on deprived areas in the UK. In many cases, people are especially older people are facing difficulties due to lack of human touch. Heavy reliance on app as primary source of service is creating two-tier healthcare system in the UK where many people are struggling to adopt to the new change (UK Parliament, 2022).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11</a:t>
            </a:fld>
            <a:endParaRPr lang="en-US"/>
          </a:p>
        </p:txBody>
      </p:sp>
    </p:spTree>
    <p:extLst>
      <p:ext uri="{BB962C8B-B14F-4D97-AF65-F5344CB8AC3E}">
        <p14:creationId xmlns:p14="http://schemas.microsoft.com/office/powerpoint/2010/main" val="3619469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previous discussion, digital transformation have several positive outcomes in the healthcare sector in the UK (McKelvie, 2026). However, it is worth considering the negative factors especially the digital divide. It has three levels where in the first level people with low income, older devices, and poor internet connection are suffered. The second level includes people who are not tech savvy and faces difficulties to navigate websites and app, or even fill out the forms digitally. The third level includes issues related to the app and the website. Because of the remote management, communication may hamper and during the high traffic delayed care can be seen (Reidy et al., 2025).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12</a:t>
            </a:fld>
            <a:endParaRPr lang="en-US"/>
          </a:p>
        </p:txBody>
      </p:sp>
    </p:spTree>
    <p:extLst>
      <p:ext uri="{BB962C8B-B14F-4D97-AF65-F5344CB8AC3E}">
        <p14:creationId xmlns:p14="http://schemas.microsoft.com/office/powerpoint/2010/main" val="935159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transformation in the healthcare system in the UK started its official journey after 2019 through NHS App. This transformation increased the overall efficiency of the healthcare sector by introducing several technologies such are Artificial Intelligence, Machine Learning, Telemedicine, Wearables and Remote Patient Monitoring, Internet of Medical Things, Electronic Health Records, and many more. These transformations are now changing the way healthcare workers provide services and the work culture in the health and social care sector in the UK. This transformation has several positive and negative impact on the community, service users, and the workforce. To overcome the negative outcomes the NHS may not completely remove the traditional booking and administrative paperwork and slowdown the transformation process a bit. They may also introduce a more simple app for the older generation instead of universal interface for all (Iqbal et al., 2024).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3E1B1A-CC67-484F-A075-76B7C20FFDFC}" type="slidenum">
              <a:rPr lang="en-US" smtClean="0"/>
              <a:t>13</a:t>
            </a:fld>
            <a:endParaRPr lang="en-US"/>
          </a:p>
        </p:txBody>
      </p:sp>
    </p:spTree>
    <p:extLst>
      <p:ext uri="{BB962C8B-B14F-4D97-AF65-F5344CB8AC3E}">
        <p14:creationId xmlns:p14="http://schemas.microsoft.com/office/powerpoint/2010/main" val="9534328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 /><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endParaRPr lang="en-US"/>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B88CA17B-838E-49A3-A5B0-A45AA23C5A2E}" type="slidenum">
              <a:rPr lang="en-US" smtClean="0"/>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a:t>Click to edit Master title style</a:t>
            </a:r>
            <a:endParaRPr lang="en-US" dirty="0"/>
          </a:p>
        </p:txBody>
      </p:sp>
    </p:spTree>
    <p:extLst>
      <p:ext uri="{BB962C8B-B14F-4D97-AF65-F5344CB8AC3E}">
        <p14:creationId xmlns:p14="http://schemas.microsoft.com/office/powerpoint/2010/main" val="180969479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endParaRPr lang="en-US"/>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fld id="{B67A21C3-BD5F-4B8C-AB44-5AD4A6BCA573}" type="datetimeFigureOut">
              <a:rPr lang="en-US" smtClean="0"/>
              <a:t>10/12/2026</a:t>
            </a:fld>
            <a:endParaRPr lang="en-US"/>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B88CA17B-838E-49A3-A5B0-A45AA23C5A2E}"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1588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0" y="0"/>
            <a:ext cx="6096000" cy="6858000"/>
          </a:xfrm>
          <a:blipFill>
            <a:blip r:embed="rId2">
              <a:alphaModFix amt="70000"/>
            </a:blip>
            <a:stretch>
              <a:fillRect/>
            </a:stretch>
          </a:blipFill>
        </p:spPr>
        <p:txBody>
          <a:bodyPr/>
          <a:lstStyle>
            <a:lvl1pPr>
              <a:defRPr/>
            </a:lvl1pPr>
          </a:lstStyle>
          <a:p>
            <a:r>
              <a:rPr lang="en-US" dirty="0"/>
              <a:t> </a:t>
            </a: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a:t>Click to edit Master title style</a:t>
            </a:r>
            <a:endParaRPr lang="en-US" dirty="0"/>
          </a:p>
        </p:txBody>
      </p:sp>
    </p:spTree>
    <p:extLst>
      <p:ext uri="{BB962C8B-B14F-4D97-AF65-F5344CB8AC3E}">
        <p14:creationId xmlns:p14="http://schemas.microsoft.com/office/powerpoint/2010/main" val="4475903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fld id="{B67A21C3-BD5F-4B8C-AB44-5AD4A6BCA573}" type="datetimeFigureOut">
              <a:rPr lang="en-US" smtClean="0"/>
              <a:t>10/12/2026</a:t>
            </a:fld>
            <a:endParaRPr lang="en-US"/>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B88CA17B-838E-49A3-A5B0-A45AA23C5A2E}" type="slidenum">
              <a:rPr lang="en-US" smtClean="0"/>
              <a:t>‹#›</a:t>
            </a:fld>
            <a:endParaRPr lang="en-US"/>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34172675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a:t>Click to edit Master title style</a:t>
            </a:r>
            <a:endParaRPr lang="en-US" dirty="0"/>
          </a:p>
        </p:txBody>
      </p:sp>
    </p:spTree>
    <p:extLst>
      <p:ext uri="{BB962C8B-B14F-4D97-AF65-F5344CB8AC3E}">
        <p14:creationId xmlns:p14="http://schemas.microsoft.com/office/powerpoint/2010/main" val="98788336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B88CA17B-838E-49A3-A5B0-A45AA23C5A2E}" type="slidenum">
              <a:rPr lang="en-US" smtClean="0"/>
              <a:t>‹#›</a:t>
            </a:fld>
            <a:endParaRPr lang="en-US"/>
          </a:p>
        </p:txBody>
      </p:sp>
    </p:spTree>
    <p:extLst>
      <p:ext uri="{BB962C8B-B14F-4D97-AF65-F5344CB8AC3E}">
        <p14:creationId xmlns:p14="http://schemas.microsoft.com/office/powerpoint/2010/main" val="1953927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B88CA17B-838E-49A3-A5B0-A45AA23C5A2E}"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605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endParaRPr lang="en-US" dirty="0"/>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endParaRPr lang="en-US"/>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fld id="{B67A21C3-BD5F-4B8C-AB44-5AD4A6BCA573}" type="datetimeFigureOut">
              <a:rPr lang="en-US" smtClean="0"/>
              <a:t>10/12/2026</a:t>
            </a:fld>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B88CA17B-838E-49A3-A5B0-A45AA23C5A2E}" type="slidenum">
              <a:rPr lang="en-US" smtClean="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08637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endParaRPr lang="en-US"/>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fld id="{B67A21C3-BD5F-4B8C-AB44-5AD4A6BCA573}" type="datetimeFigureOut">
              <a:rPr lang="en-US" smtClean="0"/>
              <a:t>10/12/2026</a:t>
            </a:fld>
            <a:endParaRPr lang="en-US"/>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B88CA17B-838E-49A3-A5B0-A45AA23C5A2E}"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65153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804012" cy="6858000"/>
          </a:xfrm>
          <a:blipFill>
            <a:blip r:embed="rId2">
              <a:alphaModFix amt="70000"/>
            </a:blip>
            <a:stretch>
              <a:fillRect/>
            </a:stretch>
          </a:blipFill>
        </p:spPr>
        <p:txBody>
          <a:bodyPr/>
          <a:lstStyle>
            <a:lvl1pPr>
              <a:defRPr lang="en-US" dirty="0"/>
            </a:lvl1pPr>
          </a:lstStyle>
          <a:p>
            <a:r>
              <a:rPr lang="en-US" dirty="0"/>
              <a:t> </a:t>
            </a: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160733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dirty="0"/>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endParaRPr lang="en-US"/>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fld id="{B67A21C3-BD5F-4B8C-AB44-5AD4A6BCA573}" type="datetimeFigureOut">
              <a:rPr lang="en-US" smtClean="0"/>
              <a:t>10/12/2026</a:t>
            </a:fld>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2518300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a:t>Click to edit Master title style</a:t>
            </a:r>
            <a:endParaRPr lang="en-US" dirty="0"/>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dirty="0"/>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endParaRPr lang="en-US"/>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fld id="{B67A21C3-BD5F-4B8C-AB44-5AD4A6BCA573}" type="datetimeFigureOut">
              <a:rPr lang="en-US" smtClean="0"/>
              <a:t>10/12/2026</a:t>
            </a:fld>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B88CA17B-838E-49A3-A5B0-A45AA23C5A2E}" type="slidenum">
              <a:rPr lang="en-US" smtClean="0"/>
              <a:t>‹#›</a:t>
            </a:fld>
            <a:endParaRPr lang="en-US"/>
          </a:p>
        </p:txBody>
      </p:sp>
    </p:spTree>
    <p:extLst>
      <p:ext uri="{BB962C8B-B14F-4D97-AF65-F5344CB8AC3E}">
        <p14:creationId xmlns:p14="http://schemas.microsoft.com/office/powerpoint/2010/main" val="2747038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a:t>Click to edit Master title style</a:t>
            </a:r>
            <a:endParaRPr lang="en-US" dirty="0"/>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7">
            <a:extLst>
              <a:ext uri="{FF2B5EF4-FFF2-40B4-BE49-F238E27FC236}">
                <a16:creationId xmlns:a16="http://schemas.microsoft.com/office/drawing/2014/main" id="{6B8D4096-4B0D-5226-C004-475A83BE8BFE}"/>
              </a:ext>
            </a:extLst>
          </p:cNvPr>
          <p:cNvSpPr>
            <a:spLocks noGrp="1"/>
          </p:cNvSpPr>
          <p:nvPr>
            <p:ph type="pic" sz="quarter" idx="18" hasCustomPrompt="1"/>
          </p:nvPr>
        </p:nvSpPr>
        <p:spPr>
          <a:xfrm>
            <a:off x="6308842" y="0"/>
            <a:ext cx="5883158" cy="6858000"/>
          </a:xfrm>
          <a:blipFill>
            <a:blip r:embed="rId2">
              <a:alphaModFix amt="70000"/>
            </a:blip>
            <a:stretch>
              <a:fillRect/>
            </a:stretch>
          </a:blipFill>
        </p:spPr>
        <p:txBody>
          <a:bodyPr/>
          <a:lstStyle>
            <a:lvl1pPr>
              <a:defRPr/>
            </a:lvl1pPr>
          </a:lstStyle>
          <a:p>
            <a:r>
              <a:rPr lang="en-US" dirty="0"/>
              <a:t> </a:t>
            </a: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endParaRPr lang="en-US"/>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615349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endParaRPr lang="en-US" dirty="0"/>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dirty="0"/>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endParaRPr lang="en-US"/>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3749286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a:t>Click to edit Master title style</a:t>
            </a:r>
            <a:endParaRPr lang="en-US" dirty="0"/>
          </a:p>
        </p:txBody>
      </p:sp>
      <p:sp>
        <p:nvSpPr>
          <p:cNvPr id="3" name="Picture Placeholder 10">
            <a:extLst>
              <a:ext uri="{FF2B5EF4-FFF2-40B4-BE49-F238E27FC236}">
                <a16:creationId xmlns:a16="http://schemas.microsoft.com/office/drawing/2014/main" id="{74736F65-8A7D-D535-AAD0-31480F8AD318}"/>
              </a:ext>
            </a:extLst>
          </p:cNvPr>
          <p:cNvSpPr>
            <a:spLocks noGrp="1"/>
          </p:cNvSpPr>
          <p:nvPr>
            <p:ph type="pic" sz="quarter" idx="13" hasCustomPrompt="1"/>
          </p:nvPr>
        </p:nvSpPr>
        <p:spPr>
          <a:xfrm>
            <a:off x="-1" y="0"/>
            <a:ext cx="7260609" cy="6858000"/>
          </a:xfrm>
          <a:blipFill>
            <a:blip r:embed="rId2">
              <a:alphaModFix amt="7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endParaRPr lang="en-US"/>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16003849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29000"/>
          </a:xfrm>
          <a:blipFill>
            <a:blip r:embed="rId2">
              <a:alphaModFix amt="70000"/>
            </a:blip>
            <a:stretch>
              <a:fillRect/>
            </a:stretch>
          </a:blipFill>
        </p:spPr>
        <p:txBody>
          <a:bodyPr/>
          <a:lstStyle>
            <a:lvl1pPr>
              <a:defRPr/>
            </a:lvl1pPr>
          </a:lstStyle>
          <a:p>
            <a:r>
              <a:rPr lang="en-US" dirty="0"/>
              <a:t> </a:t>
            </a: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endParaRPr lang="en-US"/>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fld id="{B67A21C3-BD5F-4B8C-AB44-5AD4A6BCA573}" type="datetimeFigureOut">
              <a:rPr lang="en-US" smtClean="0"/>
              <a:t>10/12/2026</a:t>
            </a:fld>
            <a:endParaRPr lang="en-US"/>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14776234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a:t>Click to edit Master title style</a:t>
            </a:r>
            <a:endParaRPr lang="en-US" dirty="0"/>
          </a:p>
        </p:txBody>
      </p:sp>
      <p:sp>
        <p:nvSpPr>
          <p:cNvPr id="13" name="Picture Placeholder 10">
            <a:extLst>
              <a:ext uri="{FF2B5EF4-FFF2-40B4-BE49-F238E27FC236}">
                <a16:creationId xmlns:a16="http://schemas.microsoft.com/office/drawing/2014/main" id="{1A9091ED-65DB-CA4C-BC68-EC773138EFA0}"/>
              </a:ext>
            </a:extLst>
          </p:cNvPr>
          <p:cNvSpPr>
            <a:spLocks noGrp="1"/>
          </p:cNvSpPr>
          <p:nvPr>
            <p:ph type="pic" sz="quarter" idx="18" hasCustomPrompt="1"/>
          </p:nvPr>
        </p:nvSpPr>
        <p:spPr>
          <a:xfrm>
            <a:off x="109181" y="2115403"/>
            <a:ext cx="5786651" cy="4671431"/>
          </a:xfrm>
          <a:blipFill>
            <a:blip r:embed="rId2">
              <a:alphaModFix amt="70000"/>
            </a:blip>
            <a:stretch>
              <a:fillRect/>
            </a:stretch>
          </a:blipFill>
        </p:spPr>
        <p:txBody>
          <a:bodyPr/>
          <a:lstStyle>
            <a:lvl1pPr>
              <a:defRPr/>
            </a:lvl1pPr>
          </a:lstStyle>
          <a:p>
            <a:r>
              <a:rPr lang="en-US" dirty="0"/>
              <a:t> </a:t>
            </a: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endParaRPr lang="en-US"/>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4662587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740" y="2899954"/>
            <a:ext cx="3610418" cy="331404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endParaRPr lang="en-US"/>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fld id="{B67A21C3-BD5F-4B8C-AB44-5AD4A6BCA573}" type="datetimeFigureOut">
              <a:rPr lang="en-US" smtClean="0"/>
              <a:t>10/12/2026</a:t>
            </a:fld>
            <a:endParaRPr lang="en-US"/>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B88CA17B-838E-49A3-A5B0-A45AA23C5A2E}" type="slidenum">
              <a:rPr lang="en-US" smtClean="0"/>
              <a:t>‹#›</a:t>
            </a:fld>
            <a:endParaRPr lang="en-US"/>
          </a:p>
        </p:txBody>
      </p:sp>
    </p:spTree>
    <p:extLst>
      <p:ext uri="{BB962C8B-B14F-4D97-AF65-F5344CB8AC3E}">
        <p14:creationId xmlns:p14="http://schemas.microsoft.com/office/powerpoint/2010/main" val="1548893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B88CA17B-838E-49A3-A5B0-A45AA23C5A2E}" type="slidenum">
              <a:rPr lang="en-US" smtClean="0"/>
              <a:t>‹#›</a:t>
            </a:fld>
            <a:endParaRPr lang="en-US"/>
          </a:p>
        </p:txBody>
      </p:sp>
    </p:spTree>
    <p:extLst>
      <p:ext uri="{BB962C8B-B14F-4D97-AF65-F5344CB8AC3E}">
        <p14:creationId xmlns:p14="http://schemas.microsoft.com/office/powerpoint/2010/main" val="7250861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fld id="{B67A21C3-BD5F-4B8C-AB44-5AD4A6BCA573}" type="datetimeFigureOut">
              <a:rPr lang="en-US" smtClean="0"/>
              <a:t>10/12/2026</a:t>
            </a:fld>
            <a:endParaRPr lang="en-US"/>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B88CA17B-838E-49A3-A5B0-A45AA23C5A2E}"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170622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B88CA17B-838E-49A3-A5B0-A45AA23C5A2E}" type="slidenum">
              <a:rPr lang="en-US" smtClean="0"/>
              <a:t>‹#›</a:t>
            </a:fld>
            <a:endParaRPr lang="en-US"/>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endParaRPr lang="en-US"/>
          </a:p>
        </p:txBody>
      </p:sp>
    </p:spTree>
    <p:extLst>
      <p:ext uri="{BB962C8B-B14F-4D97-AF65-F5344CB8AC3E}">
        <p14:creationId xmlns:p14="http://schemas.microsoft.com/office/powerpoint/2010/main" val="38899257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endParaRPr lang="en-US"/>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fld id="{B67A21C3-BD5F-4B8C-AB44-5AD4A6BCA573}" type="datetimeFigureOut">
              <a:rPr lang="en-US" smtClean="0"/>
              <a:t>10/12/2026</a:t>
            </a:fld>
            <a:endParaRPr lang="en-US"/>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B88CA17B-838E-49A3-A5B0-A45AA23C5A2E}" type="slidenum">
              <a:rPr lang="en-US" smtClean="0"/>
              <a:t>‹#›</a:t>
            </a:fld>
            <a:endParaRPr lang="en-US"/>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372487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endParaRPr lang="en-US"/>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fld id="{B67A21C3-BD5F-4B8C-AB44-5AD4A6BCA573}" type="datetimeFigureOut">
              <a:rPr lang="en-US" smtClean="0"/>
              <a:t>10/12/2026</a:t>
            </a:fld>
            <a:endParaRPr lang="en-US"/>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B88CA17B-838E-49A3-A5B0-A45AA23C5A2E}" type="slidenum">
              <a:rPr lang="en-US" smtClean="0"/>
              <a:t>‹#›</a:t>
            </a:fld>
            <a:endParaRPr lang="en-US"/>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dirty="0"/>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dirty="0"/>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57590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B67A21C3-BD5F-4B8C-AB44-5AD4A6BCA573}" type="datetimeFigureOut">
              <a:rPr lang="en-US" smtClean="0"/>
              <a:t>10/12/2026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B88CA17B-838E-49A3-A5B0-A45AA23C5A2E}" type="slidenum">
              <a:rPr lang="en-US" smtClean="0"/>
              <a:t>‹#›</a:t>
            </a:fld>
            <a:endParaRPr lang="en-US"/>
          </a:p>
        </p:txBody>
      </p:sp>
    </p:spTree>
    <p:extLst>
      <p:ext uri="{BB962C8B-B14F-4D97-AF65-F5344CB8AC3E}">
        <p14:creationId xmlns:p14="http://schemas.microsoft.com/office/powerpoint/2010/main" val="20938031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endParaRPr lang="en-US"/>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fld id="{B67A21C3-BD5F-4B8C-AB44-5AD4A6BCA573}" type="datetimeFigureOut">
              <a:rPr lang="en-US" smtClean="0"/>
              <a:t>10/12/2026</a:t>
            </a:fld>
            <a:endParaRPr lang="en-US"/>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B88CA17B-838E-49A3-A5B0-A45AA23C5A2E}" type="slidenum">
              <a:rPr lang="en-US" smtClean="0"/>
              <a:t>‹#›</a:t>
            </a:fld>
            <a:endParaRPr lang="en-US"/>
          </a:p>
        </p:txBody>
      </p:sp>
    </p:spTree>
    <p:extLst>
      <p:ext uri="{BB962C8B-B14F-4D97-AF65-F5344CB8AC3E}">
        <p14:creationId xmlns:p14="http://schemas.microsoft.com/office/powerpoint/2010/main" val="35192908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endParaRPr lang="en-US"/>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fld id="{B67A21C3-BD5F-4B8C-AB44-5AD4A6BCA573}" type="datetimeFigureOut">
              <a:rPr lang="en-US" smtClean="0"/>
              <a:t>10/12/2026</a:t>
            </a:fld>
            <a:endParaRPr lang="en-US"/>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B88CA17B-838E-49A3-A5B0-A45AA23C5A2E}" type="slidenum">
              <a:rPr lang="en-US" smtClean="0"/>
              <a:t>‹#›</a:t>
            </a:fld>
            <a:endParaRPr lang="en-US"/>
          </a:p>
        </p:txBody>
      </p:sp>
    </p:spTree>
    <p:extLst>
      <p:ext uri="{BB962C8B-B14F-4D97-AF65-F5344CB8AC3E}">
        <p14:creationId xmlns:p14="http://schemas.microsoft.com/office/powerpoint/2010/main" val="501571180"/>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a:t>Click to edit Master title style</a:t>
            </a:r>
            <a:endParaRPr lang="en-US" dirty="0"/>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endParaRPr lang="en-US"/>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fld id="{B67A21C3-BD5F-4B8C-AB44-5AD4A6BCA573}" type="datetimeFigureOut">
              <a:rPr lang="en-US" smtClean="0"/>
              <a:t>10/12/2026</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B88CA17B-838E-49A3-A5B0-A45AA23C5A2E}" type="slidenum">
              <a:rPr lang="en-US" smtClean="0"/>
              <a:t>‹#›</a:t>
            </a:fld>
            <a:endParaRPr lang="en-US"/>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531529"/>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theme" Target="../theme/theme1.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fld id="{B67A21C3-BD5F-4B8C-AB44-5AD4A6BCA573}" type="datetimeFigureOut">
              <a:rPr lang="en-US" smtClean="0"/>
              <a:t>10/12/2026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B88CA17B-838E-49A3-A5B0-A45AA23C5A2E}" type="slidenum">
              <a:rPr lang="en-US" smtClean="0"/>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048839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hyperlink" Target="#_Toc242538959" /><Relationship Id="rId13" Type="http://schemas.openxmlformats.org/officeDocument/2006/relationships/hyperlink" Target="#_Toc242538964" /><Relationship Id="rId18" Type="http://schemas.openxmlformats.org/officeDocument/2006/relationships/hyperlink" Target="#_Toc242538969" /><Relationship Id="rId3" Type="http://schemas.openxmlformats.org/officeDocument/2006/relationships/customXml" Target="../ink/ink1.xml" /><Relationship Id="rId7" Type="http://schemas.openxmlformats.org/officeDocument/2006/relationships/hyperlink" Target="#_Toc242538958" /><Relationship Id="rId12" Type="http://schemas.openxmlformats.org/officeDocument/2006/relationships/hyperlink" Target="#_Toc242538963" /><Relationship Id="rId17" Type="http://schemas.openxmlformats.org/officeDocument/2006/relationships/hyperlink" Target="#_Toc242538968" /><Relationship Id="rId2" Type="http://schemas.openxmlformats.org/officeDocument/2006/relationships/image" Target="../media/image10.jpeg" /><Relationship Id="rId16" Type="http://schemas.openxmlformats.org/officeDocument/2006/relationships/hyperlink" Target="#_Toc242538967" /><Relationship Id="rId1" Type="http://schemas.openxmlformats.org/officeDocument/2006/relationships/slideLayout" Target="../slideLayouts/slideLayout25.xml" /><Relationship Id="rId6" Type="http://schemas.openxmlformats.org/officeDocument/2006/relationships/image" Target="../media/image12.png" /><Relationship Id="rId11" Type="http://schemas.openxmlformats.org/officeDocument/2006/relationships/hyperlink" Target="#_Toc242538962" /><Relationship Id="rId5" Type="http://schemas.openxmlformats.org/officeDocument/2006/relationships/customXml" Target="../ink/ink2.xml" /><Relationship Id="rId15" Type="http://schemas.openxmlformats.org/officeDocument/2006/relationships/hyperlink" Target="#_Toc242538966" /><Relationship Id="rId10" Type="http://schemas.openxmlformats.org/officeDocument/2006/relationships/hyperlink" Target="#_Toc242538961" /><Relationship Id="rId4" Type="http://schemas.openxmlformats.org/officeDocument/2006/relationships/image" Target="../media/image11.png" /><Relationship Id="rId9" Type="http://schemas.openxmlformats.org/officeDocument/2006/relationships/hyperlink" Target="#_Toc242538960" /><Relationship Id="rId14" Type="http://schemas.openxmlformats.org/officeDocument/2006/relationships/hyperlink" Target="#_Toc242538965" /></Relationships>
</file>

<file path=ppt/slides/_rels/slide3.xml.rels><?xml version="1.0" encoding="UTF-8" standalone="yes"?>
<Relationships xmlns="http://schemas.openxmlformats.org/package/2006/relationships"><Relationship Id="rId13" Type="http://schemas.openxmlformats.org/officeDocument/2006/relationships/image" Target="../media/image15.png" /><Relationship Id="rId18" Type="http://schemas.openxmlformats.org/officeDocument/2006/relationships/customXml" Target="../ink/ink7.xml" /><Relationship Id="rId26" Type="http://schemas.openxmlformats.org/officeDocument/2006/relationships/customXml" Target="../ink/ink12.xml" /><Relationship Id="rId39" Type="http://schemas.openxmlformats.org/officeDocument/2006/relationships/customXml" Target="../ink/ink19.xml" /><Relationship Id="rId21" Type="http://schemas.openxmlformats.org/officeDocument/2006/relationships/customXml" Target="../ink/ink9.xml" /><Relationship Id="rId34" Type="http://schemas.openxmlformats.org/officeDocument/2006/relationships/image" Target="../media/image24.png" /><Relationship Id="rId42" Type="http://schemas.openxmlformats.org/officeDocument/2006/relationships/image" Target="../media/image28.png" /><Relationship Id="rId47" Type="http://schemas.openxmlformats.org/officeDocument/2006/relationships/customXml" Target="../ink/ink23.xml" /><Relationship Id="rId50" Type="http://schemas.openxmlformats.org/officeDocument/2006/relationships/image" Target="../media/image32.png" /><Relationship Id="rId55" Type="http://schemas.openxmlformats.org/officeDocument/2006/relationships/image" Target="../media/image34.png" /><Relationship Id="rId63" Type="http://schemas.openxmlformats.org/officeDocument/2006/relationships/image" Target="../media/image37.png" /><Relationship Id="rId68" Type="http://schemas.openxmlformats.org/officeDocument/2006/relationships/customXml" Target="../ink/ink34.xml" /><Relationship Id="rId76" Type="http://schemas.openxmlformats.org/officeDocument/2006/relationships/customXml" Target="../ink/ink38.xml" /><Relationship Id="rId7" Type="http://schemas.openxmlformats.org/officeDocument/2006/relationships/diagramColors" Target="../diagrams/colors1.xml" /><Relationship Id="rId71" Type="http://schemas.openxmlformats.org/officeDocument/2006/relationships/image" Target="../media/image42.png" /><Relationship Id="rId2" Type="http://schemas.openxmlformats.org/officeDocument/2006/relationships/notesSlide" Target="../notesSlides/notesSlide1.xml" /><Relationship Id="rId16" Type="http://schemas.openxmlformats.org/officeDocument/2006/relationships/customXml" Target="../ink/ink6.xml" /><Relationship Id="rId29" Type="http://schemas.openxmlformats.org/officeDocument/2006/relationships/customXml" Target="../ink/ink14.xml" /><Relationship Id="rId11" Type="http://schemas.openxmlformats.org/officeDocument/2006/relationships/image" Target="../media/image14.png" /><Relationship Id="rId24" Type="http://schemas.openxmlformats.org/officeDocument/2006/relationships/customXml" Target="../ink/ink11.xml" /><Relationship Id="rId32" Type="http://schemas.openxmlformats.org/officeDocument/2006/relationships/image" Target="../media/image23.png" /><Relationship Id="rId37" Type="http://schemas.openxmlformats.org/officeDocument/2006/relationships/customXml" Target="../ink/ink18.xml" /><Relationship Id="rId40" Type="http://schemas.openxmlformats.org/officeDocument/2006/relationships/image" Target="../media/image27.png" /><Relationship Id="rId45" Type="http://schemas.openxmlformats.org/officeDocument/2006/relationships/customXml" Target="../ink/ink22.xml" /><Relationship Id="rId53" Type="http://schemas.openxmlformats.org/officeDocument/2006/relationships/customXml" Target="../ink/ink26.xml" /><Relationship Id="rId58" Type="http://schemas.openxmlformats.org/officeDocument/2006/relationships/image" Target="../media/image35.png" /><Relationship Id="rId66" Type="http://schemas.openxmlformats.org/officeDocument/2006/relationships/customXml" Target="../ink/ink33.xml" /><Relationship Id="rId74" Type="http://schemas.openxmlformats.org/officeDocument/2006/relationships/customXml" Target="../ink/ink37.xml" /><Relationship Id="rId79" Type="http://schemas.openxmlformats.org/officeDocument/2006/relationships/image" Target="../media/image46.png" /><Relationship Id="rId5" Type="http://schemas.openxmlformats.org/officeDocument/2006/relationships/diagramLayout" Target="../diagrams/layout1.xml" /><Relationship Id="rId61" Type="http://schemas.openxmlformats.org/officeDocument/2006/relationships/image" Target="../media/image36.png" /><Relationship Id="rId82" Type="http://schemas.openxmlformats.org/officeDocument/2006/relationships/customXml" Target="../ink/ink41.xml" /><Relationship Id="rId10" Type="http://schemas.openxmlformats.org/officeDocument/2006/relationships/customXml" Target="../ink/ink3.xml" /><Relationship Id="rId19" Type="http://schemas.openxmlformats.org/officeDocument/2006/relationships/customXml" Target="../ink/ink8.xml" /><Relationship Id="rId31" Type="http://schemas.openxmlformats.org/officeDocument/2006/relationships/customXml" Target="../ink/ink15.xml" /><Relationship Id="rId44" Type="http://schemas.openxmlformats.org/officeDocument/2006/relationships/image" Target="../media/image29.png" /><Relationship Id="rId52" Type="http://schemas.openxmlformats.org/officeDocument/2006/relationships/image" Target="../media/image33.png" /><Relationship Id="rId60" Type="http://schemas.openxmlformats.org/officeDocument/2006/relationships/customXml" Target="../ink/ink31.xml" /><Relationship Id="rId65" Type="http://schemas.openxmlformats.org/officeDocument/2006/relationships/image" Target="../media/image39.png" /><Relationship Id="rId73" Type="http://schemas.openxmlformats.org/officeDocument/2006/relationships/image" Target="../media/image43.png" /><Relationship Id="rId78" Type="http://schemas.openxmlformats.org/officeDocument/2006/relationships/customXml" Target="../ink/ink39.xml" /><Relationship Id="rId81" Type="http://schemas.openxmlformats.org/officeDocument/2006/relationships/image" Target="../media/image47.png" /><Relationship Id="rId4" Type="http://schemas.openxmlformats.org/officeDocument/2006/relationships/diagramData" Target="../diagrams/data1.xml" /><Relationship Id="rId9" Type="http://schemas.openxmlformats.org/officeDocument/2006/relationships/image" Target="../media/image13.png" /><Relationship Id="rId14" Type="http://schemas.openxmlformats.org/officeDocument/2006/relationships/customXml" Target="../ink/ink5.xml" /><Relationship Id="rId22" Type="http://schemas.openxmlformats.org/officeDocument/2006/relationships/image" Target="../media/image19.png" /><Relationship Id="rId27" Type="http://schemas.openxmlformats.org/officeDocument/2006/relationships/image" Target="../media/image21.png" /><Relationship Id="rId30" Type="http://schemas.openxmlformats.org/officeDocument/2006/relationships/image" Target="../media/image22.png" /><Relationship Id="rId35" Type="http://schemas.openxmlformats.org/officeDocument/2006/relationships/customXml" Target="../ink/ink17.xml" /><Relationship Id="rId43" Type="http://schemas.openxmlformats.org/officeDocument/2006/relationships/customXml" Target="../ink/ink21.xml" /><Relationship Id="rId48" Type="http://schemas.openxmlformats.org/officeDocument/2006/relationships/image" Target="../media/image31.png" /><Relationship Id="rId56" Type="http://schemas.openxmlformats.org/officeDocument/2006/relationships/customXml" Target="../ink/ink28.xml" /><Relationship Id="rId64" Type="http://schemas.openxmlformats.org/officeDocument/2006/relationships/image" Target="../media/image38.png" /><Relationship Id="rId69" Type="http://schemas.openxmlformats.org/officeDocument/2006/relationships/image" Target="../media/image41.png" /><Relationship Id="rId77" Type="http://schemas.openxmlformats.org/officeDocument/2006/relationships/image" Target="../media/image45.png" /><Relationship Id="rId8" Type="http://schemas.microsoft.com/office/2007/relationships/diagramDrawing" Target="../diagrams/drawing1.xml" /><Relationship Id="rId51" Type="http://schemas.openxmlformats.org/officeDocument/2006/relationships/customXml" Target="../ink/ink25.xml" /><Relationship Id="rId72" Type="http://schemas.openxmlformats.org/officeDocument/2006/relationships/customXml" Target="../ink/ink36.xml" /><Relationship Id="rId80" Type="http://schemas.openxmlformats.org/officeDocument/2006/relationships/customXml" Target="../ink/ink40.xml" /><Relationship Id="rId3" Type="http://schemas.openxmlformats.org/officeDocument/2006/relationships/image" Target="../media/image8.png" /><Relationship Id="rId12" Type="http://schemas.openxmlformats.org/officeDocument/2006/relationships/customXml" Target="../ink/ink4.xml" /><Relationship Id="rId17" Type="http://schemas.openxmlformats.org/officeDocument/2006/relationships/image" Target="../media/image17.png" /><Relationship Id="rId25" Type="http://schemas.openxmlformats.org/officeDocument/2006/relationships/image" Target="../media/image20.png" /><Relationship Id="rId33" Type="http://schemas.openxmlformats.org/officeDocument/2006/relationships/customXml" Target="../ink/ink16.xml" /><Relationship Id="rId38" Type="http://schemas.openxmlformats.org/officeDocument/2006/relationships/image" Target="../media/image26.png" /><Relationship Id="rId46" Type="http://schemas.openxmlformats.org/officeDocument/2006/relationships/image" Target="../media/image30.png" /><Relationship Id="rId59" Type="http://schemas.openxmlformats.org/officeDocument/2006/relationships/customXml" Target="../ink/ink30.xml" /><Relationship Id="rId67" Type="http://schemas.openxmlformats.org/officeDocument/2006/relationships/image" Target="../media/image40.png" /><Relationship Id="rId20" Type="http://schemas.openxmlformats.org/officeDocument/2006/relationships/image" Target="../media/image18.png" /><Relationship Id="rId41" Type="http://schemas.openxmlformats.org/officeDocument/2006/relationships/customXml" Target="../ink/ink20.xml" /><Relationship Id="rId54" Type="http://schemas.openxmlformats.org/officeDocument/2006/relationships/customXml" Target="../ink/ink27.xml" /><Relationship Id="rId62" Type="http://schemas.openxmlformats.org/officeDocument/2006/relationships/customXml" Target="../ink/ink32.xml" /><Relationship Id="rId70" Type="http://schemas.openxmlformats.org/officeDocument/2006/relationships/customXml" Target="../ink/ink35.xml" /><Relationship Id="rId75" Type="http://schemas.openxmlformats.org/officeDocument/2006/relationships/image" Target="../media/image44.png" /><Relationship Id="rId83" Type="http://schemas.openxmlformats.org/officeDocument/2006/relationships/image" Target="../media/image48.png" /><Relationship Id="rId1" Type="http://schemas.openxmlformats.org/officeDocument/2006/relationships/slideLayout" Target="../slideLayouts/slideLayout10.xml" /><Relationship Id="rId6" Type="http://schemas.openxmlformats.org/officeDocument/2006/relationships/diagramQuickStyle" Target="../diagrams/quickStyle1.xml" /><Relationship Id="rId15" Type="http://schemas.openxmlformats.org/officeDocument/2006/relationships/image" Target="../media/image16.png" /><Relationship Id="rId23" Type="http://schemas.openxmlformats.org/officeDocument/2006/relationships/customXml" Target="../ink/ink10.xml" /><Relationship Id="rId28" Type="http://schemas.openxmlformats.org/officeDocument/2006/relationships/customXml" Target="../ink/ink13.xml" /><Relationship Id="rId36" Type="http://schemas.openxmlformats.org/officeDocument/2006/relationships/image" Target="../media/image25.png" /><Relationship Id="rId49" Type="http://schemas.openxmlformats.org/officeDocument/2006/relationships/customXml" Target="../ink/ink24.xml" /><Relationship Id="rId57" Type="http://schemas.openxmlformats.org/officeDocument/2006/relationships/customXml" Target="../ink/ink29.xml" /></Relationships>
</file>

<file path=ppt/slides/_rels/slide4.xml.rels><?xml version="1.0" encoding="UTF-8" standalone="yes"?>
<Relationships xmlns="http://schemas.openxmlformats.org/package/2006/relationships"><Relationship Id="rId13" Type="http://schemas.openxmlformats.org/officeDocument/2006/relationships/customXml" Target="../ink/ink46.xml" /><Relationship Id="rId18" Type="http://schemas.openxmlformats.org/officeDocument/2006/relationships/customXml" Target="../ink/ink49.xml" /><Relationship Id="rId26" Type="http://schemas.openxmlformats.org/officeDocument/2006/relationships/image" Target="../media/image57.png" /><Relationship Id="rId39" Type="http://schemas.openxmlformats.org/officeDocument/2006/relationships/customXml" Target="../ink/ink60.xml" /><Relationship Id="rId21" Type="http://schemas.openxmlformats.org/officeDocument/2006/relationships/customXml" Target="../ink/ink51.xml" /><Relationship Id="rId34" Type="http://schemas.openxmlformats.org/officeDocument/2006/relationships/image" Target="../media/image59.png" /><Relationship Id="rId42" Type="http://schemas.openxmlformats.org/officeDocument/2006/relationships/image" Target="../media/image62.png" /><Relationship Id="rId47" Type="http://schemas.openxmlformats.org/officeDocument/2006/relationships/image" Target="../media/image64.png" /><Relationship Id="rId50" Type="http://schemas.openxmlformats.org/officeDocument/2006/relationships/image" Target="../media/image65.png" /><Relationship Id="rId55" Type="http://schemas.openxmlformats.org/officeDocument/2006/relationships/image" Target="../media/image37.png" /><Relationship Id="rId7" Type="http://schemas.openxmlformats.org/officeDocument/2006/relationships/customXml" Target="../ink/ink43.xml" /><Relationship Id="rId12" Type="http://schemas.openxmlformats.org/officeDocument/2006/relationships/image" Target="../media/image52.png" /><Relationship Id="rId17" Type="http://schemas.openxmlformats.org/officeDocument/2006/relationships/image" Target="../media/image20.png" /><Relationship Id="rId25" Type="http://schemas.openxmlformats.org/officeDocument/2006/relationships/customXml" Target="../ink/ink53.xml" /><Relationship Id="rId33" Type="http://schemas.openxmlformats.org/officeDocument/2006/relationships/customXml" Target="../ink/ink57.xml" /><Relationship Id="rId38" Type="http://schemas.openxmlformats.org/officeDocument/2006/relationships/image" Target="../media/image30.png" /><Relationship Id="rId46" Type="http://schemas.openxmlformats.org/officeDocument/2006/relationships/customXml" Target="../ink/ink64.xml" /><Relationship Id="rId59" Type="http://schemas.openxmlformats.org/officeDocument/2006/relationships/diagramColors" Target="../diagrams/colors2.xml" /><Relationship Id="rId2" Type="http://schemas.openxmlformats.org/officeDocument/2006/relationships/notesSlide" Target="../notesSlides/notesSlide2.xml" /><Relationship Id="rId16" Type="http://schemas.openxmlformats.org/officeDocument/2006/relationships/customXml" Target="../ink/ink48.xml" /><Relationship Id="rId20" Type="http://schemas.openxmlformats.org/officeDocument/2006/relationships/customXml" Target="../ink/ink50.xml" /><Relationship Id="rId29" Type="http://schemas.openxmlformats.org/officeDocument/2006/relationships/customXml" Target="../ink/ink55.xml" /><Relationship Id="rId41" Type="http://schemas.openxmlformats.org/officeDocument/2006/relationships/customXml" Target="../ink/ink61.xml" /><Relationship Id="rId54" Type="http://schemas.openxmlformats.org/officeDocument/2006/relationships/customXml" Target="../ink/ink69.xml" /><Relationship Id="rId1" Type="http://schemas.openxmlformats.org/officeDocument/2006/relationships/slideLayout" Target="../slideLayouts/slideLayout10.xml" /><Relationship Id="rId6" Type="http://schemas.openxmlformats.org/officeDocument/2006/relationships/image" Target="../media/image49.png" /><Relationship Id="rId11" Type="http://schemas.openxmlformats.org/officeDocument/2006/relationships/customXml" Target="../ink/ink45.xml" /><Relationship Id="rId24" Type="http://schemas.openxmlformats.org/officeDocument/2006/relationships/image" Target="../media/image56.png" /><Relationship Id="rId32" Type="http://schemas.openxmlformats.org/officeDocument/2006/relationships/image" Target="../media/image58.png" /><Relationship Id="rId37" Type="http://schemas.openxmlformats.org/officeDocument/2006/relationships/customXml" Target="../ink/ink59.xml" /><Relationship Id="rId40" Type="http://schemas.openxmlformats.org/officeDocument/2006/relationships/image" Target="../media/image61.png" /><Relationship Id="rId45" Type="http://schemas.openxmlformats.org/officeDocument/2006/relationships/customXml" Target="../ink/ink63.xml" /><Relationship Id="rId53" Type="http://schemas.openxmlformats.org/officeDocument/2006/relationships/image" Target="../media/image66.png" /><Relationship Id="rId58" Type="http://schemas.openxmlformats.org/officeDocument/2006/relationships/diagramQuickStyle" Target="../diagrams/quickStyle2.xml" /><Relationship Id="rId5" Type="http://schemas.openxmlformats.org/officeDocument/2006/relationships/customXml" Target="../ink/ink42.xml" /><Relationship Id="rId15" Type="http://schemas.openxmlformats.org/officeDocument/2006/relationships/customXml" Target="../ink/ink47.xml" /><Relationship Id="rId23" Type="http://schemas.openxmlformats.org/officeDocument/2006/relationships/customXml" Target="../ink/ink52.xml" /><Relationship Id="rId28" Type="http://schemas.openxmlformats.org/officeDocument/2006/relationships/image" Target="../media/image25.png" /><Relationship Id="rId36" Type="http://schemas.openxmlformats.org/officeDocument/2006/relationships/image" Target="../media/image60.png" /><Relationship Id="rId49" Type="http://schemas.openxmlformats.org/officeDocument/2006/relationships/customXml" Target="../ink/ink66.xml" /><Relationship Id="rId57" Type="http://schemas.openxmlformats.org/officeDocument/2006/relationships/diagramLayout" Target="../diagrams/layout2.xml" /><Relationship Id="rId10" Type="http://schemas.openxmlformats.org/officeDocument/2006/relationships/image" Target="../media/image51.png" /><Relationship Id="rId19" Type="http://schemas.openxmlformats.org/officeDocument/2006/relationships/image" Target="../media/image54.png" /><Relationship Id="rId31" Type="http://schemas.openxmlformats.org/officeDocument/2006/relationships/customXml" Target="../ink/ink56.xml" /><Relationship Id="rId44" Type="http://schemas.openxmlformats.org/officeDocument/2006/relationships/image" Target="../media/image63.png" /><Relationship Id="rId52" Type="http://schemas.openxmlformats.org/officeDocument/2006/relationships/customXml" Target="../ink/ink68.xml" /><Relationship Id="rId60" Type="http://schemas.microsoft.com/office/2007/relationships/diagramDrawing" Target="../diagrams/drawing2.xml" /><Relationship Id="rId4" Type="http://schemas.openxmlformats.org/officeDocument/2006/relationships/image" Target="../media/image13.png" /><Relationship Id="rId9" Type="http://schemas.openxmlformats.org/officeDocument/2006/relationships/customXml" Target="../ink/ink44.xml" /><Relationship Id="rId14" Type="http://schemas.openxmlformats.org/officeDocument/2006/relationships/image" Target="../media/image53.png" /><Relationship Id="rId22" Type="http://schemas.openxmlformats.org/officeDocument/2006/relationships/image" Target="../media/image55.png" /><Relationship Id="rId27" Type="http://schemas.openxmlformats.org/officeDocument/2006/relationships/customXml" Target="../ink/ink54.xml" /><Relationship Id="rId30" Type="http://schemas.openxmlformats.org/officeDocument/2006/relationships/image" Target="../media/image26.png" /><Relationship Id="rId35" Type="http://schemas.openxmlformats.org/officeDocument/2006/relationships/customXml" Target="../ink/ink58.xml" /><Relationship Id="rId43" Type="http://schemas.openxmlformats.org/officeDocument/2006/relationships/customXml" Target="../ink/ink62.xml" /><Relationship Id="rId48" Type="http://schemas.openxmlformats.org/officeDocument/2006/relationships/customXml" Target="../ink/ink65.xml" /><Relationship Id="rId56" Type="http://schemas.openxmlformats.org/officeDocument/2006/relationships/diagramData" Target="../diagrams/data2.xml" /><Relationship Id="rId8" Type="http://schemas.openxmlformats.org/officeDocument/2006/relationships/image" Target="../media/image50.png" /><Relationship Id="rId51" Type="http://schemas.openxmlformats.org/officeDocument/2006/relationships/customXml" Target="../ink/ink67.xml" /><Relationship Id="rId3" Type="http://schemas.openxmlformats.org/officeDocument/2006/relationships/image" Target="../media/image8.png" /></Relationships>
</file>

<file path=ppt/slides/_rels/slide5.xml.rels><?xml version="1.0" encoding="UTF-8" standalone="yes"?>
<Relationships xmlns="http://schemas.openxmlformats.org/package/2006/relationships"><Relationship Id="rId13" Type="http://schemas.openxmlformats.org/officeDocument/2006/relationships/customXml" Target="../ink/ink74.xml" /><Relationship Id="rId18" Type="http://schemas.openxmlformats.org/officeDocument/2006/relationships/customXml" Target="../ink/ink77.xml" /><Relationship Id="rId26" Type="http://schemas.openxmlformats.org/officeDocument/2006/relationships/customXml" Target="../ink/ink81.xml" /><Relationship Id="rId39" Type="http://schemas.openxmlformats.org/officeDocument/2006/relationships/image" Target="../media/image62.png" /><Relationship Id="rId21" Type="http://schemas.openxmlformats.org/officeDocument/2006/relationships/image" Target="../media/image56.png" /><Relationship Id="rId34" Type="http://schemas.openxmlformats.org/officeDocument/2006/relationships/customXml" Target="../ink/ink85.xml" /><Relationship Id="rId42" Type="http://schemas.openxmlformats.org/officeDocument/2006/relationships/customXml" Target="../ink/ink89.xml" /><Relationship Id="rId47" Type="http://schemas.openxmlformats.org/officeDocument/2006/relationships/image" Target="../media/image65.png" /><Relationship Id="rId50" Type="http://schemas.openxmlformats.org/officeDocument/2006/relationships/image" Target="../media/image66.png" /><Relationship Id="rId55" Type="http://schemas.openxmlformats.org/officeDocument/2006/relationships/diagramQuickStyle" Target="../diagrams/quickStyle3.xml" /><Relationship Id="rId7" Type="http://schemas.openxmlformats.org/officeDocument/2006/relationships/customXml" Target="../ink/ink71.xml" /><Relationship Id="rId12" Type="http://schemas.openxmlformats.org/officeDocument/2006/relationships/image" Target="../media/image49.png" /><Relationship Id="rId17" Type="http://schemas.openxmlformats.org/officeDocument/2006/relationships/customXml" Target="../ink/ink76.xml" /><Relationship Id="rId25" Type="http://schemas.openxmlformats.org/officeDocument/2006/relationships/image" Target="../media/image25.png" /><Relationship Id="rId33" Type="http://schemas.openxmlformats.org/officeDocument/2006/relationships/image" Target="../media/image60.png" /><Relationship Id="rId38" Type="http://schemas.openxmlformats.org/officeDocument/2006/relationships/customXml" Target="../ink/ink87.xml" /><Relationship Id="rId46" Type="http://schemas.openxmlformats.org/officeDocument/2006/relationships/customXml" Target="../ink/ink92.xml" /><Relationship Id="rId2" Type="http://schemas.openxmlformats.org/officeDocument/2006/relationships/notesSlide" Target="../notesSlides/notesSlide3.xml" /><Relationship Id="rId16" Type="http://schemas.openxmlformats.org/officeDocument/2006/relationships/image" Target="../media/image54.png" /><Relationship Id="rId20" Type="http://schemas.openxmlformats.org/officeDocument/2006/relationships/customXml" Target="../ink/ink78.xml" /><Relationship Id="rId29" Type="http://schemas.openxmlformats.org/officeDocument/2006/relationships/image" Target="../media/image58.png" /><Relationship Id="rId41" Type="http://schemas.openxmlformats.org/officeDocument/2006/relationships/image" Target="../media/image63.png" /><Relationship Id="rId54" Type="http://schemas.openxmlformats.org/officeDocument/2006/relationships/diagramLayout" Target="../diagrams/layout3.xml" /><Relationship Id="rId1" Type="http://schemas.openxmlformats.org/officeDocument/2006/relationships/slideLayout" Target="../slideLayouts/slideLayout10.xml" /><Relationship Id="rId6" Type="http://schemas.openxmlformats.org/officeDocument/2006/relationships/image" Target="../media/image51.png" /><Relationship Id="rId11" Type="http://schemas.openxmlformats.org/officeDocument/2006/relationships/customXml" Target="../ink/ink73.xml" /><Relationship Id="rId24" Type="http://schemas.openxmlformats.org/officeDocument/2006/relationships/customXml" Target="../ink/ink80.xml" /><Relationship Id="rId32" Type="http://schemas.openxmlformats.org/officeDocument/2006/relationships/customXml" Target="../ink/ink84.xml" /><Relationship Id="rId37" Type="http://schemas.openxmlformats.org/officeDocument/2006/relationships/image" Target="../media/image61.png" /><Relationship Id="rId40" Type="http://schemas.openxmlformats.org/officeDocument/2006/relationships/customXml" Target="../ink/ink88.xml" /><Relationship Id="rId45" Type="http://schemas.openxmlformats.org/officeDocument/2006/relationships/customXml" Target="../ink/ink91.xml" /><Relationship Id="rId53" Type="http://schemas.openxmlformats.org/officeDocument/2006/relationships/diagramData" Target="../diagrams/data3.xml" /><Relationship Id="rId5" Type="http://schemas.openxmlformats.org/officeDocument/2006/relationships/customXml" Target="../ink/ink70.xml" /><Relationship Id="rId15" Type="http://schemas.openxmlformats.org/officeDocument/2006/relationships/customXml" Target="../ink/ink75.xml" /><Relationship Id="rId23" Type="http://schemas.openxmlformats.org/officeDocument/2006/relationships/image" Target="../media/image57.png" /><Relationship Id="rId28" Type="http://schemas.openxmlformats.org/officeDocument/2006/relationships/customXml" Target="../ink/ink82.xml" /><Relationship Id="rId36" Type="http://schemas.openxmlformats.org/officeDocument/2006/relationships/customXml" Target="../ink/ink86.xml" /><Relationship Id="rId49" Type="http://schemas.openxmlformats.org/officeDocument/2006/relationships/customXml" Target="../ink/ink94.xml" /><Relationship Id="rId57" Type="http://schemas.microsoft.com/office/2007/relationships/diagramDrawing" Target="../diagrams/drawing3.xml" /><Relationship Id="rId10" Type="http://schemas.openxmlformats.org/officeDocument/2006/relationships/image" Target="../media/image53.png" /><Relationship Id="rId19" Type="http://schemas.openxmlformats.org/officeDocument/2006/relationships/image" Target="../media/image55.png" /><Relationship Id="rId31" Type="http://schemas.openxmlformats.org/officeDocument/2006/relationships/image" Target="../media/image59.png" /><Relationship Id="rId44" Type="http://schemas.openxmlformats.org/officeDocument/2006/relationships/image" Target="../media/image64.png" /><Relationship Id="rId52" Type="http://schemas.openxmlformats.org/officeDocument/2006/relationships/image" Target="../media/image37.png" /><Relationship Id="rId4" Type="http://schemas.openxmlformats.org/officeDocument/2006/relationships/image" Target="../media/image13.png" /><Relationship Id="rId9" Type="http://schemas.openxmlformats.org/officeDocument/2006/relationships/customXml" Target="../ink/ink72.xml" /><Relationship Id="rId14" Type="http://schemas.openxmlformats.org/officeDocument/2006/relationships/image" Target="../media/image20.png" /><Relationship Id="rId22" Type="http://schemas.openxmlformats.org/officeDocument/2006/relationships/customXml" Target="../ink/ink79.xml" /><Relationship Id="rId27" Type="http://schemas.openxmlformats.org/officeDocument/2006/relationships/image" Target="../media/image26.png" /><Relationship Id="rId30" Type="http://schemas.openxmlformats.org/officeDocument/2006/relationships/customXml" Target="../ink/ink83.xml" /><Relationship Id="rId35" Type="http://schemas.openxmlformats.org/officeDocument/2006/relationships/image" Target="../media/image30.png" /><Relationship Id="rId43" Type="http://schemas.openxmlformats.org/officeDocument/2006/relationships/customXml" Target="../ink/ink90.xml" /><Relationship Id="rId48" Type="http://schemas.openxmlformats.org/officeDocument/2006/relationships/customXml" Target="../ink/ink93.xml" /><Relationship Id="rId56" Type="http://schemas.openxmlformats.org/officeDocument/2006/relationships/diagramColors" Target="../diagrams/colors3.xml" /><Relationship Id="rId8" Type="http://schemas.openxmlformats.org/officeDocument/2006/relationships/image" Target="../media/image52.png" /><Relationship Id="rId51" Type="http://schemas.openxmlformats.org/officeDocument/2006/relationships/customXml" Target="../ink/ink95.xml" /><Relationship Id="rId3" Type="http://schemas.openxmlformats.org/officeDocument/2006/relationships/image" Target="../media/image8.png" /></Relationships>
</file>

<file path=ppt/slides/_rels/slide6.xml.rels><?xml version="1.0" encoding="UTF-8" standalone="yes"?>
<Relationships xmlns="http://schemas.openxmlformats.org/package/2006/relationships"><Relationship Id="rId13" Type="http://schemas.openxmlformats.org/officeDocument/2006/relationships/image" Target="../media/image55.png" /><Relationship Id="rId18" Type="http://schemas.openxmlformats.org/officeDocument/2006/relationships/customXml" Target="../ink/ink103.xml" /><Relationship Id="rId26" Type="http://schemas.openxmlformats.org/officeDocument/2006/relationships/customXml" Target="../ink/ink107.xml" /><Relationship Id="rId39" Type="http://schemas.openxmlformats.org/officeDocument/2006/relationships/customXml" Target="../ink/ink114.xml" /><Relationship Id="rId3" Type="http://schemas.openxmlformats.org/officeDocument/2006/relationships/image" Target="../media/image8.png" /><Relationship Id="rId21" Type="http://schemas.openxmlformats.org/officeDocument/2006/relationships/image" Target="../media/image26.png" /><Relationship Id="rId34" Type="http://schemas.openxmlformats.org/officeDocument/2006/relationships/customXml" Target="../ink/ink111.xml" /><Relationship Id="rId42" Type="http://schemas.openxmlformats.org/officeDocument/2006/relationships/customXml" Target="../ink/ink116.xml" /><Relationship Id="rId47" Type="http://schemas.openxmlformats.org/officeDocument/2006/relationships/diagramData" Target="../diagrams/data4.xml" /><Relationship Id="rId50" Type="http://schemas.openxmlformats.org/officeDocument/2006/relationships/diagramColors" Target="../diagrams/colors4.xml" /><Relationship Id="rId7" Type="http://schemas.openxmlformats.org/officeDocument/2006/relationships/customXml" Target="../ink/ink97.xml" /><Relationship Id="rId12" Type="http://schemas.openxmlformats.org/officeDocument/2006/relationships/customXml" Target="../ink/ink100.xml" /><Relationship Id="rId17" Type="http://schemas.openxmlformats.org/officeDocument/2006/relationships/image" Target="../media/image57.png" /><Relationship Id="rId25" Type="http://schemas.openxmlformats.org/officeDocument/2006/relationships/image" Target="../media/image59.png" /><Relationship Id="rId33" Type="http://schemas.openxmlformats.org/officeDocument/2006/relationships/image" Target="../media/image62.png" /><Relationship Id="rId38" Type="http://schemas.openxmlformats.org/officeDocument/2006/relationships/image" Target="../media/image64.png" /><Relationship Id="rId46" Type="http://schemas.openxmlformats.org/officeDocument/2006/relationships/image" Target="../media/image37.png" /><Relationship Id="rId2" Type="http://schemas.openxmlformats.org/officeDocument/2006/relationships/notesSlide" Target="../notesSlides/notesSlide4.xml" /><Relationship Id="rId16" Type="http://schemas.openxmlformats.org/officeDocument/2006/relationships/customXml" Target="../ink/ink102.xml" /><Relationship Id="rId20" Type="http://schemas.openxmlformats.org/officeDocument/2006/relationships/customXml" Target="../ink/ink104.xml" /><Relationship Id="rId29" Type="http://schemas.openxmlformats.org/officeDocument/2006/relationships/image" Target="../media/image30.png" /><Relationship Id="rId41" Type="http://schemas.openxmlformats.org/officeDocument/2006/relationships/image" Target="../media/image65.png" /><Relationship Id="rId1" Type="http://schemas.openxmlformats.org/officeDocument/2006/relationships/slideLayout" Target="../slideLayouts/slideLayout10.xml" /><Relationship Id="rId6" Type="http://schemas.openxmlformats.org/officeDocument/2006/relationships/image" Target="../media/image49.png" /><Relationship Id="rId11" Type="http://schemas.openxmlformats.org/officeDocument/2006/relationships/customXml" Target="../ink/ink99.xml" /><Relationship Id="rId24" Type="http://schemas.openxmlformats.org/officeDocument/2006/relationships/customXml" Target="../ink/ink106.xml" /><Relationship Id="rId32" Type="http://schemas.openxmlformats.org/officeDocument/2006/relationships/customXml" Target="../ink/ink110.xml" /><Relationship Id="rId37" Type="http://schemas.openxmlformats.org/officeDocument/2006/relationships/customXml" Target="../ink/ink113.xml" /><Relationship Id="rId40" Type="http://schemas.openxmlformats.org/officeDocument/2006/relationships/customXml" Target="../ink/ink115.xml" /><Relationship Id="rId45" Type="http://schemas.openxmlformats.org/officeDocument/2006/relationships/customXml" Target="../ink/ink118.xml" /><Relationship Id="rId5" Type="http://schemas.openxmlformats.org/officeDocument/2006/relationships/customXml" Target="../ink/ink96.xml" /><Relationship Id="rId15" Type="http://schemas.openxmlformats.org/officeDocument/2006/relationships/image" Target="../media/image56.png" /><Relationship Id="rId23" Type="http://schemas.openxmlformats.org/officeDocument/2006/relationships/image" Target="../media/image58.png" /><Relationship Id="rId28" Type="http://schemas.openxmlformats.org/officeDocument/2006/relationships/customXml" Target="../ink/ink108.xml" /><Relationship Id="rId36" Type="http://schemas.openxmlformats.org/officeDocument/2006/relationships/customXml" Target="../ink/ink112.xml" /><Relationship Id="rId49" Type="http://schemas.openxmlformats.org/officeDocument/2006/relationships/diagramQuickStyle" Target="../diagrams/quickStyle4.xml" /><Relationship Id="rId10" Type="http://schemas.openxmlformats.org/officeDocument/2006/relationships/image" Target="../media/image54.png" /><Relationship Id="rId19" Type="http://schemas.openxmlformats.org/officeDocument/2006/relationships/image" Target="../media/image25.png" /><Relationship Id="rId31" Type="http://schemas.openxmlformats.org/officeDocument/2006/relationships/image" Target="../media/image61.png" /><Relationship Id="rId44" Type="http://schemas.openxmlformats.org/officeDocument/2006/relationships/image" Target="../media/image66.png" /><Relationship Id="rId4" Type="http://schemas.openxmlformats.org/officeDocument/2006/relationships/image" Target="../media/image13.png" /><Relationship Id="rId9" Type="http://schemas.openxmlformats.org/officeDocument/2006/relationships/customXml" Target="../ink/ink98.xml" /><Relationship Id="rId14" Type="http://schemas.openxmlformats.org/officeDocument/2006/relationships/customXml" Target="../ink/ink101.xml" /><Relationship Id="rId22" Type="http://schemas.openxmlformats.org/officeDocument/2006/relationships/customXml" Target="../ink/ink105.xml" /><Relationship Id="rId27" Type="http://schemas.openxmlformats.org/officeDocument/2006/relationships/image" Target="../media/image60.png" /><Relationship Id="rId30" Type="http://schemas.openxmlformats.org/officeDocument/2006/relationships/customXml" Target="../ink/ink109.xml" /><Relationship Id="rId35" Type="http://schemas.openxmlformats.org/officeDocument/2006/relationships/image" Target="../media/image63.png" /><Relationship Id="rId43" Type="http://schemas.openxmlformats.org/officeDocument/2006/relationships/customXml" Target="../ink/ink117.xml" /><Relationship Id="rId48" Type="http://schemas.openxmlformats.org/officeDocument/2006/relationships/diagramLayout" Target="../diagrams/layout4.xml" /><Relationship Id="rId8" Type="http://schemas.openxmlformats.org/officeDocument/2006/relationships/image" Target="../media/image20.png" /><Relationship Id="rId51" Type="http://schemas.microsoft.com/office/2007/relationships/diagramDrawing" Target="../diagrams/drawing4.xml" /></Relationships>
</file>

<file path=ppt/slides/_rels/slide7.xml.rels><?xml version="1.0" encoding="UTF-8" standalone="yes"?>
<Relationships xmlns="http://schemas.openxmlformats.org/package/2006/relationships"><Relationship Id="rId8" Type="http://schemas.openxmlformats.org/officeDocument/2006/relationships/image" Target="../media/image55.png" /><Relationship Id="rId13" Type="http://schemas.openxmlformats.org/officeDocument/2006/relationships/customXml" Target="../ink/ink123.xml" /><Relationship Id="rId18" Type="http://schemas.openxmlformats.org/officeDocument/2006/relationships/image" Target="../media/image58.png" /><Relationship Id="rId26" Type="http://schemas.openxmlformats.org/officeDocument/2006/relationships/image" Target="../media/image61.png" /><Relationship Id="rId39" Type="http://schemas.openxmlformats.org/officeDocument/2006/relationships/image" Target="../media/image66.png" /><Relationship Id="rId3" Type="http://schemas.openxmlformats.org/officeDocument/2006/relationships/image" Target="../media/image8.png" /><Relationship Id="rId21" Type="http://schemas.openxmlformats.org/officeDocument/2006/relationships/customXml" Target="../ink/ink127.xml" /><Relationship Id="rId34" Type="http://schemas.openxmlformats.org/officeDocument/2006/relationships/customXml" Target="../ink/ink134.xml" /><Relationship Id="rId42" Type="http://schemas.openxmlformats.org/officeDocument/2006/relationships/diagramData" Target="../diagrams/data5.xml" /><Relationship Id="rId47" Type="http://schemas.openxmlformats.org/officeDocument/2006/relationships/image" Target="../media/image75.png" /><Relationship Id="rId7" Type="http://schemas.openxmlformats.org/officeDocument/2006/relationships/customXml" Target="../ink/ink120.xml" /><Relationship Id="rId12" Type="http://schemas.openxmlformats.org/officeDocument/2006/relationships/image" Target="../media/image57.png" /><Relationship Id="rId17" Type="http://schemas.openxmlformats.org/officeDocument/2006/relationships/customXml" Target="../ink/ink125.xml" /><Relationship Id="rId25" Type="http://schemas.openxmlformats.org/officeDocument/2006/relationships/customXml" Target="../ink/ink129.xml" /><Relationship Id="rId33" Type="http://schemas.openxmlformats.org/officeDocument/2006/relationships/image" Target="../media/image64.png" /><Relationship Id="rId38" Type="http://schemas.openxmlformats.org/officeDocument/2006/relationships/customXml" Target="../ink/ink137.xml" /><Relationship Id="rId46" Type="http://schemas.microsoft.com/office/2007/relationships/diagramDrawing" Target="../diagrams/drawing5.xml" /><Relationship Id="rId2" Type="http://schemas.openxmlformats.org/officeDocument/2006/relationships/notesSlide" Target="../notesSlides/notesSlide5.xml" /><Relationship Id="rId16" Type="http://schemas.openxmlformats.org/officeDocument/2006/relationships/image" Target="../media/image26.png" /><Relationship Id="rId20" Type="http://schemas.openxmlformats.org/officeDocument/2006/relationships/image" Target="../media/image59.png" /><Relationship Id="rId29" Type="http://schemas.openxmlformats.org/officeDocument/2006/relationships/customXml" Target="../ink/ink131.xml" /><Relationship Id="rId41" Type="http://schemas.openxmlformats.org/officeDocument/2006/relationships/image" Target="../media/image37.png" /><Relationship Id="rId1" Type="http://schemas.openxmlformats.org/officeDocument/2006/relationships/slideLayout" Target="../slideLayouts/slideLayout10.xml" /><Relationship Id="rId6" Type="http://schemas.openxmlformats.org/officeDocument/2006/relationships/image" Target="../media/image49.png" /><Relationship Id="rId11" Type="http://schemas.openxmlformats.org/officeDocument/2006/relationships/customXml" Target="../ink/ink122.xml" /><Relationship Id="rId24" Type="http://schemas.openxmlformats.org/officeDocument/2006/relationships/image" Target="../media/image30.png" /><Relationship Id="rId32" Type="http://schemas.openxmlformats.org/officeDocument/2006/relationships/customXml" Target="../ink/ink133.xml" /><Relationship Id="rId37" Type="http://schemas.openxmlformats.org/officeDocument/2006/relationships/customXml" Target="../ink/ink136.xml" /><Relationship Id="rId40" Type="http://schemas.openxmlformats.org/officeDocument/2006/relationships/customXml" Target="../ink/ink138.xml" /><Relationship Id="rId45" Type="http://schemas.openxmlformats.org/officeDocument/2006/relationships/diagramColors" Target="../diagrams/colors5.xml" /><Relationship Id="rId5" Type="http://schemas.openxmlformats.org/officeDocument/2006/relationships/customXml" Target="../ink/ink119.xml" /><Relationship Id="rId15" Type="http://schemas.openxmlformats.org/officeDocument/2006/relationships/customXml" Target="../ink/ink124.xml" /><Relationship Id="rId23" Type="http://schemas.openxmlformats.org/officeDocument/2006/relationships/customXml" Target="../ink/ink128.xml" /><Relationship Id="rId28" Type="http://schemas.openxmlformats.org/officeDocument/2006/relationships/image" Target="../media/image62.png" /><Relationship Id="rId36" Type="http://schemas.openxmlformats.org/officeDocument/2006/relationships/image" Target="../media/image65.png" /><Relationship Id="rId10" Type="http://schemas.openxmlformats.org/officeDocument/2006/relationships/image" Target="../media/image56.png" /><Relationship Id="rId19" Type="http://schemas.openxmlformats.org/officeDocument/2006/relationships/customXml" Target="../ink/ink126.xml" /><Relationship Id="rId31" Type="http://schemas.openxmlformats.org/officeDocument/2006/relationships/customXml" Target="../ink/ink132.xml" /><Relationship Id="rId44" Type="http://schemas.openxmlformats.org/officeDocument/2006/relationships/diagramQuickStyle" Target="../diagrams/quickStyle5.xml" /><Relationship Id="rId4" Type="http://schemas.openxmlformats.org/officeDocument/2006/relationships/image" Target="../media/image13.png" /><Relationship Id="rId9" Type="http://schemas.openxmlformats.org/officeDocument/2006/relationships/customXml" Target="../ink/ink121.xml" /><Relationship Id="rId14" Type="http://schemas.openxmlformats.org/officeDocument/2006/relationships/image" Target="../media/image25.png" /><Relationship Id="rId22" Type="http://schemas.openxmlformats.org/officeDocument/2006/relationships/image" Target="../media/image60.png" /><Relationship Id="rId27" Type="http://schemas.openxmlformats.org/officeDocument/2006/relationships/customXml" Target="../ink/ink130.xml" /><Relationship Id="rId30" Type="http://schemas.openxmlformats.org/officeDocument/2006/relationships/image" Target="../media/image63.png" /><Relationship Id="rId35" Type="http://schemas.openxmlformats.org/officeDocument/2006/relationships/customXml" Target="../ink/ink135.xml" /><Relationship Id="rId43"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8" Type="http://schemas.openxmlformats.org/officeDocument/2006/relationships/image" Target="../media/image57.png" /><Relationship Id="rId13" Type="http://schemas.openxmlformats.org/officeDocument/2006/relationships/customXml" Target="../ink/ink143.xml" /><Relationship Id="rId18" Type="http://schemas.openxmlformats.org/officeDocument/2006/relationships/image" Target="../media/image60.png" /><Relationship Id="rId26" Type="http://schemas.openxmlformats.org/officeDocument/2006/relationships/image" Target="../media/image63.png" /><Relationship Id="rId3" Type="http://schemas.openxmlformats.org/officeDocument/2006/relationships/image" Target="../media/image8.png" /><Relationship Id="rId21" Type="http://schemas.openxmlformats.org/officeDocument/2006/relationships/customXml" Target="../ink/ink147.xml" /><Relationship Id="rId34" Type="http://schemas.openxmlformats.org/officeDocument/2006/relationships/customXml" Target="../ink/ink155.xml" /><Relationship Id="rId7" Type="http://schemas.openxmlformats.org/officeDocument/2006/relationships/customXml" Target="../ink/ink140.xml" /><Relationship Id="rId12" Type="http://schemas.openxmlformats.org/officeDocument/2006/relationships/image" Target="../media/image26.png" /><Relationship Id="rId17" Type="http://schemas.openxmlformats.org/officeDocument/2006/relationships/customXml" Target="../ink/ink145.xml" /><Relationship Id="rId25" Type="http://schemas.openxmlformats.org/officeDocument/2006/relationships/customXml" Target="../ink/ink149.xml" /><Relationship Id="rId33" Type="http://schemas.openxmlformats.org/officeDocument/2006/relationships/customXml" Target="../ink/ink154.xml" /><Relationship Id="rId38" Type="http://schemas.openxmlformats.org/officeDocument/2006/relationships/image" Target="../media/image76.png" /><Relationship Id="rId2" Type="http://schemas.openxmlformats.org/officeDocument/2006/relationships/notesSlide" Target="../notesSlides/notesSlide6.xml" /><Relationship Id="rId16" Type="http://schemas.openxmlformats.org/officeDocument/2006/relationships/image" Target="../media/image59.png" /><Relationship Id="rId20" Type="http://schemas.openxmlformats.org/officeDocument/2006/relationships/image" Target="../media/image30.png" /><Relationship Id="rId29" Type="http://schemas.openxmlformats.org/officeDocument/2006/relationships/image" Target="../media/image64.png" /><Relationship Id="rId1" Type="http://schemas.openxmlformats.org/officeDocument/2006/relationships/slideLayout" Target="../slideLayouts/slideLayout10.xml" /><Relationship Id="rId6" Type="http://schemas.openxmlformats.org/officeDocument/2006/relationships/image" Target="../media/image56.png" /><Relationship Id="rId11" Type="http://schemas.openxmlformats.org/officeDocument/2006/relationships/customXml" Target="../ink/ink142.xml" /><Relationship Id="rId24" Type="http://schemas.openxmlformats.org/officeDocument/2006/relationships/image" Target="../media/image62.png" /><Relationship Id="rId32" Type="http://schemas.openxmlformats.org/officeDocument/2006/relationships/image" Target="../media/image65.png" /><Relationship Id="rId37" Type="http://schemas.openxmlformats.org/officeDocument/2006/relationships/image" Target="../media/image37.png" /><Relationship Id="rId5" Type="http://schemas.openxmlformats.org/officeDocument/2006/relationships/customXml" Target="../ink/ink139.xml" /><Relationship Id="rId15" Type="http://schemas.openxmlformats.org/officeDocument/2006/relationships/customXml" Target="../ink/ink144.xml" /><Relationship Id="rId23" Type="http://schemas.openxmlformats.org/officeDocument/2006/relationships/customXml" Target="../ink/ink148.xml" /><Relationship Id="rId28" Type="http://schemas.openxmlformats.org/officeDocument/2006/relationships/customXml" Target="../ink/ink151.xml" /><Relationship Id="rId36" Type="http://schemas.openxmlformats.org/officeDocument/2006/relationships/customXml" Target="../ink/ink156.xml" /><Relationship Id="rId10" Type="http://schemas.openxmlformats.org/officeDocument/2006/relationships/image" Target="../media/image25.png" /><Relationship Id="rId19" Type="http://schemas.openxmlformats.org/officeDocument/2006/relationships/customXml" Target="../ink/ink146.xml" /><Relationship Id="rId31" Type="http://schemas.openxmlformats.org/officeDocument/2006/relationships/customXml" Target="../ink/ink153.xml" /><Relationship Id="rId4" Type="http://schemas.openxmlformats.org/officeDocument/2006/relationships/image" Target="../media/image13.png" /><Relationship Id="rId9" Type="http://schemas.openxmlformats.org/officeDocument/2006/relationships/customXml" Target="../ink/ink141.xml" /><Relationship Id="rId14" Type="http://schemas.openxmlformats.org/officeDocument/2006/relationships/image" Target="../media/image58.png" /><Relationship Id="rId22" Type="http://schemas.openxmlformats.org/officeDocument/2006/relationships/image" Target="../media/image61.png" /><Relationship Id="rId27" Type="http://schemas.openxmlformats.org/officeDocument/2006/relationships/customXml" Target="../ink/ink150.xml" /><Relationship Id="rId30" Type="http://schemas.openxmlformats.org/officeDocument/2006/relationships/customXml" Target="../ink/ink152.xml" /><Relationship Id="rId35" Type="http://schemas.openxmlformats.org/officeDocument/2006/relationships/image" Target="../media/image66.png" /></Relationships>
</file>

<file path=ppt/slides/_rels/slide9.xml.rels><?xml version="1.0" encoding="UTF-8" standalone="yes"?>
<Relationships xmlns="http://schemas.openxmlformats.org/package/2006/relationships"><Relationship Id="rId8" Type="http://schemas.openxmlformats.org/officeDocument/2006/relationships/image" Target="../media/image58.png" /><Relationship Id="rId13" Type="http://schemas.openxmlformats.org/officeDocument/2006/relationships/customXml" Target="../ink/ink161.xml" /><Relationship Id="rId18" Type="http://schemas.openxmlformats.org/officeDocument/2006/relationships/image" Target="../media/image62.png" /><Relationship Id="rId26" Type="http://schemas.openxmlformats.org/officeDocument/2006/relationships/image" Target="../media/image65.png" /><Relationship Id="rId3" Type="http://schemas.openxmlformats.org/officeDocument/2006/relationships/image" Target="../media/image8.png" /><Relationship Id="rId21" Type="http://schemas.openxmlformats.org/officeDocument/2006/relationships/customXml" Target="../ink/ink165.xml" /><Relationship Id="rId7" Type="http://schemas.openxmlformats.org/officeDocument/2006/relationships/customXml" Target="../ink/ink158.xml" /><Relationship Id="rId12" Type="http://schemas.openxmlformats.org/officeDocument/2006/relationships/image" Target="../media/image60.png" /><Relationship Id="rId17" Type="http://schemas.openxmlformats.org/officeDocument/2006/relationships/customXml" Target="../ink/ink163.xml" /><Relationship Id="rId25" Type="http://schemas.openxmlformats.org/officeDocument/2006/relationships/customXml" Target="../ink/ink168.xml" /><Relationship Id="rId2" Type="http://schemas.openxmlformats.org/officeDocument/2006/relationships/notesSlide" Target="../notesSlides/notesSlide7.xml" /><Relationship Id="rId16" Type="http://schemas.openxmlformats.org/officeDocument/2006/relationships/image" Target="../media/image61.png" /><Relationship Id="rId20" Type="http://schemas.openxmlformats.org/officeDocument/2006/relationships/image" Target="../media/image63.png" /><Relationship Id="rId29" Type="http://schemas.openxmlformats.org/officeDocument/2006/relationships/image" Target="../media/image66.png" /><Relationship Id="rId1" Type="http://schemas.openxmlformats.org/officeDocument/2006/relationships/slideLayout" Target="../slideLayouts/slideLayout10.xml" /><Relationship Id="rId6" Type="http://schemas.openxmlformats.org/officeDocument/2006/relationships/image" Target="../media/image26.png" /><Relationship Id="rId11" Type="http://schemas.openxmlformats.org/officeDocument/2006/relationships/customXml" Target="../ink/ink160.xml" /><Relationship Id="rId24" Type="http://schemas.openxmlformats.org/officeDocument/2006/relationships/customXml" Target="../ink/ink167.xml" /><Relationship Id="rId32" Type="http://schemas.openxmlformats.org/officeDocument/2006/relationships/image" Target="../media/image76.png" /><Relationship Id="rId5" Type="http://schemas.openxmlformats.org/officeDocument/2006/relationships/customXml" Target="../ink/ink157.xml" /><Relationship Id="rId15" Type="http://schemas.openxmlformats.org/officeDocument/2006/relationships/customXml" Target="../ink/ink162.xml" /><Relationship Id="rId23" Type="http://schemas.openxmlformats.org/officeDocument/2006/relationships/image" Target="../media/image64.png" /><Relationship Id="rId28" Type="http://schemas.openxmlformats.org/officeDocument/2006/relationships/customXml" Target="../ink/ink170.xml" /><Relationship Id="rId10" Type="http://schemas.openxmlformats.org/officeDocument/2006/relationships/image" Target="../media/image59.png" /><Relationship Id="rId19" Type="http://schemas.openxmlformats.org/officeDocument/2006/relationships/customXml" Target="../ink/ink164.xml" /><Relationship Id="rId31" Type="http://schemas.openxmlformats.org/officeDocument/2006/relationships/image" Target="../media/image37.png" /><Relationship Id="rId4" Type="http://schemas.openxmlformats.org/officeDocument/2006/relationships/image" Target="../media/image13.png" /><Relationship Id="rId9" Type="http://schemas.openxmlformats.org/officeDocument/2006/relationships/customXml" Target="../ink/ink159.xml" /><Relationship Id="rId14" Type="http://schemas.openxmlformats.org/officeDocument/2006/relationships/image" Target="../media/image30.png" /><Relationship Id="rId22" Type="http://schemas.openxmlformats.org/officeDocument/2006/relationships/customXml" Target="../ink/ink166.xml" /><Relationship Id="rId27" Type="http://schemas.openxmlformats.org/officeDocument/2006/relationships/customXml" Target="../ink/ink169.xml" /><Relationship Id="rId30" Type="http://schemas.openxmlformats.org/officeDocument/2006/relationships/customXml" Target="../ink/ink171.xml" /></Relationships>
</file>

<file path=ppt/slides/_rels/slide10.xml.rels><?xml version="1.0" encoding="UTF-8" standalone="yes"?>
<Relationships xmlns="http://schemas.openxmlformats.org/package/2006/relationships"><Relationship Id="rId8" Type="http://schemas.openxmlformats.org/officeDocument/2006/relationships/image" Target="../media/image60.png" /><Relationship Id="rId13" Type="http://schemas.openxmlformats.org/officeDocument/2006/relationships/customXml" Target="../ink/ink176.xml" /><Relationship Id="rId18" Type="http://schemas.openxmlformats.org/officeDocument/2006/relationships/customXml" Target="../ink/ink179.xml" /><Relationship Id="rId26" Type="http://schemas.openxmlformats.org/officeDocument/2006/relationships/customXml" Target="../ink/ink184.xml" /><Relationship Id="rId3" Type="http://schemas.openxmlformats.org/officeDocument/2006/relationships/image" Target="../media/image8.png" /><Relationship Id="rId21" Type="http://schemas.openxmlformats.org/officeDocument/2006/relationships/customXml" Target="../ink/ink181.xml" /><Relationship Id="rId7" Type="http://schemas.openxmlformats.org/officeDocument/2006/relationships/customXml" Target="../ink/ink173.xml" /><Relationship Id="rId12" Type="http://schemas.openxmlformats.org/officeDocument/2006/relationships/image" Target="../media/image61.png" /><Relationship Id="rId17" Type="http://schemas.openxmlformats.org/officeDocument/2006/relationships/customXml" Target="../ink/ink178.xml" /><Relationship Id="rId25" Type="http://schemas.openxmlformats.org/officeDocument/2006/relationships/image" Target="../media/image66.png" /><Relationship Id="rId2" Type="http://schemas.openxmlformats.org/officeDocument/2006/relationships/notesSlide" Target="../notesSlides/notesSlide8.xml" /><Relationship Id="rId16" Type="http://schemas.openxmlformats.org/officeDocument/2006/relationships/image" Target="../media/image63.png" /><Relationship Id="rId20" Type="http://schemas.openxmlformats.org/officeDocument/2006/relationships/customXml" Target="../ink/ink180.xml" /><Relationship Id="rId1" Type="http://schemas.openxmlformats.org/officeDocument/2006/relationships/slideLayout" Target="../slideLayouts/slideLayout10.xml" /><Relationship Id="rId6" Type="http://schemas.openxmlformats.org/officeDocument/2006/relationships/image" Target="../media/image59.png" /><Relationship Id="rId11" Type="http://schemas.openxmlformats.org/officeDocument/2006/relationships/customXml" Target="../ink/ink175.xml" /><Relationship Id="rId24" Type="http://schemas.openxmlformats.org/officeDocument/2006/relationships/customXml" Target="../ink/ink183.xml" /><Relationship Id="rId5" Type="http://schemas.openxmlformats.org/officeDocument/2006/relationships/customXml" Target="../ink/ink172.xml" /><Relationship Id="rId15" Type="http://schemas.openxmlformats.org/officeDocument/2006/relationships/customXml" Target="../ink/ink177.xml" /><Relationship Id="rId23" Type="http://schemas.openxmlformats.org/officeDocument/2006/relationships/customXml" Target="../ink/ink182.xml" /><Relationship Id="rId28" Type="http://schemas.openxmlformats.org/officeDocument/2006/relationships/image" Target="../media/image76.png" /><Relationship Id="rId10" Type="http://schemas.openxmlformats.org/officeDocument/2006/relationships/image" Target="../media/image30.png" /><Relationship Id="rId19" Type="http://schemas.openxmlformats.org/officeDocument/2006/relationships/image" Target="../media/image64.png" /><Relationship Id="rId4" Type="http://schemas.openxmlformats.org/officeDocument/2006/relationships/image" Target="../media/image13.png" /><Relationship Id="rId9" Type="http://schemas.openxmlformats.org/officeDocument/2006/relationships/customXml" Target="../ink/ink174.xml" /><Relationship Id="rId14" Type="http://schemas.openxmlformats.org/officeDocument/2006/relationships/image" Target="../media/image62.png" /><Relationship Id="rId22" Type="http://schemas.openxmlformats.org/officeDocument/2006/relationships/image" Target="../media/image65.png" /><Relationship Id="rId27" Type="http://schemas.openxmlformats.org/officeDocument/2006/relationships/image" Target="../media/image37.png" /></Relationships>
</file>

<file path=ppt/slides/_rels/slide11.xml.rels><?xml version="1.0" encoding="UTF-8" standalone="yes"?>
<Relationships xmlns="http://schemas.openxmlformats.org/package/2006/relationships"><Relationship Id="rId8" Type="http://schemas.openxmlformats.org/officeDocument/2006/relationships/image" Target="../media/image61.png" /><Relationship Id="rId13" Type="http://schemas.openxmlformats.org/officeDocument/2006/relationships/customXml" Target="../ink/ink189.xml" /><Relationship Id="rId18" Type="http://schemas.openxmlformats.org/officeDocument/2006/relationships/image" Target="../media/image65.png" /><Relationship Id="rId3" Type="http://schemas.openxmlformats.org/officeDocument/2006/relationships/image" Target="../media/image8.png" /><Relationship Id="rId21" Type="http://schemas.openxmlformats.org/officeDocument/2006/relationships/image" Target="../media/image66.png" /><Relationship Id="rId7" Type="http://schemas.openxmlformats.org/officeDocument/2006/relationships/customXml" Target="../ink/ink186.xml" /><Relationship Id="rId12" Type="http://schemas.openxmlformats.org/officeDocument/2006/relationships/image" Target="../media/image63.png" /><Relationship Id="rId17" Type="http://schemas.openxmlformats.org/officeDocument/2006/relationships/customXml" Target="../ink/ink192.xml" /><Relationship Id="rId2" Type="http://schemas.openxmlformats.org/officeDocument/2006/relationships/notesSlide" Target="../notesSlides/notesSlide9.xml" /><Relationship Id="rId16" Type="http://schemas.openxmlformats.org/officeDocument/2006/relationships/customXml" Target="../ink/ink191.xml" /><Relationship Id="rId20" Type="http://schemas.openxmlformats.org/officeDocument/2006/relationships/customXml" Target="../ink/ink194.xml" /><Relationship Id="rId1" Type="http://schemas.openxmlformats.org/officeDocument/2006/relationships/slideLayout" Target="../slideLayouts/slideLayout10.xml" /><Relationship Id="rId6" Type="http://schemas.openxmlformats.org/officeDocument/2006/relationships/image" Target="../media/image30.png" /><Relationship Id="rId11" Type="http://schemas.openxmlformats.org/officeDocument/2006/relationships/customXml" Target="../ink/ink188.xml" /><Relationship Id="rId24" Type="http://schemas.openxmlformats.org/officeDocument/2006/relationships/image" Target="../media/image76.png" /><Relationship Id="rId5" Type="http://schemas.openxmlformats.org/officeDocument/2006/relationships/customXml" Target="../ink/ink185.xml" /><Relationship Id="rId15" Type="http://schemas.openxmlformats.org/officeDocument/2006/relationships/image" Target="../media/image64.png" /><Relationship Id="rId23" Type="http://schemas.openxmlformats.org/officeDocument/2006/relationships/image" Target="../media/image37.png" /><Relationship Id="rId10" Type="http://schemas.openxmlformats.org/officeDocument/2006/relationships/image" Target="../media/image62.png" /><Relationship Id="rId19" Type="http://schemas.openxmlformats.org/officeDocument/2006/relationships/customXml" Target="../ink/ink193.xml" /><Relationship Id="rId4" Type="http://schemas.openxmlformats.org/officeDocument/2006/relationships/image" Target="../media/image13.png" /><Relationship Id="rId9" Type="http://schemas.openxmlformats.org/officeDocument/2006/relationships/customXml" Target="../ink/ink187.xml" /><Relationship Id="rId14" Type="http://schemas.openxmlformats.org/officeDocument/2006/relationships/customXml" Target="../ink/ink190.xml" /><Relationship Id="rId22" Type="http://schemas.openxmlformats.org/officeDocument/2006/relationships/customXml" Target="../ink/ink195.xml" /></Relationships>
</file>

<file path=ppt/slides/_rels/slide12.xml.rels><?xml version="1.0" encoding="UTF-8" standalone="yes"?>
<Relationships xmlns="http://schemas.openxmlformats.org/package/2006/relationships"><Relationship Id="rId8" Type="http://schemas.openxmlformats.org/officeDocument/2006/relationships/image" Target="../media/image63.png" /><Relationship Id="rId13" Type="http://schemas.openxmlformats.org/officeDocument/2006/relationships/customXml" Target="../ink/ink200.xml" /><Relationship Id="rId18" Type="http://schemas.openxmlformats.org/officeDocument/2006/relationships/image" Target="../media/image66.png" /><Relationship Id="rId3" Type="http://schemas.openxmlformats.org/officeDocument/2006/relationships/image" Target="../media/image8.png" /><Relationship Id="rId21" Type="http://schemas.openxmlformats.org/officeDocument/2006/relationships/diagramData" Target="../diagrams/data6.xml" /><Relationship Id="rId7" Type="http://schemas.openxmlformats.org/officeDocument/2006/relationships/customXml" Target="../ink/ink197.xml" /><Relationship Id="rId12" Type="http://schemas.openxmlformats.org/officeDocument/2006/relationships/image" Target="../media/image64.png" /><Relationship Id="rId17" Type="http://schemas.openxmlformats.org/officeDocument/2006/relationships/customXml" Target="../ink/ink203.xml" /><Relationship Id="rId25" Type="http://schemas.microsoft.com/office/2007/relationships/diagramDrawing" Target="../diagrams/drawing6.xml" /><Relationship Id="rId2" Type="http://schemas.openxmlformats.org/officeDocument/2006/relationships/notesSlide" Target="../notesSlides/notesSlide10.xml" /><Relationship Id="rId16" Type="http://schemas.openxmlformats.org/officeDocument/2006/relationships/customXml" Target="../ink/ink202.xml" /><Relationship Id="rId20" Type="http://schemas.openxmlformats.org/officeDocument/2006/relationships/image" Target="../media/image37.png" /><Relationship Id="rId1" Type="http://schemas.openxmlformats.org/officeDocument/2006/relationships/slideLayout" Target="../slideLayouts/slideLayout10.xml" /><Relationship Id="rId6" Type="http://schemas.openxmlformats.org/officeDocument/2006/relationships/image" Target="../media/image62.png" /><Relationship Id="rId11" Type="http://schemas.openxmlformats.org/officeDocument/2006/relationships/customXml" Target="../ink/ink199.xml" /><Relationship Id="rId24" Type="http://schemas.openxmlformats.org/officeDocument/2006/relationships/diagramColors" Target="../diagrams/colors6.xml" /><Relationship Id="rId5" Type="http://schemas.openxmlformats.org/officeDocument/2006/relationships/customXml" Target="../ink/ink196.xml" /><Relationship Id="rId15" Type="http://schemas.openxmlformats.org/officeDocument/2006/relationships/image" Target="../media/image65.png" /><Relationship Id="rId23" Type="http://schemas.openxmlformats.org/officeDocument/2006/relationships/diagramQuickStyle" Target="../diagrams/quickStyle6.xml" /><Relationship Id="rId10" Type="http://schemas.openxmlformats.org/officeDocument/2006/relationships/image" Target="../media/image30.png" /><Relationship Id="rId19" Type="http://schemas.openxmlformats.org/officeDocument/2006/relationships/customXml" Target="../ink/ink204.xml" /><Relationship Id="rId4" Type="http://schemas.openxmlformats.org/officeDocument/2006/relationships/image" Target="../media/image13.png" /><Relationship Id="rId9" Type="http://schemas.openxmlformats.org/officeDocument/2006/relationships/customXml" Target="../ink/ink198.xml" /><Relationship Id="rId14" Type="http://schemas.openxmlformats.org/officeDocument/2006/relationships/customXml" Target="../ink/ink201.xml" /><Relationship Id="rId22" Type="http://schemas.openxmlformats.org/officeDocument/2006/relationships/diagramLayout" Target="../diagrams/layout6.xml" /></Relationships>
</file>

<file path=ppt/slides/_rels/slide13.xml.rels><?xml version="1.0" encoding="UTF-8" standalone="yes"?>
<Relationships xmlns="http://schemas.openxmlformats.org/package/2006/relationships"><Relationship Id="rId8" Type="http://schemas.microsoft.com/office/2007/relationships/diagramDrawing" Target="../diagrams/drawing7.xml" /><Relationship Id="rId13" Type="http://schemas.openxmlformats.org/officeDocument/2006/relationships/image" Target="../media/image64.png" /><Relationship Id="rId18" Type="http://schemas.openxmlformats.org/officeDocument/2006/relationships/customXml" Target="../ink/ink210.xml" /><Relationship Id="rId3" Type="http://schemas.openxmlformats.org/officeDocument/2006/relationships/image" Target="../media/image8.png" /><Relationship Id="rId21" Type="http://schemas.openxmlformats.org/officeDocument/2006/relationships/image" Target="../media/image37.png" /><Relationship Id="rId7" Type="http://schemas.openxmlformats.org/officeDocument/2006/relationships/diagramColors" Target="../diagrams/colors7.xml" /><Relationship Id="rId12" Type="http://schemas.openxmlformats.org/officeDocument/2006/relationships/customXml" Target="../ink/ink206.xml" /><Relationship Id="rId17" Type="http://schemas.openxmlformats.org/officeDocument/2006/relationships/customXml" Target="../ink/ink209.xml" /><Relationship Id="rId2" Type="http://schemas.openxmlformats.org/officeDocument/2006/relationships/notesSlide" Target="../notesSlides/notesSlide11.xml" /><Relationship Id="rId16" Type="http://schemas.openxmlformats.org/officeDocument/2006/relationships/image" Target="../media/image65.png" /><Relationship Id="rId20" Type="http://schemas.openxmlformats.org/officeDocument/2006/relationships/customXml" Target="../ink/ink211.xml" /><Relationship Id="rId1" Type="http://schemas.openxmlformats.org/officeDocument/2006/relationships/slideLayout" Target="../slideLayouts/slideLayout10.xml" /><Relationship Id="rId6" Type="http://schemas.openxmlformats.org/officeDocument/2006/relationships/diagramQuickStyle" Target="../diagrams/quickStyle7.xml" /><Relationship Id="rId11" Type="http://schemas.openxmlformats.org/officeDocument/2006/relationships/image" Target="../media/image30.png" /><Relationship Id="rId5" Type="http://schemas.openxmlformats.org/officeDocument/2006/relationships/diagramLayout" Target="../diagrams/layout7.xml" /><Relationship Id="rId15" Type="http://schemas.openxmlformats.org/officeDocument/2006/relationships/customXml" Target="../ink/ink208.xml" /><Relationship Id="rId10" Type="http://schemas.openxmlformats.org/officeDocument/2006/relationships/customXml" Target="../ink/ink205.xml" /><Relationship Id="rId19" Type="http://schemas.openxmlformats.org/officeDocument/2006/relationships/image" Target="../media/image66.png" /><Relationship Id="rId4" Type="http://schemas.openxmlformats.org/officeDocument/2006/relationships/diagramData" Target="../diagrams/data7.xml" /><Relationship Id="rId9" Type="http://schemas.openxmlformats.org/officeDocument/2006/relationships/image" Target="../media/image13.png" /><Relationship Id="rId14" Type="http://schemas.openxmlformats.org/officeDocument/2006/relationships/customXml" Target="../ink/ink207.xml" /></Relationships>
</file>

<file path=ppt/slides/_rels/slide14.xml.rels><?xml version="1.0" encoding="UTF-8" standalone="yes"?>
<Relationships xmlns="http://schemas.openxmlformats.org/package/2006/relationships"><Relationship Id="rId8" Type="http://schemas.openxmlformats.org/officeDocument/2006/relationships/image" Target="../media/image13.png" /><Relationship Id="rId13" Type="http://schemas.openxmlformats.org/officeDocument/2006/relationships/customXml" Target="../ink/ink214.xml" /><Relationship Id="rId3" Type="http://schemas.openxmlformats.org/officeDocument/2006/relationships/diagramData" Target="../diagrams/data8.xml" /><Relationship Id="rId7" Type="http://schemas.microsoft.com/office/2007/relationships/diagramDrawing" Target="../diagrams/drawing8.xml" /><Relationship Id="rId12" Type="http://schemas.openxmlformats.org/officeDocument/2006/relationships/image" Target="../media/image65.png" /><Relationship Id="rId17" Type="http://schemas.openxmlformats.org/officeDocument/2006/relationships/image" Target="../media/image37.png" /><Relationship Id="rId2" Type="http://schemas.openxmlformats.org/officeDocument/2006/relationships/image" Target="../media/image8.png" /><Relationship Id="rId16" Type="http://schemas.openxmlformats.org/officeDocument/2006/relationships/customXml" Target="../ink/ink216.xml" /><Relationship Id="rId1" Type="http://schemas.openxmlformats.org/officeDocument/2006/relationships/slideLayout" Target="../slideLayouts/slideLayout10.xml" /><Relationship Id="rId6" Type="http://schemas.openxmlformats.org/officeDocument/2006/relationships/diagramColors" Target="../diagrams/colors8.xml" /><Relationship Id="rId11" Type="http://schemas.openxmlformats.org/officeDocument/2006/relationships/customXml" Target="../ink/ink213.xml" /><Relationship Id="rId5" Type="http://schemas.openxmlformats.org/officeDocument/2006/relationships/diagramQuickStyle" Target="../diagrams/quickStyle8.xml" /><Relationship Id="rId15" Type="http://schemas.openxmlformats.org/officeDocument/2006/relationships/image" Target="../media/image66.png" /><Relationship Id="rId10" Type="http://schemas.openxmlformats.org/officeDocument/2006/relationships/image" Target="../media/image30.png" /><Relationship Id="rId4" Type="http://schemas.openxmlformats.org/officeDocument/2006/relationships/diagramLayout" Target="../diagrams/layout8.xml" /><Relationship Id="rId9" Type="http://schemas.openxmlformats.org/officeDocument/2006/relationships/customXml" Target="../ink/ink212.xml" /><Relationship Id="rId14" Type="http://schemas.openxmlformats.org/officeDocument/2006/relationships/customXml" Target="../ink/ink215.xml" /></Relationships>
</file>

<file path=ppt/slides/_rels/slide15.xml.rels><?xml version="1.0" encoding="UTF-8" standalone="yes"?>
<Relationships xmlns="http://schemas.openxmlformats.org/package/2006/relationships"><Relationship Id="rId8" Type="http://schemas.openxmlformats.org/officeDocument/2006/relationships/image" Target="../media/image13.png" /><Relationship Id="rId13" Type="http://schemas.openxmlformats.org/officeDocument/2006/relationships/customXml" Target="../ink/ink219.xml" /><Relationship Id="rId3" Type="http://schemas.openxmlformats.org/officeDocument/2006/relationships/diagramData" Target="../diagrams/data9.xml" /><Relationship Id="rId7" Type="http://schemas.microsoft.com/office/2007/relationships/diagramDrawing" Target="../diagrams/drawing9.xml" /><Relationship Id="rId12" Type="http://schemas.openxmlformats.org/officeDocument/2006/relationships/image" Target="../media/image66.png" /><Relationship Id="rId2" Type="http://schemas.openxmlformats.org/officeDocument/2006/relationships/image" Target="../media/image8.png" /><Relationship Id="rId1" Type="http://schemas.openxmlformats.org/officeDocument/2006/relationships/slideLayout" Target="../slideLayouts/slideLayout10.xml" /><Relationship Id="rId6" Type="http://schemas.openxmlformats.org/officeDocument/2006/relationships/diagramColors" Target="../diagrams/colors9.xml" /><Relationship Id="rId11" Type="http://schemas.openxmlformats.org/officeDocument/2006/relationships/customXml" Target="../ink/ink218.xml" /><Relationship Id="rId5" Type="http://schemas.openxmlformats.org/officeDocument/2006/relationships/diagramQuickStyle" Target="../diagrams/quickStyle9.xml" /><Relationship Id="rId10" Type="http://schemas.openxmlformats.org/officeDocument/2006/relationships/image" Target="../media/image30.png" /><Relationship Id="rId4" Type="http://schemas.openxmlformats.org/officeDocument/2006/relationships/diagramLayout" Target="../diagrams/layout9.xml" /><Relationship Id="rId9" Type="http://schemas.openxmlformats.org/officeDocument/2006/relationships/customXml" Target="../ink/ink217.xml" /><Relationship Id="rId14" Type="http://schemas.openxmlformats.org/officeDocument/2006/relationships/image" Target="../media/image37.png" /></Relationships>
</file>

<file path=ppt/slides/_rels/slide16.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77.png" /><Relationship Id="rId1" Type="http://schemas.openxmlformats.org/officeDocument/2006/relationships/slideLayout" Target="../slideLayouts/slideLayout10.xml" /><Relationship Id="rId4" Type="http://schemas.openxmlformats.org/officeDocument/2006/relationships/image" Target="../media/image78.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p:cNvGrpSpPr/>
        <p:nvPr/>
      </p:nvGrpSpPr>
      <p:grpSpPr>
        <a:xfrm>
          <a:off x="0" y="0"/>
          <a:ext cx="0" cy="0"/>
          <a:chOff x="0" y="0"/>
          <a:chExt cx="0" cy="0"/>
        </a:xfrm>
      </p:grpSpPr>
      <p:pic>
        <p:nvPicPr>
          <p:cNvPr id="90" name="Picture 89" descr="Safety critical-AI | Keshcutai">
            <a:extLst>
              <a:ext uri="{FF2B5EF4-FFF2-40B4-BE49-F238E27FC236}">
                <a16:creationId xmlns:a16="http://schemas.microsoft.com/office/drawing/2014/main" id="{6914C7B6-AE7C-6923-B661-4C8E32BA9A48}"/>
              </a:ext>
            </a:extLst>
          </p:cNvPr>
          <p:cNvPicPr>
            <a:picLocks noChangeAspect="1"/>
          </p:cNvPicPr>
          <p:nvPr/>
        </p:nvPicPr>
        <p:blipFill>
          <a:blip r:embed="rId2"/>
          <a:stretch>
            <a:fillRect/>
          </a:stretch>
        </p:blipFill>
        <p:spPr>
          <a:xfrm>
            <a:off x="12056379" y="-262467"/>
            <a:ext cx="7382933" cy="7382933"/>
          </a:xfrm>
          <a:prstGeom prst="rect">
            <a:avLst/>
          </a:prstGeom>
        </p:spPr>
      </p:pic>
      <p:sp>
        <p:nvSpPr>
          <p:cNvPr id="2" name="Subtitle 1">
            <a:extLst>
              <a:ext uri="{FF2B5EF4-FFF2-40B4-BE49-F238E27FC236}">
                <a16:creationId xmlns:a16="http://schemas.microsoft.com/office/drawing/2014/main" id="{93DFAF01-7A87-9E93-5B1F-A4B4101010B5}"/>
              </a:ext>
            </a:extLst>
          </p:cNvPr>
          <p:cNvSpPr>
            <a:spLocks noGrp="1"/>
          </p:cNvSpPr>
          <p:nvPr>
            <p:ph type="subTitle" idx="1"/>
          </p:nvPr>
        </p:nvSpPr>
        <p:spPr>
          <a:xfrm>
            <a:off x="182880" y="2373726"/>
            <a:ext cx="4270115" cy="1421181"/>
          </a:xfrm>
        </p:spPr>
        <p:txBody>
          <a:bodyPr>
            <a:normAutofit/>
          </a:bodyPr>
          <a:lstStyle/>
          <a:p>
            <a:r>
              <a:rPr lang="en-US" sz="1600" b="1" dirty="0">
                <a:solidFill>
                  <a:schemeClr val="bg1"/>
                </a:solidFill>
              </a:rPr>
              <a:t>Major: </a:t>
            </a:r>
            <a:r>
              <a:rPr lang="en-US" sz="1600" dirty="0">
                <a:solidFill>
                  <a:schemeClr val="bg1"/>
                </a:solidFill>
              </a:rPr>
              <a:t>BSc (Hons) Health and Social Care</a:t>
            </a:r>
          </a:p>
          <a:p>
            <a:r>
              <a:rPr lang="en-US" sz="1600" b="1" dirty="0">
                <a:solidFill>
                  <a:schemeClr val="bg1"/>
                </a:solidFill>
              </a:rPr>
              <a:t>Module Code: </a:t>
            </a:r>
            <a:r>
              <a:rPr lang="en-US" sz="1600" dirty="0">
                <a:solidFill>
                  <a:schemeClr val="bg1"/>
                </a:solidFill>
              </a:rPr>
              <a:t>BMHP6026</a:t>
            </a:r>
          </a:p>
          <a:p>
            <a:r>
              <a:rPr lang="it-IT" sz="1600" b="1" dirty="0">
                <a:solidFill>
                  <a:schemeClr val="bg1"/>
                </a:solidFill>
              </a:rPr>
              <a:t>Assignments: </a:t>
            </a:r>
            <a:r>
              <a:rPr lang="it-IT" sz="1600" dirty="0">
                <a:solidFill>
                  <a:schemeClr val="bg1"/>
                </a:solidFill>
              </a:rPr>
              <a:t>Viva Voce (Oral Presentation)</a:t>
            </a:r>
          </a:p>
          <a:p>
            <a:endParaRPr lang="en-US" dirty="0">
              <a:solidFill>
                <a:schemeClr val="bg1"/>
              </a:solidFill>
            </a:endParaRPr>
          </a:p>
          <a:p>
            <a:endParaRPr lang="en-US" dirty="0">
              <a:solidFill>
                <a:schemeClr val="bg1"/>
              </a:solidFill>
            </a:endParaRPr>
          </a:p>
        </p:txBody>
      </p:sp>
      <p:sp>
        <p:nvSpPr>
          <p:cNvPr id="4" name="Title 3">
            <a:extLst>
              <a:ext uri="{FF2B5EF4-FFF2-40B4-BE49-F238E27FC236}">
                <a16:creationId xmlns:a16="http://schemas.microsoft.com/office/drawing/2014/main" id="{6A5A7735-DD4C-2397-AB50-3D8E9B18682A}"/>
              </a:ext>
            </a:extLst>
          </p:cNvPr>
          <p:cNvSpPr>
            <a:spLocks noGrp="1"/>
          </p:cNvSpPr>
          <p:nvPr>
            <p:ph type="title"/>
          </p:nvPr>
        </p:nvSpPr>
        <p:spPr>
          <a:xfrm>
            <a:off x="99753" y="231431"/>
            <a:ext cx="10997738" cy="1921565"/>
          </a:xfrm>
        </p:spPr>
        <p:txBody>
          <a:bodyPr>
            <a:normAutofit/>
          </a:bodyPr>
          <a:lstStyle/>
          <a:p>
            <a:pPr>
              <a:lnSpc>
                <a:spcPct val="100000"/>
              </a:lnSpc>
            </a:pPr>
            <a:r>
              <a:rPr lang="en-US" b="1" dirty="0">
                <a:solidFill>
                  <a:schemeClr val="bg1"/>
                </a:solidFill>
              </a:rPr>
              <a:t>Module: Digital Transformation in the Health and Care Professions</a:t>
            </a:r>
          </a:p>
        </p:txBody>
      </p:sp>
      <p:sp>
        <p:nvSpPr>
          <p:cNvPr id="5" name="Subtitle 1">
            <a:extLst>
              <a:ext uri="{FF2B5EF4-FFF2-40B4-BE49-F238E27FC236}">
                <a16:creationId xmlns:a16="http://schemas.microsoft.com/office/drawing/2014/main" id="{6F3DF6F1-FE9B-8992-0E76-9009EED6D471}"/>
              </a:ext>
            </a:extLst>
          </p:cNvPr>
          <p:cNvSpPr txBox="1">
            <a:spLocks/>
          </p:cNvSpPr>
          <p:nvPr/>
        </p:nvSpPr>
        <p:spPr>
          <a:xfrm>
            <a:off x="182879" y="3898964"/>
            <a:ext cx="4270115" cy="1322968"/>
          </a:xfrm>
          <a:prstGeom prst="rect">
            <a:avLst/>
          </a:prstGeom>
        </p:spPr>
        <p:txBody>
          <a:bodyPr vert="horz" lIns="91440" tIns="45720" rIns="91440" bIns="45720" rtlCol="0" anchor="t">
            <a:normAutofit/>
          </a:bodyPr>
          <a:lstStyle>
            <a:lvl1pPr marL="0" indent="0" algn="l" defTabSz="914400" rtl="0" eaLnBrk="1" latinLnBrk="0" hangingPunct="1">
              <a:lnSpc>
                <a:spcPct val="80000"/>
              </a:lnSpc>
              <a:spcBef>
                <a:spcPts val="1000"/>
              </a:spcBef>
              <a:buFont typeface="Arial" panose="020B0604020202020204" pitchFamily="34" charset="0"/>
              <a:buNone/>
              <a:defRPr lang="en-US" sz="1400" kern="1200" baseline="0" dirty="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b="1" dirty="0">
                <a:solidFill>
                  <a:schemeClr val="bg1"/>
                </a:solidFill>
              </a:rPr>
              <a:t>Name: </a:t>
            </a:r>
            <a:r>
              <a:rPr lang="en-US" sz="1600" dirty="0">
                <a:solidFill>
                  <a:schemeClr val="bg1"/>
                </a:solidFill>
              </a:rPr>
              <a:t>Mohammed Mobeen Ali</a:t>
            </a:r>
          </a:p>
          <a:p>
            <a:r>
              <a:rPr lang="en-US" sz="1600" b="1" dirty="0">
                <a:solidFill>
                  <a:schemeClr val="bg1"/>
                </a:solidFill>
              </a:rPr>
              <a:t>Student Number: </a:t>
            </a:r>
            <a:r>
              <a:rPr lang="en-US" sz="1600" dirty="0">
                <a:solidFill>
                  <a:schemeClr val="bg1"/>
                </a:solidFill>
              </a:rPr>
              <a:t>2407750</a:t>
            </a:r>
          </a:p>
          <a:p>
            <a:r>
              <a:rPr lang="en-US" sz="1600" b="1" dirty="0">
                <a:solidFill>
                  <a:schemeClr val="bg1"/>
                </a:solidFill>
              </a:rPr>
              <a:t>Submission Date: </a:t>
            </a:r>
            <a:r>
              <a:rPr lang="en-US" sz="1600" dirty="0">
                <a:solidFill>
                  <a:schemeClr val="bg1"/>
                </a:solidFill>
              </a:rPr>
              <a:t>8th November 2026</a:t>
            </a:r>
          </a:p>
          <a:p>
            <a:endParaRPr lang="en-US" sz="1600" dirty="0">
              <a:solidFill>
                <a:schemeClr val="bg1"/>
              </a:solidFill>
            </a:endParaRPr>
          </a:p>
        </p:txBody>
      </p:sp>
      <p:pic>
        <p:nvPicPr>
          <p:cNvPr id="6" name="Picture 5" descr="Medical Services - AVIEW">
            <a:extLst>
              <a:ext uri="{FF2B5EF4-FFF2-40B4-BE49-F238E27FC236}">
                <a16:creationId xmlns:a16="http://schemas.microsoft.com/office/drawing/2014/main" id="{B175D43D-D4AF-7DDD-9837-57D6877A3644}"/>
              </a:ext>
            </a:extLst>
          </p:cNvPr>
          <p:cNvPicPr>
            <a:picLocks noChangeAspect="1"/>
          </p:cNvPicPr>
          <p:nvPr/>
        </p:nvPicPr>
        <p:blipFill>
          <a:blip r:embed="rId3"/>
          <a:stretch>
            <a:fillRect/>
          </a:stretch>
        </p:blipFill>
        <p:spPr>
          <a:xfrm>
            <a:off x="5400106" y="1450417"/>
            <a:ext cx="6150282" cy="5162204"/>
          </a:xfrm>
          <a:prstGeom prst="rect">
            <a:avLst/>
          </a:prstGeom>
        </p:spPr>
      </p:pic>
    </p:spTree>
    <p:extLst>
      <p:ext uri="{BB962C8B-B14F-4D97-AF65-F5344CB8AC3E}">
        <p14:creationId xmlns:p14="http://schemas.microsoft.com/office/powerpoint/2010/main" val="114149489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p:cNvGrpSpPr/>
        <p:nvPr/>
      </p:nvGrpSpPr>
      <p:grpSpPr>
        <a:xfrm>
          <a:off x="0" y="0"/>
          <a:ext cx="0" cy="0"/>
          <a:chOff x="0" y="0"/>
          <a:chExt cx="0" cy="0"/>
        </a:xfrm>
      </p:grpSpPr>
      <p:pic>
        <p:nvPicPr>
          <p:cNvPr id="261" name="Picture 260">
            <a:extLst>
              <a:ext uri="{FF2B5EF4-FFF2-40B4-BE49-F238E27FC236}">
                <a16:creationId xmlns:a16="http://schemas.microsoft.com/office/drawing/2014/main" id="{EFFCB025-1E9D-A081-EBA0-F655F377F48A}"/>
              </a:ext>
            </a:extLst>
          </p:cNvPr>
          <p:cNvPicPr>
            <a:picLocks noChangeAspect="1"/>
          </p:cNvPicPr>
          <p:nvPr/>
        </p:nvPicPr>
        <p:blipFill>
          <a:blip r:embed="rId2">
            <a:duotone>
              <a:schemeClr val="accent6">
                <a:shade val="45000"/>
                <a:satMod val="135000"/>
              </a:schemeClr>
              <a:prstClr val="white"/>
            </a:duotone>
          </a:blip>
          <a:stretch>
            <a:fillRect/>
          </a:stretch>
        </p:blipFill>
        <p:spPr>
          <a:xfrm>
            <a:off x="0" y="0"/>
            <a:ext cx="14075849" cy="6957440"/>
          </a:xfrm>
          <a:prstGeom prst="rect">
            <a:avLst/>
          </a:prstGeom>
        </p:spPr>
      </p:pic>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7C159345-9DBF-99F0-4994-B9FD91263D91}"/>
                  </a:ext>
                </a:extLst>
              </p14:cNvPr>
              <p14:cNvContentPartPr/>
              <p14:nvPr/>
            </p14:nvContentPartPr>
            <p14:xfrm>
              <a:off x="3344160" y="-288133"/>
              <a:ext cx="360" cy="360"/>
            </p14:xfrm>
          </p:contentPart>
        </mc:Choice>
        <mc:Fallback xmlns="">
          <p:pic>
            <p:nvPicPr>
              <p:cNvPr id="7" name="Ink 6">
                <a:extLst>
                  <a:ext uri="{FF2B5EF4-FFF2-40B4-BE49-F238E27FC236}">
                    <a16:creationId xmlns:a16="http://schemas.microsoft.com/office/drawing/2014/main" id="{7C159345-9DBF-99F0-4994-B9FD91263D91}"/>
                  </a:ext>
                </a:extLst>
              </p:cNvPr>
              <p:cNvPicPr/>
              <p:nvPr/>
            </p:nvPicPr>
            <p:blipFill>
              <a:blip r:embed="rId4"/>
              <a:stretch>
                <a:fillRect/>
              </a:stretch>
            </p:blipFill>
            <p:spPr>
              <a:xfrm>
                <a:off x="3338040" y="-294253"/>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C643C038-E45B-8CA9-8F8C-2783B4B6CB9B}"/>
                  </a:ext>
                </a:extLst>
              </p14:cNvPr>
              <p14:cNvContentPartPr/>
              <p14:nvPr/>
            </p14:nvContentPartPr>
            <p14:xfrm>
              <a:off x="2836200" y="-465800"/>
              <a:ext cx="360" cy="7200"/>
            </p14:xfrm>
          </p:contentPart>
        </mc:Choice>
        <mc:Fallback xmlns="">
          <p:pic>
            <p:nvPicPr>
              <p:cNvPr id="8" name="Ink 7">
                <a:extLst>
                  <a:ext uri="{FF2B5EF4-FFF2-40B4-BE49-F238E27FC236}">
                    <a16:creationId xmlns:a16="http://schemas.microsoft.com/office/drawing/2014/main" id="{C643C038-E45B-8CA9-8F8C-2783B4B6CB9B}"/>
                  </a:ext>
                </a:extLst>
              </p:cNvPr>
              <p:cNvPicPr/>
              <p:nvPr/>
            </p:nvPicPr>
            <p:blipFill>
              <a:blip r:embed="rId6"/>
              <a:stretch>
                <a:fillRect/>
              </a:stretch>
            </p:blipFill>
            <p:spPr>
              <a:xfrm>
                <a:off x="2830080" y="-471920"/>
                <a:ext cx="12600" cy="19440"/>
              </a:xfrm>
              <a:prstGeom prst="rect">
                <a:avLst/>
              </a:prstGeom>
            </p:spPr>
          </p:pic>
        </mc:Fallback>
      </mc:AlternateContent>
      <p:sp>
        <p:nvSpPr>
          <p:cNvPr id="194" name="TextBox 193">
            <a:extLst>
              <a:ext uri="{FF2B5EF4-FFF2-40B4-BE49-F238E27FC236}">
                <a16:creationId xmlns:a16="http://schemas.microsoft.com/office/drawing/2014/main" id="{3C50DB70-EE3F-9C06-4614-313389C39EE8}"/>
              </a:ext>
            </a:extLst>
          </p:cNvPr>
          <p:cNvSpPr txBox="1"/>
          <p:nvPr/>
        </p:nvSpPr>
        <p:spPr>
          <a:xfrm>
            <a:off x="105258" y="291100"/>
            <a:ext cx="9762642" cy="5988819"/>
          </a:xfrm>
          <a:prstGeom prst="rect">
            <a:avLst/>
          </a:prstGeom>
          <a:noFill/>
        </p:spPr>
        <p:txBody>
          <a:bodyPr wrap="square">
            <a:spAutoFit/>
          </a:bodyPr>
          <a:lstStyle/>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7" action="ppaction://hlinkfile">
                  <a:extLst>
                    <a:ext uri="{A12FA001-AC4F-418D-AE19-62706E023703}">
                      <ahyp:hlinkClr xmlns:ahyp="http://schemas.microsoft.com/office/drawing/2018/hyperlinkcolor" val="tx"/>
                    </a:ext>
                  </a:extLst>
                </a:hlinkClick>
              </a:rPr>
              <a:t>Introduction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7" action="ppaction://hlinkfile">
                  <a:extLst>
                    <a:ext uri="{A12FA001-AC4F-418D-AE19-62706E023703}">
                      <ahyp:hlinkClr xmlns:ahyp="http://schemas.microsoft.com/office/drawing/2018/hyperlinkcolor" val="tx"/>
                    </a:ext>
                  </a:extLst>
                </a:hlinkClick>
              </a:rPr>
              <a:t>	         3</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8" action="ppaction://hlinkfile">
                  <a:extLst>
                    <a:ext uri="{A12FA001-AC4F-418D-AE19-62706E023703}">
                      <ahyp:hlinkClr xmlns:ahyp="http://schemas.microsoft.com/office/drawing/2018/hyperlinkcolor" val="tx"/>
                    </a:ext>
                  </a:extLst>
                </a:hlinkClick>
              </a:rPr>
              <a:t>  Digital Transformation for Service User</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8" action="ppaction://hlinkfile">
                  <a:extLst>
                    <a:ext uri="{A12FA001-AC4F-418D-AE19-62706E023703}">
                      <ahyp:hlinkClr xmlns:ahyp="http://schemas.microsoft.com/office/drawing/2018/hyperlinkcolor" val="tx"/>
                    </a:ext>
                  </a:extLst>
                </a:hlinkClick>
              </a:rPr>
              <a:t>	              4</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9" action="ppaction://hlinkfile">
                  <a:extLst>
                    <a:ext uri="{A12FA001-AC4F-418D-AE19-62706E023703}">
                      <ahyp:hlinkClr xmlns:ahyp="http://schemas.microsoft.com/office/drawing/2018/hyperlinkcolor" val="tx"/>
                    </a:ext>
                  </a:extLst>
                </a:hlinkClick>
              </a:rPr>
              <a:t>  Digital Transformation for Healthcare Workers</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9" action="ppaction://hlinkfile">
                  <a:extLst>
                    <a:ext uri="{A12FA001-AC4F-418D-AE19-62706E023703}">
                      <ahyp:hlinkClr xmlns:ahyp="http://schemas.microsoft.com/office/drawing/2018/hyperlinkcolor" val="tx"/>
                    </a:ext>
                  </a:extLst>
                </a:hlinkClick>
              </a:rPr>
              <a:t>	  5</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0" action="ppaction://hlinkfile">
                  <a:extLst>
                    <a:ext uri="{A12FA001-AC4F-418D-AE19-62706E023703}">
                      <ahyp:hlinkClr xmlns:ahyp="http://schemas.microsoft.com/office/drawing/2018/hyperlinkcolor" val="tx"/>
                    </a:ext>
                  </a:extLst>
                </a:hlinkClick>
              </a:rPr>
              <a:t>  Workforce Skills and Practice Culture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0" action="ppaction://hlinkfile">
                  <a:extLst>
                    <a:ext uri="{A12FA001-AC4F-418D-AE19-62706E023703}">
                      <ahyp:hlinkClr xmlns:ahyp="http://schemas.microsoft.com/office/drawing/2018/hyperlinkcolor" val="tx"/>
                    </a:ext>
                  </a:extLst>
                </a:hlinkClick>
              </a:rPr>
              <a:t>	  6</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1" action="ppaction://hlinkfile">
                  <a:extLst>
                    <a:ext uri="{A12FA001-AC4F-418D-AE19-62706E023703}">
                      <ahyp:hlinkClr xmlns:ahyp="http://schemas.microsoft.com/office/drawing/2018/hyperlinkcolor" val="tx"/>
                    </a:ext>
                  </a:extLst>
                </a:hlinkClick>
              </a:rPr>
              <a:t>  NHS App Overview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1" action="ppaction://hlinkfile">
                  <a:extLst>
                    <a:ext uri="{A12FA001-AC4F-418D-AE19-62706E023703}">
                      <ahyp:hlinkClr xmlns:ahyp="http://schemas.microsoft.com/office/drawing/2018/hyperlinkcolor" val="tx"/>
                    </a:ext>
                  </a:extLst>
                </a:hlinkClick>
              </a:rPr>
              <a:t>	  7</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2" action="ppaction://hlinkfile">
                  <a:extLst>
                    <a:ext uri="{A12FA001-AC4F-418D-AE19-62706E023703}">
                      <ahyp:hlinkClr xmlns:ahyp="http://schemas.microsoft.com/office/drawing/2018/hyperlinkcolor" val="tx"/>
                    </a:ext>
                  </a:extLst>
                </a:hlinkClick>
              </a:rPr>
              <a:t>  Impact on the Workforce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2" action="ppaction://hlinkfile">
                  <a:extLst>
                    <a:ext uri="{A12FA001-AC4F-418D-AE19-62706E023703}">
                      <ahyp:hlinkClr xmlns:ahyp="http://schemas.microsoft.com/office/drawing/2018/hyperlinkcolor" val="tx"/>
                    </a:ext>
                  </a:extLst>
                </a:hlinkClick>
              </a:rPr>
              <a:t>	  8</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3" action="ppaction://hlinkfile">
                  <a:extLst>
                    <a:ext uri="{A12FA001-AC4F-418D-AE19-62706E023703}">
                      <ahyp:hlinkClr xmlns:ahyp="http://schemas.microsoft.com/office/drawing/2018/hyperlinkcolor" val="tx"/>
                    </a:ext>
                  </a:extLst>
                </a:hlinkClick>
              </a:rPr>
              <a:t>  Impact on Service Delivery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3" action="ppaction://hlinkfile">
                  <a:extLst>
                    <a:ext uri="{A12FA001-AC4F-418D-AE19-62706E023703}">
                      <ahyp:hlinkClr xmlns:ahyp="http://schemas.microsoft.com/office/drawing/2018/hyperlinkcolor" val="tx"/>
                    </a:ext>
                  </a:extLst>
                </a:hlinkClick>
              </a:rPr>
              <a:t>	  9</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4" action="ppaction://hlinkfile">
                  <a:extLst>
                    <a:ext uri="{A12FA001-AC4F-418D-AE19-62706E023703}">
                      <ahyp:hlinkClr xmlns:ahyp="http://schemas.microsoft.com/office/drawing/2018/hyperlinkcolor" val="tx"/>
                    </a:ext>
                  </a:extLst>
                </a:hlinkClick>
              </a:rPr>
              <a:t>  Impact on the Service User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4" action="ppaction://hlinkfile">
                  <a:extLst>
                    <a:ext uri="{A12FA001-AC4F-418D-AE19-62706E023703}">
                      <ahyp:hlinkClr xmlns:ahyp="http://schemas.microsoft.com/office/drawing/2018/hyperlinkcolor" val="tx"/>
                    </a:ext>
                  </a:extLst>
                </a:hlinkClick>
              </a:rPr>
              <a:t>	10</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5" action="ppaction://hlinkfile">
                  <a:extLst>
                    <a:ext uri="{A12FA001-AC4F-418D-AE19-62706E023703}">
                      <ahyp:hlinkClr xmlns:ahyp="http://schemas.microsoft.com/office/drawing/2018/hyperlinkcolor" val="tx"/>
                    </a:ext>
                  </a:extLst>
                </a:hlinkClick>
              </a:rPr>
              <a:t>  Impact on the Community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5" action="ppaction://hlinkfile">
                  <a:extLst>
                    <a:ext uri="{A12FA001-AC4F-418D-AE19-62706E023703}">
                      <ahyp:hlinkClr xmlns:ahyp="http://schemas.microsoft.com/office/drawing/2018/hyperlinkcolor" val="tx"/>
                    </a:ext>
                  </a:extLst>
                </a:hlinkClick>
              </a:rPr>
              <a:t>	11</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6" action="ppaction://hlinkfile">
                  <a:extLst>
                    <a:ext uri="{A12FA001-AC4F-418D-AE19-62706E023703}">
                      <ahyp:hlinkClr xmlns:ahyp="http://schemas.microsoft.com/office/drawing/2018/hyperlinkcolor" val="tx"/>
                    </a:ext>
                  </a:extLst>
                </a:hlinkClick>
              </a:rPr>
              <a:t>  The Digital Divide and Health Inequalities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6" action="ppaction://hlinkfile">
                  <a:extLst>
                    <a:ext uri="{A12FA001-AC4F-418D-AE19-62706E023703}">
                      <ahyp:hlinkClr xmlns:ahyp="http://schemas.microsoft.com/office/drawing/2018/hyperlinkcolor" val="tx"/>
                    </a:ext>
                  </a:extLst>
                </a:hlinkClick>
              </a:rPr>
              <a:t>	12</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7" action="ppaction://hlinkfile">
                  <a:extLst>
                    <a:ext uri="{A12FA001-AC4F-418D-AE19-62706E023703}">
                      <ahyp:hlinkClr xmlns:ahyp="http://schemas.microsoft.com/office/drawing/2018/hyperlinkcolor" val="tx"/>
                    </a:ext>
                  </a:extLst>
                </a:hlinkClick>
              </a:rPr>
              <a:t>Conclusion and Recommendations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7" action="ppaction://hlinkfile">
                  <a:extLst>
                    <a:ext uri="{A12FA001-AC4F-418D-AE19-62706E023703}">
                      <ahyp:hlinkClr xmlns:ahyp="http://schemas.microsoft.com/office/drawing/2018/hyperlinkcolor" val="tx"/>
                    </a:ext>
                  </a:extLst>
                </a:hlinkClick>
              </a:rPr>
              <a:t>	13</a:t>
            </a:r>
            <a:endParaRPr lang="en-US" sz="2200" b="1" kern="100" dirty="0">
              <a:solidFill>
                <a:schemeClr val="bg1"/>
              </a:solidFill>
              <a:effectLst/>
              <a:latin typeface="+mn-lt"/>
              <a:ea typeface="Calibri" panose="020F0502020204030204" pitchFamily="34" charset="0"/>
              <a:cs typeface="Times New Roman" panose="02020603050405020304" pitchFamily="18" charset="0"/>
            </a:endParaRPr>
          </a:p>
          <a:p>
            <a:pPr marL="0" marR="0" algn="just">
              <a:lnSpc>
                <a:spcPct val="100000"/>
              </a:lnSpc>
              <a:spcBef>
                <a:spcPts val="800"/>
              </a:spcBef>
              <a:spcAft>
                <a:spcPts val="500"/>
              </a:spcAft>
              <a:buNone/>
              <a:tabLst>
                <a:tab pos="5937250" algn="r"/>
              </a:tabLst>
            </a:pPr>
            <a:r>
              <a:rPr lang="en-GB" sz="2200" b="1" u="sng" kern="100" dirty="0">
                <a:solidFill>
                  <a:schemeClr val="bg1"/>
                </a:solidFill>
                <a:effectLst/>
                <a:latin typeface="+mn-lt"/>
                <a:ea typeface="Calibri" panose="020F0502020204030204" pitchFamily="34" charset="0"/>
                <a:cs typeface="Times New Roman" panose="02020603050405020304" pitchFamily="18" charset="0"/>
                <a:hlinkClick r:id="rId18" action="ppaction://hlinkfile">
                  <a:extLst>
                    <a:ext uri="{A12FA001-AC4F-418D-AE19-62706E023703}">
                      <ahyp:hlinkClr xmlns:ahyp="http://schemas.microsoft.com/office/drawing/2018/hyperlinkcolor" val="tx"/>
                    </a:ext>
                  </a:extLst>
                </a:hlinkClick>
              </a:rPr>
              <a:t>References                                                      </a:t>
            </a:r>
            <a:r>
              <a:rPr lang="en-GB" sz="2200" b="1" u="none" strike="noStrike" kern="100" dirty="0">
                <a:solidFill>
                  <a:schemeClr val="bg1"/>
                </a:solidFill>
                <a:effectLst/>
                <a:latin typeface="+mn-lt"/>
                <a:ea typeface="Calibri" panose="020F0502020204030204" pitchFamily="34" charset="0"/>
                <a:cs typeface="Times New Roman" panose="02020603050405020304" pitchFamily="18" charset="0"/>
                <a:hlinkClick r:id="rId18" action="ppaction://hlinkfile">
                  <a:extLst>
                    <a:ext uri="{A12FA001-AC4F-418D-AE19-62706E023703}">
                      <ahyp:hlinkClr xmlns:ahyp="http://schemas.microsoft.com/office/drawing/2018/hyperlinkcolor" val="tx"/>
                    </a:ext>
                  </a:extLst>
                </a:hlinkClick>
              </a:rPr>
              <a:t>	14</a:t>
            </a:r>
            <a:endParaRPr lang="en-US" sz="22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34225485"/>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p:cNvGrpSpPr/>
        <p:nvPr/>
      </p:nvGrpSpPr>
      <p:grpSpPr>
        <a:xfrm>
          <a:off x="0" y="0"/>
          <a:ext cx="0" cy="0"/>
          <a:chOff x="0" y="0"/>
          <a:chExt cx="0" cy="0"/>
        </a:xfrm>
      </p:grpSpPr>
      <p:pic>
        <p:nvPicPr>
          <p:cNvPr id="87" name="Picture 86" descr="Safety critical-AI | Keshcutai">
            <a:extLst>
              <a:ext uri="{FF2B5EF4-FFF2-40B4-BE49-F238E27FC236}">
                <a16:creationId xmlns:a16="http://schemas.microsoft.com/office/drawing/2014/main" id="{6F9CCFF1-FA3C-2C27-1187-DF0977F26423}"/>
              </a:ext>
            </a:extLst>
          </p:cNvPr>
          <p:cNvPicPr>
            <a:picLocks noChangeAspect="1"/>
          </p:cNvPicPr>
          <p:nvPr/>
        </p:nvPicPr>
        <p:blipFill>
          <a:blip r:embed="rId3"/>
          <a:stretch>
            <a:fillRect/>
          </a:stretch>
        </p:blipFill>
        <p:spPr>
          <a:xfrm>
            <a:off x="11142295" y="-254000"/>
            <a:ext cx="7382933" cy="7382933"/>
          </a:xfrm>
          <a:prstGeom prst="rect">
            <a:avLst/>
          </a:prstGeom>
        </p:spPr>
      </p:pic>
      <p:sp>
        <p:nvSpPr>
          <p:cNvPr id="2" name="Title 1">
            <a:extLst>
              <a:ext uri="{FF2B5EF4-FFF2-40B4-BE49-F238E27FC236}">
                <a16:creationId xmlns:a16="http://schemas.microsoft.com/office/drawing/2014/main" id="{3EDD8E83-DFBE-37B7-60B4-C90CC6ADC30D}"/>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Introduction</a:t>
            </a:r>
          </a:p>
        </p:txBody>
      </p:sp>
      <p:graphicFrame>
        <p:nvGraphicFramePr>
          <p:cNvPr id="5" name="Content Placeholder 4">
            <a:extLst>
              <a:ext uri="{FF2B5EF4-FFF2-40B4-BE49-F238E27FC236}">
                <a16:creationId xmlns:a16="http://schemas.microsoft.com/office/drawing/2014/main" id="{B1010DA9-B03C-28EE-F1CA-6578B9588209}"/>
              </a:ext>
            </a:extLst>
          </p:cNvPr>
          <p:cNvGraphicFramePr>
            <a:graphicFrameLocks noGrp="1"/>
          </p:cNvGraphicFramePr>
          <p:nvPr>
            <p:ph sz="quarter" idx="14"/>
            <p:extLst>
              <p:ext uri="{D42A27DB-BD31-4B8C-83A1-F6EECF244321}">
                <p14:modId xmlns:p14="http://schemas.microsoft.com/office/powerpoint/2010/main" val="979165288"/>
              </p:ext>
            </p:extLst>
          </p:nvPr>
        </p:nvGraphicFramePr>
        <p:xfrm>
          <a:off x="262471" y="1371946"/>
          <a:ext cx="8879024" cy="47441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10" name="Straight Connector 9">
            <a:extLst>
              <a:ext uri="{FF2B5EF4-FFF2-40B4-BE49-F238E27FC236}">
                <a16:creationId xmlns:a16="http://schemas.microsoft.com/office/drawing/2014/main" id="{935EBC04-C3BC-D083-78B9-CE643138EFC7}"/>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6475DA2B-0D3D-C5E0-A9D8-8B52B38C9286}"/>
              </a:ext>
            </a:extLst>
          </p:cNvPr>
          <p:cNvGrpSpPr/>
          <p:nvPr/>
        </p:nvGrpSpPr>
        <p:grpSpPr>
          <a:xfrm>
            <a:off x="862299" y="6332348"/>
            <a:ext cx="8279195" cy="395728"/>
            <a:chOff x="1425329" y="5384477"/>
            <a:chExt cx="8279195" cy="395728"/>
          </a:xfrm>
        </p:grpSpPr>
        <p:grpSp>
          <p:nvGrpSpPr>
            <p:cNvPr id="16" name="Group 15">
              <a:extLst>
                <a:ext uri="{FF2B5EF4-FFF2-40B4-BE49-F238E27FC236}">
                  <a16:creationId xmlns:a16="http://schemas.microsoft.com/office/drawing/2014/main" id="{9CC55687-8E36-D4BA-4C9E-88769AC302A2}"/>
                </a:ext>
              </a:extLst>
            </p:cNvPr>
            <p:cNvGrpSpPr/>
            <p:nvPr/>
          </p:nvGrpSpPr>
          <p:grpSpPr>
            <a:xfrm>
              <a:off x="1425329" y="5435017"/>
              <a:ext cx="531430" cy="328413"/>
              <a:chOff x="196704" y="230716"/>
              <a:chExt cx="6635896" cy="5255684"/>
            </a:xfrm>
          </p:grpSpPr>
          <p:pic>
            <p:nvPicPr>
              <p:cNvPr id="72" name="Picture 71">
                <a:extLst>
                  <a:ext uri="{FF2B5EF4-FFF2-40B4-BE49-F238E27FC236}">
                    <a16:creationId xmlns:a16="http://schemas.microsoft.com/office/drawing/2014/main" id="{EF6B205D-D244-EB0C-D1BC-7ADFB77FC52B}"/>
                  </a:ext>
                </a:extLst>
              </p:cNvPr>
              <p:cNvPicPr>
                <a:picLocks noChangeAspect="1"/>
              </p:cNvPicPr>
              <p:nvPr/>
            </p:nvPicPr>
            <p:blipFill>
              <a:blip r:embed="rId9"/>
              <a:stretch>
                <a:fillRect/>
              </a:stretch>
            </p:blipFill>
            <p:spPr>
              <a:xfrm>
                <a:off x="196704" y="230716"/>
                <a:ext cx="6635896" cy="5255684"/>
              </a:xfrm>
              <a:prstGeom prst="rect">
                <a:avLst/>
              </a:prstGeom>
            </p:spPr>
          </p:pic>
          <mc:AlternateContent xmlns:mc="http://schemas.openxmlformats.org/markup-compatibility/2006" xmlns:p14="http://schemas.microsoft.com/office/powerpoint/2010/main">
            <mc:Choice Requires="p14">
              <p:contentPart p14:bwMode="auto" r:id="rId10">
                <p14:nvContentPartPr>
                  <p14:cNvPr id="73" name="Ink 72">
                    <a:extLst>
                      <a:ext uri="{FF2B5EF4-FFF2-40B4-BE49-F238E27FC236}">
                        <a16:creationId xmlns:a16="http://schemas.microsoft.com/office/drawing/2014/main" id="{5BE70A3B-95CF-585A-EA39-43B3B29B6F3A}"/>
                      </a:ext>
                    </a:extLst>
                  </p14:cNvPr>
                  <p14:cNvContentPartPr/>
                  <p14:nvPr/>
                </p14:nvContentPartPr>
                <p14:xfrm>
                  <a:off x="1780216" y="1971450"/>
                  <a:ext cx="1670764" cy="1574038"/>
                </p14:xfrm>
              </p:contentPart>
            </mc:Choice>
            <mc:Fallback xmlns="">
              <p:pic>
                <p:nvPicPr>
                  <p:cNvPr id="73" name="Ink 72">
                    <a:extLst>
                      <a:ext uri="{FF2B5EF4-FFF2-40B4-BE49-F238E27FC236}">
                        <a16:creationId xmlns:a16="http://schemas.microsoft.com/office/drawing/2014/main" id="{5BE70A3B-95CF-585A-EA39-43B3B29B6F3A}"/>
                      </a:ext>
                    </a:extLst>
                  </p:cNvPr>
                  <p:cNvPicPr/>
                  <p:nvPr/>
                </p:nvPicPr>
                <p:blipFill>
                  <a:blip r:embed="rId11"/>
                  <a:stretch>
                    <a:fillRect/>
                  </a:stretch>
                </p:blipFill>
                <p:spPr>
                  <a:xfrm>
                    <a:off x="1704069" y="1873791"/>
                    <a:ext cx="1823059" cy="1769357"/>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74" name="Ink 73">
                    <a:extLst>
                      <a:ext uri="{FF2B5EF4-FFF2-40B4-BE49-F238E27FC236}">
                        <a16:creationId xmlns:a16="http://schemas.microsoft.com/office/drawing/2014/main" id="{B901AE9A-C4C4-D6F6-EFCB-2DA8575171B8}"/>
                      </a:ext>
                    </a:extLst>
                  </p14:cNvPr>
                  <p14:cNvContentPartPr/>
                  <p14:nvPr/>
                </p14:nvContentPartPr>
                <p14:xfrm>
                  <a:off x="3887040" y="1664320"/>
                  <a:ext cx="1449360" cy="1944720"/>
                </p14:xfrm>
              </p:contentPart>
            </mc:Choice>
            <mc:Fallback xmlns="">
              <p:pic>
                <p:nvPicPr>
                  <p:cNvPr id="74" name="Ink 73">
                    <a:extLst>
                      <a:ext uri="{FF2B5EF4-FFF2-40B4-BE49-F238E27FC236}">
                        <a16:creationId xmlns:a16="http://schemas.microsoft.com/office/drawing/2014/main" id="{B901AE9A-C4C4-D6F6-EFCB-2DA8575171B8}"/>
                      </a:ext>
                    </a:extLst>
                  </p:cNvPr>
                  <p:cNvPicPr/>
                  <p:nvPr/>
                </p:nvPicPr>
                <p:blipFill>
                  <a:blip r:embed="rId13"/>
                  <a:stretch>
                    <a:fillRect/>
                  </a:stretch>
                </p:blipFill>
                <p:spPr>
                  <a:xfrm>
                    <a:off x="3810758" y="1566509"/>
                    <a:ext cx="1601924" cy="2140343"/>
                  </a:xfrm>
                  <a:prstGeom prst="rect">
                    <a:avLst/>
                  </a:prstGeom>
                </p:spPr>
              </p:pic>
            </mc:Fallback>
          </mc:AlternateContent>
        </p:grpSp>
        <p:grpSp>
          <p:nvGrpSpPr>
            <p:cNvPr id="17" name="Group 16">
              <a:extLst>
                <a:ext uri="{FF2B5EF4-FFF2-40B4-BE49-F238E27FC236}">
                  <a16:creationId xmlns:a16="http://schemas.microsoft.com/office/drawing/2014/main" id="{115C9E6D-2E72-CE0B-A1C0-E85DEFB6657B}"/>
                </a:ext>
              </a:extLst>
            </p:cNvPr>
            <p:cNvGrpSpPr/>
            <p:nvPr/>
          </p:nvGrpSpPr>
          <p:grpSpPr>
            <a:xfrm>
              <a:off x="2083573" y="5435017"/>
              <a:ext cx="515031" cy="328413"/>
              <a:chOff x="6411873" y="924983"/>
              <a:chExt cx="5442787" cy="3672057"/>
            </a:xfrm>
          </p:grpSpPr>
          <p:pic>
            <p:nvPicPr>
              <p:cNvPr id="69" name="Picture 68">
                <a:extLst>
                  <a:ext uri="{FF2B5EF4-FFF2-40B4-BE49-F238E27FC236}">
                    <a16:creationId xmlns:a16="http://schemas.microsoft.com/office/drawing/2014/main" id="{638B8DB3-E63F-2FAE-002D-01DE4D28A66D}"/>
                  </a:ext>
                </a:extLst>
              </p:cNvPr>
              <p:cNvPicPr>
                <a:picLocks noChangeAspect="1"/>
              </p:cNvPicPr>
              <p:nvPr/>
            </p:nvPicPr>
            <p:blipFill>
              <a:blip r:embed="rId9"/>
              <a:stretch>
                <a:fillRect/>
              </a:stretch>
            </p:blipFill>
            <p:spPr>
              <a:xfrm>
                <a:off x="6411873" y="924983"/>
                <a:ext cx="5442787" cy="3672057"/>
              </a:xfrm>
              <a:prstGeom prst="rect">
                <a:avLst/>
              </a:prstGeom>
            </p:spPr>
          </p:pic>
          <mc:AlternateContent xmlns:mc="http://schemas.openxmlformats.org/markup-compatibility/2006" xmlns:p14="http://schemas.microsoft.com/office/powerpoint/2010/main">
            <mc:Choice Requires="p14">
              <p:contentPart p14:bwMode="auto" r:id="rId14">
                <p14:nvContentPartPr>
                  <p14:cNvPr id="70" name="Ink 69">
                    <a:extLst>
                      <a:ext uri="{FF2B5EF4-FFF2-40B4-BE49-F238E27FC236}">
                        <a16:creationId xmlns:a16="http://schemas.microsoft.com/office/drawing/2014/main" id="{607079E2-D93A-008A-7D79-BA0F127E6322}"/>
                      </a:ext>
                    </a:extLst>
                  </p14:cNvPr>
                  <p14:cNvContentPartPr/>
                  <p14:nvPr/>
                </p14:nvContentPartPr>
                <p14:xfrm>
                  <a:off x="7710676" y="2141204"/>
                  <a:ext cx="1370367" cy="1099754"/>
                </p14:xfrm>
              </p:contentPart>
            </mc:Choice>
            <mc:Fallback xmlns="">
              <p:pic>
                <p:nvPicPr>
                  <p:cNvPr id="70" name="Ink 69">
                    <a:extLst>
                      <a:ext uri="{FF2B5EF4-FFF2-40B4-BE49-F238E27FC236}">
                        <a16:creationId xmlns:a16="http://schemas.microsoft.com/office/drawing/2014/main" id="{607079E2-D93A-008A-7D79-BA0F127E6322}"/>
                      </a:ext>
                    </a:extLst>
                  </p:cNvPr>
                  <p:cNvPicPr/>
                  <p:nvPr/>
                </p:nvPicPr>
                <p:blipFill>
                  <a:blip r:embed="rId15"/>
                  <a:stretch>
                    <a:fillRect/>
                  </a:stretch>
                </p:blipFill>
                <p:spPr>
                  <a:xfrm>
                    <a:off x="7646143" y="2072971"/>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71" name="Ink 70">
                    <a:extLst>
                      <a:ext uri="{FF2B5EF4-FFF2-40B4-BE49-F238E27FC236}">
                        <a16:creationId xmlns:a16="http://schemas.microsoft.com/office/drawing/2014/main" id="{DFD1EC1A-7FA6-092D-E486-8ABDF2E2E31D}"/>
                      </a:ext>
                    </a:extLst>
                  </p14:cNvPr>
                  <p14:cNvContentPartPr/>
                  <p14:nvPr/>
                </p14:nvContentPartPr>
                <p14:xfrm>
                  <a:off x="9262874" y="2001373"/>
                  <a:ext cx="1262520" cy="1434960"/>
                </p14:xfrm>
              </p:contentPart>
            </mc:Choice>
            <mc:Fallback xmlns="">
              <p:pic>
                <p:nvPicPr>
                  <p:cNvPr id="71" name="Ink 70">
                    <a:extLst>
                      <a:ext uri="{FF2B5EF4-FFF2-40B4-BE49-F238E27FC236}">
                        <a16:creationId xmlns:a16="http://schemas.microsoft.com/office/drawing/2014/main" id="{DFD1EC1A-7FA6-092D-E486-8ABDF2E2E31D}"/>
                      </a:ext>
                    </a:extLst>
                  </p:cNvPr>
                  <p:cNvPicPr/>
                  <p:nvPr/>
                </p:nvPicPr>
                <p:blipFill>
                  <a:blip r:embed="rId17"/>
                  <a:stretch>
                    <a:fillRect/>
                  </a:stretch>
                </p:blipFill>
                <p:spPr>
                  <a:xfrm>
                    <a:off x="9198421" y="1933042"/>
                    <a:ext cx="1391426" cy="1571623"/>
                  </a:xfrm>
                  <a:prstGeom prst="rect">
                    <a:avLst/>
                  </a:prstGeom>
                </p:spPr>
              </p:pic>
            </mc:Fallback>
          </mc:AlternateContent>
        </p:grpSp>
        <p:grpSp>
          <p:nvGrpSpPr>
            <p:cNvPr id="18" name="Group 17">
              <a:extLst>
                <a:ext uri="{FF2B5EF4-FFF2-40B4-BE49-F238E27FC236}">
                  <a16:creationId xmlns:a16="http://schemas.microsoft.com/office/drawing/2014/main" id="{4E2704DE-B112-3224-C824-B974B57F9AA5}"/>
                </a:ext>
              </a:extLst>
            </p:cNvPr>
            <p:cNvGrpSpPr/>
            <p:nvPr/>
          </p:nvGrpSpPr>
          <p:grpSpPr>
            <a:xfrm>
              <a:off x="2721505" y="5435017"/>
              <a:ext cx="531430" cy="328413"/>
              <a:chOff x="6375031" y="992717"/>
              <a:chExt cx="5442787" cy="3672057"/>
            </a:xfrm>
          </p:grpSpPr>
          <p:pic>
            <p:nvPicPr>
              <p:cNvPr id="64" name="Picture 63">
                <a:extLst>
                  <a:ext uri="{FF2B5EF4-FFF2-40B4-BE49-F238E27FC236}">
                    <a16:creationId xmlns:a16="http://schemas.microsoft.com/office/drawing/2014/main" id="{32121967-D47B-923B-50CF-0C4DA63159A1}"/>
                  </a:ext>
                </a:extLst>
              </p:cNvPr>
              <p:cNvPicPr>
                <a:picLocks noChangeAspect="1"/>
              </p:cNvPicPr>
              <p:nvPr/>
            </p:nvPicPr>
            <p:blipFill>
              <a:blip r:embed="rId9"/>
              <a:stretch>
                <a:fillRect/>
              </a:stretch>
            </p:blipFill>
            <p:spPr>
              <a:xfrm>
                <a:off x="6375031" y="992717"/>
                <a:ext cx="5442787" cy="3672057"/>
              </a:xfrm>
              <a:prstGeom prst="rect">
                <a:avLst/>
              </a:prstGeom>
            </p:spPr>
          </p:pic>
          <mc:AlternateContent xmlns:mc="http://schemas.openxmlformats.org/markup-compatibility/2006" xmlns:p14="http://schemas.microsoft.com/office/powerpoint/2010/main">
            <mc:Choice Requires="p14">
              <p:contentPart p14:bwMode="auto" r:id="rId18">
                <p14:nvContentPartPr>
                  <p14:cNvPr id="65" name="Ink 64">
                    <a:extLst>
                      <a:ext uri="{FF2B5EF4-FFF2-40B4-BE49-F238E27FC236}">
                        <a16:creationId xmlns:a16="http://schemas.microsoft.com/office/drawing/2014/main" id="{346C5B83-1EE0-36E8-A5C8-378A3352DA1E}"/>
                      </a:ext>
                    </a:extLst>
                  </p14:cNvPr>
                  <p14:cNvContentPartPr/>
                  <p14:nvPr/>
                </p14:nvContentPartPr>
                <p14:xfrm>
                  <a:off x="7673834" y="2208938"/>
                  <a:ext cx="1370367" cy="1099754"/>
                </p14:xfrm>
              </p:contentPart>
            </mc:Choice>
            <mc:Fallback xmlns="">
              <p:pic>
                <p:nvPicPr>
                  <p:cNvPr id="65" name="Ink 64">
                    <a:extLst>
                      <a:ext uri="{FF2B5EF4-FFF2-40B4-BE49-F238E27FC236}">
                        <a16:creationId xmlns:a16="http://schemas.microsoft.com/office/drawing/2014/main" id="{346C5B83-1EE0-36E8-A5C8-378A3352DA1E}"/>
                      </a:ext>
                    </a:extLst>
                  </p:cNvPr>
                  <p:cNvPicPr/>
                  <p:nvPr/>
                </p:nvPicPr>
                <p:blipFill>
                  <a:blip r:embed="rId11"/>
                  <a:stretch>
                    <a:fillRect/>
                  </a:stretch>
                </p:blipFill>
                <p:spPr>
                  <a:xfrm>
                    <a:off x="7611378" y="2140705"/>
                    <a:ext cx="1495280" cy="1236220"/>
                  </a:xfrm>
                  <a:prstGeom prst="rect">
                    <a:avLst/>
                  </a:prstGeom>
                </p:spPr>
              </p:pic>
            </mc:Fallback>
          </mc:AlternateContent>
          <p:grpSp>
            <p:nvGrpSpPr>
              <p:cNvPr id="66" name="Group 65">
                <a:extLst>
                  <a:ext uri="{FF2B5EF4-FFF2-40B4-BE49-F238E27FC236}">
                    <a16:creationId xmlns:a16="http://schemas.microsoft.com/office/drawing/2014/main" id="{81FEDCDC-F20F-5236-F06B-A24F2EEF8F61}"/>
                  </a:ext>
                </a:extLst>
              </p:cNvPr>
              <p:cNvGrpSpPr/>
              <p:nvPr/>
            </p:nvGrpSpPr>
            <p:grpSpPr>
              <a:xfrm>
                <a:off x="9456072" y="1816027"/>
                <a:ext cx="1639800" cy="1655640"/>
                <a:chOff x="3920520" y="1629760"/>
                <a:chExt cx="1639800" cy="1655640"/>
              </a:xfrm>
            </p:grpSpPr>
            <mc:AlternateContent xmlns:mc="http://schemas.openxmlformats.org/markup-compatibility/2006" xmlns:p14="http://schemas.microsoft.com/office/powerpoint/2010/main">
              <mc:Choice Requires="p14">
                <p:contentPart p14:bwMode="auto" r:id="rId19">
                  <p14:nvContentPartPr>
                    <p14:cNvPr id="67" name="Ink 66">
                      <a:extLst>
                        <a:ext uri="{FF2B5EF4-FFF2-40B4-BE49-F238E27FC236}">
                          <a16:creationId xmlns:a16="http://schemas.microsoft.com/office/drawing/2014/main" id="{4BE15A00-94BB-50EA-89C6-C55C8D8A0907}"/>
                        </a:ext>
                      </a:extLst>
                    </p14:cNvPr>
                    <p14:cNvContentPartPr/>
                    <p14:nvPr/>
                  </p14:nvContentPartPr>
                  <p14:xfrm>
                    <a:off x="3920520" y="1658560"/>
                    <a:ext cx="1639800" cy="892800"/>
                  </p14:xfrm>
                </p:contentPart>
              </mc:Choice>
              <mc:Fallback xmlns="">
                <p:pic>
                  <p:nvPicPr>
                    <p:cNvPr id="67" name="Ink 66">
                      <a:extLst>
                        <a:ext uri="{FF2B5EF4-FFF2-40B4-BE49-F238E27FC236}">
                          <a16:creationId xmlns:a16="http://schemas.microsoft.com/office/drawing/2014/main" id="{4BE15A00-94BB-50EA-89C6-C55C8D8A0907}"/>
                        </a:ext>
                      </a:extLst>
                    </p:cNvPr>
                    <p:cNvPicPr/>
                    <p:nvPr/>
                  </p:nvPicPr>
                  <p:blipFill>
                    <a:blip r:embed="rId20"/>
                    <a:stretch>
                      <a:fillRect/>
                    </a:stretch>
                  </p:blipFill>
                  <p:spPr>
                    <a:xfrm>
                      <a:off x="3858016" y="1590499"/>
                      <a:ext cx="1764807" cy="1028922"/>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68" name="Ink 67">
                      <a:extLst>
                        <a:ext uri="{FF2B5EF4-FFF2-40B4-BE49-F238E27FC236}">
                          <a16:creationId xmlns:a16="http://schemas.microsoft.com/office/drawing/2014/main" id="{1C142E0B-FBEF-90C3-8CD3-C8557616DF17}"/>
                        </a:ext>
                      </a:extLst>
                    </p14:cNvPr>
                    <p14:cNvContentPartPr/>
                    <p14:nvPr/>
                  </p14:nvContentPartPr>
                  <p14:xfrm>
                    <a:off x="4908360" y="1629760"/>
                    <a:ext cx="66960" cy="1655640"/>
                  </p14:xfrm>
                </p:contentPart>
              </mc:Choice>
              <mc:Fallback xmlns="">
                <p:pic>
                  <p:nvPicPr>
                    <p:cNvPr id="68" name="Ink 67">
                      <a:extLst>
                        <a:ext uri="{FF2B5EF4-FFF2-40B4-BE49-F238E27FC236}">
                          <a16:creationId xmlns:a16="http://schemas.microsoft.com/office/drawing/2014/main" id="{1C142E0B-FBEF-90C3-8CD3-C8557616DF17}"/>
                        </a:ext>
                      </a:extLst>
                    </p:cNvPr>
                    <p:cNvPicPr/>
                    <p:nvPr/>
                  </p:nvPicPr>
                  <p:blipFill>
                    <a:blip r:embed="rId22"/>
                    <a:stretch>
                      <a:fillRect/>
                    </a:stretch>
                  </p:blipFill>
                  <p:spPr>
                    <a:xfrm>
                      <a:off x="4848448" y="1561445"/>
                      <a:ext cx="186783" cy="1792270"/>
                    </a:xfrm>
                    <a:prstGeom prst="rect">
                      <a:avLst/>
                    </a:prstGeom>
                  </p:spPr>
                </p:pic>
              </mc:Fallback>
            </mc:AlternateContent>
          </p:grpSp>
        </p:grpSp>
        <p:grpSp>
          <p:nvGrpSpPr>
            <p:cNvPr id="19" name="Group 18">
              <a:extLst>
                <a:ext uri="{FF2B5EF4-FFF2-40B4-BE49-F238E27FC236}">
                  <a16:creationId xmlns:a16="http://schemas.microsoft.com/office/drawing/2014/main" id="{9658424B-F78A-F66E-ED99-B7580E514574}"/>
                </a:ext>
              </a:extLst>
            </p:cNvPr>
            <p:cNvGrpSpPr/>
            <p:nvPr/>
          </p:nvGrpSpPr>
          <p:grpSpPr>
            <a:xfrm>
              <a:off x="3375836" y="5435017"/>
              <a:ext cx="515031" cy="328413"/>
              <a:chOff x="6410546" y="806450"/>
              <a:chExt cx="5442787" cy="3672057"/>
            </a:xfrm>
          </p:grpSpPr>
          <p:pic>
            <p:nvPicPr>
              <p:cNvPr id="60" name="Picture 59">
                <a:extLst>
                  <a:ext uri="{FF2B5EF4-FFF2-40B4-BE49-F238E27FC236}">
                    <a16:creationId xmlns:a16="http://schemas.microsoft.com/office/drawing/2014/main" id="{2E737C1F-013D-ED3C-5B1D-4487C0AA3482}"/>
                  </a:ext>
                </a:extLst>
              </p:cNvPr>
              <p:cNvPicPr>
                <a:picLocks noChangeAspect="1"/>
              </p:cNvPicPr>
              <p:nvPr/>
            </p:nvPicPr>
            <p:blipFill>
              <a:blip r:embed="rId9"/>
              <a:stretch>
                <a:fillRect/>
              </a:stretch>
            </p:blipFill>
            <p:spPr>
              <a:xfrm>
                <a:off x="6410546" y="806450"/>
                <a:ext cx="5442787" cy="3672057"/>
              </a:xfrm>
              <a:prstGeom prst="rect">
                <a:avLst/>
              </a:prstGeom>
            </p:spPr>
          </p:pic>
          <mc:AlternateContent xmlns:mc="http://schemas.openxmlformats.org/markup-compatibility/2006" xmlns:p14="http://schemas.microsoft.com/office/powerpoint/2010/main">
            <mc:Choice Requires="p14">
              <p:contentPart p14:bwMode="auto" r:id="rId23">
                <p14:nvContentPartPr>
                  <p14:cNvPr id="61" name="Ink 60">
                    <a:extLst>
                      <a:ext uri="{FF2B5EF4-FFF2-40B4-BE49-F238E27FC236}">
                        <a16:creationId xmlns:a16="http://schemas.microsoft.com/office/drawing/2014/main" id="{4DEBEB9A-E9ED-0DDA-E688-4A1A13B57A6D}"/>
                      </a:ext>
                    </a:extLst>
                  </p14:cNvPr>
                  <p14:cNvContentPartPr/>
                  <p14:nvPr/>
                </p14:nvContentPartPr>
                <p14:xfrm>
                  <a:off x="7709349" y="2022671"/>
                  <a:ext cx="1370367" cy="1099754"/>
                </p14:xfrm>
              </p:contentPart>
            </mc:Choice>
            <mc:Fallback xmlns="">
              <p:pic>
                <p:nvPicPr>
                  <p:cNvPr id="61" name="Ink 60">
                    <a:extLst>
                      <a:ext uri="{FF2B5EF4-FFF2-40B4-BE49-F238E27FC236}">
                        <a16:creationId xmlns:a16="http://schemas.microsoft.com/office/drawing/2014/main" id="{4DEBEB9A-E9ED-0DDA-E688-4A1A13B57A6D}"/>
                      </a:ext>
                    </a:extLst>
                  </p:cNvPr>
                  <p:cNvPicPr/>
                  <p:nvPr/>
                </p:nvPicPr>
                <p:blipFill>
                  <a:blip r:embed="rId15"/>
                  <a:stretch>
                    <a:fillRect/>
                  </a:stretch>
                </p:blipFill>
                <p:spPr>
                  <a:xfrm>
                    <a:off x="7644816" y="19544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62" name="Ink 61">
                    <a:extLst>
                      <a:ext uri="{FF2B5EF4-FFF2-40B4-BE49-F238E27FC236}">
                        <a16:creationId xmlns:a16="http://schemas.microsoft.com/office/drawing/2014/main" id="{8E602343-008D-A38A-E324-A09C0BE15837}"/>
                      </a:ext>
                    </a:extLst>
                  </p14:cNvPr>
                  <p14:cNvContentPartPr/>
                  <p14:nvPr/>
                </p14:nvContentPartPr>
                <p14:xfrm>
                  <a:off x="9712987" y="1941880"/>
                  <a:ext cx="1036080" cy="28440"/>
                </p14:xfrm>
              </p:contentPart>
            </mc:Choice>
            <mc:Fallback xmlns="">
              <p:pic>
                <p:nvPicPr>
                  <p:cNvPr id="62" name="Ink 61">
                    <a:extLst>
                      <a:ext uri="{FF2B5EF4-FFF2-40B4-BE49-F238E27FC236}">
                        <a16:creationId xmlns:a16="http://schemas.microsoft.com/office/drawing/2014/main" id="{8E602343-008D-A38A-E324-A09C0BE15837}"/>
                      </a:ext>
                    </a:extLst>
                  </p:cNvPr>
                  <p:cNvPicPr/>
                  <p:nvPr/>
                </p:nvPicPr>
                <p:blipFill>
                  <a:blip r:embed="rId25"/>
                  <a:stretch>
                    <a:fillRect/>
                  </a:stretch>
                </p:blipFill>
                <p:spPr>
                  <a:xfrm>
                    <a:off x="9648469" y="1881445"/>
                    <a:ext cx="1165116" cy="14931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63" name="Ink 62">
                    <a:extLst>
                      <a:ext uri="{FF2B5EF4-FFF2-40B4-BE49-F238E27FC236}">
                        <a16:creationId xmlns:a16="http://schemas.microsoft.com/office/drawing/2014/main" id="{3E9C949F-C6F1-8CCF-18E1-C42745975EEB}"/>
                      </a:ext>
                    </a:extLst>
                  </p14:cNvPr>
                  <p14:cNvContentPartPr/>
                  <p14:nvPr/>
                </p14:nvContentPartPr>
                <p14:xfrm>
                  <a:off x="9689587" y="1950160"/>
                  <a:ext cx="960120" cy="1313640"/>
                </p14:xfrm>
              </p:contentPart>
            </mc:Choice>
            <mc:Fallback xmlns="">
              <p:pic>
                <p:nvPicPr>
                  <p:cNvPr id="63" name="Ink 62">
                    <a:extLst>
                      <a:ext uri="{FF2B5EF4-FFF2-40B4-BE49-F238E27FC236}">
                        <a16:creationId xmlns:a16="http://schemas.microsoft.com/office/drawing/2014/main" id="{3E9C949F-C6F1-8CCF-18E1-C42745975EEB}"/>
                      </a:ext>
                    </a:extLst>
                  </p:cNvPr>
                  <p:cNvPicPr/>
                  <p:nvPr/>
                </p:nvPicPr>
                <p:blipFill>
                  <a:blip r:embed="rId27"/>
                  <a:stretch>
                    <a:fillRect/>
                  </a:stretch>
                </p:blipFill>
                <p:spPr>
                  <a:xfrm>
                    <a:off x="9625073" y="1881867"/>
                    <a:ext cx="1089148" cy="1450226"/>
                  </a:xfrm>
                  <a:prstGeom prst="rect">
                    <a:avLst/>
                  </a:prstGeom>
                </p:spPr>
              </p:pic>
            </mc:Fallback>
          </mc:AlternateContent>
        </p:grpSp>
        <p:grpSp>
          <p:nvGrpSpPr>
            <p:cNvPr id="20" name="Group 19">
              <a:extLst>
                <a:ext uri="{FF2B5EF4-FFF2-40B4-BE49-F238E27FC236}">
                  <a16:creationId xmlns:a16="http://schemas.microsoft.com/office/drawing/2014/main" id="{188D539F-5FB8-451E-11E3-821855D841F0}"/>
                </a:ext>
              </a:extLst>
            </p:cNvPr>
            <p:cNvGrpSpPr/>
            <p:nvPr/>
          </p:nvGrpSpPr>
          <p:grpSpPr>
            <a:xfrm>
              <a:off x="3990286" y="5418153"/>
              <a:ext cx="515032" cy="328413"/>
              <a:chOff x="6554479" y="882650"/>
              <a:chExt cx="5442787" cy="3672057"/>
            </a:xfrm>
          </p:grpSpPr>
          <p:pic>
            <p:nvPicPr>
              <p:cNvPr id="57" name="Picture 56">
                <a:extLst>
                  <a:ext uri="{FF2B5EF4-FFF2-40B4-BE49-F238E27FC236}">
                    <a16:creationId xmlns:a16="http://schemas.microsoft.com/office/drawing/2014/main" id="{6EAADC35-B3A9-C69E-CB8E-D7FEE57E158F}"/>
                  </a:ext>
                </a:extLst>
              </p:cNvPr>
              <p:cNvPicPr>
                <a:picLocks noChangeAspect="1"/>
              </p:cNvPicPr>
              <p:nvPr/>
            </p:nvPicPr>
            <p:blipFill>
              <a:blip r:embed="rId9"/>
              <a:stretch>
                <a:fillRect/>
              </a:stretch>
            </p:blipFill>
            <p:spPr>
              <a:xfrm>
                <a:off x="6554479" y="882650"/>
                <a:ext cx="5442787" cy="3672057"/>
              </a:xfrm>
              <a:prstGeom prst="rect">
                <a:avLst/>
              </a:prstGeom>
            </p:spPr>
          </p:pic>
          <mc:AlternateContent xmlns:mc="http://schemas.openxmlformats.org/markup-compatibility/2006" xmlns:p14="http://schemas.microsoft.com/office/powerpoint/2010/main">
            <mc:Choice Requires="p14">
              <p:contentPart p14:bwMode="auto" r:id="rId28">
                <p14:nvContentPartPr>
                  <p14:cNvPr id="58" name="Ink 57">
                    <a:extLst>
                      <a:ext uri="{FF2B5EF4-FFF2-40B4-BE49-F238E27FC236}">
                        <a16:creationId xmlns:a16="http://schemas.microsoft.com/office/drawing/2014/main" id="{D3D1028D-88ED-E3DE-4D61-7B1A9226E90C}"/>
                      </a:ext>
                    </a:extLst>
                  </p14:cNvPr>
                  <p14:cNvContentPartPr/>
                  <p14:nvPr/>
                </p14:nvContentPartPr>
                <p14:xfrm>
                  <a:off x="7853282" y="2098871"/>
                  <a:ext cx="1370367" cy="1099754"/>
                </p14:xfrm>
              </p:contentPart>
            </mc:Choice>
            <mc:Fallback xmlns="">
              <p:pic>
                <p:nvPicPr>
                  <p:cNvPr id="58" name="Ink 57">
                    <a:extLst>
                      <a:ext uri="{FF2B5EF4-FFF2-40B4-BE49-F238E27FC236}">
                        <a16:creationId xmlns:a16="http://schemas.microsoft.com/office/drawing/2014/main" id="{D3D1028D-88ED-E3DE-4D61-7B1A9226E90C}"/>
                      </a:ext>
                    </a:extLst>
                  </p:cNvPr>
                  <p:cNvPicPr/>
                  <p:nvPr/>
                </p:nvPicPr>
                <p:blipFill>
                  <a:blip r:embed="rId15"/>
                  <a:stretch>
                    <a:fillRect/>
                  </a:stretch>
                </p:blipFill>
                <p:spPr>
                  <a:xfrm>
                    <a:off x="7788749" y="20306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59" name="Ink 58">
                    <a:extLst>
                      <a:ext uri="{FF2B5EF4-FFF2-40B4-BE49-F238E27FC236}">
                        <a16:creationId xmlns:a16="http://schemas.microsoft.com/office/drawing/2014/main" id="{844088BF-2CB6-670E-E789-A177EDD454ED}"/>
                      </a:ext>
                    </a:extLst>
                  </p14:cNvPr>
                  <p14:cNvContentPartPr/>
                  <p14:nvPr/>
                </p14:nvContentPartPr>
                <p14:xfrm>
                  <a:off x="9765480" y="1622080"/>
                  <a:ext cx="893880" cy="1476000"/>
                </p14:xfrm>
              </p:contentPart>
            </mc:Choice>
            <mc:Fallback xmlns="">
              <p:pic>
                <p:nvPicPr>
                  <p:cNvPr id="59" name="Ink 58">
                    <a:extLst>
                      <a:ext uri="{FF2B5EF4-FFF2-40B4-BE49-F238E27FC236}">
                        <a16:creationId xmlns:a16="http://schemas.microsoft.com/office/drawing/2014/main" id="{844088BF-2CB6-670E-E789-A177EDD454ED}"/>
                      </a:ext>
                    </a:extLst>
                  </p:cNvPr>
                  <p:cNvPicPr/>
                  <p:nvPr/>
                </p:nvPicPr>
                <p:blipFill>
                  <a:blip r:embed="rId30"/>
                  <a:stretch>
                    <a:fillRect/>
                  </a:stretch>
                </p:blipFill>
                <p:spPr>
                  <a:xfrm>
                    <a:off x="9701090" y="1553895"/>
                    <a:ext cx="1022659" cy="1612370"/>
                  </a:xfrm>
                  <a:prstGeom prst="rect">
                    <a:avLst/>
                  </a:prstGeom>
                </p:spPr>
              </p:pic>
            </mc:Fallback>
          </mc:AlternateContent>
        </p:grpSp>
        <p:grpSp>
          <p:nvGrpSpPr>
            <p:cNvPr id="21" name="Group 20">
              <a:extLst>
                <a:ext uri="{FF2B5EF4-FFF2-40B4-BE49-F238E27FC236}">
                  <a16:creationId xmlns:a16="http://schemas.microsoft.com/office/drawing/2014/main" id="{6E6F3B18-5038-A676-866F-E138490398D3}"/>
                </a:ext>
              </a:extLst>
            </p:cNvPr>
            <p:cNvGrpSpPr/>
            <p:nvPr/>
          </p:nvGrpSpPr>
          <p:grpSpPr>
            <a:xfrm>
              <a:off x="4600013" y="5411898"/>
              <a:ext cx="519306" cy="328413"/>
              <a:chOff x="6444250" y="808211"/>
              <a:chExt cx="5442787" cy="3672057"/>
            </a:xfrm>
          </p:grpSpPr>
          <p:pic>
            <p:nvPicPr>
              <p:cNvPr id="52" name="Picture 51">
                <a:extLst>
                  <a:ext uri="{FF2B5EF4-FFF2-40B4-BE49-F238E27FC236}">
                    <a16:creationId xmlns:a16="http://schemas.microsoft.com/office/drawing/2014/main" id="{C9776150-10C7-5C18-1D22-1E359B61ECD7}"/>
                  </a:ext>
                </a:extLst>
              </p:cNvPr>
              <p:cNvPicPr>
                <a:picLocks noChangeAspect="1"/>
              </p:cNvPicPr>
              <p:nvPr/>
            </p:nvPicPr>
            <p:blipFill>
              <a:blip r:embed="rId9"/>
              <a:stretch>
                <a:fillRect/>
              </a:stretch>
            </p:blipFill>
            <p:spPr>
              <a:xfrm>
                <a:off x="6444250" y="808211"/>
                <a:ext cx="5442787" cy="3672057"/>
              </a:xfrm>
              <a:prstGeom prst="rect">
                <a:avLst/>
              </a:prstGeom>
            </p:spPr>
          </p:pic>
          <mc:AlternateContent xmlns:mc="http://schemas.openxmlformats.org/markup-compatibility/2006" xmlns:p14="http://schemas.microsoft.com/office/powerpoint/2010/main">
            <mc:Choice Requires="p14">
              <p:contentPart p14:bwMode="auto" r:id="rId31">
                <p14:nvContentPartPr>
                  <p14:cNvPr id="53" name="Ink 52">
                    <a:extLst>
                      <a:ext uri="{FF2B5EF4-FFF2-40B4-BE49-F238E27FC236}">
                        <a16:creationId xmlns:a16="http://schemas.microsoft.com/office/drawing/2014/main" id="{F0E1F068-AB7D-BE61-0D22-D3C0D171AD36}"/>
                      </a:ext>
                    </a:extLst>
                  </p14:cNvPr>
                  <p14:cNvContentPartPr/>
                  <p14:nvPr/>
                </p14:nvContentPartPr>
                <p14:xfrm>
                  <a:off x="7743053" y="2024432"/>
                  <a:ext cx="1370367" cy="1099754"/>
                </p14:xfrm>
              </p:contentPart>
            </mc:Choice>
            <mc:Fallback xmlns="">
              <p:pic>
                <p:nvPicPr>
                  <p:cNvPr id="53" name="Ink 52">
                    <a:extLst>
                      <a:ext uri="{FF2B5EF4-FFF2-40B4-BE49-F238E27FC236}">
                        <a16:creationId xmlns:a16="http://schemas.microsoft.com/office/drawing/2014/main" id="{F0E1F068-AB7D-BE61-0D22-D3C0D171AD36}"/>
                      </a:ext>
                    </a:extLst>
                  </p:cNvPr>
                  <p:cNvPicPr/>
                  <p:nvPr/>
                </p:nvPicPr>
                <p:blipFill>
                  <a:blip r:embed="rId32"/>
                  <a:stretch>
                    <a:fillRect/>
                  </a:stretch>
                </p:blipFill>
                <p:spPr>
                  <a:xfrm>
                    <a:off x="7679052" y="1956199"/>
                    <a:ext cx="1498368" cy="1236220"/>
                  </a:xfrm>
                  <a:prstGeom prst="rect">
                    <a:avLst/>
                  </a:prstGeom>
                </p:spPr>
              </p:pic>
            </mc:Fallback>
          </mc:AlternateContent>
          <p:grpSp>
            <p:nvGrpSpPr>
              <p:cNvPr id="54" name="Group 53">
                <a:extLst>
                  <a:ext uri="{FF2B5EF4-FFF2-40B4-BE49-F238E27FC236}">
                    <a16:creationId xmlns:a16="http://schemas.microsoft.com/office/drawing/2014/main" id="{70684505-D1D7-0300-AB9D-D53C8B899A46}"/>
                  </a:ext>
                </a:extLst>
              </p:cNvPr>
              <p:cNvGrpSpPr/>
              <p:nvPr/>
            </p:nvGrpSpPr>
            <p:grpSpPr>
              <a:xfrm>
                <a:off x="9379851" y="1895041"/>
                <a:ext cx="1232640" cy="1702800"/>
                <a:chOff x="3775080" y="1893280"/>
                <a:chExt cx="1232640" cy="1702800"/>
              </a:xfrm>
            </p:grpSpPr>
            <mc:AlternateContent xmlns:mc="http://schemas.openxmlformats.org/markup-compatibility/2006" xmlns:p14="http://schemas.microsoft.com/office/powerpoint/2010/main">
              <mc:Choice Requires="p14">
                <p:contentPart p14:bwMode="auto" r:id="rId33">
                  <p14:nvContentPartPr>
                    <p14:cNvPr id="55" name="Ink 54">
                      <a:extLst>
                        <a:ext uri="{FF2B5EF4-FFF2-40B4-BE49-F238E27FC236}">
                          <a16:creationId xmlns:a16="http://schemas.microsoft.com/office/drawing/2014/main" id="{F54CE9CA-38B7-BB30-3971-94B8B24D7896}"/>
                        </a:ext>
                      </a:extLst>
                    </p14:cNvPr>
                    <p14:cNvContentPartPr/>
                    <p14:nvPr/>
                  </p14:nvContentPartPr>
                  <p14:xfrm>
                    <a:off x="3775080" y="1893280"/>
                    <a:ext cx="1232640" cy="1702800"/>
                  </p14:xfrm>
                </p:contentPart>
              </mc:Choice>
              <mc:Fallback xmlns="">
                <p:pic>
                  <p:nvPicPr>
                    <p:cNvPr id="55" name="Ink 54">
                      <a:extLst>
                        <a:ext uri="{FF2B5EF4-FFF2-40B4-BE49-F238E27FC236}">
                          <a16:creationId xmlns:a16="http://schemas.microsoft.com/office/drawing/2014/main" id="{F54CE9CA-38B7-BB30-3971-94B8B24D7896}"/>
                        </a:ext>
                      </a:extLst>
                    </p:cNvPr>
                    <p:cNvPicPr/>
                    <p:nvPr/>
                  </p:nvPicPr>
                  <p:blipFill>
                    <a:blip r:embed="rId34"/>
                    <a:stretch>
                      <a:fillRect/>
                    </a:stretch>
                  </p:blipFill>
                  <p:spPr>
                    <a:xfrm>
                      <a:off x="3711193" y="1825007"/>
                      <a:ext cx="1360414" cy="1839345"/>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56" name="Ink 55">
                      <a:extLst>
                        <a:ext uri="{FF2B5EF4-FFF2-40B4-BE49-F238E27FC236}">
                          <a16:creationId xmlns:a16="http://schemas.microsoft.com/office/drawing/2014/main" id="{E91D9424-F249-EB70-EF6C-1BECC7D6919F}"/>
                        </a:ext>
                      </a:extLst>
                    </p14:cNvPr>
                    <p14:cNvContentPartPr/>
                    <p14:nvPr/>
                  </p14:nvContentPartPr>
                  <p14:xfrm>
                    <a:off x="4042920" y="2617960"/>
                    <a:ext cx="955080" cy="26280"/>
                  </p14:xfrm>
                </p:contentPart>
              </mc:Choice>
              <mc:Fallback xmlns="">
                <p:pic>
                  <p:nvPicPr>
                    <p:cNvPr id="56" name="Ink 55">
                      <a:extLst>
                        <a:ext uri="{FF2B5EF4-FFF2-40B4-BE49-F238E27FC236}">
                          <a16:creationId xmlns:a16="http://schemas.microsoft.com/office/drawing/2014/main" id="{E91D9424-F249-EB70-EF6C-1BECC7D6919F}"/>
                        </a:ext>
                      </a:extLst>
                    </p:cNvPr>
                    <p:cNvPicPr/>
                    <p:nvPr/>
                  </p:nvPicPr>
                  <p:blipFill>
                    <a:blip r:embed="rId36"/>
                    <a:stretch>
                      <a:fillRect/>
                    </a:stretch>
                  </p:blipFill>
                  <p:spPr>
                    <a:xfrm>
                      <a:off x="3978997" y="2554137"/>
                      <a:ext cx="1082925" cy="153926"/>
                    </a:xfrm>
                    <a:prstGeom prst="rect">
                      <a:avLst/>
                    </a:prstGeom>
                  </p:spPr>
                </p:pic>
              </mc:Fallback>
            </mc:AlternateContent>
          </p:grpSp>
        </p:grpSp>
        <p:grpSp>
          <p:nvGrpSpPr>
            <p:cNvPr id="22" name="Group 21">
              <a:extLst>
                <a:ext uri="{FF2B5EF4-FFF2-40B4-BE49-F238E27FC236}">
                  <a16:creationId xmlns:a16="http://schemas.microsoft.com/office/drawing/2014/main" id="{BBFB9AF5-CA33-B0A9-71BF-2C5E4A0B5828}"/>
                </a:ext>
              </a:extLst>
            </p:cNvPr>
            <p:cNvGrpSpPr/>
            <p:nvPr/>
          </p:nvGrpSpPr>
          <p:grpSpPr>
            <a:xfrm>
              <a:off x="5233271" y="5411163"/>
              <a:ext cx="554758" cy="343794"/>
              <a:chOff x="6667810" y="806450"/>
              <a:chExt cx="5442787" cy="3672057"/>
            </a:xfrm>
          </p:grpSpPr>
          <p:pic>
            <p:nvPicPr>
              <p:cNvPr id="49" name="Picture 48">
                <a:extLst>
                  <a:ext uri="{FF2B5EF4-FFF2-40B4-BE49-F238E27FC236}">
                    <a16:creationId xmlns:a16="http://schemas.microsoft.com/office/drawing/2014/main" id="{FA568E47-B95E-F7AE-0AE5-C4286A7F3561}"/>
                  </a:ext>
                </a:extLst>
              </p:cNvPr>
              <p:cNvPicPr>
                <a:picLocks noChangeAspect="1"/>
              </p:cNvPicPr>
              <p:nvPr/>
            </p:nvPicPr>
            <p:blipFill>
              <a:blip r:embed="rId9"/>
              <a:stretch>
                <a:fillRect/>
              </a:stretch>
            </p:blipFill>
            <p:spPr>
              <a:xfrm>
                <a:off x="6667810" y="806450"/>
                <a:ext cx="5442787" cy="3672057"/>
              </a:xfrm>
              <a:prstGeom prst="rect">
                <a:avLst/>
              </a:prstGeom>
            </p:spPr>
          </p:pic>
          <mc:AlternateContent xmlns:mc="http://schemas.openxmlformats.org/markup-compatibility/2006" xmlns:p14="http://schemas.microsoft.com/office/powerpoint/2010/main">
            <mc:Choice Requires="p14">
              <p:contentPart p14:bwMode="auto" r:id="rId37">
                <p14:nvContentPartPr>
                  <p14:cNvPr id="50" name="Ink 49">
                    <a:extLst>
                      <a:ext uri="{FF2B5EF4-FFF2-40B4-BE49-F238E27FC236}">
                        <a16:creationId xmlns:a16="http://schemas.microsoft.com/office/drawing/2014/main" id="{CB9C4E9C-E87A-5F23-93EF-0C64A9C477DA}"/>
                      </a:ext>
                    </a:extLst>
                  </p14:cNvPr>
                  <p14:cNvContentPartPr/>
                  <p14:nvPr/>
                </p14:nvContentPartPr>
                <p14:xfrm>
                  <a:off x="7966613" y="2022671"/>
                  <a:ext cx="1370367" cy="1099754"/>
                </p14:xfrm>
              </p:contentPart>
            </mc:Choice>
            <mc:Fallback xmlns="">
              <p:pic>
                <p:nvPicPr>
                  <p:cNvPr id="50" name="Ink 49">
                    <a:extLst>
                      <a:ext uri="{FF2B5EF4-FFF2-40B4-BE49-F238E27FC236}">
                        <a16:creationId xmlns:a16="http://schemas.microsoft.com/office/drawing/2014/main" id="{CB9C4E9C-E87A-5F23-93EF-0C64A9C477DA}"/>
                      </a:ext>
                    </a:extLst>
                  </p:cNvPr>
                  <p:cNvPicPr/>
                  <p:nvPr/>
                </p:nvPicPr>
                <p:blipFill>
                  <a:blip r:embed="rId38"/>
                  <a:stretch>
                    <a:fillRect/>
                  </a:stretch>
                </p:blipFill>
                <p:spPr>
                  <a:xfrm>
                    <a:off x="7906725" y="1957529"/>
                    <a:ext cx="1490142" cy="1230038"/>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51" name="Ink 50">
                    <a:extLst>
                      <a:ext uri="{FF2B5EF4-FFF2-40B4-BE49-F238E27FC236}">
                        <a16:creationId xmlns:a16="http://schemas.microsoft.com/office/drawing/2014/main" id="{3AC5CAE9-0E14-F710-8BAE-84694B9DEDBE}"/>
                      </a:ext>
                    </a:extLst>
                  </p14:cNvPr>
                  <p14:cNvContentPartPr/>
                  <p14:nvPr/>
                </p14:nvContentPartPr>
                <p14:xfrm>
                  <a:off x="9826971" y="1823800"/>
                  <a:ext cx="968760" cy="1394640"/>
                </p14:xfrm>
              </p:contentPart>
            </mc:Choice>
            <mc:Fallback xmlns="">
              <p:pic>
                <p:nvPicPr>
                  <p:cNvPr id="51" name="Ink 50">
                    <a:extLst>
                      <a:ext uri="{FF2B5EF4-FFF2-40B4-BE49-F238E27FC236}">
                        <a16:creationId xmlns:a16="http://schemas.microsoft.com/office/drawing/2014/main" id="{3AC5CAE9-0E14-F710-8BAE-84694B9DEDBE}"/>
                      </a:ext>
                    </a:extLst>
                  </p:cNvPr>
                  <p:cNvPicPr/>
                  <p:nvPr/>
                </p:nvPicPr>
                <p:blipFill>
                  <a:blip r:embed="rId40"/>
                  <a:stretch>
                    <a:fillRect/>
                  </a:stretch>
                </p:blipFill>
                <p:spPr>
                  <a:xfrm>
                    <a:off x="9767084" y="1758666"/>
                    <a:ext cx="1088534" cy="1524909"/>
                  </a:xfrm>
                  <a:prstGeom prst="rect">
                    <a:avLst/>
                  </a:prstGeom>
                </p:spPr>
              </p:pic>
            </mc:Fallback>
          </mc:AlternateContent>
        </p:grpSp>
        <p:grpSp>
          <p:nvGrpSpPr>
            <p:cNvPr id="23" name="Group 22">
              <a:extLst>
                <a:ext uri="{FF2B5EF4-FFF2-40B4-BE49-F238E27FC236}">
                  <a16:creationId xmlns:a16="http://schemas.microsoft.com/office/drawing/2014/main" id="{9E3E47E5-2282-8049-63C8-D4E6C8309511}"/>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E675EC07-3137-E23A-D505-3B45EE4E551A}"/>
                  </a:ext>
                </a:extLst>
              </p:cNvPr>
              <p:cNvPicPr>
                <a:picLocks noChangeAspect="1"/>
              </p:cNvPicPr>
              <p:nvPr/>
            </p:nvPicPr>
            <p:blipFill>
              <a:blip r:embed="rId9"/>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41">
                <p14:nvContentPartPr>
                  <p14:cNvPr id="47" name="Ink 46">
                    <a:extLst>
                      <a:ext uri="{FF2B5EF4-FFF2-40B4-BE49-F238E27FC236}">
                        <a16:creationId xmlns:a16="http://schemas.microsoft.com/office/drawing/2014/main" id="{6F1AD9A0-225A-E614-3E9D-BD18CBD1D1DA}"/>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6F1AD9A0-225A-E614-3E9D-BD18CBD1D1DA}"/>
                      </a:ext>
                    </a:extLst>
                  </p:cNvPr>
                  <p:cNvPicPr/>
                  <p:nvPr/>
                </p:nvPicPr>
                <p:blipFill>
                  <a:blip r:embed="rId42"/>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48" name="Ink 47">
                    <a:extLst>
                      <a:ext uri="{FF2B5EF4-FFF2-40B4-BE49-F238E27FC236}">
                        <a16:creationId xmlns:a16="http://schemas.microsoft.com/office/drawing/2014/main" id="{3E93A266-AFB0-8ACA-B26F-AC42F59CDD36}"/>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3E93A266-AFB0-8ACA-B26F-AC42F59CDD36}"/>
                      </a:ext>
                    </a:extLst>
                  </p:cNvPr>
                  <p:cNvPicPr/>
                  <p:nvPr/>
                </p:nvPicPr>
                <p:blipFill>
                  <a:blip r:embed="rId44"/>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96EAE53E-CC94-DCD8-77A8-2BFFA6981140}"/>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2CBB8ACF-3961-A8D6-B06F-431570E8C7E0}"/>
                  </a:ext>
                </a:extLst>
              </p:cNvPr>
              <p:cNvPicPr>
                <a:picLocks noChangeAspect="1"/>
              </p:cNvPicPr>
              <p:nvPr/>
            </p:nvPicPr>
            <p:blipFill>
              <a:blip r:embed="rId9"/>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45">
                <p14:nvContentPartPr>
                  <p14:cNvPr id="44" name="Ink 43">
                    <a:extLst>
                      <a:ext uri="{FF2B5EF4-FFF2-40B4-BE49-F238E27FC236}">
                        <a16:creationId xmlns:a16="http://schemas.microsoft.com/office/drawing/2014/main" id="{F883F25E-B8E5-B134-F4FB-9C4C464B6DB0}"/>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F883F25E-B8E5-B134-F4FB-9C4C464B6DB0}"/>
                      </a:ext>
                    </a:extLst>
                  </p:cNvPr>
                  <p:cNvPicPr/>
                  <p:nvPr/>
                </p:nvPicPr>
                <p:blipFill>
                  <a:blip r:embed="rId46"/>
                  <a:stretch>
                    <a:fillRect/>
                  </a:stretch>
                </p:blipFill>
                <p:spPr>
                  <a:xfrm>
                    <a:off x="8214397" y="18806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5" name="Ink 44">
                    <a:extLst>
                      <a:ext uri="{FF2B5EF4-FFF2-40B4-BE49-F238E27FC236}">
                        <a16:creationId xmlns:a16="http://schemas.microsoft.com/office/drawing/2014/main" id="{EF4CAEE4-3FBA-F5CD-701E-18982530A579}"/>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EF4CAEE4-3FBA-F5CD-701E-18982530A579}"/>
                      </a:ext>
                    </a:extLst>
                  </p:cNvPr>
                  <p:cNvPicPr/>
                  <p:nvPr/>
                </p:nvPicPr>
                <p:blipFill>
                  <a:blip r:embed="rId48"/>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5B468511-5FE5-7A25-6314-3BE5D8BB960C}"/>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DED07121-4752-79A0-E965-9140C3DC224F}"/>
                  </a:ext>
                </a:extLst>
              </p:cNvPr>
              <p:cNvPicPr>
                <a:picLocks noChangeAspect="1"/>
              </p:cNvPicPr>
              <p:nvPr/>
            </p:nvPicPr>
            <p:blipFill>
              <a:blip r:embed="rId9"/>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49">
                <p14:nvContentPartPr>
                  <p14:cNvPr id="41" name="Ink 40">
                    <a:extLst>
                      <a:ext uri="{FF2B5EF4-FFF2-40B4-BE49-F238E27FC236}">
                        <a16:creationId xmlns:a16="http://schemas.microsoft.com/office/drawing/2014/main" id="{1393D2BF-2E33-3EEF-4057-5635D97E4D1F}"/>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1393D2BF-2E33-3EEF-4057-5635D97E4D1F}"/>
                      </a:ext>
                    </a:extLst>
                  </p:cNvPr>
                  <p:cNvPicPr/>
                  <p:nvPr/>
                </p:nvPicPr>
                <p:blipFill>
                  <a:blip r:embed="rId50"/>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42" name="Ink 41">
                    <a:extLst>
                      <a:ext uri="{FF2B5EF4-FFF2-40B4-BE49-F238E27FC236}">
                        <a16:creationId xmlns:a16="http://schemas.microsoft.com/office/drawing/2014/main" id="{8A4082BF-8E9E-A9E0-AD4A-404F34AD8F25}"/>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8A4082BF-8E9E-A9E0-AD4A-404F34AD8F25}"/>
                      </a:ext>
                    </a:extLst>
                  </p:cNvPr>
                  <p:cNvPicPr/>
                  <p:nvPr/>
                </p:nvPicPr>
                <p:blipFill>
                  <a:blip r:embed="rId52"/>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703DF770-2AC8-396D-569D-AF5CDB3468FA}"/>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E821A7E9-E80B-3F2B-6AE7-747B820EEAE9}"/>
                  </a:ext>
                </a:extLst>
              </p:cNvPr>
              <p:cNvPicPr>
                <a:picLocks noChangeAspect="1"/>
              </p:cNvPicPr>
              <p:nvPr/>
            </p:nvPicPr>
            <p:blipFill>
              <a:blip r:embed="rId9"/>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53">
                <p14:nvContentPartPr>
                  <p14:cNvPr id="38" name="Ink 37">
                    <a:extLst>
                      <a:ext uri="{FF2B5EF4-FFF2-40B4-BE49-F238E27FC236}">
                        <a16:creationId xmlns:a16="http://schemas.microsoft.com/office/drawing/2014/main" id="{B676AC2E-E538-1A29-3B00-03B6C0AEAD03}"/>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B676AC2E-E538-1A29-3B00-03B6C0AEAD03}"/>
                      </a:ext>
                    </a:extLst>
                  </p:cNvPr>
                  <p:cNvPicPr/>
                  <p:nvPr/>
                </p:nvPicPr>
                <p:blipFill>
                  <a:blip r:embed="rId46"/>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39" name="Ink 38">
                    <a:extLst>
                      <a:ext uri="{FF2B5EF4-FFF2-40B4-BE49-F238E27FC236}">
                        <a16:creationId xmlns:a16="http://schemas.microsoft.com/office/drawing/2014/main" id="{80697DBD-61D1-C2DB-CB90-D57C7EC2ACB6}"/>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80697DBD-61D1-C2DB-CB90-D57C7EC2ACB6}"/>
                      </a:ext>
                    </a:extLst>
                  </p:cNvPr>
                  <p:cNvPicPr/>
                  <p:nvPr/>
                </p:nvPicPr>
                <p:blipFill>
                  <a:blip r:embed="rId55"/>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58FC43AF-F099-E4E7-5F1A-FC90958CE3FC}"/>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72BEBAFE-C015-801C-12A6-48A786D2E92B}"/>
                  </a:ext>
                </a:extLst>
              </p:cNvPr>
              <p:cNvPicPr>
                <a:picLocks noChangeAspect="1"/>
              </p:cNvPicPr>
              <p:nvPr/>
            </p:nvPicPr>
            <p:blipFill>
              <a:blip r:embed="rId9"/>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56">
                <p14:nvContentPartPr>
                  <p14:cNvPr id="35" name="Ink 34">
                    <a:extLst>
                      <a:ext uri="{FF2B5EF4-FFF2-40B4-BE49-F238E27FC236}">
                        <a16:creationId xmlns:a16="http://schemas.microsoft.com/office/drawing/2014/main" id="{C83D5295-7187-90D8-B785-65D0698A5818}"/>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C83D5295-7187-90D8-B785-65D0698A5818}"/>
                      </a:ext>
                    </a:extLst>
                  </p:cNvPr>
                  <p:cNvPicPr/>
                  <p:nvPr/>
                </p:nvPicPr>
                <p:blipFill>
                  <a:blip r:embed="rId46"/>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6" name="Ink 35">
                    <a:extLst>
                      <a:ext uri="{FF2B5EF4-FFF2-40B4-BE49-F238E27FC236}">
                        <a16:creationId xmlns:a16="http://schemas.microsoft.com/office/drawing/2014/main" id="{D59E437E-BB1B-7E76-26AC-D80267D58E3C}"/>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D59E437E-BB1B-7E76-26AC-D80267D58E3C}"/>
                      </a:ext>
                    </a:extLst>
                  </p:cNvPr>
                  <p:cNvPicPr/>
                  <p:nvPr/>
                </p:nvPicPr>
                <p:blipFill>
                  <a:blip r:embed="rId58"/>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05562E92-4360-0264-BF44-F6757FE16162}"/>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D78DDF86-1FA6-83A8-35FF-13356DC29A3D}"/>
                  </a:ext>
                </a:extLst>
              </p:cNvPr>
              <p:cNvPicPr>
                <a:picLocks noChangeAspect="1"/>
              </p:cNvPicPr>
              <p:nvPr/>
            </p:nvPicPr>
            <p:blipFill>
              <a:blip r:embed="rId9"/>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59">
                <p14:nvContentPartPr>
                  <p14:cNvPr id="30" name="Ink 29">
                    <a:extLst>
                      <a:ext uri="{FF2B5EF4-FFF2-40B4-BE49-F238E27FC236}">
                        <a16:creationId xmlns:a16="http://schemas.microsoft.com/office/drawing/2014/main" id="{3F4D64D7-B82A-F3D9-02CF-7AAAB9EEFE75}"/>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3F4D64D7-B82A-F3D9-02CF-7AAAB9EEFE75}"/>
                      </a:ext>
                    </a:extLst>
                  </p:cNvPr>
                  <p:cNvPicPr/>
                  <p:nvPr/>
                </p:nvPicPr>
                <p:blipFill>
                  <a:blip r:embed="rId46"/>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65C1560D-247B-5999-3ED9-AE4EFD88F4A7}"/>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60">
                  <p14:nvContentPartPr>
                    <p14:cNvPr id="32" name="Ink 31">
                      <a:extLst>
                        <a:ext uri="{FF2B5EF4-FFF2-40B4-BE49-F238E27FC236}">
                          <a16:creationId xmlns:a16="http://schemas.microsoft.com/office/drawing/2014/main" id="{E46725FA-73BE-3095-B9C5-4AAB464D6156}"/>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E46725FA-73BE-3095-B9C5-4AAB464D6156}"/>
                        </a:ext>
                      </a:extLst>
                    </p:cNvPr>
                    <p:cNvPicPr/>
                    <p:nvPr/>
                  </p:nvPicPr>
                  <p:blipFill>
                    <a:blip r:embed="rId61"/>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33" name="Ink 32">
                      <a:extLst>
                        <a:ext uri="{FF2B5EF4-FFF2-40B4-BE49-F238E27FC236}">
                          <a16:creationId xmlns:a16="http://schemas.microsoft.com/office/drawing/2014/main" id="{29C385D0-8E21-96A0-B8ED-C62A6265B1E3}"/>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29C385D0-8E21-96A0-B8ED-C62A6265B1E3}"/>
                        </a:ext>
                      </a:extLst>
                    </p:cNvPr>
                    <p:cNvPicPr/>
                    <p:nvPr/>
                  </p:nvPicPr>
                  <p:blipFill>
                    <a:blip r:embed="rId63"/>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BF64069E-4B31-1723-7285-B00126A2ED36}"/>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848A227F-EE76-0697-847C-829425ADD591}"/>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A9955887-7E21-DA33-6A15-F8D5179ABD7A}"/>
                </a:ext>
              </a:extLst>
            </p:cNvPr>
            <p:cNvSpPr txBox="1"/>
            <p:nvPr/>
          </p:nvSpPr>
          <p:spPr>
            <a:xfrm>
              <a:off x="79664" y="6345546"/>
              <a:ext cx="435644" cy="369332"/>
            </a:xfrm>
            <a:prstGeom prst="rect">
              <a:avLst/>
            </a:prstGeom>
            <a:noFill/>
          </p:spPr>
          <p:txBody>
            <a:bodyPr wrap="square" rtlCol="0">
              <a:spAutoFit/>
            </a:bodyPr>
            <a:lstStyle/>
            <a:p>
              <a:r>
                <a:rPr lang="en-US" dirty="0"/>
                <a:t>01</a:t>
              </a:r>
            </a:p>
          </p:txBody>
        </p:sp>
      </p:grpSp>
      <p:pic>
        <p:nvPicPr>
          <p:cNvPr id="85" name="Picture 84" descr="Home | Kazdify">
            <a:extLst>
              <a:ext uri="{FF2B5EF4-FFF2-40B4-BE49-F238E27FC236}">
                <a16:creationId xmlns:a16="http://schemas.microsoft.com/office/drawing/2014/main" id="{7FBE2ADD-7540-119D-F7BF-1F743D0C3740}"/>
              </a:ext>
            </a:extLst>
          </p:cNvPr>
          <p:cNvPicPr>
            <a:picLocks noChangeAspect="1"/>
          </p:cNvPicPr>
          <p:nvPr/>
        </p:nvPicPr>
        <p:blipFill>
          <a:blip r:embed="rId64"/>
          <a:stretch>
            <a:fillRect/>
          </a:stretch>
        </p:blipFill>
        <p:spPr>
          <a:xfrm>
            <a:off x="9172564" y="4246792"/>
            <a:ext cx="2896471" cy="2619675"/>
          </a:xfrm>
          <a:prstGeom prst="rect">
            <a:avLst/>
          </a:prstGeom>
        </p:spPr>
      </p:pic>
      <p:pic>
        <p:nvPicPr>
          <p:cNvPr id="89" name="Picture 88">
            <a:extLst>
              <a:ext uri="{FF2B5EF4-FFF2-40B4-BE49-F238E27FC236}">
                <a16:creationId xmlns:a16="http://schemas.microsoft.com/office/drawing/2014/main" id="{2F1BB02A-B3BB-0489-C9E5-C5C497569BF2}"/>
              </a:ext>
            </a:extLst>
          </p:cNvPr>
          <p:cNvPicPr>
            <a:picLocks noChangeAspect="1"/>
          </p:cNvPicPr>
          <p:nvPr/>
        </p:nvPicPr>
        <p:blipFill>
          <a:blip r:embed="rId65"/>
          <a:srcRect t="2" r="229" b="-63"/>
          <a:stretch>
            <a:fillRect/>
          </a:stretch>
        </p:blipFill>
        <p:spPr>
          <a:xfrm>
            <a:off x="9422474" y="-5994"/>
            <a:ext cx="2356776" cy="1777644"/>
          </a:xfrm>
          <a:prstGeom prst="rect">
            <a:avLst/>
          </a:prstGeom>
        </p:spPr>
      </p:pic>
      <p:sp>
        <p:nvSpPr>
          <p:cNvPr id="90" name="Oval 89">
            <a:extLst>
              <a:ext uri="{FF2B5EF4-FFF2-40B4-BE49-F238E27FC236}">
                <a16:creationId xmlns:a16="http://schemas.microsoft.com/office/drawing/2014/main" id="{C3BCB750-CE90-A357-358C-BE6ADFDB8B98}"/>
              </a:ext>
            </a:extLst>
          </p:cNvPr>
          <p:cNvSpPr/>
          <p:nvPr/>
        </p:nvSpPr>
        <p:spPr>
          <a:xfrm rot="20632673">
            <a:off x="10398682" y="1191455"/>
            <a:ext cx="1413945" cy="830155"/>
          </a:xfrm>
          <a:prstGeom prst="ellipse">
            <a:avLst/>
          </a:prstGeom>
          <a:ln w="139700">
            <a:solidFill>
              <a:srgbClr val="D6C3D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8" name="Group 107">
            <a:extLst>
              <a:ext uri="{FF2B5EF4-FFF2-40B4-BE49-F238E27FC236}">
                <a16:creationId xmlns:a16="http://schemas.microsoft.com/office/drawing/2014/main" id="{9BE281AC-3B2A-A5EF-E89B-409C0DAE0F89}"/>
              </a:ext>
            </a:extLst>
          </p:cNvPr>
          <p:cNvGrpSpPr/>
          <p:nvPr/>
        </p:nvGrpSpPr>
        <p:grpSpPr>
          <a:xfrm>
            <a:off x="9399717" y="1484958"/>
            <a:ext cx="2237132" cy="2711520"/>
            <a:chOff x="9399717" y="1484958"/>
            <a:chExt cx="2237132" cy="2711520"/>
          </a:xfrm>
        </p:grpSpPr>
        <mc:AlternateContent xmlns:mc="http://schemas.openxmlformats.org/markup-compatibility/2006" xmlns:p14="http://schemas.microsoft.com/office/powerpoint/2010/main">
          <mc:Choice Requires="p14">
            <p:contentPart p14:bwMode="auto" r:id="rId66">
              <p14:nvContentPartPr>
                <p14:cNvPr id="91" name="Ink 90">
                  <a:extLst>
                    <a:ext uri="{FF2B5EF4-FFF2-40B4-BE49-F238E27FC236}">
                      <a16:creationId xmlns:a16="http://schemas.microsoft.com/office/drawing/2014/main" id="{0013B820-553F-47D8-7464-08559C4EA2E7}"/>
                    </a:ext>
                  </a:extLst>
                </p14:cNvPr>
                <p14:cNvContentPartPr/>
                <p14:nvPr/>
              </p14:nvContentPartPr>
              <p14:xfrm>
                <a:off x="10925129" y="1503318"/>
                <a:ext cx="387360" cy="2429280"/>
              </p14:xfrm>
            </p:contentPart>
          </mc:Choice>
          <mc:Fallback xmlns="">
            <p:pic>
              <p:nvPicPr>
                <p:cNvPr id="91" name="Ink 90">
                  <a:extLst>
                    <a:ext uri="{FF2B5EF4-FFF2-40B4-BE49-F238E27FC236}">
                      <a16:creationId xmlns:a16="http://schemas.microsoft.com/office/drawing/2014/main" id="{0013B820-553F-47D8-7464-08559C4EA2E7}"/>
                    </a:ext>
                  </a:extLst>
                </p:cNvPr>
                <p:cNvPicPr/>
                <p:nvPr/>
              </p:nvPicPr>
              <p:blipFill>
                <a:blip r:embed="rId67"/>
                <a:stretch>
                  <a:fillRect/>
                </a:stretch>
              </p:blipFill>
              <p:spPr>
                <a:xfrm>
                  <a:off x="10919009" y="1497198"/>
                  <a:ext cx="399600" cy="244152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92" name="Ink 91">
                  <a:extLst>
                    <a:ext uri="{FF2B5EF4-FFF2-40B4-BE49-F238E27FC236}">
                      <a16:creationId xmlns:a16="http://schemas.microsoft.com/office/drawing/2014/main" id="{C3178CD9-724C-D72F-DC7C-B9935E8CE917}"/>
                    </a:ext>
                  </a:extLst>
                </p14:cNvPr>
                <p14:cNvContentPartPr/>
                <p14:nvPr/>
              </p14:nvContentPartPr>
              <p14:xfrm>
                <a:off x="10634969" y="1704198"/>
                <a:ext cx="248760" cy="2246040"/>
              </p14:xfrm>
            </p:contentPart>
          </mc:Choice>
          <mc:Fallback xmlns="">
            <p:pic>
              <p:nvPicPr>
                <p:cNvPr id="92" name="Ink 91">
                  <a:extLst>
                    <a:ext uri="{FF2B5EF4-FFF2-40B4-BE49-F238E27FC236}">
                      <a16:creationId xmlns:a16="http://schemas.microsoft.com/office/drawing/2014/main" id="{C3178CD9-724C-D72F-DC7C-B9935E8CE917}"/>
                    </a:ext>
                  </a:extLst>
                </p:cNvPr>
                <p:cNvPicPr/>
                <p:nvPr/>
              </p:nvPicPr>
              <p:blipFill>
                <a:blip r:embed="rId69"/>
                <a:stretch>
                  <a:fillRect/>
                </a:stretch>
              </p:blipFill>
              <p:spPr>
                <a:xfrm>
                  <a:off x="10628849" y="1698078"/>
                  <a:ext cx="261000" cy="225828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93" name="Ink 92">
                  <a:extLst>
                    <a:ext uri="{FF2B5EF4-FFF2-40B4-BE49-F238E27FC236}">
                      <a16:creationId xmlns:a16="http://schemas.microsoft.com/office/drawing/2014/main" id="{087B7035-6884-45EF-2788-6A6A087046DF}"/>
                    </a:ext>
                  </a:extLst>
                </p14:cNvPr>
                <p14:cNvContentPartPr/>
                <p14:nvPr/>
              </p14:nvContentPartPr>
              <p14:xfrm>
                <a:off x="11437769" y="1484958"/>
                <a:ext cx="199080" cy="2711520"/>
              </p14:xfrm>
            </p:contentPart>
          </mc:Choice>
          <mc:Fallback xmlns="">
            <p:pic>
              <p:nvPicPr>
                <p:cNvPr id="93" name="Ink 92">
                  <a:extLst>
                    <a:ext uri="{FF2B5EF4-FFF2-40B4-BE49-F238E27FC236}">
                      <a16:creationId xmlns:a16="http://schemas.microsoft.com/office/drawing/2014/main" id="{087B7035-6884-45EF-2788-6A6A087046DF}"/>
                    </a:ext>
                  </a:extLst>
                </p:cNvPr>
                <p:cNvPicPr/>
                <p:nvPr/>
              </p:nvPicPr>
              <p:blipFill>
                <a:blip r:embed="rId71"/>
                <a:stretch>
                  <a:fillRect/>
                </a:stretch>
              </p:blipFill>
              <p:spPr>
                <a:xfrm>
                  <a:off x="11431649" y="1478838"/>
                  <a:ext cx="211320" cy="272376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95" name="Ink 94">
                  <a:extLst>
                    <a:ext uri="{FF2B5EF4-FFF2-40B4-BE49-F238E27FC236}">
                      <a16:creationId xmlns:a16="http://schemas.microsoft.com/office/drawing/2014/main" id="{E5C37550-991E-92A2-6BB7-67376F9E3A0E}"/>
                    </a:ext>
                  </a:extLst>
                </p14:cNvPr>
                <p14:cNvContentPartPr/>
                <p14:nvPr/>
              </p14:nvContentPartPr>
              <p14:xfrm>
                <a:off x="10346249" y="1630758"/>
                <a:ext cx="425160" cy="2185200"/>
              </p14:xfrm>
            </p:contentPart>
          </mc:Choice>
          <mc:Fallback xmlns="">
            <p:pic>
              <p:nvPicPr>
                <p:cNvPr id="95" name="Ink 94">
                  <a:extLst>
                    <a:ext uri="{FF2B5EF4-FFF2-40B4-BE49-F238E27FC236}">
                      <a16:creationId xmlns:a16="http://schemas.microsoft.com/office/drawing/2014/main" id="{E5C37550-991E-92A2-6BB7-67376F9E3A0E}"/>
                    </a:ext>
                  </a:extLst>
                </p:cNvPr>
                <p:cNvPicPr/>
                <p:nvPr/>
              </p:nvPicPr>
              <p:blipFill>
                <a:blip r:embed="rId73"/>
                <a:stretch>
                  <a:fillRect/>
                </a:stretch>
              </p:blipFill>
              <p:spPr>
                <a:xfrm>
                  <a:off x="10340129" y="1624638"/>
                  <a:ext cx="437400" cy="219744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96" name="Ink 95">
                  <a:extLst>
                    <a:ext uri="{FF2B5EF4-FFF2-40B4-BE49-F238E27FC236}">
                      <a16:creationId xmlns:a16="http://schemas.microsoft.com/office/drawing/2014/main" id="{FF42D3DA-1B02-C2E1-E435-47798F06CF32}"/>
                    </a:ext>
                  </a:extLst>
                </p14:cNvPr>
                <p14:cNvContentPartPr/>
                <p14:nvPr/>
              </p14:nvContentPartPr>
              <p14:xfrm>
                <a:off x="10835129" y="1533558"/>
                <a:ext cx="271440" cy="2490120"/>
              </p14:xfrm>
            </p:contentPart>
          </mc:Choice>
          <mc:Fallback xmlns="">
            <p:pic>
              <p:nvPicPr>
                <p:cNvPr id="96" name="Ink 95">
                  <a:extLst>
                    <a:ext uri="{FF2B5EF4-FFF2-40B4-BE49-F238E27FC236}">
                      <a16:creationId xmlns:a16="http://schemas.microsoft.com/office/drawing/2014/main" id="{FF42D3DA-1B02-C2E1-E435-47798F06CF32}"/>
                    </a:ext>
                  </a:extLst>
                </p:cNvPr>
                <p:cNvPicPr/>
                <p:nvPr/>
              </p:nvPicPr>
              <p:blipFill>
                <a:blip r:embed="rId75"/>
                <a:stretch>
                  <a:fillRect/>
                </a:stretch>
              </p:blipFill>
              <p:spPr>
                <a:xfrm>
                  <a:off x="10829009" y="1527438"/>
                  <a:ext cx="283680" cy="250236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98" name="Ink 97">
                  <a:extLst>
                    <a:ext uri="{FF2B5EF4-FFF2-40B4-BE49-F238E27FC236}">
                      <a16:creationId xmlns:a16="http://schemas.microsoft.com/office/drawing/2014/main" id="{ED3EBF42-EB73-EB4A-ABD3-9CA23F1920C8}"/>
                    </a:ext>
                  </a:extLst>
                </p14:cNvPr>
                <p14:cNvContentPartPr/>
                <p14:nvPr/>
              </p14:nvContentPartPr>
              <p14:xfrm>
                <a:off x="11220329" y="1503678"/>
                <a:ext cx="253080" cy="2530440"/>
              </p14:xfrm>
            </p:contentPart>
          </mc:Choice>
          <mc:Fallback xmlns="">
            <p:pic>
              <p:nvPicPr>
                <p:cNvPr id="98" name="Ink 97">
                  <a:extLst>
                    <a:ext uri="{FF2B5EF4-FFF2-40B4-BE49-F238E27FC236}">
                      <a16:creationId xmlns:a16="http://schemas.microsoft.com/office/drawing/2014/main" id="{ED3EBF42-EB73-EB4A-ABD3-9CA23F1920C8}"/>
                    </a:ext>
                  </a:extLst>
                </p:cNvPr>
                <p:cNvPicPr/>
                <p:nvPr/>
              </p:nvPicPr>
              <p:blipFill>
                <a:blip r:embed="rId77"/>
                <a:stretch>
                  <a:fillRect/>
                </a:stretch>
              </p:blipFill>
              <p:spPr>
                <a:xfrm>
                  <a:off x="11214209" y="1497558"/>
                  <a:ext cx="265320" cy="254268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102" name="Ink 101">
                  <a:extLst>
                    <a:ext uri="{FF2B5EF4-FFF2-40B4-BE49-F238E27FC236}">
                      <a16:creationId xmlns:a16="http://schemas.microsoft.com/office/drawing/2014/main" id="{AF559DAB-71E8-7FAA-A4CD-BF325F0488EF}"/>
                    </a:ext>
                  </a:extLst>
                </p14:cNvPr>
                <p14:cNvContentPartPr/>
                <p14:nvPr/>
              </p14:nvContentPartPr>
              <p14:xfrm>
                <a:off x="9607077" y="1741220"/>
                <a:ext cx="1022400" cy="2413800"/>
              </p14:xfrm>
            </p:contentPart>
          </mc:Choice>
          <mc:Fallback xmlns="">
            <p:pic>
              <p:nvPicPr>
                <p:cNvPr id="102" name="Ink 101">
                  <a:extLst>
                    <a:ext uri="{FF2B5EF4-FFF2-40B4-BE49-F238E27FC236}">
                      <a16:creationId xmlns:a16="http://schemas.microsoft.com/office/drawing/2014/main" id="{AF559DAB-71E8-7FAA-A4CD-BF325F0488EF}"/>
                    </a:ext>
                  </a:extLst>
                </p:cNvPr>
                <p:cNvPicPr/>
                <p:nvPr/>
              </p:nvPicPr>
              <p:blipFill>
                <a:blip r:embed="rId79"/>
                <a:stretch>
                  <a:fillRect/>
                </a:stretch>
              </p:blipFill>
              <p:spPr>
                <a:xfrm>
                  <a:off x="9600957" y="1735100"/>
                  <a:ext cx="1034640" cy="242604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103" name="Ink 102">
                  <a:extLst>
                    <a:ext uri="{FF2B5EF4-FFF2-40B4-BE49-F238E27FC236}">
                      <a16:creationId xmlns:a16="http://schemas.microsoft.com/office/drawing/2014/main" id="{13715D3E-A2B6-763F-D9DA-E35459E7A7E7}"/>
                    </a:ext>
                  </a:extLst>
                </p14:cNvPr>
                <p14:cNvContentPartPr/>
                <p14:nvPr/>
              </p14:nvContentPartPr>
              <p14:xfrm>
                <a:off x="9982557" y="1959020"/>
                <a:ext cx="604440" cy="2196720"/>
              </p14:xfrm>
            </p:contentPart>
          </mc:Choice>
          <mc:Fallback xmlns="">
            <p:pic>
              <p:nvPicPr>
                <p:cNvPr id="103" name="Ink 102">
                  <a:extLst>
                    <a:ext uri="{FF2B5EF4-FFF2-40B4-BE49-F238E27FC236}">
                      <a16:creationId xmlns:a16="http://schemas.microsoft.com/office/drawing/2014/main" id="{13715D3E-A2B6-763F-D9DA-E35459E7A7E7}"/>
                    </a:ext>
                  </a:extLst>
                </p:cNvPr>
                <p:cNvPicPr/>
                <p:nvPr/>
              </p:nvPicPr>
              <p:blipFill>
                <a:blip r:embed="rId81"/>
                <a:stretch>
                  <a:fillRect/>
                </a:stretch>
              </p:blipFill>
              <p:spPr>
                <a:xfrm>
                  <a:off x="9976437" y="1952900"/>
                  <a:ext cx="616680" cy="220896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107" name="Ink 106">
                  <a:extLst>
                    <a:ext uri="{FF2B5EF4-FFF2-40B4-BE49-F238E27FC236}">
                      <a16:creationId xmlns:a16="http://schemas.microsoft.com/office/drawing/2014/main" id="{4442FC99-1C1E-0868-83B4-9858BAFB276C}"/>
                    </a:ext>
                  </a:extLst>
                </p14:cNvPr>
                <p14:cNvContentPartPr/>
                <p14:nvPr/>
              </p14:nvContentPartPr>
              <p14:xfrm>
                <a:off x="9399717" y="1595060"/>
                <a:ext cx="1371240" cy="2588400"/>
              </p14:xfrm>
            </p:contentPart>
          </mc:Choice>
          <mc:Fallback xmlns="">
            <p:pic>
              <p:nvPicPr>
                <p:cNvPr id="107" name="Ink 106">
                  <a:extLst>
                    <a:ext uri="{FF2B5EF4-FFF2-40B4-BE49-F238E27FC236}">
                      <a16:creationId xmlns:a16="http://schemas.microsoft.com/office/drawing/2014/main" id="{4442FC99-1C1E-0868-83B4-9858BAFB276C}"/>
                    </a:ext>
                  </a:extLst>
                </p:cNvPr>
                <p:cNvPicPr/>
                <p:nvPr/>
              </p:nvPicPr>
              <p:blipFill>
                <a:blip r:embed="rId83"/>
                <a:stretch>
                  <a:fillRect/>
                </a:stretch>
              </p:blipFill>
              <p:spPr>
                <a:xfrm>
                  <a:off x="9393597" y="1588940"/>
                  <a:ext cx="1383480" cy="2600640"/>
                </a:xfrm>
                <a:prstGeom prst="rect">
                  <a:avLst/>
                </a:prstGeom>
              </p:spPr>
            </p:pic>
          </mc:Fallback>
        </mc:AlternateContent>
      </p:grpSp>
    </p:spTree>
    <p:extLst>
      <p:ext uri="{BB962C8B-B14F-4D97-AF65-F5344CB8AC3E}">
        <p14:creationId xmlns:p14="http://schemas.microsoft.com/office/powerpoint/2010/main" val="3701956025"/>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E142A508-993F-F1D5-A4BC-4DD32A9DABFA}"/>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5202DDD0-F0DD-0713-6677-E9238CF61413}"/>
              </a:ext>
            </a:extLst>
          </p:cNvPr>
          <p:cNvPicPr>
            <a:picLocks noChangeAspect="1"/>
          </p:cNvPicPr>
          <p:nvPr/>
        </p:nvPicPr>
        <p:blipFill>
          <a:blip r:embed="rId3"/>
          <a:stretch>
            <a:fillRect/>
          </a:stretch>
        </p:blipFill>
        <p:spPr>
          <a:xfrm>
            <a:off x="11044929" y="-254000"/>
            <a:ext cx="7382933" cy="7382933"/>
          </a:xfrm>
          <a:prstGeom prst="rect">
            <a:avLst/>
          </a:prstGeom>
        </p:spPr>
      </p:pic>
      <p:sp>
        <p:nvSpPr>
          <p:cNvPr id="2" name="Title 1">
            <a:extLst>
              <a:ext uri="{FF2B5EF4-FFF2-40B4-BE49-F238E27FC236}">
                <a16:creationId xmlns:a16="http://schemas.microsoft.com/office/drawing/2014/main" id="{51B3C492-F296-413D-1249-1444548E9B32}"/>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Digital Transformation for Service User</a:t>
            </a:r>
          </a:p>
        </p:txBody>
      </p:sp>
      <p:cxnSp>
        <p:nvCxnSpPr>
          <p:cNvPr id="10" name="Straight Connector 9">
            <a:extLst>
              <a:ext uri="{FF2B5EF4-FFF2-40B4-BE49-F238E27FC236}">
                <a16:creationId xmlns:a16="http://schemas.microsoft.com/office/drawing/2014/main" id="{13F3174C-D636-588A-B7C1-64BBA36AEB94}"/>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FCF6FD9E-4802-D89A-D7E2-70AADB603326}"/>
              </a:ext>
            </a:extLst>
          </p:cNvPr>
          <p:cNvGrpSpPr/>
          <p:nvPr/>
        </p:nvGrpSpPr>
        <p:grpSpPr>
          <a:xfrm>
            <a:off x="800875" y="6332348"/>
            <a:ext cx="7620951" cy="395728"/>
            <a:chOff x="2083573" y="5384477"/>
            <a:chExt cx="7620951" cy="395728"/>
          </a:xfrm>
        </p:grpSpPr>
        <p:grpSp>
          <p:nvGrpSpPr>
            <p:cNvPr id="17" name="Group 16">
              <a:extLst>
                <a:ext uri="{FF2B5EF4-FFF2-40B4-BE49-F238E27FC236}">
                  <a16:creationId xmlns:a16="http://schemas.microsoft.com/office/drawing/2014/main" id="{7DF69B5F-1B33-0FBA-6984-BF9C38058999}"/>
                </a:ext>
              </a:extLst>
            </p:cNvPr>
            <p:cNvGrpSpPr/>
            <p:nvPr/>
          </p:nvGrpSpPr>
          <p:grpSpPr>
            <a:xfrm>
              <a:off x="2083573" y="5435017"/>
              <a:ext cx="515031" cy="328413"/>
              <a:chOff x="6411873" y="924983"/>
              <a:chExt cx="5442787" cy="3672057"/>
            </a:xfrm>
          </p:grpSpPr>
          <p:pic>
            <p:nvPicPr>
              <p:cNvPr id="69" name="Picture 68">
                <a:extLst>
                  <a:ext uri="{FF2B5EF4-FFF2-40B4-BE49-F238E27FC236}">
                    <a16:creationId xmlns:a16="http://schemas.microsoft.com/office/drawing/2014/main" id="{F5F4C380-4D17-37A0-16EE-A38D8897F638}"/>
                  </a:ext>
                </a:extLst>
              </p:cNvPr>
              <p:cNvPicPr>
                <a:picLocks noChangeAspect="1"/>
              </p:cNvPicPr>
              <p:nvPr/>
            </p:nvPicPr>
            <p:blipFill>
              <a:blip r:embed="rId4"/>
              <a:stretch>
                <a:fillRect/>
              </a:stretch>
            </p:blipFill>
            <p:spPr>
              <a:xfrm>
                <a:off x="6411873" y="924983"/>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70" name="Ink 69">
                    <a:extLst>
                      <a:ext uri="{FF2B5EF4-FFF2-40B4-BE49-F238E27FC236}">
                        <a16:creationId xmlns:a16="http://schemas.microsoft.com/office/drawing/2014/main" id="{8BDF4A70-2CB6-DA9F-2FCD-F876CC8C005C}"/>
                      </a:ext>
                    </a:extLst>
                  </p14:cNvPr>
                  <p14:cNvContentPartPr/>
                  <p14:nvPr/>
                </p14:nvContentPartPr>
                <p14:xfrm>
                  <a:off x="7710676" y="2141204"/>
                  <a:ext cx="1370367" cy="1099754"/>
                </p14:xfrm>
              </p:contentPart>
            </mc:Choice>
            <mc:Fallback xmlns="">
              <p:pic>
                <p:nvPicPr>
                  <p:cNvPr id="70" name="Ink 69">
                    <a:extLst>
                      <a:ext uri="{FF2B5EF4-FFF2-40B4-BE49-F238E27FC236}">
                        <a16:creationId xmlns:a16="http://schemas.microsoft.com/office/drawing/2014/main" id="{8BDF4A70-2CB6-DA9F-2FCD-F876CC8C005C}"/>
                      </a:ext>
                    </a:extLst>
                  </p:cNvPr>
                  <p:cNvPicPr/>
                  <p:nvPr/>
                </p:nvPicPr>
                <p:blipFill>
                  <a:blip r:embed="rId6"/>
                  <a:stretch>
                    <a:fillRect/>
                  </a:stretch>
                </p:blipFill>
                <p:spPr>
                  <a:xfrm>
                    <a:off x="7646143" y="2072971"/>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1" name="Ink 70">
                    <a:extLst>
                      <a:ext uri="{FF2B5EF4-FFF2-40B4-BE49-F238E27FC236}">
                        <a16:creationId xmlns:a16="http://schemas.microsoft.com/office/drawing/2014/main" id="{B0FC3493-E697-F07D-7715-2EA2C7435DC4}"/>
                      </a:ext>
                    </a:extLst>
                  </p14:cNvPr>
                  <p14:cNvContentPartPr/>
                  <p14:nvPr/>
                </p14:nvContentPartPr>
                <p14:xfrm>
                  <a:off x="9262874" y="2001373"/>
                  <a:ext cx="1262520" cy="1434960"/>
                </p14:xfrm>
              </p:contentPart>
            </mc:Choice>
            <mc:Fallback xmlns="">
              <p:pic>
                <p:nvPicPr>
                  <p:cNvPr id="71" name="Ink 70">
                    <a:extLst>
                      <a:ext uri="{FF2B5EF4-FFF2-40B4-BE49-F238E27FC236}">
                        <a16:creationId xmlns:a16="http://schemas.microsoft.com/office/drawing/2014/main" id="{B0FC3493-E697-F07D-7715-2EA2C7435DC4}"/>
                      </a:ext>
                    </a:extLst>
                  </p:cNvPr>
                  <p:cNvPicPr/>
                  <p:nvPr/>
                </p:nvPicPr>
                <p:blipFill>
                  <a:blip r:embed="rId8"/>
                  <a:stretch>
                    <a:fillRect/>
                  </a:stretch>
                </p:blipFill>
                <p:spPr>
                  <a:xfrm>
                    <a:off x="9198421" y="1933042"/>
                    <a:ext cx="1391426" cy="1571623"/>
                  </a:xfrm>
                  <a:prstGeom prst="rect">
                    <a:avLst/>
                  </a:prstGeom>
                </p:spPr>
              </p:pic>
            </mc:Fallback>
          </mc:AlternateContent>
        </p:grpSp>
        <p:grpSp>
          <p:nvGrpSpPr>
            <p:cNvPr id="18" name="Group 17">
              <a:extLst>
                <a:ext uri="{FF2B5EF4-FFF2-40B4-BE49-F238E27FC236}">
                  <a16:creationId xmlns:a16="http://schemas.microsoft.com/office/drawing/2014/main" id="{D43F05C1-F249-61AC-4D8C-5FC49B70D8FD}"/>
                </a:ext>
              </a:extLst>
            </p:cNvPr>
            <p:cNvGrpSpPr/>
            <p:nvPr/>
          </p:nvGrpSpPr>
          <p:grpSpPr>
            <a:xfrm>
              <a:off x="2721505" y="5435017"/>
              <a:ext cx="531430" cy="328413"/>
              <a:chOff x="6375031" y="992717"/>
              <a:chExt cx="5442787" cy="3672057"/>
            </a:xfrm>
          </p:grpSpPr>
          <p:pic>
            <p:nvPicPr>
              <p:cNvPr id="64" name="Picture 63">
                <a:extLst>
                  <a:ext uri="{FF2B5EF4-FFF2-40B4-BE49-F238E27FC236}">
                    <a16:creationId xmlns:a16="http://schemas.microsoft.com/office/drawing/2014/main" id="{7A5EAB61-FFC4-34FF-1C12-2751A90DB70F}"/>
                  </a:ext>
                </a:extLst>
              </p:cNvPr>
              <p:cNvPicPr>
                <a:picLocks noChangeAspect="1"/>
              </p:cNvPicPr>
              <p:nvPr/>
            </p:nvPicPr>
            <p:blipFill>
              <a:blip r:embed="rId4"/>
              <a:stretch>
                <a:fillRect/>
              </a:stretch>
            </p:blipFill>
            <p:spPr>
              <a:xfrm>
                <a:off x="6375031" y="992717"/>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65" name="Ink 64">
                    <a:extLst>
                      <a:ext uri="{FF2B5EF4-FFF2-40B4-BE49-F238E27FC236}">
                        <a16:creationId xmlns:a16="http://schemas.microsoft.com/office/drawing/2014/main" id="{625E29C3-6937-4E83-5E0B-86007564D9CF}"/>
                      </a:ext>
                    </a:extLst>
                  </p14:cNvPr>
                  <p14:cNvContentPartPr/>
                  <p14:nvPr/>
                </p14:nvContentPartPr>
                <p14:xfrm>
                  <a:off x="7673834" y="2208938"/>
                  <a:ext cx="1370367" cy="1099754"/>
                </p14:xfrm>
              </p:contentPart>
            </mc:Choice>
            <mc:Fallback xmlns="">
              <p:pic>
                <p:nvPicPr>
                  <p:cNvPr id="65" name="Ink 64">
                    <a:extLst>
                      <a:ext uri="{FF2B5EF4-FFF2-40B4-BE49-F238E27FC236}">
                        <a16:creationId xmlns:a16="http://schemas.microsoft.com/office/drawing/2014/main" id="{625E29C3-6937-4E83-5E0B-86007564D9CF}"/>
                      </a:ext>
                    </a:extLst>
                  </p:cNvPr>
                  <p:cNvPicPr/>
                  <p:nvPr/>
                </p:nvPicPr>
                <p:blipFill>
                  <a:blip r:embed="rId10"/>
                  <a:stretch>
                    <a:fillRect/>
                  </a:stretch>
                </p:blipFill>
                <p:spPr>
                  <a:xfrm>
                    <a:off x="7611378" y="2140705"/>
                    <a:ext cx="1495280" cy="1236220"/>
                  </a:xfrm>
                  <a:prstGeom prst="rect">
                    <a:avLst/>
                  </a:prstGeom>
                </p:spPr>
              </p:pic>
            </mc:Fallback>
          </mc:AlternateContent>
          <p:grpSp>
            <p:nvGrpSpPr>
              <p:cNvPr id="66" name="Group 65">
                <a:extLst>
                  <a:ext uri="{FF2B5EF4-FFF2-40B4-BE49-F238E27FC236}">
                    <a16:creationId xmlns:a16="http://schemas.microsoft.com/office/drawing/2014/main" id="{AA347C67-ABF0-5715-F142-B83AC2494C99}"/>
                  </a:ext>
                </a:extLst>
              </p:cNvPr>
              <p:cNvGrpSpPr/>
              <p:nvPr/>
            </p:nvGrpSpPr>
            <p:grpSpPr>
              <a:xfrm>
                <a:off x="9456072" y="1816027"/>
                <a:ext cx="1639800" cy="1655640"/>
                <a:chOff x="3920520" y="1629760"/>
                <a:chExt cx="1639800" cy="1655640"/>
              </a:xfrm>
            </p:grpSpPr>
            <mc:AlternateContent xmlns:mc="http://schemas.openxmlformats.org/markup-compatibility/2006" xmlns:p14="http://schemas.microsoft.com/office/powerpoint/2010/main">
              <mc:Choice Requires="p14">
                <p:contentPart p14:bwMode="auto" r:id="rId11">
                  <p14:nvContentPartPr>
                    <p14:cNvPr id="67" name="Ink 66">
                      <a:extLst>
                        <a:ext uri="{FF2B5EF4-FFF2-40B4-BE49-F238E27FC236}">
                          <a16:creationId xmlns:a16="http://schemas.microsoft.com/office/drawing/2014/main" id="{A3C13BE8-A124-1B3D-B347-CA167C5CCBD7}"/>
                        </a:ext>
                      </a:extLst>
                    </p14:cNvPr>
                    <p14:cNvContentPartPr/>
                    <p14:nvPr/>
                  </p14:nvContentPartPr>
                  <p14:xfrm>
                    <a:off x="3920520" y="1658560"/>
                    <a:ext cx="1639800" cy="892800"/>
                  </p14:xfrm>
                </p:contentPart>
              </mc:Choice>
              <mc:Fallback xmlns="">
                <p:pic>
                  <p:nvPicPr>
                    <p:cNvPr id="67" name="Ink 66">
                      <a:extLst>
                        <a:ext uri="{FF2B5EF4-FFF2-40B4-BE49-F238E27FC236}">
                          <a16:creationId xmlns:a16="http://schemas.microsoft.com/office/drawing/2014/main" id="{A3C13BE8-A124-1B3D-B347-CA167C5CCBD7}"/>
                        </a:ext>
                      </a:extLst>
                    </p:cNvPr>
                    <p:cNvPicPr/>
                    <p:nvPr/>
                  </p:nvPicPr>
                  <p:blipFill>
                    <a:blip r:embed="rId12"/>
                    <a:stretch>
                      <a:fillRect/>
                    </a:stretch>
                  </p:blipFill>
                  <p:spPr>
                    <a:xfrm>
                      <a:off x="3858016" y="1590499"/>
                      <a:ext cx="1764807" cy="1028922"/>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68" name="Ink 67">
                      <a:extLst>
                        <a:ext uri="{FF2B5EF4-FFF2-40B4-BE49-F238E27FC236}">
                          <a16:creationId xmlns:a16="http://schemas.microsoft.com/office/drawing/2014/main" id="{7C5C7C0D-4935-554F-77E2-EB0870464AFF}"/>
                        </a:ext>
                      </a:extLst>
                    </p14:cNvPr>
                    <p14:cNvContentPartPr/>
                    <p14:nvPr/>
                  </p14:nvContentPartPr>
                  <p14:xfrm>
                    <a:off x="4908360" y="1629760"/>
                    <a:ext cx="66960" cy="1655640"/>
                  </p14:xfrm>
                </p:contentPart>
              </mc:Choice>
              <mc:Fallback xmlns="">
                <p:pic>
                  <p:nvPicPr>
                    <p:cNvPr id="68" name="Ink 67">
                      <a:extLst>
                        <a:ext uri="{FF2B5EF4-FFF2-40B4-BE49-F238E27FC236}">
                          <a16:creationId xmlns:a16="http://schemas.microsoft.com/office/drawing/2014/main" id="{7C5C7C0D-4935-554F-77E2-EB0870464AFF}"/>
                        </a:ext>
                      </a:extLst>
                    </p:cNvPr>
                    <p:cNvPicPr/>
                    <p:nvPr/>
                  </p:nvPicPr>
                  <p:blipFill>
                    <a:blip r:embed="rId14"/>
                    <a:stretch>
                      <a:fillRect/>
                    </a:stretch>
                  </p:blipFill>
                  <p:spPr>
                    <a:xfrm>
                      <a:off x="4848448" y="1561445"/>
                      <a:ext cx="186783" cy="1792270"/>
                    </a:xfrm>
                    <a:prstGeom prst="rect">
                      <a:avLst/>
                    </a:prstGeom>
                  </p:spPr>
                </p:pic>
              </mc:Fallback>
            </mc:AlternateContent>
          </p:grpSp>
        </p:grpSp>
        <p:grpSp>
          <p:nvGrpSpPr>
            <p:cNvPr id="19" name="Group 18">
              <a:extLst>
                <a:ext uri="{FF2B5EF4-FFF2-40B4-BE49-F238E27FC236}">
                  <a16:creationId xmlns:a16="http://schemas.microsoft.com/office/drawing/2014/main" id="{61DCA4ED-A6AB-8C90-D6B6-21067E25B71F}"/>
                </a:ext>
              </a:extLst>
            </p:cNvPr>
            <p:cNvGrpSpPr/>
            <p:nvPr/>
          </p:nvGrpSpPr>
          <p:grpSpPr>
            <a:xfrm>
              <a:off x="3375836" y="5435017"/>
              <a:ext cx="515031" cy="328413"/>
              <a:chOff x="6410546" y="806450"/>
              <a:chExt cx="5442787" cy="3672057"/>
            </a:xfrm>
          </p:grpSpPr>
          <p:pic>
            <p:nvPicPr>
              <p:cNvPr id="60" name="Picture 59">
                <a:extLst>
                  <a:ext uri="{FF2B5EF4-FFF2-40B4-BE49-F238E27FC236}">
                    <a16:creationId xmlns:a16="http://schemas.microsoft.com/office/drawing/2014/main" id="{C2E13502-A06B-C2C8-04FA-B6EEA8739AA2}"/>
                  </a:ext>
                </a:extLst>
              </p:cNvPr>
              <p:cNvPicPr>
                <a:picLocks noChangeAspect="1"/>
              </p:cNvPicPr>
              <p:nvPr/>
            </p:nvPicPr>
            <p:blipFill>
              <a:blip r:embed="rId4"/>
              <a:stretch>
                <a:fillRect/>
              </a:stretch>
            </p:blipFill>
            <p:spPr>
              <a:xfrm>
                <a:off x="6410546" y="806450"/>
                <a:ext cx="5442787" cy="3672057"/>
              </a:xfrm>
              <a:prstGeom prst="rect">
                <a:avLst/>
              </a:prstGeom>
            </p:spPr>
          </p:pic>
          <mc:AlternateContent xmlns:mc="http://schemas.openxmlformats.org/markup-compatibility/2006" xmlns:p14="http://schemas.microsoft.com/office/powerpoint/2010/main">
            <mc:Choice Requires="p14">
              <p:contentPart p14:bwMode="auto" r:id="rId15">
                <p14:nvContentPartPr>
                  <p14:cNvPr id="61" name="Ink 60">
                    <a:extLst>
                      <a:ext uri="{FF2B5EF4-FFF2-40B4-BE49-F238E27FC236}">
                        <a16:creationId xmlns:a16="http://schemas.microsoft.com/office/drawing/2014/main" id="{408D15D9-0A69-62EF-1314-40772062E8B1}"/>
                      </a:ext>
                    </a:extLst>
                  </p14:cNvPr>
                  <p14:cNvContentPartPr/>
                  <p14:nvPr/>
                </p14:nvContentPartPr>
                <p14:xfrm>
                  <a:off x="7709349" y="2022671"/>
                  <a:ext cx="1370367" cy="1099754"/>
                </p14:xfrm>
              </p:contentPart>
            </mc:Choice>
            <mc:Fallback xmlns="">
              <p:pic>
                <p:nvPicPr>
                  <p:cNvPr id="61" name="Ink 60">
                    <a:extLst>
                      <a:ext uri="{FF2B5EF4-FFF2-40B4-BE49-F238E27FC236}">
                        <a16:creationId xmlns:a16="http://schemas.microsoft.com/office/drawing/2014/main" id="{408D15D9-0A69-62EF-1314-40772062E8B1}"/>
                      </a:ext>
                    </a:extLst>
                  </p:cNvPr>
                  <p:cNvPicPr/>
                  <p:nvPr/>
                </p:nvPicPr>
                <p:blipFill>
                  <a:blip r:embed="rId6"/>
                  <a:stretch>
                    <a:fillRect/>
                  </a:stretch>
                </p:blipFill>
                <p:spPr>
                  <a:xfrm>
                    <a:off x="7644816" y="19544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62" name="Ink 61">
                    <a:extLst>
                      <a:ext uri="{FF2B5EF4-FFF2-40B4-BE49-F238E27FC236}">
                        <a16:creationId xmlns:a16="http://schemas.microsoft.com/office/drawing/2014/main" id="{4A2E92E8-D4BF-4B19-291E-CFAB1EE71601}"/>
                      </a:ext>
                    </a:extLst>
                  </p14:cNvPr>
                  <p14:cNvContentPartPr/>
                  <p14:nvPr/>
                </p14:nvContentPartPr>
                <p14:xfrm>
                  <a:off x="9712987" y="1941880"/>
                  <a:ext cx="1036080" cy="28440"/>
                </p14:xfrm>
              </p:contentPart>
            </mc:Choice>
            <mc:Fallback xmlns="">
              <p:pic>
                <p:nvPicPr>
                  <p:cNvPr id="62" name="Ink 61">
                    <a:extLst>
                      <a:ext uri="{FF2B5EF4-FFF2-40B4-BE49-F238E27FC236}">
                        <a16:creationId xmlns:a16="http://schemas.microsoft.com/office/drawing/2014/main" id="{4A2E92E8-D4BF-4B19-291E-CFAB1EE71601}"/>
                      </a:ext>
                    </a:extLst>
                  </p:cNvPr>
                  <p:cNvPicPr/>
                  <p:nvPr/>
                </p:nvPicPr>
                <p:blipFill>
                  <a:blip r:embed="rId17"/>
                  <a:stretch>
                    <a:fillRect/>
                  </a:stretch>
                </p:blipFill>
                <p:spPr>
                  <a:xfrm>
                    <a:off x="9648469" y="1881445"/>
                    <a:ext cx="1165116" cy="14931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63" name="Ink 62">
                    <a:extLst>
                      <a:ext uri="{FF2B5EF4-FFF2-40B4-BE49-F238E27FC236}">
                        <a16:creationId xmlns:a16="http://schemas.microsoft.com/office/drawing/2014/main" id="{A0103668-0B8E-CDDF-4181-8EE642CFD1F1}"/>
                      </a:ext>
                    </a:extLst>
                  </p14:cNvPr>
                  <p14:cNvContentPartPr/>
                  <p14:nvPr/>
                </p14:nvContentPartPr>
                <p14:xfrm>
                  <a:off x="9689587" y="1950160"/>
                  <a:ext cx="960120" cy="1313640"/>
                </p14:xfrm>
              </p:contentPart>
            </mc:Choice>
            <mc:Fallback xmlns="">
              <p:pic>
                <p:nvPicPr>
                  <p:cNvPr id="63" name="Ink 62">
                    <a:extLst>
                      <a:ext uri="{FF2B5EF4-FFF2-40B4-BE49-F238E27FC236}">
                        <a16:creationId xmlns:a16="http://schemas.microsoft.com/office/drawing/2014/main" id="{A0103668-0B8E-CDDF-4181-8EE642CFD1F1}"/>
                      </a:ext>
                    </a:extLst>
                  </p:cNvPr>
                  <p:cNvPicPr/>
                  <p:nvPr/>
                </p:nvPicPr>
                <p:blipFill>
                  <a:blip r:embed="rId19"/>
                  <a:stretch>
                    <a:fillRect/>
                  </a:stretch>
                </p:blipFill>
                <p:spPr>
                  <a:xfrm>
                    <a:off x="9625073" y="1881867"/>
                    <a:ext cx="1089148" cy="1450226"/>
                  </a:xfrm>
                  <a:prstGeom prst="rect">
                    <a:avLst/>
                  </a:prstGeom>
                </p:spPr>
              </p:pic>
            </mc:Fallback>
          </mc:AlternateContent>
        </p:grpSp>
        <p:grpSp>
          <p:nvGrpSpPr>
            <p:cNvPr id="20" name="Group 19">
              <a:extLst>
                <a:ext uri="{FF2B5EF4-FFF2-40B4-BE49-F238E27FC236}">
                  <a16:creationId xmlns:a16="http://schemas.microsoft.com/office/drawing/2014/main" id="{BFB2A0B6-517C-DB85-3227-507AE6D3F44D}"/>
                </a:ext>
              </a:extLst>
            </p:cNvPr>
            <p:cNvGrpSpPr/>
            <p:nvPr/>
          </p:nvGrpSpPr>
          <p:grpSpPr>
            <a:xfrm>
              <a:off x="3990286" y="5418153"/>
              <a:ext cx="515032" cy="328413"/>
              <a:chOff x="6554479" y="882650"/>
              <a:chExt cx="5442787" cy="3672057"/>
            </a:xfrm>
          </p:grpSpPr>
          <p:pic>
            <p:nvPicPr>
              <p:cNvPr id="57" name="Picture 56">
                <a:extLst>
                  <a:ext uri="{FF2B5EF4-FFF2-40B4-BE49-F238E27FC236}">
                    <a16:creationId xmlns:a16="http://schemas.microsoft.com/office/drawing/2014/main" id="{22F17642-27F7-2489-7E01-A72BA89DCBFB}"/>
                  </a:ext>
                </a:extLst>
              </p:cNvPr>
              <p:cNvPicPr>
                <a:picLocks noChangeAspect="1"/>
              </p:cNvPicPr>
              <p:nvPr/>
            </p:nvPicPr>
            <p:blipFill>
              <a:blip r:embed="rId4"/>
              <a:stretch>
                <a:fillRect/>
              </a:stretch>
            </p:blipFill>
            <p:spPr>
              <a:xfrm>
                <a:off x="6554479" y="882650"/>
                <a:ext cx="5442787" cy="3672057"/>
              </a:xfrm>
              <a:prstGeom prst="rect">
                <a:avLst/>
              </a:prstGeom>
            </p:spPr>
          </p:pic>
          <mc:AlternateContent xmlns:mc="http://schemas.openxmlformats.org/markup-compatibility/2006" xmlns:p14="http://schemas.microsoft.com/office/powerpoint/2010/main">
            <mc:Choice Requires="p14">
              <p:contentPart p14:bwMode="auto" r:id="rId20">
                <p14:nvContentPartPr>
                  <p14:cNvPr id="58" name="Ink 57">
                    <a:extLst>
                      <a:ext uri="{FF2B5EF4-FFF2-40B4-BE49-F238E27FC236}">
                        <a16:creationId xmlns:a16="http://schemas.microsoft.com/office/drawing/2014/main" id="{F88AC241-2750-24D3-7ACD-5A19E50A7307}"/>
                      </a:ext>
                    </a:extLst>
                  </p14:cNvPr>
                  <p14:cNvContentPartPr/>
                  <p14:nvPr/>
                </p14:nvContentPartPr>
                <p14:xfrm>
                  <a:off x="7853282" y="2098871"/>
                  <a:ext cx="1370367" cy="1099754"/>
                </p14:xfrm>
              </p:contentPart>
            </mc:Choice>
            <mc:Fallback xmlns="">
              <p:pic>
                <p:nvPicPr>
                  <p:cNvPr id="58" name="Ink 57">
                    <a:extLst>
                      <a:ext uri="{FF2B5EF4-FFF2-40B4-BE49-F238E27FC236}">
                        <a16:creationId xmlns:a16="http://schemas.microsoft.com/office/drawing/2014/main" id="{F88AC241-2750-24D3-7ACD-5A19E50A7307}"/>
                      </a:ext>
                    </a:extLst>
                  </p:cNvPr>
                  <p:cNvPicPr/>
                  <p:nvPr/>
                </p:nvPicPr>
                <p:blipFill>
                  <a:blip r:embed="rId6"/>
                  <a:stretch>
                    <a:fillRect/>
                  </a:stretch>
                </p:blipFill>
                <p:spPr>
                  <a:xfrm>
                    <a:off x="7788749" y="20306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59" name="Ink 58">
                    <a:extLst>
                      <a:ext uri="{FF2B5EF4-FFF2-40B4-BE49-F238E27FC236}">
                        <a16:creationId xmlns:a16="http://schemas.microsoft.com/office/drawing/2014/main" id="{12216B29-1090-F991-92F4-33D1914D036C}"/>
                      </a:ext>
                    </a:extLst>
                  </p14:cNvPr>
                  <p14:cNvContentPartPr/>
                  <p14:nvPr/>
                </p14:nvContentPartPr>
                <p14:xfrm>
                  <a:off x="9765480" y="1622080"/>
                  <a:ext cx="893880" cy="1476000"/>
                </p14:xfrm>
              </p:contentPart>
            </mc:Choice>
            <mc:Fallback xmlns="">
              <p:pic>
                <p:nvPicPr>
                  <p:cNvPr id="59" name="Ink 58">
                    <a:extLst>
                      <a:ext uri="{FF2B5EF4-FFF2-40B4-BE49-F238E27FC236}">
                        <a16:creationId xmlns:a16="http://schemas.microsoft.com/office/drawing/2014/main" id="{12216B29-1090-F991-92F4-33D1914D036C}"/>
                      </a:ext>
                    </a:extLst>
                  </p:cNvPr>
                  <p:cNvPicPr/>
                  <p:nvPr/>
                </p:nvPicPr>
                <p:blipFill>
                  <a:blip r:embed="rId22"/>
                  <a:stretch>
                    <a:fillRect/>
                  </a:stretch>
                </p:blipFill>
                <p:spPr>
                  <a:xfrm>
                    <a:off x="9701090" y="1553895"/>
                    <a:ext cx="1022659" cy="1612370"/>
                  </a:xfrm>
                  <a:prstGeom prst="rect">
                    <a:avLst/>
                  </a:prstGeom>
                </p:spPr>
              </p:pic>
            </mc:Fallback>
          </mc:AlternateContent>
        </p:grpSp>
        <p:grpSp>
          <p:nvGrpSpPr>
            <p:cNvPr id="21" name="Group 20">
              <a:extLst>
                <a:ext uri="{FF2B5EF4-FFF2-40B4-BE49-F238E27FC236}">
                  <a16:creationId xmlns:a16="http://schemas.microsoft.com/office/drawing/2014/main" id="{0E05B20E-8E45-9754-0B83-6CAFAD3BC15E}"/>
                </a:ext>
              </a:extLst>
            </p:cNvPr>
            <p:cNvGrpSpPr/>
            <p:nvPr/>
          </p:nvGrpSpPr>
          <p:grpSpPr>
            <a:xfrm>
              <a:off x="4600013" y="5411898"/>
              <a:ext cx="519306" cy="328413"/>
              <a:chOff x="6444250" y="808211"/>
              <a:chExt cx="5442787" cy="3672057"/>
            </a:xfrm>
          </p:grpSpPr>
          <p:pic>
            <p:nvPicPr>
              <p:cNvPr id="52" name="Picture 51">
                <a:extLst>
                  <a:ext uri="{FF2B5EF4-FFF2-40B4-BE49-F238E27FC236}">
                    <a16:creationId xmlns:a16="http://schemas.microsoft.com/office/drawing/2014/main" id="{C7EE51F0-0228-A000-CF15-580BAB32DA22}"/>
                  </a:ext>
                </a:extLst>
              </p:cNvPr>
              <p:cNvPicPr>
                <a:picLocks noChangeAspect="1"/>
              </p:cNvPicPr>
              <p:nvPr/>
            </p:nvPicPr>
            <p:blipFill>
              <a:blip r:embed="rId4"/>
              <a:stretch>
                <a:fillRect/>
              </a:stretch>
            </p:blipFill>
            <p:spPr>
              <a:xfrm>
                <a:off x="6444250" y="808211"/>
                <a:ext cx="5442787" cy="3672057"/>
              </a:xfrm>
              <a:prstGeom prst="rect">
                <a:avLst/>
              </a:prstGeom>
            </p:spPr>
          </p:pic>
          <mc:AlternateContent xmlns:mc="http://schemas.openxmlformats.org/markup-compatibility/2006" xmlns:p14="http://schemas.microsoft.com/office/powerpoint/2010/main">
            <mc:Choice Requires="p14">
              <p:contentPart p14:bwMode="auto" r:id="rId23">
                <p14:nvContentPartPr>
                  <p14:cNvPr id="53" name="Ink 52">
                    <a:extLst>
                      <a:ext uri="{FF2B5EF4-FFF2-40B4-BE49-F238E27FC236}">
                        <a16:creationId xmlns:a16="http://schemas.microsoft.com/office/drawing/2014/main" id="{0296111E-A8C1-B236-5790-2FFDEDDD2FB1}"/>
                      </a:ext>
                    </a:extLst>
                  </p14:cNvPr>
                  <p14:cNvContentPartPr/>
                  <p14:nvPr/>
                </p14:nvContentPartPr>
                <p14:xfrm>
                  <a:off x="7743053" y="2024432"/>
                  <a:ext cx="1370367" cy="1099754"/>
                </p14:xfrm>
              </p:contentPart>
            </mc:Choice>
            <mc:Fallback xmlns="">
              <p:pic>
                <p:nvPicPr>
                  <p:cNvPr id="53" name="Ink 52">
                    <a:extLst>
                      <a:ext uri="{FF2B5EF4-FFF2-40B4-BE49-F238E27FC236}">
                        <a16:creationId xmlns:a16="http://schemas.microsoft.com/office/drawing/2014/main" id="{0296111E-A8C1-B236-5790-2FFDEDDD2FB1}"/>
                      </a:ext>
                    </a:extLst>
                  </p:cNvPr>
                  <p:cNvPicPr/>
                  <p:nvPr/>
                </p:nvPicPr>
                <p:blipFill>
                  <a:blip r:embed="rId24"/>
                  <a:stretch>
                    <a:fillRect/>
                  </a:stretch>
                </p:blipFill>
                <p:spPr>
                  <a:xfrm>
                    <a:off x="7679052" y="1956199"/>
                    <a:ext cx="1498368" cy="1236220"/>
                  </a:xfrm>
                  <a:prstGeom prst="rect">
                    <a:avLst/>
                  </a:prstGeom>
                </p:spPr>
              </p:pic>
            </mc:Fallback>
          </mc:AlternateContent>
          <p:grpSp>
            <p:nvGrpSpPr>
              <p:cNvPr id="54" name="Group 53">
                <a:extLst>
                  <a:ext uri="{FF2B5EF4-FFF2-40B4-BE49-F238E27FC236}">
                    <a16:creationId xmlns:a16="http://schemas.microsoft.com/office/drawing/2014/main" id="{39070EC8-EB2F-C7FE-D588-565D1755B236}"/>
                  </a:ext>
                </a:extLst>
              </p:cNvPr>
              <p:cNvGrpSpPr/>
              <p:nvPr/>
            </p:nvGrpSpPr>
            <p:grpSpPr>
              <a:xfrm>
                <a:off x="9379851" y="1895041"/>
                <a:ext cx="1232640" cy="1702800"/>
                <a:chOff x="3775080" y="1893280"/>
                <a:chExt cx="1232640" cy="1702800"/>
              </a:xfrm>
            </p:grpSpPr>
            <mc:AlternateContent xmlns:mc="http://schemas.openxmlformats.org/markup-compatibility/2006" xmlns:p14="http://schemas.microsoft.com/office/powerpoint/2010/main">
              <mc:Choice Requires="p14">
                <p:contentPart p14:bwMode="auto" r:id="rId25">
                  <p14:nvContentPartPr>
                    <p14:cNvPr id="55" name="Ink 54">
                      <a:extLst>
                        <a:ext uri="{FF2B5EF4-FFF2-40B4-BE49-F238E27FC236}">
                          <a16:creationId xmlns:a16="http://schemas.microsoft.com/office/drawing/2014/main" id="{28D1E795-0782-0E46-55B5-F64C1FE9DF27}"/>
                        </a:ext>
                      </a:extLst>
                    </p14:cNvPr>
                    <p14:cNvContentPartPr/>
                    <p14:nvPr/>
                  </p14:nvContentPartPr>
                  <p14:xfrm>
                    <a:off x="3775080" y="1893280"/>
                    <a:ext cx="1232640" cy="1702800"/>
                  </p14:xfrm>
                </p:contentPart>
              </mc:Choice>
              <mc:Fallback xmlns="">
                <p:pic>
                  <p:nvPicPr>
                    <p:cNvPr id="55" name="Ink 54">
                      <a:extLst>
                        <a:ext uri="{FF2B5EF4-FFF2-40B4-BE49-F238E27FC236}">
                          <a16:creationId xmlns:a16="http://schemas.microsoft.com/office/drawing/2014/main" id="{28D1E795-0782-0E46-55B5-F64C1FE9DF27}"/>
                        </a:ext>
                      </a:extLst>
                    </p:cNvPr>
                    <p:cNvPicPr/>
                    <p:nvPr/>
                  </p:nvPicPr>
                  <p:blipFill>
                    <a:blip r:embed="rId26"/>
                    <a:stretch>
                      <a:fillRect/>
                    </a:stretch>
                  </p:blipFill>
                  <p:spPr>
                    <a:xfrm>
                      <a:off x="3711193" y="1825007"/>
                      <a:ext cx="1360414" cy="1839345"/>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56" name="Ink 55">
                      <a:extLst>
                        <a:ext uri="{FF2B5EF4-FFF2-40B4-BE49-F238E27FC236}">
                          <a16:creationId xmlns:a16="http://schemas.microsoft.com/office/drawing/2014/main" id="{EBEA1293-B53B-318F-6A1B-42E56EF77AAE}"/>
                        </a:ext>
                      </a:extLst>
                    </p14:cNvPr>
                    <p14:cNvContentPartPr/>
                    <p14:nvPr/>
                  </p14:nvContentPartPr>
                  <p14:xfrm>
                    <a:off x="4042920" y="2617960"/>
                    <a:ext cx="955080" cy="26280"/>
                  </p14:xfrm>
                </p:contentPart>
              </mc:Choice>
              <mc:Fallback xmlns="">
                <p:pic>
                  <p:nvPicPr>
                    <p:cNvPr id="56" name="Ink 55">
                      <a:extLst>
                        <a:ext uri="{FF2B5EF4-FFF2-40B4-BE49-F238E27FC236}">
                          <a16:creationId xmlns:a16="http://schemas.microsoft.com/office/drawing/2014/main" id="{EBEA1293-B53B-318F-6A1B-42E56EF77AAE}"/>
                        </a:ext>
                      </a:extLst>
                    </p:cNvPr>
                    <p:cNvPicPr/>
                    <p:nvPr/>
                  </p:nvPicPr>
                  <p:blipFill>
                    <a:blip r:embed="rId28"/>
                    <a:stretch>
                      <a:fillRect/>
                    </a:stretch>
                  </p:blipFill>
                  <p:spPr>
                    <a:xfrm>
                      <a:off x="3978997" y="2554137"/>
                      <a:ext cx="1082925" cy="153926"/>
                    </a:xfrm>
                    <a:prstGeom prst="rect">
                      <a:avLst/>
                    </a:prstGeom>
                  </p:spPr>
                </p:pic>
              </mc:Fallback>
            </mc:AlternateContent>
          </p:grpSp>
        </p:grpSp>
        <p:grpSp>
          <p:nvGrpSpPr>
            <p:cNvPr id="22" name="Group 21">
              <a:extLst>
                <a:ext uri="{FF2B5EF4-FFF2-40B4-BE49-F238E27FC236}">
                  <a16:creationId xmlns:a16="http://schemas.microsoft.com/office/drawing/2014/main" id="{2AA94C61-0744-C30C-F957-5A170F3ECFB5}"/>
                </a:ext>
              </a:extLst>
            </p:cNvPr>
            <p:cNvGrpSpPr/>
            <p:nvPr/>
          </p:nvGrpSpPr>
          <p:grpSpPr>
            <a:xfrm>
              <a:off x="5233271" y="5411163"/>
              <a:ext cx="554758" cy="343794"/>
              <a:chOff x="6667810" y="806450"/>
              <a:chExt cx="5442787" cy="3672057"/>
            </a:xfrm>
          </p:grpSpPr>
          <p:pic>
            <p:nvPicPr>
              <p:cNvPr id="49" name="Picture 48">
                <a:extLst>
                  <a:ext uri="{FF2B5EF4-FFF2-40B4-BE49-F238E27FC236}">
                    <a16:creationId xmlns:a16="http://schemas.microsoft.com/office/drawing/2014/main" id="{D234F259-C7A9-2C5B-AA10-146549F1924F}"/>
                  </a:ext>
                </a:extLst>
              </p:cNvPr>
              <p:cNvPicPr>
                <a:picLocks noChangeAspect="1"/>
              </p:cNvPicPr>
              <p:nvPr/>
            </p:nvPicPr>
            <p:blipFill>
              <a:blip r:embed="rId4"/>
              <a:stretch>
                <a:fillRect/>
              </a:stretch>
            </p:blipFill>
            <p:spPr>
              <a:xfrm>
                <a:off x="6667810" y="806450"/>
                <a:ext cx="5442787" cy="3672057"/>
              </a:xfrm>
              <a:prstGeom prst="rect">
                <a:avLst/>
              </a:prstGeom>
            </p:spPr>
          </p:pic>
          <mc:AlternateContent xmlns:mc="http://schemas.openxmlformats.org/markup-compatibility/2006" xmlns:p14="http://schemas.microsoft.com/office/powerpoint/2010/main">
            <mc:Choice Requires="p14">
              <p:contentPart p14:bwMode="auto" r:id="rId29">
                <p14:nvContentPartPr>
                  <p14:cNvPr id="50" name="Ink 49">
                    <a:extLst>
                      <a:ext uri="{FF2B5EF4-FFF2-40B4-BE49-F238E27FC236}">
                        <a16:creationId xmlns:a16="http://schemas.microsoft.com/office/drawing/2014/main" id="{BF41A22F-8AA6-1857-DDCC-049692005177}"/>
                      </a:ext>
                    </a:extLst>
                  </p14:cNvPr>
                  <p14:cNvContentPartPr/>
                  <p14:nvPr/>
                </p14:nvContentPartPr>
                <p14:xfrm>
                  <a:off x="7966613" y="2022671"/>
                  <a:ext cx="1370367" cy="1099754"/>
                </p14:xfrm>
              </p:contentPart>
            </mc:Choice>
            <mc:Fallback xmlns="">
              <p:pic>
                <p:nvPicPr>
                  <p:cNvPr id="50" name="Ink 49">
                    <a:extLst>
                      <a:ext uri="{FF2B5EF4-FFF2-40B4-BE49-F238E27FC236}">
                        <a16:creationId xmlns:a16="http://schemas.microsoft.com/office/drawing/2014/main" id="{BF41A22F-8AA6-1857-DDCC-049692005177}"/>
                      </a:ext>
                    </a:extLst>
                  </p:cNvPr>
                  <p:cNvPicPr/>
                  <p:nvPr/>
                </p:nvPicPr>
                <p:blipFill>
                  <a:blip r:embed="rId30"/>
                  <a:stretch>
                    <a:fillRect/>
                  </a:stretch>
                </p:blipFill>
                <p:spPr>
                  <a:xfrm>
                    <a:off x="7906725" y="1957529"/>
                    <a:ext cx="1490142" cy="1230038"/>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51" name="Ink 50">
                    <a:extLst>
                      <a:ext uri="{FF2B5EF4-FFF2-40B4-BE49-F238E27FC236}">
                        <a16:creationId xmlns:a16="http://schemas.microsoft.com/office/drawing/2014/main" id="{8CE850F8-00F1-85A1-B974-496E661FBDF3}"/>
                      </a:ext>
                    </a:extLst>
                  </p14:cNvPr>
                  <p14:cNvContentPartPr/>
                  <p14:nvPr/>
                </p14:nvContentPartPr>
                <p14:xfrm>
                  <a:off x="9826971" y="1823800"/>
                  <a:ext cx="968760" cy="1394640"/>
                </p14:xfrm>
              </p:contentPart>
            </mc:Choice>
            <mc:Fallback xmlns="">
              <p:pic>
                <p:nvPicPr>
                  <p:cNvPr id="51" name="Ink 50">
                    <a:extLst>
                      <a:ext uri="{FF2B5EF4-FFF2-40B4-BE49-F238E27FC236}">
                        <a16:creationId xmlns:a16="http://schemas.microsoft.com/office/drawing/2014/main" id="{8CE850F8-00F1-85A1-B974-496E661FBDF3}"/>
                      </a:ext>
                    </a:extLst>
                  </p:cNvPr>
                  <p:cNvPicPr/>
                  <p:nvPr/>
                </p:nvPicPr>
                <p:blipFill>
                  <a:blip r:embed="rId32"/>
                  <a:stretch>
                    <a:fillRect/>
                  </a:stretch>
                </p:blipFill>
                <p:spPr>
                  <a:xfrm>
                    <a:off x="9767084" y="1758666"/>
                    <a:ext cx="1088534" cy="1524909"/>
                  </a:xfrm>
                  <a:prstGeom prst="rect">
                    <a:avLst/>
                  </a:prstGeom>
                </p:spPr>
              </p:pic>
            </mc:Fallback>
          </mc:AlternateContent>
        </p:grpSp>
        <p:grpSp>
          <p:nvGrpSpPr>
            <p:cNvPr id="23" name="Group 22">
              <a:extLst>
                <a:ext uri="{FF2B5EF4-FFF2-40B4-BE49-F238E27FC236}">
                  <a16:creationId xmlns:a16="http://schemas.microsoft.com/office/drawing/2014/main" id="{11090634-4B55-4969-A91B-1AF278694E75}"/>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68B8EE37-5808-CBE6-CC66-C86BEEF44DFB}"/>
                  </a:ext>
                </a:extLst>
              </p:cNvPr>
              <p:cNvPicPr>
                <a:picLocks noChangeAspect="1"/>
              </p:cNvPicPr>
              <p:nvPr/>
            </p:nvPicPr>
            <p:blipFill>
              <a:blip r:embed="rId4"/>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33">
                <p14:nvContentPartPr>
                  <p14:cNvPr id="47" name="Ink 46">
                    <a:extLst>
                      <a:ext uri="{FF2B5EF4-FFF2-40B4-BE49-F238E27FC236}">
                        <a16:creationId xmlns:a16="http://schemas.microsoft.com/office/drawing/2014/main" id="{DE1E7C45-6FDF-300C-0F0E-BE92934D1D1F}"/>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DE1E7C45-6FDF-300C-0F0E-BE92934D1D1F}"/>
                      </a:ext>
                    </a:extLst>
                  </p:cNvPr>
                  <p:cNvPicPr/>
                  <p:nvPr/>
                </p:nvPicPr>
                <p:blipFill>
                  <a:blip r:embed="rId34"/>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48" name="Ink 47">
                    <a:extLst>
                      <a:ext uri="{FF2B5EF4-FFF2-40B4-BE49-F238E27FC236}">
                        <a16:creationId xmlns:a16="http://schemas.microsoft.com/office/drawing/2014/main" id="{08A11D86-E726-62D6-DF13-CA14A1CC367A}"/>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08A11D86-E726-62D6-DF13-CA14A1CC367A}"/>
                      </a:ext>
                    </a:extLst>
                  </p:cNvPr>
                  <p:cNvPicPr/>
                  <p:nvPr/>
                </p:nvPicPr>
                <p:blipFill>
                  <a:blip r:embed="rId36"/>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75830AFA-C16B-773B-5617-D93B8A758F25}"/>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5A7BD0F3-7584-6755-60DA-1E7CB251034B}"/>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37">
                <p14:nvContentPartPr>
                  <p14:cNvPr id="44" name="Ink 43">
                    <a:extLst>
                      <a:ext uri="{FF2B5EF4-FFF2-40B4-BE49-F238E27FC236}">
                        <a16:creationId xmlns:a16="http://schemas.microsoft.com/office/drawing/2014/main" id="{0089A6B4-98AA-C007-AF70-83C88ABD5410}"/>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0089A6B4-98AA-C007-AF70-83C88ABD5410}"/>
                      </a:ext>
                    </a:extLst>
                  </p:cNvPr>
                  <p:cNvPicPr/>
                  <p:nvPr/>
                </p:nvPicPr>
                <p:blipFill>
                  <a:blip r:embed="rId38"/>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45" name="Ink 44">
                    <a:extLst>
                      <a:ext uri="{FF2B5EF4-FFF2-40B4-BE49-F238E27FC236}">
                        <a16:creationId xmlns:a16="http://schemas.microsoft.com/office/drawing/2014/main" id="{0B17F563-024D-9754-2A46-20EB239410F0}"/>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0B17F563-024D-9754-2A46-20EB239410F0}"/>
                      </a:ext>
                    </a:extLst>
                  </p:cNvPr>
                  <p:cNvPicPr/>
                  <p:nvPr/>
                </p:nvPicPr>
                <p:blipFill>
                  <a:blip r:embed="rId40"/>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5CDD326A-CC3E-F5D0-BC63-52B7139BE826}"/>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BA57A13C-27A2-3EF3-0238-1E24D37E6CF6}"/>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41">
                <p14:nvContentPartPr>
                  <p14:cNvPr id="41" name="Ink 40">
                    <a:extLst>
                      <a:ext uri="{FF2B5EF4-FFF2-40B4-BE49-F238E27FC236}">
                        <a16:creationId xmlns:a16="http://schemas.microsoft.com/office/drawing/2014/main" id="{054DDC0E-32B5-C8DA-F333-C9007651B001}"/>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054DDC0E-32B5-C8DA-F333-C9007651B001}"/>
                      </a:ext>
                    </a:extLst>
                  </p:cNvPr>
                  <p:cNvPicPr/>
                  <p:nvPr/>
                </p:nvPicPr>
                <p:blipFill>
                  <a:blip r:embed="rId42"/>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42" name="Ink 41">
                    <a:extLst>
                      <a:ext uri="{FF2B5EF4-FFF2-40B4-BE49-F238E27FC236}">
                        <a16:creationId xmlns:a16="http://schemas.microsoft.com/office/drawing/2014/main" id="{467EADB3-0A1D-E0E9-C2BE-40C9E1744236}"/>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467EADB3-0A1D-E0E9-C2BE-40C9E1744236}"/>
                      </a:ext>
                    </a:extLst>
                  </p:cNvPr>
                  <p:cNvPicPr/>
                  <p:nvPr/>
                </p:nvPicPr>
                <p:blipFill>
                  <a:blip r:embed="rId44"/>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CA02530A-735F-B99B-B150-2CA375A35482}"/>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13EE9C63-DC4A-CDE4-BCC5-CA7A14D0FE65}"/>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45">
                <p14:nvContentPartPr>
                  <p14:cNvPr id="38" name="Ink 37">
                    <a:extLst>
                      <a:ext uri="{FF2B5EF4-FFF2-40B4-BE49-F238E27FC236}">
                        <a16:creationId xmlns:a16="http://schemas.microsoft.com/office/drawing/2014/main" id="{814ED81A-DAEF-8917-D9D0-75718B44E080}"/>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814ED81A-DAEF-8917-D9D0-75718B44E080}"/>
                      </a:ext>
                    </a:extLst>
                  </p:cNvPr>
                  <p:cNvPicPr/>
                  <p:nvPr/>
                </p:nvPicPr>
                <p:blipFill>
                  <a:blip r:embed="rId38"/>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9" name="Ink 38">
                    <a:extLst>
                      <a:ext uri="{FF2B5EF4-FFF2-40B4-BE49-F238E27FC236}">
                        <a16:creationId xmlns:a16="http://schemas.microsoft.com/office/drawing/2014/main" id="{138989E5-3124-FF25-9400-B6C274941E1A}"/>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138989E5-3124-FF25-9400-B6C274941E1A}"/>
                      </a:ext>
                    </a:extLst>
                  </p:cNvPr>
                  <p:cNvPicPr/>
                  <p:nvPr/>
                </p:nvPicPr>
                <p:blipFill>
                  <a:blip r:embed="rId47"/>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09992FCE-E651-FA4B-9FD9-1E9E7AE18D9F}"/>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DC9CA8F0-4F29-37D6-B7ED-069C9497C41A}"/>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48">
                <p14:nvContentPartPr>
                  <p14:cNvPr id="35" name="Ink 34">
                    <a:extLst>
                      <a:ext uri="{FF2B5EF4-FFF2-40B4-BE49-F238E27FC236}">
                        <a16:creationId xmlns:a16="http://schemas.microsoft.com/office/drawing/2014/main" id="{44CC1BCF-509A-4BDB-AA2E-55CBE7262D61}"/>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44CC1BCF-509A-4BDB-AA2E-55CBE7262D61}"/>
                      </a:ext>
                    </a:extLst>
                  </p:cNvPr>
                  <p:cNvPicPr/>
                  <p:nvPr/>
                </p:nvPicPr>
                <p:blipFill>
                  <a:blip r:embed="rId38"/>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6" name="Ink 35">
                    <a:extLst>
                      <a:ext uri="{FF2B5EF4-FFF2-40B4-BE49-F238E27FC236}">
                        <a16:creationId xmlns:a16="http://schemas.microsoft.com/office/drawing/2014/main" id="{A86F0474-2787-1CDB-C732-1536373EA7C9}"/>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A86F0474-2787-1CDB-C732-1536373EA7C9}"/>
                      </a:ext>
                    </a:extLst>
                  </p:cNvPr>
                  <p:cNvPicPr/>
                  <p:nvPr/>
                </p:nvPicPr>
                <p:blipFill>
                  <a:blip r:embed="rId50"/>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81D5A578-486B-95A6-8B81-C5FCA6D7F287}"/>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B01CC5E5-EA79-F1C6-A9ED-A31DE79FC8B5}"/>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51">
                <p14:nvContentPartPr>
                  <p14:cNvPr id="30" name="Ink 29">
                    <a:extLst>
                      <a:ext uri="{FF2B5EF4-FFF2-40B4-BE49-F238E27FC236}">
                        <a16:creationId xmlns:a16="http://schemas.microsoft.com/office/drawing/2014/main" id="{41D7E770-42D3-33A7-4F1A-AC79F6B7AE8D}"/>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41D7E770-42D3-33A7-4F1A-AC79F6B7AE8D}"/>
                      </a:ext>
                    </a:extLst>
                  </p:cNvPr>
                  <p:cNvPicPr/>
                  <p:nvPr/>
                </p:nvPicPr>
                <p:blipFill>
                  <a:blip r:embed="rId38"/>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3C9EB38B-3638-9ED9-CD74-F91712C35316}"/>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52">
                  <p14:nvContentPartPr>
                    <p14:cNvPr id="32" name="Ink 31">
                      <a:extLst>
                        <a:ext uri="{FF2B5EF4-FFF2-40B4-BE49-F238E27FC236}">
                          <a16:creationId xmlns:a16="http://schemas.microsoft.com/office/drawing/2014/main" id="{49FF04E7-39E7-AC78-1156-13A3DD68363A}"/>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49FF04E7-39E7-AC78-1156-13A3DD68363A}"/>
                        </a:ext>
                      </a:extLst>
                    </p:cNvPr>
                    <p:cNvPicPr/>
                    <p:nvPr/>
                  </p:nvPicPr>
                  <p:blipFill>
                    <a:blip r:embed="rId53"/>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33" name="Ink 32">
                      <a:extLst>
                        <a:ext uri="{FF2B5EF4-FFF2-40B4-BE49-F238E27FC236}">
                          <a16:creationId xmlns:a16="http://schemas.microsoft.com/office/drawing/2014/main" id="{CCFE188C-2844-C077-D14C-5E89F80C6577}"/>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CCFE188C-2844-C077-D14C-5E89F80C6577}"/>
                        </a:ext>
                      </a:extLst>
                    </p:cNvPr>
                    <p:cNvPicPr/>
                    <p:nvPr/>
                  </p:nvPicPr>
                  <p:blipFill>
                    <a:blip r:embed="rId55"/>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A1833AF0-94D1-FF8C-F451-7C48F30ABF34}"/>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E51DC8FE-EE53-6EF7-DE3E-65A02EEE0686}"/>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CBD4E62E-E8E0-3696-7123-60769C1683FC}"/>
                </a:ext>
              </a:extLst>
            </p:cNvPr>
            <p:cNvSpPr txBox="1"/>
            <p:nvPr/>
          </p:nvSpPr>
          <p:spPr>
            <a:xfrm>
              <a:off x="79664" y="6345546"/>
              <a:ext cx="435644" cy="369332"/>
            </a:xfrm>
            <a:prstGeom prst="rect">
              <a:avLst/>
            </a:prstGeom>
            <a:noFill/>
          </p:spPr>
          <p:txBody>
            <a:bodyPr wrap="square" rtlCol="0">
              <a:spAutoFit/>
            </a:bodyPr>
            <a:lstStyle/>
            <a:p>
              <a:r>
                <a:rPr lang="en-US" dirty="0"/>
                <a:t>02</a:t>
              </a:r>
            </a:p>
          </p:txBody>
        </p:sp>
      </p:grpSp>
      <p:graphicFrame>
        <p:nvGraphicFramePr>
          <p:cNvPr id="6" name="Content Placeholder 5">
            <a:extLst>
              <a:ext uri="{FF2B5EF4-FFF2-40B4-BE49-F238E27FC236}">
                <a16:creationId xmlns:a16="http://schemas.microsoft.com/office/drawing/2014/main" id="{9E05C664-BFD4-7F09-0BE5-4400F3EDE83D}"/>
              </a:ext>
            </a:extLst>
          </p:cNvPr>
          <p:cNvGraphicFramePr>
            <a:graphicFrameLocks noGrp="1"/>
          </p:cNvGraphicFramePr>
          <p:nvPr>
            <p:ph sz="quarter" idx="14"/>
            <p:extLst>
              <p:ext uri="{D42A27DB-BD31-4B8C-83A1-F6EECF244321}">
                <p14:modId xmlns:p14="http://schemas.microsoft.com/office/powerpoint/2010/main" val="1486198703"/>
              </p:ext>
            </p:extLst>
          </p:nvPr>
        </p:nvGraphicFramePr>
        <p:xfrm>
          <a:off x="210727" y="1982591"/>
          <a:ext cx="11334731" cy="3778250"/>
        </p:xfrm>
        <a:graphic>
          <a:graphicData uri="http://schemas.openxmlformats.org/drawingml/2006/diagram">
            <dgm:relIds xmlns:dgm="http://schemas.openxmlformats.org/drawingml/2006/diagram" xmlns:r="http://schemas.openxmlformats.org/officeDocument/2006/relationships" r:dm="rId56" r:lo="rId57" r:qs="rId58" r:cs="rId59"/>
          </a:graphicData>
        </a:graphic>
      </p:graphicFrame>
    </p:spTree>
    <p:extLst>
      <p:ext uri="{BB962C8B-B14F-4D97-AF65-F5344CB8AC3E}">
        <p14:creationId xmlns:p14="http://schemas.microsoft.com/office/powerpoint/2010/main" val="409576300"/>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21E32B26-9062-F254-055B-39990577F3E0}"/>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EA3F3905-B229-E9D3-99F0-A6F8D4EAFE38}"/>
              </a:ext>
            </a:extLst>
          </p:cNvPr>
          <p:cNvPicPr>
            <a:picLocks noChangeAspect="1"/>
          </p:cNvPicPr>
          <p:nvPr/>
        </p:nvPicPr>
        <p:blipFill>
          <a:blip r:embed="rId3"/>
          <a:stretch>
            <a:fillRect/>
          </a:stretch>
        </p:blipFill>
        <p:spPr>
          <a:xfrm>
            <a:off x="11036461" y="-254000"/>
            <a:ext cx="7382933" cy="7382933"/>
          </a:xfrm>
          <a:prstGeom prst="rect">
            <a:avLst/>
          </a:prstGeom>
        </p:spPr>
      </p:pic>
      <p:sp>
        <p:nvSpPr>
          <p:cNvPr id="2" name="Title 1">
            <a:extLst>
              <a:ext uri="{FF2B5EF4-FFF2-40B4-BE49-F238E27FC236}">
                <a16:creationId xmlns:a16="http://schemas.microsoft.com/office/drawing/2014/main" id="{2B8F1927-E888-4282-B298-913E301D90A1}"/>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Digital Transformation for Healthcare Workers</a:t>
            </a:r>
          </a:p>
        </p:txBody>
      </p:sp>
      <p:cxnSp>
        <p:nvCxnSpPr>
          <p:cNvPr id="10" name="Straight Connector 9">
            <a:extLst>
              <a:ext uri="{FF2B5EF4-FFF2-40B4-BE49-F238E27FC236}">
                <a16:creationId xmlns:a16="http://schemas.microsoft.com/office/drawing/2014/main" id="{89E45D01-35FE-A1CF-C83B-5B86DFFD0E1E}"/>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9F6D305-E96A-0D54-373C-11486C6F498C}"/>
              </a:ext>
            </a:extLst>
          </p:cNvPr>
          <p:cNvGrpSpPr/>
          <p:nvPr/>
        </p:nvGrpSpPr>
        <p:grpSpPr>
          <a:xfrm>
            <a:off x="913870" y="6332348"/>
            <a:ext cx="6983019" cy="395728"/>
            <a:chOff x="2721505" y="5384477"/>
            <a:chExt cx="6983019" cy="395728"/>
          </a:xfrm>
        </p:grpSpPr>
        <p:grpSp>
          <p:nvGrpSpPr>
            <p:cNvPr id="18" name="Group 17">
              <a:extLst>
                <a:ext uri="{FF2B5EF4-FFF2-40B4-BE49-F238E27FC236}">
                  <a16:creationId xmlns:a16="http://schemas.microsoft.com/office/drawing/2014/main" id="{55960495-A925-2A7F-57F4-505B7A0C51EA}"/>
                </a:ext>
              </a:extLst>
            </p:cNvPr>
            <p:cNvGrpSpPr/>
            <p:nvPr/>
          </p:nvGrpSpPr>
          <p:grpSpPr>
            <a:xfrm>
              <a:off x="2721505" y="5435017"/>
              <a:ext cx="531430" cy="328413"/>
              <a:chOff x="6375031" y="992717"/>
              <a:chExt cx="5442787" cy="3672057"/>
            </a:xfrm>
          </p:grpSpPr>
          <p:pic>
            <p:nvPicPr>
              <p:cNvPr id="64" name="Picture 63">
                <a:extLst>
                  <a:ext uri="{FF2B5EF4-FFF2-40B4-BE49-F238E27FC236}">
                    <a16:creationId xmlns:a16="http://schemas.microsoft.com/office/drawing/2014/main" id="{04499D4C-D12E-D531-6201-42E2A790A428}"/>
                  </a:ext>
                </a:extLst>
              </p:cNvPr>
              <p:cNvPicPr>
                <a:picLocks noChangeAspect="1"/>
              </p:cNvPicPr>
              <p:nvPr/>
            </p:nvPicPr>
            <p:blipFill>
              <a:blip r:embed="rId4"/>
              <a:stretch>
                <a:fillRect/>
              </a:stretch>
            </p:blipFill>
            <p:spPr>
              <a:xfrm>
                <a:off x="6375031" y="992717"/>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65" name="Ink 64">
                    <a:extLst>
                      <a:ext uri="{FF2B5EF4-FFF2-40B4-BE49-F238E27FC236}">
                        <a16:creationId xmlns:a16="http://schemas.microsoft.com/office/drawing/2014/main" id="{9B65470B-E0EA-A254-ECD7-62E4032D77D8}"/>
                      </a:ext>
                    </a:extLst>
                  </p14:cNvPr>
                  <p14:cNvContentPartPr/>
                  <p14:nvPr/>
                </p14:nvContentPartPr>
                <p14:xfrm>
                  <a:off x="7673834" y="2208938"/>
                  <a:ext cx="1370367" cy="1099754"/>
                </p14:xfrm>
              </p:contentPart>
            </mc:Choice>
            <mc:Fallback xmlns="">
              <p:pic>
                <p:nvPicPr>
                  <p:cNvPr id="65" name="Ink 64">
                    <a:extLst>
                      <a:ext uri="{FF2B5EF4-FFF2-40B4-BE49-F238E27FC236}">
                        <a16:creationId xmlns:a16="http://schemas.microsoft.com/office/drawing/2014/main" id="{9B65470B-E0EA-A254-ECD7-62E4032D77D8}"/>
                      </a:ext>
                    </a:extLst>
                  </p:cNvPr>
                  <p:cNvPicPr/>
                  <p:nvPr/>
                </p:nvPicPr>
                <p:blipFill>
                  <a:blip r:embed="rId6"/>
                  <a:stretch>
                    <a:fillRect/>
                  </a:stretch>
                </p:blipFill>
                <p:spPr>
                  <a:xfrm>
                    <a:off x="7611378" y="2140705"/>
                    <a:ext cx="1495280" cy="1236220"/>
                  </a:xfrm>
                  <a:prstGeom prst="rect">
                    <a:avLst/>
                  </a:prstGeom>
                </p:spPr>
              </p:pic>
            </mc:Fallback>
          </mc:AlternateContent>
          <p:grpSp>
            <p:nvGrpSpPr>
              <p:cNvPr id="66" name="Group 65">
                <a:extLst>
                  <a:ext uri="{FF2B5EF4-FFF2-40B4-BE49-F238E27FC236}">
                    <a16:creationId xmlns:a16="http://schemas.microsoft.com/office/drawing/2014/main" id="{A7787395-D68B-B9B3-C76D-278B968FE7E7}"/>
                  </a:ext>
                </a:extLst>
              </p:cNvPr>
              <p:cNvGrpSpPr/>
              <p:nvPr/>
            </p:nvGrpSpPr>
            <p:grpSpPr>
              <a:xfrm>
                <a:off x="9456072" y="1816027"/>
                <a:ext cx="1639800" cy="1655640"/>
                <a:chOff x="3920520" y="1629760"/>
                <a:chExt cx="1639800" cy="1655640"/>
              </a:xfrm>
            </p:grpSpPr>
            <mc:AlternateContent xmlns:mc="http://schemas.openxmlformats.org/markup-compatibility/2006" xmlns:p14="http://schemas.microsoft.com/office/powerpoint/2010/main">
              <mc:Choice Requires="p14">
                <p:contentPart p14:bwMode="auto" r:id="rId7">
                  <p14:nvContentPartPr>
                    <p14:cNvPr id="67" name="Ink 66">
                      <a:extLst>
                        <a:ext uri="{FF2B5EF4-FFF2-40B4-BE49-F238E27FC236}">
                          <a16:creationId xmlns:a16="http://schemas.microsoft.com/office/drawing/2014/main" id="{A17A2153-CA38-0C5A-4872-C6660FF227F1}"/>
                        </a:ext>
                      </a:extLst>
                    </p14:cNvPr>
                    <p14:cNvContentPartPr/>
                    <p14:nvPr/>
                  </p14:nvContentPartPr>
                  <p14:xfrm>
                    <a:off x="3920520" y="1658560"/>
                    <a:ext cx="1639800" cy="892800"/>
                  </p14:xfrm>
                </p:contentPart>
              </mc:Choice>
              <mc:Fallback xmlns="">
                <p:pic>
                  <p:nvPicPr>
                    <p:cNvPr id="67" name="Ink 66">
                      <a:extLst>
                        <a:ext uri="{FF2B5EF4-FFF2-40B4-BE49-F238E27FC236}">
                          <a16:creationId xmlns:a16="http://schemas.microsoft.com/office/drawing/2014/main" id="{A17A2153-CA38-0C5A-4872-C6660FF227F1}"/>
                        </a:ext>
                      </a:extLst>
                    </p:cNvPr>
                    <p:cNvPicPr/>
                    <p:nvPr/>
                  </p:nvPicPr>
                  <p:blipFill>
                    <a:blip r:embed="rId8"/>
                    <a:stretch>
                      <a:fillRect/>
                    </a:stretch>
                  </p:blipFill>
                  <p:spPr>
                    <a:xfrm>
                      <a:off x="3858016" y="1590499"/>
                      <a:ext cx="1764807" cy="1028922"/>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8" name="Ink 67">
                      <a:extLst>
                        <a:ext uri="{FF2B5EF4-FFF2-40B4-BE49-F238E27FC236}">
                          <a16:creationId xmlns:a16="http://schemas.microsoft.com/office/drawing/2014/main" id="{A647983D-88A1-02C2-A2B6-AF6425639D71}"/>
                        </a:ext>
                      </a:extLst>
                    </p14:cNvPr>
                    <p14:cNvContentPartPr/>
                    <p14:nvPr/>
                  </p14:nvContentPartPr>
                  <p14:xfrm>
                    <a:off x="4908360" y="1629760"/>
                    <a:ext cx="66960" cy="1655640"/>
                  </p14:xfrm>
                </p:contentPart>
              </mc:Choice>
              <mc:Fallback xmlns="">
                <p:pic>
                  <p:nvPicPr>
                    <p:cNvPr id="68" name="Ink 67">
                      <a:extLst>
                        <a:ext uri="{FF2B5EF4-FFF2-40B4-BE49-F238E27FC236}">
                          <a16:creationId xmlns:a16="http://schemas.microsoft.com/office/drawing/2014/main" id="{A647983D-88A1-02C2-A2B6-AF6425639D71}"/>
                        </a:ext>
                      </a:extLst>
                    </p:cNvPr>
                    <p:cNvPicPr/>
                    <p:nvPr/>
                  </p:nvPicPr>
                  <p:blipFill>
                    <a:blip r:embed="rId10"/>
                    <a:stretch>
                      <a:fillRect/>
                    </a:stretch>
                  </p:blipFill>
                  <p:spPr>
                    <a:xfrm>
                      <a:off x="4848448" y="1561445"/>
                      <a:ext cx="186783" cy="1792270"/>
                    </a:xfrm>
                    <a:prstGeom prst="rect">
                      <a:avLst/>
                    </a:prstGeom>
                  </p:spPr>
                </p:pic>
              </mc:Fallback>
            </mc:AlternateContent>
          </p:grpSp>
        </p:grpSp>
        <p:grpSp>
          <p:nvGrpSpPr>
            <p:cNvPr id="19" name="Group 18">
              <a:extLst>
                <a:ext uri="{FF2B5EF4-FFF2-40B4-BE49-F238E27FC236}">
                  <a16:creationId xmlns:a16="http://schemas.microsoft.com/office/drawing/2014/main" id="{29DB7F33-AA9D-4ABE-209E-BE9BC33E05C4}"/>
                </a:ext>
              </a:extLst>
            </p:cNvPr>
            <p:cNvGrpSpPr/>
            <p:nvPr/>
          </p:nvGrpSpPr>
          <p:grpSpPr>
            <a:xfrm>
              <a:off x="3375836" y="5435017"/>
              <a:ext cx="515031" cy="328413"/>
              <a:chOff x="6410546" y="806450"/>
              <a:chExt cx="5442787" cy="3672057"/>
            </a:xfrm>
          </p:grpSpPr>
          <p:pic>
            <p:nvPicPr>
              <p:cNvPr id="60" name="Picture 59">
                <a:extLst>
                  <a:ext uri="{FF2B5EF4-FFF2-40B4-BE49-F238E27FC236}">
                    <a16:creationId xmlns:a16="http://schemas.microsoft.com/office/drawing/2014/main" id="{349F3096-6620-B387-28BF-CE4ADDA6F1D3}"/>
                  </a:ext>
                </a:extLst>
              </p:cNvPr>
              <p:cNvPicPr>
                <a:picLocks noChangeAspect="1"/>
              </p:cNvPicPr>
              <p:nvPr/>
            </p:nvPicPr>
            <p:blipFill>
              <a:blip r:embed="rId4"/>
              <a:stretch>
                <a:fillRect/>
              </a:stretch>
            </p:blipFill>
            <p:spPr>
              <a:xfrm>
                <a:off x="6410546" y="806450"/>
                <a:ext cx="5442787" cy="3672057"/>
              </a:xfrm>
              <a:prstGeom prst="rect">
                <a:avLst/>
              </a:prstGeom>
            </p:spPr>
          </p:pic>
          <mc:AlternateContent xmlns:mc="http://schemas.openxmlformats.org/markup-compatibility/2006" xmlns:p14="http://schemas.microsoft.com/office/powerpoint/2010/main">
            <mc:Choice Requires="p14">
              <p:contentPart p14:bwMode="auto" r:id="rId11">
                <p14:nvContentPartPr>
                  <p14:cNvPr id="61" name="Ink 60">
                    <a:extLst>
                      <a:ext uri="{FF2B5EF4-FFF2-40B4-BE49-F238E27FC236}">
                        <a16:creationId xmlns:a16="http://schemas.microsoft.com/office/drawing/2014/main" id="{13C43088-6D3C-A0A6-287B-FFD4ACD5866B}"/>
                      </a:ext>
                    </a:extLst>
                  </p14:cNvPr>
                  <p14:cNvContentPartPr/>
                  <p14:nvPr/>
                </p14:nvContentPartPr>
                <p14:xfrm>
                  <a:off x="7709349" y="2022671"/>
                  <a:ext cx="1370367" cy="1099754"/>
                </p14:xfrm>
              </p:contentPart>
            </mc:Choice>
            <mc:Fallback xmlns="">
              <p:pic>
                <p:nvPicPr>
                  <p:cNvPr id="61" name="Ink 60">
                    <a:extLst>
                      <a:ext uri="{FF2B5EF4-FFF2-40B4-BE49-F238E27FC236}">
                        <a16:creationId xmlns:a16="http://schemas.microsoft.com/office/drawing/2014/main" id="{13C43088-6D3C-A0A6-287B-FFD4ACD5866B}"/>
                      </a:ext>
                    </a:extLst>
                  </p:cNvPr>
                  <p:cNvPicPr/>
                  <p:nvPr/>
                </p:nvPicPr>
                <p:blipFill>
                  <a:blip r:embed="rId12"/>
                  <a:stretch>
                    <a:fillRect/>
                  </a:stretch>
                </p:blipFill>
                <p:spPr>
                  <a:xfrm>
                    <a:off x="7644816" y="19544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62" name="Ink 61">
                    <a:extLst>
                      <a:ext uri="{FF2B5EF4-FFF2-40B4-BE49-F238E27FC236}">
                        <a16:creationId xmlns:a16="http://schemas.microsoft.com/office/drawing/2014/main" id="{92C0175D-DC5D-FE67-3F86-D056EDDBE2D3}"/>
                      </a:ext>
                    </a:extLst>
                  </p14:cNvPr>
                  <p14:cNvContentPartPr/>
                  <p14:nvPr/>
                </p14:nvContentPartPr>
                <p14:xfrm>
                  <a:off x="9712987" y="1941880"/>
                  <a:ext cx="1036080" cy="28440"/>
                </p14:xfrm>
              </p:contentPart>
            </mc:Choice>
            <mc:Fallback xmlns="">
              <p:pic>
                <p:nvPicPr>
                  <p:cNvPr id="62" name="Ink 61">
                    <a:extLst>
                      <a:ext uri="{FF2B5EF4-FFF2-40B4-BE49-F238E27FC236}">
                        <a16:creationId xmlns:a16="http://schemas.microsoft.com/office/drawing/2014/main" id="{92C0175D-DC5D-FE67-3F86-D056EDDBE2D3}"/>
                      </a:ext>
                    </a:extLst>
                  </p:cNvPr>
                  <p:cNvPicPr/>
                  <p:nvPr/>
                </p:nvPicPr>
                <p:blipFill>
                  <a:blip r:embed="rId14"/>
                  <a:stretch>
                    <a:fillRect/>
                  </a:stretch>
                </p:blipFill>
                <p:spPr>
                  <a:xfrm>
                    <a:off x="9648469" y="1881445"/>
                    <a:ext cx="1165116" cy="14931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63" name="Ink 62">
                    <a:extLst>
                      <a:ext uri="{FF2B5EF4-FFF2-40B4-BE49-F238E27FC236}">
                        <a16:creationId xmlns:a16="http://schemas.microsoft.com/office/drawing/2014/main" id="{7F2E9A2D-7483-71E3-1D22-67AE66E93EFE}"/>
                      </a:ext>
                    </a:extLst>
                  </p14:cNvPr>
                  <p14:cNvContentPartPr/>
                  <p14:nvPr/>
                </p14:nvContentPartPr>
                <p14:xfrm>
                  <a:off x="9689587" y="1950160"/>
                  <a:ext cx="960120" cy="1313640"/>
                </p14:xfrm>
              </p:contentPart>
            </mc:Choice>
            <mc:Fallback xmlns="">
              <p:pic>
                <p:nvPicPr>
                  <p:cNvPr id="63" name="Ink 62">
                    <a:extLst>
                      <a:ext uri="{FF2B5EF4-FFF2-40B4-BE49-F238E27FC236}">
                        <a16:creationId xmlns:a16="http://schemas.microsoft.com/office/drawing/2014/main" id="{7F2E9A2D-7483-71E3-1D22-67AE66E93EFE}"/>
                      </a:ext>
                    </a:extLst>
                  </p:cNvPr>
                  <p:cNvPicPr/>
                  <p:nvPr/>
                </p:nvPicPr>
                <p:blipFill>
                  <a:blip r:embed="rId16"/>
                  <a:stretch>
                    <a:fillRect/>
                  </a:stretch>
                </p:blipFill>
                <p:spPr>
                  <a:xfrm>
                    <a:off x="9625073" y="1881867"/>
                    <a:ext cx="1089148" cy="1450226"/>
                  </a:xfrm>
                  <a:prstGeom prst="rect">
                    <a:avLst/>
                  </a:prstGeom>
                </p:spPr>
              </p:pic>
            </mc:Fallback>
          </mc:AlternateContent>
        </p:grpSp>
        <p:grpSp>
          <p:nvGrpSpPr>
            <p:cNvPr id="20" name="Group 19">
              <a:extLst>
                <a:ext uri="{FF2B5EF4-FFF2-40B4-BE49-F238E27FC236}">
                  <a16:creationId xmlns:a16="http://schemas.microsoft.com/office/drawing/2014/main" id="{03F4EA8F-80DD-C6BD-7049-929CA0EE450E}"/>
                </a:ext>
              </a:extLst>
            </p:cNvPr>
            <p:cNvGrpSpPr/>
            <p:nvPr/>
          </p:nvGrpSpPr>
          <p:grpSpPr>
            <a:xfrm>
              <a:off x="3990286" y="5418153"/>
              <a:ext cx="515032" cy="328413"/>
              <a:chOff x="6554479" y="882650"/>
              <a:chExt cx="5442787" cy="3672057"/>
            </a:xfrm>
          </p:grpSpPr>
          <p:pic>
            <p:nvPicPr>
              <p:cNvPr id="57" name="Picture 56">
                <a:extLst>
                  <a:ext uri="{FF2B5EF4-FFF2-40B4-BE49-F238E27FC236}">
                    <a16:creationId xmlns:a16="http://schemas.microsoft.com/office/drawing/2014/main" id="{7D9DC793-7E3B-C15C-2D61-55E59CFB238C}"/>
                  </a:ext>
                </a:extLst>
              </p:cNvPr>
              <p:cNvPicPr>
                <a:picLocks noChangeAspect="1"/>
              </p:cNvPicPr>
              <p:nvPr/>
            </p:nvPicPr>
            <p:blipFill>
              <a:blip r:embed="rId4"/>
              <a:stretch>
                <a:fillRect/>
              </a:stretch>
            </p:blipFill>
            <p:spPr>
              <a:xfrm>
                <a:off x="6554479" y="882650"/>
                <a:ext cx="5442787" cy="3672057"/>
              </a:xfrm>
              <a:prstGeom prst="rect">
                <a:avLst/>
              </a:prstGeom>
            </p:spPr>
          </p:pic>
          <mc:AlternateContent xmlns:mc="http://schemas.openxmlformats.org/markup-compatibility/2006" xmlns:p14="http://schemas.microsoft.com/office/powerpoint/2010/main">
            <mc:Choice Requires="p14">
              <p:contentPart p14:bwMode="auto" r:id="rId17">
                <p14:nvContentPartPr>
                  <p14:cNvPr id="58" name="Ink 57">
                    <a:extLst>
                      <a:ext uri="{FF2B5EF4-FFF2-40B4-BE49-F238E27FC236}">
                        <a16:creationId xmlns:a16="http://schemas.microsoft.com/office/drawing/2014/main" id="{D002D790-EABC-435F-6D72-C24131F71EF5}"/>
                      </a:ext>
                    </a:extLst>
                  </p14:cNvPr>
                  <p14:cNvContentPartPr/>
                  <p14:nvPr/>
                </p14:nvContentPartPr>
                <p14:xfrm>
                  <a:off x="7853282" y="2098871"/>
                  <a:ext cx="1370367" cy="1099754"/>
                </p14:xfrm>
              </p:contentPart>
            </mc:Choice>
            <mc:Fallback xmlns="">
              <p:pic>
                <p:nvPicPr>
                  <p:cNvPr id="58" name="Ink 57">
                    <a:extLst>
                      <a:ext uri="{FF2B5EF4-FFF2-40B4-BE49-F238E27FC236}">
                        <a16:creationId xmlns:a16="http://schemas.microsoft.com/office/drawing/2014/main" id="{D002D790-EABC-435F-6D72-C24131F71EF5}"/>
                      </a:ext>
                    </a:extLst>
                  </p:cNvPr>
                  <p:cNvPicPr/>
                  <p:nvPr/>
                </p:nvPicPr>
                <p:blipFill>
                  <a:blip r:embed="rId12"/>
                  <a:stretch>
                    <a:fillRect/>
                  </a:stretch>
                </p:blipFill>
                <p:spPr>
                  <a:xfrm>
                    <a:off x="7788749" y="20306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59" name="Ink 58">
                    <a:extLst>
                      <a:ext uri="{FF2B5EF4-FFF2-40B4-BE49-F238E27FC236}">
                        <a16:creationId xmlns:a16="http://schemas.microsoft.com/office/drawing/2014/main" id="{31E92960-DF07-4FBC-C34C-45BD3F8FBB61}"/>
                      </a:ext>
                    </a:extLst>
                  </p14:cNvPr>
                  <p14:cNvContentPartPr/>
                  <p14:nvPr/>
                </p14:nvContentPartPr>
                <p14:xfrm>
                  <a:off x="9765480" y="1622080"/>
                  <a:ext cx="893880" cy="1476000"/>
                </p14:xfrm>
              </p:contentPart>
            </mc:Choice>
            <mc:Fallback xmlns="">
              <p:pic>
                <p:nvPicPr>
                  <p:cNvPr id="59" name="Ink 58">
                    <a:extLst>
                      <a:ext uri="{FF2B5EF4-FFF2-40B4-BE49-F238E27FC236}">
                        <a16:creationId xmlns:a16="http://schemas.microsoft.com/office/drawing/2014/main" id="{31E92960-DF07-4FBC-C34C-45BD3F8FBB61}"/>
                      </a:ext>
                    </a:extLst>
                  </p:cNvPr>
                  <p:cNvPicPr/>
                  <p:nvPr/>
                </p:nvPicPr>
                <p:blipFill>
                  <a:blip r:embed="rId19"/>
                  <a:stretch>
                    <a:fillRect/>
                  </a:stretch>
                </p:blipFill>
                <p:spPr>
                  <a:xfrm>
                    <a:off x="9701090" y="1553895"/>
                    <a:ext cx="1022659" cy="1612370"/>
                  </a:xfrm>
                  <a:prstGeom prst="rect">
                    <a:avLst/>
                  </a:prstGeom>
                </p:spPr>
              </p:pic>
            </mc:Fallback>
          </mc:AlternateContent>
        </p:grpSp>
        <p:grpSp>
          <p:nvGrpSpPr>
            <p:cNvPr id="21" name="Group 20">
              <a:extLst>
                <a:ext uri="{FF2B5EF4-FFF2-40B4-BE49-F238E27FC236}">
                  <a16:creationId xmlns:a16="http://schemas.microsoft.com/office/drawing/2014/main" id="{A080AE57-4DDA-93F7-869F-FFF838B43453}"/>
                </a:ext>
              </a:extLst>
            </p:cNvPr>
            <p:cNvGrpSpPr/>
            <p:nvPr/>
          </p:nvGrpSpPr>
          <p:grpSpPr>
            <a:xfrm>
              <a:off x="4600013" y="5411898"/>
              <a:ext cx="519306" cy="328413"/>
              <a:chOff x="6444250" y="808211"/>
              <a:chExt cx="5442787" cy="3672057"/>
            </a:xfrm>
          </p:grpSpPr>
          <p:pic>
            <p:nvPicPr>
              <p:cNvPr id="52" name="Picture 51">
                <a:extLst>
                  <a:ext uri="{FF2B5EF4-FFF2-40B4-BE49-F238E27FC236}">
                    <a16:creationId xmlns:a16="http://schemas.microsoft.com/office/drawing/2014/main" id="{D782EAAD-E01A-670C-B45A-F818BE180C3F}"/>
                  </a:ext>
                </a:extLst>
              </p:cNvPr>
              <p:cNvPicPr>
                <a:picLocks noChangeAspect="1"/>
              </p:cNvPicPr>
              <p:nvPr/>
            </p:nvPicPr>
            <p:blipFill>
              <a:blip r:embed="rId4"/>
              <a:stretch>
                <a:fillRect/>
              </a:stretch>
            </p:blipFill>
            <p:spPr>
              <a:xfrm>
                <a:off x="6444250" y="808211"/>
                <a:ext cx="5442787" cy="3672057"/>
              </a:xfrm>
              <a:prstGeom prst="rect">
                <a:avLst/>
              </a:prstGeom>
            </p:spPr>
          </p:pic>
          <mc:AlternateContent xmlns:mc="http://schemas.openxmlformats.org/markup-compatibility/2006" xmlns:p14="http://schemas.microsoft.com/office/powerpoint/2010/main">
            <mc:Choice Requires="p14">
              <p:contentPart p14:bwMode="auto" r:id="rId20">
                <p14:nvContentPartPr>
                  <p14:cNvPr id="53" name="Ink 52">
                    <a:extLst>
                      <a:ext uri="{FF2B5EF4-FFF2-40B4-BE49-F238E27FC236}">
                        <a16:creationId xmlns:a16="http://schemas.microsoft.com/office/drawing/2014/main" id="{8FA6D921-0E61-C63D-A8CF-6D80F0D4CBD2}"/>
                      </a:ext>
                    </a:extLst>
                  </p14:cNvPr>
                  <p14:cNvContentPartPr/>
                  <p14:nvPr/>
                </p14:nvContentPartPr>
                <p14:xfrm>
                  <a:off x="7743053" y="2024432"/>
                  <a:ext cx="1370367" cy="1099754"/>
                </p14:xfrm>
              </p:contentPart>
            </mc:Choice>
            <mc:Fallback xmlns="">
              <p:pic>
                <p:nvPicPr>
                  <p:cNvPr id="53" name="Ink 52">
                    <a:extLst>
                      <a:ext uri="{FF2B5EF4-FFF2-40B4-BE49-F238E27FC236}">
                        <a16:creationId xmlns:a16="http://schemas.microsoft.com/office/drawing/2014/main" id="{8FA6D921-0E61-C63D-A8CF-6D80F0D4CBD2}"/>
                      </a:ext>
                    </a:extLst>
                  </p:cNvPr>
                  <p:cNvPicPr/>
                  <p:nvPr/>
                </p:nvPicPr>
                <p:blipFill>
                  <a:blip r:embed="rId21"/>
                  <a:stretch>
                    <a:fillRect/>
                  </a:stretch>
                </p:blipFill>
                <p:spPr>
                  <a:xfrm>
                    <a:off x="7679052" y="1956199"/>
                    <a:ext cx="1498368" cy="1236220"/>
                  </a:xfrm>
                  <a:prstGeom prst="rect">
                    <a:avLst/>
                  </a:prstGeom>
                </p:spPr>
              </p:pic>
            </mc:Fallback>
          </mc:AlternateContent>
          <p:grpSp>
            <p:nvGrpSpPr>
              <p:cNvPr id="54" name="Group 53">
                <a:extLst>
                  <a:ext uri="{FF2B5EF4-FFF2-40B4-BE49-F238E27FC236}">
                    <a16:creationId xmlns:a16="http://schemas.microsoft.com/office/drawing/2014/main" id="{E7EFAA80-C381-C7C3-4303-D96221BA3D8D}"/>
                  </a:ext>
                </a:extLst>
              </p:cNvPr>
              <p:cNvGrpSpPr/>
              <p:nvPr/>
            </p:nvGrpSpPr>
            <p:grpSpPr>
              <a:xfrm>
                <a:off x="9379851" y="1895041"/>
                <a:ext cx="1232640" cy="1702800"/>
                <a:chOff x="3775080" y="1893280"/>
                <a:chExt cx="1232640" cy="1702800"/>
              </a:xfrm>
            </p:grpSpPr>
            <mc:AlternateContent xmlns:mc="http://schemas.openxmlformats.org/markup-compatibility/2006" xmlns:p14="http://schemas.microsoft.com/office/powerpoint/2010/main">
              <mc:Choice Requires="p14">
                <p:contentPart p14:bwMode="auto" r:id="rId22">
                  <p14:nvContentPartPr>
                    <p14:cNvPr id="55" name="Ink 54">
                      <a:extLst>
                        <a:ext uri="{FF2B5EF4-FFF2-40B4-BE49-F238E27FC236}">
                          <a16:creationId xmlns:a16="http://schemas.microsoft.com/office/drawing/2014/main" id="{48726AC1-FAD7-5C23-1C4C-A6488A5DAFA7}"/>
                        </a:ext>
                      </a:extLst>
                    </p14:cNvPr>
                    <p14:cNvContentPartPr/>
                    <p14:nvPr/>
                  </p14:nvContentPartPr>
                  <p14:xfrm>
                    <a:off x="3775080" y="1893280"/>
                    <a:ext cx="1232640" cy="1702800"/>
                  </p14:xfrm>
                </p:contentPart>
              </mc:Choice>
              <mc:Fallback xmlns="">
                <p:pic>
                  <p:nvPicPr>
                    <p:cNvPr id="55" name="Ink 54">
                      <a:extLst>
                        <a:ext uri="{FF2B5EF4-FFF2-40B4-BE49-F238E27FC236}">
                          <a16:creationId xmlns:a16="http://schemas.microsoft.com/office/drawing/2014/main" id="{48726AC1-FAD7-5C23-1C4C-A6488A5DAFA7}"/>
                        </a:ext>
                      </a:extLst>
                    </p:cNvPr>
                    <p:cNvPicPr/>
                    <p:nvPr/>
                  </p:nvPicPr>
                  <p:blipFill>
                    <a:blip r:embed="rId23"/>
                    <a:stretch>
                      <a:fillRect/>
                    </a:stretch>
                  </p:blipFill>
                  <p:spPr>
                    <a:xfrm>
                      <a:off x="3711193" y="1825007"/>
                      <a:ext cx="1360414" cy="1839345"/>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56" name="Ink 55">
                      <a:extLst>
                        <a:ext uri="{FF2B5EF4-FFF2-40B4-BE49-F238E27FC236}">
                          <a16:creationId xmlns:a16="http://schemas.microsoft.com/office/drawing/2014/main" id="{8C7648B6-D6FD-A15C-B1EE-20C878FDF7FA}"/>
                        </a:ext>
                      </a:extLst>
                    </p14:cNvPr>
                    <p14:cNvContentPartPr/>
                    <p14:nvPr/>
                  </p14:nvContentPartPr>
                  <p14:xfrm>
                    <a:off x="4042920" y="2617960"/>
                    <a:ext cx="955080" cy="26280"/>
                  </p14:xfrm>
                </p:contentPart>
              </mc:Choice>
              <mc:Fallback xmlns="">
                <p:pic>
                  <p:nvPicPr>
                    <p:cNvPr id="56" name="Ink 55">
                      <a:extLst>
                        <a:ext uri="{FF2B5EF4-FFF2-40B4-BE49-F238E27FC236}">
                          <a16:creationId xmlns:a16="http://schemas.microsoft.com/office/drawing/2014/main" id="{8C7648B6-D6FD-A15C-B1EE-20C878FDF7FA}"/>
                        </a:ext>
                      </a:extLst>
                    </p:cNvPr>
                    <p:cNvPicPr/>
                    <p:nvPr/>
                  </p:nvPicPr>
                  <p:blipFill>
                    <a:blip r:embed="rId25"/>
                    <a:stretch>
                      <a:fillRect/>
                    </a:stretch>
                  </p:blipFill>
                  <p:spPr>
                    <a:xfrm>
                      <a:off x="3978997" y="2554137"/>
                      <a:ext cx="1082925" cy="153926"/>
                    </a:xfrm>
                    <a:prstGeom prst="rect">
                      <a:avLst/>
                    </a:prstGeom>
                  </p:spPr>
                </p:pic>
              </mc:Fallback>
            </mc:AlternateContent>
          </p:grpSp>
        </p:grpSp>
        <p:grpSp>
          <p:nvGrpSpPr>
            <p:cNvPr id="22" name="Group 21">
              <a:extLst>
                <a:ext uri="{FF2B5EF4-FFF2-40B4-BE49-F238E27FC236}">
                  <a16:creationId xmlns:a16="http://schemas.microsoft.com/office/drawing/2014/main" id="{CF62B58F-A099-DD9D-4DB5-FA3A0F744201}"/>
                </a:ext>
              </a:extLst>
            </p:cNvPr>
            <p:cNvGrpSpPr/>
            <p:nvPr/>
          </p:nvGrpSpPr>
          <p:grpSpPr>
            <a:xfrm>
              <a:off x="5233271" y="5411163"/>
              <a:ext cx="554758" cy="343794"/>
              <a:chOff x="6667810" y="806450"/>
              <a:chExt cx="5442787" cy="3672057"/>
            </a:xfrm>
          </p:grpSpPr>
          <p:pic>
            <p:nvPicPr>
              <p:cNvPr id="49" name="Picture 48">
                <a:extLst>
                  <a:ext uri="{FF2B5EF4-FFF2-40B4-BE49-F238E27FC236}">
                    <a16:creationId xmlns:a16="http://schemas.microsoft.com/office/drawing/2014/main" id="{EFA7DFFF-6C12-7028-829F-641284DEBB35}"/>
                  </a:ext>
                </a:extLst>
              </p:cNvPr>
              <p:cNvPicPr>
                <a:picLocks noChangeAspect="1"/>
              </p:cNvPicPr>
              <p:nvPr/>
            </p:nvPicPr>
            <p:blipFill>
              <a:blip r:embed="rId4"/>
              <a:stretch>
                <a:fillRect/>
              </a:stretch>
            </p:blipFill>
            <p:spPr>
              <a:xfrm>
                <a:off x="6667810" y="806450"/>
                <a:ext cx="5442787" cy="3672057"/>
              </a:xfrm>
              <a:prstGeom prst="rect">
                <a:avLst/>
              </a:prstGeom>
            </p:spPr>
          </p:pic>
          <mc:AlternateContent xmlns:mc="http://schemas.openxmlformats.org/markup-compatibility/2006" xmlns:p14="http://schemas.microsoft.com/office/powerpoint/2010/main">
            <mc:Choice Requires="p14">
              <p:contentPart p14:bwMode="auto" r:id="rId26">
                <p14:nvContentPartPr>
                  <p14:cNvPr id="50" name="Ink 49">
                    <a:extLst>
                      <a:ext uri="{FF2B5EF4-FFF2-40B4-BE49-F238E27FC236}">
                        <a16:creationId xmlns:a16="http://schemas.microsoft.com/office/drawing/2014/main" id="{75542B8C-A630-E7AB-3CEB-DF0882D1E788}"/>
                      </a:ext>
                    </a:extLst>
                  </p14:cNvPr>
                  <p14:cNvContentPartPr/>
                  <p14:nvPr/>
                </p14:nvContentPartPr>
                <p14:xfrm>
                  <a:off x="7966613" y="2022671"/>
                  <a:ext cx="1370367" cy="1099754"/>
                </p14:xfrm>
              </p:contentPart>
            </mc:Choice>
            <mc:Fallback xmlns="">
              <p:pic>
                <p:nvPicPr>
                  <p:cNvPr id="50" name="Ink 49">
                    <a:extLst>
                      <a:ext uri="{FF2B5EF4-FFF2-40B4-BE49-F238E27FC236}">
                        <a16:creationId xmlns:a16="http://schemas.microsoft.com/office/drawing/2014/main" id="{75542B8C-A630-E7AB-3CEB-DF0882D1E788}"/>
                      </a:ext>
                    </a:extLst>
                  </p:cNvPr>
                  <p:cNvPicPr/>
                  <p:nvPr/>
                </p:nvPicPr>
                <p:blipFill>
                  <a:blip r:embed="rId27"/>
                  <a:stretch>
                    <a:fillRect/>
                  </a:stretch>
                </p:blipFill>
                <p:spPr>
                  <a:xfrm>
                    <a:off x="7906725" y="1957529"/>
                    <a:ext cx="1490142" cy="1230038"/>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51" name="Ink 50">
                    <a:extLst>
                      <a:ext uri="{FF2B5EF4-FFF2-40B4-BE49-F238E27FC236}">
                        <a16:creationId xmlns:a16="http://schemas.microsoft.com/office/drawing/2014/main" id="{4F095DC1-75C4-7DEF-1AB3-CDE2B05238D5}"/>
                      </a:ext>
                    </a:extLst>
                  </p14:cNvPr>
                  <p14:cNvContentPartPr/>
                  <p14:nvPr/>
                </p14:nvContentPartPr>
                <p14:xfrm>
                  <a:off x="9826971" y="1823800"/>
                  <a:ext cx="968760" cy="1394640"/>
                </p14:xfrm>
              </p:contentPart>
            </mc:Choice>
            <mc:Fallback xmlns="">
              <p:pic>
                <p:nvPicPr>
                  <p:cNvPr id="51" name="Ink 50">
                    <a:extLst>
                      <a:ext uri="{FF2B5EF4-FFF2-40B4-BE49-F238E27FC236}">
                        <a16:creationId xmlns:a16="http://schemas.microsoft.com/office/drawing/2014/main" id="{4F095DC1-75C4-7DEF-1AB3-CDE2B05238D5}"/>
                      </a:ext>
                    </a:extLst>
                  </p:cNvPr>
                  <p:cNvPicPr/>
                  <p:nvPr/>
                </p:nvPicPr>
                <p:blipFill>
                  <a:blip r:embed="rId29"/>
                  <a:stretch>
                    <a:fillRect/>
                  </a:stretch>
                </p:blipFill>
                <p:spPr>
                  <a:xfrm>
                    <a:off x="9767084" y="1758666"/>
                    <a:ext cx="1088534" cy="1524909"/>
                  </a:xfrm>
                  <a:prstGeom prst="rect">
                    <a:avLst/>
                  </a:prstGeom>
                </p:spPr>
              </p:pic>
            </mc:Fallback>
          </mc:AlternateContent>
        </p:grpSp>
        <p:grpSp>
          <p:nvGrpSpPr>
            <p:cNvPr id="23" name="Group 22">
              <a:extLst>
                <a:ext uri="{FF2B5EF4-FFF2-40B4-BE49-F238E27FC236}">
                  <a16:creationId xmlns:a16="http://schemas.microsoft.com/office/drawing/2014/main" id="{A938D228-FF01-E662-63CA-27D88046B80B}"/>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CB49EC6D-2EB3-D67A-D888-B2F050B304AF}"/>
                  </a:ext>
                </a:extLst>
              </p:cNvPr>
              <p:cNvPicPr>
                <a:picLocks noChangeAspect="1"/>
              </p:cNvPicPr>
              <p:nvPr/>
            </p:nvPicPr>
            <p:blipFill>
              <a:blip r:embed="rId4"/>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30">
                <p14:nvContentPartPr>
                  <p14:cNvPr id="47" name="Ink 46">
                    <a:extLst>
                      <a:ext uri="{FF2B5EF4-FFF2-40B4-BE49-F238E27FC236}">
                        <a16:creationId xmlns:a16="http://schemas.microsoft.com/office/drawing/2014/main" id="{C3BE0671-03B8-875D-33BE-606BDA217ED7}"/>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C3BE0671-03B8-875D-33BE-606BDA217ED7}"/>
                      </a:ext>
                    </a:extLst>
                  </p:cNvPr>
                  <p:cNvPicPr/>
                  <p:nvPr/>
                </p:nvPicPr>
                <p:blipFill>
                  <a:blip r:embed="rId31"/>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48" name="Ink 47">
                    <a:extLst>
                      <a:ext uri="{FF2B5EF4-FFF2-40B4-BE49-F238E27FC236}">
                        <a16:creationId xmlns:a16="http://schemas.microsoft.com/office/drawing/2014/main" id="{AB655DFA-F0BE-3D1F-20F9-3A84140EDE61}"/>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AB655DFA-F0BE-3D1F-20F9-3A84140EDE61}"/>
                      </a:ext>
                    </a:extLst>
                  </p:cNvPr>
                  <p:cNvPicPr/>
                  <p:nvPr/>
                </p:nvPicPr>
                <p:blipFill>
                  <a:blip r:embed="rId33"/>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0C515CB8-65CE-2A0F-AC55-51C3C0A91925}"/>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90A955EF-C427-2EB8-724E-78F0525ACDBB}"/>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34">
                <p14:nvContentPartPr>
                  <p14:cNvPr id="44" name="Ink 43">
                    <a:extLst>
                      <a:ext uri="{FF2B5EF4-FFF2-40B4-BE49-F238E27FC236}">
                        <a16:creationId xmlns:a16="http://schemas.microsoft.com/office/drawing/2014/main" id="{A72D7C17-F971-5360-C625-3AE30740DD45}"/>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A72D7C17-F971-5360-C625-3AE30740DD45}"/>
                      </a:ext>
                    </a:extLst>
                  </p:cNvPr>
                  <p:cNvPicPr/>
                  <p:nvPr/>
                </p:nvPicPr>
                <p:blipFill>
                  <a:blip r:embed="rId35"/>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5" name="Ink 44">
                    <a:extLst>
                      <a:ext uri="{FF2B5EF4-FFF2-40B4-BE49-F238E27FC236}">
                        <a16:creationId xmlns:a16="http://schemas.microsoft.com/office/drawing/2014/main" id="{7B5B6391-F97D-CB39-9FBB-E8F59FB56F72}"/>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7B5B6391-F97D-CB39-9FBB-E8F59FB56F72}"/>
                      </a:ext>
                    </a:extLst>
                  </p:cNvPr>
                  <p:cNvPicPr/>
                  <p:nvPr/>
                </p:nvPicPr>
                <p:blipFill>
                  <a:blip r:embed="rId37"/>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85B540B2-8981-D1CF-83F7-BD2D27091EF8}"/>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7F2FF48C-0178-125C-DCC7-E2FE43904F3C}"/>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38">
                <p14:nvContentPartPr>
                  <p14:cNvPr id="41" name="Ink 40">
                    <a:extLst>
                      <a:ext uri="{FF2B5EF4-FFF2-40B4-BE49-F238E27FC236}">
                        <a16:creationId xmlns:a16="http://schemas.microsoft.com/office/drawing/2014/main" id="{AB2EC9DC-C048-322D-856E-BFB22D5CCD81}"/>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AB2EC9DC-C048-322D-856E-BFB22D5CCD81}"/>
                      </a:ext>
                    </a:extLst>
                  </p:cNvPr>
                  <p:cNvPicPr/>
                  <p:nvPr/>
                </p:nvPicPr>
                <p:blipFill>
                  <a:blip r:embed="rId39"/>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42" name="Ink 41">
                    <a:extLst>
                      <a:ext uri="{FF2B5EF4-FFF2-40B4-BE49-F238E27FC236}">
                        <a16:creationId xmlns:a16="http://schemas.microsoft.com/office/drawing/2014/main" id="{EA2C902B-3827-AF7C-F60C-1C7268188E14}"/>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EA2C902B-3827-AF7C-F60C-1C7268188E14}"/>
                      </a:ext>
                    </a:extLst>
                  </p:cNvPr>
                  <p:cNvPicPr/>
                  <p:nvPr/>
                </p:nvPicPr>
                <p:blipFill>
                  <a:blip r:embed="rId41"/>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39ACD772-D1E4-6EBF-3C8D-2E84F44318E4}"/>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2DABCF5D-89CC-BC18-C214-553DC6E1BB17}"/>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42">
                <p14:nvContentPartPr>
                  <p14:cNvPr id="38" name="Ink 37">
                    <a:extLst>
                      <a:ext uri="{FF2B5EF4-FFF2-40B4-BE49-F238E27FC236}">
                        <a16:creationId xmlns:a16="http://schemas.microsoft.com/office/drawing/2014/main" id="{01BE21F4-DE60-DFD7-611F-4B733DBD4752}"/>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01BE21F4-DE60-DFD7-611F-4B733DBD4752}"/>
                      </a:ext>
                    </a:extLst>
                  </p:cNvPr>
                  <p:cNvPicPr/>
                  <p:nvPr/>
                </p:nvPicPr>
                <p:blipFill>
                  <a:blip r:embed="rId35"/>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9" name="Ink 38">
                    <a:extLst>
                      <a:ext uri="{FF2B5EF4-FFF2-40B4-BE49-F238E27FC236}">
                        <a16:creationId xmlns:a16="http://schemas.microsoft.com/office/drawing/2014/main" id="{3A86283F-7340-2131-07B6-CC83CE377928}"/>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3A86283F-7340-2131-07B6-CC83CE377928}"/>
                      </a:ext>
                    </a:extLst>
                  </p:cNvPr>
                  <p:cNvPicPr/>
                  <p:nvPr/>
                </p:nvPicPr>
                <p:blipFill>
                  <a:blip r:embed="rId44"/>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7ADA9C3E-F97F-E22C-C02E-5C941FE6504A}"/>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7C7AF074-33EE-F405-917B-47F28F8AB8AF}"/>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45">
                <p14:nvContentPartPr>
                  <p14:cNvPr id="35" name="Ink 34">
                    <a:extLst>
                      <a:ext uri="{FF2B5EF4-FFF2-40B4-BE49-F238E27FC236}">
                        <a16:creationId xmlns:a16="http://schemas.microsoft.com/office/drawing/2014/main" id="{6711D32B-2C0E-6CAC-2A25-72301A257A75}"/>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6711D32B-2C0E-6CAC-2A25-72301A257A75}"/>
                      </a:ext>
                    </a:extLst>
                  </p:cNvPr>
                  <p:cNvPicPr/>
                  <p:nvPr/>
                </p:nvPicPr>
                <p:blipFill>
                  <a:blip r:embed="rId35"/>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6" name="Ink 35">
                    <a:extLst>
                      <a:ext uri="{FF2B5EF4-FFF2-40B4-BE49-F238E27FC236}">
                        <a16:creationId xmlns:a16="http://schemas.microsoft.com/office/drawing/2014/main" id="{0CF5C2C4-EE6E-5EF5-C63B-FBEA4435267F}"/>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0CF5C2C4-EE6E-5EF5-C63B-FBEA4435267F}"/>
                      </a:ext>
                    </a:extLst>
                  </p:cNvPr>
                  <p:cNvPicPr/>
                  <p:nvPr/>
                </p:nvPicPr>
                <p:blipFill>
                  <a:blip r:embed="rId47"/>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C9905AE8-843E-0C8D-C6F8-5AA8F69D69E7}"/>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699E8D1B-3F08-8E67-DB83-27C272DBB583}"/>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48">
                <p14:nvContentPartPr>
                  <p14:cNvPr id="30" name="Ink 29">
                    <a:extLst>
                      <a:ext uri="{FF2B5EF4-FFF2-40B4-BE49-F238E27FC236}">
                        <a16:creationId xmlns:a16="http://schemas.microsoft.com/office/drawing/2014/main" id="{8D7C832B-C98A-22EF-4BB6-EAC5100C7424}"/>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8D7C832B-C98A-22EF-4BB6-EAC5100C7424}"/>
                      </a:ext>
                    </a:extLst>
                  </p:cNvPr>
                  <p:cNvPicPr/>
                  <p:nvPr/>
                </p:nvPicPr>
                <p:blipFill>
                  <a:blip r:embed="rId35"/>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322D2F4A-1D9C-372D-61FD-555E9539DACE}"/>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49">
                  <p14:nvContentPartPr>
                    <p14:cNvPr id="32" name="Ink 31">
                      <a:extLst>
                        <a:ext uri="{FF2B5EF4-FFF2-40B4-BE49-F238E27FC236}">
                          <a16:creationId xmlns:a16="http://schemas.microsoft.com/office/drawing/2014/main" id="{7CDE5B89-A414-3200-32A9-1B829BE2E604}"/>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7CDE5B89-A414-3200-32A9-1B829BE2E604}"/>
                        </a:ext>
                      </a:extLst>
                    </p:cNvPr>
                    <p:cNvPicPr/>
                    <p:nvPr/>
                  </p:nvPicPr>
                  <p:blipFill>
                    <a:blip r:embed="rId50"/>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C486DD6A-F801-C2B5-7A5D-125C694A4A76}"/>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C486DD6A-F801-C2B5-7A5D-125C694A4A76}"/>
                        </a:ext>
                      </a:extLst>
                    </p:cNvPr>
                    <p:cNvPicPr/>
                    <p:nvPr/>
                  </p:nvPicPr>
                  <p:blipFill>
                    <a:blip r:embed="rId52"/>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FD746026-C4CF-6613-7B84-E7E3C2B21D51}"/>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DEBF8AD8-EDF9-8582-BDDB-E8D56AD05653}"/>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3BBF36C9-3F6A-0ACE-ADD2-C010D7C83117}"/>
                </a:ext>
              </a:extLst>
            </p:cNvPr>
            <p:cNvSpPr txBox="1"/>
            <p:nvPr/>
          </p:nvSpPr>
          <p:spPr>
            <a:xfrm>
              <a:off x="79664" y="6345546"/>
              <a:ext cx="435644" cy="369332"/>
            </a:xfrm>
            <a:prstGeom prst="rect">
              <a:avLst/>
            </a:prstGeom>
            <a:noFill/>
          </p:spPr>
          <p:txBody>
            <a:bodyPr wrap="square" rtlCol="0">
              <a:spAutoFit/>
            </a:bodyPr>
            <a:lstStyle/>
            <a:p>
              <a:r>
                <a:rPr lang="en-US" dirty="0"/>
                <a:t>03</a:t>
              </a:r>
            </a:p>
          </p:txBody>
        </p:sp>
      </p:grpSp>
      <p:graphicFrame>
        <p:nvGraphicFramePr>
          <p:cNvPr id="6" name="Content Placeholder 5">
            <a:extLst>
              <a:ext uri="{FF2B5EF4-FFF2-40B4-BE49-F238E27FC236}">
                <a16:creationId xmlns:a16="http://schemas.microsoft.com/office/drawing/2014/main" id="{416FF90D-05BE-0B03-2B5A-757A7F8E091C}"/>
              </a:ext>
            </a:extLst>
          </p:cNvPr>
          <p:cNvGraphicFramePr>
            <a:graphicFrameLocks noGrp="1"/>
          </p:cNvGraphicFramePr>
          <p:nvPr>
            <p:ph sz="quarter" idx="14"/>
            <p:extLst>
              <p:ext uri="{D42A27DB-BD31-4B8C-83A1-F6EECF244321}">
                <p14:modId xmlns:p14="http://schemas.microsoft.com/office/powerpoint/2010/main" val="2275859598"/>
              </p:ext>
            </p:extLst>
          </p:nvPr>
        </p:nvGraphicFramePr>
        <p:xfrm>
          <a:off x="210727" y="1982591"/>
          <a:ext cx="11334731" cy="3778250"/>
        </p:xfrm>
        <a:graphic>
          <a:graphicData uri="http://schemas.openxmlformats.org/drawingml/2006/diagram">
            <dgm:relIds xmlns:dgm="http://schemas.openxmlformats.org/drawingml/2006/diagram" xmlns:r="http://schemas.openxmlformats.org/officeDocument/2006/relationships" r:dm="rId53" r:lo="rId54" r:qs="rId55" r:cs="rId56"/>
          </a:graphicData>
        </a:graphic>
      </p:graphicFrame>
    </p:spTree>
    <p:extLst>
      <p:ext uri="{BB962C8B-B14F-4D97-AF65-F5344CB8AC3E}">
        <p14:creationId xmlns:p14="http://schemas.microsoft.com/office/powerpoint/2010/main" val="984969611"/>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56F53FAA-20AA-5D80-FF6B-4D4A6192C9C8}"/>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E4B914D8-5650-D0AA-892B-EC1882551143}"/>
              </a:ext>
            </a:extLst>
          </p:cNvPr>
          <p:cNvPicPr>
            <a:picLocks noChangeAspect="1"/>
          </p:cNvPicPr>
          <p:nvPr/>
        </p:nvPicPr>
        <p:blipFill>
          <a:blip r:embed="rId3"/>
          <a:stretch>
            <a:fillRect/>
          </a:stretch>
        </p:blipFill>
        <p:spPr>
          <a:xfrm>
            <a:off x="10972959" y="-254000"/>
            <a:ext cx="7382933" cy="7382933"/>
          </a:xfrm>
          <a:prstGeom prst="rect">
            <a:avLst/>
          </a:prstGeom>
        </p:spPr>
      </p:pic>
      <p:sp>
        <p:nvSpPr>
          <p:cNvPr id="2" name="Title 1">
            <a:extLst>
              <a:ext uri="{FF2B5EF4-FFF2-40B4-BE49-F238E27FC236}">
                <a16:creationId xmlns:a16="http://schemas.microsoft.com/office/drawing/2014/main" id="{A25106CD-97C5-B890-AEEE-7C370E27C07C}"/>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Workforce Skills and Practice Culture </a:t>
            </a:r>
          </a:p>
        </p:txBody>
      </p:sp>
      <p:cxnSp>
        <p:nvCxnSpPr>
          <p:cNvPr id="10" name="Straight Connector 9">
            <a:extLst>
              <a:ext uri="{FF2B5EF4-FFF2-40B4-BE49-F238E27FC236}">
                <a16:creationId xmlns:a16="http://schemas.microsoft.com/office/drawing/2014/main" id="{1E974968-5FB6-CE40-116F-0863C8F1A2E1}"/>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57823A2-F0EF-C29F-390D-22747329F8EF}"/>
              </a:ext>
            </a:extLst>
          </p:cNvPr>
          <p:cNvGrpSpPr/>
          <p:nvPr/>
        </p:nvGrpSpPr>
        <p:grpSpPr>
          <a:xfrm>
            <a:off x="865459" y="6332348"/>
            <a:ext cx="6328688" cy="395728"/>
            <a:chOff x="3375836" y="5384477"/>
            <a:chExt cx="6328688" cy="395728"/>
          </a:xfrm>
        </p:grpSpPr>
        <p:grpSp>
          <p:nvGrpSpPr>
            <p:cNvPr id="19" name="Group 18">
              <a:extLst>
                <a:ext uri="{FF2B5EF4-FFF2-40B4-BE49-F238E27FC236}">
                  <a16:creationId xmlns:a16="http://schemas.microsoft.com/office/drawing/2014/main" id="{37701FB0-B8EE-1000-A1BD-93B95E2F9D83}"/>
                </a:ext>
              </a:extLst>
            </p:cNvPr>
            <p:cNvGrpSpPr/>
            <p:nvPr/>
          </p:nvGrpSpPr>
          <p:grpSpPr>
            <a:xfrm>
              <a:off x="3375836" y="5435017"/>
              <a:ext cx="515031" cy="328413"/>
              <a:chOff x="6410546" y="806450"/>
              <a:chExt cx="5442787" cy="3672057"/>
            </a:xfrm>
          </p:grpSpPr>
          <p:pic>
            <p:nvPicPr>
              <p:cNvPr id="60" name="Picture 59">
                <a:extLst>
                  <a:ext uri="{FF2B5EF4-FFF2-40B4-BE49-F238E27FC236}">
                    <a16:creationId xmlns:a16="http://schemas.microsoft.com/office/drawing/2014/main" id="{654605D5-44C3-52A2-5F8D-80064AB8228A}"/>
                  </a:ext>
                </a:extLst>
              </p:cNvPr>
              <p:cNvPicPr>
                <a:picLocks noChangeAspect="1"/>
              </p:cNvPicPr>
              <p:nvPr/>
            </p:nvPicPr>
            <p:blipFill>
              <a:blip r:embed="rId4"/>
              <a:stretch>
                <a:fillRect/>
              </a:stretch>
            </p:blipFill>
            <p:spPr>
              <a:xfrm>
                <a:off x="6410546" y="806450"/>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61" name="Ink 60">
                    <a:extLst>
                      <a:ext uri="{FF2B5EF4-FFF2-40B4-BE49-F238E27FC236}">
                        <a16:creationId xmlns:a16="http://schemas.microsoft.com/office/drawing/2014/main" id="{563DEA24-0576-068F-022A-76D5A27F7F95}"/>
                      </a:ext>
                    </a:extLst>
                  </p14:cNvPr>
                  <p14:cNvContentPartPr/>
                  <p14:nvPr/>
                </p14:nvContentPartPr>
                <p14:xfrm>
                  <a:off x="7709349" y="2022671"/>
                  <a:ext cx="1370367" cy="1099754"/>
                </p14:xfrm>
              </p:contentPart>
            </mc:Choice>
            <mc:Fallback xmlns="">
              <p:pic>
                <p:nvPicPr>
                  <p:cNvPr id="61" name="Ink 60">
                    <a:extLst>
                      <a:ext uri="{FF2B5EF4-FFF2-40B4-BE49-F238E27FC236}">
                        <a16:creationId xmlns:a16="http://schemas.microsoft.com/office/drawing/2014/main" id="{563DEA24-0576-068F-022A-76D5A27F7F95}"/>
                      </a:ext>
                    </a:extLst>
                  </p:cNvPr>
                  <p:cNvPicPr/>
                  <p:nvPr/>
                </p:nvPicPr>
                <p:blipFill>
                  <a:blip r:embed="rId6"/>
                  <a:stretch>
                    <a:fillRect/>
                  </a:stretch>
                </p:blipFill>
                <p:spPr>
                  <a:xfrm>
                    <a:off x="7644816" y="19544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2" name="Ink 61">
                    <a:extLst>
                      <a:ext uri="{FF2B5EF4-FFF2-40B4-BE49-F238E27FC236}">
                        <a16:creationId xmlns:a16="http://schemas.microsoft.com/office/drawing/2014/main" id="{27B753E4-1B51-5474-68B5-AEBF04CEF090}"/>
                      </a:ext>
                    </a:extLst>
                  </p14:cNvPr>
                  <p14:cNvContentPartPr/>
                  <p14:nvPr/>
                </p14:nvContentPartPr>
                <p14:xfrm>
                  <a:off x="9712987" y="1941880"/>
                  <a:ext cx="1036080" cy="28440"/>
                </p14:xfrm>
              </p:contentPart>
            </mc:Choice>
            <mc:Fallback xmlns="">
              <p:pic>
                <p:nvPicPr>
                  <p:cNvPr id="62" name="Ink 61">
                    <a:extLst>
                      <a:ext uri="{FF2B5EF4-FFF2-40B4-BE49-F238E27FC236}">
                        <a16:creationId xmlns:a16="http://schemas.microsoft.com/office/drawing/2014/main" id="{27B753E4-1B51-5474-68B5-AEBF04CEF090}"/>
                      </a:ext>
                    </a:extLst>
                  </p:cNvPr>
                  <p:cNvPicPr/>
                  <p:nvPr/>
                </p:nvPicPr>
                <p:blipFill>
                  <a:blip r:embed="rId8"/>
                  <a:stretch>
                    <a:fillRect/>
                  </a:stretch>
                </p:blipFill>
                <p:spPr>
                  <a:xfrm>
                    <a:off x="9648469" y="1881445"/>
                    <a:ext cx="1165116" cy="14931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3" name="Ink 62">
                    <a:extLst>
                      <a:ext uri="{FF2B5EF4-FFF2-40B4-BE49-F238E27FC236}">
                        <a16:creationId xmlns:a16="http://schemas.microsoft.com/office/drawing/2014/main" id="{6DEE0F3C-85EF-7081-9B67-EF444A822A79}"/>
                      </a:ext>
                    </a:extLst>
                  </p14:cNvPr>
                  <p14:cNvContentPartPr/>
                  <p14:nvPr/>
                </p14:nvContentPartPr>
                <p14:xfrm>
                  <a:off x="9689587" y="1950160"/>
                  <a:ext cx="960120" cy="1313640"/>
                </p14:xfrm>
              </p:contentPart>
            </mc:Choice>
            <mc:Fallback xmlns="">
              <p:pic>
                <p:nvPicPr>
                  <p:cNvPr id="63" name="Ink 62">
                    <a:extLst>
                      <a:ext uri="{FF2B5EF4-FFF2-40B4-BE49-F238E27FC236}">
                        <a16:creationId xmlns:a16="http://schemas.microsoft.com/office/drawing/2014/main" id="{6DEE0F3C-85EF-7081-9B67-EF444A822A79}"/>
                      </a:ext>
                    </a:extLst>
                  </p:cNvPr>
                  <p:cNvPicPr/>
                  <p:nvPr/>
                </p:nvPicPr>
                <p:blipFill>
                  <a:blip r:embed="rId10"/>
                  <a:stretch>
                    <a:fillRect/>
                  </a:stretch>
                </p:blipFill>
                <p:spPr>
                  <a:xfrm>
                    <a:off x="9625073" y="1881867"/>
                    <a:ext cx="1089148" cy="1450226"/>
                  </a:xfrm>
                  <a:prstGeom prst="rect">
                    <a:avLst/>
                  </a:prstGeom>
                </p:spPr>
              </p:pic>
            </mc:Fallback>
          </mc:AlternateContent>
        </p:grpSp>
        <p:grpSp>
          <p:nvGrpSpPr>
            <p:cNvPr id="20" name="Group 19">
              <a:extLst>
                <a:ext uri="{FF2B5EF4-FFF2-40B4-BE49-F238E27FC236}">
                  <a16:creationId xmlns:a16="http://schemas.microsoft.com/office/drawing/2014/main" id="{65382902-15C2-6A94-B084-52BF28AD7885}"/>
                </a:ext>
              </a:extLst>
            </p:cNvPr>
            <p:cNvGrpSpPr/>
            <p:nvPr/>
          </p:nvGrpSpPr>
          <p:grpSpPr>
            <a:xfrm>
              <a:off x="3990286" y="5418153"/>
              <a:ext cx="515032" cy="328413"/>
              <a:chOff x="6554479" y="882650"/>
              <a:chExt cx="5442787" cy="3672057"/>
            </a:xfrm>
          </p:grpSpPr>
          <p:pic>
            <p:nvPicPr>
              <p:cNvPr id="57" name="Picture 56">
                <a:extLst>
                  <a:ext uri="{FF2B5EF4-FFF2-40B4-BE49-F238E27FC236}">
                    <a16:creationId xmlns:a16="http://schemas.microsoft.com/office/drawing/2014/main" id="{88C8E41F-3E63-5561-FFA5-104CD4C20BD7}"/>
                  </a:ext>
                </a:extLst>
              </p:cNvPr>
              <p:cNvPicPr>
                <a:picLocks noChangeAspect="1"/>
              </p:cNvPicPr>
              <p:nvPr/>
            </p:nvPicPr>
            <p:blipFill>
              <a:blip r:embed="rId4"/>
              <a:stretch>
                <a:fillRect/>
              </a:stretch>
            </p:blipFill>
            <p:spPr>
              <a:xfrm>
                <a:off x="6554479" y="882650"/>
                <a:ext cx="5442787" cy="3672057"/>
              </a:xfrm>
              <a:prstGeom prst="rect">
                <a:avLst/>
              </a:prstGeom>
            </p:spPr>
          </p:pic>
          <mc:AlternateContent xmlns:mc="http://schemas.openxmlformats.org/markup-compatibility/2006" xmlns:p14="http://schemas.microsoft.com/office/powerpoint/2010/main">
            <mc:Choice Requires="p14">
              <p:contentPart p14:bwMode="auto" r:id="rId11">
                <p14:nvContentPartPr>
                  <p14:cNvPr id="58" name="Ink 57">
                    <a:extLst>
                      <a:ext uri="{FF2B5EF4-FFF2-40B4-BE49-F238E27FC236}">
                        <a16:creationId xmlns:a16="http://schemas.microsoft.com/office/drawing/2014/main" id="{9DCABFB4-7409-916F-56F3-10622F0D5DDC}"/>
                      </a:ext>
                    </a:extLst>
                  </p14:cNvPr>
                  <p14:cNvContentPartPr/>
                  <p14:nvPr/>
                </p14:nvContentPartPr>
                <p14:xfrm>
                  <a:off x="7853282" y="2098871"/>
                  <a:ext cx="1370367" cy="1099754"/>
                </p14:xfrm>
              </p:contentPart>
            </mc:Choice>
            <mc:Fallback xmlns="">
              <p:pic>
                <p:nvPicPr>
                  <p:cNvPr id="58" name="Ink 57">
                    <a:extLst>
                      <a:ext uri="{FF2B5EF4-FFF2-40B4-BE49-F238E27FC236}">
                        <a16:creationId xmlns:a16="http://schemas.microsoft.com/office/drawing/2014/main" id="{9DCABFB4-7409-916F-56F3-10622F0D5DDC}"/>
                      </a:ext>
                    </a:extLst>
                  </p:cNvPr>
                  <p:cNvPicPr/>
                  <p:nvPr/>
                </p:nvPicPr>
                <p:blipFill>
                  <a:blip r:embed="rId6"/>
                  <a:stretch>
                    <a:fillRect/>
                  </a:stretch>
                </p:blipFill>
                <p:spPr>
                  <a:xfrm>
                    <a:off x="7788749" y="20306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9" name="Ink 58">
                    <a:extLst>
                      <a:ext uri="{FF2B5EF4-FFF2-40B4-BE49-F238E27FC236}">
                        <a16:creationId xmlns:a16="http://schemas.microsoft.com/office/drawing/2014/main" id="{9CAB3EDC-1751-F82E-C32B-2AC88CAE55B3}"/>
                      </a:ext>
                    </a:extLst>
                  </p14:cNvPr>
                  <p14:cNvContentPartPr/>
                  <p14:nvPr/>
                </p14:nvContentPartPr>
                <p14:xfrm>
                  <a:off x="9765480" y="1622080"/>
                  <a:ext cx="893880" cy="1476000"/>
                </p14:xfrm>
              </p:contentPart>
            </mc:Choice>
            <mc:Fallback xmlns="">
              <p:pic>
                <p:nvPicPr>
                  <p:cNvPr id="59" name="Ink 58">
                    <a:extLst>
                      <a:ext uri="{FF2B5EF4-FFF2-40B4-BE49-F238E27FC236}">
                        <a16:creationId xmlns:a16="http://schemas.microsoft.com/office/drawing/2014/main" id="{9CAB3EDC-1751-F82E-C32B-2AC88CAE55B3}"/>
                      </a:ext>
                    </a:extLst>
                  </p:cNvPr>
                  <p:cNvPicPr/>
                  <p:nvPr/>
                </p:nvPicPr>
                <p:blipFill>
                  <a:blip r:embed="rId13"/>
                  <a:stretch>
                    <a:fillRect/>
                  </a:stretch>
                </p:blipFill>
                <p:spPr>
                  <a:xfrm>
                    <a:off x="9701090" y="1553895"/>
                    <a:ext cx="1022659" cy="1612370"/>
                  </a:xfrm>
                  <a:prstGeom prst="rect">
                    <a:avLst/>
                  </a:prstGeom>
                </p:spPr>
              </p:pic>
            </mc:Fallback>
          </mc:AlternateContent>
        </p:grpSp>
        <p:grpSp>
          <p:nvGrpSpPr>
            <p:cNvPr id="21" name="Group 20">
              <a:extLst>
                <a:ext uri="{FF2B5EF4-FFF2-40B4-BE49-F238E27FC236}">
                  <a16:creationId xmlns:a16="http://schemas.microsoft.com/office/drawing/2014/main" id="{12469788-622F-C8CB-6A9A-B00259400DCE}"/>
                </a:ext>
              </a:extLst>
            </p:cNvPr>
            <p:cNvGrpSpPr/>
            <p:nvPr/>
          </p:nvGrpSpPr>
          <p:grpSpPr>
            <a:xfrm>
              <a:off x="4600013" y="5411898"/>
              <a:ext cx="519306" cy="328413"/>
              <a:chOff x="6444250" y="808211"/>
              <a:chExt cx="5442787" cy="3672057"/>
            </a:xfrm>
          </p:grpSpPr>
          <p:pic>
            <p:nvPicPr>
              <p:cNvPr id="52" name="Picture 51">
                <a:extLst>
                  <a:ext uri="{FF2B5EF4-FFF2-40B4-BE49-F238E27FC236}">
                    <a16:creationId xmlns:a16="http://schemas.microsoft.com/office/drawing/2014/main" id="{EE89802A-04C4-5F4A-B85F-870E904D48A7}"/>
                  </a:ext>
                </a:extLst>
              </p:cNvPr>
              <p:cNvPicPr>
                <a:picLocks noChangeAspect="1"/>
              </p:cNvPicPr>
              <p:nvPr/>
            </p:nvPicPr>
            <p:blipFill>
              <a:blip r:embed="rId4"/>
              <a:stretch>
                <a:fillRect/>
              </a:stretch>
            </p:blipFill>
            <p:spPr>
              <a:xfrm>
                <a:off x="6444250" y="808211"/>
                <a:ext cx="5442787" cy="3672057"/>
              </a:xfrm>
              <a:prstGeom prst="rect">
                <a:avLst/>
              </a:prstGeom>
            </p:spPr>
          </p:pic>
          <mc:AlternateContent xmlns:mc="http://schemas.openxmlformats.org/markup-compatibility/2006" xmlns:p14="http://schemas.microsoft.com/office/powerpoint/2010/main">
            <mc:Choice Requires="p14">
              <p:contentPart p14:bwMode="auto" r:id="rId14">
                <p14:nvContentPartPr>
                  <p14:cNvPr id="53" name="Ink 52">
                    <a:extLst>
                      <a:ext uri="{FF2B5EF4-FFF2-40B4-BE49-F238E27FC236}">
                        <a16:creationId xmlns:a16="http://schemas.microsoft.com/office/drawing/2014/main" id="{4840AE19-5CEA-AC71-5AB2-6EADE573279D}"/>
                      </a:ext>
                    </a:extLst>
                  </p14:cNvPr>
                  <p14:cNvContentPartPr/>
                  <p14:nvPr/>
                </p14:nvContentPartPr>
                <p14:xfrm>
                  <a:off x="7743053" y="2024432"/>
                  <a:ext cx="1370367" cy="1099754"/>
                </p14:xfrm>
              </p:contentPart>
            </mc:Choice>
            <mc:Fallback xmlns="">
              <p:pic>
                <p:nvPicPr>
                  <p:cNvPr id="53" name="Ink 52">
                    <a:extLst>
                      <a:ext uri="{FF2B5EF4-FFF2-40B4-BE49-F238E27FC236}">
                        <a16:creationId xmlns:a16="http://schemas.microsoft.com/office/drawing/2014/main" id="{4840AE19-5CEA-AC71-5AB2-6EADE573279D}"/>
                      </a:ext>
                    </a:extLst>
                  </p:cNvPr>
                  <p:cNvPicPr/>
                  <p:nvPr/>
                </p:nvPicPr>
                <p:blipFill>
                  <a:blip r:embed="rId15"/>
                  <a:stretch>
                    <a:fillRect/>
                  </a:stretch>
                </p:blipFill>
                <p:spPr>
                  <a:xfrm>
                    <a:off x="7679052" y="1956199"/>
                    <a:ext cx="1498368" cy="1236220"/>
                  </a:xfrm>
                  <a:prstGeom prst="rect">
                    <a:avLst/>
                  </a:prstGeom>
                </p:spPr>
              </p:pic>
            </mc:Fallback>
          </mc:AlternateContent>
          <p:grpSp>
            <p:nvGrpSpPr>
              <p:cNvPr id="54" name="Group 53">
                <a:extLst>
                  <a:ext uri="{FF2B5EF4-FFF2-40B4-BE49-F238E27FC236}">
                    <a16:creationId xmlns:a16="http://schemas.microsoft.com/office/drawing/2014/main" id="{8F552BA9-E166-EDB7-8BEA-BE4FFF32D48F}"/>
                  </a:ext>
                </a:extLst>
              </p:cNvPr>
              <p:cNvGrpSpPr/>
              <p:nvPr/>
            </p:nvGrpSpPr>
            <p:grpSpPr>
              <a:xfrm>
                <a:off x="9379851" y="1895041"/>
                <a:ext cx="1232640" cy="1702800"/>
                <a:chOff x="3775080" y="1893280"/>
                <a:chExt cx="1232640" cy="1702800"/>
              </a:xfrm>
            </p:grpSpPr>
            <mc:AlternateContent xmlns:mc="http://schemas.openxmlformats.org/markup-compatibility/2006" xmlns:p14="http://schemas.microsoft.com/office/powerpoint/2010/main">
              <mc:Choice Requires="p14">
                <p:contentPart p14:bwMode="auto" r:id="rId16">
                  <p14:nvContentPartPr>
                    <p14:cNvPr id="55" name="Ink 54">
                      <a:extLst>
                        <a:ext uri="{FF2B5EF4-FFF2-40B4-BE49-F238E27FC236}">
                          <a16:creationId xmlns:a16="http://schemas.microsoft.com/office/drawing/2014/main" id="{15F860ED-1767-B62F-9CD6-A77D9A876033}"/>
                        </a:ext>
                      </a:extLst>
                    </p14:cNvPr>
                    <p14:cNvContentPartPr/>
                    <p14:nvPr/>
                  </p14:nvContentPartPr>
                  <p14:xfrm>
                    <a:off x="3775080" y="1893280"/>
                    <a:ext cx="1232640" cy="1702800"/>
                  </p14:xfrm>
                </p:contentPart>
              </mc:Choice>
              <mc:Fallback xmlns="">
                <p:pic>
                  <p:nvPicPr>
                    <p:cNvPr id="55" name="Ink 54">
                      <a:extLst>
                        <a:ext uri="{FF2B5EF4-FFF2-40B4-BE49-F238E27FC236}">
                          <a16:creationId xmlns:a16="http://schemas.microsoft.com/office/drawing/2014/main" id="{15F860ED-1767-B62F-9CD6-A77D9A876033}"/>
                        </a:ext>
                      </a:extLst>
                    </p:cNvPr>
                    <p:cNvPicPr/>
                    <p:nvPr/>
                  </p:nvPicPr>
                  <p:blipFill>
                    <a:blip r:embed="rId17"/>
                    <a:stretch>
                      <a:fillRect/>
                    </a:stretch>
                  </p:blipFill>
                  <p:spPr>
                    <a:xfrm>
                      <a:off x="3711193" y="1825007"/>
                      <a:ext cx="1360414" cy="1839345"/>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56" name="Ink 55">
                      <a:extLst>
                        <a:ext uri="{FF2B5EF4-FFF2-40B4-BE49-F238E27FC236}">
                          <a16:creationId xmlns:a16="http://schemas.microsoft.com/office/drawing/2014/main" id="{E7BBCB9F-BDAB-7373-3CF1-D598A034DD9D}"/>
                        </a:ext>
                      </a:extLst>
                    </p14:cNvPr>
                    <p14:cNvContentPartPr/>
                    <p14:nvPr/>
                  </p14:nvContentPartPr>
                  <p14:xfrm>
                    <a:off x="4042920" y="2617960"/>
                    <a:ext cx="955080" cy="26280"/>
                  </p14:xfrm>
                </p:contentPart>
              </mc:Choice>
              <mc:Fallback xmlns="">
                <p:pic>
                  <p:nvPicPr>
                    <p:cNvPr id="56" name="Ink 55">
                      <a:extLst>
                        <a:ext uri="{FF2B5EF4-FFF2-40B4-BE49-F238E27FC236}">
                          <a16:creationId xmlns:a16="http://schemas.microsoft.com/office/drawing/2014/main" id="{E7BBCB9F-BDAB-7373-3CF1-D598A034DD9D}"/>
                        </a:ext>
                      </a:extLst>
                    </p:cNvPr>
                    <p:cNvPicPr/>
                    <p:nvPr/>
                  </p:nvPicPr>
                  <p:blipFill>
                    <a:blip r:embed="rId19"/>
                    <a:stretch>
                      <a:fillRect/>
                    </a:stretch>
                  </p:blipFill>
                  <p:spPr>
                    <a:xfrm>
                      <a:off x="3978997" y="2554137"/>
                      <a:ext cx="1082925" cy="153926"/>
                    </a:xfrm>
                    <a:prstGeom prst="rect">
                      <a:avLst/>
                    </a:prstGeom>
                  </p:spPr>
                </p:pic>
              </mc:Fallback>
            </mc:AlternateContent>
          </p:grpSp>
        </p:grpSp>
        <p:grpSp>
          <p:nvGrpSpPr>
            <p:cNvPr id="22" name="Group 21">
              <a:extLst>
                <a:ext uri="{FF2B5EF4-FFF2-40B4-BE49-F238E27FC236}">
                  <a16:creationId xmlns:a16="http://schemas.microsoft.com/office/drawing/2014/main" id="{4542D21F-682F-8564-B184-3D664828B22E}"/>
                </a:ext>
              </a:extLst>
            </p:cNvPr>
            <p:cNvGrpSpPr/>
            <p:nvPr/>
          </p:nvGrpSpPr>
          <p:grpSpPr>
            <a:xfrm>
              <a:off x="5233271" y="5411163"/>
              <a:ext cx="554758" cy="343794"/>
              <a:chOff x="6667810" y="806450"/>
              <a:chExt cx="5442787" cy="3672057"/>
            </a:xfrm>
          </p:grpSpPr>
          <p:pic>
            <p:nvPicPr>
              <p:cNvPr id="49" name="Picture 48">
                <a:extLst>
                  <a:ext uri="{FF2B5EF4-FFF2-40B4-BE49-F238E27FC236}">
                    <a16:creationId xmlns:a16="http://schemas.microsoft.com/office/drawing/2014/main" id="{FC71692B-ADB2-0396-00D6-45942038EF63}"/>
                  </a:ext>
                </a:extLst>
              </p:cNvPr>
              <p:cNvPicPr>
                <a:picLocks noChangeAspect="1"/>
              </p:cNvPicPr>
              <p:nvPr/>
            </p:nvPicPr>
            <p:blipFill>
              <a:blip r:embed="rId4"/>
              <a:stretch>
                <a:fillRect/>
              </a:stretch>
            </p:blipFill>
            <p:spPr>
              <a:xfrm>
                <a:off x="6667810" y="806450"/>
                <a:ext cx="5442787" cy="3672057"/>
              </a:xfrm>
              <a:prstGeom prst="rect">
                <a:avLst/>
              </a:prstGeom>
            </p:spPr>
          </p:pic>
          <mc:AlternateContent xmlns:mc="http://schemas.openxmlformats.org/markup-compatibility/2006" xmlns:p14="http://schemas.microsoft.com/office/powerpoint/2010/main">
            <mc:Choice Requires="p14">
              <p:contentPart p14:bwMode="auto" r:id="rId20">
                <p14:nvContentPartPr>
                  <p14:cNvPr id="50" name="Ink 49">
                    <a:extLst>
                      <a:ext uri="{FF2B5EF4-FFF2-40B4-BE49-F238E27FC236}">
                        <a16:creationId xmlns:a16="http://schemas.microsoft.com/office/drawing/2014/main" id="{86012618-B061-0E5F-689E-069F99C1C102}"/>
                      </a:ext>
                    </a:extLst>
                  </p14:cNvPr>
                  <p14:cNvContentPartPr/>
                  <p14:nvPr/>
                </p14:nvContentPartPr>
                <p14:xfrm>
                  <a:off x="7966613" y="2022671"/>
                  <a:ext cx="1370367" cy="1099754"/>
                </p14:xfrm>
              </p:contentPart>
            </mc:Choice>
            <mc:Fallback xmlns="">
              <p:pic>
                <p:nvPicPr>
                  <p:cNvPr id="50" name="Ink 49">
                    <a:extLst>
                      <a:ext uri="{FF2B5EF4-FFF2-40B4-BE49-F238E27FC236}">
                        <a16:creationId xmlns:a16="http://schemas.microsoft.com/office/drawing/2014/main" id="{86012618-B061-0E5F-689E-069F99C1C102}"/>
                      </a:ext>
                    </a:extLst>
                  </p:cNvPr>
                  <p:cNvPicPr/>
                  <p:nvPr/>
                </p:nvPicPr>
                <p:blipFill>
                  <a:blip r:embed="rId21"/>
                  <a:stretch>
                    <a:fillRect/>
                  </a:stretch>
                </p:blipFill>
                <p:spPr>
                  <a:xfrm>
                    <a:off x="7906725" y="1957529"/>
                    <a:ext cx="1490142" cy="1230038"/>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51" name="Ink 50">
                    <a:extLst>
                      <a:ext uri="{FF2B5EF4-FFF2-40B4-BE49-F238E27FC236}">
                        <a16:creationId xmlns:a16="http://schemas.microsoft.com/office/drawing/2014/main" id="{3B662337-DCD8-FAD8-D941-5E8B9FDA5FFF}"/>
                      </a:ext>
                    </a:extLst>
                  </p14:cNvPr>
                  <p14:cNvContentPartPr/>
                  <p14:nvPr/>
                </p14:nvContentPartPr>
                <p14:xfrm>
                  <a:off x="9826971" y="1823800"/>
                  <a:ext cx="968760" cy="1394640"/>
                </p14:xfrm>
              </p:contentPart>
            </mc:Choice>
            <mc:Fallback xmlns="">
              <p:pic>
                <p:nvPicPr>
                  <p:cNvPr id="51" name="Ink 50">
                    <a:extLst>
                      <a:ext uri="{FF2B5EF4-FFF2-40B4-BE49-F238E27FC236}">
                        <a16:creationId xmlns:a16="http://schemas.microsoft.com/office/drawing/2014/main" id="{3B662337-DCD8-FAD8-D941-5E8B9FDA5FFF}"/>
                      </a:ext>
                    </a:extLst>
                  </p:cNvPr>
                  <p:cNvPicPr/>
                  <p:nvPr/>
                </p:nvPicPr>
                <p:blipFill>
                  <a:blip r:embed="rId23"/>
                  <a:stretch>
                    <a:fillRect/>
                  </a:stretch>
                </p:blipFill>
                <p:spPr>
                  <a:xfrm>
                    <a:off x="9767084" y="1758666"/>
                    <a:ext cx="1088534" cy="1524909"/>
                  </a:xfrm>
                  <a:prstGeom prst="rect">
                    <a:avLst/>
                  </a:prstGeom>
                </p:spPr>
              </p:pic>
            </mc:Fallback>
          </mc:AlternateContent>
        </p:grpSp>
        <p:grpSp>
          <p:nvGrpSpPr>
            <p:cNvPr id="23" name="Group 22">
              <a:extLst>
                <a:ext uri="{FF2B5EF4-FFF2-40B4-BE49-F238E27FC236}">
                  <a16:creationId xmlns:a16="http://schemas.microsoft.com/office/drawing/2014/main" id="{ACD40CC3-A0F7-684D-F44C-A634711E35DA}"/>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91B1F206-BD73-49F2-220A-D7B881E1D76B}"/>
                  </a:ext>
                </a:extLst>
              </p:cNvPr>
              <p:cNvPicPr>
                <a:picLocks noChangeAspect="1"/>
              </p:cNvPicPr>
              <p:nvPr/>
            </p:nvPicPr>
            <p:blipFill>
              <a:blip r:embed="rId4"/>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24">
                <p14:nvContentPartPr>
                  <p14:cNvPr id="47" name="Ink 46">
                    <a:extLst>
                      <a:ext uri="{FF2B5EF4-FFF2-40B4-BE49-F238E27FC236}">
                        <a16:creationId xmlns:a16="http://schemas.microsoft.com/office/drawing/2014/main" id="{2CA27C41-5F52-BB45-2CC4-1893C6A2EED5}"/>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2CA27C41-5F52-BB45-2CC4-1893C6A2EED5}"/>
                      </a:ext>
                    </a:extLst>
                  </p:cNvPr>
                  <p:cNvPicPr/>
                  <p:nvPr/>
                </p:nvPicPr>
                <p:blipFill>
                  <a:blip r:embed="rId25"/>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48" name="Ink 47">
                    <a:extLst>
                      <a:ext uri="{FF2B5EF4-FFF2-40B4-BE49-F238E27FC236}">
                        <a16:creationId xmlns:a16="http://schemas.microsoft.com/office/drawing/2014/main" id="{CCF54CB3-A1D6-5D66-0E15-8A376E656B5A}"/>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CCF54CB3-A1D6-5D66-0E15-8A376E656B5A}"/>
                      </a:ext>
                    </a:extLst>
                  </p:cNvPr>
                  <p:cNvPicPr/>
                  <p:nvPr/>
                </p:nvPicPr>
                <p:blipFill>
                  <a:blip r:embed="rId27"/>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80369B34-8E46-F5DE-855F-14DA94225048}"/>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86206DD4-2E5A-6FA2-4E12-720344C54E68}"/>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28">
                <p14:nvContentPartPr>
                  <p14:cNvPr id="44" name="Ink 43">
                    <a:extLst>
                      <a:ext uri="{FF2B5EF4-FFF2-40B4-BE49-F238E27FC236}">
                        <a16:creationId xmlns:a16="http://schemas.microsoft.com/office/drawing/2014/main" id="{68270F36-C04A-D79A-25F6-C72E268E6455}"/>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68270F36-C04A-D79A-25F6-C72E268E6455}"/>
                      </a:ext>
                    </a:extLst>
                  </p:cNvPr>
                  <p:cNvPicPr/>
                  <p:nvPr/>
                </p:nvPicPr>
                <p:blipFill>
                  <a:blip r:embed="rId29"/>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45" name="Ink 44">
                    <a:extLst>
                      <a:ext uri="{FF2B5EF4-FFF2-40B4-BE49-F238E27FC236}">
                        <a16:creationId xmlns:a16="http://schemas.microsoft.com/office/drawing/2014/main" id="{2D509678-D30C-8742-0FB6-2AEF8AD57A66}"/>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2D509678-D30C-8742-0FB6-2AEF8AD57A66}"/>
                      </a:ext>
                    </a:extLst>
                  </p:cNvPr>
                  <p:cNvPicPr/>
                  <p:nvPr/>
                </p:nvPicPr>
                <p:blipFill>
                  <a:blip r:embed="rId31"/>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01D2D585-6D58-DDBA-CBEF-6CC09674C145}"/>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7BBDFF6F-A883-6774-3807-33D8B4FC7C46}"/>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32">
                <p14:nvContentPartPr>
                  <p14:cNvPr id="41" name="Ink 40">
                    <a:extLst>
                      <a:ext uri="{FF2B5EF4-FFF2-40B4-BE49-F238E27FC236}">
                        <a16:creationId xmlns:a16="http://schemas.microsoft.com/office/drawing/2014/main" id="{0B058B78-8FA4-4A48-4F85-A3768B71B9ED}"/>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0B058B78-8FA4-4A48-4F85-A3768B71B9ED}"/>
                      </a:ext>
                    </a:extLst>
                  </p:cNvPr>
                  <p:cNvPicPr/>
                  <p:nvPr/>
                </p:nvPicPr>
                <p:blipFill>
                  <a:blip r:embed="rId33"/>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2" name="Ink 41">
                    <a:extLst>
                      <a:ext uri="{FF2B5EF4-FFF2-40B4-BE49-F238E27FC236}">
                        <a16:creationId xmlns:a16="http://schemas.microsoft.com/office/drawing/2014/main" id="{377BFD6F-8889-79AE-9343-D5DFB703C0F7}"/>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377BFD6F-8889-79AE-9343-D5DFB703C0F7}"/>
                      </a:ext>
                    </a:extLst>
                  </p:cNvPr>
                  <p:cNvPicPr/>
                  <p:nvPr/>
                </p:nvPicPr>
                <p:blipFill>
                  <a:blip r:embed="rId35"/>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37C79008-72EA-B1E6-BDA0-EB08F2D5F912}"/>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D2F1DF64-EE6B-D42E-3F9E-9964776ADC60}"/>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36">
                <p14:nvContentPartPr>
                  <p14:cNvPr id="38" name="Ink 37">
                    <a:extLst>
                      <a:ext uri="{FF2B5EF4-FFF2-40B4-BE49-F238E27FC236}">
                        <a16:creationId xmlns:a16="http://schemas.microsoft.com/office/drawing/2014/main" id="{044BC57A-5193-D228-B5C0-6F34C1F66D2F}"/>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044BC57A-5193-D228-B5C0-6F34C1F66D2F}"/>
                      </a:ext>
                    </a:extLst>
                  </p:cNvPr>
                  <p:cNvPicPr/>
                  <p:nvPr/>
                </p:nvPicPr>
                <p:blipFill>
                  <a:blip r:embed="rId29"/>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9" name="Ink 38">
                    <a:extLst>
                      <a:ext uri="{FF2B5EF4-FFF2-40B4-BE49-F238E27FC236}">
                        <a16:creationId xmlns:a16="http://schemas.microsoft.com/office/drawing/2014/main" id="{0CC5C7ED-44A2-0926-9DB6-0535EC5E623B}"/>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0CC5C7ED-44A2-0926-9DB6-0535EC5E623B}"/>
                      </a:ext>
                    </a:extLst>
                  </p:cNvPr>
                  <p:cNvPicPr/>
                  <p:nvPr/>
                </p:nvPicPr>
                <p:blipFill>
                  <a:blip r:embed="rId38"/>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F72E1A46-E716-9BDF-6FA9-3ECD4FF04D56}"/>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B1547517-EC91-F4EA-B9BD-88D2CD99F694}"/>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39">
                <p14:nvContentPartPr>
                  <p14:cNvPr id="35" name="Ink 34">
                    <a:extLst>
                      <a:ext uri="{FF2B5EF4-FFF2-40B4-BE49-F238E27FC236}">
                        <a16:creationId xmlns:a16="http://schemas.microsoft.com/office/drawing/2014/main" id="{CF446529-7B73-5B42-51F0-913CEA660762}"/>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CF446529-7B73-5B42-51F0-913CEA660762}"/>
                      </a:ext>
                    </a:extLst>
                  </p:cNvPr>
                  <p:cNvPicPr/>
                  <p:nvPr/>
                </p:nvPicPr>
                <p:blipFill>
                  <a:blip r:embed="rId29"/>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6" name="Ink 35">
                    <a:extLst>
                      <a:ext uri="{FF2B5EF4-FFF2-40B4-BE49-F238E27FC236}">
                        <a16:creationId xmlns:a16="http://schemas.microsoft.com/office/drawing/2014/main" id="{D4107017-5963-8E39-E1D8-454AC86B77AD}"/>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D4107017-5963-8E39-E1D8-454AC86B77AD}"/>
                      </a:ext>
                    </a:extLst>
                  </p:cNvPr>
                  <p:cNvPicPr/>
                  <p:nvPr/>
                </p:nvPicPr>
                <p:blipFill>
                  <a:blip r:embed="rId41"/>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D5DA7C7E-9743-318E-502F-D29021431253}"/>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58C3827B-7CD0-8A3F-3657-3331592A1CD7}"/>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42">
                <p14:nvContentPartPr>
                  <p14:cNvPr id="30" name="Ink 29">
                    <a:extLst>
                      <a:ext uri="{FF2B5EF4-FFF2-40B4-BE49-F238E27FC236}">
                        <a16:creationId xmlns:a16="http://schemas.microsoft.com/office/drawing/2014/main" id="{9559F628-5D1B-72DB-FB95-7CA0FD807522}"/>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9559F628-5D1B-72DB-FB95-7CA0FD807522}"/>
                      </a:ext>
                    </a:extLst>
                  </p:cNvPr>
                  <p:cNvPicPr/>
                  <p:nvPr/>
                </p:nvPicPr>
                <p:blipFill>
                  <a:blip r:embed="rId29"/>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82CBCE33-EC06-4A83-7363-755AA46261B0}"/>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43">
                  <p14:nvContentPartPr>
                    <p14:cNvPr id="32" name="Ink 31">
                      <a:extLst>
                        <a:ext uri="{FF2B5EF4-FFF2-40B4-BE49-F238E27FC236}">
                          <a16:creationId xmlns:a16="http://schemas.microsoft.com/office/drawing/2014/main" id="{5801F453-30DF-DFA1-5346-A0127C73B97B}"/>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5801F453-30DF-DFA1-5346-A0127C73B97B}"/>
                        </a:ext>
                      </a:extLst>
                    </p:cNvPr>
                    <p:cNvPicPr/>
                    <p:nvPr/>
                  </p:nvPicPr>
                  <p:blipFill>
                    <a:blip r:embed="rId44"/>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3" name="Ink 32">
                      <a:extLst>
                        <a:ext uri="{FF2B5EF4-FFF2-40B4-BE49-F238E27FC236}">
                          <a16:creationId xmlns:a16="http://schemas.microsoft.com/office/drawing/2014/main" id="{817888C6-1C3A-9151-65FE-55AEB2E6F3C5}"/>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817888C6-1C3A-9151-65FE-55AEB2E6F3C5}"/>
                        </a:ext>
                      </a:extLst>
                    </p:cNvPr>
                    <p:cNvPicPr/>
                    <p:nvPr/>
                  </p:nvPicPr>
                  <p:blipFill>
                    <a:blip r:embed="rId46"/>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E52215D3-C3F6-22B6-DB68-CB76724D3D7B}"/>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0764834A-B5EE-AF9B-4D5A-19DA7E6055EF}"/>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72739014-D75B-29F4-3C0F-1129DE25DDE3}"/>
                </a:ext>
              </a:extLst>
            </p:cNvPr>
            <p:cNvSpPr txBox="1"/>
            <p:nvPr/>
          </p:nvSpPr>
          <p:spPr>
            <a:xfrm>
              <a:off x="79664" y="6345546"/>
              <a:ext cx="435644" cy="369332"/>
            </a:xfrm>
            <a:prstGeom prst="rect">
              <a:avLst/>
            </a:prstGeom>
            <a:noFill/>
          </p:spPr>
          <p:txBody>
            <a:bodyPr wrap="square" rtlCol="0">
              <a:spAutoFit/>
            </a:bodyPr>
            <a:lstStyle/>
            <a:p>
              <a:r>
                <a:rPr lang="en-US" dirty="0"/>
                <a:t>04</a:t>
              </a:r>
            </a:p>
          </p:txBody>
        </p:sp>
      </p:grpSp>
      <p:graphicFrame>
        <p:nvGraphicFramePr>
          <p:cNvPr id="5" name="Content Placeholder 4">
            <a:extLst>
              <a:ext uri="{FF2B5EF4-FFF2-40B4-BE49-F238E27FC236}">
                <a16:creationId xmlns:a16="http://schemas.microsoft.com/office/drawing/2014/main" id="{E18FD3A6-2688-8AB7-58FB-2AE65E0C53FE}"/>
              </a:ext>
            </a:extLst>
          </p:cNvPr>
          <p:cNvGraphicFramePr>
            <a:graphicFrameLocks noGrp="1"/>
          </p:cNvGraphicFramePr>
          <p:nvPr>
            <p:ph sz="quarter" idx="14"/>
            <p:extLst>
              <p:ext uri="{D42A27DB-BD31-4B8C-83A1-F6EECF244321}">
                <p14:modId xmlns:p14="http://schemas.microsoft.com/office/powerpoint/2010/main" val="4097378584"/>
              </p:ext>
            </p:extLst>
          </p:nvPr>
        </p:nvGraphicFramePr>
        <p:xfrm>
          <a:off x="531722" y="1548341"/>
          <a:ext cx="10864411" cy="4335992"/>
        </p:xfrm>
        <a:graphic>
          <a:graphicData uri="http://schemas.openxmlformats.org/drawingml/2006/diagram">
            <dgm:relIds xmlns:dgm="http://schemas.openxmlformats.org/drawingml/2006/diagram" xmlns:r="http://schemas.openxmlformats.org/officeDocument/2006/relationships" r:dm="rId47" r:lo="rId48" r:qs="rId49" r:cs="rId50"/>
          </a:graphicData>
        </a:graphic>
      </p:graphicFrame>
    </p:spTree>
    <p:extLst>
      <p:ext uri="{BB962C8B-B14F-4D97-AF65-F5344CB8AC3E}">
        <p14:creationId xmlns:p14="http://schemas.microsoft.com/office/powerpoint/2010/main" val="1082923987"/>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D4090249-7090-513D-1A88-C297E40A2971}"/>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34FD4E93-D335-C8EC-3FDA-ABEBCDDCE90D}"/>
              </a:ext>
            </a:extLst>
          </p:cNvPr>
          <p:cNvPicPr>
            <a:picLocks noChangeAspect="1"/>
          </p:cNvPicPr>
          <p:nvPr/>
        </p:nvPicPr>
        <p:blipFill>
          <a:blip r:embed="rId3"/>
          <a:stretch>
            <a:fillRect/>
          </a:stretch>
        </p:blipFill>
        <p:spPr>
          <a:xfrm>
            <a:off x="10871355" y="-254000"/>
            <a:ext cx="7382933" cy="7382933"/>
          </a:xfrm>
          <a:prstGeom prst="rect">
            <a:avLst/>
          </a:prstGeom>
        </p:spPr>
      </p:pic>
      <p:sp>
        <p:nvSpPr>
          <p:cNvPr id="2" name="Title 1">
            <a:extLst>
              <a:ext uri="{FF2B5EF4-FFF2-40B4-BE49-F238E27FC236}">
                <a16:creationId xmlns:a16="http://schemas.microsoft.com/office/drawing/2014/main" id="{A807D6AB-A074-A44C-9182-0CE1B04BB598}"/>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NHS App Overview </a:t>
            </a:r>
          </a:p>
        </p:txBody>
      </p:sp>
      <p:cxnSp>
        <p:nvCxnSpPr>
          <p:cNvPr id="10" name="Straight Connector 9">
            <a:extLst>
              <a:ext uri="{FF2B5EF4-FFF2-40B4-BE49-F238E27FC236}">
                <a16:creationId xmlns:a16="http://schemas.microsoft.com/office/drawing/2014/main" id="{7583A538-6725-05D8-CCE4-04183A89D29C}"/>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DFEDCD15-1C73-8B68-EC9C-DE748AE33EE4}"/>
              </a:ext>
            </a:extLst>
          </p:cNvPr>
          <p:cNvGrpSpPr/>
          <p:nvPr/>
        </p:nvGrpSpPr>
        <p:grpSpPr>
          <a:xfrm>
            <a:off x="811043" y="6332348"/>
            <a:ext cx="5714238" cy="395728"/>
            <a:chOff x="3990286" y="5384477"/>
            <a:chExt cx="5714238" cy="395728"/>
          </a:xfrm>
        </p:grpSpPr>
        <p:grpSp>
          <p:nvGrpSpPr>
            <p:cNvPr id="20" name="Group 19">
              <a:extLst>
                <a:ext uri="{FF2B5EF4-FFF2-40B4-BE49-F238E27FC236}">
                  <a16:creationId xmlns:a16="http://schemas.microsoft.com/office/drawing/2014/main" id="{65907764-0B31-8754-53FC-C118DEAE3A63}"/>
                </a:ext>
              </a:extLst>
            </p:cNvPr>
            <p:cNvGrpSpPr/>
            <p:nvPr/>
          </p:nvGrpSpPr>
          <p:grpSpPr>
            <a:xfrm>
              <a:off x="3990286" y="5418153"/>
              <a:ext cx="515032" cy="328413"/>
              <a:chOff x="6554479" y="882650"/>
              <a:chExt cx="5442787" cy="3672057"/>
            </a:xfrm>
          </p:grpSpPr>
          <p:pic>
            <p:nvPicPr>
              <p:cNvPr id="57" name="Picture 56">
                <a:extLst>
                  <a:ext uri="{FF2B5EF4-FFF2-40B4-BE49-F238E27FC236}">
                    <a16:creationId xmlns:a16="http://schemas.microsoft.com/office/drawing/2014/main" id="{043097AB-AEB9-ADF2-63D9-80E7ECDECF00}"/>
                  </a:ext>
                </a:extLst>
              </p:cNvPr>
              <p:cNvPicPr>
                <a:picLocks noChangeAspect="1"/>
              </p:cNvPicPr>
              <p:nvPr/>
            </p:nvPicPr>
            <p:blipFill>
              <a:blip r:embed="rId4"/>
              <a:stretch>
                <a:fillRect/>
              </a:stretch>
            </p:blipFill>
            <p:spPr>
              <a:xfrm>
                <a:off x="6554479" y="882650"/>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58" name="Ink 57">
                    <a:extLst>
                      <a:ext uri="{FF2B5EF4-FFF2-40B4-BE49-F238E27FC236}">
                        <a16:creationId xmlns:a16="http://schemas.microsoft.com/office/drawing/2014/main" id="{10A33F8D-1B2B-7E1F-5DBB-984D1AF81D66}"/>
                      </a:ext>
                    </a:extLst>
                  </p14:cNvPr>
                  <p14:cNvContentPartPr/>
                  <p14:nvPr/>
                </p14:nvContentPartPr>
                <p14:xfrm>
                  <a:off x="7853282" y="2098871"/>
                  <a:ext cx="1370367" cy="1099754"/>
                </p14:xfrm>
              </p:contentPart>
            </mc:Choice>
            <mc:Fallback xmlns="">
              <p:pic>
                <p:nvPicPr>
                  <p:cNvPr id="58" name="Ink 57">
                    <a:extLst>
                      <a:ext uri="{FF2B5EF4-FFF2-40B4-BE49-F238E27FC236}">
                        <a16:creationId xmlns:a16="http://schemas.microsoft.com/office/drawing/2014/main" id="{10A33F8D-1B2B-7E1F-5DBB-984D1AF81D66}"/>
                      </a:ext>
                    </a:extLst>
                  </p:cNvPr>
                  <p:cNvPicPr/>
                  <p:nvPr/>
                </p:nvPicPr>
                <p:blipFill>
                  <a:blip r:embed="rId6"/>
                  <a:stretch>
                    <a:fillRect/>
                  </a:stretch>
                </p:blipFill>
                <p:spPr>
                  <a:xfrm>
                    <a:off x="7788749" y="2030638"/>
                    <a:ext cx="1499432" cy="12362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9" name="Ink 58">
                    <a:extLst>
                      <a:ext uri="{FF2B5EF4-FFF2-40B4-BE49-F238E27FC236}">
                        <a16:creationId xmlns:a16="http://schemas.microsoft.com/office/drawing/2014/main" id="{EA91CCB5-4FDF-A804-911D-09F41B0B05F8}"/>
                      </a:ext>
                    </a:extLst>
                  </p14:cNvPr>
                  <p14:cNvContentPartPr/>
                  <p14:nvPr/>
                </p14:nvContentPartPr>
                <p14:xfrm>
                  <a:off x="9765480" y="1622080"/>
                  <a:ext cx="893880" cy="1476000"/>
                </p14:xfrm>
              </p:contentPart>
            </mc:Choice>
            <mc:Fallback xmlns="">
              <p:pic>
                <p:nvPicPr>
                  <p:cNvPr id="59" name="Ink 58">
                    <a:extLst>
                      <a:ext uri="{FF2B5EF4-FFF2-40B4-BE49-F238E27FC236}">
                        <a16:creationId xmlns:a16="http://schemas.microsoft.com/office/drawing/2014/main" id="{EA91CCB5-4FDF-A804-911D-09F41B0B05F8}"/>
                      </a:ext>
                    </a:extLst>
                  </p:cNvPr>
                  <p:cNvPicPr/>
                  <p:nvPr/>
                </p:nvPicPr>
                <p:blipFill>
                  <a:blip r:embed="rId8"/>
                  <a:stretch>
                    <a:fillRect/>
                  </a:stretch>
                </p:blipFill>
                <p:spPr>
                  <a:xfrm>
                    <a:off x="9701090" y="1553895"/>
                    <a:ext cx="1022659" cy="1612370"/>
                  </a:xfrm>
                  <a:prstGeom prst="rect">
                    <a:avLst/>
                  </a:prstGeom>
                </p:spPr>
              </p:pic>
            </mc:Fallback>
          </mc:AlternateContent>
        </p:grpSp>
        <p:grpSp>
          <p:nvGrpSpPr>
            <p:cNvPr id="21" name="Group 20">
              <a:extLst>
                <a:ext uri="{FF2B5EF4-FFF2-40B4-BE49-F238E27FC236}">
                  <a16:creationId xmlns:a16="http://schemas.microsoft.com/office/drawing/2014/main" id="{6FA07850-6276-44B4-EF47-8FDFF6BD8B2C}"/>
                </a:ext>
              </a:extLst>
            </p:cNvPr>
            <p:cNvGrpSpPr/>
            <p:nvPr/>
          </p:nvGrpSpPr>
          <p:grpSpPr>
            <a:xfrm>
              <a:off x="4600013" y="5411898"/>
              <a:ext cx="519306" cy="328413"/>
              <a:chOff x="6444250" y="808211"/>
              <a:chExt cx="5442787" cy="3672057"/>
            </a:xfrm>
          </p:grpSpPr>
          <p:pic>
            <p:nvPicPr>
              <p:cNvPr id="52" name="Picture 51">
                <a:extLst>
                  <a:ext uri="{FF2B5EF4-FFF2-40B4-BE49-F238E27FC236}">
                    <a16:creationId xmlns:a16="http://schemas.microsoft.com/office/drawing/2014/main" id="{9491ABC6-4D3A-D5B2-DA60-056C148CBB6F}"/>
                  </a:ext>
                </a:extLst>
              </p:cNvPr>
              <p:cNvPicPr>
                <a:picLocks noChangeAspect="1"/>
              </p:cNvPicPr>
              <p:nvPr/>
            </p:nvPicPr>
            <p:blipFill>
              <a:blip r:embed="rId4"/>
              <a:stretch>
                <a:fillRect/>
              </a:stretch>
            </p:blipFill>
            <p:spPr>
              <a:xfrm>
                <a:off x="6444250" y="808211"/>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53" name="Ink 52">
                    <a:extLst>
                      <a:ext uri="{FF2B5EF4-FFF2-40B4-BE49-F238E27FC236}">
                        <a16:creationId xmlns:a16="http://schemas.microsoft.com/office/drawing/2014/main" id="{89B9A200-6EC9-ABD5-986B-CF7A8113B05B}"/>
                      </a:ext>
                    </a:extLst>
                  </p14:cNvPr>
                  <p14:cNvContentPartPr/>
                  <p14:nvPr/>
                </p14:nvContentPartPr>
                <p14:xfrm>
                  <a:off x="7743053" y="2024432"/>
                  <a:ext cx="1370367" cy="1099754"/>
                </p14:xfrm>
              </p:contentPart>
            </mc:Choice>
            <mc:Fallback xmlns="">
              <p:pic>
                <p:nvPicPr>
                  <p:cNvPr id="53" name="Ink 52">
                    <a:extLst>
                      <a:ext uri="{FF2B5EF4-FFF2-40B4-BE49-F238E27FC236}">
                        <a16:creationId xmlns:a16="http://schemas.microsoft.com/office/drawing/2014/main" id="{89B9A200-6EC9-ABD5-986B-CF7A8113B05B}"/>
                      </a:ext>
                    </a:extLst>
                  </p:cNvPr>
                  <p:cNvPicPr/>
                  <p:nvPr/>
                </p:nvPicPr>
                <p:blipFill>
                  <a:blip r:embed="rId10"/>
                  <a:stretch>
                    <a:fillRect/>
                  </a:stretch>
                </p:blipFill>
                <p:spPr>
                  <a:xfrm>
                    <a:off x="7679052" y="1956199"/>
                    <a:ext cx="1498368" cy="1236220"/>
                  </a:xfrm>
                  <a:prstGeom prst="rect">
                    <a:avLst/>
                  </a:prstGeom>
                </p:spPr>
              </p:pic>
            </mc:Fallback>
          </mc:AlternateContent>
          <p:grpSp>
            <p:nvGrpSpPr>
              <p:cNvPr id="54" name="Group 53">
                <a:extLst>
                  <a:ext uri="{FF2B5EF4-FFF2-40B4-BE49-F238E27FC236}">
                    <a16:creationId xmlns:a16="http://schemas.microsoft.com/office/drawing/2014/main" id="{DFA1246A-E104-DDE2-8090-47309D56E7B4}"/>
                  </a:ext>
                </a:extLst>
              </p:cNvPr>
              <p:cNvGrpSpPr/>
              <p:nvPr/>
            </p:nvGrpSpPr>
            <p:grpSpPr>
              <a:xfrm>
                <a:off x="9379851" y="1895041"/>
                <a:ext cx="1232640" cy="1702800"/>
                <a:chOff x="3775080" y="1893280"/>
                <a:chExt cx="1232640" cy="1702800"/>
              </a:xfrm>
            </p:grpSpPr>
            <mc:AlternateContent xmlns:mc="http://schemas.openxmlformats.org/markup-compatibility/2006" xmlns:p14="http://schemas.microsoft.com/office/powerpoint/2010/main">
              <mc:Choice Requires="p14">
                <p:contentPart p14:bwMode="auto" r:id="rId11">
                  <p14:nvContentPartPr>
                    <p14:cNvPr id="55" name="Ink 54">
                      <a:extLst>
                        <a:ext uri="{FF2B5EF4-FFF2-40B4-BE49-F238E27FC236}">
                          <a16:creationId xmlns:a16="http://schemas.microsoft.com/office/drawing/2014/main" id="{3E582FA1-E0E3-025D-E1CE-BAC5914E5ADA}"/>
                        </a:ext>
                      </a:extLst>
                    </p14:cNvPr>
                    <p14:cNvContentPartPr/>
                    <p14:nvPr/>
                  </p14:nvContentPartPr>
                  <p14:xfrm>
                    <a:off x="3775080" y="1893280"/>
                    <a:ext cx="1232640" cy="1702800"/>
                  </p14:xfrm>
                </p:contentPart>
              </mc:Choice>
              <mc:Fallback xmlns="">
                <p:pic>
                  <p:nvPicPr>
                    <p:cNvPr id="55" name="Ink 54">
                      <a:extLst>
                        <a:ext uri="{FF2B5EF4-FFF2-40B4-BE49-F238E27FC236}">
                          <a16:creationId xmlns:a16="http://schemas.microsoft.com/office/drawing/2014/main" id="{3E582FA1-E0E3-025D-E1CE-BAC5914E5ADA}"/>
                        </a:ext>
                      </a:extLst>
                    </p:cNvPr>
                    <p:cNvPicPr/>
                    <p:nvPr/>
                  </p:nvPicPr>
                  <p:blipFill>
                    <a:blip r:embed="rId12"/>
                    <a:stretch>
                      <a:fillRect/>
                    </a:stretch>
                  </p:blipFill>
                  <p:spPr>
                    <a:xfrm>
                      <a:off x="3711193" y="1825007"/>
                      <a:ext cx="1360414" cy="1839345"/>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6" name="Ink 55">
                      <a:extLst>
                        <a:ext uri="{FF2B5EF4-FFF2-40B4-BE49-F238E27FC236}">
                          <a16:creationId xmlns:a16="http://schemas.microsoft.com/office/drawing/2014/main" id="{82F4431F-9529-120E-92DC-6FC62304A950}"/>
                        </a:ext>
                      </a:extLst>
                    </p14:cNvPr>
                    <p14:cNvContentPartPr/>
                    <p14:nvPr/>
                  </p14:nvContentPartPr>
                  <p14:xfrm>
                    <a:off x="4042920" y="2617960"/>
                    <a:ext cx="955080" cy="26280"/>
                  </p14:xfrm>
                </p:contentPart>
              </mc:Choice>
              <mc:Fallback xmlns="">
                <p:pic>
                  <p:nvPicPr>
                    <p:cNvPr id="56" name="Ink 55">
                      <a:extLst>
                        <a:ext uri="{FF2B5EF4-FFF2-40B4-BE49-F238E27FC236}">
                          <a16:creationId xmlns:a16="http://schemas.microsoft.com/office/drawing/2014/main" id="{82F4431F-9529-120E-92DC-6FC62304A950}"/>
                        </a:ext>
                      </a:extLst>
                    </p:cNvPr>
                    <p:cNvPicPr/>
                    <p:nvPr/>
                  </p:nvPicPr>
                  <p:blipFill>
                    <a:blip r:embed="rId14"/>
                    <a:stretch>
                      <a:fillRect/>
                    </a:stretch>
                  </p:blipFill>
                  <p:spPr>
                    <a:xfrm>
                      <a:off x="3978997" y="2554137"/>
                      <a:ext cx="1082925" cy="153926"/>
                    </a:xfrm>
                    <a:prstGeom prst="rect">
                      <a:avLst/>
                    </a:prstGeom>
                  </p:spPr>
                </p:pic>
              </mc:Fallback>
            </mc:AlternateContent>
          </p:grpSp>
        </p:grpSp>
        <p:grpSp>
          <p:nvGrpSpPr>
            <p:cNvPr id="22" name="Group 21">
              <a:extLst>
                <a:ext uri="{FF2B5EF4-FFF2-40B4-BE49-F238E27FC236}">
                  <a16:creationId xmlns:a16="http://schemas.microsoft.com/office/drawing/2014/main" id="{FF3162F7-F731-1731-C167-D4093C337FB6}"/>
                </a:ext>
              </a:extLst>
            </p:cNvPr>
            <p:cNvGrpSpPr/>
            <p:nvPr/>
          </p:nvGrpSpPr>
          <p:grpSpPr>
            <a:xfrm>
              <a:off x="5233271" y="5411163"/>
              <a:ext cx="554758" cy="343794"/>
              <a:chOff x="6667810" y="806450"/>
              <a:chExt cx="5442787" cy="3672057"/>
            </a:xfrm>
          </p:grpSpPr>
          <p:pic>
            <p:nvPicPr>
              <p:cNvPr id="49" name="Picture 48">
                <a:extLst>
                  <a:ext uri="{FF2B5EF4-FFF2-40B4-BE49-F238E27FC236}">
                    <a16:creationId xmlns:a16="http://schemas.microsoft.com/office/drawing/2014/main" id="{186B0073-6E59-6C6A-EF34-C972CF1201FF}"/>
                  </a:ext>
                </a:extLst>
              </p:cNvPr>
              <p:cNvPicPr>
                <a:picLocks noChangeAspect="1"/>
              </p:cNvPicPr>
              <p:nvPr/>
            </p:nvPicPr>
            <p:blipFill>
              <a:blip r:embed="rId4"/>
              <a:stretch>
                <a:fillRect/>
              </a:stretch>
            </p:blipFill>
            <p:spPr>
              <a:xfrm>
                <a:off x="6667810" y="806450"/>
                <a:ext cx="5442787" cy="3672057"/>
              </a:xfrm>
              <a:prstGeom prst="rect">
                <a:avLst/>
              </a:prstGeom>
            </p:spPr>
          </p:pic>
          <mc:AlternateContent xmlns:mc="http://schemas.openxmlformats.org/markup-compatibility/2006" xmlns:p14="http://schemas.microsoft.com/office/powerpoint/2010/main">
            <mc:Choice Requires="p14">
              <p:contentPart p14:bwMode="auto" r:id="rId15">
                <p14:nvContentPartPr>
                  <p14:cNvPr id="50" name="Ink 49">
                    <a:extLst>
                      <a:ext uri="{FF2B5EF4-FFF2-40B4-BE49-F238E27FC236}">
                        <a16:creationId xmlns:a16="http://schemas.microsoft.com/office/drawing/2014/main" id="{D127DAA6-C648-C26D-497E-FC0AF117EE9C}"/>
                      </a:ext>
                    </a:extLst>
                  </p14:cNvPr>
                  <p14:cNvContentPartPr/>
                  <p14:nvPr/>
                </p14:nvContentPartPr>
                <p14:xfrm>
                  <a:off x="7966613" y="2022671"/>
                  <a:ext cx="1370367" cy="1099754"/>
                </p14:xfrm>
              </p:contentPart>
            </mc:Choice>
            <mc:Fallback xmlns="">
              <p:pic>
                <p:nvPicPr>
                  <p:cNvPr id="50" name="Ink 49">
                    <a:extLst>
                      <a:ext uri="{FF2B5EF4-FFF2-40B4-BE49-F238E27FC236}">
                        <a16:creationId xmlns:a16="http://schemas.microsoft.com/office/drawing/2014/main" id="{D127DAA6-C648-C26D-497E-FC0AF117EE9C}"/>
                      </a:ext>
                    </a:extLst>
                  </p:cNvPr>
                  <p:cNvPicPr/>
                  <p:nvPr/>
                </p:nvPicPr>
                <p:blipFill>
                  <a:blip r:embed="rId16"/>
                  <a:stretch>
                    <a:fillRect/>
                  </a:stretch>
                </p:blipFill>
                <p:spPr>
                  <a:xfrm>
                    <a:off x="7906725" y="1957529"/>
                    <a:ext cx="1490142" cy="1230038"/>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51" name="Ink 50">
                    <a:extLst>
                      <a:ext uri="{FF2B5EF4-FFF2-40B4-BE49-F238E27FC236}">
                        <a16:creationId xmlns:a16="http://schemas.microsoft.com/office/drawing/2014/main" id="{8AFAD48D-75B6-9398-39F2-260ACA104F84}"/>
                      </a:ext>
                    </a:extLst>
                  </p14:cNvPr>
                  <p14:cNvContentPartPr/>
                  <p14:nvPr/>
                </p14:nvContentPartPr>
                <p14:xfrm>
                  <a:off x="9826971" y="1823800"/>
                  <a:ext cx="968760" cy="1394640"/>
                </p14:xfrm>
              </p:contentPart>
            </mc:Choice>
            <mc:Fallback xmlns="">
              <p:pic>
                <p:nvPicPr>
                  <p:cNvPr id="51" name="Ink 50">
                    <a:extLst>
                      <a:ext uri="{FF2B5EF4-FFF2-40B4-BE49-F238E27FC236}">
                        <a16:creationId xmlns:a16="http://schemas.microsoft.com/office/drawing/2014/main" id="{8AFAD48D-75B6-9398-39F2-260ACA104F84}"/>
                      </a:ext>
                    </a:extLst>
                  </p:cNvPr>
                  <p:cNvPicPr/>
                  <p:nvPr/>
                </p:nvPicPr>
                <p:blipFill>
                  <a:blip r:embed="rId18"/>
                  <a:stretch>
                    <a:fillRect/>
                  </a:stretch>
                </p:blipFill>
                <p:spPr>
                  <a:xfrm>
                    <a:off x="9767084" y="1758666"/>
                    <a:ext cx="1088534" cy="1524909"/>
                  </a:xfrm>
                  <a:prstGeom prst="rect">
                    <a:avLst/>
                  </a:prstGeom>
                </p:spPr>
              </p:pic>
            </mc:Fallback>
          </mc:AlternateContent>
        </p:grpSp>
        <p:grpSp>
          <p:nvGrpSpPr>
            <p:cNvPr id="23" name="Group 22">
              <a:extLst>
                <a:ext uri="{FF2B5EF4-FFF2-40B4-BE49-F238E27FC236}">
                  <a16:creationId xmlns:a16="http://schemas.microsoft.com/office/drawing/2014/main" id="{D9044704-8482-B715-22B1-F19AE1617B65}"/>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6223FFA8-9816-714D-2E55-F657345D1038}"/>
                  </a:ext>
                </a:extLst>
              </p:cNvPr>
              <p:cNvPicPr>
                <a:picLocks noChangeAspect="1"/>
              </p:cNvPicPr>
              <p:nvPr/>
            </p:nvPicPr>
            <p:blipFill>
              <a:blip r:embed="rId4"/>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19">
                <p14:nvContentPartPr>
                  <p14:cNvPr id="47" name="Ink 46">
                    <a:extLst>
                      <a:ext uri="{FF2B5EF4-FFF2-40B4-BE49-F238E27FC236}">
                        <a16:creationId xmlns:a16="http://schemas.microsoft.com/office/drawing/2014/main" id="{32F20E14-07D5-6937-41C5-86D39E45660E}"/>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32F20E14-07D5-6937-41C5-86D39E45660E}"/>
                      </a:ext>
                    </a:extLst>
                  </p:cNvPr>
                  <p:cNvPicPr/>
                  <p:nvPr/>
                </p:nvPicPr>
                <p:blipFill>
                  <a:blip r:embed="rId20"/>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8" name="Ink 47">
                    <a:extLst>
                      <a:ext uri="{FF2B5EF4-FFF2-40B4-BE49-F238E27FC236}">
                        <a16:creationId xmlns:a16="http://schemas.microsoft.com/office/drawing/2014/main" id="{64AA6EA0-D394-E6E7-AE92-86B2190A7352}"/>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64AA6EA0-D394-E6E7-AE92-86B2190A7352}"/>
                      </a:ext>
                    </a:extLst>
                  </p:cNvPr>
                  <p:cNvPicPr/>
                  <p:nvPr/>
                </p:nvPicPr>
                <p:blipFill>
                  <a:blip r:embed="rId22"/>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8A99D0BD-123C-C693-F74C-1560C04836DD}"/>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1E647F29-DE8E-3A11-626F-F9DBB4AB2D2D}"/>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23">
                <p14:nvContentPartPr>
                  <p14:cNvPr id="44" name="Ink 43">
                    <a:extLst>
                      <a:ext uri="{FF2B5EF4-FFF2-40B4-BE49-F238E27FC236}">
                        <a16:creationId xmlns:a16="http://schemas.microsoft.com/office/drawing/2014/main" id="{E0010936-3AD5-1CAC-F5A0-FEA5DBDB7172}"/>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E0010936-3AD5-1CAC-F5A0-FEA5DBDB7172}"/>
                      </a:ext>
                    </a:extLst>
                  </p:cNvPr>
                  <p:cNvPicPr/>
                  <p:nvPr/>
                </p:nvPicPr>
                <p:blipFill>
                  <a:blip r:embed="rId24"/>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45" name="Ink 44">
                    <a:extLst>
                      <a:ext uri="{FF2B5EF4-FFF2-40B4-BE49-F238E27FC236}">
                        <a16:creationId xmlns:a16="http://schemas.microsoft.com/office/drawing/2014/main" id="{338879A6-D906-D3F6-9D5D-F6D3EA354DE5}"/>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338879A6-D906-D3F6-9D5D-F6D3EA354DE5}"/>
                      </a:ext>
                    </a:extLst>
                  </p:cNvPr>
                  <p:cNvPicPr/>
                  <p:nvPr/>
                </p:nvPicPr>
                <p:blipFill>
                  <a:blip r:embed="rId26"/>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BB5F621B-3E69-01B5-9AE6-64CECDB8C33B}"/>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465AECF1-E5F3-501E-D4D9-87FB75988986}"/>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27">
                <p14:nvContentPartPr>
                  <p14:cNvPr id="41" name="Ink 40">
                    <a:extLst>
                      <a:ext uri="{FF2B5EF4-FFF2-40B4-BE49-F238E27FC236}">
                        <a16:creationId xmlns:a16="http://schemas.microsoft.com/office/drawing/2014/main" id="{30F7B6B7-7007-0430-EBFA-7FD3F35CECFB}"/>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30F7B6B7-7007-0430-EBFA-7FD3F35CECFB}"/>
                      </a:ext>
                    </a:extLst>
                  </p:cNvPr>
                  <p:cNvPicPr/>
                  <p:nvPr/>
                </p:nvPicPr>
                <p:blipFill>
                  <a:blip r:embed="rId28"/>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42" name="Ink 41">
                    <a:extLst>
                      <a:ext uri="{FF2B5EF4-FFF2-40B4-BE49-F238E27FC236}">
                        <a16:creationId xmlns:a16="http://schemas.microsoft.com/office/drawing/2014/main" id="{8FA0AA53-701D-9ED5-7C6E-6E6D5D67AF7A}"/>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8FA0AA53-701D-9ED5-7C6E-6E6D5D67AF7A}"/>
                      </a:ext>
                    </a:extLst>
                  </p:cNvPr>
                  <p:cNvPicPr/>
                  <p:nvPr/>
                </p:nvPicPr>
                <p:blipFill>
                  <a:blip r:embed="rId30"/>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21AED67D-6521-FF82-CB61-AF203115F62A}"/>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8690BB2A-D487-8F22-EE76-A4F3D65535C2}"/>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31">
                <p14:nvContentPartPr>
                  <p14:cNvPr id="38" name="Ink 37">
                    <a:extLst>
                      <a:ext uri="{FF2B5EF4-FFF2-40B4-BE49-F238E27FC236}">
                        <a16:creationId xmlns:a16="http://schemas.microsoft.com/office/drawing/2014/main" id="{EE69EA8C-BC52-60FB-7C97-4C297817C290}"/>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EE69EA8C-BC52-60FB-7C97-4C297817C290}"/>
                      </a:ext>
                    </a:extLst>
                  </p:cNvPr>
                  <p:cNvPicPr/>
                  <p:nvPr/>
                </p:nvPicPr>
                <p:blipFill>
                  <a:blip r:embed="rId24"/>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9" name="Ink 38">
                    <a:extLst>
                      <a:ext uri="{FF2B5EF4-FFF2-40B4-BE49-F238E27FC236}">
                        <a16:creationId xmlns:a16="http://schemas.microsoft.com/office/drawing/2014/main" id="{2C3DA75C-9F8D-3C16-271D-0C672B1A3701}"/>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2C3DA75C-9F8D-3C16-271D-0C672B1A3701}"/>
                      </a:ext>
                    </a:extLst>
                  </p:cNvPr>
                  <p:cNvPicPr/>
                  <p:nvPr/>
                </p:nvPicPr>
                <p:blipFill>
                  <a:blip r:embed="rId33"/>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F3507157-9538-458F-E559-F92EEC571DFC}"/>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0823137B-D41D-8444-D944-18C1837134E6}"/>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34">
                <p14:nvContentPartPr>
                  <p14:cNvPr id="35" name="Ink 34">
                    <a:extLst>
                      <a:ext uri="{FF2B5EF4-FFF2-40B4-BE49-F238E27FC236}">
                        <a16:creationId xmlns:a16="http://schemas.microsoft.com/office/drawing/2014/main" id="{FCAEA1FB-A1EC-698C-6AB3-92E15EE46E13}"/>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FCAEA1FB-A1EC-698C-6AB3-92E15EE46E13}"/>
                      </a:ext>
                    </a:extLst>
                  </p:cNvPr>
                  <p:cNvPicPr/>
                  <p:nvPr/>
                </p:nvPicPr>
                <p:blipFill>
                  <a:blip r:embed="rId24"/>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6" name="Ink 35">
                    <a:extLst>
                      <a:ext uri="{FF2B5EF4-FFF2-40B4-BE49-F238E27FC236}">
                        <a16:creationId xmlns:a16="http://schemas.microsoft.com/office/drawing/2014/main" id="{46DB5860-A844-C508-FC73-B8189D33B199}"/>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46DB5860-A844-C508-FC73-B8189D33B199}"/>
                      </a:ext>
                    </a:extLst>
                  </p:cNvPr>
                  <p:cNvPicPr/>
                  <p:nvPr/>
                </p:nvPicPr>
                <p:blipFill>
                  <a:blip r:embed="rId36"/>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7FA1B18A-2940-7A50-B7CF-571671F66AAE}"/>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B0F78BE9-02B8-4075-6C7E-CF1EF61B22F2}"/>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37">
                <p14:nvContentPartPr>
                  <p14:cNvPr id="30" name="Ink 29">
                    <a:extLst>
                      <a:ext uri="{FF2B5EF4-FFF2-40B4-BE49-F238E27FC236}">
                        <a16:creationId xmlns:a16="http://schemas.microsoft.com/office/drawing/2014/main" id="{BBC045A1-B1C0-988F-BBFD-074079C82110}"/>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BBC045A1-B1C0-988F-BBFD-074079C82110}"/>
                      </a:ext>
                    </a:extLst>
                  </p:cNvPr>
                  <p:cNvPicPr/>
                  <p:nvPr/>
                </p:nvPicPr>
                <p:blipFill>
                  <a:blip r:embed="rId24"/>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0BAA5D3D-5D91-4A96-0D03-FD121FADB2FB}"/>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38">
                  <p14:nvContentPartPr>
                    <p14:cNvPr id="32" name="Ink 31">
                      <a:extLst>
                        <a:ext uri="{FF2B5EF4-FFF2-40B4-BE49-F238E27FC236}">
                          <a16:creationId xmlns:a16="http://schemas.microsoft.com/office/drawing/2014/main" id="{11C600F1-7068-F135-6E91-00AE55B3366F}"/>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11C600F1-7068-F135-6E91-00AE55B3366F}"/>
                        </a:ext>
                      </a:extLst>
                    </p:cNvPr>
                    <p:cNvPicPr/>
                    <p:nvPr/>
                  </p:nvPicPr>
                  <p:blipFill>
                    <a:blip r:embed="rId39"/>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3" name="Ink 32">
                      <a:extLst>
                        <a:ext uri="{FF2B5EF4-FFF2-40B4-BE49-F238E27FC236}">
                          <a16:creationId xmlns:a16="http://schemas.microsoft.com/office/drawing/2014/main" id="{F8781A2C-FD65-34F4-7D85-49FCE8599C82}"/>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F8781A2C-FD65-34F4-7D85-49FCE8599C82}"/>
                        </a:ext>
                      </a:extLst>
                    </p:cNvPr>
                    <p:cNvPicPr/>
                    <p:nvPr/>
                  </p:nvPicPr>
                  <p:blipFill>
                    <a:blip r:embed="rId41"/>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C279E25B-00E2-C38C-E4BF-85B6A3ED1220}"/>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0990AC8B-976D-A3F5-5D1B-29117AAA3623}"/>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616751CC-E18D-C48B-7231-A69E73989DE7}"/>
                </a:ext>
              </a:extLst>
            </p:cNvPr>
            <p:cNvSpPr txBox="1"/>
            <p:nvPr/>
          </p:nvSpPr>
          <p:spPr>
            <a:xfrm>
              <a:off x="79664" y="6345546"/>
              <a:ext cx="435644" cy="369332"/>
            </a:xfrm>
            <a:prstGeom prst="rect">
              <a:avLst/>
            </a:prstGeom>
            <a:noFill/>
          </p:spPr>
          <p:txBody>
            <a:bodyPr wrap="square" rtlCol="0">
              <a:spAutoFit/>
            </a:bodyPr>
            <a:lstStyle/>
            <a:p>
              <a:r>
                <a:rPr lang="en-US" dirty="0"/>
                <a:t>05</a:t>
              </a:r>
            </a:p>
          </p:txBody>
        </p:sp>
      </p:grpSp>
      <p:graphicFrame>
        <p:nvGraphicFramePr>
          <p:cNvPr id="5" name="Content Placeholder 4">
            <a:extLst>
              <a:ext uri="{FF2B5EF4-FFF2-40B4-BE49-F238E27FC236}">
                <a16:creationId xmlns:a16="http://schemas.microsoft.com/office/drawing/2014/main" id="{270586B6-EAB3-BE88-879A-DCF6964EE23D}"/>
              </a:ext>
            </a:extLst>
          </p:cNvPr>
          <p:cNvGraphicFramePr>
            <a:graphicFrameLocks noGrp="1"/>
          </p:cNvGraphicFramePr>
          <p:nvPr>
            <p:ph sz="quarter" idx="14"/>
            <p:extLst>
              <p:ext uri="{D42A27DB-BD31-4B8C-83A1-F6EECF244321}">
                <p14:modId xmlns:p14="http://schemas.microsoft.com/office/powerpoint/2010/main" val="3424116145"/>
              </p:ext>
            </p:extLst>
          </p:nvPr>
        </p:nvGraphicFramePr>
        <p:xfrm>
          <a:off x="342498" y="1548341"/>
          <a:ext cx="7607967" cy="4618363"/>
        </p:xfrm>
        <a:graphic>
          <a:graphicData uri="http://schemas.openxmlformats.org/drawingml/2006/diagram">
            <dgm:relIds xmlns:dgm="http://schemas.openxmlformats.org/drawingml/2006/diagram" xmlns:r="http://schemas.openxmlformats.org/officeDocument/2006/relationships" r:dm="rId42" r:lo="rId43" r:qs="rId44" r:cs="rId45"/>
          </a:graphicData>
        </a:graphic>
      </p:graphicFrame>
      <p:pic>
        <p:nvPicPr>
          <p:cNvPr id="3" name="Picture 2">
            <a:extLst>
              <a:ext uri="{FF2B5EF4-FFF2-40B4-BE49-F238E27FC236}">
                <a16:creationId xmlns:a16="http://schemas.microsoft.com/office/drawing/2014/main" id="{B6EE3F5A-D752-4E41-C0ED-E6FF8CA109B8}"/>
              </a:ext>
            </a:extLst>
          </p:cNvPr>
          <p:cNvPicPr>
            <a:picLocks noChangeAspect="1"/>
          </p:cNvPicPr>
          <p:nvPr/>
        </p:nvPicPr>
        <p:blipFill>
          <a:blip r:embed="rId47"/>
          <a:stretch>
            <a:fillRect/>
          </a:stretch>
        </p:blipFill>
        <p:spPr>
          <a:xfrm>
            <a:off x="6345340" y="504959"/>
            <a:ext cx="7257092" cy="6519692"/>
          </a:xfrm>
          <a:prstGeom prst="rect">
            <a:avLst/>
          </a:prstGeom>
        </p:spPr>
      </p:pic>
    </p:spTree>
    <p:extLst>
      <p:ext uri="{BB962C8B-B14F-4D97-AF65-F5344CB8AC3E}">
        <p14:creationId xmlns:p14="http://schemas.microsoft.com/office/powerpoint/2010/main" val="9625673"/>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B3FE917D-B8C5-A1CB-4856-6C169EB4AD3D}"/>
            </a:ext>
          </a:extLst>
        </p:cNvPr>
        <p:cNvGrpSpPr/>
        <p:nvPr/>
      </p:nvGrpSpPr>
      <p:grpSpPr>
        <a:xfrm>
          <a:off x="0" y="0"/>
          <a:ext cx="0" cy="0"/>
          <a:chOff x="0" y="0"/>
          <a:chExt cx="0" cy="0"/>
        </a:xfrm>
      </p:grpSpPr>
      <p:sp>
        <p:nvSpPr>
          <p:cNvPr id="60" name="Rectangle: Rounded Corners 59">
            <a:extLst>
              <a:ext uri="{FF2B5EF4-FFF2-40B4-BE49-F238E27FC236}">
                <a16:creationId xmlns:a16="http://schemas.microsoft.com/office/drawing/2014/main" id="{25532078-3AC3-4493-0FA2-C2187EBAF94E}"/>
              </a:ext>
            </a:extLst>
          </p:cNvPr>
          <p:cNvSpPr/>
          <p:nvPr/>
        </p:nvSpPr>
        <p:spPr>
          <a:xfrm>
            <a:off x="5804445" y="1371945"/>
            <a:ext cx="5286624" cy="4393587"/>
          </a:xfrm>
          <a:prstGeom prst="roundRect">
            <a:avLst>
              <a:gd name="adj" fmla="val 3304"/>
            </a:avLst>
          </a:prstGeom>
          <a:solidFill>
            <a:srgbClr val="FE0000"/>
          </a:solidFill>
          <a:ln w="63500">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0265D3D5-F051-0FD7-1F5F-FAB99EF862B1}"/>
              </a:ext>
            </a:extLst>
          </p:cNvPr>
          <p:cNvSpPr/>
          <p:nvPr/>
        </p:nvSpPr>
        <p:spPr>
          <a:xfrm>
            <a:off x="262470" y="1371946"/>
            <a:ext cx="5286624" cy="4393587"/>
          </a:xfrm>
          <a:prstGeom prst="roundRect">
            <a:avLst>
              <a:gd name="adj" fmla="val 3304"/>
            </a:avLst>
          </a:prstGeom>
          <a:solidFill>
            <a:srgbClr val="38C203"/>
          </a:solidFill>
          <a:ln w="63500">
            <a:solidFill>
              <a:schemeClr val="bg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afety critical-AI | Keshcutai">
            <a:extLst>
              <a:ext uri="{FF2B5EF4-FFF2-40B4-BE49-F238E27FC236}">
                <a16:creationId xmlns:a16="http://schemas.microsoft.com/office/drawing/2014/main" id="{942C2E21-269A-1428-AB38-DCC26BA66D56}"/>
              </a:ext>
            </a:extLst>
          </p:cNvPr>
          <p:cNvPicPr>
            <a:picLocks noChangeAspect="1"/>
          </p:cNvPicPr>
          <p:nvPr/>
        </p:nvPicPr>
        <p:blipFill>
          <a:blip r:embed="rId3"/>
          <a:stretch>
            <a:fillRect/>
          </a:stretch>
        </p:blipFill>
        <p:spPr>
          <a:xfrm>
            <a:off x="10864765" y="-254000"/>
            <a:ext cx="7382933" cy="7382933"/>
          </a:xfrm>
          <a:prstGeom prst="rect">
            <a:avLst/>
          </a:prstGeom>
        </p:spPr>
      </p:pic>
      <p:sp>
        <p:nvSpPr>
          <p:cNvPr id="2" name="Title 1">
            <a:extLst>
              <a:ext uri="{FF2B5EF4-FFF2-40B4-BE49-F238E27FC236}">
                <a16:creationId xmlns:a16="http://schemas.microsoft.com/office/drawing/2014/main" id="{A1F69071-26C1-1A62-62E0-591DD7CA10B9}"/>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Impact on the Workforce </a:t>
            </a:r>
          </a:p>
        </p:txBody>
      </p:sp>
      <p:cxnSp>
        <p:nvCxnSpPr>
          <p:cNvPr id="10" name="Straight Connector 9">
            <a:extLst>
              <a:ext uri="{FF2B5EF4-FFF2-40B4-BE49-F238E27FC236}">
                <a16:creationId xmlns:a16="http://schemas.microsoft.com/office/drawing/2014/main" id="{32305220-EF02-BEDC-2D9A-7542EF5A600E}"/>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4EE8DA78-001D-CBD9-5810-D38C2F190710}"/>
              </a:ext>
            </a:extLst>
          </p:cNvPr>
          <p:cNvGrpSpPr/>
          <p:nvPr/>
        </p:nvGrpSpPr>
        <p:grpSpPr>
          <a:xfrm>
            <a:off x="819636" y="6332348"/>
            <a:ext cx="5104511" cy="395728"/>
            <a:chOff x="4600013" y="5384477"/>
            <a:chExt cx="5104511" cy="395728"/>
          </a:xfrm>
        </p:grpSpPr>
        <p:grpSp>
          <p:nvGrpSpPr>
            <p:cNvPr id="21" name="Group 20">
              <a:extLst>
                <a:ext uri="{FF2B5EF4-FFF2-40B4-BE49-F238E27FC236}">
                  <a16:creationId xmlns:a16="http://schemas.microsoft.com/office/drawing/2014/main" id="{4E58EFDF-18D5-2AFC-3D4C-EDF5DDA991FF}"/>
                </a:ext>
              </a:extLst>
            </p:cNvPr>
            <p:cNvGrpSpPr/>
            <p:nvPr/>
          </p:nvGrpSpPr>
          <p:grpSpPr>
            <a:xfrm>
              <a:off x="4600013" y="5411898"/>
              <a:ext cx="519306" cy="328413"/>
              <a:chOff x="6444250" y="808211"/>
              <a:chExt cx="5442787" cy="3672057"/>
            </a:xfrm>
          </p:grpSpPr>
          <p:pic>
            <p:nvPicPr>
              <p:cNvPr id="52" name="Picture 51">
                <a:extLst>
                  <a:ext uri="{FF2B5EF4-FFF2-40B4-BE49-F238E27FC236}">
                    <a16:creationId xmlns:a16="http://schemas.microsoft.com/office/drawing/2014/main" id="{883AD70E-C0A0-8D79-F9F2-98B7016EE3B2}"/>
                  </a:ext>
                </a:extLst>
              </p:cNvPr>
              <p:cNvPicPr>
                <a:picLocks noChangeAspect="1"/>
              </p:cNvPicPr>
              <p:nvPr/>
            </p:nvPicPr>
            <p:blipFill>
              <a:blip r:embed="rId4"/>
              <a:stretch>
                <a:fillRect/>
              </a:stretch>
            </p:blipFill>
            <p:spPr>
              <a:xfrm>
                <a:off x="6444250" y="808211"/>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53" name="Ink 52">
                    <a:extLst>
                      <a:ext uri="{FF2B5EF4-FFF2-40B4-BE49-F238E27FC236}">
                        <a16:creationId xmlns:a16="http://schemas.microsoft.com/office/drawing/2014/main" id="{1E7C56C2-A152-EE0B-C3A9-17F8A13E9DF3}"/>
                      </a:ext>
                    </a:extLst>
                  </p14:cNvPr>
                  <p14:cNvContentPartPr/>
                  <p14:nvPr/>
                </p14:nvContentPartPr>
                <p14:xfrm>
                  <a:off x="7743053" y="2024432"/>
                  <a:ext cx="1370367" cy="1099754"/>
                </p14:xfrm>
              </p:contentPart>
            </mc:Choice>
            <mc:Fallback xmlns="">
              <p:pic>
                <p:nvPicPr>
                  <p:cNvPr id="53" name="Ink 52">
                    <a:extLst>
                      <a:ext uri="{FF2B5EF4-FFF2-40B4-BE49-F238E27FC236}">
                        <a16:creationId xmlns:a16="http://schemas.microsoft.com/office/drawing/2014/main" id="{1E7C56C2-A152-EE0B-C3A9-17F8A13E9DF3}"/>
                      </a:ext>
                    </a:extLst>
                  </p:cNvPr>
                  <p:cNvPicPr/>
                  <p:nvPr/>
                </p:nvPicPr>
                <p:blipFill>
                  <a:blip r:embed="rId6"/>
                  <a:stretch>
                    <a:fillRect/>
                  </a:stretch>
                </p:blipFill>
                <p:spPr>
                  <a:xfrm>
                    <a:off x="7679052" y="1956199"/>
                    <a:ext cx="1498368" cy="1236220"/>
                  </a:xfrm>
                  <a:prstGeom prst="rect">
                    <a:avLst/>
                  </a:prstGeom>
                </p:spPr>
              </p:pic>
            </mc:Fallback>
          </mc:AlternateContent>
          <p:grpSp>
            <p:nvGrpSpPr>
              <p:cNvPr id="54" name="Group 53">
                <a:extLst>
                  <a:ext uri="{FF2B5EF4-FFF2-40B4-BE49-F238E27FC236}">
                    <a16:creationId xmlns:a16="http://schemas.microsoft.com/office/drawing/2014/main" id="{8CE567FE-0043-165D-5F11-C520BC6C7D8D}"/>
                  </a:ext>
                </a:extLst>
              </p:cNvPr>
              <p:cNvGrpSpPr/>
              <p:nvPr/>
            </p:nvGrpSpPr>
            <p:grpSpPr>
              <a:xfrm>
                <a:off x="9379851" y="1895041"/>
                <a:ext cx="1232640" cy="1702800"/>
                <a:chOff x="3775080" y="1893280"/>
                <a:chExt cx="1232640" cy="1702800"/>
              </a:xfrm>
            </p:grpSpPr>
            <mc:AlternateContent xmlns:mc="http://schemas.openxmlformats.org/markup-compatibility/2006" xmlns:p14="http://schemas.microsoft.com/office/powerpoint/2010/main">
              <mc:Choice Requires="p14">
                <p:contentPart p14:bwMode="auto" r:id="rId7">
                  <p14:nvContentPartPr>
                    <p14:cNvPr id="55" name="Ink 54">
                      <a:extLst>
                        <a:ext uri="{FF2B5EF4-FFF2-40B4-BE49-F238E27FC236}">
                          <a16:creationId xmlns:a16="http://schemas.microsoft.com/office/drawing/2014/main" id="{CF7FB520-2560-5164-23F4-F6B61B19FC48}"/>
                        </a:ext>
                      </a:extLst>
                    </p14:cNvPr>
                    <p14:cNvContentPartPr/>
                    <p14:nvPr/>
                  </p14:nvContentPartPr>
                  <p14:xfrm>
                    <a:off x="3775080" y="1893280"/>
                    <a:ext cx="1232640" cy="1702800"/>
                  </p14:xfrm>
                </p:contentPart>
              </mc:Choice>
              <mc:Fallback xmlns="">
                <p:pic>
                  <p:nvPicPr>
                    <p:cNvPr id="55" name="Ink 54">
                      <a:extLst>
                        <a:ext uri="{FF2B5EF4-FFF2-40B4-BE49-F238E27FC236}">
                          <a16:creationId xmlns:a16="http://schemas.microsoft.com/office/drawing/2014/main" id="{CF7FB520-2560-5164-23F4-F6B61B19FC48}"/>
                        </a:ext>
                      </a:extLst>
                    </p:cNvPr>
                    <p:cNvPicPr/>
                    <p:nvPr/>
                  </p:nvPicPr>
                  <p:blipFill>
                    <a:blip r:embed="rId8"/>
                    <a:stretch>
                      <a:fillRect/>
                    </a:stretch>
                  </p:blipFill>
                  <p:spPr>
                    <a:xfrm>
                      <a:off x="3711193" y="1825007"/>
                      <a:ext cx="1360414" cy="1839345"/>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56" name="Ink 55">
                      <a:extLst>
                        <a:ext uri="{FF2B5EF4-FFF2-40B4-BE49-F238E27FC236}">
                          <a16:creationId xmlns:a16="http://schemas.microsoft.com/office/drawing/2014/main" id="{982EB274-A985-DDE3-9A7D-2AAFC442D42E}"/>
                        </a:ext>
                      </a:extLst>
                    </p14:cNvPr>
                    <p14:cNvContentPartPr/>
                    <p14:nvPr/>
                  </p14:nvContentPartPr>
                  <p14:xfrm>
                    <a:off x="4042920" y="2617960"/>
                    <a:ext cx="955080" cy="26280"/>
                  </p14:xfrm>
                </p:contentPart>
              </mc:Choice>
              <mc:Fallback xmlns="">
                <p:pic>
                  <p:nvPicPr>
                    <p:cNvPr id="56" name="Ink 55">
                      <a:extLst>
                        <a:ext uri="{FF2B5EF4-FFF2-40B4-BE49-F238E27FC236}">
                          <a16:creationId xmlns:a16="http://schemas.microsoft.com/office/drawing/2014/main" id="{982EB274-A985-DDE3-9A7D-2AAFC442D42E}"/>
                        </a:ext>
                      </a:extLst>
                    </p:cNvPr>
                    <p:cNvPicPr/>
                    <p:nvPr/>
                  </p:nvPicPr>
                  <p:blipFill>
                    <a:blip r:embed="rId10"/>
                    <a:stretch>
                      <a:fillRect/>
                    </a:stretch>
                  </p:blipFill>
                  <p:spPr>
                    <a:xfrm>
                      <a:off x="3978997" y="2554137"/>
                      <a:ext cx="1082925" cy="153926"/>
                    </a:xfrm>
                    <a:prstGeom prst="rect">
                      <a:avLst/>
                    </a:prstGeom>
                  </p:spPr>
                </p:pic>
              </mc:Fallback>
            </mc:AlternateContent>
          </p:grpSp>
        </p:grpSp>
        <p:grpSp>
          <p:nvGrpSpPr>
            <p:cNvPr id="22" name="Group 21">
              <a:extLst>
                <a:ext uri="{FF2B5EF4-FFF2-40B4-BE49-F238E27FC236}">
                  <a16:creationId xmlns:a16="http://schemas.microsoft.com/office/drawing/2014/main" id="{7F856526-9B26-859C-24D4-9D27769CB55F}"/>
                </a:ext>
              </a:extLst>
            </p:cNvPr>
            <p:cNvGrpSpPr/>
            <p:nvPr/>
          </p:nvGrpSpPr>
          <p:grpSpPr>
            <a:xfrm>
              <a:off x="5233271" y="5411163"/>
              <a:ext cx="554758" cy="343794"/>
              <a:chOff x="6667810" y="806450"/>
              <a:chExt cx="5442787" cy="3672057"/>
            </a:xfrm>
          </p:grpSpPr>
          <p:pic>
            <p:nvPicPr>
              <p:cNvPr id="49" name="Picture 48">
                <a:extLst>
                  <a:ext uri="{FF2B5EF4-FFF2-40B4-BE49-F238E27FC236}">
                    <a16:creationId xmlns:a16="http://schemas.microsoft.com/office/drawing/2014/main" id="{5C64FCBE-3EEB-F6B6-930F-E94618DBA273}"/>
                  </a:ext>
                </a:extLst>
              </p:cNvPr>
              <p:cNvPicPr>
                <a:picLocks noChangeAspect="1"/>
              </p:cNvPicPr>
              <p:nvPr/>
            </p:nvPicPr>
            <p:blipFill>
              <a:blip r:embed="rId4"/>
              <a:stretch>
                <a:fillRect/>
              </a:stretch>
            </p:blipFill>
            <p:spPr>
              <a:xfrm>
                <a:off x="6667810" y="806450"/>
                <a:ext cx="5442787" cy="3672057"/>
              </a:xfrm>
              <a:prstGeom prst="rect">
                <a:avLst/>
              </a:prstGeom>
            </p:spPr>
          </p:pic>
          <mc:AlternateContent xmlns:mc="http://schemas.openxmlformats.org/markup-compatibility/2006" xmlns:p14="http://schemas.microsoft.com/office/powerpoint/2010/main">
            <mc:Choice Requires="p14">
              <p:contentPart p14:bwMode="auto" r:id="rId11">
                <p14:nvContentPartPr>
                  <p14:cNvPr id="50" name="Ink 49">
                    <a:extLst>
                      <a:ext uri="{FF2B5EF4-FFF2-40B4-BE49-F238E27FC236}">
                        <a16:creationId xmlns:a16="http://schemas.microsoft.com/office/drawing/2014/main" id="{DE9D5893-AFD5-DCFB-7166-E1504A121DB2}"/>
                      </a:ext>
                    </a:extLst>
                  </p14:cNvPr>
                  <p14:cNvContentPartPr/>
                  <p14:nvPr/>
                </p14:nvContentPartPr>
                <p14:xfrm>
                  <a:off x="7966613" y="2022671"/>
                  <a:ext cx="1370367" cy="1099754"/>
                </p14:xfrm>
              </p:contentPart>
            </mc:Choice>
            <mc:Fallback xmlns="">
              <p:pic>
                <p:nvPicPr>
                  <p:cNvPr id="50" name="Ink 49">
                    <a:extLst>
                      <a:ext uri="{FF2B5EF4-FFF2-40B4-BE49-F238E27FC236}">
                        <a16:creationId xmlns:a16="http://schemas.microsoft.com/office/drawing/2014/main" id="{DE9D5893-AFD5-DCFB-7166-E1504A121DB2}"/>
                      </a:ext>
                    </a:extLst>
                  </p:cNvPr>
                  <p:cNvPicPr/>
                  <p:nvPr/>
                </p:nvPicPr>
                <p:blipFill>
                  <a:blip r:embed="rId12"/>
                  <a:stretch>
                    <a:fillRect/>
                  </a:stretch>
                </p:blipFill>
                <p:spPr>
                  <a:xfrm>
                    <a:off x="7906725" y="1957529"/>
                    <a:ext cx="1490142" cy="1230038"/>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1" name="Ink 50">
                    <a:extLst>
                      <a:ext uri="{FF2B5EF4-FFF2-40B4-BE49-F238E27FC236}">
                        <a16:creationId xmlns:a16="http://schemas.microsoft.com/office/drawing/2014/main" id="{A591550F-1296-10A0-578A-9DEED4FD4655}"/>
                      </a:ext>
                    </a:extLst>
                  </p14:cNvPr>
                  <p14:cNvContentPartPr/>
                  <p14:nvPr/>
                </p14:nvContentPartPr>
                <p14:xfrm>
                  <a:off x="9826971" y="1823800"/>
                  <a:ext cx="968760" cy="1394640"/>
                </p14:xfrm>
              </p:contentPart>
            </mc:Choice>
            <mc:Fallback xmlns="">
              <p:pic>
                <p:nvPicPr>
                  <p:cNvPr id="51" name="Ink 50">
                    <a:extLst>
                      <a:ext uri="{FF2B5EF4-FFF2-40B4-BE49-F238E27FC236}">
                        <a16:creationId xmlns:a16="http://schemas.microsoft.com/office/drawing/2014/main" id="{A591550F-1296-10A0-578A-9DEED4FD4655}"/>
                      </a:ext>
                    </a:extLst>
                  </p:cNvPr>
                  <p:cNvPicPr/>
                  <p:nvPr/>
                </p:nvPicPr>
                <p:blipFill>
                  <a:blip r:embed="rId14"/>
                  <a:stretch>
                    <a:fillRect/>
                  </a:stretch>
                </p:blipFill>
                <p:spPr>
                  <a:xfrm>
                    <a:off x="9767084" y="1758666"/>
                    <a:ext cx="1088534" cy="1524909"/>
                  </a:xfrm>
                  <a:prstGeom prst="rect">
                    <a:avLst/>
                  </a:prstGeom>
                </p:spPr>
              </p:pic>
            </mc:Fallback>
          </mc:AlternateContent>
        </p:grpSp>
        <p:grpSp>
          <p:nvGrpSpPr>
            <p:cNvPr id="23" name="Group 22">
              <a:extLst>
                <a:ext uri="{FF2B5EF4-FFF2-40B4-BE49-F238E27FC236}">
                  <a16:creationId xmlns:a16="http://schemas.microsoft.com/office/drawing/2014/main" id="{B3F2B650-ECB1-9FF5-6157-E4D8124F614C}"/>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5C9DCDDD-7E91-1267-D23A-C3FCFBFF8025}"/>
                  </a:ext>
                </a:extLst>
              </p:cNvPr>
              <p:cNvPicPr>
                <a:picLocks noChangeAspect="1"/>
              </p:cNvPicPr>
              <p:nvPr/>
            </p:nvPicPr>
            <p:blipFill>
              <a:blip r:embed="rId4"/>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15">
                <p14:nvContentPartPr>
                  <p14:cNvPr id="47" name="Ink 46">
                    <a:extLst>
                      <a:ext uri="{FF2B5EF4-FFF2-40B4-BE49-F238E27FC236}">
                        <a16:creationId xmlns:a16="http://schemas.microsoft.com/office/drawing/2014/main" id="{40F576F4-747D-FCFF-E8ED-77176E878E09}"/>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40F576F4-747D-FCFF-E8ED-77176E878E09}"/>
                      </a:ext>
                    </a:extLst>
                  </p:cNvPr>
                  <p:cNvPicPr/>
                  <p:nvPr/>
                </p:nvPicPr>
                <p:blipFill>
                  <a:blip r:embed="rId16"/>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48" name="Ink 47">
                    <a:extLst>
                      <a:ext uri="{FF2B5EF4-FFF2-40B4-BE49-F238E27FC236}">
                        <a16:creationId xmlns:a16="http://schemas.microsoft.com/office/drawing/2014/main" id="{F1DB7C88-E774-DB71-9933-F53720C7DB09}"/>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F1DB7C88-E774-DB71-9933-F53720C7DB09}"/>
                      </a:ext>
                    </a:extLst>
                  </p:cNvPr>
                  <p:cNvPicPr/>
                  <p:nvPr/>
                </p:nvPicPr>
                <p:blipFill>
                  <a:blip r:embed="rId18"/>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E6AB7BE4-43AE-40BD-F669-F2759D2369EB}"/>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92384E55-B357-0FA0-3533-F2F5CD9F27CE}"/>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19">
                <p14:nvContentPartPr>
                  <p14:cNvPr id="44" name="Ink 43">
                    <a:extLst>
                      <a:ext uri="{FF2B5EF4-FFF2-40B4-BE49-F238E27FC236}">
                        <a16:creationId xmlns:a16="http://schemas.microsoft.com/office/drawing/2014/main" id="{CABE5E2A-45F0-ED2B-BD9C-4F69FBAFF088}"/>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CABE5E2A-45F0-ED2B-BD9C-4F69FBAFF088}"/>
                      </a:ext>
                    </a:extLst>
                  </p:cNvPr>
                  <p:cNvPicPr/>
                  <p:nvPr/>
                </p:nvPicPr>
                <p:blipFill>
                  <a:blip r:embed="rId20"/>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5" name="Ink 44">
                    <a:extLst>
                      <a:ext uri="{FF2B5EF4-FFF2-40B4-BE49-F238E27FC236}">
                        <a16:creationId xmlns:a16="http://schemas.microsoft.com/office/drawing/2014/main" id="{F11A2E71-0362-39AD-05BB-0B5E7AA152CD}"/>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F11A2E71-0362-39AD-05BB-0B5E7AA152CD}"/>
                      </a:ext>
                    </a:extLst>
                  </p:cNvPr>
                  <p:cNvPicPr/>
                  <p:nvPr/>
                </p:nvPicPr>
                <p:blipFill>
                  <a:blip r:embed="rId22"/>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F7135D2C-820E-CFEC-B405-D24C50EE5585}"/>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C12F031A-4B97-F5D8-CA17-A74F86D20FC9}"/>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23">
                <p14:nvContentPartPr>
                  <p14:cNvPr id="41" name="Ink 40">
                    <a:extLst>
                      <a:ext uri="{FF2B5EF4-FFF2-40B4-BE49-F238E27FC236}">
                        <a16:creationId xmlns:a16="http://schemas.microsoft.com/office/drawing/2014/main" id="{2D1E764F-D9AB-9470-AC77-7ADBEF17B23C}"/>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2D1E764F-D9AB-9470-AC77-7ADBEF17B23C}"/>
                      </a:ext>
                    </a:extLst>
                  </p:cNvPr>
                  <p:cNvPicPr/>
                  <p:nvPr/>
                </p:nvPicPr>
                <p:blipFill>
                  <a:blip r:embed="rId24"/>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42" name="Ink 41">
                    <a:extLst>
                      <a:ext uri="{FF2B5EF4-FFF2-40B4-BE49-F238E27FC236}">
                        <a16:creationId xmlns:a16="http://schemas.microsoft.com/office/drawing/2014/main" id="{2AECCAF6-BBBE-480F-7FCF-FCDDC12FB1AF}"/>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2AECCAF6-BBBE-480F-7FCF-FCDDC12FB1AF}"/>
                      </a:ext>
                    </a:extLst>
                  </p:cNvPr>
                  <p:cNvPicPr/>
                  <p:nvPr/>
                </p:nvPicPr>
                <p:blipFill>
                  <a:blip r:embed="rId26"/>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B213ED5A-99B4-CA3B-452D-BFAEBCE16663}"/>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98DC592B-2B85-9F83-46C0-24925DAEDFD7}"/>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27">
                <p14:nvContentPartPr>
                  <p14:cNvPr id="38" name="Ink 37">
                    <a:extLst>
                      <a:ext uri="{FF2B5EF4-FFF2-40B4-BE49-F238E27FC236}">
                        <a16:creationId xmlns:a16="http://schemas.microsoft.com/office/drawing/2014/main" id="{1660468C-FDB3-A9A3-123D-8F3F98BF2E4E}"/>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1660468C-FDB3-A9A3-123D-8F3F98BF2E4E}"/>
                      </a:ext>
                    </a:extLst>
                  </p:cNvPr>
                  <p:cNvPicPr/>
                  <p:nvPr/>
                </p:nvPicPr>
                <p:blipFill>
                  <a:blip r:embed="rId20"/>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9" name="Ink 38">
                    <a:extLst>
                      <a:ext uri="{FF2B5EF4-FFF2-40B4-BE49-F238E27FC236}">
                        <a16:creationId xmlns:a16="http://schemas.microsoft.com/office/drawing/2014/main" id="{35E5402C-FC7A-62F7-4378-EE3444B31C51}"/>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35E5402C-FC7A-62F7-4378-EE3444B31C51}"/>
                      </a:ext>
                    </a:extLst>
                  </p:cNvPr>
                  <p:cNvPicPr/>
                  <p:nvPr/>
                </p:nvPicPr>
                <p:blipFill>
                  <a:blip r:embed="rId29"/>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689C2199-522D-6C38-12D5-1C4E0450B018}"/>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3FAF7ABA-ACFB-1A8E-83CB-E968328687B7}"/>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30">
                <p14:nvContentPartPr>
                  <p14:cNvPr id="35" name="Ink 34">
                    <a:extLst>
                      <a:ext uri="{FF2B5EF4-FFF2-40B4-BE49-F238E27FC236}">
                        <a16:creationId xmlns:a16="http://schemas.microsoft.com/office/drawing/2014/main" id="{D1A06511-603D-F8C9-ADE4-B9D02B6927BC}"/>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D1A06511-603D-F8C9-ADE4-B9D02B6927BC}"/>
                      </a:ext>
                    </a:extLst>
                  </p:cNvPr>
                  <p:cNvPicPr/>
                  <p:nvPr/>
                </p:nvPicPr>
                <p:blipFill>
                  <a:blip r:embed="rId20"/>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6" name="Ink 35">
                    <a:extLst>
                      <a:ext uri="{FF2B5EF4-FFF2-40B4-BE49-F238E27FC236}">
                        <a16:creationId xmlns:a16="http://schemas.microsoft.com/office/drawing/2014/main" id="{3A177EEB-D14C-4EA5-9FEE-2E9C40DA02B7}"/>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3A177EEB-D14C-4EA5-9FEE-2E9C40DA02B7}"/>
                      </a:ext>
                    </a:extLst>
                  </p:cNvPr>
                  <p:cNvPicPr/>
                  <p:nvPr/>
                </p:nvPicPr>
                <p:blipFill>
                  <a:blip r:embed="rId32"/>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B55F7438-6369-F921-80F4-8AA28B4974E3}"/>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3089447D-D47D-E6C1-6770-1909CF60808C}"/>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33">
                <p14:nvContentPartPr>
                  <p14:cNvPr id="30" name="Ink 29">
                    <a:extLst>
                      <a:ext uri="{FF2B5EF4-FFF2-40B4-BE49-F238E27FC236}">
                        <a16:creationId xmlns:a16="http://schemas.microsoft.com/office/drawing/2014/main" id="{F7FF06E7-30C8-6AE8-D3D3-F96F5776F380}"/>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F7FF06E7-30C8-6AE8-D3D3-F96F5776F380}"/>
                      </a:ext>
                    </a:extLst>
                  </p:cNvPr>
                  <p:cNvPicPr/>
                  <p:nvPr/>
                </p:nvPicPr>
                <p:blipFill>
                  <a:blip r:embed="rId20"/>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625CE847-529F-FA3E-58BD-C638841D0462}"/>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34">
                  <p14:nvContentPartPr>
                    <p14:cNvPr id="32" name="Ink 31">
                      <a:extLst>
                        <a:ext uri="{FF2B5EF4-FFF2-40B4-BE49-F238E27FC236}">
                          <a16:creationId xmlns:a16="http://schemas.microsoft.com/office/drawing/2014/main" id="{882C871F-697C-BF06-3F9B-D62F5F589B2C}"/>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882C871F-697C-BF06-3F9B-D62F5F589B2C}"/>
                        </a:ext>
                      </a:extLst>
                    </p:cNvPr>
                    <p:cNvPicPr/>
                    <p:nvPr/>
                  </p:nvPicPr>
                  <p:blipFill>
                    <a:blip r:embed="rId35"/>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3" name="Ink 32">
                      <a:extLst>
                        <a:ext uri="{FF2B5EF4-FFF2-40B4-BE49-F238E27FC236}">
                          <a16:creationId xmlns:a16="http://schemas.microsoft.com/office/drawing/2014/main" id="{1B2B992F-9433-696E-FAFF-AA933AB820DA}"/>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1B2B992F-9433-696E-FAFF-AA933AB820DA}"/>
                        </a:ext>
                      </a:extLst>
                    </p:cNvPr>
                    <p:cNvPicPr/>
                    <p:nvPr/>
                  </p:nvPicPr>
                  <p:blipFill>
                    <a:blip r:embed="rId37"/>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F82E0D6C-2EC3-DCF7-70AA-16E9642C802F}"/>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104D2636-33B5-06B0-870C-BB4D9D8C049E}"/>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E373EBCD-982D-4AB7-173E-1AA8B338A708}"/>
                </a:ext>
              </a:extLst>
            </p:cNvPr>
            <p:cNvSpPr txBox="1"/>
            <p:nvPr/>
          </p:nvSpPr>
          <p:spPr>
            <a:xfrm>
              <a:off x="79664" y="6345546"/>
              <a:ext cx="435644" cy="369332"/>
            </a:xfrm>
            <a:prstGeom prst="rect">
              <a:avLst/>
            </a:prstGeom>
            <a:noFill/>
          </p:spPr>
          <p:txBody>
            <a:bodyPr wrap="square" rtlCol="0">
              <a:spAutoFit/>
            </a:bodyPr>
            <a:lstStyle/>
            <a:p>
              <a:r>
                <a:rPr lang="en-US" dirty="0"/>
                <a:t>06</a:t>
              </a:r>
            </a:p>
          </p:txBody>
        </p:sp>
      </p:grpSp>
      <p:sp>
        <p:nvSpPr>
          <p:cNvPr id="8" name="Text Placeholder 2">
            <a:extLst>
              <a:ext uri="{FF2B5EF4-FFF2-40B4-BE49-F238E27FC236}">
                <a16:creationId xmlns:a16="http://schemas.microsoft.com/office/drawing/2014/main" id="{F8581FBA-B270-CB9A-C006-339881A70926}"/>
              </a:ext>
            </a:extLst>
          </p:cNvPr>
          <p:cNvSpPr txBox="1">
            <a:spLocks/>
          </p:cNvSpPr>
          <p:nvPr/>
        </p:nvSpPr>
        <p:spPr>
          <a:xfrm>
            <a:off x="343881" y="1506972"/>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Positive Impacts </a:t>
            </a:r>
            <a:r>
              <a:rPr lang="en-US" dirty="0">
                <a:solidFill>
                  <a:schemeClr val="bg1"/>
                </a:solidFill>
              </a:rPr>
              <a:t> </a:t>
            </a:r>
          </a:p>
        </p:txBody>
      </p:sp>
      <p:sp>
        <p:nvSpPr>
          <p:cNvPr id="9" name="Content Placeholder 3">
            <a:extLst>
              <a:ext uri="{FF2B5EF4-FFF2-40B4-BE49-F238E27FC236}">
                <a16:creationId xmlns:a16="http://schemas.microsoft.com/office/drawing/2014/main" id="{22858AE8-54CF-ED8E-6721-AED87F603C4F}"/>
              </a:ext>
            </a:extLst>
          </p:cNvPr>
          <p:cNvSpPr txBox="1">
            <a:spLocks/>
          </p:cNvSpPr>
          <p:nvPr/>
        </p:nvSpPr>
        <p:spPr>
          <a:xfrm>
            <a:off x="405226" y="2461180"/>
            <a:ext cx="4802041"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Saved NHS Staff Time (McKelvie, 2026)</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err="1">
                <a:solidFill>
                  <a:schemeClr val="bg1"/>
                </a:solidFill>
              </a:rPr>
              <a:t>Optimised</a:t>
            </a:r>
            <a:r>
              <a:rPr lang="en-US" sz="2400" dirty="0">
                <a:solidFill>
                  <a:schemeClr val="bg1"/>
                </a:solidFill>
              </a:rPr>
              <a:t> Clinical Capacity </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Mitigation of Workforce Burnout</a:t>
            </a:r>
          </a:p>
          <a:p>
            <a:pPr marL="171450" indent="-171450" algn="just">
              <a:buFont typeface="Courier New" panose="02070309020205020404" pitchFamily="49" charset="0"/>
              <a:buChar char="o"/>
            </a:pPr>
            <a:endParaRPr lang="en-US" dirty="0">
              <a:solidFill>
                <a:schemeClr val="bg1"/>
              </a:solidFill>
            </a:endParaRPr>
          </a:p>
        </p:txBody>
      </p:sp>
      <p:pic>
        <p:nvPicPr>
          <p:cNvPr id="17" name="Picture 16">
            <a:extLst>
              <a:ext uri="{FF2B5EF4-FFF2-40B4-BE49-F238E27FC236}">
                <a16:creationId xmlns:a16="http://schemas.microsoft.com/office/drawing/2014/main" id="{D07DE8BF-BC69-4D08-1F70-038734D62301}"/>
              </a:ext>
            </a:extLst>
          </p:cNvPr>
          <p:cNvPicPr>
            <a:picLocks noChangeAspect="1"/>
          </p:cNvPicPr>
          <p:nvPr/>
        </p:nvPicPr>
        <p:blipFill>
          <a:blip r:embed="rId38"/>
          <a:srcRect l="11136" t="21553" r="55846" b="28424"/>
          <a:stretch>
            <a:fillRect/>
          </a:stretch>
        </p:blipFill>
        <p:spPr>
          <a:xfrm>
            <a:off x="4898529" y="2402360"/>
            <a:ext cx="1127514" cy="976708"/>
          </a:xfrm>
          <a:prstGeom prst="rect">
            <a:avLst/>
          </a:prstGeom>
        </p:spPr>
      </p:pic>
      <p:pic>
        <p:nvPicPr>
          <p:cNvPr id="18" name="Picture 17">
            <a:extLst>
              <a:ext uri="{FF2B5EF4-FFF2-40B4-BE49-F238E27FC236}">
                <a16:creationId xmlns:a16="http://schemas.microsoft.com/office/drawing/2014/main" id="{15843837-1075-0BE5-77DD-6731368D93FB}"/>
              </a:ext>
            </a:extLst>
          </p:cNvPr>
          <p:cNvPicPr>
            <a:picLocks noChangeAspect="1"/>
          </p:cNvPicPr>
          <p:nvPr/>
        </p:nvPicPr>
        <p:blipFill>
          <a:blip r:embed="rId38"/>
          <a:srcRect l="54507" t="25665" r="10438" b="21314"/>
          <a:stretch>
            <a:fillRect/>
          </a:stretch>
        </p:blipFill>
        <p:spPr>
          <a:xfrm>
            <a:off x="5275877" y="3238988"/>
            <a:ext cx="1421531" cy="1229313"/>
          </a:xfrm>
          <a:prstGeom prst="rect">
            <a:avLst/>
          </a:prstGeom>
        </p:spPr>
      </p:pic>
      <p:sp>
        <p:nvSpPr>
          <p:cNvPr id="61" name="Content Placeholder 3">
            <a:extLst>
              <a:ext uri="{FF2B5EF4-FFF2-40B4-BE49-F238E27FC236}">
                <a16:creationId xmlns:a16="http://schemas.microsoft.com/office/drawing/2014/main" id="{8E4C4217-0053-5645-5C99-83BBF7138221}"/>
              </a:ext>
            </a:extLst>
          </p:cNvPr>
          <p:cNvSpPr txBox="1">
            <a:spLocks/>
          </p:cNvSpPr>
          <p:nvPr/>
        </p:nvSpPr>
        <p:spPr>
          <a:xfrm>
            <a:off x="6632178" y="2461180"/>
            <a:ext cx="4458892"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Increased Administrative Burden</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"App Fatigue" and System Fragmentation (Reidy et al., 2025)</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Unpreparedness and Skills Gaps </a:t>
            </a:r>
          </a:p>
          <a:p>
            <a:pPr marL="171450" indent="-171450" algn="just">
              <a:buFont typeface="Courier New" panose="02070309020205020404" pitchFamily="49" charset="0"/>
              <a:buChar char="o"/>
            </a:pPr>
            <a:endParaRPr lang="en-US" dirty="0">
              <a:solidFill>
                <a:schemeClr val="bg1"/>
              </a:solidFill>
            </a:endParaRPr>
          </a:p>
        </p:txBody>
      </p:sp>
      <p:sp>
        <p:nvSpPr>
          <p:cNvPr id="62" name="Text Placeholder 2">
            <a:extLst>
              <a:ext uri="{FF2B5EF4-FFF2-40B4-BE49-F238E27FC236}">
                <a16:creationId xmlns:a16="http://schemas.microsoft.com/office/drawing/2014/main" id="{0A113412-C84C-1103-0622-3A89A90038EA}"/>
              </a:ext>
            </a:extLst>
          </p:cNvPr>
          <p:cNvSpPr txBox="1">
            <a:spLocks/>
          </p:cNvSpPr>
          <p:nvPr/>
        </p:nvSpPr>
        <p:spPr>
          <a:xfrm>
            <a:off x="5856241" y="1519613"/>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Negative Impacts</a:t>
            </a:r>
            <a:r>
              <a:rPr lang="en-US" dirty="0">
                <a:solidFill>
                  <a:schemeClr val="bg1"/>
                </a:solidFill>
              </a:rPr>
              <a:t> </a:t>
            </a:r>
          </a:p>
        </p:txBody>
      </p:sp>
    </p:spTree>
    <p:extLst>
      <p:ext uri="{BB962C8B-B14F-4D97-AF65-F5344CB8AC3E}">
        <p14:creationId xmlns:p14="http://schemas.microsoft.com/office/powerpoint/2010/main" val="792372839"/>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8105F000-533A-FEB2-0CD0-53F62F2567F2}"/>
            </a:ext>
          </a:extLst>
        </p:cNvPr>
        <p:cNvGrpSpPr/>
        <p:nvPr/>
      </p:nvGrpSpPr>
      <p:grpSpPr>
        <a:xfrm>
          <a:off x="0" y="0"/>
          <a:ext cx="0" cy="0"/>
          <a:chOff x="0" y="0"/>
          <a:chExt cx="0" cy="0"/>
        </a:xfrm>
      </p:grpSpPr>
      <p:sp>
        <p:nvSpPr>
          <p:cNvPr id="60" name="Rectangle: Rounded Corners 59">
            <a:extLst>
              <a:ext uri="{FF2B5EF4-FFF2-40B4-BE49-F238E27FC236}">
                <a16:creationId xmlns:a16="http://schemas.microsoft.com/office/drawing/2014/main" id="{3C94AF7D-E518-BC38-12AE-DC5FCB7F72E3}"/>
              </a:ext>
            </a:extLst>
          </p:cNvPr>
          <p:cNvSpPr/>
          <p:nvPr/>
        </p:nvSpPr>
        <p:spPr>
          <a:xfrm>
            <a:off x="5804445" y="1371945"/>
            <a:ext cx="5286624" cy="4393587"/>
          </a:xfrm>
          <a:prstGeom prst="roundRect">
            <a:avLst>
              <a:gd name="adj" fmla="val 3304"/>
            </a:avLst>
          </a:prstGeom>
          <a:solidFill>
            <a:srgbClr val="FE0000"/>
          </a:solidFill>
          <a:ln w="63500">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DAA8E531-8FF3-8FAD-3516-E3E047B86822}"/>
              </a:ext>
            </a:extLst>
          </p:cNvPr>
          <p:cNvSpPr/>
          <p:nvPr/>
        </p:nvSpPr>
        <p:spPr>
          <a:xfrm>
            <a:off x="262470" y="1371946"/>
            <a:ext cx="5286624" cy="4393587"/>
          </a:xfrm>
          <a:prstGeom prst="roundRect">
            <a:avLst>
              <a:gd name="adj" fmla="val 3304"/>
            </a:avLst>
          </a:prstGeom>
          <a:solidFill>
            <a:srgbClr val="38C203"/>
          </a:solidFill>
          <a:ln w="63500">
            <a:solidFill>
              <a:schemeClr val="bg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afety critical-AI | Keshcutai">
            <a:extLst>
              <a:ext uri="{FF2B5EF4-FFF2-40B4-BE49-F238E27FC236}">
                <a16:creationId xmlns:a16="http://schemas.microsoft.com/office/drawing/2014/main" id="{1B25A90B-6C91-CBE7-7041-9587D468726D}"/>
              </a:ext>
            </a:extLst>
          </p:cNvPr>
          <p:cNvPicPr>
            <a:picLocks noChangeAspect="1"/>
          </p:cNvPicPr>
          <p:nvPr/>
        </p:nvPicPr>
        <p:blipFill>
          <a:blip r:embed="rId3"/>
          <a:stretch>
            <a:fillRect/>
          </a:stretch>
        </p:blipFill>
        <p:spPr>
          <a:xfrm>
            <a:off x="10784290" y="-254000"/>
            <a:ext cx="7382933" cy="7382933"/>
          </a:xfrm>
          <a:prstGeom prst="rect">
            <a:avLst/>
          </a:prstGeom>
        </p:spPr>
      </p:pic>
      <p:sp>
        <p:nvSpPr>
          <p:cNvPr id="2" name="Title 1">
            <a:extLst>
              <a:ext uri="{FF2B5EF4-FFF2-40B4-BE49-F238E27FC236}">
                <a16:creationId xmlns:a16="http://schemas.microsoft.com/office/drawing/2014/main" id="{477D059D-CD31-27D9-BC10-38BDD74A6462}"/>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Impact on Service Delivery </a:t>
            </a:r>
          </a:p>
        </p:txBody>
      </p:sp>
      <p:cxnSp>
        <p:nvCxnSpPr>
          <p:cNvPr id="10" name="Straight Connector 9">
            <a:extLst>
              <a:ext uri="{FF2B5EF4-FFF2-40B4-BE49-F238E27FC236}">
                <a16:creationId xmlns:a16="http://schemas.microsoft.com/office/drawing/2014/main" id="{D8C23815-40EA-4EDB-6C74-4574288480FF}"/>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701D0031-C03C-381E-BFC0-7592874C997B}"/>
              </a:ext>
            </a:extLst>
          </p:cNvPr>
          <p:cNvGrpSpPr/>
          <p:nvPr/>
        </p:nvGrpSpPr>
        <p:grpSpPr>
          <a:xfrm>
            <a:off x="885008" y="6332348"/>
            <a:ext cx="4471253" cy="395728"/>
            <a:chOff x="5233271" y="5384477"/>
            <a:chExt cx="4471253" cy="395728"/>
          </a:xfrm>
        </p:grpSpPr>
        <p:grpSp>
          <p:nvGrpSpPr>
            <p:cNvPr id="22" name="Group 21">
              <a:extLst>
                <a:ext uri="{FF2B5EF4-FFF2-40B4-BE49-F238E27FC236}">
                  <a16:creationId xmlns:a16="http://schemas.microsoft.com/office/drawing/2014/main" id="{01E29001-0441-0EC8-7B2F-7FDB96F7BFC2}"/>
                </a:ext>
              </a:extLst>
            </p:cNvPr>
            <p:cNvGrpSpPr/>
            <p:nvPr/>
          </p:nvGrpSpPr>
          <p:grpSpPr>
            <a:xfrm>
              <a:off x="5233271" y="5411163"/>
              <a:ext cx="554758" cy="343794"/>
              <a:chOff x="6667810" y="806450"/>
              <a:chExt cx="5442787" cy="3672057"/>
            </a:xfrm>
          </p:grpSpPr>
          <p:pic>
            <p:nvPicPr>
              <p:cNvPr id="49" name="Picture 48">
                <a:extLst>
                  <a:ext uri="{FF2B5EF4-FFF2-40B4-BE49-F238E27FC236}">
                    <a16:creationId xmlns:a16="http://schemas.microsoft.com/office/drawing/2014/main" id="{CF47E0AB-4D0A-4CC9-25F6-C9C282A78B74}"/>
                  </a:ext>
                </a:extLst>
              </p:cNvPr>
              <p:cNvPicPr>
                <a:picLocks noChangeAspect="1"/>
              </p:cNvPicPr>
              <p:nvPr/>
            </p:nvPicPr>
            <p:blipFill>
              <a:blip r:embed="rId4"/>
              <a:stretch>
                <a:fillRect/>
              </a:stretch>
            </p:blipFill>
            <p:spPr>
              <a:xfrm>
                <a:off x="6667810" y="806450"/>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50" name="Ink 49">
                    <a:extLst>
                      <a:ext uri="{FF2B5EF4-FFF2-40B4-BE49-F238E27FC236}">
                        <a16:creationId xmlns:a16="http://schemas.microsoft.com/office/drawing/2014/main" id="{EDD06654-12CE-5063-9AA5-FCD0B3C514F7}"/>
                      </a:ext>
                    </a:extLst>
                  </p14:cNvPr>
                  <p14:cNvContentPartPr/>
                  <p14:nvPr/>
                </p14:nvContentPartPr>
                <p14:xfrm>
                  <a:off x="7966613" y="2022671"/>
                  <a:ext cx="1370367" cy="1099754"/>
                </p14:xfrm>
              </p:contentPart>
            </mc:Choice>
            <mc:Fallback xmlns="">
              <p:pic>
                <p:nvPicPr>
                  <p:cNvPr id="50" name="Ink 49">
                    <a:extLst>
                      <a:ext uri="{FF2B5EF4-FFF2-40B4-BE49-F238E27FC236}">
                        <a16:creationId xmlns:a16="http://schemas.microsoft.com/office/drawing/2014/main" id="{EDD06654-12CE-5063-9AA5-FCD0B3C514F7}"/>
                      </a:ext>
                    </a:extLst>
                  </p:cNvPr>
                  <p:cNvPicPr/>
                  <p:nvPr/>
                </p:nvPicPr>
                <p:blipFill>
                  <a:blip r:embed="rId6"/>
                  <a:stretch>
                    <a:fillRect/>
                  </a:stretch>
                </p:blipFill>
                <p:spPr>
                  <a:xfrm>
                    <a:off x="7906725" y="1957529"/>
                    <a:ext cx="1490142" cy="1230038"/>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1" name="Ink 50">
                    <a:extLst>
                      <a:ext uri="{FF2B5EF4-FFF2-40B4-BE49-F238E27FC236}">
                        <a16:creationId xmlns:a16="http://schemas.microsoft.com/office/drawing/2014/main" id="{1DC14839-3709-70FA-FD70-4FC5860405D9}"/>
                      </a:ext>
                    </a:extLst>
                  </p14:cNvPr>
                  <p14:cNvContentPartPr/>
                  <p14:nvPr/>
                </p14:nvContentPartPr>
                <p14:xfrm>
                  <a:off x="9826971" y="1823800"/>
                  <a:ext cx="968760" cy="1394640"/>
                </p14:xfrm>
              </p:contentPart>
            </mc:Choice>
            <mc:Fallback xmlns="">
              <p:pic>
                <p:nvPicPr>
                  <p:cNvPr id="51" name="Ink 50">
                    <a:extLst>
                      <a:ext uri="{FF2B5EF4-FFF2-40B4-BE49-F238E27FC236}">
                        <a16:creationId xmlns:a16="http://schemas.microsoft.com/office/drawing/2014/main" id="{1DC14839-3709-70FA-FD70-4FC5860405D9}"/>
                      </a:ext>
                    </a:extLst>
                  </p:cNvPr>
                  <p:cNvPicPr/>
                  <p:nvPr/>
                </p:nvPicPr>
                <p:blipFill>
                  <a:blip r:embed="rId8"/>
                  <a:stretch>
                    <a:fillRect/>
                  </a:stretch>
                </p:blipFill>
                <p:spPr>
                  <a:xfrm>
                    <a:off x="9767084" y="1758666"/>
                    <a:ext cx="1088534" cy="1524909"/>
                  </a:xfrm>
                  <a:prstGeom prst="rect">
                    <a:avLst/>
                  </a:prstGeom>
                </p:spPr>
              </p:pic>
            </mc:Fallback>
          </mc:AlternateContent>
        </p:grpSp>
        <p:grpSp>
          <p:nvGrpSpPr>
            <p:cNvPr id="23" name="Group 22">
              <a:extLst>
                <a:ext uri="{FF2B5EF4-FFF2-40B4-BE49-F238E27FC236}">
                  <a16:creationId xmlns:a16="http://schemas.microsoft.com/office/drawing/2014/main" id="{CA93D73A-F5B9-E9D0-710B-ECC7FB15FE41}"/>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708E5358-E68D-4F87-0EF1-6A8513793FDE}"/>
                  </a:ext>
                </a:extLst>
              </p:cNvPr>
              <p:cNvPicPr>
                <a:picLocks noChangeAspect="1"/>
              </p:cNvPicPr>
              <p:nvPr/>
            </p:nvPicPr>
            <p:blipFill>
              <a:blip r:embed="rId4"/>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47" name="Ink 46">
                    <a:extLst>
                      <a:ext uri="{FF2B5EF4-FFF2-40B4-BE49-F238E27FC236}">
                        <a16:creationId xmlns:a16="http://schemas.microsoft.com/office/drawing/2014/main" id="{211740C9-58E7-F98E-DF59-232932A40F87}"/>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211740C9-58E7-F98E-DF59-232932A40F87}"/>
                      </a:ext>
                    </a:extLst>
                  </p:cNvPr>
                  <p:cNvPicPr/>
                  <p:nvPr/>
                </p:nvPicPr>
                <p:blipFill>
                  <a:blip r:embed="rId10"/>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8" name="Ink 47">
                    <a:extLst>
                      <a:ext uri="{FF2B5EF4-FFF2-40B4-BE49-F238E27FC236}">
                        <a16:creationId xmlns:a16="http://schemas.microsoft.com/office/drawing/2014/main" id="{E46020B2-A24A-E3FD-A000-969028406F43}"/>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E46020B2-A24A-E3FD-A000-969028406F43}"/>
                      </a:ext>
                    </a:extLst>
                  </p:cNvPr>
                  <p:cNvPicPr/>
                  <p:nvPr/>
                </p:nvPicPr>
                <p:blipFill>
                  <a:blip r:embed="rId12"/>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2699855F-A68B-0A24-F645-2D213250EB9C}"/>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3147A28F-4F15-6B35-CDC7-1D08C91B4716}"/>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13">
                <p14:nvContentPartPr>
                  <p14:cNvPr id="44" name="Ink 43">
                    <a:extLst>
                      <a:ext uri="{FF2B5EF4-FFF2-40B4-BE49-F238E27FC236}">
                        <a16:creationId xmlns:a16="http://schemas.microsoft.com/office/drawing/2014/main" id="{C4FEAF4B-A4CA-F89F-B62D-8675F3BEEEC9}"/>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C4FEAF4B-A4CA-F89F-B62D-8675F3BEEEC9}"/>
                      </a:ext>
                    </a:extLst>
                  </p:cNvPr>
                  <p:cNvPicPr/>
                  <p:nvPr/>
                </p:nvPicPr>
                <p:blipFill>
                  <a:blip r:embed="rId14"/>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45" name="Ink 44">
                    <a:extLst>
                      <a:ext uri="{FF2B5EF4-FFF2-40B4-BE49-F238E27FC236}">
                        <a16:creationId xmlns:a16="http://schemas.microsoft.com/office/drawing/2014/main" id="{0B5EA2EE-387C-7E0B-4D81-7A66399A229F}"/>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0B5EA2EE-387C-7E0B-4D81-7A66399A229F}"/>
                      </a:ext>
                    </a:extLst>
                  </p:cNvPr>
                  <p:cNvPicPr/>
                  <p:nvPr/>
                </p:nvPicPr>
                <p:blipFill>
                  <a:blip r:embed="rId16"/>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2F603AA1-FC16-88E6-BA66-C51DB548C882}"/>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97B671C0-0601-678E-7784-0395024382F8}"/>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17">
                <p14:nvContentPartPr>
                  <p14:cNvPr id="41" name="Ink 40">
                    <a:extLst>
                      <a:ext uri="{FF2B5EF4-FFF2-40B4-BE49-F238E27FC236}">
                        <a16:creationId xmlns:a16="http://schemas.microsoft.com/office/drawing/2014/main" id="{A8CBFD14-B1A1-10E8-AA31-F560656BB005}"/>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A8CBFD14-B1A1-10E8-AA31-F560656BB005}"/>
                      </a:ext>
                    </a:extLst>
                  </p:cNvPr>
                  <p:cNvPicPr/>
                  <p:nvPr/>
                </p:nvPicPr>
                <p:blipFill>
                  <a:blip r:embed="rId18"/>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42" name="Ink 41">
                    <a:extLst>
                      <a:ext uri="{FF2B5EF4-FFF2-40B4-BE49-F238E27FC236}">
                        <a16:creationId xmlns:a16="http://schemas.microsoft.com/office/drawing/2014/main" id="{747B9F72-1E7C-1537-E435-B5234BAF523F}"/>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747B9F72-1E7C-1537-E435-B5234BAF523F}"/>
                      </a:ext>
                    </a:extLst>
                  </p:cNvPr>
                  <p:cNvPicPr/>
                  <p:nvPr/>
                </p:nvPicPr>
                <p:blipFill>
                  <a:blip r:embed="rId20"/>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2E4827EE-FAA5-F566-059C-05C9BA80B6CE}"/>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A1F9ED4D-2FB6-0579-5809-67117A89C928}"/>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21">
                <p14:nvContentPartPr>
                  <p14:cNvPr id="38" name="Ink 37">
                    <a:extLst>
                      <a:ext uri="{FF2B5EF4-FFF2-40B4-BE49-F238E27FC236}">
                        <a16:creationId xmlns:a16="http://schemas.microsoft.com/office/drawing/2014/main" id="{7F3915C1-D975-DEDA-8DF6-7F0633A91781}"/>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7F3915C1-D975-DEDA-8DF6-7F0633A91781}"/>
                      </a:ext>
                    </a:extLst>
                  </p:cNvPr>
                  <p:cNvPicPr/>
                  <p:nvPr/>
                </p:nvPicPr>
                <p:blipFill>
                  <a:blip r:embed="rId14"/>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9" name="Ink 38">
                    <a:extLst>
                      <a:ext uri="{FF2B5EF4-FFF2-40B4-BE49-F238E27FC236}">
                        <a16:creationId xmlns:a16="http://schemas.microsoft.com/office/drawing/2014/main" id="{5C6A1FBE-D275-C8F3-BDC3-236757FF7EBA}"/>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5C6A1FBE-D275-C8F3-BDC3-236757FF7EBA}"/>
                      </a:ext>
                    </a:extLst>
                  </p:cNvPr>
                  <p:cNvPicPr/>
                  <p:nvPr/>
                </p:nvPicPr>
                <p:blipFill>
                  <a:blip r:embed="rId23"/>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C4361B7B-56AB-7D91-EF35-8A970544994B}"/>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5E41378B-3D86-5376-420C-8D24585A7286}"/>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24">
                <p14:nvContentPartPr>
                  <p14:cNvPr id="35" name="Ink 34">
                    <a:extLst>
                      <a:ext uri="{FF2B5EF4-FFF2-40B4-BE49-F238E27FC236}">
                        <a16:creationId xmlns:a16="http://schemas.microsoft.com/office/drawing/2014/main" id="{A4C7AE49-2639-5CA5-BC31-954096D99FE1}"/>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A4C7AE49-2639-5CA5-BC31-954096D99FE1}"/>
                      </a:ext>
                    </a:extLst>
                  </p:cNvPr>
                  <p:cNvPicPr/>
                  <p:nvPr/>
                </p:nvPicPr>
                <p:blipFill>
                  <a:blip r:embed="rId14"/>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36" name="Ink 35">
                    <a:extLst>
                      <a:ext uri="{FF2B5EF4-FFF2-40B4-BE49-F238E27FC236}">
                        <a16:creationId xmlns:a16="http://schemas.microsoft.com/office/drawing/2014/main" id="{03950469-785B-B989-2C67-BD44984B6492}"/>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03950469-785B-B989-2C67-BD44984B6492}"/>
                      </a:ext>
                    </a:extLst>
                  </p:cNvPr>
                  <p:cNvPicPr/>
                  <p:nvPr/>
                </p:nvPicPr>
                <p:blipFill>
                  <a:blip r:embed="rId26"/>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BDC95C0C-2045-C792-0AC8-A36C8960E794}"/>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A05D6371-9E33-1742-650C-5735D09536CF}"/>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27">
                <p14:nvContentPartPr>
                  <p14:cNvPr id="30" name="Ink 29">
                    <a:extLst>
                      <a:ext uri="{FF2B5EF4-FFF2-40B4-BE49-F238E27FC236}">
                        <a16:creationId xmlns:a16="http://schemas.microsoft.com/office/drawing/2014/main" id="{22D69A03-797C-2389-E5B7-52AE17011D03}"/>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22D69A03-797C-2389-E5B7-52AE17011D03}"/>
                      </a:ext>
                    </a:extLst>
                  </p:cNvPr>
                  <p:cNvPicPr/>
                  <p:nvPr/>
                </p:nvPicPr>
                <p:blipFill>
                  <a:blip r:embed="rId14"/>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CE5BD78F-1832-1A2C-F9AF-B8F29A8D3872}"/>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28">
                  <p14:nvContentPartPr>
                    <p14:cNvPr id="32" name="Ink 31">
                      <a:extLst>
                        <a:ext uri="{FF2B5EF4-FFF2-40B4-BE49-F238E27FC236}">
                          <a16:creationId xmlns:a16="http://schemas.microsoft.com/office/drawing/2014/main" id="{55BB3134-2104-D521-FAD8-D9FC068E67B9}"/>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55BB3134-2104-D521-FAD8-D9FC068E67B9}"/>
                        </a:ext>
                      </a:extLst>
                    </p:cNvPr>
                    <p:cNvPicPr/>
                    <p:nvPr/>
                  </p:nvPicPr>
                  <p:blipFill>
                    <a:blip r:embed="rId29"/>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3" name="Ink 32">
                      <a:extLst>
                        <a:ext uri="{FF2B5EF4-FFF2-40B4-BE49-F238E27FC236}">
                          <a16:creationId xmlns:a16="http://schemas.microsoft.com/office/drawing/2014/main" id="{35FCB0FE-0425-2021-EB6A-910D869244DB}"/>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35FCB0FE-0425-2021-EB6A-910D869244DB}"/>
                        </a:ext>
                      </a:extLst>
                    </p:cNvPr>
                    <p:cNvPicPr/>
                    <p:nvPr/>
                  </p:nvPicPr>
                  <p:blipFill>
                    <a:blip r:embed="rId31"/>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31D07946-A963-CCC6-B619-95326170CED2}"/>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D8FF076F-D567-3DA5-BEC3-109DA01DB0EA}"/>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D127E03F-6541-5B66-E547-178ADB62A691}"/>
                </a:ext>
              </a:extLst>
            </p:cNvPr>
            <p:cNvSpPr txBox="1"/>
            <p:nvPr/>
          </p:nvSpPr>
          <p:spPr>
            <a:xfrm>
              <a:off x="79664" y="6345546"/>
              <a:ext cx="435644" cy="369332"/>
            </a:xfrm>
            <a:prstGeom prst="rect">
              <a:avLst/>
            </a:prstGeom>
            <a:noFill/>
          </p:spPr>
          <p:txBody>
            <a:bodyPr wrap="square" rtlCol="0">
              <a:spAutoFit/>
            </a:bodyPr>
            <a:lstStyle/>
            <a:p>
              <a:r>
                <a:rPr lang="en-US" dirty="0"/>
                <a:t>07</a:t>
              </a:r>
            </a:p>
          </p:txBody>
        </p:sp>
      </p:grpSp>
      <p:sp>
        <p:nvSpPr>
          <p:cNvPr id="8" name="Text Placeholder 2">
            <a:extLst>
              <a:ext uri="{FF2B5EF4-FFF2-40B4-BE49-F238E27FC236}">
                <a16:creationId xmlns:a16="http://schemas.microsoft.com/office/drawing/2014/main" id="{4E39F0A6-793B-9377-3ADB-51A9DB5F7C63}"/>
              </a:ext>
            </a:extLst>
          </p:cNvPr>
          <p:cNvSpPr txBox="1">
            <a:spLocks/>
          </p:cNvSpPr>
          <p:nvPr/>
        </p:nvSpPr>
        <p:spPr>
          <a:xfrm>
            <a:off x="343881" y="1506972"/>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Positive Impacts </a:t>
            </a:r>
            <a:r>
              <a:rPr lang="en-US" dirty="0">
                <a:solidFill>
                  <a:schemeClr val="bg1"/>
                </a:solidFill>
              </a:rPr>
              <a:t> </a:t>
            </a:r>
          </a:p>
        </p:txBody>
      </p:sp>
      <p:sp>
        <p:nvSpPr>
          <p:cNvPr id="9" name="Content Placeholder 3">
            <a:extLst>
              <a:ext uri="{FF2B5EF4-FFF2-40B4-BE49-F238E27FC236}">
                <a16:creationId xmlns:a16="http://schemas.microsoft.com/office/drawing/2014/main" id="{0FCA795C-4576-139D-9336-E9A05C461B23}"/>
              </a:ext>
            </a:extLst>
          </p:cNvPr>
          <p:cNvSpPr txBox="1">
            <a:spLocks/>
          </p:cNvSpPr>
          <p:nvPr/>
        </p:nvSpPr>
        <p:spPr>
          <a:xfrm>
            <a:off x="405226" y="2461180"/>
            <a:ext cx="4802041"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Reduced 70% of Passive Phone Calls (Gov UK, 2025)</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Automated Several Administrative Workloads </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Ensured a </a:t>
            </a:r>
            <a:r>
              <a:rPr lang="en-US" sz="2400" dirty="0" err="1">
                <a:solidFill>
                  <a:schemeClr val="bg1"/>
                </a:solidFill>
              </a:rPr>
              <a:t>Centralised</a:t>
            </a:r>
            <a:r>
              <a:rPr lang="en-US" sz="2400" dirty="0">
                <a:solidFill>
                  <a:schemeClr val="bg1"/>
                </a:solidFill>
              </a:rPr>
              <a:t> Controlling System </a:t>
            </a:r>
          </a:p>
          <a:p>
            <a:pPr marL="171450" indent="-171450" algn="just">
              <a:buFont typeface="Courier New" panose="02070309020205020404" pitchFamily="49" charset="0"/>
              <a:buChar char="o"/>
            </a:pPr>
            <a:endParaRPr lang="en-US" dirty="0">
              <a:solidFill>
                <a:schemeClr val="bg1"/>
              </a:solidFill>
            </a:endParaRPr>
          </a:p>
        </p:txBody>
      </p:sp>
      <p:pic>
        <p:nvPicPr>
          <p:cNvPr id="17" name="Picture 16">
            <a:extLst>
              <a:ext uri="{FF2B5EF4-FFF2-40B4-BE49-F238E27FC236}">
                <a16:creationId xmlns:a16="http://schemas.microsoft.com/office/drawing/2014/main" id="{828F9881-B2B4-57FC-DC84-415912A7FFD2}"/>
              </a:ext>
            </a:extLst>
          </p:cNvPr>
          <p:cNvPicPr>
            <a:picLocks noChangeAspect="1"/>
          </p:cNvPicPr>
          <p:nvPr/>
        </p:nvPicPr>
        <p:blipFill>
          <a:blip r:embed="rId32"/>
          <a:srcRect l="11136" t="21553" r="55846" b="28424"/>
          <a:stretch>
            <a:fillRect/>
          </a:stretch>
        </p:blipFill>
        <p:spPr>
          <a:xfrm>
            <a:off x="4898529" y="2402360"/>
            <a:ext cx="1127514" cy="976708"/>
          </a:xfrm>
          <a:prstGeom prst="rect">
            <a:avLst/>
          </a:prstGeom>
        </p:spPr>
      </p:pic>
      <p:pic>
        <p:nvPicPr>
          <p:cNvPr id="18" name="Picture 17">
            <a:extLst>
              <a:ext uri="{FF2B5EF4-FFF2-40B4-BE49-F238E27FC236}">
                <a16:creationId xmlns:a16="http://schemas.microsoft.com/office/drawing/2014/main" id="{1E815EBD-C5EF-FD13-94B4-7A82B0738F6A}"/>
              </a:ext>
            </a:extLst>
          </p:cNvPr>
          <p:cNvPicPr>
            <a:picLocks noChangeAspect="1"/>
          </p:cNvPicPr>
          <p:nvPr/>
        </p:nvPicPr>
        <p:blipFill>
          <a:blip r:embed="rId32"/>
          <a:srcRect l="54507" t="25665" r="10438" b="21314"/>
          <a:stretch>
            <a:fillRect/>
          </a:stretch>
        </p:blipFill>
        <p:spPr>
          <a:xfrm>
            <a:off x="5275877" y="3238988"/>
            <a:ext cx="1421531" cy="1229313"/>
          </a:xfrm>
          <a:prstGeom prst="rect">
            <a:avLst/>
          </a:prstGeom>
        </p:spPr>
      </p:pic>
      <p:sp>
        <p:nvSpPr>
          <p:cNvPr id="61" name="Content Placeholder 3">
            <a:extLst>
              <a:ext uri="{FF2B5EF4-FFF2-40B4-BE49-F238E27FC236}">
                <a16:creationId xmlns:a16="http://schemas.microsoft.com/office/drawing/2014/main" id="{A1549420-8E83-4B6B-1297-5208005261F0}"/>
              </a:ext>
            </a:extLst>
          </p:cNvPr>
          <p:cNvSpPr txBox="1">
            <a:spLocks/>
          </p:cNvSpPr>
          <p:nvPr/>
        </p:nvSpPr>
        <p:spPr>
          <a:xfrm>
            <a:off x="6632178" y="2461180"/>
            <a:ext cx="4458892"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The workload of The Administration Increased</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Increased Inequality in The Workplace (Hale, 2025)</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Increased Information Mismanagement </a:t>
            </a:r>
          </a:p>
          <a:p>
            <a:pPr marL="171450" indent="-171450" algn="just">
              <a:buFont typeface="Courier New" panose="02070309020205020404" pitchFamily="49" charset="0"/>
              <a:buChar char="o"/>
            </a:pPr>
            <a:endParaRPr lang="en-US" dirty="0">
              <a:solidFill>
                <a:schemeClr val="bg1"/>
              </a:solidFill>
            </a:endParaRPr>
          </a:p>
        </p:txBody>
      </p:sp>
      <p:sp>
        <p:nvSpPr>
          <p:cNvPr id="62" name="Text Placeholder 2">
            <a:extLst>
              <a:ext uri="{FF2B5EF4-FFF2-40B4-BE49-F238E27FC236}">
                <a16:creationId xmlns:a16="http://schemas.microsoft.com/office/drawing/2014/main" id="{B4B3869E-3496-B2C6-1B07-6A44929BEC88}"/>
              </a:ext>
            </a:extLst>
          </p:cNvPr>
          <p:cNvSpPr txBox="1">
            <a:spLocks/>
          </p:cNvSpPr>
          <p:nvPr/>
        </p:nvSpPr>
        <p:spPr>
          <a:xfrm>
            <a:off x="5856241" y="1519613"/>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Negative Impacts</a:t>
            </a:r>
            <a:r>
              <a:rPr lang="en-US" dirty="0">
                <a:solidFill>
                  <a:schemeClr val="bg1"/>
                </a:solidFill>
              </a:rPr>
              <a:t> </a:t>
            </a:r>
          </a:p>
        </p:txBody>
      </p:sp>
    </p:spTree>
    <p:extLst>
      <p:ext uri="{BB962C8B-B14F-4D97-AF65-F5344CB8AC3E}">
        <p14:creationId xmlns:p14="http://schemas.microsoft.com/office/powerpoint/2010/main" val="3347903454"/>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AE9182F3-25A2-88AB-A343-021E10BE96DB}"/>
            </a:ext>
          </a:extLst>
        </p:cNvPr>
        <p:cNvGrpSpPr/>
        <p:nvPr/>
      </p:nvGrpSpPr>
      <p:grpSpPr>
        <a:xfrm>
          <a:off x="0" y="0"/>
          <a:ext cx="0" cy="0"/>
          <a:chOff x="0" y="0"/>
          <a:chExt cx="0" cy="0"/>
        </a:xfrm>
      </p:grpSpPr>
      <p:sp>
        <p:nvSpPr>
          <p:cNvPr id="60" name="Rectangle: Rounded Corners 59">
            <a:extLst>
              <a:ext uri="{FF2B5EF4-FFF2-40B4-BE49-F238E27FC236}">
                <a16:creationId xmlns:a16="http://schemas.microsoft.com/office/drawing/2014/main" id="{7F5E02B1-8D9F-C26F-4A77-C94D858AC951}"/>
              </a:ext>
            </a:extLst>
          </p:cNvPr>
          <p:cNvSpPr/>
          <p:nvPr/>
        </p:nvSpPr>
        <p:spPr>
          <a:xfrm>
            <a:off x="5804445" y="1371945"/>
            <a:ext cx="5286624" cy="4393587"/>
          </a:xfrm>
          <a:prstGeom prst="roundRect">
            <a:avLst>
              <a:gd name="adj" fmla="val 3304"/>
            </a:avLst>
          </a:prstGeom>
          <a:solidFill>
            <a:srgbClr val="FE0000"/>
          </a:solidFill>
          <a:ln w="63500">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9834BC1E-C277-676A-4CCD-5E7BD79B3FCD}"/>
              </a:ext>
            </a:extLst>
          </p:cNvPr>
          <p:cNvSpPr/>
          <p:nvPr/>
        </p:nvSpPr>
        <p:spPr>
          <a:xfrm>
            <a:off x="262470" y="1371946"/>
            <a:ext cx="5286624" cy="4393587"/>
          </a:xfrm>
          <a:prstGeom prst="roundRect">
            <a:avLst>
              <a:gd name="adj" fmla="val 3304"/>
            </a:avLst>
          </a:prstGeom>
          <a:solidFill>
            <a:srgbClr val="38C203"/>
          </a:solidFill>
          <a:ln w="63500">
            <a:solidFill>
              <a:schemeClr val="bg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afety critical-AI | Keshcutai">
            <a:extLst>
              <a:ext uri="{FF2B5EF4-FFF2-40B4-BE49-F238E27FC236}">
                <a16:creationId xmlns:a16="http://schemas.microsoft.com/office/drawing/2014/main" id="{D6899EDE-284E-0B34-CC91-CF700465D561}"/>
              </a:ext>
            </a:extLst>
          </p:cNvPr>
          <p:cNvPicPr>
            <a:picLocks noChangeAspect="1"/>
          </p:cNvPicPr>
          <p:nvPr/>
        </p:nvPicPr>
        <p:blipFill>
          <a:blip r:embed="rId3"/>
          <a:stretch>
            <a:fillRect/>
          </a:stretch>
        </p:blipFill>
        <p:spPr>
          <a:xfrm>
            <a:off x="10572532" y="-254000"/>
            <a:ext cx="7382933" cy="7382933"/>
          </a:xfrm>
          <a:prstGeom prst="rect">
            <a:avLst/>
          </a:prstGeom>
        </p:spPr>
      </p:pic>
      <p:sp>
        <p:nvSpPr>
          <p:cNvPr id="2" name="Title 1">
            <a:extLst>
              <a:ext uri="{FF2B5EF4-FFF2-40B4-BE49-F238E27FC236}">
                <a16:creationId xmlns:a16="http://schemas.microsoft.com/office/drawing/2014/main" id="{FEDEDC71-C03B-6730-ECFB-7FD084E72858}"/>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Impact on the Service User </a:t>
            </a:r>
          </a:p>
        </p:txBody>
      </p:sp>
      <p:cxnSp>
        <p:nvCxnSpPr>
          <p:cNvPr id="10" name="Straight Connector 9">
            <a:extLst>
              <a:ext uri="{FF2B5EF4-FFF2-40B4-BE49-F238E27FC236}">
                <a16:creationId xmlns:a16="http://schemas.microsoft.com/office/drawing/2014/main" id="{51019F4D-3247-FE09-ABD4-5EC529251DE5}"/>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AFB24A4C-9B20-BC97-B886-4A8628E947BA}"/>
              </a:ext>
            </a:extLst>
          </p:cNvPr>
          <p:cNvGrpSpPr/>
          <p:nvPr/>
        </p:nvGrpSpPr>
        <p:grpSpPr>
          <a:xfrm>
            <a:off x="890487" y="6332348"/>
            <a:ext cx="3801628" cy="395728"/>
            <a:chOff x="5902896" y="5384477"/>
            <a:chExt cx="3801628" cy="395728"/>
          </a:xfrm>
        </p:grpSpPr>
        <p:grpSp>
          <p:nvGrpSpPr>
            <p:cNvPr id="23" name="Group 22">
              <a:extLst>
                <a:ext uri="{FF2B5EF4-FFF2-40B4-BE49-F238E27FC236}">
                  <a16:creationId xmlns:a16="http://schemas.microsoft.com/office/drawing/2014/main" id="{32689B2C-946A-CAAD-84BE-09C3F5BE6A57}"/>
                </a:ext>
              </a:extLst>
            </p:cNvPr>
            <p:cNvGrpSpPr/>
            <p:nvPr/>
          </p:nvGrpSpPr>
          <p:grpSpPr>
            <a:xfrm>
              <a:off x="5902896" y="5384477"/>
              <a:ext cx="542098" cy="370746"/>
              <a:chOff x="6503679" y="899583"/>
              <a:chExt cx="5442787" cy="3672057"/>
            </a:xfrm>
          </p:grpSpPr>
          <p:pic>
            <p:nvPicPr>
              <p:cNvPr id="46" name="Picture 45">
                <a:extLst>
                  <a:ext uri="{FF2B5EF4-FFF2-40B4-BE49-F238E27FC236}">
                    <a16:creationId xmlns:a16="http://schemas.microsoft.com/office/drawing/2014/main" id="{7280A49F-505F-204C-3B2B-F532CB3CCC1A}"/>
                  </a:ext>
                </a:extLst>
              </p:cNvPr>
              <p:cNvPicPr>
                <a:picLocks noChangeAspect="1"/>
              </p:cNvPicPr>
              <p:nvPr/>
            </p:nvPicPr>
            <p:blipFill>
              <a:blip r:embed="rId4"/>
              <a:stretch>
                <a:fillRect/>
              </a:stretch>
            </p:blipFill>
            <p:spPr>
              <a:xfrm>
                <a:off x="6503679" y="899583"/>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47" name="Ink 46">
                    <a:extLst>
                      <a:ext uri="{FF2B5EF4-FFF2-40B4-BE49-F238E27FC236}">
                        <a16:creationId xmlns:a16="http://schemas.microsoft.com/office/drawing/2014/main" id="{CB86F5D1-664A-2811-ADDC-CBF609B699C3}"/>
                      </a:ext>
                    </a:extLst>
                  </p14:cNvPr>
                  <p14:cNvContentPartPr/>
                  <p14:nvPr/>
                </p14:nvContentPartPr>
                <p14:xfrm>
                  <a:off x="7802482" y="2115804"/>
                  <a:ext cx="1370367" cy="1099754"/>
                </p14:xfrm>
              </p:contentPart>
            </mc:Choice>
            <mc:Fallback xmlns="">
              <p:pic>
                <p:nvPicPr>
                  <p:cNvPr id="47" name="Ink 46">
                    <a:extLst>
                      <a:ext uri="{FF2B5EF4-FFF2-40B4-BE49-F238E27FC236}">
                        <a16:creationId xmlns:a16="http://schemas.microsoft.com/office/drawing/2014/main" id="{CB86F5D1-664A-2811-ADDC-CBF609B699C3}"/>
                      </a:ext>
                    </a:extLst>
                  </p:cNvPr>
                  <p:cNvPicPr/>
                  <p:nvPr/>
                </p:nvPicPr>
                <p:blipFill>
                  <a:blip r:embed="rId6"/>
                  <a:stretch>
                    <a:fillRect/>
                  </a:stretch>
                </p:blipFill>
                <p:spPr>
                  <a:xfrm>
                    <a:off x="7741176" y="2055300"/>
                    <a:ext cx="1492979" cy="1220763"/>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8" name="Ink 47">
                    <a:extLst>
                      <a:ext uri="{FF2B5EF4-FFF2-40B4-BE49-F238E27FC236}">
                        <a16:creationId xmlns:a16="http://schemas.microsoft.com/office/drawing/2014/main" id="{E5609F4B-D108-1E1E-4D39-75C0E912C3BD}"/>
                      </a:ext>
                    </a:extLst>
                  </p14:cNvPr>
                  <p14:cNvContentPartPr/>
                  <p14:nvPr/>
                </p14:nvContentPartPr>
                <p14:xfrm>
                  <a:off x="9708200" y="2037533"/>
                  <a:ext cx="845640" cy="1354320"/>
                </p14:xfrm>
              </p:contentPart>
            </mc:Choice>
            <mc:Fallback xmlns="">
              <p:pic>
                <p:nvPicPr>
                  <p:cNvPr id="48" name="Ink 47">
                    <a:extLst>
                      <a:ext uri="{FF2B5EF4-FFF2-40B4-BE49-F238E27FC236}">
                        <a16:creationId xmlns:a16="http://schemas.microsoft.com/office/drawing/2014/main" id="{E5609F4B-D108-1E1E-4D39-75C0E912C3BD}"/>
                      </a:ext>
                    </a:extLst>
                  </p:cNvPr>
                  <p:cNvPicPr/>
                  <p:nvPr/>
                </p:nvPicPr>
                <p:blipFill>
                  <a:blip r:embed="rId8"/>
                  <a:stretch>
                    <a:fillRect/>
                  </a:stretch>
                </p:blipFill>
                <p:spPr>
                  <a:xfrm>
                    <a:off x="9647026" y="1977104"/>
                    <a:ext cx="967988" cy="1475178"/>
                  </a:xfrm>
                  <a:prstGeom prst="rect">
                    <a:avLst/>
                  </a:prstGeom>
                </p:spPr>
              </p:pic>
            </mc:Fallback>
          </mc:AlternateContent>
        </p:grpSp>
        <p:grpSp>
          <p:nvGrpSpPr>
            <p:cNvPr id="24" name="Group 23">
              <a:extLst>
                <a:ext uri="{FF2B5EF4-FFF2-40B4-BE49-F238E27FC236}">
                  <a16:creationId xmlns:a16="http://schemas.microsoft.com/office/drawing/2014/main" id="{3A261633-C698-16D9-F0DB-E1251BD62619}"/>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9D49EC18-4CCA-F4B1-AAB8-2B7ACF155E9B}"/>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44" name="Ink 43">
                    <a:extLst>
                      <a:ext uri="{FF2B5EF4-FFF2-40B4-BE49-F238E27FC236}">
                        <a16:creationId xmlns:a16="http://schemas.microsoft.com/office/drawing/2014/main" id="{E2B98CBE-D015-1A74-F66D-1E5B158BA98F}"/>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E2B98CBE-D015-1A74-F66D-1E5B158BA98F}"/>
                      </a:ext>
                    </a:extLst>
                  </p:cNvPr>
                  <p:cNvPicPr/>
                  <p:nvPr/>
                </p:nvPicPr>
                <p:blipFill>
                  <a:blip r:embed="rId10"/>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5" name="Ink 44">
                    <a:extLst>
                      <a:ext uri="{FF2B5EF4-FFF2-40B4-BE49-F238E27FC236}">
                        <a16:creationId xmlns:a16="http://schemas.microsoft.com/office/drawing/2014/main" id="{DE806EF5-3E7A-4112-D8F9-9A2DB14FEB87}"/>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DE806EF5-3E7A-4112-D8F9-9A2DB14FEB87}"/>
                      </a:ext>
                    </a:extLst>
                  </p:cNvPr>
                  <p:cNvPicPr/>
                  <p:nvPr/>
                </p:nvPicPr>
                <p:blipFill>
                  <a:blip r:embed="rId12"/>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38D79AC3-44E1-E796-C1C5-AF43BEDEF26A}"/>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A17E6262-2D57-04B5-E05A-CB7F101DA5ED}"/>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13">
                <p14:nvContentPartPr>
                  <p14:cNvPr id="41" name="Ink 40">
                    <a:extLst>
                      <a:ext uri="{FF2B5EF4-FFF2-40B4-BE49-F238E27FC236}">
                        <a16:creationId xmlns:a16="http://schemas.microsoft.com/office/drawing/2014/main" id="{1EA5B9D0-F7D1-1231-A001-B42CB0CC7DBC}"/>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1EA5B9D0-F7D1-1231-A001-B42CB0CC7DBC}"/>
                      </a:ext>
                    </a:extLst>
                  </p:cNvPr>
                  <p:cNvPicPr/>
                  <p:nvPr/>
                </p:nvPicPr>
                <p:blipFill>
                  <a:blip r:embed="rId14"/>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42" name="Ink 41">
                    <a:extLst>
                      <a:ext uri="{FF2B5EF4-FFF2-40B4-BE49-F238E27FC236}">
                        <a16:creationId xmlns:a16="http://schemas.microsoft.com/office/drawing/2014/main" id="{87349A2F-B79D-EC53-62BF-042BBA4AE426}"/>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87349A2F-B79D-EC53-62BF-042BBA4AE426}"/>
                      </a:ext>
                    </a:extLst>
                  </p:cNvPr>
                  <p:cNvPicPr/>
                  <p:nvPr/>
                </p:nvPicPr>
                <p:blipFill>
                  <a:blip r:embed="rId16"/>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50E7221E-FAFE-93F3-26EA-F131D523554B}"/>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2E233871-F7BE-D9C2-0E24-8F1B29078164}"/>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17">
                <p14:nvContentPartPr>
                  <p14:cNvPr id="38" name="Ink 37">
                    <a:extLst>
                      <a:ext uri="{FF2B5EF4-FFF2-40B4-BE49-F238E27FC236}">
                        <a16:creationId xmlns:a16="http://schemas.microsoft.com/office/drawing/2014/main" id="{494926EC-BA34-F745-F7AF-A5D31834D20B}"/>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494926EC-BA34-F745-F7AF-A5D31834D20B}"/>
                      </a:ext>
                    </a:extLst>
                  </p:cNvPr>
                  <p:cNvPicPr/>
                  <p:nvPr/>
                </p:nvPicPr>
                <p:blipFill>
                  <a:blip r:embed="rId10"/>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9" name="Ink 38">
                    <a:extLst>
                      <a:ext uri="{FF2B5EF4-FFF2-40B4-BE49-F238E27FC236}">
                        <a16:creationId xmlns:a16="http://schemas.microsoft.com/office/drawing/2014/main" id="{BAB140DC-3EDE-CC3F-EA48-0692C1B01E0D}"/>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BAB140DC-3EDE-CC3F-EA48-0692C1B01E0D}"/>
                      </a:ext>
                    </a:extLst>
                  </p:cNvPr>
                  <p:cNvPicPr/>
                  <p:nvPr/>
                </p:nvPicPr>
                <p:blipFill>
                  <a:blip r:embed="rId19"/>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14D0F133-A9C7-7B85-D5F5-5AAE1060C5D2}"/>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DE2EC118-8CFB-EF82-3337-C7AC550777E3}"/>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20">
                <p14:nvContentPartPr>
                  <p14:cNvPr id="35" name="Ink 34">
                    <a:extLst>
                      <a:ext uri="{FF2B5EF4-FFF2-40B4-BE49-F238E27FC236}">
                        <a16:creationId xmlns:a16="http://schemas.microsoft.com/office/drawing/2014/main" id="{75431F50-DB33-D05E-55B3-1FB0ACCD5AAE}"/>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75431F50-DB33-D05E-55B3-1FB0ACCD5AAE}"/>
                      </a:ext>
                    </a:extLst>
                  </p:cNvPr>
                  <p:cNvPicPr/>
                  <p:nvPr/>
                </p:nvPicPr>
                <p:blipFill>
                  <a:blip r:embed="rId10"/>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36" name="Ink 35">
                    <a:extLst>
                      <a:ext uri="{FF2B5EF4-FFF2-40B4-BE49-F238E27FC236}">
                        <a16:creationId xmlns:a16="http://schemas.microsoft.com/office/drawing/2014/main" id="{4794092E-A8F4-3A01-40E7-E5C038EF47ED}"/>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4794092E-A8F4-3A01-40E7-E5C038EF47ED}"/>
                      </a:ext>
                    </a:extLst>
                  </p:cNvPr>
                  <p:cNvPicPr/>
                  <p:nvPr/>
                </p:nvPicPr>
                <p:blipFill>
                  <a:blip r:embed="rId22"/>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5865E6B3-01A2-1B00-9ACE-5F1ADFA87461}"/>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065B8967-6580-3D86-4288-3C4DA600FBE5}"/>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23">
                <p14:nvContentPartPr>
                  <p14:cNvPr id="30" name="Ink 29">
                    <a:extLst>
                      <a:ext uri="{FF2B5EF4-FFF2-40B4-BE49-F238E27FC236}">
                        <a16:creationId xmlns:a16="http://schemas.microsoft.com/office/drawing/2014/main" id="{C9BE2002-2D4B-9BAD-DDDE-2C4854A264C3}"/>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C9BE2002-2D4B-9BAD-DDDE-2C4854A264C3}"/>
                      </a:ext>
                    </a:extLst>
                  </p:cNvPr>
                  <p:cNvPicPr/>
                  <p:nvPr/>
                </p:nvPicPr>
                <p:blipFill>
                  <a:blip r:embed="rId10"/>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30991B0E-F2FD-B0AD-AEAF-C02C47F1B00A}"/>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EB929413-207A-0357-FD54-CB17C5E94A11}"/>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EB929413-207A-0357-FD54-CB17C5E94A11}"/>
                        </a:ext>
                      </a:extLst>
                    </p:cNvPr>
                    <p:cNvPicPr/>
                    <p:nvPr/>
                  </p:nvPicPr>
                  <p:blipFill>
                    <a:blip r:embed="rId25"/>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3" name="Ink 32">
                      <a:extLst>
                        <a:ext uri="{FF2B5EF4-FFF2-40B4-BE49-F238E27FC236}">
                          <a16:creationId xmlns:a16="http://schemas.microsoft.com/office/drawing/2014/main" id="{F3FB4438-5B52-8E74-755A-3C2386E01FBD}"/>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F3FB4438-5B52-8E74-755A-3C2386E01FBD}"/>
                        </a:ext>
                      </a:extLst>
                    </p:cNvPr>
                    <p:cNvPicPr/>
                    <p:nvPr/>
                  </p:nvPicPr>
                  <p:blipFill>
                    <a:blip r:embed="rId27"/>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257CC2FA-5AC6-91A4-FB0B-35621926AF99}"/>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8DAA4AB5-DCC7-BDE6-02DA-8102E5FCDDE0}"/>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134C2F0B-AAB9-E0D3-8E0E-7AF49719049B}"/>
                </a:ext>
              </a:extLst>
            </p:cNvPr>
            <p:cNvSpPr txBox="1"/>
            <p:nvPr/>
          </p:nvSpPr>
          <p:spPr>
            <a:xfrm>
              <a:off x="79664" y="6345546"/>
              <a:ext cx="435644" cy="369332"/>
            </a:xfrm>
            <a:prstGeom prst="rect">
              <a:avLst/>
            </a:prstGeom>
            <a:noFill/>
          </p:spPr>
          <p:txBody>
            <a:bodyPr wrap="square" rtlCol="0">
              <a:spAutoFit/>
            </a:bodyPr>
            <a:lstStyle/>
            <a:p>
              <a:r>
                <a:rPr lang="en-US" dirty="0"/>
                <a:t>08</a:t>
              </a:r>
            </a:p>
          </p:txBody>
        </p:sp>
      </p:grpSp>
      <p:sp>
        <p:nvSpPr>
          <p:cNvPr id="8" name="Text Placeholder 2">
            <a:extLst>
              <a:ext uri="{FF2B5EF4-FFF2-40B4-BE49-F238E27FC236}">
                <a16:creationId xmlns:a16="http://schemas.microsoft.com/office/drawing/2014/main" id="{EDDA9032-500E-8BE4-F127-085C17FD186A}"/>
              </a:ext>
            </a:extLst>
          </p:cNvPr>
          <p:cNvSpPr txBox="1">
            <a:spLocks/>
          </p:cNvSpPr>
          <p:nvPr/>
        </p:nvSpPr>
        <p:spPr>
          <a:xfrm>
            <a:off x="343881" y="1506972"/>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Positive Impacts </a:t>
            </a:r>
            <a:r>
              <a:rPr lang="en-US" dirty="0">
                <a:solidFill>
                  <a:schemeClr val="bg1"/>
                </a:solidFill>
              </a:rPr>
              <a:t> </a:t>
            </a:r>
          </a:p>
        </p:txBody>
      </p:sp>
      <p:sp>
        <p:nvSpPr>
          <p:cNvPr id="9" name="Content Placeholder 3">
            <a:extLst>
              <a:ext uri="{FF2B5EF4-FFF2-40B4-BE49-F238E27FC236}">
                <a16:creationId xmlns:a16="http://schemas.microsoft.com/office/drawing/2014/main" id="{942FA1BB-0A67-FB5A-9AC4-A6BD8BDDC3EE}"/>
              </a:ext>
            </a:extLst>
          </p:cNvPr>
          <p:cNvSpPr txBox="1">
            <a:spLocks/>
          </p:cNvSpPr>
          <p:nvPr/>
        </p:nvSpPr>
        <p:spPr>
          <a:xfrm>
            <a:off x="405226" y="2461180"/>
            <a:ext cx="4802041"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Increased Accessibility of the Services </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Ensured Better Management of the Healthcare Records  </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More Accurate Service (</a:t>
            </a:r>
            <a:r>
              <a:rPr lang="en-US" sz="2400" dirty="0" err="1">
                <a:solidFill>
                  <a:schemeClr val="bg1"/>
                </a:solidFill>
              </a:rPr>
              <a:t>Stoumpos</a:t>
            </a:r>
            <a:r>
              <a:rPr lang="en-US" sz="2400" dirty="0">
                <a:solidFill>
                  <a:schemeClr val="bg1"/>
                </a:solidFill>
              </a:rPr>
              <a:t>, Kitsios and </a:t>
            </a:r>
            <a:r>
              <a:rPr lang="en-US" sz="2400" dirty="0" err="1">
                <a:solidFill>
                  <a:schemeClr val="bg1"/>
                </a:solidFill>
              </a:rPr>
              <a:t>Talias</a:t>
            </a:r>
            <a:r>
              <a:rPr lang="en-US" sz="2400" dirty="0">
                <a:solidFill>
                  <a:schemeClr val="bg1"/>
                </a:solidFill>
              </a:rPr>
              <a:t>, 2023)</a:t>
            </a:r>
          </a:p>
          <a:p>
            <a:pPr marL="171450" indent="-171450" algn="just">
              <a:buFont typeface="Courier New" panose="02070309020205020404" pitchFamily="49" charset="0"/>
              <a:buChar char="o"/>
            </a:pPr>
            <a:endParaRPr lang="en-US" dirty="0">
              <a:solidFill>
                <a:schemeClr val="bg1"/>
              </a:solidFill>
            </a:endParaRPr>
          </a:p>
        </p:txBody>
      </p:sp>
      <p:pic>
        <p:nvPicPr>
          <p:cNvPr id="17" name="Picture 16">
            <a:extLst>
              <a:ext uri="{FF2B5EF4-FFF2-40B4-BE49-F238E27FC236}">
                <a16:creationId xmlns:a16="http://schemas.microsoft.com/office/drawing/2014/main" id="{9A50F93E-294B-5501-F28E-73FFE0FE3F5A}"/>
              </a:ext>
            </a:extLst>
          </p:cNvPr>
          <p:cNvPicPr>
            <a:picLocks noChangeAspect="1"/>
          </p:cNvPicPr>
          <p:nvPr/>
        </p:nvPicPr>
        <p:blipFill>
          <a:blip r:embed="rId28"/>
          <a:srcRect l="11136" t="21553" r="55846" b="28424"/>
          <a:stretch>
            <a:fillRect/>
          </a:stretch>
        </p:blipFill>
        <p:spPr>
          <a:xfrm>
            <a:off x="4898529" y="2402360"/>
            <a:ext cx="1127514" cy="976708"/>
          </a:xfrm>
          <a:prstGeom prst="rect">
            <a:avLst/>
          </a:prstGeom>
        </p:spPr>
      </p:pic>
      <p:pic>
        <p:nvPicPr>
          <p:cNvPr id="18" name="Picture 17">
            <a:extLst>
              <a:ext uri="{FF2B5EF4-FFF2-40B4-BE49-F238E27FC236}">
                <a16:creationId xmlns:a16="http://schemas.microsoft.com/office/drawing/2014/main" id="{CB22A865-BE28-11BE-6B43-167069C4699F}"/>
              </a:ext>
            </a:extLst>
          </p:cNvPr>
          <p:cNvPicPr>
            <a:picLocks noChangeAspect="1"/>
          </p:cNvPicPr>
          <p:nvPr/>
        </p:nvPicPr>
        <p:blipFill>
          <a:blip r:embed="rId28"/>
          <a:srcRect l="54507" t="25665" r="10438" b="21314"/>
          <a:stretch>
            <a:fillRect/>
          </a:stretch>
        </p:blipFill>
        <p:spPr>
          <a:xfrm>
            <a:off x="5275877" y="3238988"/>
            <a:ext cx="1421531" cy="1229313"/>
          </a:xfrm>
          <a:prstGeom prst="rect">
            <a:avLst/>
          </a:prstGeom>
        </p:spPr>
      </p:pic>
      <p:sp>
        <p:nvSpPr>
          <p:cNvPr id="61" name="Content Placeholder 3">
            <a:extLst>
              <a:ext uri="{FF2B5EF4-FFF2-40B4-BE49-F238E27FC236}">
                <a16:creationId xmlns:a16="http://schemas.microsoft.com/office/drawing/2014/main" id="{237F16E0-BF6C-417F-E51E-189CF6C08AC4}"/>
              </a:ext>
            </a:extLst>
          </p:cNvPr>
          <p:cNvSpPr txBox="1">
            <a:spLocks/>
          </p:cNvSpPr>
          <p:nvPr/>
        </p:nvSpPr>
        <p:spPr>
          <a:xfrm>
            <a:off x="6632178" y="2461180"/>
            <a:ext cx="4458892"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Digital divide in the National Health Care</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Increased Wider Risk of Personal Data Exposure </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Misinterpretation of Information (Louch et al., 2022)</a:t>
            </a:r>
          </a:p>
        </p:txBody>
      </p:sp>
      <p:sp>
        <p:nvSpPr>
          <p:cNvPr id="62" name="Text Placeholder 2">
            <a:extLst>
              <a:ext uri="{FF2B5EF4-FFF2-40B4-BE49-F238E27FC236}">
                <a16:creationId xmlns:a16="http://schemas.microsoft.com/office/drawing/2014/main" id="{436523D3-0E22-07DE-A765-7F7EB47C8E90}"/>
              </a:ext>
            </a:extLst>
          </p:cNvPr>
          <p:cNvSpPr txBox="1">
            <a:spLocks/>
          </p:cNvSpPr>
          <p:nvPr/>
        </p:nvSpPr>
        <p:spPr>
          <a:xfrm>
            <a:off x="5856241" y="1519613"/>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Negative Impacts</a:t>
            </a:r>
            <a:r>
              <a:rPr lang="en-US" dirty="0">
                <a:solidFill>
                  <a:schemeClr val="bg1"/>
                </a:solidFill>
              </a:rPr>
              <a:t> </a:t>
            </a:r>
          </a:p>
        </p:txBody>
      </p:sp>
    </p:spTree>
    <p:extLst>
      <p:ext uri="{BB962C8B-B14F-4D97-AF65-F5344CB8AC3E}">
        <p14:creationId xmlns:p14="http://schemas.microsoft.com/office/powerpoint/2010/main" val="1328650154"/>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6913E065-C0FA-4779-AB4C-2A724AAE2425}"/>
            </a:ext>
          </a:extLst>
        </p:cNvPr>
        <p:cNvGrpSpPr/>
        <p:nvPr/>
      </p:nvGrpSpPr>
      <p:grpSpPr>
        <a:xfrm>
          <a:off x="0" y="0"/>
          <a:ext cx="0" cy="0"/>
          <a:chOff x="0" y="0"/>
          <a:chExt cx="0" cy="0"/>
        </a:xfrm>
      </p:grpSpPr>
      <p:sp>
        <p:nvSpPr>
          <p:cNvPr id="60" name="Rectangle: Rounded Corners 59">
            <a:extLst>
              <a:ext uri="{FF2B5EF4-FFF2-40B4-BE49-F238E27FC236}">
                <a16:creationId xmlns:a16="http://schemas.microsoft.com/office/drawing/2014/main" id="{66D9DB04-43AD-EE21-CC91-DC5F0CE8163A}"/>
              </a:ext>
            </a:extLst>
          </p:cNvPr>
          <p:cNvSpPr/>
          <p:nvPr/>
        </p:nvSpPr>
        <p:spPr>
          <a:xfrm>
            <a:off x="5804445" y="1371945"/>
            <a:ext cx="5286624" cy="4393587"/>
          </a:xfrm>
          <a:prstGeom prst="roundRect">
            <a:avLst>
              <a:gd name="adj" fmla="val 3304"/>
            </a:avLst>
          </a:prstGeom>
          <a:solidFill>
            <a:srgbClr val="FE0000"/>
          </a:solidFill>
          <a:ln w="63500">
            <a:solidFill>
              <a:schemeClr val="bg1"/>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3FB951D4-42ED-840E-C67D-6FF5CDDE6537}"/>
              </a:ext>
            </a:extLst>
          </p:cNvPr>
          <p:cNvSpPr/>
          <p:nvPr/>
        </p:nvSpPr>
        <p:spPr>
          <a:xfrm>
            <a:off x="262470" y="1371946"/>
            <a:ext cx="5286624" cy="4393587"/>
          </a:xfrm>
          <a:prstGeom prst="roundRect">
            <a:avLst>
              <a:gd name="adj" fmla="val 3304"/>
            </a:avLst>
          </a:prstGeom>
          <a:solidFill>
            <a:srgbClr val="38C203"/>
          </a:solidFill>
          <a:ln w="63500">
            <a:solidFill>
              <a:schemeClr val="bg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afety critical-AI | Keshcutai">
            <a:extLst>
              <a:ext uri="{FF2B5EF4-FFF2-40B4-BE49-F238E27FC236}">
                <a16:creationId xmlns:a16="http://schemas.microsoft.com/office/drawing/2014/main" id="{E1416055-BC29-71D5-0AFA-F6AFEB255DA7}"/>
              </a:ext>
            </a:extLst>
          </p:cNvPr>
          <p:cNvPicPr>
            <a:picLocks noChangeAspect="1"/>
          </p:cNvPicPr>
          <p:nvPr/>
        </p:nvPicPr>
        <p:blipFill>
          <a:blip r:embed="rId3"/>
          <a:stretch>
            <a:fillRect/>
          </a:stretch>
        </p:blipFill>
        <p:spPr>
          <a:xfrm>
            <a:off x="10331897" y="-254000"/>
            <a:ext cx="7382933" cy="7382933"/>
          </a:xfrm>
          <a:prstGeom prst="rect">
            <a:avLst/>
          </a:prstGeom>
        </p:spPr>
      </p:pic>
      <p:sp>
        <p:nvSpPr>
          <p:cNvPr id="2" name="Title 1">
            <a:extLst>
              <a:ext uri="{FF2B5EF4-FFF2-40B4-BE49-F238E27FC236}">
                <a16:creationId xmlns:a16="http://schemas.microsoft.com/office/drawing/2014/main" id="{0EA17C9F-8E25-C9E1-8135-04AD791ED045}"/>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Impact on the Community </a:t>
            </a:r>
          </a:p>
        </p:txBody>
      </p:sp>
      <p:cxnSp>
        <p:nvCxnSpPr>
          <p:cNvPr id="10" name="Straight Connector 9">
            <a:extLst>
              <a:ext uri="{FF2B5EF4-FFF2-40B4-BE49-F238E27FC236}">
                <a16:creationId xmlns:a16="http://schemas.microsoft.com/office/drawing/2014/main" id="{F3EF1B66-95E8-4972-CF9C-69E237029159}"/>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198D9DE2-741F-C250-C6CF-1976894E8743}"/>
              </a:ext>
            </a:extLst>
          </p:cNvPr>
          <p:cNvGrpSpPr/>
          <p:nvPr/>
        </p:nvGrpSpPr>
        <p:grpSpPr>
          <a:xfrm>
            <a:off x="866176" y="6340453"/>
            <a:ext cx="3132918" cy="387623"/>
            <a:chOff x="6571606" y="5392582"/>
            <a:chExt cx="3132918" cy="387623"/>
          </a:xfrm>
        </p:grpSpPr>
        <p:grpSp>
          <p:nvGrpSpPr>
            <p:cNvPr id="24" name="Group 23">
              <a:extLst>
                <a:ext uri="{FF2B5EF4-FFF2-40B4-BE49-F238E27FC236}">
                  <a16:creationId xmlns:a16="http://schemas.microsoft.com/office/drawing/2014/main" id="{415197AD-CE42-AB00-863C-BDC78F8909E2}"/>
                </a:ext>
              </a:extLst>
            </p:cNvPr>
            <p:cNvGrpSpPr/>
            <p:nvPr/>
          </p:nvGrpSpPr>
          <p:grpSpPr>
            <a:xfrm>
              <a:off x="6571606" y="5418153"/>
              <a:ext cx="531430" cy="343794"/>
              <a:chOff x="6639146" y="806450"/>
              <a:chExt cx="5442787" cy="3672057"/>
            </a:xfrm>
          </p:grpSpPr>
          <p:pic>
            <p:nvPicPr>
              <p:cNvPr id="43" name="Picture 42">
                <a:extLst>
                  <a:ext uri="{FF2B5EF4-FFF2-40B4-BE49-F238E27FC236}">
                    <a16:creationId xmlns:a16="http://schemas.microsoft.com/office/drawing/2014/main" id="{F9ABCB95-FD14-52D6-8A94-71BBF02C0F1D}"/>
                  </a:ext>
                </a:extLst>
              </p:cNvPr>
              <p:cNvPicPr>
                <a:picLocks noChangeAspect="1"/>
              </p:cNvPicPr>
              <p:nvPr/>
            </p:nvPicPr>
            <p:blipFill>
              <a:blip r:embed="rId4"/>
              <a:stretch>
                <a:fillRect/>
              </a:stretch>
            </p:blipFill>
            <p:spPr>
              <a:xfrm>
                <a:off x="6639146" y="806450"/>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44" name="Ink 43">
                    <a:extLst>
                      <a:ext uri="{FF2B5EF4-FFF2-40B4-BE49-F238E27FC236}">
                        <a16:creationId xmlns:a16="http://schemas.microsoft.com/office/drawing/2014/main" id="{4F7C054F-C5D0-9D98-D1C3-9CAC9B63DEE7}"/>
                      </a:ext>
                    </a:extLst>
                  </p14:cNvPr>
                  <p14:cNvContentPartPr/>
                  <p14:nvPr/>
                </p14:nvContentPartPr>
                <p14:xfrm>
                  <a:off x="8274067" y="1945840"/>
                  <a:ext cx="28080" cy="1353600"/>
                </p14:xfrm>
              </p:contentPart>
            </mc:Choice>
            <mc:Fallback xmlns="">
              <p:pic>
                <p:nvPicPr>
                  <p:cNvPr id="44" name="Ink 43">
                    <a:extLst>
                      <a:ext uri="{FF2B5EF4-FFF2-40B4-BE49-F238E27FC236}">
                        <a16:creationId xmlns:a16="http://schemas.microsoft.com/office/drawing/2014/main" id="{4F7C054F-C5D0-9D98-D1C3-9CAC9B63DEE7}"/>
                      </a:ext>
                    </a:extLst>
                  </p:cNvPr>
                  <p:cNvPicPr/>
                  <p:nvPr/>
                </p:nvPicPr>
                <p:blipFill>
                  <a:blip r:embed="rId6"/>
                  <a:stretch>
                    <a:fillRect/>
                  </a:stretch>
                </p:blipFill>
                <p:spPr>
                  <a:xfrm>
                    <a:off x="8221027" y="1880652"/>
                    <a:ext cx="13416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5" name="Ink 44">
                    <a:extLst>
                      <a:ext uri="{FF2B5EF4-FFF2-40B4-BE49-F238E27FC236}">
                        <a16:creationId xmlns:a16="http://schemas.microsoft.com/office/drawing/2014/main" id="{2310A0DC-BDAB-067E-9AC9-3EF1DC0CC253}"/>
                      </a:ext>
                    </a:extLst>
                  </p14:cNvPr>
                  <p14:cNvContentPartPr/>
                  <p14:nvPr/>
                </p14:nvContentPartPr>
                <p14:xfrm>
                  <a:off x="9087667" y="1646320"/>
                  <a:ext cx="1197360" cy="1716840"/>
                </p14:xfrm>
              </p:contentPart>
            </mc:Choice>
            <mc:Fallback xmlns="">
              <p:pic>
                <p:nvPicPr>
                  <p:cNvPr id="45" name="Ink 44">
                    <a:extLst>
                      <a:ext uri="{FF2B5EF4-FFF2-40B4-BE49-F238E27FC236}">
                        <a16:creationId xmlns:a16="http://schemas.microsoft.com/office/drawing/2014/main" id="{2310A0DC-BDAB-067E-9AC9-3EF1DC0CC253}"/>
                      </a:ext>
                    </a:extLst>
                  </p:cNvPr>
                  <p:cNvPicPr/>
                  <p:nvPr/>
                </p:nvPicPr>
                <p:blipFill>
                  <a:blip r:embed="rId8"/>
                  <a:stretch>
                    <a:fillRect/>
                  </a:stretch>
                </p:blipFill>
                <p:spPr>
                  <a:xfrm>
                    <a:off x="9025228" y="1581026"/>
                    <a:ext cx="1322238" cy="1847427"/>
                  </a:xfrm>
                  <a:prstGeom prst="rect">
                    <a:avLst/>
                  </a:prstGeom>
                </p:spPr>
              </p:pic>
            </mc:Fallback>
          </mc:AlternateContent>
        </p:grpSp>
        <p:grpSp>
          <p:nvGrpSpPr>
            <p:cNvPr id="25" name="Group 24">
              <a:extLst>
                <a:ext uri="{FF2B5EF4-FFF2-40B4-BE49-F238E27FC236}">
                  <a16:creationId xmlns:a16="http://schemas.microsoft.com/office/drawing/2014/main" id="{ADCDE0D8-5083-D0AF-3D13-B9EEA3334975}"/>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86A93F79-7622-C9A5-B104-4B3A81647D3E}"/>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41" name="Ink 40">
                    <a:extLst>
                      <a:ext uri="{FF2B5EF4-FFF2-40B4-BE49-F238E27FC236}">
                        <a16:creationId xmlns:a16="http://schemas.microsoft.com/office/drawing/2014/main" id="{2FF1B3E9-0478-A55A-B2CA-D3022E9EB500}"/>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2FF1B3E9-0478-A55A-B2CA-D3022E9EB500}"/>
                      </a:ext>
                    </a:extLst>
                  </p:cNvPr>
                  <p:cNvPicPr/>
                  <p:nvPr/>
                </p:nvPicPr>
                <p:blipFill>
                  <a:blip r:embed="rId10"/>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2" name="Ink 41">
                    <a:extLst>
                      <a:ext uri="{FF2B5EF4-FFF2-40B4-BE49-F238E27FC236}">
                        <a16:creationId xmlns:a16="http://schemas.microsoft.com/office/drawing/2014/main" id="{DED8E934-3BAA-714F-FA0B-F2608F763DE3}"/>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DED8E934-3BAA-714F-FA0B-F2608F763DE3}"/>
                      </a:ext>
                    </a:extLst>
                  </p:cNvPr>
                  <p:cNvPicPr/>
                  <p:nvPr/>
                </p:nvPicPr>
                <p:blipFill>
                  <a:blip r:embed="rId12"/>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ED154879-249D-2344-FAC8-E86D89BA6913}"/>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72404389-C55E-5C0A-015E-2C797D6485EC}"/>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13">
                <p14:nvContentPartPr>
                  <p14:cNvPr id="38" name="Ink 37">
                    <a:extLst>
                      <a:ext uri="{FF2B5EF4-FFF2-40B4-BE49-F238E27FC236}">
                        <a16:creationId xmlns:a16="http://schemas.microsoft.com/office/drawing/2014/main" id="{7D6F9441-110C-2C1A-6569-68CC7D7E6316}"/>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7D6F9441-110C-2C1A-6569-68CC7D7E6316}"/>
                      </a:ext>
                    </a:extLst>
                  </p:cNvPr>
                  <p:cNvPicPr/>
                  <p:nvPr/>
                </p:nvPicPr>
                <p:blipFill>
                  <a:blip r:embed="rId6"/>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9" name="Ink 38">
                    <a:extLst>
                      <a:ext uri="{FF2B5EF4-FFF2-40B4-BE49-F238E27FC236}">
                        <a16:creationId xmlns:a16="http://schemas.microsoft.com/office/drawing/2014/main" id="{55762C5F-2C1A-A30E-3EEF-7D552464CF68}"/>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55762C5F-2C1A-A30E-3EEF-7D552464CF68}"/>
                      </a:ext>
                    </a:extLst>
                  </p:cNvPr>
                  <p:cNvPicPr/>
                  <p:nvPr/>
                </p:nvPicPr>
                <p:blipFill>
                  <a:blip r:embed="rId15"/>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DE0709FA-1B00-BD5B-7B1B-999BA47EF6B5}"/>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FDA896C4-55E2-1EE1-2820-D6DF09AB5E68}"/>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16">
                <p14:nvContentPartPr>
                  <p14:cNvPr id="35" name="Ink 34">
                    <a:extLst>
                      <a:ext uri="{FF2B5EF4-FFF2-40B4-BE49-F238E27FC236}">
                        <a16:creationId xmlns:a16="http://schemas.microsoft.com/office/drawing/2014/main" id="{2E01134C-4607-1905-95C6-12BD7C7C8D46}"/>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2E01134C-4607-1905-95C6-12BD7C7C8D46}"/>
                      </a:ext>
                    </a:extLst>
                  </p:cNvPr>
                  <p:cNvPicPr/>
                  <p:nvPr/>
                </p:nvPicPr>
                <p:blipFill>
                  <a:blip r:embed="rId6"/>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6" name="Ink 35">
                    <a:extLst>
                      <a:ext uri="{FF2B5EF4-FFF2-40B4-BE49-F238E27FC236}">
                        <a16:creationId xmlns:a16="http://schemas.microsoft.com/office/drawing/2014/main" id="{6C1FEF02-64FB-8AC1-A417-97C1207730BB}"/>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6C1FEF02-64FB-8AC1-A417-97C1207730BB}"/>
                      </a:ext>
                    </a:extLst>
                  </p:cNvPr>
                  <p:cNvPicPr/>
                  <p:nvPr/>
                </p:nvPicPr>
                <p:blipFill>
                  <a:blip r:embed="rId18"/>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39D0D017-ABC4-1C5A-9499-538871B60AFC}"/>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216B0D42-917E-BDC4-7C0B-79C208679932}"/>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19">
                <p14:nvContentPartPr>
                  <p14:cNvPr id="30" name="Ink 29">
                    <a:extLst>
                      <a:ext uri="{FF2B5EF4-FFF2-40B4-BE49-F238E27FC236}">
                        <a16:creationId xmlns:a16="http://schemas.microsoft.com/office/drawing/2014/main" id="{C56C3D5A-B29A-F783-90E4-34583BFA02A1}"/>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C56C3D5A-B29A-F783-90E4-34583BFA02A1}"/>
                      </a:ext>
                    </a:extLst>
                  </p:cNvPr>
                  <p:cNvPicPr/>
                  <p:nvPr/>
                </p:nvPicPr>
                <p:blipFill>
                  <a:blip r:embed="rId6"/>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9562C977-3327-A2D7-F6A5-F4D29E68C6B8}"/>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20">
                  <p14:nvContentPartPr>
                    <p14:cNvPr id="32" name="Ink 31">
                      <a:extLst>
                        <a:ext uri="{FF2B5EF4-FFF2-40B4-BE49-F238E27FC236}">
                          <a16:creationId xmlns:a16="http://schemas.microsoft.com/office/drawing/2014/main" id="{B9713838-BFB1-2059-B5C8-11D3CB11FEF4}"/>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B9713838-BFB1-2059-B5C8-11D3CB11FEF4}"/>
                        </a:ext>
                      </a:extLst>
                    </p:cNvPr>
                    <p:cNvPicPr/>
                    <p:nvPr/>
                  </p:nvPicPr>
                  <p:blipFill>
                    <a:blip r:embed="rId21"/>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1A439DA3-C76A-9202-A7CC-F441D88FB425}"/>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1A439DA3-C76A-9202-A7CC-F441D88FB425}"/>
                        </a:ext>
                      </a:extLst>
                    </p:cNvPr>
                    <p:cNvPicPr/>
                    <p:nvPr/>
                  </p:nvPicPr>
                  <p:blipFill>
                    <a:blip r:embed="rId23"/>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29C2C6B1-E1F3-9431-9463-D295DF83FE97}"/>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4DD91180-6827-24F3-3AF7-9CA48A80779E}"/>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26A0F74E-6EAF-2EEA-2DAB-813FF4CAD26F}"/>
                </a:ext>
              </a:extLst>
            </p:cNvPr>
            <p:cNvSpPr txBox="1"/>
            <p:nvPr/>
          </p:nvSpPr>
          <p:spPr>
            <a:xfrm>
              <a:off x="79664" y="6345546"/>
              <a:ext cx="435644" cy="369332"/>
            </a:xfrm>
            <a:prstGeom prst="rect">
              <a:avLst/>
            </a:prstGeom>
            <a:noFill/>
          </p:spPr>
          <p:txBody>
            <a:bodyPr wrap="square" rtlCol="0">
              <a:spAutoFit/>
            </a:bodyPr>
            <a:lstStyle/>
            <a:p>
              <a:r>
                <a:rPr lang="en-US" dirty="0"/>
                <a:t>09</a:t>
              </a:r>
            </a:p>
          </p:txBody>
        </p:sp>
      </p:grpSp>
      <p:sp>
        <p:nvSpPr>
          <p:cNvPr id="8" name="Text Placeholder 2">
            <a:extLst>
              <a:ext uri="{FF2B5EF4-FFF2-40B4-BE49-F238E27FC236}">
                <a16:creationId xmlns:a16="http://schemas.microsoft.com/office/drawing/2014/main" id="{061AA48D-E895-0E18-531A-96D4B9FA9E56}"/>
              </a:ext>
            </a:extLst>
          </p:cNvPr>
          <p:cNvSpPr txBox="1">
            <a:spLocks/>
          </p:cNvSpPr>
          <p:nvPr/>
        </p:nvSpPr>
        <p:spPr>
          <a:xfrm>
            <a:off x="343881" y="1506972"/>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Positive Impacts </a:t>
            </a:r>
            <a:r>
              <a:rPr lang="en-US" dirty="0">
                <a:solidFill>
                  <a:schemeClr val="bg1"/>
                </a:solidFill>
              </a:rPr>
              <a:t> </a:t>
            </a:r>
          </a:p>
        </p:txBody>
      </p:sp>
      <p:sp>
        <p:nvSpPr>
          <p:cNvPr id="9" name="Content Placeholder 3">
            <a:extLst>
              <a:ext uri="{FF2B5EF4-FFF2-40B4-BE49-F238E27FC236}">
                <a16:creationId xmlns:a16="http://schemas.microsoft.com/office/drawing/2014/main" id="{B457F33B-1BAF-DBCB-ED04-1882E7E4DB8D}"/>
              </a:ext>
            </a:extLst>
          </p:cNvPr>
          <p:cNvSpPr txBox="1">
            <a:spLocks/>
          </p:cNvSpPr>
          <p:nvPr/>
        </p:nvSpPr>
        <p:spPr>
          <a:xfrm>
            <a:off x="405226" y="2461180"/>
            <a:ext cx="4802041"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Ensured better health outcome for all</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Established proper child care management </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Ensured better family care management (</a:t>
            </a:r>
            <a:r>
              <a:rPr lang="en-US" sz="2400" dirty="0" err="1">
                <a:solidFill>
                  <a:schemeClr val="bg1"/>
                </a:solidFill>
              </a:rPr>
              <a:t>Naderbagi</a:t>
            </a:r>
            <a:r>
              <a:rPr lang="en-US" sz="2400" dirty="0">
                <a:solidFill>
                  <a:schemeClr val="bg1"/>
                </a:solidFill>
              </a:rPr>
              <a:t> et al., 2024)</a:t>
            </a:r>
          </a:p>
          <a:p>
            <a:pPr marL="171450" indent="-171450" algn="just">
              <a:buFont typeface="Courier New" panose="02070309020205020404" pitchFamily="49" charset="0"/>
              <a:buChar char="o"/>
            </a:pPr>
            <a:endParaRPr lang="en-US" dirty="0">
              <a:solidFill>
                <a:schemeClr val="bg1"/>
              </a:solidFill>
            </a:endParaRPr>
          </a:p>
        </p:txBody>
      </p:sp>
      <p:pic>
        <p:nvPicPr>
          <p:cNvPr id="17" name="Picture 16">
            <a:extLst>
              <a:ext uri="{FF2B5EF4-FFF2-40B4-BE49-F238E27FC236}">
                <a16:creationId xmlns:a16="http://schemas.microsoft.com/office/drawing/2014/main" id="{9D33DE51-BFB6-C428-F000-A330908794D9}"/>
              </a:ext>
            </a:extLst>
          </p:cNvPr>
          <p:cNvPicPr>
            <a:picLocks noChangeAspect="1"/>
          </p:cNvPicPr>
          <p:nvPr/>
        </p:nvPicPr>
        <p:blipFill>
          <a:blip r:embed="rId24"/>
          <a:srcRect l="11136" t="21553" r="55846" b="28424"/>
          <a:stretch>
            <a:fillRect/>
          </a:stretch>
        </p:blipFill>
        <p:spPr>
          <a:xfrm>
            <a:off x="4898529" y="2402360"/>
            <a:ext cx="1127514" cy="976708"/>
          </a:xfrm>
          <a:prstGeom prst="rect">
            <a:avLst/>
          </a:prstGeom>
        </p:spPr>
      </p:pic>
      <p:pic>
        <p:nvPicPr>
          <p:cNvPr id="18" name="Picture 17">
            <a:extLst>
              <a:ext uri="{FF2B5EF4-FFF2-40B4-BE49-F238E27FC236}">
                <a16:creationId xmlns:a16="http://schemas.microsoft.com/office/drawing/2014/main" id="{086A2AAA-BA5B-C07D-DA0D-22E702D0D38B}"/>
              </a:ext>
            </a:extLst>
          </p:cNvPr>
          <p:cNvPicPr>
            <a:picLocks noChangeAspect="1"/>
          </p:cNvPicPr>
          <p:nvPr/>
        </p:nvPicPr>
        <p:blipFill>
          <a:blip r:embed="rId24"/>
          <a:srcRect l="54507" t="25665" r="10438" b="21314"/>
          <a:stretch>
            <a:fillRect/>
          </a:stretch>
        </p:blipFill>
        <p:spPr>
          <a:xfrm>
            <a:off x="5275877" y="3238988"/>
            <a:ext cx="1421531" cy="1229313"/>
          </a:xfrm>
          <a:prstGeom prst="rect">
            <a:avLst/>
          </a:prstGeom>
        </p:spPr>
      </p:pic>
      <p:sp>
        <p:nvSpPr>
          <p:cNvPr id="61" name="Content Placeholder 3">
            <a:extLst>
              <a:ext uri="{FF2B5EF4-FFF2-40B4-BE49-F238E27FC236}">
                <a16:creationId xmlns:a16="http://schemas.microsoft.com/office/drawing/2014/main" id="{BE7A0471-8E90-6D9F-FC50-4689E7DC5D0B}"/>
              </a:ext>
            </a:extLst>
          </p:cNvPr>
          <p:cNvSpPr txBox="1">
            <a:spLocks/>
          </p:cNvSpPr>
          <p:nvPr/>
        </p:nvSpPr>
        <p:spPr>
          <a:xfrm>
            <a:off x="6632178" y="2461180"/>
            <a:ext cx="4458892" cy="3188850"/>
          </a:xfrm>
          <a:prstGeom prst="rect">
            <a:avLst/>
          </a:prstGeom>
        </p:spPr>
        <p:txBody>
          <a:bodyPr vert="horz" lIns="91440" tIns="45720" rIns="91440" bIns="45720" rtlCol="0" anchor="t"/>
          <a:lstStyle>
            <a:defPPr>
              <a:defRPr lang="en-US"/>
            </a:defPPr>
            <a:lvl1pPr marL="0" algn="r" defTabSz="914400" rtl="0" eaLnBrk="1" latinLnBrk="0" hangingPunct="1">
              <a:lnSpc>
                <a:spcPct val="80000"/>
              </a:lnSpc>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Courier New" panose="02070309020205020404" pitchFamily="49" charset="0"/>
              <a:buChar char="o"/>
            </a:pPr>
            <a:r>
              <a:rPr lang="en-US" sz="2400" dirty="0">
                <a:solidFill>
                  <a:schemeClr val="bg1"/>
                </a:solidFill>
              </a:rPr>
              <a:t>Disproportionate Impact on Deprived Area</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Loss of Human Touch (UK Parliament, 2022)</a:t>
            </a:r>
          </a:p>
          <a:p>
            <a:pPr marL="342900" indent="-342900" algn="l">
              <a:buFont typeface="Courier New" panose="02070309020205020404" pitchFamily="49" charset="0"/>
              <a:buChar char="o"/>
            </a:pPr>
            <a:endParaRPr lang="en-US" sz="2400" dirty="0">
              <a:solidFill>
                <a:schemeClr val="bg1"/>
              </a:solidFill>
            </a:endParaRPr>
          </a:p>
          <a:p>
            <a:pPr marL="342900" indent="-342900" algn="l">
              <a:buFont typeface="Courier New" panose="02070309020205020404" pitchFamily="49" charset="0"/>
              <a:buChar char="o"/>
            </a:pPr>
            <a:r>
              <a:rPr lang="en-US" sz="2400" dirty="0">
                <a:solidFill>
                  <a:schemeClr val="bg1"/>
                </a:solidFill>
              </a:rPr>
              <a:t>Creation of Two-tier Healthcare System</a:t>
            </a:r>
          </a:p>
        </p:txBody>
      </p:sp>
      <p:sp>
        <p:nvSpPr>
          <p:cNvPr id="62" name="Text Placeholder 2">
            <a:extLst>
              <a:ext uri="{FF2B5EF4-FFF2-40B4-BE49-F238E27FC236}">
                <a16:creationId xmlns:a16="http://schemas.microsoft.com/office/drawing/2014/main" id="{1A3610EB-638C-3441-F1BC-6FC8B44436D7}"/>
              </a:ext>
            </a:extLst>
          </p:cNvPr>
          <p:cNvSpPr txBox="1">
            <a:spLocks/>
          </p:cNvSpPr>
          <p:nvPr/>
        </p:nvSpPr>
        <p:spPr>
          <a:xfrm>
            <a:off x="5856241" y="1519613"/>
            <a:ext cx="5184648" cy="534033"/>
          </a:xfrm>
          <a:prstGeom prst="rect">
            <a:avLst/>
          </a:prstGeom>
        </p:spPr>
        <p:txBody>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800" b="1" dirty="0">
                <a:solidFill>
                  <a:schemeClr val="bg1"/>
                </a:solidFill>
              </a:rPr>
              <a:t>Negative Impacts</a:t>
            </a:r>
            <a:r>
              <a:rPr lang="en-US" dirty="0">
                <a:solidFill>
                  <a:schemeClr val="bg1"/>
                </a:solidFill>
              </a:rPr>
              <a:t> </a:t>
            </a:r>
          </a:p>
        </p:txBody>
      </p:sp>
    </p:spTree>
    <p:extLst>
      <p:ext uri="{BB962C8B-B14F-4D97-AF65-F5344CB8AC3E}">
        <p14:creationId xmlns:p14="http://schemas.microsoft.com/office/powerpoint/2010/main" val="264361717"/>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9655EEA2-2FC0-4460-BD6F-B446B6209005}"/>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470263C9-A4FD-1C3C-D6AC-111F8F1846CC}"/>
              </a:ext>
            </a:extLst>
          </p:cNvPr>
          <p:cNvPicPr>
            <a:picLocks noChangeAspect="1"/>
          </p:cNvPicPr>
          <p:nvPr/>
        </p:nvPicPr>
        <p:blipFill>
          <a:blip r:embed="rId3"/>
          <a:stretch>
            <a:fillRect/>
          </a:stretch>
        </p:blipFill>
        <p:spPr>
          <a:xfrm>
            <a:off x="8021828" y="-254000"/>
            <a:ext cx="7382933" cy="7382933"/>
          </a:xfrm>
          <a:prstGeom prst="rect">
            <a:avLst/>
          </a:prstGeom>
        </p:spPr>
      </p:pic>
      <p:sp>
        <p:nvSpPr>
          <p:cNvPr id="2" name="Title 1">
            <a:extLst>
              <a:ext uri="{FF2B5EF4-FFF2-40B4-BE49-F238E27FC236}">
                <a16:creationId xmlns:a16="http://schemas.microsoft.com/office/drawing/2014/main" id="{5E48DB9D-7421-A3C4-611E-CE5D79AF6144}"/>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The Digital Divide and Health Inequalities </a:t>
            </a:r>
          </a:p>
        </p:txBody>
      </p:sp>
      <p:cxnSp>
        <p:nvCxnSpPr>
          <p:cNvPr id="10" name="Straight Connector 9">
            <a:extLst>
              <a:ext uri="{FF2B5EF4-FFF2-40B4-BE49-F238E27FC236}">
                <a16:creationId xmlns:a16="http://schemas.microsoft.com/office/drawing/2014/main" id="{8727ED4B-582A-4502-7D40-65F2E688DFCD}"/>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FE5C8DA8-FEDD-4BF3-388A-C26F89365B1C}"/>
              </a:ext>
            </a:extLst>
          </p:cNvPr>
          <p:cNvGrpSpPr/>
          <p:nvPr/>
        </p:nvGrpSpPr>
        <p:grpSpPr>
          <a:xfrm>
            <a:off x="848994" y="6340453"/>
            <a:ext cx="2489699" cy="387623"/>
            <a:chOff x="7214825" y="5392582"/>
            <a:chExt cx="2489699" cy="387623"/>
          </a:xfrm>
        </p:grpSpPr>
        <p:grpSp>
          <p:nvGrpSpPr>
            <p:cNvPr id="25" name="Group 24">
              <a:extLst>
                <a:ext uri="{FF2B5EF4-FFF2-40B4-BE49-F238E27FC236}">
                  <a16:creationId xmlns:a16="http://schemas.microsoft.com/office/drawing/2014/main" id="{56885B2E-0AC7-3693-5419-DFD0D46B85C6}"/>
                </a:ext>
              </a:extLst>
            </p:cNvPr>
            <p:cNvGrpSpPr/>
            <p:nvPr/>
          </p:nvGrpSpPr>
          <p:grpSpPr>
            <a:xfrm>
              <a:off x="7214825" y="5399895"/>
              <a:ext cx="605061" cy="380310"/>
              <a:chOff x="6759520" y="804785"/>
              <a:chExt cx="5442787" cy="3672057"/>
            </a:xfrm>
          </p:grpSpPr>
          <p:pic>
            <p:nvPicPr>
              <p:cNvPr id="40" name="Picture 39">
                <a:extLst>
                  <a:ext uri="{FF2B5EF4-FFF2-40B4-BE49-F238E27FC236}">
                    <a16:creationId xmlns:a16="http://schemas.microsoft.com/office/drawing/2014/main" id="{B03053C8-873E-6657-0DB9-F3B430CF84EA}"/>
                  </a:ext>
                </a:extLst>
              </p:cNvPr>
              <p:cNvPicPr>
                <a:picLocks noChangeAspect="1"/>
              </p:cNvPicPr>
              <p:nvPr/>
            </p:nvPicPr>
            <p:blipFill>
              <a:blip r:embed="rId4"/>
              <a:stretch>
                <a:fillRect/>
              </a:stretch>
            </p:blipFill>
            <p:spPr>
              <a:xfrm>
                <a:off x="6759520" y="804785"/>
                <a:ext cx="5442787" cy="3672057"/>
              </a:xfrm>
              <a:prstGeom prst="rect">
                <a:avLst/>
              </a:prstGeom>
            </p:spPr>
          </p:pic>
          <mc:AlternateContent xmlns:mc="http://schemas.openxmlformats.org/markup-compatibility/2006" xmlns:p14="http://schemas.microsoft.com/office/powerpoint/2010/main">
            <mc:Choice Requires="p14">
              <p:contentPart p14:bwMode="auto" r:id="rId5">
                <p14:nvContentPartPr>
                  <p14:cNvPr id="41" name="Ink 40">
                    <a:extLst>
                      <a:ext uri="{FF2B5EF4-FFF2-40B4-BE49-F238E27FC236}">
                        <a16:creationId xmlns:a16="http://schemas.microsoft.com/office/drawing/2014/main" id="{4D314C27-0930-E79B-001A-06EFCBA6CDE6}"/>
                      </a:ext>
                    </a:extLst>
                  </p14:cNvPr>
                  <p14:cNvContentPartPr/>
                  <p14:nvPr/>
                </p14:nvContentPartPr>
                <p14:xfrm>
                  <a:off x="8394441" y="1944175"/>
                  <a:ext cx="28080" cy="1353600"/>
                </p14:xfrm>
              </p:contentPart>
            </mc:Choice>
            <mc:Fallback xmlns="">
              <p:pic>
                <p:nvPicPr>
                  <p:cNvPr id="41" name="Ink 40">
                    <a:extLst>
                      <a:ext uri="{FF2B5EF4-FFF2-40B4-BE49-F238E27FC236}">
                        <a16:creationId xmlns:a16="http://schemas.microsoft.com/office/drawing/2014/main" id="{4D314C27-0930-E79B-001A-06EFCBA6CDE6}"/>
                      </a:ext>
                    </a:extLst>
                  </p:cNvPr>
                  <p:cNvPicPr/>
                  <p:nvPr/>
                </p:nvPicPr>
                <p:blipFill>
                  <a:blip r:embed="rId6"/>
                  <a:stretch>
                    <a:fillRect/>
                  </a:stretch>
                </p:blipFill>
                <p:spPr>
                  <a:xfrm>
                    <a:off x="8346705" y="1885172"/>
                    <a:ext cx="123552" cy="1471606"/>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2" name="Ink 41">
                    <a:extLst>
                      <a:ext uri="{FF2B5EF4-FFF2-40B4-BE49-F238E27FC236}">
                        <a16:creationId xmlns:a16="http://schemas.microsoft.com/office/drawing/2014/main" id="{D63EB896-04CC-3401-FF0A-342BD1520FC7}"/>
                      </a:ext>
                    </a:extLst>
                  </p14:cNvPr>
                  <p14:cNvContentPartPr/>
                  <p14:nvPr/>
                </p14:nvContentPartPr>
                <p14:xfrm>
                  <a:off x="9465801" y="1891255"/>
                  <a:ext cx="88200" cy="1322280"/>
                </p14:xfrm>
              </p:contentPart>
            </mc:Choice>
            <mc:Fallback xmlns="">
              <p:pic>
                <p:nvPicPr>
                  <p:cNvPr id="42" name="Ink 41">
                    <a:extLst>
                      <a:ext uri="{FF2B5EF4-FFF2-40B4-BE49-F238E27FC236}">
                        <a16:creationId xmlns:a16="http://schemas.microsoft.com/office/drawing/2014/main" id="{D63EB896-04CC-3401-FF0A-342BD1520FC7}"/>
                      </a:ext>
                    </a:extLst>
                  </p:cNvPr>
                  <p:cNvPicPr/>
                  <p:nvPr/>
                </p:nvPicPr>
                <p:blipFill>
                  <a:blip r:embed="rId8"/>
                  <a:stretch>
                    <a:fillRect/>
                  </a:stretch>
                </p:blipFill>
                <p:spPr>
                  <a:xfrm>
                    <a:off x="9412251" y="1832256"/>
                    <a:ext cx="195300" cy="1440279"/>
                  </a:xfrm>
                  <a:prstGeom prst="rect">
                    <a:avLst/>
                  </a:prstGeom>
                </p:spPr>
              </p:pic>
            </mc:Fallback>
          </mc:AlternateContent>
        </p:grpSp>
        <p:grpSp>
          <p:nvGrpSpPr>
            <p:cNvPr id="26" name="Group 25">
              <a:extLst>
                <a:ext uri="{FF2B5EF4-FFF2-40B4-BE49-F238E27FC236}">
                  <a16:creationId xmlns:a16="http://schemas.microsoft.com/office/drawing/2014/main" id="{F9AE0C4F-D65C-6CD7-5C4B-11AF9A0BA130}"/>
                </a:ext>
              </a:extLst>
            </p:cNvPr>
            <p:cNvGrpSpPr/>
            <p:nvPr/>
          </p:nvGrpSpPr>
          <p:grpSpPr>
            <a:xfrm>
              <a:off x="7935500" y="5419272"/>
              <a:ext cx="501131" cy="342675"/>
              <a:chOff x="6468156" y="821718"/>
              <a:chExt cx="5442787" cy="3672057"/>
            </a:xfrm>
          </p:grpSpPr>
          <p:pic>
            <p:nvPicPr>
              <p:cNvPr id="37" name="Picture 36">
                <a:extLst>
                  <a:ext uri="{FF2B5EF4-FFF2-40B4-BE49-F238E27FC236}">
                    <a16:creationId xmlns:a16="http://schemas.microsoft.com/office/drawing/2014/main" id="{D7FE5165-3B78-601A-779A-F126E345D639}"/>
                  </a:ext>
                </a:extLst>
              </p:cNvPr>
              <p:cNvPicPr>
                <a:picLocks noChangeAspect="1"/>
              </p:cNvPicPr>
              <p:nvPr/>
            </p:nvPicPr>
            <p:blipFill>
              <a:blip r:embed="rId4"/>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38" name="Ink 37">
                    <a:extLst>
                      <a:ext uri="{FF2B5EF4-FFF2-40B4-BE49-F238E27FC236}">
                        <a16:creationId xmlns:a16="http://schemas.microsoft.com/office/drawing/2014/main" id="{18C4035E-D920-7BA5-F3F2-7B577C5387E3}"/>
                      </a:ext>
                    </a:extLst>
                  </p14:cNvPr>
                  <p14:cNvContentPartPr/>
                  <p14:nvPr/>
                </p14:nvContentPartPr>
                <p14:xfrm>
                  <a:off x="8103077" y="1961108"/>
                  <a:ext cx="28080" cy="1353600"/>
                </p14:xfrm>
              </p:contentPart>
            </mc:Choice>
            <mc:Fallback xmlns="">
              <p:pic>
                <p:nvPicPr>
                  <p:cNvPr id="38" name="Ink 37">
                    <a:extLst>
                      <a:ext uri="{FF2B5EF4-FFF2-40B4-BE49-F238E27FC236}">
                        <a16:creationId xmlns:a16="http://schemas.microsoft.com/office/drawing/2014/main" id="{18C4035E-D920-7BA5-F3F2-7B577C5387E3}"/>
                      </a:ext>
                    </a:extLst>
                  </p:cNvPr>
                  <p:cNvPicPr/>
                  <p:nvPr/>
                </p:nvPicPr>
                <p:blipFill>
                  <a:blip r:embed="rId10"/>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9" name="Ink 38">
                    <a:extLst>
                      <a:ext uri="{FF2B5EF4-FFF2-40B4-BE49-F238E27FC236}">
                        <a16:creationId xmlns:a16="http://schemas.microsoft.com/office/drawing/2014/main" id="{83ED1914-14B6-85FB-7F28-32646AB35747}"/>
                      </a:ext>
                    </a:extLst>
                  </p14:cNvPr>
                  <p14:cNvContentPartPr/>
                  <p14:nvPr/>
                </p14:nvContentPartPr>
                <p14:xfrm>
                  <a:off x="8828117" y="1832228"/>
                  <a:ext cx="1589040" cy="1620000"/>
                </p14:xfrm>
              </p:contentPart>
            </mc:Choice>
            <mc:Fallback xmlns="">
              <p:pic>
                <p:nvPicPr>
                  <p:cNvPr id="39" name="Ink 38">
                    <a:extLst>
                      <a:ext uri="{FF2B5EF4-FFF2-40B4-BE49-F238E27FC236}">
                        <a16:creationId xmlns:a16="http://schemas.microsoft.com/office/drawing/2014/main" id="{83ED1914-14B6-85FB-7F28-32646AB35747}"/>
                      </a:ext>
                    </a:extLst>
                  </p:cNvPr>
                  <p:cNvPicPr/>
                  <p:nvPr/>
                </p:nvPicPr>
                <p:blipFill>
                  <a:blip r:embed="rId12"/>
                  <a:stretch>
                    <a:fillRect/>
                  </a:stretch>
                </p:blipFill>
                <p:spPr>
                  <a:xfrm>
                    <a:off x="8761744" y="1766812"/>
                    <a:ext cx="1721785" cy="1750831"/>
                  </a:xfrm>
                  <a:prstGeom prst="rect">
                    <a:avLst/>
                  </a:prstGeom>
                </p:spPr>
              </p:pic>
            </mc:Fallback>
          </mc:AlternateContent>
        </p:grpSp>
        <p:grpSp>
          <p:nvGrpSpPr>
            <p:cNvPr id="27" name="Group 26">
              <a:extLst>
                <a:ext uri="{FF2B5EF4-FFF2-40B4-BE49-F238E27FC236}">
                  <a16:creationId xmlns:a16="http://schemas.microsoft.com/office/drawing/2014/main" id="{693562B3-4187-FC5B-2137-FE018CA52283}"/>
                </a:ext>
              </a:extLst>
            </p:cNvPr>
            <p:cNvGrpSpPr/>
            <p:nvPr/>
          </p:nvGrpSpPr>
          <p:grpSpPr>
            <a:xfrm>
              <a:off x="8545126" y="5399895"/>
              <a:ext cx="524737" cy="343794"/>
              <a:chOff x="6628175" y="704850"/>
              <a:chExt cx="5442787" cy="3672057"/>
            </a:xfrm>
          </p:grpSpPr>
          <p:pic>
            <p:nvPicPr>
              <p:cNvPr id="34" name="Picture 33">
                <a:extLst>
                  <a:ext uri="{FF2B5EF4-FFF2-40B4-BE49-F238E27FC236}">
                    <a16:creationId xmlns:a16="http://schemas.microsoft.com/office/drawing/2014/main" id="{430E6909-833C-F1C7-347F-60C5161A3FDF}"/>
                  </a:ext>
                </a:extLst>
              </p:cNvPr>
              <p:cNvPicPr>
                <a:picLocks noChangeAspect="1"/>
              </p:cNvPicPr>
              <p:nvPr/>
            </p:nvPicPr>
            <p:blipFill>
              <a:blip r:embed="rId4"/>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13">
                <p14:nvContentPartPr>
                  <p14:cNvPr id="35" name="Ink 34">
                    <a:extLst>
                      <a:ext uri="{FF2B5EF4-FFF2-40B4-BE49-F238E27FC236}">
                        <a16:creationId xmlns:a16="http://schemas.microsoft.com/office/drawing/2014/main" id="{1A0170DD-A471-0E35-C2F1-CE2BAA80C884}"/>
                      </a:ext>
                    </a:extLst>
                  </p14:cNvPr>
                  <p14:cNvContentPartPr/>
                  <p14:nvPr/>
                </p14:nvContentPartPr>
                <p14:xfrm>
                  <a:off x="8263096" y="1844240"/>
                  <a:ext cx="28080" cy="1353600"/>
                </p14:xfrm>
              </p:contentPart>
            </mc:Choice>
            <mc:Fallback xmlns="">
              <p:pic>
                <p:nvPicPr>
                  <p:cNvPr id="35" name="Ink 34">
                    <a:extLst>
                      <a:ext uri="{FF2B5EF4-FFF2-40B4-BE49-F238E27FC236}">
                        <a16:creationId xmlns:a16="http://schemas.microsoft.com/office/drawing/2014/main" id="{1A0170DD-A471-0E35-C2F1-CE2BAA80C884}"/>
                      </a:ext>
                    </a:extLst>
                  </p:cNvPr>
                  <p:cNvPicPr/>
                  <p:nvPr/>
                </p:nvPicPr>
                <p:blipFill>
                  <a:blip r:embed="rId10"/>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6" name="Ink 35">
                    <a:extLst>
                      <a:ext uri="{FF2B5EF4-FFF2-40B4-BE49-F238E27FC236}">
                        <a16:creationId xmlns:a16="http://schemas.microsoft.com/office/drawing/2014/main" id="{DE3FE9CE-0B3A-04D7-FBF5-2A4AA90D7914}"/>
                      </a:ext>
                    </a:extLst>
                  </p14:cNvPr>
                  <p14:cNvContentPartPr/>
                  <p14:nvPr/>
                </p14:nvContentPartPr>
                <p14:xfrm>
                  <a:off x="8804896" y="1795280"/>
                  <a:ext cx="869040" cy="1413000"/>
                </p14:xfrm>
              </p:contentPart>
            </mc:Choice>
            <mc:Fallback xmlns="">
              <p:pic>
                <p:nvPicPr>
                  <p:cNvPr id="36" name="Ink 35">
                    <a:extLst>
                      <a:ext uri="{FF2B5EF4-FFF2-40B4-BE49-F238E27FC236}">
                        <a16:creationId xmlns:a16="http://schemas.microsoft.com/office/drawing/2014/main" id="{DE3FE9CE-0B3A-04D7-FBF5-2A4AA90D7914}"/>
                      </a:ext>
                    </a:extLst>
                  </p:cNvPr>
                  <p:cNvPicPr/>
                  <p:nvPr/>
                </p:nvPicPr>
                <p:blipFill>
                  <a:blip r:embed="rId15"/>
                  <a:stretch>
                    <a:fillRect/>
                  </a:stretch>
                </p:blipFill>
                <p:spPr>
                  <a:xfrm>
                    <a:off x="8741761" y="1730006"/>
                    <a:ext cx="995311" cy="1543549"/>
                  </a:xfrm>
                  <a:prstGeom prst="rect">
                    <a:avLst/>
                  </a:prstGeom>
                </p:spPr>
              </p:pic>
            </mc:Fallback>
          </mc:AlternateContent>
        </p:grpSp>
        <p:grpSp>
          <p:nvGrpSpPr>
            <p:cNvPr id="28" name="Group 27">
              <a:extLst>
                <a:ext uri="{FF2B5EF4-FFF2-40B4-BE49-F238E27FC236}">
                  <a16:creationId xmlns:a16="http://schemas.microsoft.com/office/drawing/2014/main" id="{08F1236D-D058-BFAE-0473-4CFA63EDE06E}"/>
                </a:ext>
              </a:extLst>
            </p:cNvPr>
            <p:cNvGrpSpPr/>
            <p:nvPr/>
          </p:nvGrpSpPr>
          <p:grpSpPr>
            <a:xfrm>
              <a:off x="9168441" y="5392582"/>
              <a:ext cx="536083" cy="340416"/>
              <a:chOff x="6468542" y="888605"/>
              <a:chExt cx="5442787" cy="3672057"/>
            </a:xfrm>
          </p:grpSpPr>
          <p:pic>
            <p:nvPicPr>
              <p:cNvPr id="29" name="Picture 28">
                <a:extLst>
                  <a:ext uri="{FF2B5EF4-FFF2-40B4-BE49-F238E27FC236}">
                    <a16:creationId xmlns:a16="http://schemas.microsoft.com/office/drawing/2014/main" id="{3785C553-DBF3-9793-46EB-E79607B491DC}"/>
                  </a:ext>
                </a:extLst>
              </p:cNvPr>
              <p:cNvPicPr>
                <a:picLocks noChangeAspect="1"/>
              </p:cNvPicPr>
              <p:nvPr/>
            </p:nvPicPr>
            <p:blipFill>
              <a:blip r:embed="rId4"/>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16">
                <p14:nvContentPartPr>
                  <p14:cNvPr id="30" name="Ink 29">
                    <a:extLst>
                      <a:ext uri="{FF2B5EF4-FFF2-40B4-BE49-F238E27FC236}">
                        <a16:creationId xmlns:a16="http://schemas.microsoft.com/office/drawing/2014/main" id="{2B9A2978-234E-91A4-7B66-5610EE4C38CB}"/>
                      </a:ext>
                    </a:extLst>
                  </p14:cNvPr>
                  <p14:cNvContentPartPr/>
                  <p14:nvPr/>
                </p14:nvContentPartPr>
                <p14:xfrm>
                  <a:off x="8103463" y="2027995"/>
                  <a:ext cx="28080" cy="1353600"/>
                </p14:xfrm>
              </p:contentPart>
            </mc:Choice>
            <mc:Fallback xmlns="">
              <p:pic>
                <p:nvPicPr>
                  <p:cNvPr id="30" name="Ink 29">
                    <a:extLst>
                      <a:ext uri="{FF2B5EF4-FFF2-40B4-BE49-F238E27FC236}">
                        <a16:creationId xmlns:a16="http://schemas.microsoft.com/office/drawing/2014/main" id="{2B9A2978-234E-91A4-7B66-5610EE4C38CB}"/>
                      </a:ext>
                    </a:extLst>
                  </p:cNvPr>
                  <p:cNvPicPr/>
                  <p:nvPr/>
                </p:nvPicPr>
                <p:blipFill>
                  <a:blip r:embed="rId10"/>
                  <a:stretch>
                    <a:fillRect/>
                  </a:stretch>
                </p:blipFill>
                <p:spPr>
                  <a:xfrm>
                    <a:off x="8050423" y="1962060"/>
                    <a:ext cx="134160" cy="1485469"/>
                  </a:xfrm>
                  <a:prstGeom prst="rect">
                    <a:avLst/>
                  </a:prstGeom>
                </p:spPr>
              </p:pic>
            </mc:Fallback>
          </mc:AlternateContent>
          <p:grpSp>
            <p:nvGrpSpPr>
              <p:cNvPr id="31" name="Group 30">
                <a:extLst>
                  <a:ext uri="{FF2B5EF4-FFF2-40B4-BE49-F238E27FC236}">
                    <a16:creationId xmlns:a16="http://schemas.microsoft.com/office/drawing/2014/main" id="{E993617F-5CC2-AB76-6DC2-5B8B7CBEE06C}"/>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17">
                  <p14:nvContentPartPr>
                    <p14:cNvPr id="32" name="Ink 31">
                      <a:extLst>
                        <a:ext uri="{FF2B5EF4-FFF2-40B4-BE49-F238E27FC236}">
                          <a16:creationId xmlns:a16="http://schemas.microsoft.com/office/drawing/2014/main" id="{D8861486-DC2A-0E15-58F2-5CE44A51BFE6}"/>
                        </a:ext>
                      </a:extLst>
                    </p14:cNvPr>
                    <p14:cNvContentPartPr/>
                    <p14:nvPr/>
                  </p14:nvContentPartPr>
                  <p14:xfrm>
                    <a:off x="3089280" y="1787800"/>
                    <a:ext cx="1607760" cy="816480"/>
                  </p14:xfrm>
                </p:contentPart>
              </mc:Choice>
              <mc:Fallback xmlns="">
                <p:pic>
                  <p:nvPicPr>
                    <p:cNvPr id="32" name="Ink 31">
                      <a:extLst>
                        <a:ext uri="{FF2B5EF4-FFF2-40B4-BE49-F238E27FC236}">
                          <a16:creationId xmlns:a16="http://schemas.microsoft.com/office/drawing/2014/main" id="{D8861486-DC2A-0E15-58F2-5CE44A51BFE6}"/>
                        </a:ext>
                      </a:extLst>
                    </p:cNvPr>
                    <p:cNvPicPr/>
                    <p:nvPr/>
                  </p:nvPicPr>
                  <p:blipFill>
                    <a:blip r:embed="rId18"/>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33" name="Ink 32">
                      <a:extLst>
                        <a:ext uri="{FF2B5EF4-FFF2-40B4-BE49-F238E27FC236}">
                          <a16:creationId xmlns:a16="http://schemas.microsoft.com/office/drawing/2014/main" id="{33B8B682-4916-62F5-93B7-0E03A440809E}"/>
                        </a:ext>
                      </a:extLst>
                    </p14:cNvPr>
                    <p14:cNvContentPartPr/>
                    <p14:nvPr/>
                  </p14:nvContentPartPr>
                  <p14:xfrm>
                    <a:off x="4045080" y="1762960"/>
                    <a:ext cx="48960" cy="1699560"/>
                  </p14:xfrm>
                </p:contentPart>
              </mc:Choice>
              <mc:Fallback xmlns="">
                <p:pic>
                  <p:nvPicPr>
                    <p:cNvPr id="33" name="Ink 32">
                      <a:extLst>
                        <a:ext uri="{FF2B5EF4-FFF2-40B4-BE49-F238E27FC236}">
                          <a16:creationId xmlns:a16="http://schemas.microsoft.com/office/drawing/2014/main" id="{33B8B682-4916-62F5-93B7-0E03A440809E}"/>
                        </a:ext>
                      </a:extLst>
                    </p:cNvPr>
                    <p:cNvPicPr/>
                    <p:nvPr/>
                  </p:nvPicPr>
                  <p:blipFill>
                    <a:blip r:embed="rId20"/>
                    <a:stretch>
                      <a:fillRect/>
                    </a:stretch>
                  </p:blipFill>
                  <p:spPr>
                    <a:xfrm>
                      <a:off x="3985629" y="1697146"/>
                      <a:ext cx="167863" cy="1831189"/>
                    </a:xfrm>
                    <a:prstGeom prst="rect">
                      <a:avLst/>
                    </a:prstGeom>
                  </p:spPr>
                </p:pic>
              </mc:Fallback>
            </mc:AlternateContent>
          </p:grpSp>
        </p:grpSp>
      </p:grpSp>
      <p:grpSp>
        <p:nvGrpSpPr>
          <p:cNvPr id="12" name="Group 11">
            <a:extLst>
              <a:ext uri="{FF2B5EF4-FFF2-40B4-BE49-F238E27FC236}">
                <a16:creationId xmlns:a16="http://schemas.microsoft.com/office/drawing/2014/main" id="{E9290593-44EE-9206-D7E9-5DED119E4BFD}"/>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B7EB3C56-B71F-3AFC-5CEE-8130516CB698}"/>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5C522A02-26FE-D09E-C6CC-34F327296B3F}"/>
                </a:ext>
              </a:extLst>
            </p:cNvPr>
            <p:cNvSpPr txBox="1"/>
            <p:nvPr/>
          </p:nvSpPr>
          <p:spPr>
            <a:xfrm>
              <a:off x="79664" y="6345546"/>
              <a:ext cx="435644" cy="369332"/>
            </a:xfrm>
            <a:prstGeom prst="rect">
              <a:avLst/>
            </a:prstGeom>
            <a:noFill/>
          </p:spPr>
          <p:txBody>
            <a:bodyPr wrap="square" rtlCol="0">
              <a:spAutoFit/>
            </a:bodyPr>
            <a:lstStyle/>
            <a:p>
              <a:r>
                <a:rPr lang="en-US" dirty="0"/>
                <a:t>10</a:t>
              </a:r>
            </a:p>
          </p:txBody>
        </p:sp>
      </p:grpSp>
      <p:graphicFrame>
        <p:nvGraphicFramePr>
          <p:cNvPr id="3" name="Diagram 2">
            <a:extLst>
              <a:ext uri="{FF2B5EF4-FFF2-40B4-BE49-F238E27FC236}">
                <a16:creationId xmlns:a16="http://schemas.microsoft.com/office/drawing/2014/main" id="{DC5B2A62-F26A-A9AB-34ED-26FB7FC9A61E}"/>
              </a:ext>
            </a:extLst>
          </p:cNvPr>
          <p:cNvGraphicFramePr/>
          <p:nvPr>
            <p:extLst>
              <p:ext uri="{D42A27DB-BD31-4B8C-83A1-F6EECF244321}">
                <p14:modId xmlns:p14="http://schemas.microsoft.com/office/powerpoint/2010/main" val="764052110"/>
              </p:ext>
            </p:extLst>
          </p:nvPr>
        </p:nvGraphicFramePr>
        <p:xfrm>
          <a:off x="262470" y="1203157"/>
          <a:ext cx="6648468" cy="4877424"/>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spTree>
    <p:extLst>
      <p:ext uri="{BB962C8B-B14F-4D97-AF65-F5344CB8AC3E}">
        <p14:creationId xmlns:p14="http://schemas.microsoft.com/office/powerpoint/2010/main" val="2997766050"/>
      </p:ext>
    </p:extLst>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00294273-AF59-67A7-4C35-C7AF8BF1DBB6}"/>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C8473492-0DA2-A1AD-6662-B77B15E9412E}"/>
              </a:ext>
            </a:extLst>
          </p:cNvPr>
          <p:cNvPicPr>
            <a:picLocks noChangeAspect="1"/>
          </p:cNvPicPr>
          <p:nvPr/>
        </p:nvPicPr>
        <p:blipFill>
          <a:blip r:embed="rId3"/>
          <a:stretch>
            <a:fillRect/>
          </a:stretch>
        </p:blipFill>
        <p:spPr>
          <a:xfrm>
            <a:off x="5820488" y="-254000"/>
            <a:ext cx="7382933" cy="7382933"/>
          </a:xfrm>
          <a:prstGeom prst="rect">
            <a:avLst/>
          </a:prstGeom>
        </p:spPr>
      </p:pic>
      <p:sp>
        <p:nvSpPr>
          <p:cNvPr id="2" name="Title 1">
            <a:extLst>
              <a:ext uri="{FF2B5EF4-FFF2-40B4-BE49-F238E27FC236}">
                <a16:creationId xmlns:a16="http://schemas.microsoft.com/office/drawing/2014/main" id="{F78086CE-403E-D85A-D7B7-E10AD967833D}"/>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Conclusion and Recommendations </a:t>
            </a:r>
          </a:p>
        </p:txBody>
      </p:sp>
      <p:cxnSp>
        <p:nvCxnSpPr>
          <p:cNvPr id="10" name="Straight Connector 9">
            <a:extLst>
              <a:ext uri="{FF2B5EF4-FFF2-40B4-BE49-F238E27FC236}">
                <a16:creationId xmlns:a16="http://schemas.microsoft.com/office/drawing/2014/main" id="{EC71D389-94D4-DFEC-2DAD-8EA9B9AFF44F}"/>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B9BB59B4-CC1B-B8D6-A34A-D5536E6CEC83}"/>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2D2596CB-AC15-55E8-6FED-862B5885AF49}"/>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D9720DB9-6EB4-07E8-2D3B-3C9EC127B85C}"/>
                </a:ext>
              </a:extLst>
            </p:cNvPr>
            <p:cNvSpPr txBox="1"/>
            <p:nvPr/>
          </p:nvSpPr>
          <p:spPr>
            <a:xfrm>
              <a:off x="79664" y="6345546"/>
              <a:ext cx="435644" cy="369332"/>
            </a:xfrm>
            <a:prstGeom prst="rect">
              <a:avLst/>
            </a:prstGeom>
            <a:noFill/>
          </p:spPr>
          <p:txBody>
            <a:bodyPr wrap="square" rtlCol="0">
              <a:spAutoFit/>
            </a:bodyPr>
            <a:lstStyle/>
            <a:p>
              <a:r>
                <a:rPr lang="en-US" dirty="0"/>
                <a:t>11</a:t>
              </a:r>
            </a:p>
          </p:txBody>
        </p:sp>
      </p:grpSp>
      <p:graphicFrame>
        <p:nvGraphicFramePr>
          <p:cNvPr id="4" name="Content Placeholder 4">
            <a:extLst>
              <a:ext uri="{FF2B5EF4-FFF2-40B4-BE49-F238E27FC236}">
                <a16:creationId xmlns:a16="http://schemas.microsoft.com/office/drawing/2014/main" id="{2FE5B1F0-151B-CBF0-6D86-A69E8F210292}"/>
              </a:ext>
            </a:extLst>
          </p:cNvPr>
          <p:cNvGraphicFramePr>
            <a:graphicFrameLocks noGrp="1"/>
          </p:cNvGraphicFramePr>
          <p:nvPr>
            <p:ph sz="quarter" idx="14"/>
            <p:extLst>
              <p:ext uri="{D42A27DB-BD31-4B8C-83A1-F6EECF244321}">
                <p14:modId xmlns:p14="http://schemas.microsoft.com/office/powerpoint/2010/main" val="4155409406"/>
              </p:ext>
            </p:extLst>
          </p:nvPr>
        </p:nvGraphicFramePr>
        <p:xfrm>
          <a:off x="262470" y="1371946"/>
          <a:ext cx="9550395" cy="4821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48" name="Group 47">
            <a:extLst>
              <a:ext uri="{FF2B5EF4-FFF2-40B4-BE49-F238E27FC236}">
                <a16:creationId xmlns:a16="http://schemas.microsoft.com/office/drawing/2014/main" id="{D5545A04-C06D-16D1-22AA-BC73D4433C0F}"/>
              </a:ext>
            </a:extLst>
          </p:cNvPr>
          <p:cNvGrpSpPr/>
          <p:nvPr/>
        </p:nvGrpSpPr>
        <p:grpSpPr>
          <a:xfrm>
            <a:off x="892334" y="6340453"/>
            <a:ext cx="1769024" cy="369365"/>
            <a:chOff x="7935500" y="5392582"/>
            <a:chExt cx="1769024" cy="369365"/>
          </a:xfrm>
        </p:grpSpPr>
        <p:grpSp>
          <p:nvGrpSpPr>
            <p:cNvPr id="50" name="Group 49">
              <a:extLst>
                <a:ext uri="{FF2B5EF4-FFF2-40B4-BE49-F238E27FC236}">
                  <a16:creationId xmlns:a16="http://schemas.microsoft.com/office/drawing/2014/main" id="{1C74018F-EAD8-27EC-D4B6-E0786A527DD4}"/>
                </a:ext>
              </a:extLst>
            </p:cNvPr>
            <p:cNvGrpSpPr/>
            <p:nvPr/>
          </p:nvGrpSpPr>
          <p:grpSpPr>
            <a:xfrm>
              <a:off x="7935500" y="5419272"/>
              <a:ext cx="501131" cy="342675"/>
              <a:chOff x="6468156" y="821718"/>
              <a:chExt cx="5442787" cy="3672057"/>
            </a:xfrm>
          </p:grpSpPr>
          <p:pic>
            <p:nvPicPr>
              <p:cNvPr id="61" name="Picture 60">
                <a:extLst>
                  <a:ext uri="{FF2B5EF4-FFF2-40B4-BE49-F238E27FC236}">
                    <a16:creationId xmlns:a16="http://schemas.microsoft.com/office/drawing/2014/main" id="{C8B7C7D7-78B1-2A2E-B909-21C3ED26DC9C}"/>
                  </a:ext>
                </a:extLst>
              </p:cNvPr>
              <p:cNvPicPr>
                <a:picLocks noChangeAspect="1"/>
              </p:cNvPicPr>
              <p:nvPr/>
            </p:nvPicPr>
            <p:blipFill>
              <a:blip r:embed="rId9"/>
              <a:stretch>
                <a:fillRect/>
              </a:stretch>
            </p:blipFill>
            <p:spPr>
              <a:xfrm>
                <a:off x="6468156" y="821718"/>
                <a:ext cx="5442787" cy="3672057"/>
              </a:xfrm>
              <a:prstGeom prst="rect">
                <a:avLst/>
              </a:prstGeom>
            </p:spPr>
          </p:pic>
          <mc:AlternateContent xmlns:mc="http://schemas.openxmlformats.org/markup-compatibility/2006" xmlns:p14="http://schemas.microsoft.com/office/powerpoint/2010/main">
            <mc:Choice Requires="p14">
              <p:contentPart p14:bwMode="auto" r:id="rId10">
                <p14:nvContentPartPr>
                  <p14:cNvPr id="62" name="Ink 61">
                    <a:extLst>
                      <a:ext uri="{FF2B5EF4-FFF2-40B4-BE49-F238E27FC236}">
                        <a16:creationId xmlns:a16="http://schemas.microsoft.com/office/drawing/2014/main" id="{16007DA5-A036-E244-5525-7D5AD1C05696}"/>
                      </a:ext>
                    </a:extLst>
                  </p14:cNvPr>
                  <p14:cNvContentPartPr/>
                  <p14:nvPr/>
                </p14:nvContentPartPr>
                <p14:xfrm>
                  <a:off x="8103077" y="1961108"/>
                  <a:ext cx="28080" cy="1353600"/>
                </p14:xfrm>
              </p:contentPart>
            </mc:Choice>
            <mc:Fallback xmlns="">
              <p:pic>
                <p:nvPicPr>
                  <p:cNvPr id="62" name="Ink 61">
                    <a:extLst>
                      <a:ext uri="{FF2B5EF4-FFF2-40B4-BE49-F238E27FC236}">
                        <a16:creationId xmlns:a16="http://schemas.microsoft.com/office/drawing/2014/main" id="{16007DA5-A036-E244-5525-7D5AD1C05696}"/>
                      </a:ext>
                    </a:extLst>
                  </p:cNvPr>
                  <p:cNvPicPr/>
                  <p:nvPr/>
                </p:nvPicPr>
                <p:blipFill>
                  <a:blip r:embed="rId11"/>
                  <a:stretch>
                    <a:fillRect/>
                  </a:stretch>
                </p:blipFill>
                <p:spPr>
                  <a:xfrm>
                    <a:off x="8043407" y="1895735"/>
                    <a:ext cx="147420" cy="1484345"/>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63" name="Ink 62">
                    <a:extLst>
                      <a:ext uri="{FF2B5EF4-FFF2-40B4-BE49-F238E27FC236}">
                        <a16:creationId xmlns:a16="http://schemas.microsoft.com/office/drawing/2014/main" id="{1194C6EE-E6C1-5863-1C55-8200FC61D09D}"/>
                      </a:ext>
                    </a:extLst>
                  </p14:cNvPr>
                  <p14:cNvContentPartPr/>
                  <p14:nvPr/>
                </p14:nvContentPartPr>
                <p14:xfrm>
                  <a:off x="8828117" y="1832228"/>
                  <a:ext cx="1589040" cy="1620000"/>
                </p14:xfrm>
              </p:contentPart>
            </mc:Choice>
            <mc:Fallback xmlns="">
              <p:pic>
                <p:nvPicPr>
                  <p:cNvPr id="63" name="Ink 62">
                    <a:extLst>
                      <a:ext uri="{FF2B5EF4-FFF2-40B4-BE49-F238E27FC236}">
                        <a16:creationId xmlns:a16="http://schemas.microsoft.com/office/drawing/2014/main" id="{1194C6EE-E6C1-5863-1C55-8200FC61D09D}"/>
                      </a:ext>
                    </a:extLst>
                  </p:cNvPr>
                  <p:cNvPicPr/>
                  <p:nvPr/>
                </p:nvPicPr>
                <p:blipFill>
                  <a:blip r:embed="rId13"/>
                  <a:stretch>
                    <a:fillRect/>
                  </a:stretch>
                </p:blipFill>
                <p:spPr>
                  <a:xfrm>
                    <a:off x="8761744" y="1766812"/>
                    <a:ext cx="1721785" cy="1750831"/>
                  </a:xfrm>
                  <a:prstGeom prst="rect">
                    <a:avLst/>
                  </a:prstGeom>
                </p:spPr>
              </p:pic>
            </mc:Fallback>
          </mc:AlternateContent>
        </p:grpSp>
        <p:grpSp>
          <p:nvGrpSpPr>
            <p:cNvPr id="51" name="Group 50">
              <a:extLst>
                <a:ext uri="{FF2B5EF4-FFF2-40B4-BE49-F238E27FC236}">
                  <a16:creationId xmlns:a16="http://schemas.microsoft.com/office/drawing/2014/main" id="{17A0F54D-EAFB-3FF4-C97E-9303D82E5591}"/>
                </a:ext>
              </a:extLst>
            </p:cNvPr>
            <p:cNvGrpSpPr/>
            <p:nvPr/>
          </p:nvGrpSpPr>
          <p:grpSpPr>
            <a:xfrm>
              <a:off x="8545126" y="5399895"/>
              <a:ext cx="524737" cy="343794"/>
              <a:chOff x="6628175" y="704850"/>
              <a:chExt cx="5442787" cy="3672057"/>
            </a:xfrm>
          </p:grpSpPr>
          <p:pic>
            <p:nvPicPr>
              <p:cNvPr id="58" name="Picture 57">
                <a:extLst>
                  <a:ext uri="{FF2B5EF4-FFF2-40B4-BE49-F238E27FC236}">
                    <a16:creationId xmlns:a16="http://schemas.microsoft.com/office/drawing/2014/main" id="{E0F0757F-8730-24EF-4E13-72F5F0C43A5A}"/>
                  </a:ext>
                </a:extLst>
              </p:cNvPr>
              <p:cNvPicPr>
                <a:picLocks noChangeAspect="1"/>
              </p:cNvPicPr>
              <p:nvPr/>
            </p:nvPicPr>
            <p:blipFill>
              <a:blip r:embed="rId9"/>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14">
                <p14:nvContentPartPr>
                  <p14:cNvPr id="59" name="Ink 58">
                    <a:extLst>
                      <a:ext uri="{FF2B5EF4-FFF2-40B4-BE49-F238E27FC236}">
                        <a16:creationId xmlns:a16="http://schemas.microsoft.com/office/drawing/2014/main" id="{26A360A8-7CEA-EE4D-CF2A-D953EE99B656}"/>
                      </a:ext>
                    </a:extLst>
                  </p14:cNvPr>
                  <p14:cNvContentPartPr/>
                  <p14:nvPr/>
                </p14:nvContentPartPr>
                <p14:xfrm>
                  <a:off x="8263096" y="1844240"/>
                  <a:ext cx="28080" cy="1353600"/>
                </p14:xfrm>
              </p:contentPart>
            </mc:Choice>
            <mc:Fallback xmlns="">
              <p:pic>
                <p:nvPicPr>
                  <p:cNvPr id="59" name="Ink 58">
                    <a:extLst>
                      <a:ext uri="{FF2B5EF4-FFF2-40B4-BE49-F238E27FC236}">
                        <a16:creationId xmlns:a16="http://schemas.microsoft.com/office/drawing/2014/main" id="{26A360A8-7CEA-EE4D-CF2A-D953EE99B656}"/>
                      </a:ext>
                    </a:extLst>
                  </p:cNvPr>
                  <p:cNvPicPr/>
                  <p:nvPr/>
                </p:nvPicPr>
                <p:blipFill>
                  <a:blip r:embed="rId11"/>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60" name="Ink 59">
                    <a:extLst>
                      <a:ext uri="{FF2B5EF4-FFF2-40B4-BE49-F238E27FC236}">
                        <a16:creationId xmlns:a16="http://schemas.microsoft.com/office/drawing/2014/main" id="{98D6F019-5518-8484-D256-14C27CE89595}"/>
                      </a:ext>
                    </a:extLst>
                  </p14:cNvPr>
                  <p14:cNvContentPartPr/>
                  <p14:nvPr/>
                </p14:nvContentPartPr>
                <p14:xfrm>
                  <a:off x="8804896" y="1795280"/>
                  <a:ext cx="869040" cy="1413000"/>
                </p14:xfrm>
              </p:contentPart>
            </mc:Choice>
            <mc:Fallback xmlns="">
              <p:pic>
                <p:nvPicPr>
                  <p:cNvPr id="60" name="Ink 59">
                    <a:extLst>
                      <a:ext uri="{FF2B5EF4-FFF2-40B4-BE49-F238E27FC236}">
                        <a16:creationId xmlns:a16="http://schemas.microsoft.com/office/drawing/2014/main" id="{98D6F019-5518-8484-D256-14C27CE89595}"/>
                      </a:ext>
                    </a:extLst>
                  </p:cNvPr>
                  <p:cNvPicPr/>
                  <p:nvPr/>
                </p:nvPicPr>
                <p:blipFill>
                  <a:blip r:embed="rId16"/>
                  <a:stretch>
                    <a:fillRect/>
                  </a:stretch>
                </p:blipFill>
                <p:spPr>
                  <a:xfrm>
                    <a:off x="8741761" y="1730006"/>
                    <a:ext cx="995311" cy="1543549"/>
                  </a:xfrm>
                  <a:prstGeom prst="rect">
                    <a:avLst/>
                  </a:prstGeom>
                </p:spPr>
              </p:pic>
            </mc:Fallback>
          </mc:AlternateContent>
        </p:grpSp>
        <p:grpSp>
          <p:nvGrpSpPr>
            <p:cNvPr id="52" name="Group 51">
              <a:extLst>
                <a:ext uri="{FF2B5EF4-FFF2-40B4-BE49-F238E27FC236}">
                  <a16:creationId xmlns:a16="http://schemas.microsoft.com/office/drawing/2014/main" id="{92FE6D49-3102-DD52-86A3-ABC21A6550C0}"/>
                </a:ext>
              </a:extLst>
            </p:cNvPr>
            <p:cNvGrpSpPr/>
            <p:nvPr/>
          </p:nvGrpSpPr>
          <p:grpSpPr>
            <a:xfrm>
              <a:off x="9168441" y="5392582"/>
              <a:ext cx="536083" cy="340416"/>
              <a:chOff x="6468542" y="888605"/>
              <a:chExt cx="5442787" cy="3672057"/>
            </a:xfrm>
          </p:grpSpPr>
          <p:pic>
            <p:nvPicPr>
              <p:cNvPr id="53" name="Picture 52">
                <a:extLst>
                  <a:ext uri="{FF2B5EF4-FFF2-40B4-BE49-F238E27FC236}">
                    <a16:creationId xmlns:a16="http://schemas.microsoft.com/office/drawing/2014/main" id="{D2D86A43-6C0E-B782-5710-71B1D51876AB}"/>
                  </a:ext>
                </a:extLst>
              </p:cNvPr>
              <p:cNvPicPr>
                <a:picLocks noChangeAspect="1"/>
              </p:cNvPicPr>
              <p:nvPr/>
            </p:nvPicPr>
            <p:blipFill>
              <a:blip r:embed="rId9"/>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17">
                <p14:nvContentPartPr>
                  <p14:cNvPr id="54" name="Ink 53">
                    <a:extLst>
                      <a:ext uri="{FF2B5EF4-FFF2-40B4-BE49-F238E27FC236}">
                        <a16:creationId xmlns:a16="http://schemas.microsoft.com/office/drawing/2014/main" id="{A8775F14-4F69-70C5-D370-09E408690585}"/>
                      </a:ext>
                    </a:extLst>
                  </p14:cNvPr>
                  <p14:cNvContentPartPr/>
                  <p14:nvPr/>
                </p14:nvContentPartPr>
                <p14:xfrm>
                  <a:off x="8103463" y="2027995"/>
                  <a:ext cx="28080" cy="1353600"/>
                </p14:xfrm>
              </p:contentPart>
            </mc:Choice>
            <mc:Fallback xmlns="">
              <p:pic>
                <p:nvPicPr>
                  <p:cNvPr id="54" name="Ink 53">
                    <a:extLst>
                      <a:ext uri="{FF2B5EF4-FFF2-40B4-BE49-F238E27FC236}">
                        <a16:creationId xmlns:a16="http://schemas.microsoft.com/office/drawing/2014/main" id="{A8775F14-4F69-70C5-D370-09E408690585}"/>
                      </a:ext>
                    </a:extLst>
                  </p:cNvPr>
                  <p:cNvPicPr/>
                  <p:nvPr/>
                </p:nvPicPr>
                <p:blipFill>
                  <a:blip r:embed="rId11"/>
                  <a:stretch>
                    <a:fillRect/>
                  </a:stretch>
                </p:blipFill>
                <p:spPr>
                  <a:xfrm>
                    <a:off x="8050423" y="1962060"/>
                    <a:ext cx="134160" cy="1485469"/>
                  </a:xfrm>
                  <a:prstGeom prst="rect">
                    <a:avLst/>
                  </a:prstGeom>
                </p:spPr>
              </p:pic>
            </mc:Fallback>
          </mc:AlternateContent>
          <p:grpSp>
            <p:nvGrpSpPr>
              <p:cNvPr id="55" name="Group 54">
                <a:extLst>
                  <a:ext uri="{FF2B5EF4-FFF2-40B4-BE49-F238E27FC236}">
                    <a16:creationId xmlns:a16="http://schemas.microsoft.com/office/drawing/2014/main" id="{645F288C-C66C-13C3-86EF-8FF4AF45C070}"/>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18">
                  <p14:nvContentPartPr>
                    <p14:cNvPr id="56" name="Ink 55">
                      <a:extLst>
                        <a:ext uri="{FF2B5EF4-FFF2-40B4-BE49-F238E27FC236}">
                          <a16:creationId xmlns:a16="http://schemas.microsoft.com/office/drawing/2014/main" id="{55BA57A6-FD30-BD56-ED2B-EBE86EE33202}"/>
                        </a:ext>
                      </a:extLst>
                    </p14:cNvPr>
                    <p14:cNvContentPartPr/>
                    <p14:nvPr/>
                  </p14:nvContentPartPr>
                  <p14:xfrm>
                    <a:off x="3089280" y="1787800"/>
                    <a:ext cx="1607760" cy="816480"/>
                  </p14:xfrm>
                </p:contentPart>
              </mc:Choice>
              <mc:Fallback xmlns="">
                <p:pic>
                  <p:nvPicPr>
                    <p:cNvPr id="56" name="Ink 55">
                      <a:extLst>
                        <a:ext uri="{FF2B5EF4-FFF2-40B4-BE49-F238E27FC236}">
                          <a16:creationId xmlns:a16="http://schemas.microsoft.com/office/drawing/2014/main" id="{55BA57A6-FD30-BD56-ED2B-EBE86EE33202}"/>
                        </a:ext>
                      </a:extLst>
                    </p:cNvPr>
                    <p:cNvPicPr/>
                    <p:nvPr/>
                  </p:nvPicPr>
                  <p:blipFill>
                    <a:blip r:embed="rId19"/>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57" name="Ink 56">
                      <a:extLst>
                        <a:ext uri="{FF2B5EF4-FFF2-40B4-BE49-F238E27FC236}">
                          <a16:creationId xmlns:a16="http://schemas.microsoft.com/office/drawing/2014/main" id="{FCEAE2DF-4935-A6DE-BC51-B7AC70AB73E2}"/>
                        </a:ext>
                      </a:extLst>
                    </p14:cNvPr>
                    <p14:cNvContentPartPr/>
                    <p14:nvPr/>
                  </p14:nvContentPartPr>
                  <p14:xfrm>
                    <a:off x="4045080" y="1762960"/>
                    <a:ext cx="48960" cy="1699560"/>
                  </p14:xfrm>
                </p:contentPart>
              </mc:Choice>
              <mc:Fallback xmlns="">
                <p:pic>
                  <p:nvPicPr>
                    <p:cNvPr id="57" name="Ink 56">
                      <a:extLst>
                        <a:ext uri="{FF2B5EF4-FFF2-40B4-BE49-F238E27FC236}">
                          <a16:creationId xmlns:a16="http://schemas.microsoft.com/office/drawing/2014/main" id="{FCEAE2DF-4935-A6DE-BC51-B7AC70AB73E2}"/>
                        </a:ext>
                      </a:extLst>
                    </p:cNvPr>
                    <p:cNvPicPr/>
                    <p:nvPr/>
                  </p:nvPicPr>
                  <p:blipFill>
                    <a:blip r:embed="rId21"/>
                    <a:stretch>
                      <a:fillRect/>
                    </a:stretch>
                  </p:blipFill>
                  <p:spPr>
                    <a:xfrm>
                      <a:off x="3985629" y="1697146"/>
                      <a:ext cx="167863" cy="1831189"/>
                    </a:xfrm>
                    <a:prstGeom prst="rect">
                      <a:avLst/>
                    </a:prstGeom>
                  </p:spPr>
                </p:pic>
              </mc:Fallback>
            </mc:AlternateContent>
          </p:grpSp>
        </p:grpSp>
      </p:grpSp>
    </p:spTree>
    <p:extLst>
      <p:ext uri="{BB962C8B-B14F-4D97-AF65-F5344CB8AC3E}">
        <p14:creationId xmlns:p14="http://schemas.microsoft.com/office/powerpoint/2010/main" val="3458059165"/>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B681A43B-226B-83C2-8A25-2A4FECBC1F6F}"/>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6F9DF8B5-8A10-06BB-AA5B-F77587621B64}"/>
              </a:ext>
            </a:extLst>
          </p:cNvPr>
          <p:cNvPicPr>
            <a:picLocks noChangeAspect="1"/>
          </p:cNvPicPr>
          <p:nvPr/>
        </p:nvPicPr>
        <p:blipFill>
          <a:blip r:embed="rId2">
            <a:alphaModFix amt="67000"/>
          </a:blip>
          <a:stretch>
            <a:fillRect/>
          </a:stretch>
        </p:blipFill>
        <p:spPr>
          <a:xfrm>
            <a:off x="5845888" y="-262467"/>
            <a:ext cx="7382933" cy="7382933"/>
          </a:xfrm>
          <a:prstGeom prst="rect">
            <a:avLst/>
          </a:prstGeom>
        </p:spPr>
      </p:pic>
      <p:sp>
        <p:nvSpPr>
          <p:cNvPr id="2" name="Title 1">
            <a:extLst>
              <a:ext uri="{FF2B5EF4-FFF2-40B4-BE49-F238E27FC236}">
                <a16:creationId xmlns:a16="http://schemas.microsoft.com/office/drawing/2014/main" id="{DF052ED3-F864-9AE4-FB1D-9B014C7F1A57}"/>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References</a:t>
            </a:r>
          </a:p>
        </p:txBody>
      </p:sp>
      <p:cxnSp>
        <p:nvCxnSpPr>
          <p:cNvPr id="10" name="Straight Connector 9">
            <a:extLst>
              <a:ext uri="{FF2B5EF4-FFF2-40B4-BE49-F238E27FC236}">
                <a16:creationId xmlns:a16="http://schemas.microsoft.com/office/drawing/2014/main" id="{2A204058-732A-423A-F23E-15395F51C5E8}"/>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EF40087B-3F7D-407F-C8A0-BBCBF36BF97A}"/>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03DF1CA9-ADCC-5B48-3053-CFE01FABDC05}"/>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3F85A7BF-23FB-F78E-59FB-AF30AC8ABD47}"/>
                </a:ext>
              </a:extLst>
            </p:cNvPr>
            <p:cNvSpPr txBox="1"/>
            <p:nvPr/>
          </p:nvSpPr>
          <p:spPr>
            <a:xfrm>
              <a:off x="79664" y="6345546"/>
              <a:ext cx="435644" cy="369332"/>
            </a:xfrm>
            <a:prstGeom prst="rect">
              <a:avLst/>
            </a:prstGeom>
            <a:noFill/>
          </p:spPr>
          <p:txBody>
            <a:bodyPr wrap="square" rtlCol="0">
              <a:spAutoFit/>
            </a:bodyPr>
            <a:lstStyle/>
            <a:p>
              <a:r>
                <a:rPr lang="en-US" dirty="0"/>
                <a:t>12</a:t>
              </a:r>
            </a:p>
          </p:txBody>
        </p:sp>
      </p:grpSp>
      <p:graphicFrame>
        <p:nvGraphicFramePr>
          <p:cNvPr id="4" name="Content Placeholder 4">
            <a:extLst>
              <a:ext uri="{FF2B5EF4-FFF2-40B4-BE49-F238E27FC236}">
                <a16:creationId xmlns:a16="http://schemas.microsoft.com/office/drawing/2014/main" id="{5D1382C1-3CCE-3404-22A0-47E9B0E0C283}"/>
              </a:ext>
            </a:extLst>
          </p:cNvPr>
          <p:cNvGraphicFramePr>
            <a:graphicFrameLocks noGrp="1"/>
          </p:cNvGraphicFramePr>
          <p:nvPr>
            <p:ph sz="quarter" idx="14"/>
            <p:extLst>
              <p:ext uri="{D42A27DB-BD31-4B8C-83A1-F6EECF244321}">
                <p14:modId xmlns:p14="http://schemas.microsoft.com/office/powerpoint/2010/main" val="3362275406"/>
              </p:ext>
            </p:extLst>
          </p:nvPr>
        </p:nvGraphicFramePr>
        <p:xfrm>
          <a:off x="262470" y="1371946"/>
          <a:ext cx="9550395" cy="48214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8" name="Group 47">
            <a:extLst>
              <a:ext uri="{FF2B5EF4-FFF2-40B4-BE49-F238E27FC236}">
                <a16:creationId xmlns:a16="http://schemas.microsoft.com/office/drawing/2014/main" id="{381BDF64-2109-33B3-679A-B54EB3A9B576}"/>
              </a:ext>
            </a:extLst>
          </p:cNvPr>
          <p:cNvGrpSpPr/>
          <p:nvPr/>
        </p:nvGrpSpPr>
        <p:grpSpPr>
          <a:xfrm>
            <a:off x="833092" y="6340453"/>
            <a:ext cx="1159398" cy="351107"/>
            <a:chOff x="8545126" y="5392582"/>
            <a:chExt cx="1159398" cy="351107"/>
          </a:xfrm>
        </p:grpSpPr>
        <p:grpSp>
          <p:nvGrpSpPr>
            <p:cNvPr id="51" name="Group 50">
              <a:extLst>
                <a:ext uri="{FF2B5EF4-FFF2-40B4-BE49-F238E27FC236}">
                  <a16:creationId xmlns:a16="http://schemas.microsoft.com/office/drawing/2014/main" id="{3AD04820-7A76-E0E1-05B6-0E2AC072456F}"/>
                </a:ext>
              </a:extLst>
            </p:cNvPr>
            <p:cNvGrpSpPr/>
            <p:nvPr/>
          </p:nvGrpSpPr>
          <p:grpSpPr>
            <a:xfrm>
              <a:off x="8545126" y="5399895"/>
              <a:ext cx="524737" cy="343794"/>
              <a:chOff x="6628175" y="704850"/>
              <a:chExt cx="5442787" cy="3672057"/>
            </a:xfrm>
          </p:grpSpPr>
          <p:pic>
            <p:nvPicPr>
              <p:cNvPr id="58" name="Picture 57">
                <a:extLst>
                  <a:ext uri="{FF2B5EF4-FFF2-40B4-BE49-F238E27FC236}">
                    <a16:creationId xmlns:a16="http://schemas.microsoft.com/office/drawing/2014/main" id="{46CD366D-E2C4-6717-3383-824978B73443}"/>
                  </a:ext>
                </a:extLst>
              </p:cNvPr>
              <p:cNvPicPr>
                <a:picLocks noChangeAspect="1"/>
              </p:cNvPicPr>
              <p:nvPr/>
            </p:nvPicPr>
            <p:blipFill>
              <a:blip r:embed="rId8"/>
              <a:stretch>
                <a:fillRect/>
              </a:stretch>
            </p:blipFill>
            <p:spPr>
              <a:xfrm>
                <a:off x="6628175" y="704850"/>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59" name="Ink 58">
                    <a:extLst>
                      <a:ext uri="{FF2B5EF4-FFF2-40B4-BE49-F238E27FC236}">
                        <a16:creationId xmlns:a16="http://schemas.microsoft.com/office/drawing/2014/main" id="{DC2A4C8A-AECB-124D-31F1-23131EC12F61}"/>
                      </a:ext>
                    </a:extLst>
                  </p14:cNvPr>
                  <p14:cNvContentPartPr/>
                  <p14:nvPr/>
                </p14:nvContentPartPr>
                <p14:xfrm>
                  <a:off x="8263096" y="1844240"/>
                  <a:ext cx="28080" cy="1353600"/>
                </p14:xfrm>
              </p:contentPart>
            </mc:Choice>
            <mc:Fallback xmlns="">
              <p:pic>
                <p:nvPicPr>
                  <p:cNvPr id="59" name="Ink 58">
                    <a:extLst>
                      <a:ext uri="{FF2B5EF4-FFF2-40B4-BE49-F238E27FC236}">
                        <a16:creationId xmlns:a16="http://schemas.microsoft.com/office/drawing/2014/main" id="{DC2A4C8A-AECB-124D-31F1-23131EC12F61}"/>
                      </a:ext>
                    </a:extLst>
                  </p:cNvPr>
                  <p:cNvPicPr/>
                  <p:nvPr/>
                </p:nvPicPr>
                <p:blipFill>
                  <a:blip r:embed="rId10"/>
                  <a:stretch>
                    <a:fillRect/>
                  </a:stretch>
                </p:blipFill>
                <p:spPr>
                  <a:xfrm>
                    <a:off x="8203426" y="1779052"/>
                    <a:ext cx="147420" cy="1483975"/>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60" name="Ink 59">
                    <a:extLst>
                      <a:ext uri="{FF2B5EF4-FFF2-40B4-BE49-F238E27FC236}">
                        <a16:creationId xmlns:a16="http://schemas.microsoft.com/office/drawing/2014/main" id="{6AFF400B-9A0F-0812-5845-30FC1A417D63}"/>
                      </a:ext>
                    </a:extLst>
                  </p14:cNvPr>
                  <p14:cNvContentPartPr/>
                  <p14:nvPr/>
                </p14:nvContentPartPr>
                <p14:xfrm>
                  <a:off x="8804896" y="1795280"/>
                  <a:ext cx="869040" cy="1413000"/>
                </p14:xfrm>
              </p:contentPart>
            </mc:Choice>
            <mc:Fallback xmlns="">
              <p:pic>
                <p:nvPicPr>
                  <p:cNvPr id="60" name="Ink 59">
                    <a:extLst>
                      <a:ext uri="{FF2B5EF4-FFF2-40B4-BE49-F238E27FC236}">
                        <a16:creationId xmlns:a16="http://schemas.microsoft.com/office/drawing/2014/main" id="{6AFF400B-9A0F-0812-5845-30FC1A417D63}"/>
                      </a:ext>
                    </a:extLst>
                  </p:cNvPr>
                  <p:cNvPicPr/>
                  <p:nvPr/>
                </p:nvPicPr>
                <p:blipFill>
                  <a:blip r:embed="rId12"/>
                  <a:stretch>
                    <a:fillRect/>
                  </a:stretch>
                </p:blipFill>
                <p:spPr>
                  <a:xfrm>
                    <a:off x="8741761" y="1730006"/>
                    <a:ext cx="995311" cy="1543549"/>
                  </a:xfrm>
                  <a:prstGeom prst="rect">
                    <a:avLst/>
                  </a:prstGeom>
                </p:spPr>
              </p:pic>
            </mc:Fallback>
          </mc:AlternateContent>
        </p:grpSp>
        <p:grpSp>
          <p:nvGrpSpPr>
            <p:cNvPr id="52" name="Group 51">
              <a:extLst>
                <a:ext uri="{FF2B5EF4-FFF2-40B4-BE49-F238E27FC236}">
                  <a16:creationId xmlns:a16="http://schemas.microsoft.com/office/drawing/2014/main" id="{4EFD13EC-E9E9-8D7F-4173-37B26E60E889}"/>
                </a:ext>
              </a:extLst>
            </p:cNvPr>
            <p:cNvGrpSpPr/>
            <p:nvPr/>
          </p:nvGrpSpPr>
          <p:grpSpPr>
            <a:xfrm>
              <a:off x="9168441" y="5392582"/>
              <a:ext cx="536083" cy="340416"/>
              <a:chOff x="6468542" y="888605"/>
              <a:chExt cx="5442787" cy="3672057"/>
            </a:xfrm>
          </p:grpSpPr>
          <p:pic>
            <p:nvPicPr>
              <p:cNvPr id="53" name="Picture 52">
                <a:extLst>
                  <a:ext uri="{FF2B5EF4-FFF2-40B4-BE49-F238E27FC236}">
                    <a16:creationId xmlns:a16="http://schemas.microsoft.com/office/drawing/2014/main" id="{AAFD5DA7-A760-3FA1-BBE4-296AB28D9D9F}"/>
                  </a:ext>
                </a:extLst>
              </p:cNvPr>
              <p:cNvPicPr>
                <a:picLocks noChangeAspect="1"/>
              </p:cNvPicPr>
              <p:nvPr/>
            </p:nvPicPr>
            <p:blipFill>
              <a:blip r:embed="rId8"/>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13">
                <p14:nvContentPartPr>
                  <p14:cNvPr id="54" name="Ink 53">
                    <a:extLst>
                      <a:ext uri="{FF2B5EF4-FFF2-40B4-BE49-F238E27FC236}">
                        <a16:creationId xmlns:a16="http://schemas.microsoft.com/office/drawing/2014/main" id="{98301F89-6D07-485B-2E2E-12B2C412830A}"/>
                      </a:ext>
                    </a:extLst>
                  </p14:cNvPr>
                  <p14:cNvContentPartPr/>
                  <p14:nvPr/>
                </p14:nvContentPartPr>
                <p14:xfrm>
                  <a:off x="8103463" y="2027995"/>
                  <a:ext cx="28080" cy="1353600"/>
                </p14:xfrm>
              </p:contentPart>
            </mc:Choice>
            <mc:Fallback xmlns="">
              <p:pic>
                <p:nvPicPr>
                  <p:cNvPr id="54" name="Ink 53">
                    <a:extLst>
                      <a:ext uri="{FF2B5EF4-FFF2-40B4-BE49-F238E27FC236}">
                        <a16:creationId xmlns:a16="http://schemas.microsoft.com/office/drawing/2014/main" id="{98301F89-6D07-485B-2E2E-12B2C412830A}"/>
                      </a:ext>
                    </a:extLst>
                  </p:cNvPr>
                  <p:cNvPicPr/>
                  <p:nvPr/>
                </p:nvPicPr>
                <p:blipFill>
                  <a:blip r:embed="rId10"/>
                  <a:stretch>
                    <a:fillRect/>
                  </a:stretch>
                </p:blipFill>
                <p:spPr>
                  <a:xfrm>
                    <a:off x="8050423" y="1962060"/>
                    <a:ext cx="134160" cy="1485469"/>
                  </a:xfrm>
                  <a:prstGeom prst="rect">
                    <a:avLst/>
                  </a:prstGeom>
                </p:spPr>
              </p:pic>
            </mc:Fallback>
          </mc:AlternateContent>
          <p:grpSp>
            <p:nvGrpSpPr>
              <p:cNvPr id="55" name="Group 54">
                <a:extLst>
                  <a:ext uri="{FF2B5EF4-FFF2-40B4-BE49-F238E27FC236}">
                    <a16:creationId xmlns:a16="http://schemas.microsoft.com/office/drawing/2014/main" id="{8B524700-A3DE-DA7D-CFF4-470388DD8A14}"/>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14">
                  <p14:nvContentPartPr>
                    <p14:cNvPr id="56" name="Ink 55">
                      <a:extLst>
                        <a:ext uri="{FF2B5EF4-FFF2-40B4-BE49-F238E27FC236}">
                          <a16:creationId xmlns:a16="http://schemas.microsoft.com/office/drawing/2014/main" id="{3C8B6810-6496-70D4-6877-07A40A5114D0}"/>
                        </a:ext>
                      </a:extLst>
                    </p14:cNvPr>
                    <p14:cNvContentPartPr/>
                    <p14:nvPr/>
                  </p14:nvContentPartPr>
                  <p14:xfrm>
                    <a:off x="3089280" y="1787800"/>
                    <a:ext cx="1607760" cy="816480"/>
                  </p14:xfrm>
                </p:contentPart>
              </mc:Choice>
              <mc:Fallback xmlns="">
                <p:pic>
                  <p:nvPicPr>
                    <p:cNvPr id="56" name="Ink 55">
                      <a:extLst>
                        <a:ext uri="{FF2B5EF4-FFF2-40B4-BE49-F238E27FC236}">
                          <a16:creationId xmlns:a16="http://schemas.microsoft.com/office/drawing/2014/main" id="{3C8B6810-6496-70D4-6877-07A40A5114D0}"/>
                        </a:ext>
                      </a:extLst>
                    </p:cNvPr>
                    <p:cNvPicPr/>
                    <p:nvPr/>
                  </p:nvPicPr>
                  <p:blipFill>
                    <a:blip r:embed="rId15"/>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57" name="Ink 56">
                      <a:extLst>
                        <a:ext uri="{FF2B5EF4-FFF2-40B4-BE49-F238E27FC236}">
                          <a16:creationId xmlns:a16="http://schemas.microsoft.com/office/drawing/2014/main" id="{65070549-3C8A-96B6-EA80-169CE1EDF790}"/>
                        </a:ext>
                      </a:extLst>
                    </p14:cNvPr>
                    <p14:cNvContentPartPr/>
                    <p14:nvPr/>
                  </p14:nvContentPartPr>
                  <p14:xfrm>
                    <a:off x="4045080" y="1762960"/>
                    <a:ext cx="48960" cy="1699560"/>
                  </p14:xfrm>
                </p:contentPart>
              </mc:Choice>
              <mc:Fallback xmlns="">
                <p:pic>
                  <p:nvPicPr>
                    <p:cNvPr id="57" name="Ink 56">
                      <a:extLst>
                        <a:ext uri="{FF2B5EF4-FFF2-40B4-BE49-F238E27FC236}">
                          <a16:creationId xmlns:a16="http://schemas.microsoft.com/office/drawing/2014/main" id="{65070549-3C8A-96B6-EA80-169CE1EDF790}"/>
                        </a:ext>
                      </a:extLst>
                    </p:cNvPr>
                    <p:cNvPicPr/>
                    <p:nvPr/>
                  </p:nvPicPr>
                  <p:blipFill>
                    <a:blip r:embed="rId17"/>
                    <a:stretch>
                      <a:fillRect/>
                    </a:stretch>
                  </p:blipFill>
                  <p:spPr>
                    <a:xfrm>
                      <a:off x="3985629" y="1697146"/>
                      <a:ext cx="167863" cy="1831189"/>
                    </a:xfrm>
                    <a:prstGeom prst="rect">
                      <a:avLst/>
                    </a:prstGeom>
                  </p:spPr>
                </p:pic>
              </mc:Fallback>
            </mc:AlternateContent>
          </p:grpSp>
        </p:grpSp>
      </p:grpSp>
    </p:spTree>
    <p:extLst>
      <p:ext uri="{BB962C8B-B14F-4D97-AF65-F5344CB8AC3E}">
        <p14:creationId xmlns:p14="http://schemas.microsoft.com/office/powerpoint/2010/main" val="2941176612"/>
      </p:ext>
    </p:extLst>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3F96F0B7-B116-5A09-1D1E-E3DFD3E01DA1}"/>
            </a:ext>
          </a:extLst>
        </p:cNvPr>
        <p:cNvGrpSpPr/>
        <p:nvPr/>
      </p:nvGrpSpPr>
      <p:grpSpPr>
        <a:xfrm>
          <a:off x="0" y="0"/>
          <a:ext cx="0" cy="0"/>
          <a:chOff x="0" y="0"/>
          <a:chExt cx="0" cy="0"/>
        </a:xfrm>
      </p:grpSpPr>
      <p:pic>
        <p:nvPicPr>
          <p:cNvPr id="7" name="Picture 6" descr="Safety critical-AI | Keshcutai">
            <a:extLst>
              <a:ext uri="{FF2B5EF4-FFF2-40B4-BE49-F238E27FC236}">
                <a16:creationId xmlns:a16="http://schemas.microsoft.com/office/drawing/2014/main" id="{AA2B0ED4-B7B2-CDB0-D213-38760AC92B3C}"/>
              </a:ext>
            </a:extLst>
          </p:cNvPr>
          <p:cNvPicPr>
            <a:picLocks noChangeAspect="1"/>
          </p:cNvPicPr>
          <p:nvPr/>
        </p:nvPicPr>
        <p:blipFill>
          <a:blip r:embed="rId2">
            <a:alphaModFix amt="34000"/>
          </a:blip>
          <a:stretch>
            <a:fillRect/>
          </a:stretch>
        </p:blipFill>
        <p:spPr>
          <a:xfrm>
            <a:off x="5820488" y="-254000"/>
            <a:ext cx="7382933" cy="7382933"/>
          </a:xfrm>
          <a:prstGeom prst="rect">
            <a:avLst/>
          </a:prstGeom>
        </p:spPr>
      </p:pic>
      <p:sp>
        <p:nvSpPr>
          <p:cNvPr id="2" name="Title 1">
            <a:extLst>
              <a:ext uri="{FF2B5EF4-FFF2-40B4-BE49-F238E27FC236}">
                <a16:creationId xmlns:a16="http://schemas.microsoft.com/office/drawing/2014/main" id="{EA6C8314-37B5-0A6B-2C80-603D88EAFD44}"/>
              </a:ext>
            </a:extLst>
          </p:cNvPr>
          <p:cNvSpPr>
            <a:spLocks noGrp="1"/>
          </p:cNvSpPr>
          <p:nvPr>
            <p:ph type="title"/>
          </p:nvPr>
        </p:nvSpPr>
        <p:spPr>
          <a:xfrm>
            <a:off x="262470" y="612140"/>
            <a:ext cx="11282989" cy="759806"/>
          </a:xfrm>
        </p:spPr>
        <p:txBody>
          <a:bodyPr>
            <a:normAutofit fontScale="90000"/>
          </a:bodyPr>
          <a:lstStyle/>
          <a:p>
            <a:r>
              <a:rPr lang="en-US" dirty="0">
                <a:solidFill>
                  <a:schemeClr val="bg1"/>
                </a:solidFill>
              </a:rPr>
              <a:t>References</a:t>
            </a:r>
          </a:p>
        </p:txBody>
      </p:sp>
      <p:cxnSp>
        <p:nvCxnSpPr>
          <p:cNvPr id="10" name="Straight Connector 9">
            <a:extLst>
              <a:ext uri="{FF2B5EF4-FFF2-40B4-BE49-F238E27FC236}">
                <a16:creationId xmlns:a16="http://schemas.microsoft.com/office/drawing/2014/main" id="{9D9D1AF9-DA4E-B230-4193-8DE0A8ACE763}"/>
              </a:ext>
            </a:extLst>
          </p:cNvPr>
          <p:cNvCxnSpPr>
            <a:cxnSpLocks/>
          </p:cNvCxnSpPr>
          <p:nvPr/>
        </p:nvCxnSpPr>
        <p:spPr>
          <a:xfrm>
            <a:off x="720572" y="6381421"/>
            <a:ext cx="0" cy="328413"/>
          </a:xfrm>
          <a:prstGeom prst="line">
            <a:avLst/>
          </a:prstGeom>
          <a:ln w="19050" cmpd="sng">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279A60F9-CDA9-EC03-6DA9-9D74124E7F02}"/>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7F27DFE0-DC98-35D2-88DA-D294147389DF}"/>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CBCD26AB-3874-14D3-36AF-77BAB2F08F02}"/>
                </a:ext>
              </a:extLst>
            </p:cNvPr>
            <p:cNvSpPr txBox="1"/>
            <p:nvPr/>
          </p:nvSpPr>
          <p:spPr>
            <a:xfrm>
              <a:off x="79664" y="6345546"/>
              <a:ext cx="435644" cy="369332"/>
            </a:xfrm>
            <a:prstGeom prst="rect">
              <a:avLst/>
            </a:prstGeom>
            <a:noFill/>
          </p:spPr>
          <p:txBody>
            <a:bodyPr wrap="square" rtlCol="0">
              <a:spAutoFit/>
            </a:bodyPr>
            <a:lstStyle/>
            <a:p>
              <a:r>
                <a:rPr lang="en-US" dirty="0"/>
                <a:t>13</a:t>
              </a:r>
            </a:p>
          </p:txBody>
        </p:sp>
      </p:grpSp>
      <p:graphicFrame>
        <p:nvGraphicFramePr>
          <p:cNvPr id="4" name="Content Placeholder 4">
            <a:extLst>
              <a:ext uri="{FF2B5EF4-FFF2-40B4-BE49-F238E27FC236}">
                <a16:creationId xmlns:a16="http://schemas.microsoft.com/office/drawing/2014/main" id="{44DD2952-3B73-54B9-0942-3E710C376EDA}"/>
              </a:ext>
            </a:extLst>
          </p:cNvPr>
          <p:cNvGraphicFramePr>
            <a:graphicFrameLocks noGrp="1"/>
          </p:cNvGraphicFramePr>
          <p:nvPr>
            <p:ph sz="quarter" idx="14"/>
            <p:extLst>
              <p:ext uri="{D42A27DB-BD31-4B8C-83A1-F6EECF244321}">
                <p14:modId xmlns:p14="http://schemas.microsoft.com/office/powerpoint/2010/main" val="3160681774"/>
              </p:ext>
            </p:extLst>
          </p:nvPr>
        </p:nvGraphicFramePr>
        <p:xfrm>
          <a:off x="262470" y="1371946"/>
          <a:ext cx="9550395" cy="48214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2" name="Group 51">
            <a:extLst>
              <a:ext uri="{FF2B5EF4-FFF2-40B4-BE49-F238E27FC236}">
                <a16:creationId xmlns:a16="http://schemas.microsoft.com/office/drawing/2014/main" id="{68644D84-49F1-6A22-1DF0-41DB3DEFC412}"/>
              </a:ext>
            </a:extLst>
          </p:cNvPr>
          <p:cNvGrpSpPr/>
          <p:nvPr/>
        </p:nvGrpSpPr>
        <p:grpSpPr>
          <a:xfrm>
            <a:off x="817177" y="6340453"/>
            <a:ext cx="536083" cy="340416"/>
            <a:chOff x="6468542" y="888605"/>
            <a:chExt cx="5442787" cy="3672057"/>
          </a:xfrm>
        </p:grpSpPr>
        <p:pic>
          <p:nvPicPr>
            <p:cNvPr id="53" name="Picture 52">
              <a:extLst>
                <a:ext uri="{FF2B5EF4-FFF2-40B4-BE49-F238E27FC236}">
                  <a16:creationId xmlns:a16="http://schemas.microsoft.com/office/drawing/2014/main" id="{50EEB8FE-D638-F340-81F2-EE1977BE0D6F}"/>
                </a:ext>
              </a:extLst>
            </p:cNvPr>
            <p:cNvPicPr>
              <a:picLocks noChangeAspect="1"/>
            </p:cNvPicPr>
            <p:nvPr/>
          </p:nvPicPr>
          <p:blipFill>
            <a:blip r:embed="rId8"/>
            <a:stretch>
              <a:fillRect/>
            </a:stretch>
          </p:blipFill>
          <p:spPr>
            <a:xfrm>
              <a:off x="6468542" y="888605"/>
              <a:ext cx="5442787" cy="3672057"/>
            </a:xfrm>
            <a:prstGeom prst="rect">
              <a:avLst/>
            </a:prstGeom>
          </p:spPr>
        </p:pic>
        <mc:AlternateContent xmlns:mc="http://schemas.openxmlformats.org/markup-compatibility/2006" xmlns:p14="http://schemas.microsoft.com/office/powerpoint/2010/main">
          <mc:Choice Requires="p14">
            <p:contentPart p14:bwMode="auto" r:id="rId9">
              <p14:nvContentPartPr>
                <p14:cNvPr id="54" name="Ink 53">
                  <a:extLst>
                    <a:ext uri="{FF2B5EF4-FFF2-40B4-BE49-F238E27FC236}">
                      <a16:creationId xmlns:a16="http://schemas.microsoft.com/office/drawing/2014/main" id="{B0CD3C06-7E0B-4751-787E-34B40CBC11D9}"/>
                    </a:ext>
                  </a:extLst>
                </p14:cNvPr>
                <p14:cNvContentPartPr/>
                <p14:nvPr/>
              </p14:nvContentPartPr>
              <p14:xfrm>
                <a:off x="8103463" y="2027995"/>
                <a:ext cx="28080" cy="1353600"/>
              </p14:xfrm>
            </p:contentPart>
          </mc:Choice>
          <mc:Fallback xmlns="">
            <p:pic>
              <p:nvPicPr>
                <p:cNvPr id="54" name="Ink 53">
                  <a:extLst>
                    <a:ext uri="{FF2B5EF4-FFF2-40B4-BE49-F238E27FC236}">
                      <a16:creationId xmlns:a16="http://schemas.microsoft.com/office/drawing/2014/main" id="{B0CD3C06-7E0B-4751-787E-34B40CBC11D9}"/>
                    </a:ext>
                  </a:extLst>
                </p:cNvPr>
                <p:cNvPicPr/>
                <p:nvPr/>
              </p:nvPicPr>
              <p:blipFill>
                <a:blip r:embed="rId10"/>
                <a:stretch>
                  <a:fillRect/>
                </a:stretch>
              </p:blipFill>
              <p:spPr>
                <a:xfrm>
                  <a:off x="8050423" y="1962060"/>
                  <a:ext cx="134160" cy="1485469"/>
                </a:xfrm>
                <a:prstGeom prst="rect">
                  <a:avLst/>
                </a:prstGeom>
              </p:spPr>
            </p:pic>
          </mc:Fallback>
        </mc:AlternateContent>
        <p:grpSp>
          <p:nvGrpSpPr>
            <p:cNvPr id="55" name="Group 54">
              <a:extLst>
                <a:ext uri="{FF2B5EF4-FFF2-40B4-BE49-F238E27FC236}">
                  <a16:creationId xmlns:a16="http://schemas.microsoft.com/office/drawing/2014/main" id="{731A16D5-28BE-1F9A-1BF4-C314B9A340E6}"/>
                </a:ext>
              </a:extLst>
            </p:cNvPr>
            <p:cNvGrpSpPr/>
            <p:nvPr/>
          </p:nvGrpSpPr>
          <p:grpSpPr>
            <a:xfrm>
              <a:off x="8718343" y="1845115"/>
              <a:ext cx="1607760" cy="1699560"/>
              <a:chOff x="3089280" y="1762960"/>
              <a:chExt cx="1607760" cy="1699560"/>
            </a:xfrm>
          </p:grpSpPr>
          <mc:AlternateContent xmlns:mc="http://schemas.openxmlformats.org/markup-compatibility/2006" xmlns:p14="http://schemas.microsoft.com/office/powerpoint/2010/main">
            <mc:Choice Requires="p14">
              <p:contentPart p14:bwMode="auto" r:id="rId11">
                <p14:nvContentPartPr>
                  <p14:cNvPr id="56" name="Ink 55">
                    <a:extLst>
                      <a:ext uri="{FF2B5EF4-FFF2-40B4-BE49-F238E27FC236}">
                        <a16:creationId xmlns:a16="http://schemas.microsoft.com/office/drawing/2014/main" id="{FC6D76CF-805E-534A-07DD-36C6EFA350DA}"/>
                      </a:ext>
                    </a:extLst>
                  </p14:cNvPr>
                  <p14:cNvContentPartPr/>
                  <p14:nvPr/>
                </p14:nvContentPartPr>
                <p14:xfrm>
                  <a:off x="3089280" y="1787800"/>
                  <a:ext cx="1607760" cy="816480"/>
                </p14:xfrm>
              </p:contentPart>
            </mc:Choice>
            <mc:Fallback xmlns="">
              <p:pic>
                <p:nvPicPr>
                  <p:cNvPr id="56" name="Ink 55">
                    <a:extLst>
                      <a:ext uri="{FF2B5EF4-FFF2-40B4-BE49-F238E27FC236}">
                        <a16:creationId xmlns:a16="http://schemas.microsoft.com/office/drawing/2014/main" id="{FC6D76CF-805E-534A-07DD-36C6EFA350DA}"/>
                      </a:ext>
                    </a:extLst>
                  </p:cNvPr>
                  <p:cNvPicPr/>
                  <p:nvPr/>
                </p:nvPicPr>
                <p:blipFill>
                  <a:blip r:embed="rId12"/>
                  <a:stretch>
                    <a:fillRect/>
                  </a:stretch>
                </p:blipFill>
                <p:spPr>
                  <a:xfrm>
                    <a:off x="3027303" y="1722017"/>
                    <a:ext cx="1731714" cy="948045"/>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7" name="Ink 56">
                    <a:extLst>
                      <a:ext uri="{FF2B5EF4-FFF2-40B4-BE49-F238E27FC236}">
                        <a16:creationId xmlns:a16="http://schemas.microsoft.com/office/drawing/2014/main" id="{C7ED7A92-A120-F35D-0299-51671D20E128}"/>
                      </a:ext>
                    </a:extLst>
                  </p14:cNvPr>
                  <p14:cNvContentPartPr/>
                  <p14:nvPr/>
                </p14:nvContentPartPr>
                <p14:xfrm>
                  <a:off x="4045080" y="1762960"/>
                  <a:ext cx="48960" cy="1699560"/>
                </p14:xfrm>
              </p:contentPart>
            </mc:Choice>
            <mc:Fallback xmlns="">
              <p:pic>
                <p:nvPicPr>
                  <p:cNvPr id="57" name="Ink 56">
                    <a:extLst>
                      <a:ext uri="{FF2B5EF4-FFF2-40B4-BE49-F238E27FC236}">
                        <a16:creationId xmlns:a16="http://schemas.microsoft.com/office/drawing/2014/main" id="{C7ED7A92-A120-F35D-0299-51671D20E128}"/>
                      </a:ext>
                    </a:extLst>
                  </p:cNvPr>
                  <p:cNvPicPr/>
                  <p:nvPr/>
                </p:nvPicPr>
                <p:blipFill>
                  <a:blip r:embed="rId14"/>
                  <a:stretch>
                    <a:fillRect/>
                  </a:stretch>
                </p:blipFill>
                <p:spPr>
                  <a:xfrm>
                    <a:off x="3985629" y="1697146"/>
                    <a:ext cx="167863" cy="1831189"/>
                  </a:xfrm>
                  <a:prstGeom prst="rect">
                    <a:avLst/>
                  </a:prstGeom>
                </p:spPr>
              </p:pic>
            </mc:Fallback>
          </mc:AlternateContent>
        </p:grpSp>
      </p:grpSp>
    </p:spTree>
    <p:extLst>
      <p:ext uri="{BB962C8B-B14F-4D97-AF65-F5344CB8AC3E}">
        <p14:creationId xmlns:p14="http://schemas.microsoft.com/office/powerpoint/2010/main" val="3586807417"/>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alpha val="99000"/>
          </a:schemeClr>
        </a:solidFill>
        <a:effectLst/>
      </p:bgPr>
    </p:bg>
    <p:spTree>
      <p:nvGrpSpPr>
        <p:cNvPr id="1" name="">
          <a:extLst>
            <a:ext uri="{FF2B5EF4-FFF2-40B4-BE49-F238E27FC236}">
              <a16:creationId xmlns:a16="http://schemas.microsoft.com/office/drawing/2014/main" id="{DB8818F1-86AC-5294-5464-0EB8521989F1}"/>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D23C9FF6-6A2F-3AAD-DA89-EF8D41CD2B76}"/>
              </a:ext>
            </a:extLst>
          </p:cNvPr>
          <p:cNvSpPr/>
          <p:nvPr/>
        </p:nvSpPr>
        <p:spPr>
          <a:xfrm>
            <a:off x="4038600" y="1949450"/>
            <a:ext cx="1866900" cy="15494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052F431-F296-0E80-562D-41D9E232740A}"/>
              </a:ext>
            </a:extLst>
          </p:cNvPr>
          <p:cNvSpPr/>
          <p:nvPr/>
        </p:nvSpPr>
        <p:spPr>
          <a:xfrm>
            <a:off x="6613855" y="2997200"/>
            <a:ext cx="1488745" cy="15494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7DF3097-1767-BD81-2F33-E23D50C659C3}"/>
              </a:ext>
            </a:extLst>
          </p:cNvPr>
          <p:cNvGrpSpPr/>
          <p:nvPr/>
        </p:nvGrpSpPr>
        <p:grpSpPr>
          <a:xfrm>
            <a:off x="94215" y="6345546"/>
            <a:ext cx="499332" cy="369332"/>
            <a:chOff x="34946" y="6345546"/>
            <a:chExt cx="499332" cy="369332"/>
          </a:xfrm>
        </p:grpSpPr>
        <p:sp>
          <p:nvSpPr>
            <p:cNvPr id="13" name="Rectangle: Rounded Corners 12">
              <a:extLst>
                <a:ext uri="{FF2B5EF4-FFF2-40B4-BE49-F238E27FC236}">
                  <a16:creationId xmlns:a16="http://schemas.microsoft.com/office/drawing/2014/main" id="{37AE3379-52F7-231A-16B8-0FCC02950347}"/>
                </a:ext>
              </a:extLst>
            </p:cNvPr>
            <p:cNvSpPr/>
            <p:nvPr/>
          </p:nvSpPr>
          <p:spPr>
            <a:xfrm>
              <a:off x="34946" y="6377187"/>
              <a:ext cx="499332" cy="328145"/>
            </a:xfrm>
            <a:prstGeom prst="roundRect">
              <a:avLst/>
            </a:prstGeom>
            <a:solidFill>
              <a:schemeClr val="bg2">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84B17644-BBAF-C2DE-DCEA-83700509E2F1}"/>
                </a:ext>
              </a:extLst>
            </p:cNvPr>
            <p:cNvSpPr txBox="1"/>
            <p:nvPr/>
          </p:nvSpPr>
          <p:spPr>
            <a:xfrm>
              <a:off x="79664" y="6345546"/>
              <a:ext cx="435644" cy="369332"/>
            </a:xfrm>
            <a:prstGeom prst="rect">
              <a:avLst/>
            </a:prstGeom>
            <a:noFill/>
          </p:spPr>
          <p:txBody>
            <a:bodyPr wrap="square" rtlCol="0">
              <a:spAutoFit/>
            </a:bodyPr>
            <a:lstStyle/>
            <a:p>
              <a:r>
                <a:rPr lang="en-US" dirty="0"/>
                <a:t>14</a:t>
              </a:r>
            </a:p>
          </p:txBody>
        </p:sp>
      </p:grpSp>
      <p:pic>
        <p:nvPicPr>
          <p:cNvPr id="6" name="Picture 5" descr="Q&amp;a - Free communications icons">
            <a:extLst>
              <a:ext uri="{FF2B5EF4-FFF2-40B4-BE49-F238E27FC236}">
                <a16:creationId xmlns:a16="http://schemas.microsoft.com/office/drawing/2014/main" id="{345EF9D4-E117-76F3-B6E4-D08F8225BC60}"/>
              </a:ext>
            </a:extLst>
          </p:cNvPr>
          <p:cNvPicPr>
            <a:picLocks noChangeAspect="1"/>
          </p:cNvPicPr>
          <p:nvPr/>
        </p:nvPicPr>
        <p:blipFill>
          <a:blip r:embed="rId2">
            <a:duotone>
              <a:prstClr val="black"/>
              <a:schemeClr val="accent5">
                <a:tint val="45000"/>
                <a:satMod val="400000"/>
              </a:schemeClr>
            </a:duotone>
            <a:extLst>
              <a:ext uri="{BEBA8EAE-BF5A-486C-A8C5-ECC9F3942E4B}">
                <a14:imgProps xmlns:a14="http://schemas.microsoft.com/office/drawing/2010/main">
                  <a14:imgLayer r:embed="rId3">
                    <a14:imgEffect>
                      <a14:artisticPencilGrayscale/>
                    </a14:imgEffect>
                    <a14:imgEffect>
                      <a14:brightnessContrast bright="20000" contrast="20000"/>
                    </a14:imgEffect>
                  </a14:imgLayer>
                </a14:imgProps>
              </a:ext>
            </a:extLst>
          </a:blip>
          <a:stretch>
            <a:fillRect/>
          </a:stretch>
        </p:blipFill>
        <p:spPr>
          <a:xfrm>
            <a:off x="3642665" y="990905"/>
            <a:ext cx="4876190" cy="4876190"/>
          </a:xfrm>
          <a:prstGeom prst="rect">
            <a:avLst/>
          </a:prstGeom>
        </p:spPr>
      </p:pic>
      <p:grpSp>
        <p:nvGrpSpPr>
          <p:cNvPr id="18" name="Group 17">
            <a:extLst>
              <a:ext uri="{FF2B5EF4-FFF2-40B4-BE49-F238E27FC236}">
                <a16:creationId xmlns:a16="http://schemas.microsoft.com/office/drawing/2014/main" id="{9D03F755-F7A1-9A24-D8F2-CCAB37100473}"/>
              </a:ext>
            </a:extLst>
          </p:cNvPr>
          <p:cNvGrpSpPr/>
          <p:nvPr/>
        </p:nvGrpSpPr>
        <p:grpSpPr>
          <a:xfrm>
            <a:off x="11047091" y="804759"/>
            <a:ext cx="1144909" cy="1206481"/>
            <a:chOff x="9553036" y="387664"/>
            <a:chExt cx="1144909" cy="1206481"/>
          </a:xfrm>
        </p:grpSpPr>
        <p:sp>
          <p:nvSpPr>
            <p:cNvPr id="17" name="Oval 16">
              <a:extLst>
                <a:ext uri="{FF2B5EF4-FFF2-40B4-BE49-F238E27FC236}">
                  <a16:creationId xmlns:a16="http://schemas.microsoft.com/office/drawing/2014/main" id="{A587BB03-6C29-901D-2F2C-BBEBA25679E8}"/>
                </a:ext>
              </a:extLst>
            </p:cNvPr>
            <p:cNvSpPr/>
            <p:nvPr/>
          </p:nvSpPr>
          <p:spPr>
            <a:xfrm>
              <a:off x="9829800" y="843280"/>
              <a:ext cx="614680" cy="706120"/>
            </a:xfrm>
            <a:prstGeom prst="ellipse">
              <a:avLst/>
            </a:prstGeom>
            <a:solidFill>
              <a:srgbClr val="EDD01A"/>
            </a:solidFill>
            <a:ln w="0">
              <a:noFill/>
            </a:ln>
            <a:effectLst>
              <a:glow rad="101600">
                <a:srgbClr val="FFFF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59A0DFA-2D2D-0ACE-F23A-3CD7A147683E}"/>
                </a:ext>
              </a:extLst>
            </p:cNvPr>
            <p:cNvPicPr>
              <a:picLocks noChangeAspect="1"/>
            </p:cNvPicPr>
            <p:nvPr/>
          </p:nvPicPr>
          <p:blipFill>
            <a:blip r:embed="rId4"/>
            <a:stretch>
              <a:fillRect/>
            </a:stretch>
          </p:blipFill>
          <p:spPr>
            <a:xfrm flipV="1">
              <a:off x="9553036" y="387664"/>
              <a:ext cx="1144909" cy="1206481"/>
            </a:xfrm>
            <a:prstGeom prst="rect">
              <a:avLst/>
            </a:prstGeom>
          </p:spPr>
        </p:pic>
      </p:grpSp>
      <p:cxnSp>
        <p:nvCxnSpPr>
          <p:cNvPr id="20" name="Straight Connector 19">
            <a:extLst>
              <a:ext uri="{FF2B5EF4-FFF2-40B4-BE49-F238E27FC236}">
                <a16:creationId xmlns:a16="http://schemas.microsoft.com/office/drawing/2014/main" id="{1EA501C1-E98C-B0A8-A2A5-CB23D27CE30B}"/>
              </a:ext>
            </a:extLst>
          </p:cNvPr>
          <p:cNvCxnSpPr>
            <a:cxnSpLocks/>
          </p:cNvCxnSpPr>
          <p:nvPr/>
        </p:nvCxnSpPr>
        <p:spPr>
          <a:xfrm>
            <a:off x="11619546" y="0"/>
            <a:ext cx="0" cy="933450"/>
          </a:xfrm>
          <a:prstGeom prst="line">
            <a:avLst/>
          </a:prstGeom>
          <a:ln w="7302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67426478"/>
      </p:ext>
    </p:extLst>
  </p:cSld>
  <p:clrMapOvr>
    <a:masterClrMapping/>
  </p:clrMapOvr>
  <p:transition spd="med">
    <p:pull/>
  </p:transition>
</p:sld>
</file>

<file path=ppt/theme/theme1.xml><?xml version="1.0" encoding="utf-8"?>
<a:theme xmlns:a="http://schemas.openxmlformats.org/drawingml/2006/main" name="Axis">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Garamond-Trebuchet MS">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2A75EA04-0AE5-4074-9538-7DA6C138DAE9}" vid="{E39B6906-D52F-4B95-B43C-27F512CB47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Axis</Template>
  <TotalTime>388</TotalTime>
  <Words>3460</Words>
  <Application>Microsoft Office PowerPoint</Application>
  <PresentationFormat>Widescreen</PresentationFormat>
  <Paragraphs>169</Paragraphs>
  <Slides>16</Slides>
  <Notes>11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Axis</vt:lpstr>
      <vt:lpstr>Module: Digital Transformation in the Health and Care Professions</vt:lpstr>
      <vt:lpstr>PowerPoint Presentation</vt:lpstr>
      <vt:lpstr>Introduction</vt:lpstr>
      <vt:lpstr>Digital Transformation for Service User</vt:lpstr>
      <vt:lpstr>Digital Transformation for Healthcare Workers</vt:lpstr>
      <vt:lpstr>Workforce Skills and Practice Culture </vt:lpstr>
      <vt:lpstr>NHS App Overview </vt:lpstr>
      <vt:lpstr>Impact on the Workforce </vt:lpstr>
      <vt:lpstr>Impact on Service Delivery </vt:lpstr>
      <vt:lpstr>Impact on the Service User </vt:lpstr>
      <vt:lpstr>Impact on the Community </vt:lpstr>
      <vt:lpstr>The Digital Divide and Health Inequalities </vt:lpstr>
      <vt:lpstr>Conclusion and Recommendations </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Transformation in the Health and Care Professions</dc:title>
  <dc:creator>Hp</dc:creator>
  <cp:lastModifiedBy>Mursaleen Ali</cp:lastModifiedBy>
  <cp:revision>100</cp:revision>
  <dcterms:created xsi:type="dcterms:W3CDTF">2026-10-10T03:46:44Z</dcterms:created>
  <dcterms:modified xsi:type="dcterms:W3CDTF">2026-10-12T07:46:55Z</dcterms:modified>
</cp:coreProperties>
</file>