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9"/>
  </p:notesMasterIdLst>
  <p:sldIdLst>
    <p:sldId id="256" r:id="rId2"/>
    <p:sldId id="262" r:id="rId3"/>
    <p:sldId id="257" r:id="rId4"/>
    <p:sldId id="258" r:id="rId5"/>
    <p:sldId id="259" r:id="rId6"/>
    <p:sldId id="260" r:id="rId7"/>
    <p:sldId id="265" r:id="rId8"/>
    <p:sldId id="284" r:id="rId9"/>
    <p:sldId id="267" r:id="rId10"/>
    <p:sldId id="263" r:id="rId11"/>
    <p:sldId id="268" r:id="rId12"/>
    <p:sldId id="269" r:id="rId13"/>
    <p:sldId id="270" r:id="rId14"/>
    <p:sldId id="264" r:id="rId15"/>
    <p:sldId id="271" r:id="rId16"/>
    <p:sldId id="286" r:id="rId17"/>
    <p:sldId id="261" r:id="rId18"/>
    <p:sldId id="272" r:id="rId19"/>
    <p:sldId id="287" r:id="rId20"/>
    <p:sldId id="276" r:id="rId21"/>
    <p:sldId id="278" r:id="rId22"/>
    <p:sldId id="288" r:id="rId23"/>
    <p:sldId id="279" r:id="rId24"/>
    <p:sldId id="280" r:id="rId25"/>
    <p:sldId id="266" r:id="rId26"/>
    <p:sldId id="282" r:id="rId27"/>
    <p:sldId id="283"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55F195-641D-418E-A9A6-0E1619446366}" v="10" dt="2022-03-11T13:33:58.365"/>
    <p1510:client id="{D54A602F-BBD6-12BF-39DC-19C0BDF22732}" v="9" dt="2022-03-15T09:13:11.9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46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4.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3.png"/><Relationship Id="rId5" Type="http://schemas.openxmlformats.org/officeDocument/2006/relationships/image" Target="../media/image29.png"/><Relationship Id="rId10" Type="http://schemas.openxmlformats.org/officeDocument/2006/relationships/image" Target="../media/image24.svg"/><Relationship Id="rId4" Type="http://schemas.openxmlformats.org/officeDocument/2006/relationships/image" Target="../media/image28.svg"/><Relationship Id="rId9" Type="http://schemas.openxmlformats.org/officeDocument/2006/relationships/image" Target="../media/image23.png"/></Relationships>
</file>

<file path=ppt/diagrams/_rels/data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4.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3.png"/><Relationship Id="rId5" Type="http://schemas.openxmlformats.org/officeDocument/2006/relationships/image" Target="../media/image29.png"/><Relationship Id="rId10" Type="http://schemas.openxmlformats.org/officeDocument/2006/relationships/image" Target="../media/image24.svg"/><Relationship Id="rId4" Type="http://schemas.openxmlformats.org/officeDocument/2006/relationships/image" Target="../media/image28.svg"/><Relationship Id="rId9" Type="http://schemas.openxmlformats.org/officeDocument/2006/relationships/image" Target="../media/image23.png"/></Relationships>
</file>

<file path=ppt/diagrams/_rels/drawing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4416BD-6A7B-4708-B8F1-EADC5ADC541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5D6036B-0414-46D7-8532-A33B1AE8EB57}">
      <dgm:prSet/>
      <dgm:spPr/>
      <dgm:t>
        <a:bodyPr/>
        <a:lstStyle/>
        <a:p>
          <a:r>
            <a:rPr lang="en-GB"/>
            <a:t>What have we covered so far? </a:t>
          </a:r>
          <a:endParaRPr lang="en-US"/>
        </a:p>
      </dgm:t>
    </dgm:pt>
    <dgm:pt modelId="{F72D49A6-C0FD-4EDD-B8C9-AA63813A75E2}" type="parTrans" cxnId="{51772B28-DB41-4DB9-991B-597EFC10BB27}">
      <dgm:prSet/>
      <dgm:spPr/>
      <dgm:t>
        <a:bodyPr/>
        <a:lstStyle/>
        <a:p>
          <a:endParaRPr lang="en-US"/>
        </a:p>
      </dgm:t>
    </dgm:pt>
    <dgm:pt modelId="{65772240-CDD0-4E9E-A80B-2BCCFA469DF2}" type="sibTrans" cxnId="{51772B28-DB41-4DB9-991B-597EFC10BB27}">
      <dgm:prSet/>
      <dgm:spPr/>
      <dgm:t>
        <a:bodyPr/>
        <a:lstStyle/>
        <a:p>
          <a:endParaRPr lang="en-US"/>
        </a:p>
      </dgm:t>
    </dgm:pt>
    <dgm:pt modelId="{597BA770-F658-4A6D-B92C-9B1C3C78DB0E}">
      <dgm:prSet/>
      <dgm:spPr/>
      <dgm:t>
        <a:bodyPr/>
        <a:lstStyle/>
        <a:p>
          <a:r>
            <a:rPr lang="en-GB"/>
            <a:t>Have we covered everything on your KWL grids from week 1?</a:t>
          </a:r>
          <a:endParaRPr lang="en-US"/>
        </a:p>
      </dgm:t>
    </dgm:pt>
    <dgm:pt modelId="{2DBBA94C-AE3F-420F-B932-4091F0F932EA}" type="parTrans" cxnId="{671160F0-D710-4A26-8F48-766174F9FEA8}">
      <dgm:prSet/>
      <dgm:spPr/>
      <dgm:t>
        <a:bodyPr/>
        <a:lstStyle/>
        <a:p>
          <a:endParaRPr lang="en-US"/>
        </a:p>
      </dgm:t>
    </dgm:pt>
    <dgm:pt modelId="{E824C310-B302-4B62-8C24-DCA31F73D45E}" type="sibTrans" cxnId="{671160F0-D710-4A26-8F48-766174F9FEA8}">
      <dgm:prSet/>
      <dgm:spPr/>
      <dgm:t>
        <a:bodyPr/>
        <a:lstStyle/>
        <a:p>
          <a:endParaRPr lang="en-US"/>
        </a:p>
      </dgm:t>
    </dgm:pt>
    <dgm:pt modelId="{14E2973F-EC01-476F-9248-2A44A35B1F02}">
      <dgm:prSet/>
      <dgm:spPr/>
      <dgm:t>
        <a:bodyPr/>
        <a:lstStyle/>
        <a:p>
          <a:r>
            <a:rPr lang="en-GB"/>
            <a:t>Do you have any questions about the assignment?</a:t>
          </a:r>
          <a:endParaRPr lang="en-US"/>
        </a:p>
      </dgm:t>
    </dgm:pt>
    <dgm:pt modelId="{AB9BBACF-76D5-43EF-8158-98A86A3F5C85}" type="parTrans" cxnId="{609BB93C-91D7-428A-A522-32C628CF39F8}">
      <dgm:prSet/>
      <dgm:spPr/>
      <dgm:t>
        <a:bodyPr/>
        <a:lstStyle/>
        <a:p>
          <a:endParaRPr lang="en-US"/>
        </a:p>
      </dgm:t>
    </dgm:pt>
    <dgm:pt modelId="{8DA0F001-2D21-4F48-A318-47972169124D}" type="sibTrans" cxnId="{609BB93C-91D7-428A-A522-32C628CF39F8}">
      <dgm:prSet/>
      <dgm:spPr/>
      <dgm:t>
        <a:bodyPr/>
        <a:lstStyle/>
        <a:p>
          <a:endParaRPr lang="en-US"/>
        </a:p>
      </dgm:t>
    </dgm:pt>
    <dgm:pt modelId="{2967B776-1EEF-4947-A605-14FF0178DAF0}" type="pres">
      <dgm:prSet presAssocID="{5E4416BD-6A7B-4708-B8F1-EADC5ADC5410}" presName="root" presStyleCnt="0">
        <dgm:presLayoutVars>
          <dgm:dir/>
          <dgm:resizeHandles val="exact"/>
        </dgm:presLayoutVars>
      </dgm:prSet>
      <dgm:spPr/>
    </dgm:pt>
    <dgm:pt modelId="{7327097E-BF90-47A6-9EE2-F1CF44CCE936}" type="pres">
      <dgm:prSet presAssocID="{C5D6036B-0414-46D7-8532-A33B1AE8EB57}" presName="compNode" presStyleCnt="0"/>
      <dgm:spPr/>
    </dgm:pt>
    <dgm:pt modelId="{D57C3FF7-DE7A-4465-B5F5-C00161354B5A}" type="pres">
      <dgm:prSet presAssocID="{C5D6036B-0414-46D7-8532-A33B1AE8EB57}" presName="bgRect" presStyleLbl="bgShp" presStyleIdx="0" presStyleCnt="3"/>
      <dgm:spPr/>
    </dgm:pt>
    <dgm:pt modelId="{5890DB1F-9ECE-452B-AFAD-1F169FD710C5}" type="pres">
      <dgm:prSet presAssocID="{C5D6036B-0414-46D7-8532-A33B1AE8EB5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0E97ED1E-9891-49BF-A19B-5F1EB066C98D}" type="pres">
      <dgm:prSet presAssocID="{C5D6036B-0414-46D7-8532-A33B1AE8EB57}" presName="spaceRect" presStyleCnt="0"/>
      <dgm:spPr/>
    </dgm:pt>
    <dgm:pt modelId="{75849788-AB8C-4EA9-8823-E0C5FE3D4C01}" type="pres">
      <dgm:prSet presAssocID="{C5D6036B-0414-46D7-8532-A33B1AE8EB57}" presName="parTx" presStyleLbl="revTx" presStyleIdx="0" presStyleCnt="3">
        <dgm:presLayoutVars>
          <dgm:chMax val="0"/>
          <dgm:chPref val="0"/>
        </dgm:presLayoutVars>
      </dgm:prSet>
      <dgm:spPr/>
    </dgm:pt>
    <dgm:pt modelId="{3BE9E479-328A-4662-99CB-BFD1D1B9DBEF}" type="pres">
      <dgm:prSet presAssocID="{65772240-CDD0-4E9E-A80B-2BCCFA469DF2}" presName="sibTrans" presStyleCnt="0"/>
      <dgm:spPr/>
    </dgm:pt>
    <dgm:pt modelId="{80679B2E-AE3C-45E6-93F1-5E4B49AF5EDE}" type="pres">
      <dgm:prSet presAssocID="{597BA770-F658-4A6D-B92C-9B1C3C78DB0E}" presName="compNode" presStyleCnt="0"/>
      <dgm:spPr/>
    </dgm:pt>
    <dgm:pt modelId="{2FAF73FE-F5C1-4583-9840-DB5C144B2DF9}" type="pres">
      <dgm:prSet presAssocID="{597BA770-F658-4A6D-B92C-9B1C3C78DB0E}" presName="bgRect" presStyleLbl="bgShp" presStyleIdx="1" presStyleCnt="3"/>
      <dgm:spPr/>
    </dgm:pt>
    <dgm:pt modelId="{9DEED28C-2B19-416B-9C66-359BC4E1DE88}" type="pres">
      <dgm:prSet presAssocID="{597BA770-F658-4A6D-B92C-9B1C3C78DB0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ull Battery"/>
        </a:ext>
      </dgm:extLst>
    </dgm:pt>
    <dgm:pt modelId="{6DD101D6-CBDC-4BFD-8203-E213CD776148}" type="pres">
      <dgm:prSet presAssocID="{597BA770-F658-4A6D-B92C-9B1C3C78DB0E}" presName="spaceRect" presStyleCnt="0"/>
      <dgm:spPr/>
    </dgm:pt>
    <dgm:pt modelId="{27D95604-2043-4815-8D87-79F126E32D79}" type="pres">
      <dgm:prSet presAssocID="{597BA770-F658-4A6D-B92C-9B1C3C78DB0E}" presName="parTx" presStyleLbl="revTx" presStyleIdx="1" presStyleCnt="3">
        <dgm:presLayoutVars>
          <dgm:chMax val="0"/>
          <dgm:chPref val="0"/>
        </dgm:presLayoutVars>
      </dgm:prSet>
      <dgm:spPr/>
    </dgm:pt>
    <dgm:pt modelId="{6C71D346-E102-4A7B-94CD-15D156E86427}" type="pres">
      <dgm:prSet presAssocID="{E824C310-B302-4B62-8C24-DCA31F73D45E}" presName="sibTrans" presStyleCnt="0"/>
      <dgm:spPr/>
    </dgm:pt>
    <dgm:pt modelId="{DB835323-AA55-4D95-9227-89E2F045BF01}" type="pres">
      <dgm:prSet presAssocID="{14E2973F-EC01-476F-9248-2A44A35B1F02}" presName="compNode" presStyleCnt="0"/>
      <dgm:spPr/>
    </dgm:pt>
    <dgm:pt modelId="{0D9F9414-9B35-401D-9AB1-60AA8F51DDFB}" type="pres">
      <dgm:prSet presAssocID="{14E2973F-EC01-476F-9248-2A44A35B1F02}" presName="bgRect" presStyleLbl="bgShp" presStyleIdx="2" presStyleCnt="3"/>
      <dgm:spPr/>
    </dgm:pt>
    <dgm:pt modelId="{7BEE6BA7-D81E-44CC-9ADD-31BA50DFB5F4}" type="pres">
      <dgm:prSet presAssocID="{14E2973F-EC01-476F-9248-2A44A35B1F0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037E8B85-B649-43C2-8483-F7949FE2D316}" type="pres">
      <dgm:prSet presAssocID="{14E2973F-EC01-476F-9248-2A44A35B1F02}" presName="spaceRect" presStyleCnt="0"/>
      <dgm:spPr/>
    </dgm:pt>
    <dgm:pt modelId="{1747D093-CD47-4623-AA41-FD9C02CB1093}" type="pres">
      <dgm:prSet presAssocID="{14E2973F-EC01-476F-9248-2A44A35B1F02}" presName="parTx" presStyleLbl="revTx" presStyleIdx="2" presStyleCnt="3">
        <dgm:presLayoutVars>
          <dgm:chMax val="0"/>
          <dgm:chPref val="0"/>
        </dgm:presLayoutVars>
      </dgm:prSet>
      <dgm:spPr/>
    </dgm:pt>
  </dgm:ptLst>
  <dgm:cxnLst>
    <dgm:cxn modelId="{51772B28-DB41-4DB9-991B-597EFC10BB27}" srcId="{5E4416BD-6A7B-4708-B8F1-EADC5ADC5410}" destId="{C5D6036B-0414-46D7-8532-A33B1AE8EB57}" srcOrd="0" destOrd="0" parTransId="{F72D49A6-C0FD-4EDD-B8C9-AA63813A75E2}" sibTransId="{65772240-CDD0-4E9E-A80B-2BCCFA469DF2}"/>
    <dgm:cxn modelId="{609BB93C-91D7-428A-A522-32C628CF39F8}" srcId="{5E4416BD-6A7B-4708-B8F1-EADC5ADC5410}" destId="{14E2973F-EC01-476F-9248-2A44A35B1F02}" srcOrd="2" destOrd="0" parTransId="{AB9BBACF-76D5-43EF-8158-98A86A3F5C85}" sibTransId="{8DA0F001-2D21-4F48-A318-47972169124D}"/>
    <dgm:cxn modelId="{B890C15E-7CC8-4566-9E95-DFBE7696C697}" type="presOf" srcId="{C5D6036B-0414-46D7-8532-A33B1AE8EB57}" destId="{75849788-AB8C-4EA9-8823-E0C5FE3D4C01}" srcOrd="0" destOrd="0" presId="urn:microsoft.com/office/officeart/2018/2/layout/IconVerticalSolidList"/>
    <dgm:cxn modelId="{8E1BB57C-93C5-40DD-BE9B-6189E94EC0A1}" type="presOf" srcId="{14E2973F-EC01-476F-9248-2A44A35B1F02}" destId="{1747D093-CD47-4623-AA41-FD9C02CB1093}" srcOrd="0" destOrd="0" presId="urn:microsoft.com/office/officeart/2018/2/layout/IconVerticalSolidList"/>
    <dgm:cxn modelId="{61D92A80-A0B0-4CDD-9F26-048CE4301598}" type="presOf" srcId="{5E4416BD-6A7B-4708-B8F1-EADC5ADC5410}" destId="{2967B776-1EEF-4947-A605-14FF0178DAF0}" srcOrd="0" destOrd="0" presId="urn:microsoft.com/office/officeart/2018/2/layout/IconVerticalSolidList"/>
    <dgm:cxn modelId="{88D325B8-45E7-4C0C-A9F4-EBE56ECBDB16}" type="presOf" srcId="{597BA770-F658-4A6D-B92C-9B1C3C78DB0E}" destId="{27D95604-2043-4815-8D87-79F126E32D79}" srcOrd="0" destOrd="0" presId="urn:microsoft.com/office/officeart/2018/2/layout/IconVerticalSolidList"/>
    <dgm:cxn modelId="{671160F0-D710-4A26-8F48-766174F9FEA8}" srcId="{5E4416BD-6A7B-4708-B8F1-EADC5ADC5410}" destId="{597BA770-F658-4A6D-B92C-9B1C3C78DB0E}" srcOrd="1" destOrd="0" parTransId="{2DBBA94C-AE3F-420F-B932-4091F0F932EA}" sibTransId="{E824C310-B302-4B62-8C24-DCA31F73D45E}"/>
    <dgm:cxn modelId="{1593BA30-2E79-4881-8999-3401329B8E69}" type="presParOf" srcId="{2967B776-1EEF-4947-A605-14FF0178DAF0}" destId="{7327097E-BF90-47A6-9EE2-F1CF44CCE936}" srcOrd="0" destOrd="0" presId="urn:microsoft.com/office/officeart/2018/2/layout/IconVerticalSolidList"/>
    <dgm:cxn modelId="{8BE02AB3-CB66-42BD-9B4B-3D1359B0D7B8}" type="presParOf" srcId="{7327097E-BF90-47A6-9EE2-F1CF44CCE936}" destId="{D57C3FF7-DE7A-4465-B5F5-C00161354B5A}" srcOrd="0" destOrd="0" presId="urn:microsoft.com/office/officeart/2018/2/layout/IconVerticalSolidList"/>
    <dgm:cxn modelId="{06761B13-C5BD-481E-A2DF-218C572F89BC}" type="presParOf" srcId="{7327097E-BF90-47A6-9EE2-F1CF44CCE936}" destId="{5890DB1F-9ECE-452B-AFAD-1F169FD710C5}" srcOrd="1" destOrd="0" presId="urn:microsoft.com/office/officeart/2018/2/layout/IconVerticalSolidList"/>
    <dgm:cxn modelId="{90CCE29F-BA17-4CB3-9045-7E6D39A84202}" type="presParOf" srcId="{7327097E-BF90-47A6-9EE2-F1CF44CCE936}" destId="{0E97ED1E-9891-49BF-A19B-5F1EB066C98D}" srcOrd="2" destOrd="0" presId="urn:microsoft.com/office/officeart/2018/2/layout/IconVerticalSolidList"/>
    <dgm:cxn modelId="{64D24AE8-7BF5-492E-8750-B909DEC98576}" type="presParOf" srcId="{7327097E-BF90-47A6-9EE2-F1CF44CCE936}" destId="{75849788-AB8C-4EA9-8823-E0C5FE3D4C01}" srcOrd="3" destOrd="0" presId="urn:microsoft.com/office/officeart/2018/2/layout/IconVerticalSolidList"/>
    <dgm:cxn modelId="{BFC002BD-469E-4225-ADDE-47CE1E6876C4}" type="presParOf" srcId="{2967B776-1EEF-4947-A605-14FF0178DAF0}" destId="{3BE9E479-328A-4662-99CB-BFD1D1B9DBEF}" srcOrd="1" destOrd="0" presId="urn:microsoft.com/office/officeart/2018/2/layout/IconVerticalSolidList"/>
    <dgm:cxn modelId="{DD49D910-5236-4174-A0D4-5D7F94812EFD}" type="presParOf" srcId="{2967B776-1EEF-4947-A605-14FF0178DAF0}" destId="{80679B2E-AE3C-45E6-93F1-5E4B49AF5EDE}" srcOrd="2" destOrd="0" presId="urn:microsoft.com/office/officeart/2018/2/layout/IconVerticalSolidList"/>
    <dgm:cxn modelId="{AC24FB93-AD40-4905-9DF9-594F6CF112FF}" type="presParOf" srcId="{80679B2E-AE3C-45E6-93F1-5E4B49AF5EDE}" destId="{2FAF73FE-F5C1-4583-9840-DB5C144B2DF9}" srcOrd="0" destOrd="0" presId="urn:microsoft.com/office/officeart/2018/2/layout/IconVerticalSolidList"/>
    <dgm:cxn modelId="{E64E1CE4-03FD-4C17-8B64-5FE8E4A6A3FE}" type="presParOf" srcId="{80679B2E-AE3C-45E6-93F1-5E4B49AF5EDE}" destId="{9DEED28C-2B19-416B-9C66-359BC4E1DE88}" srcOrd="1" destOrd="0" presId="urn:microsoft.com/office/officeart/2018/2/layout/IconVerticalSolidList"/>
    <dgm:cxn modelId="{E99960CB-AC5F-41D2-A3DB-4C583318757E}" type="presParOf" srcId="{80679B2E-AE3C-45E6-93F1-5E4B49AF5EDE}" destId="{6DD101D6-CBDC-4BFD-8203-E213CD776148}" srcOrd="2" destOrd="0" presId="urn:microsoft.com/office/officeart/2018/2/layout/IconVerticalSolidList"/>
    <dgm:cxn modelId="{4BF0C68C-C8CF-40DC-9136-1962C7ABCC9F}" type="presParOf" srcId="{80679B2E-AE3C-45E6-93F1-5E4B49AF5EDE}" destId="{27D95604-2043-4815-8D87-79F126E32D79}" srcOrd="3" destOrd="0" presId="urn:microsoft.com/office/officeart/2018/2/layout/IconVerticalSolidList"/>
    <dgm:cxn modelId="{E36DAFCB-9D99-4EEC-A2A9-84C202907E59}" type="presParOf" srcId="{2967B776-1EEF-4947-A605-14FF0178DAF0}" destId="{6C71D346-E102-4A7B-94CD-15D156E86427}" srcOrd="3" destOrd="0" presId="urn:microsoft.com/office/officeart/2018/2/layout/IconVerticalSolidList"/>
    <dgm:cxn modelId="{A51DB653-A826-4071-9EED-D2B82DF8C098}" type="presParOf" srcId="{2967B776-1EEF-4947-A605-14FF0178DAF0}" destId="{DB835323-AA55-4D95-9227-89E2F045BF01}" srcOrd="4" destOrd="0" presId="urn:microsoft.com/office/officeart/2018/2/layout/IconVerticalSolidList"/>
    <dgm:cxn modelId="{F352AE60-3256-4483-918D-24B52B12A927}" type="presParOf" srcId="{DB835323-AA55-4D95-9227-89E2F045BF01}" destId="{0D9F9414-9B35-401D-9AB1-60AA8F51DDFB}" srcOrd="0" destOrd="0" presId="urn:microsoft.com/office/officeart/2018/2/layout/IconVerticalSolidList"/>
    <dgm:cxn modelId="{BD2F8A2E-1C7C-4F12-8D7B-89309ED35F09}" type="presParOf" srcId="{DB835323-AA55-4D95-9227-89E2F045BF01}" destId="{7BEE6BA7-D81E-44CC-9ADD-31BA50DFB5F4}" srcOrd="1" destOrd="0" presId="urn:microsoft.com/office/officeart/2018/2/layout/IconVerticalSolidList"/>
    <dgm:cxn modelId="{A3B27DD3-14F9-4F65-A801-1C2920F3F674}" type="presParOf" srcId="{DB835323-AA55-4D95-9227-89E2F045BF01}" destId="{037E8B85-B649-43C2-8483-F7949FE2D316}" srcOrd="2" destOrd="0" presId="urn:microsoft.com/office/officeart/2018/2/layout/IconVerticalSolidList"/>
    <dgm:cxn modelId="{C6219195-5632-4C33-81A5-002528B7BE92}" type="presParOf" srcId="{DB835323-AA55-4D95-9227-89E2F045BF01}" destId="{1747D093-CD47-4623-AA41-FD9C02CB10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3F7FEE-6A4C-4718-BD64-83263693A21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ED3724D-2556-47F1-810B-C8D8A8C2E56B}">
      <dgm:prSet/>
      <dgm:spPr/>
      <dgm:t>
        <a:bodyPr/>
        <a:lstStyle/>
        <a:p>
          <a:pPr>
            <a:defRPr cap="all"/>
          </a:pPr>
          <a:r>
            <a:rPr lang="en-GB"/>
            <a:t>Product</a:t>
          </a:r>
          <a:endParaRPr lang="en-US"/>
        </a:p>
      </dgm:t>
    </dgm:pt>
    <dgm:pt modelId="{3557BC58-A28E-4E82-A7D2-55033C98FA33}" type="parTrans" cxnId="{B4CB3C04-077C-4AE4-9DCE-5D130A8AA1F1}">
      <dgm:prSet/>
      <dgm:spPr/>
      <dgm:t>
        <a:bodyPr/>
        <a:lstStyle/>
        <a:p>
          <a:endParaRPr lang="en-US"/>
        </a:p>
      </dgm:t>
    </dgm:pt>
    <dgm:pt modelId="{B1038D0E-56A3-49DF-A6B8-B79959A96D84}" type="sibTrans" cxnId="{B4CB3C04-077C-4AE4-9DCE-5D130A8AA1F1}">
      <dgm:prSet/>
      <dgm:spPr/>
      <dgm:t>
        <a:bodyPr/>
        <a:lstStyle/>
        <a:p>
          <a:endParaRPr lang="en-US"/>
        </a:p>
      </dgm:t>
    </dgm:pt>
    <dgm:pt modelId="{DF2AA810-9C5B-4760-846B-B475F8A33A03}">
      <dgm:prSet/>
      <dgm:spPr/>
      <dgm:t>
        <a:bodyPr/>
        <a:lstStyle/>
        <a:p>
          <a:pPr>
            <a:defRPr cap="all"/>
          </a:pPr>
          <a:r>
            <a:rPr lang="en-GB"/>
            <a:t>Process</a:t>
          </a:r>
          <a:endParaRPr lang="en-US"/>
        </a:p>
      </dgm:t>
    </dgm:pt>
    <dgm:pt modelId="{9DBE98CF-3741-44E1-BAC8-1B3D83094346}" type="parTrans" cxnId="{CCE761A1-091F-4CBB-AE0B-A853E33F5F8C}">
      <dgm:prSet/>
      <dgm:spPr/>
      <dgm:t>
        <a:bodyPr/>
        <a:lstStyle/>
        <a:p>
          <a:endParaRPr lang="en-US"/>
        </a:p>
      </dgm:t>
    </dgm:pt>
    <dgm:pt modelId="{B7F885EC-E21C-4742-9CA2-9A41AB9A4222}" type="sibTrans" cxnId="{CCE761A1-091F-4CBB-AE0B-A853E33F5F8C}">
      <dgm:prSet/>
      <dgm:spPr/>
      <dgm:t>
        <a:bodyPr/>
        <a:lstStyle/>
        <a:p>
          <a:endParaRPr lang="en-US"/>
        </a:p>
      </dgm:t>
    </dgm:pt>
    <dgm:pt modelId="{809978F2-9599-42A9-86E0-83D2184304C2}" type="pres">
      <dgm:prSet presAssocID="{833F7FEE-6A4C-4718-BD64-83263693A21B}" presName="root" presStyleCnt="0">
        <dgm:presLayoutVars>
          <dgm:dir/>
          <dgm:resizeHandles val="exact"/>
        </dgm:presLayoutVars>
      </dgm:prSet>
      <dgm:spPr/>
    </dgm:pt>
    <dgm:pt modelId="{5872C13C-E81E-4EA3-A1BE-8644E6B2A337}" type="pres">
      <dgm:prSet presAssocID="{4ED3724D-2556-47F1-810B-C8D8A8C2E56B}" presName="compNode" presStyleCnt="0"/>
      <dgm:spPr/>
    </dgm:pt>
    <dgm:pt modelId="{40C9455F-5EEF-4657-8663-1A19F5D68988}" type="pres">
      <dgm:prSet presAssocID="{4ED3724D-2556-47F1-810B-C8D8A8C2E56B}" presName="iconBgRect" presStyleLbl="bgShp" presStyleIdx="0" presStyleCnt="2"/>
      <dgm:spPr/>
    </dgm:pt>
    <dgm:pt modelId="{0A089F02-E4B9-4A28-8F20-ADA65C2B0CBE}" type="pres">
      <dgm:prSet presAssocID="{4ED3724D-2556-47F1-810B-C8D8A8C2E5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code"/>
        </a:ext>
      </dgm:extLst>
    </dgm:pt>
    <dgm:pt modelId="{FE638897-30DE-4365-9FE9-F46D4D05205F}" type="pres">
      <dgm:prSet presAssocID="{4ED3724D-2556-47F1-810B-C8D8A8C2E56B}" presName="spaceRect" presStyleCnt="0"/>
      <dgm:spPr/>
    </dgm:pt>
    <dgm:pt modelId="{A5D53248-85BB-46A1-923D-DF070CACBD71}" type="pres">
      <dgm:prSet presAssocID="{4ED3724D-2556-47F1-810B-C8D8A8C2E56B}" presName="textRect" presStyleLbl="revTx" presStyleIdx="0" presStyleCnt="2">
        <dgm:presLayoutVars>
          <dgm:chMax val="1"/>
          <dgm:chPref val="1"/>
        </dgm:presLayoutVars>
      </dgm:prSet>
      <dgm:spPr/>
    </dgm:pt>
    <dgm:pt modelId="{FF9F4496-B091-4C28-95B3-2A009F784729}" type="pres">
      <dgm:prSet presAssocID="{B1038D0E-56A3-49DF-A6B8-B79959A96D84}" presName="sibTrans" presStyleCnt="0"/>
      <dgm:spPr/>
    </dgm:pt>
    <dgm:pt modelId="{46EE0A06-7E72-4190-BDBB-40B19FE252C8}" type="pres">
      <dgm:prSet presAssocID="{DF2AA810-9C5B-4760-846B-B475F8A33A03}" presName="compNode" presStyleCnt="0"/>
      <dgm:spPr/>
    </dgm:pt>
    <dgm:pt modelId="{FCBB31B5-A347-437D-A0B9-9CA0F698319B}" type="pres">
      <dgm:prSet presAssocID="{DF2AA810-9C5B-4760-846B-B475F8A33A03}" presName="iconBgRect" presStyleLbl="bgShp" presStyleIdx="1" presStyleCnt="2"/>
      <dgm:spPr/>
    </dgm:pt>
    <dgm:pt modelId="{CCB21CCC-4CFC-4311-9A5D-45A0A5D2A4BF}" type="pres">
      <dgm:prSet presAssocID="{DF2AA810-9C5B-4760-846B-B475F8A33A0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255793F3-7ACB-42BC-A707-2E55999F8A54}" type="pres">
      <dgm:prSet presAssocID="{DF2AA810-9C5B-4760-846B-B475F8A33A03}" presName="spaceRect" presStyleCnt="0"/>
      <dgm:spPr/>
    </dgm:pt>
    <dgm:pt modelId="{23AE56D8-B525-4F64-8307-87544E24FA2A}" type="pres">
      <dgm:prSet presAssocID="{DF2AA810-9C5B-4760-846B-B475F8A33A03}" presName="textRect" presStyleLbl="revTx" presStyleIdx="1" presStyleCnt="2">
        <dgm:presLayoutVars>
          <dgm:chMax val="1"/>
          <dgm:chPref val="1"/>
        </dgm:presLayoutVars>
      </dgm:prSet>
      <dgm:spPr/>
    </dgm:pt>
  </dgm:ptLst>
  <dgm:cxnLst>
    <dgm:cxn modelId="{4831DB03-22A2-404B-A671-67968554FFDB}" type="presOf" srcId="{DF2AA810-9C5B-4760-846B-B475F8A33A03}" destId="{23AE56D8-B525-4F64-8307-87544E24FA2A}" srcOrd="0" destOrd="0" presId="urn:microsoft.com/office/officeart/2018/5/layout/IconCircleLabelList"/>
    <dgm:cxn modelId="{B4CB3C04-077C-4AE4-9DCE-5D130A8AA1F1}" srcId="{833F7FEE-6A4C-4718-BD64-83263693A21B}" destId="{4ED3724D-2556-47F1-810B-C8D8A8C2E56B}" srcOrd="0" destOrd="0" parTransId="{3557BC58-A28E-4E82-A7D2-55033C98FA33}" sibTransId="{B1038D0E-56A3-49DF-A6B8-B79959A96D84}"/>
    <dgm:cxn modelId="{A75CCD1D-AF91-4DC4-AFF7-C1AD6D6E7A95}" type="presOf" srcId="{4ED3724D-2556-47F1-810B-C8D8A8C2E56B}" destId="{A5D53248-85BB-46A1-923D-DF070CACBD71}" srcOrd="0" destOrd="0" presId="urn:microsoft.com/office/officeart/2018/5/layout/IconCircleLabelList"/>
    <dgm:cxn modelId="{DB95DF3F-4D9A-4347-BE4C-E243C10FF8A0}" type="presOf" srcId="{833F7FEE-6A4C-4718-BD64-83263693A21B}" destId="{809978F2-9599-42A9-86E0-83D2184304C2}" srcOrd="0" destOrd="0" presId="urn:microsoft.com/office/officeart/2018/5/layout/IconCircleLabelList"/>
    <dgm:cxn modelId="{CCE761A1-091F-4CBB-AE0B-A853E33F5F8C}" srcId="{833F7FEE-6A4C-4718-BD64-83263693A21B}" destId="{DF2AA810-9C5B-4760-846B-B475F8A33A03}" srcOrd="1" destOrd="0" parTransId="{9DBE98CF-3741-44E1-BAC8-1B3D83094346}" sibTransId="{B7F885EC-E21C-4742-9CA2-9A41AB9A4222}"/>
    <dgm:cxn modelId="{E968791B-1243-446D-B2BB-F7E49077A991}" type="presParOf" srcId="{809978F2-9599-42A9-86E0-83D2184304C2}" destId="{5872C13C-E81E-4EA3-A1BE-8644E6B2A337}" srcOrd="0" destOrd="0" presId="urn:microsoft.com/office/officeart/2018/5/layout/IconCircleLabelList"/>
    <dgm:cxn modelId="{2B31F6E0-B73D-4967-B49D-F633EA722041}" type="presParOf" srcId="{5872C13C-E81E-4EA3-A1BE-8644E6B2A337}" destId="{40C9455F-5EEF-4657-8663-1A19F5D68988}" srcOrd="0" destOrd="0" presId="urn:microsoft.com/office/officeart/2018/5/layout/IconCircleLabelList"/>
    <dgm:cxn modelId="{C7827484-3B2D-4AC2-B26C-BFE1A3A02FCE}" type="presParOf" srcId="{5872C13C-E81E-4EA3-A1BE-8644E6B2A337}" destId="{0A089F02-E4B9-4A28-8F20-ADA65C2B0CBE}" srcOrd="1" destOrd="0" presId="urn:microsoft.com/office/officeart/2018/5/layout/IconCircleLabelList"/>
    <dgm:cxn modelId="{94BA19CF-100D-4F0C-A09A-10B705534070}" type="presParOf" srcId="{5872C13C-E81E-4EA3-A1BE-8644E6B2A337}" destId="{FE638897-30DE-4365-9FE9-F46D4D05205F}" srcOrd="2" destOrd="0" presId="urn:microsoft.com/office/officeart/2018/5/layout/IconCircleLabelList"/>
    <dgm:cxn modelId="{100031F0-AB84-45AA-B8D5-D09A7569247A}" type="presParOf" srcId="{5872C13C-E81E-4EA3-A1BE-8644E6B2A337}" destId="{A5D53248-85BB-46A1-923D-DF070CACBD71}" srcOrd="3" destOrd="0" presId="urn:microsoft.com/office/officeart/2018/5/layout/IconCircleLabelList"/>
    <dgm:cxn modelId="{61F086B0-BA3E-4676-B6A7-49AA126375AB}" type="presParOf" srcId="{809978F2-9599-42A9-86E0-83D2184304C2}" destId="{FF9F4496-B091-4C28-95B3-2A009F784729}" srcOrd="1" destOrd="0" presId="urn:microsoft.com/office/officeart/2018/5/layout/IconCircleLabelList"/>
    <dgm:cxn modelId="{245196B4-6127-4322-8576-D231F3537E68}" type="presParOf" srcId="{809978F2-9599-42A9-86E0-83D2184304C2}" destId="{46EE0A06-7E72-4190-BDBB-40B19FE252C8}" srcOrd="2" destOrd="0" presId="urn:microsoft.com/office/officeart/2018/5/layout/IconCircleLabelList"/>
    <dgm:cxn modelId="{51C6A5E7-5B69-4B05-A419-72D259F29827}" type="presParOf" srcId="{46EE0A06-7E72-4190-BDBB-40B19FE252C8}" destId="{FCBB31B5-A347-437D-A0B9-9CA0F698319B}" srcOrd="0" destOrd="0" presId="urn:microsoft.com/office/officeart/2018/5/layout/IconCircleLabelList"/>
    <dgm:cxn modelId="{760D6321-6B19-4E3E-B41E-5CEA7327B391}" type="presParOf" srcId="{46EE0A06-7E72-4190-BDBB-40B19FE252C8}" destId="{CCB21CCC-4CFC-4311-9A5D-45A0A5D2A4BF}" srcOrd="1" destOrd="0" presId="urn:microsoft.com/office/officeart/2018/5/layout/IconCircleLabelList"/>
    <dgm:cxn modelId="{FEEBB16E-E0A8-4832-B9D5-7139CB45C984}" type="presParOf" srcId="{46EE0A06-7E72-4190-BDBB-40B19FE252C8}" destId="{255793F3-7ACB-42BC-A707-2E55999F8A54}" srcOrd="2" destOrd="0" presId="urn:microsoft.com/office/officeart/2018/5/layout/IconCircleLabelList"/>
    <dgm:cxn modelId="{56027E60-005A-48EB-8402-3400175A8DA1}" type="presParOf" srcId="{46EE0A06-7E72-4190-BDBB-40B19FE252C8}" destId="{23AE56D8-B525-4F64-8307-87544E24FA2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D2997A-2BA0-4A3C-AA9E-9BF2E5ED07C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E800D0F-1729-44EB-BFE2-0F2D0AB8591A}">
      <dgm:prSet/>
      <dgm:spPr/>
      <dgm:t>
        <a:bodyPr/>
        <a:lstStyle/>
        <a:p>
          <a:pPr>
            <a:defRPr cap="all"/>
          </a:pPr>
          <a:r>
            <a:rPr lang="en-GB"/>
            <a:t>Intended Curriculum</a:t>
          </a:r>
          <a:endParaRPr lang="en-US"/>
        </a:p>
      </dgm:t>
    </dgm:pt>
    <dgm:pt modelId="{FF713FD0-75B8-42DA-AD6C-06DFB98E278C}" type="parTrans" cxnId="{A7BC95BD-0EAF-4693-AA68-B3C279D5AC2E}">
      <dgm:prSet/>
      <dgm:spPr/>
      <dgm:t>
        <a:bodyPr/>
        <a:lstStyle/>
        <a:p>
          <a:endParaRPr lang="en-US"/>
        </a:p>
      </dgm:t>
    </dgm:pt>
    <dgm:pt modelId="{186D2B98-C3D3-4FCB-AC83-0417E1955A0E}" type="sibTrans" cxnId="{A7BC95BD-0EAF-4693-AA68-B3C279D5AC2E}">
      <dgm:prSet/>
      <dgm:spPr/>
      <dgm:t>
        <a:bodyPr/>
        <a:lstStyle/>
        <a:p>
          <a:endParaRPr lang="en-US"/>
        </a:p>
      </dgm:t>
    </dgm:pt>
    <dgm:pt modelId="{C24358B2-7D09-4D03-8E1C-CF438BB626F5}">
      <dgm:prSet/>
      <dgm:spPr/>
      <dgm:t>
        <a:bodyPr/>
        <a:lstStyle/>
        <a:p>
          <a:pPr>
            <a:defRPr cap="all"/>
          </a:pPr>
          <a:r>
            <a:rPr lang="en-GB"/>
            <a:t>Achieved Curriculum</a:t>
          </a:r>
          <a:endParaRPr lang="en-US"/>
        </a:p>
      </dgm:t>
    </dgm:pt>
    <dgm:pt modelId="{5784F3AF-8DE0-4624-84B9-810CC5291F6A}" type="parTrans" cxnId="{3B2BF983-BA67-4A95-93CF-E1A1638773EE}">
      <dgm:prSet/>
      <dgm:spPr/>
      <dgm:t>
        <a:bodyPr/>
        <a:lstStyle/>
        <a:p>
          <a:endParaRPr lang="en-US"/>
        </a:p>
      </dgm:t>
    </dgm:pt>
    <dgm:pt modelId="{88A37561-9FF6-4B3F-8506-422F299BBF9D}" type="sibTrans" cxnId="{3B2BF983-BA67-4A95-93CF-E1A1638773EE}">
      <dgm:prSet/>
      <dgm:spPr/>
      <dgm:t>
        <a:bodyPr/>
        <a:lstStyle/>
        <a:p>
          <a:endParaRPr lang="en-US"/>
        </a:p>
      </dgm:t>
    </dgm:pt>
    <dgm:pt modelId="{61BCC5D0-3CD1-4BFE-BB47-049A2AC4FEE0}" type="pres">
      <dgm:prSet presAssocID="{D6D2997A-2BA0-4A3C-AA9E-9BF2E5ED07C9}" presName="root" presStyleCnt="0">
        <dgm:presLayoutVars>
          <dgm:dir/>
          <dgm:resizeHandles val="exact"/>
        </dgm:presLayoutVars>
      </dgm:prSet>
      <dgm:spPr/>
    </dgm:pt>
    <dgm:pt modelId="{1C08518A-D703-4B4F-B343-D4B6CFB9E632}" type="pres">
      <dgm:prSet presAssocID="{4E800D0F-1729-44EB-BFE2-0F2D0AB8591A}" presName="compNode" presStyleCnt="0"/>
      <dgm:spPr/>
    </dgm:pt>
    <dgm:pt modelId="{6EB051D9-EA60-49C3-9794-DE66A3B072C8}" type="pres">
      <dgm:prSet presAssocID="{4E800D0F-1729-44EB-BFE2-0F2D0AB8591A}" presName="iconBgRect" presStyleLbl="bgShp" presStyleIdx="0" presStyleCnt="2"/>
      <dgm:spPr/>
    </dgm:pt>
    <dgm:pt modelId="{E00E9506-482C-4087-933D-236F732CC557}" type="pres">
      <dgm:prSet presAssocID="{4E800D0F-1729-44EB-BFE2-0F2D0AB8591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7DAEF7D-183B-4FB5-A761-859A9AB67084}" type="pres">
      <dgm:prSet presAssocID="{4E800D0F-1729-44EB-BFE2-0F2D0AB8591A}" presName="spaceRect" presStyleCnt="0"/>
      <dgm:spPr/>
    </dgm:pt>
    <dgm:pt modelId="{EC1E75C7-F4DA-4BF9-B54E-E6E2157946EA}" type="pres">
      <dgm:prSet presAssocID="{4E800D0F-1729-44EB-BFE2-0F2D0AB8591A}" presName="textRect" presStyleLbl="revTx" presStyleIdx="0" presStyleCnt="2">
        <dgm:presLayoutVars>
          <dgm:chMax val="1"/>
          <dgm:chPref val="1"/>
        </dgm:presLayoutVars>
      </dgm:prSet>
      <dgm:spPr/>
    </dgm:pt>
    <dgm:pt modelId="{D188BD78-5F3F-488D-A3D0-D2FFC13C3847}" type="pres">
      <dgm:prSet presAssocID="{186D2B98-C3D3-4FCB-AC83-0417E1955A0E}" presName="sibTrans" presStyleCnt="0"/>
      <dgm:spPr/>
    </dgm:pt>
    <dgm:pt modelId="{4C50814D-94C8-4B70-89EC-7F8876C65AB0}" type="pres">
      <dgm:prSet presAssocID="{C24358B2-7D09-4D03-8E1C-CF438BB626F5}" presName="compNode" presStyleCnt="0"/>
      <dgm:spPr/>
    </dgm:pt>
    <dgm:pt modelId="{BFF5C839-51F8-4BC6-884F-544C0B75930A}" type="pres">
      <dgm:prSet presAssocID="{C24358B2-7D09-4D03-8E1C-CF438BB626F5}" presName="iconBgRect" presStyleLbl="bgShp" presStyleIdx="1" presStyleCnt="2"/>
      <dgm:spPr/>
    </dgm:pt>
    <dgm:pt modelId="{36B646B9-2C68-40CE-BA1B-A5F4CD30A6B9}" type="pres">
      <dgm:prSet presAssocID="{C24358B2-7D09-4D03-8E1C-CF438BB626F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3CBAFA42-8ADE-444A-B6DC-B3E0893FD814}" type="pres">
      <dgm:prSet presAssocID="{C24358B2-7D09-4D03-8E1C-CF438BB626F5}" presName="spaceRect" presStyleCnt="0"/>
      <dgm:spPr/>
    </dgm:pt>
    <dgm:pt modelId="{6592943A-151D-4CCC-B296-ACED5887150C}" type="pres">
      <dgm:prSet presAssocID="{C24358B2-7D09-4D03-8E1C-CF438BB626F5}" presName="textRect" presStyleLbl="revTx" presStyleIdx="1" presStyleCnt="2">
        <dgm:presLayoutVars>
          <dgm:chMax val="1"/>
          <dgm:chPref val="1"/>
        </dgm:presLayoutVars>
      </dgm:prSet>
      <dgm:spPr/>
    </dgm:pt>
  </dgm:ptLst>
  <dgm:cxnLst>
    <dgm:cxn modelId="{3F940800-CA3A-42D2-89BC-CF0FB3FC3C4E}" type="presOf" srcId="{4E800D0F-1729-44EB-BFE2-0F2D0AB8591A}" destId="{EC1E75C7-F4DA-4BF9-B54E-E6E2157946EA}" srcOrd="0" destOrd="0" presId="urn:microsoft.com/office/officeart/2018/5/layout/IconCircleLabelList"/>
    <dgm:cxn modelId="{84AF5529-80D4-4DAC-9784-D6C640002D95}" type="presOf" srcId="{D6D2997A-2BA0-4A3C-AA9E-9BF2E5ED07C9}" destId="{61BCC5D0-3CD1-4BFE-BB47-049A2AC4FEE0}" srcOrd="0" destOrd="0" presId="urn:microsoft.com/office/officeart/2018/5/layout/IconCircleLabelList"/>
    <dgm:cxn modelId="{3B2BF983-BA67-4A95-93CF-E1A1638773EE}" srcId="{D6D2997A-2BA0-4A3C-AA9E-9BF2E5ED07C9}" destId="{C24358B2-7D09-4D03-8E1C-CF438BB626F5}" srcOrd="1" destOrd="0" parTransId="{5784F3AF-8DE0-4624-84B9-810CC5291F6A}" sibTransId="{88A37561-9FF6-4B3F-8506-422F299BBF9D}"/>
    <dgm:cxn modelId="{9AB66085-AA87-4B09-968E-8F0317ED165B}" type="presOf" srcId="{C24358B2-7D09-4D03-8E1C-CF438BB626F5}" destId="{6592943A-151D-4CCC-B296-ACED5887150C}" srcOrd="0" destOrd="0" presId="urn:microsoft.com/office/officeart/2018/5/layout/IconCircleLabelList"/>
    <dgm:cxn modelId="{A7BC95BD-0EAF-4693-AA68-B3C279D5AC2E}" srcId="{D6D2997A-2BA0-4A3C-AA9E-9BF2E5ED07C9}" destId="{4E800D0F-1729-44EB-BFE2-0F2D0AB8591A}" srcOrd="0" destOrd="0" parTransId="{FF713FD0-75B8-42DA-AD6C-06DFB98E278C}" sibTransId="{186D2B98-C3D3-4FCB-AC83-0417E1955A0E}"/>
    <dgm:cxn modelId="{28E81D6C-EB11-4D0B-88F5-905FBDAFC3EB}" type="presParOf" srcId="{61BCC5D0-3CD1-4BFE-BB47-049A2AC4FEE0}" destId="{1C08518A-D703-4B4F-B343-D4B6CFB9E632}" srcOrd="0" destOrd="0" presId="urn:microsoft.com/office/officeart/2018/5/layout/IconCircleLabelList"/>
    <dgm:cxn modelId="{DB210814-D44B-441D-9972-A2C29429D467}" type="presParOf" srcId="{1C08518A-D703-4B4F-B343-D4B6CFB9E632}" destId="{6EB051D9-EA60-49C3-9794-DE66A3B072C8}" srcOrd="0" destOrd="0" presId="urn:microsoft.com/office/officeart/2018/5/layout/IconCircleLabelList"/>
    <dgm:cxn modelId="{128B20D4-4A44-42B5-83FA-AE0CA910281E}" type="presParOf" srcId="{1C08518A-D703-4B4F-B343-D4B6CFB9E632}" destId="{E00E9506-482C-4087-933D-236F732CC557}" srcOrd="1" destOrd="0" presId="urn:microsoft.com/office/officeart/2018/5/layout/IconCircleLabelList"/>
    <dgm:cxn modelId="{857EB949-C431-499A-BECC-714BFBEA33C2}" type="presParOf" srcId="{1C08518A-D703-4B4F-B343-D4B6CFB9E632}" destId="{87DAEF7D-183B-4FB5-A761-859A9AB67084}" srcOrd="2" destOrd="0" presId="urn:microsoft.com/office/officeart/2018/5/layout/IconCircleLabelList"/>
    <dgm:cxn modelId="{14D632F9-440C-4D85-873D-DAAC7F660142}" type="presParOf" srcId="{1C08518A-D703-4B4F-B343-D4B6CFB9E632}" destId="{EC1E75C7-F4DA-4BF9-B54E-E6E2157946EA}" srcOrd="3" destOrd="0" presId="urn:microsoft.com/office/officeart/2018/5/layout/IconCircleLabelList"/>
    <dgm:cxn modelId="{687382B6-8CF2-47FA-8121-C9C58D47E06E}" type="presParOf" srcId="{61BCC5D0-3CD1-4BFE-BB47-049A2AC4FEE0}" destId="{D188BD78-5F3F-488D-A3D0-D2FFC13C3847}" srcOrd="1" destOrd="0" presId="urn:microsoft.com/office/officeart/2018/5/layout/IconCircleLabelList"/>
    <dgm:cxn modelId="{5CB2869A-59C0-4196-97B7-49468308BAB4}" type="presParOf" srcId="{61BCC5D0-3CD1-4BFE-BB47-049A2AC4FEE0}" destId="{4C50814D-94C8-4B70-89EC-7F8876C65AB0}" srcOrd="2" destOrd="0" presId="urn:microsoft.com/office/officeart/2018/5/layout/IconCircleLabelList"/>
    <dgm:cxn modelId="{A637FE34-8BC7-429E-92F2-091F4A550E8D}" type="presParOf" srcId="{4C50814D-94C8-4B70-89EC-7F8876C65AB0}" destId="{BFF5C839-51F8-4BC6-884F-544C0B75930A}" srcOrd="0" destOrd="0" presId="urn:microsoft.com/office/officeart/2018/5/layout/IconCircleLabelList"/>
    <dgm:cxn modelId="{0D7C4980-EB38-41AA-A710-A9031D004857}" type="presParOf" srcId="{4C50814D-94C8-4B70-89EC-7F8876C65AB0}" destId="{36B646B9-2C68-40CE-BA1B-A5F4CD30A6B9}" srcOrd="1" destOrd="0" presId="urn:microsoft.com/office/officeart/2018/5/layout/IconCircleLabelList"/>
    <dgm:cxn modelId="{00217CAD-B63D-4D7A-8389-B35A4A26055E}" type="presParOf" srcId="{4C50814D-94C8-4B70-89EC-7F8876C65AB0}" destId="{3CBAFA42-8ADE-444A-B6DC-B3E0893FD814}" srcOrd="2" destOrd="0" presId="urn:microsoft.com/office/officeart/2018/5/layout/IconCircleLabelList"/>
    <dgm:cxn modelId="{E8A1EE7E-88D3-43CD-B2AB-4BC3216A5104}" type="presParOf" srcId="{4C50814D-94C8-4B70-89EC-7F8876C65AB0}" destId="{6592943A-151D-4CCC-B296-ACED5887150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108694-A142-4926-90DB-E663763BB34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DFD8DCB-5D8C-4EC5-9B74-16C8BFBD180E}">
      <dgm:prSet/>
      <dgm:spPr/>
      <dgm:t>
        <a:bodyPr/>
        <a:lstStyle/>
        <a:p>
          <a:r>
            <a:rPr lang="en-GB"/>
            <a:t>Teachers </a:t>
          </a:r>
          <a:endParaRPr lang="en-US"/>
        </a:p>
      </dgm:t>
    </dgm:pt>
    <dgm:pt modelId="{64488349-9CFC-49FF-A41F-5072FDE98FC7}" type="parTrans" cxnId="{5D442B03-F637-4BBC-86D6-1B563C0E9861}">
      <dgm:prSet/>
      <dgm:spPr/>
      <dgm:t>
        <a:bodyPr/>
        <a:lstStyle/>
        <a:p>
          <a:endParaRPr lang="en-US"/>
        </a:p>
      </dgm:t>
    </dgm:pt>
    <dgm:pt modelId="{00E0BEF0-08FE-4706-9B7C-7ACE942662D1}" type="sibTrans" cxnId="{5D442B03-F637-4BBC-86D6-1B563C0E9861}">
      <dgm:prSet/>
      <dgm:spPr/>
      <dgm:t>
        <a:bodyPr/>
        <a:lstStyle/>
        <a:p>
          <a:endParaRPr lang="en-US"/>
        </a:p>
      </dgm:t>
    </dgm:pt>
    <dgm:pt modelId="{4B07709A-FE51-45C8-AA6A-90F4CE644974}">
      <dgm:prSet/>
      <dgm:spPr/>
      <dgm:t>
        <a:bodyPr/>
        <a:lstStyle/>
        <a:p>
          <a:r>
            <a:rPr lang="en-GB"/>
            <a:t>Students</a:t>
          </a:r>
          <a:endParaRPr lang="en-US"/>
        </a:p>
      </dgm:t>
    </dgm:pt>
    <dgm:pt modelId="{799813E2-F0F5-47A4-B98C-6EC3B8120FA8}" type="parTrans" cxnId="{B76B3ECC-14D5-45B5-92B7-22F3A359A8EC}">
      <dgm:prSet/>
      <dgm:spPr/>
      <dgm:t>
        <a:bodyPr/>
        <a:lstStyle/>
        <a:p>
          <a:endParaRPr lang="en-US"/>
        </a:p>
      </dgm:t>
    </dgm:pt>
    <dgm:pt modelId="{F8C3C505-405D-4124-AEFF-B1B22B1A084E}" type="sibTrans" cxnId="{B76B3ECC-14D5-45B5-92B7-22F3A359A8EC}">
      <dgm:prSet/>
      <dgm:spPr/>
      <dgm:t>
        <a:bodyPr/>
        <a:lstStyle/>
        <a:p>
          <a:endParaRPr lang="en-US"/>
        </a:p>
      </dgm:t>
    </dgm:pt>
    <dgm:pt modelId="{EA39BED0-72AE-4F0E-AC12-2FA2B3A25AFA}" type="pres">
      <dgm:prSet presAssocID="{93108694-A142-4926-90DB-E663763BB345}" presName="hierChild1" presStyleCnt="0">
        <dgm:presLayoutVars>
          <dgm:chPref val="1"/>
          <dgm:dir/>
          <dgm:animOne val="branch"/>
          <dgm:animLvl val="lvl"/>
          <dgm:resizeHandles/>
        </dgm:presLayoutVars>
      </dgm:prSet>
      <dgm:spPr/>
    </dgm:pt>
    <dgm:pt modelId="{DEA51666-4409-4D8F-A8CA-E86853EAD33B}" type="pres">
      <dgm:prSet presAssocID="{1DFD8DCB-5D8C-4EC5-9B74-16C8BFBD180E}" presName="hierRoot1" presStyleCnt="0"/>
      <dgm:spPr/>
    </dgm:pt>
    <dgm:pt modelId="{AE20890C-530E-4636-81A3-839BD53A26F2}" type="pres">
      <dgm:prSet presAssocID="{1DFD8DCB-5D8C-4EC5-9B74-16C8BFBD180E}" presName="composite" presStyleCnt="0"/>
      <dgm:spPr/>
    </dgm:pt>
    <dgm:pt modelId="{002E9C52-56C8-477B-8092-F15B1721BD1A}" type="pres">
      <dgm:prSet presAssocID="{1DFD8DCB-5D8C-4EC5-9B74-16C8BFBD180E}" presName="background" presStyleLbl="node0" presStyleIdx="0" presStyleCnt="2"/>
      <dgm:spPr/>
    </dgm:pt>
    <dgm:pt modelId="{15C5ED7F-3315-4850-B755-0DAFC7B1DC18}" type="pres">
      <dgm:prSet presAssocID="{1DFD8DCB-5D8C-4EC5-9B74-16C8BFBD180E}" presName="text" presStyleLbl="fgAcc0" presStyleIdx="0" presStyleCnt="2">
        <dgm:presLayoutVars>
          <dgm:chPref val="3"/>
        </dgm:presLayoutVars>
      </dgm:prSet>
      <dgm:spPr/>
    </dgm:pt>
    <dgm:pt modelId="{BFC89F02-618D-43A6-82BB-327134C960F3}" type="pres">
      <dgm:prSet presAssocID="{1DFD8DCB-5D8C-4EC5-9B74-16C8BFBD180E}" presName="hierChild2" presStyleCnt="0"/>
      <dgm:spPr/>
    </dgm:pt>
    <dgm:pt modelId="{C0325355-7019-431B-87D7-E180BD282BA1}" type="pres">
      <dgm:prSet presAssocID="{4B07709A-FE51-45C8-AA6A-90F4CE644974}" presName="hierRoot1" presStyleCnt="0"/>
      <dgm:spPr/>
    </dgm:pt>
    <dgm:pt modelId="{C6976671-D6CE-4919-B92B-60B3046EBB54}" type="pres">
      <dgm:prSet presAssocID="{4B07709A-FE51-45C8-AA6A-90F4CE644974}" presName="composite" presStyleCnt="0"/>
      <dgm:spPr/>
    </dgm:pt>
    <dgm:pt modelId="{B1E270E9-0C77-4055-9776-DAA385780E2D}" type="pres">
      <dgm:prSet presAssocID="{4B07709A-FE51-45C8-AA6A-90F4CE644974}" presName="background" presStyleLbl="node0" presStyleIdx="1" presStyleCnt="2"/>
      <dgm:spPr/>
    </dgm:pt>
    <dgm:pt modelId="{0FA0609E-E78A-4738-B57B-6559D905CEB0}" type="pres">
      <dgm:prSet presAssocID="{4B07709A-FE51-45C8-AA6A-90F4CE644974}" presName="text" presStyleLbl="fgAcc0" presStyleIdx="1" presStyleCnt="2">
        <dgm:presLayoutVars>
          <dgm:chPref val="3"/>
        </dgm:presLayoutVars>
      </dgm:prSet>
      <dgm:spPr/>
    </dgm:pt>
    <dgm:pt modelId="{F04384DF-2C4F-4929-9A4B-0ACA1654D579}" type="pres">
      <dgm:prSet presAssocID="{4B07709A-FE51-45C8-AA6A-90F4CE644974}" presName="hierChild2" presStyleCnt="0"/>
      <dgm:spPr/>
    </dgm:pt>
  </dgm:ptLst>
  <dgm:cxnLst>
    <dgm:cxn modelId="{5D442B03-F637-4BBC-86D6-1B563C0E9861}" srcId="{93108694-A142-4926-90DB-E663763BB345}" destId="{1DFD8DCB-5D8C-4EC5-9B74-16C8BFBD180E}" srcOrd="0" destOrd="0" parTransId="{64488349-9CFC-49FF-A41F-5072FDE98FC7}" sibTransId="{00E0BEF0-08FE-4706-9B7C-7ACE942662D1}"/>
    <dgm:cxn modelId="{35E88324-EC67-4FDE-B990-F0CA063EA703}" type="presOf" srcId="{4B07709A-FE51-45C8-AA6A-90F4CE644974}" destId="{0FA0609E-E78A-4738-B57B-6559D905CEB0}" srcOrd="0" destOrd="0" presId="urn:microsoft.com/office/officeart/2005/8/layout/hierarchy1"/>
    <dgm:cxn modelId="{94B54086-8C3F-4627-981A-E9D063D45539}" type="presOf" srcId="{1DFD8DCB-5D8C-4EC5-9B74-16C8BFBD180E}" destId="{15C5ED7F-3315-4850-B755-0DAFC7B1DC18}" srcOrd="0" destOrd="0" presId="urn:microsoft.com/office/officeart/2005/8/layout/hierarchy1"/>
    <dgm:cxn modelId="{38A478C3-BD62-4C81-BBF6-22C114631CD1}" type="presOf" srcId="{93108694-A142-4926-90DB-E663763BB345}" destId="{EA39BED0-72AE-4F0E-AC12-2FA2B3A25AFA}" srcOrd="0" destOrd="0" presId="urn:microsoft.com/office/officeart/2005/8/layout/hierarchy1"/>
    <dgm:cxn modelId="{B76B3ECC-14D5-45B5-92B7-22F3A359A8EC}" srcId="{93108694-A142-4926-90DB-E663763BB345}" destId="{4B07709A-FE51-45C8-AA6A-90F4CE644974}" srcOrd="1" destOrd="0" parTransId="{799813E2-F0F5-47A4-B98C-6EC3B8120FA8}" sibTransId="{F8C3C505-405D-4124-AEFF-B1B22B1A084E}"/>
    <dgm:cxn modelId="{02C88286-347F-45DA-BA6E-C63FE2CD515B}" type="presParOf" srcId="{EA39BED0-72AE-4F0E-AC12-2FA2B3A25AFA}" destId="{DEA51666-4409-4D8F-A8CA-E86853EAD33B}" srcOrd="0" destOrd="0" presId="urn:microsoft.com/office/officeart/2005/8/layout/hierarchy1"/>
    <dgm:cxn modelId="{BB6148C4-B397-46DD-893A-CFFBE41C54D5}" type="presParOf" srcId="{DEA51666-4409-4D8F-A8CA-E86853EAD33B}" destId="{AE20890C-530E-4636-81A3-839BD53A26F2}" srcOrd="0" destOrd="0" presId="urn:microsoft.com/office/officeart/2005/8/layout/hierarchy1"/>
    <dgm:cxn modelId="{D312EAA8-E09B-4D79-B8C0-ED313A42C3D9}" type="presParOf" srcId="{AE20890C-530E-4636-81A3-839BD53A26F2}" destId="{002E9C52-56C8-477B-8092-F15B1721BD1A}" srcOrd="0" destOrd="0" presId="urn:microsoft.com/office/officeart/2005/8/layout/hierarchy1"/>
    <dgm:cxn modelId="{EBF0772E-199D-4709-A828-5474127E9BEC}" type="presParOf" srcId="{AE20890C-530E-4636-81A3-839BD53A26F2}" destId="{15C5ED7F-3315-4850-B755-0DAFC7B1DC18}" srcOrd="1" destOrd="0" presId="urn:microsoft.com/office/officeart/2005/8/layout/hierarchy1"/>
    <dgm:cxn modelId="{AA87143D-7D38-4121-88B2-ABBE8F31820B}" type="presParOf" srcId="{DEA51666-4409-4D8F-A8CA-E86853EAD33B}" destId="{BFC89F02-618D-43A6-82BB-327134C960F3}" srcOrd="1" destOrd="0" presId="urn:microsoft.com/office/officeart/2005/8/layout/hierarchy1"/>
    <dgm:cxn modelId="{361B9FD6-9C0C-41D0-97EC-DCB051D5ADF2}" type="presParOf" srcId="{EA39BED0-72AE-4F0E-AC12-2FA2B3A25AFA}" destId="{C0325355-7019-431B-87D7-E180BD282BA1}" srcOrd="1" destOrd="0" presId="urn:microsoft.com/office/officeart/2005/8/layout/hierarchy1"/>
    <dgm:cxn modelId="{1945B525-039E-48CB-AAC4-BF5DBD3F10F2}" type="presParOf" srcId="{C0325355-7019-431B-87D7-E180BD282BA1}" destId="{C6976671-D6CE-4919-B92B-60B3046EBB54}" srcOrd="0" destOrd="0" presId="urn:microsoft.com/office/officeart/2005/8/layout/hierarchy1"/>
    <dgm:cxn modelId="{F7268657-4565-439E-A7A9-14E0DC4C7CED}" type="presParOf" srcId="{C6976671-D6CE-4919-B92B-60B3046EBB54}" destId="{B1E270E9-0C77-4055-9776-DAA385780E2D}" srcOrd="0" destOrd="0" presId="urn:microsoft.com/office/officeart/2005/8/layout/hierarchy1"/>
    <dgm:cxn modelId="{8DB4E011-C779-4414-89DC-E8485C0B3736}" type="presParOf" srcId="{C6976671-D6CE-4919-B92B-60B3046EBB54}" destId="{0FA0609E-E78A-4738-B57B-6559D905CEB0}" srcOrd="1" destOrd="0" presId="urn:microsoft.com/office/officeart/2005/8/layout/hierarchy1"/>
    <dgm:cxn modelId="{E40303BE-1C28-4210-9DE9-0CAAA3C56692}" type="presParOf" srcId="{C0325355-7019-431B-87D7-E180BD282BA1}" destId="{F04384DF-2C4F-4929-9A4B-0ACA1654D57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2BA2D7-E243-4125-8BA8-BBE6E85D0C6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7D44375-9D22-456A-9CF6-9DE50435EEE8}">
      <dgm:prSet/>
      <dgm:spPr/>
      <dgm:t>
        <a:bodyPr/>
        <a:lstStyle/>
        <a:p>
          <a:pPr>
            <a:lnSpc>
              <a:spcPct val="100000"/>
            </a:lnSpc>
          </a:pPr>
          <a:r>
            <a:rPr lang="en-GB"/>
            <a:t>Subject Centred Curriculum</a:t>
          </a:r>
          <a:endParaRPr lang="en-US"/>
        </a:p>
      </dgm:t>
    </dgm:pt>
    <dgm:pt modelId="{F54636AC-4C98-4D55-B181-655C013839C8}" type="parTrans" cxnId="{2B88F33D-7CA9-4096-8CC7-9B908A3988CE}">
      <dgm:prSet/>
      <dgm:spPr/>
      <dgm:t>
        <a:bodyPr/>
        <a:lstStyle/>
        <a:p>
          <a:endParaRPr lang="en-US"/>
        </a:p>
      </dgm:t>
    </dgm:pt>
    <dgm:pt modelId="{C7B53019-1DE4-46E7-9D82-585155668D0A}" type="sibTrans" cxnId="{2B88F33D-7CA9-4096-8CC7-9B908A3988CE}">
      <dgm:prSet/>
      <dgm:spPr/>
      <dgm:t>
        <a:bodyPr/>
        <a:lstStyle/>
        <a:p>
          <a:endParaRPr lang="en-US"/>
        </a:p>
      </dgm:t>
    </dgm:pt>
    <dgm:pt modelId="{E94BBDA8-37C7-47B8-B127-19F89BBF7482}">
      <dgm:prSet/>
      <dgm:spPr/>
      <dgm:t>
        <a:bodyPr/>
        <a:lstStyle/>
        <a:p>
          <a:pPr>
            <a:lnSpc>
              <a:spcPct val="100000"/>
            </a:lnSpc>
          </a:pPr>
          <a:r>
            <a:rPr lang="en-GB"/>
            <a:t>Learner Centred Curriculum</a:t>
          </a:r>
          <a:endParaRPr lang="en-US"/>
        </a:p>
      </dgm:t>
    </dgm:pt>
    <dgm:pt modelId="{05CE11E4-19C4-44ED-BD6E-FEB629916D6A}" type="parTrans" cxnId="{91DD0E31-4DD8-4545-A35C-008040FA9BF1}">
      <dgm:prSet/>
      <dgm:spPr/>
      <dgm:t>
        <a:bodyPr/>
        <a:lstStyle/>
        <a:p>
          <a:endParaRPr lang="en-US"/>
        </a:p>
      </dgm:t>
    </dgm:pt>
    <dgm:pt modelId="{6FDB4133-5B08-4A8A-9147-F771F12B8FEB}" type="sibTrans" cxnId="{91DD0E31-4DD8-4545-A35C-008040FA9BF1}">
      <dgm:prSet/>
      <dgm:spPr/>
      <dgm:t>
        <a:bodyPr/>
        <a:lstStyle/>
        <a:p>
          <a:endParaRPr lang="en-US"/>
        </a:p>
      </dgm:t>
    </dgm:pt>
    <dgm:pt modelId="{C8E6BD9F-937E-4106-A1F8-0F0D2DA4AFF1}">
      <dgm:prSet/>
      <dgm:spPr/>
      <dgm:t>
        <a:bodyPr/>
        <a:lstStyle/>
        <a:p>
          <a:pPr>
            <a:lnSpc>
              <a:spcPct val="100000"/>
            </a:lnSpc>
          </a:pPr>
          <a:r>
            <a:rPr lang="en-GB"/>
            <a:t>Problem Centred Curriculum</a:t>
          </a:r>
          <a:endParaRPr lang="en-US"/>
        </a:p>
      </dgm:t>
    </dgm:pt>
    <dgm:pt modelId="{D20CF833-FEF9-4D95-9318-A58EA1D00BEA}" type="parTrans" cxnId="{A6E4171C-4F45-4EA9-878E-D577168671A2}">
      <dgm:prSet/>
      <dgm:spPr/>
      <dgm:t>
        <a:bodyPr/>
        <a:lstStyle/>
        <a:p>
          <a:endParaRPr lang="en-US"/>
        </a:p>
      </dgm:t>
    </dgm:pt>
    <dgm:pt modelId="{CB56A02B-E955-42F2-A054-2A533A8D9EE2}" type="sibTrans" cxnId="{A6E4171C-4F45-4EA9-878E-D577168671A2}">
      <dgm:prSet/>
      <dgm:spPr/>
      <dgm:t>
        <a:bodyPr/>
        <a:lstStyle/>
        <a:p>
          <a:endParaRPr lang="en-US"/>
        </a:p>
      </dgm:t>
    </dgm:pt>
    <dgm:pt modelId="{90FF4A65-2461-4586-8277-12DFC74DA6D8}" type="pres">
      <dgm:prSet presAssocID="{992BA2D7-E243-4125-8BA8-BBE6E85D0C6C}" presName="root" presStyleCnt="0">
        <dgm:presLayoutVars>
          <dgm:dir/>
          <dgm:resizeHandles val="exact"/>
        </dgm:presLayoutVars>
      </dgm:prSet>
      <dgm:spPr/>
    </dgm:pt>
    <dgm:pt modelId="{4AB2424D-F54A-4580-991B-B08319420FA8}" type="pres">
      <dgm:prSet presAssocID="{97D44375-9D22-456A-9CF6-9DE50435EEE8}" presName="compNode" presStyleCnt="0"/>
      <dgm:spPr/>
    </dgm:pt>
    <dgm:pt modelId="{A96C3A50-3AC6-4060-B5F8-C1F5A93C73F1}" type="pres">
      <dgm:prSet presAssocID="{97D44375-9D22-456A-9CF6-9DE50435EE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82A5FB8A-C0F9-4A82-B6CD-206ED398FB19}" type="pres">
      <dgm:prSet presAssocID="{97D44375-9D22-456A-9CF6-9DE50435EEE8}" presName="spaceRect" presStyleCnt="0"/>
      <dgm:spPr/>
    </dgm:pt>
    <dgm:pt modelId="{346E446B-A6BA-4CD1-9E29-A8B2605E93A1}" type="pres">
      <dgm:prSet presAssocID="{97D44375-9D22-456A-9CF6-9DE50435EEE8}" presName="textRect" presStyleLbl="revTx" presStyleIdx="0" presStyleCnt="3">
        <dgm:presLayoutVars>
          <dgm:chMax val="1"/>
          <dgm:chPref val="1"/>
        </dgm:presLayoutVars>
      </dgm:prSet>
      <dgm:spPr/>
    </dgm:pt>
    <dgm:pt modelId="{0EA2C414-5E27-426B-A22E-90F0539FCC99}" type="pres">
      <dgm:prSet presAssocID="{C7B53019-1DE4-46E7-9D82-585155668D0A}" presName="sibTrans" presStyleCnt="0"/>
      <dgm:spPr/>
    </dgm:pt>
    <dgm:pt modelId="{7E4E2CA2-767A-42DF-989F-262C0749EC9E}" type="pres">
      <dgm:prSet presAssocID="{E94BBDA8-37C7-47B8-B127-19F89BBF7482}" presName="compNode" presStyleCnt="0"/>
      <dgm:spPr/>
    </dgm:pt>
    <dgm:pt modelId="{EE4F41CD-5B63-4F42-A1AC-49F052ECADF3}" type="pres">
      <dgm:prSet presAssocID="{E94BBDA8-37C7-47B8-B127-19F89BBF74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eacher"/>
        </a:ext>
      </dgm:extLst>
    </dgm:pt>
    <dgm:pt modelId="{9AA3E2F2-561E-4D44-B6C0-54992A2F79CF}" type="pres">
      <dgm:prSet presAssocID="{E94BBDA8-37C7-47B8-B127-19F89BBF7482}" presName="spaceRect" presStyleCnt="0"/>
      <dgm:spPr/>
    </dgm:pt>
    <dgm:pt modelId="{8F70A223-4627-4301-8D8D-72AC96F2EB3D}" type="pres">
      <dgm:prSet presAssocID="{E94BBDA8-37C7-47B8-B127-19F89BBF7482}" presName="textRect" presStyleLbl="revTx" presStyleIdx="1" presStyleCnt="3">
        <dgm:presLayoutVars>
          <dgm:chMax val="1"/>
          <dgm:chPref val="1"/>
        </dgm:presLayoutVars>
      </dgm:prSet>
      <dgm:spPr/>
    </dgm:pt>
    <dgm:pt modelId="{D4736EF0-E742-4BA9-90DC-FC290B2DE808}" type="pres">
      <dgm:prSet presAssocID="{6FDB4133-5B08-4A8A-9147-F771F12B8FEB}" presName="sibTrans" presStyleCnt="0"/>
      <dgm:spPr/>
    </dgm:pt>
    <dgm:pt modelId="{D6F38E29-4D96-43F1-94D5-5F2E5146EE2E}" type="pres">
      <dgm:prSet presAssocID="{C8E6BD9F-937E-4106-A1F8-0F0D2DA4AFF1}" presName="compNode" presStyleCnt="0"/>
      <dgm:spPr/>
    </dgm:pt>
    <dgm:pt modelId="{E6AE9D69-791C-46A5-AEA4-17BEBB7E486E}" type="pres">
      <dgm:prSet presAssocID="{C8E6BD9F-937E-4106-A1F8-0F0D2DA4AFF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76D0E20A-DF30-4A69-9297-33D6223AE25F}" type="pres">
      <dgm:prSet presAssocID="{C8E6BD9F-937E-4106-A1F8-0F0D2DA4AFF1}" presName="spaceRect" presStyleCnt="0"/>
      <dgm:spPr/>
    </dgm:pt>
    <dgm:pt modelId="{677174F4-565B-4885-87B7-3E304AAA8246}" type="pres">
      <dgm:prSet presAssocID="{C8E6BD9F-937E-4106-A1F8-0F0D2DA4AFF1}" presName="textRect" presStyleLbl="revTx" presStyleIdx="2" presStyleCnt="3">
        <dgm:presLayoutVars>
          <dgm:chMax val="1"/>
          <dgm:chPref val="1"/>
        </dgm:presLayoutVars>
      </dgm:prSet>
      <dgm:spPr/>
    </dgm:pt>
  </dgm:ptLst>
  <dgm:cxnLst>
    <dgm:cxn modelId="{A6E4171C-4F45-4EA9-878E-D577168671A2}" srcId="{992BA2D7-E243-4125-8BA8-BBE6E85D0C6C}" destId="{C8E6BD9F-937E-4106-A1F8-0F0D2DA4AFF1}" srcOrd="2" destOrd="0" parTransId="{D20CF833-FEF9-4D95-9318-A58EA1D00BEA}" sibTransId="{CB56A02B-E955-42F2-A054-2A533A8D9EE2}"/>
    <dgm:cxn modelId="{91DD0E31-4DD8-4545-A35C-008040FA9BF1}" srcId="{992BA2D7-E243-4125-8BA8-BBE6E85D0C6C}" destId="{E94BBDA8-37C7-47B8-B127-19F89BBF7482}" srcOrd="1" destOrd="0" parTransId="{05CE11E4-19C4-44ED-BD6E-FEB629916D6A}" sibTransId="{6FDB4133-5B08-4A8A-9147-F771F12B8FEB}"/>
    <dgm:cxn modelId="{2B88F33D-7CA9-4096-8CC7-9B908A3988CE}" srcId="{992BA2D7-E243-4125-8BA8-BBE6E85D0C6C}" destId="{97D44375-9D22-456A-9CF6-9DE50435EEE8}" srcOrd="0" destOrd="0" parTransId="{F54636AC-4C98-4D55-B181-655C013839C8}" sibTransId="{C7B53019-1DE4-46E7-9D82-585155668D0A}"/>
    <dgm:cxn modelId="{E3677C5B-BE4F-44EA-B531-9554BBBAA8CF}" type="presOf" srcId="{992BA2D7-E243-4125-8BA8-BBE6E85D0C6C}" destId="{90FF4A65-2461-4586-8277-12DFC74DA6D8}" srcOrd="0" destOrd="0" presId="urn:microsoft.com/office/officeart/2018/2/layout/IconLabelList"/>
    <dgm:cxn modelId="{AAF43187-8057-4B3D-A61D-5ADAD229A9DD}" type="presOf" srcId="{C8E6BD9F-937E-4106-A1F8-0F0D2DA4AFF1}" destId="{677174F4-565B-4885-87B7-3E304AAA8246}" srcOrd="0" destOrd="0" presId="urn:microsoft.com/office/officeart/2018/2/layout/IconLabelList"/>
    <dgm:cxn modelId="{5D44B6D2-8AEE-438A-9776-6E561B8993EE}" type="presOf" srcId="{E94BBDA8-37C7-47B8-B127-19F89BBF7482}" destId="{8F70A223-4627-4301-8D8D-72AC96F2EB3D}" srcOrd="0" destOrd="0" presId="urn:microsoft.com/office/officeart/2018/2/layout/IconLabelList"/>
    <dgm:cxn modelId="{0EAD9FF0-0C2C-4F36-8BDE-B102F2B65194}" type="presOf" srcId="{97D44375-9D22-456A-9CF6-9DE50435EEE8}" destId="{346E446B-A6BA-4CD1-9E29-A8B2605E93A1}" srcOrd="0" destOrd="0" presId="urn:microsoft.com/office/officeart/2018/2/layout/IconLabelList"/>
    <dgm:cxn modelId="{D7BA4B76-6F0E-42DB-A789-C8006F532B3F}" type="presParOf" srcId="{90FF4A65-2461-4586-8277-12DFC74DA6D8}" destId="{4AB2424D-F54A-4580-991B-B08319420FA8}" srcOrd="0" destOrd="0" presId="urn:microsoft.com/office/officeart/2018/2/layout/IconLabelList"/>
    <dgm:cxn modelId="{E2F38E5B-DDE8-4DE0-A20D-25300B4A2869}" type="presParOf" srcId="{4AB2424D-F54A-4580-991B-B08319420FA8}" destId="{A96C3A50-3AC6-4060-B5F8-C1F5A93C73F1}" srcOrd="0" destOrd="0" presId="urn:microsoft.com/office/officeart/2018/2/layout/IconLabelList"/>
    <dgm:cxn modelId="{AB6C156A-2DF1-4B95-94A5-2838851437B7}" type="presParOf" srcId="{4AB2424D-F54A-4580-991B-B08319420FA8}" destId="{82A5FB8A-C0F9-4A82-B6CD-206ED398FB19}" srcOrd="1" destOrd="0" presId="urn:microsoft.com/office/officeart/2018/2/layout/IconLabelList"/>
    <dgm:cxn modelId="{6FB54DF1-6429-4C1E-979E-D9B7300BFEE9}" type="presParOf" srcId="{4AB2424D-F54A-4580-991B-B08319420FA8}" destId="{346E446B-A6BA-4CD1-9E29-A8B2605E93A1}" srcOrd="2" destOrd="0" presId="urn:microsoft.com/office/officeart/2018/2/layout/IconLabelList"/>
    <dgm:cxn modelId="{A857F432-52A4-4D25-95AF-2DECDCD3DD59}" type="presParOf" srcId="{90FF4A65-2461-4586-8277-12DFC74DA6D8}" destId="{0EA2C414-5E27-426B-A22E-90F0539FCC99}" srcOrd="1" destOrd="0" presId="urn:microsoft.com/office/officeart/2018/2/layout/IconLabelList"/>
    <dgm:cxn modelId="{B93E45BA-1541-477A-A98B-82DA4C08C6DB}" type="presParOf" srcId="{90FF4A65-2461-4586-8277-12DFC74DA6D8}" destId="{7E4E2CA2-767A-42DF-989F-262C0749EC9E}" srcOrd="2" destOrd="0" presId="urn:microsoft.com/office/officeart/2018/2/layout/IconLabelList"/>
    <dgm:cxn modelId="{D87A4CCA-FD47-460B-A506-B65735590C33}" type="presParOf" srcId="{7E4E2CA2-767A-42DF-989F-262C0749EC9E}" destId="{EE4F41CD-5B63-4F42-A1AC-49F052ECADF3}" srcOrd="0" destOrd="0" presId="urn:microsoft.com/office/officeart/2018/2/layout/IconLabelList"/>
    <dgm:cxn modelId="{C94A349A-5506-4A52-AC2B-3294114010B2}" type="presParOf" srcId="{7E4E2CA2-767A-42DF-989F-262C0749EC9E}" destId="{9AA3E2F2-561E-4D44-B6C0-54992A2F79CF}" srcOrd="1" destOrd="0" presId="urn:microsoft.com/office/officeart/2018/2/layout/IconLabelList"/>
    <dgm:cxn modelId="{C86C5E88-85CC-4D4F-88F3-3E57AFB4E98E}" type="presParOf" srcId="{7E4E2CA2-767A-42DF-989F-262C0749EC9E}" destId="{8F70A223-4627-4301-8D8D-72AC96F2EB3D}" srcOrd="2" destOrd="0" presId="urn:microsoft.com/office/officeart/2018/2/layout/IconLabelList"/>
    <dgm:cxn modelId="{9FBAD03C-B71E-4E81-83F8-42BC3B1BC061}" type="presParOf" srcId="{90FF4A65-2461-4586-8277-12DFC74DA6D8}" destId="{D4736EF0-E742-4BA9-90DC-FC290B2DE808}" srcOrd="3" destOrd="0" presId="urn:microsoft.com/office/officeart/2018/2/layout/IconLabelList"/>
    <dgm:cxn modelId="{C31476D9-62E4-426E-B0CB-1D0D393152D1}" type="presParOf" srcId="{90FF4A65-2461-4586-8277-12DFC74DA6D8}" destId="{D6F38E29-4D96-43F1-94D5-5F2E5146EE2E}" srcOrd="4" destOrd="0" presId="urn:microsoft.com/office/officeart/2018/2/layout/IconLabelList"/>
    <dgm:cxn modelId="{417073AF-A97C-440A-882D-AB31CAF07B6D}" type="presParOf" srcId="{D6F38E29-4D96-43F1-94D5-5F2E5146EE2E}" destId="{E6AE9D69-791C-46A5-AEA4-17BEBB7E486E}" srcOrd="0" destOrd="0" presId="urn:microsoft.com/office/officeart/2018/2/layout/IconLabelList"/>
    <dgm:cxn modelId="{C29D9D5D-44FB-43EF-BB53-E86DE213A1B5}" type="presParOf" srcId="{D6F38E29-4D96-43F1-94D5-5F2E5146EE2E}" destId="{76D0E20A-DF30-4A69-9297-33D6223AE25F}" srcOrd="1" destOrd="0" presId="urn:microsoft.com/office/officeart/2018/2/layout/IconLabelList"/>
    <dgm:cxn modelId="{C89A74BF-A628-4085-89D1-A20C74C1B606}" type="presParOf" srcId="{D6F38E29-4D96-43F1-94D5-5F2E5146EE2E}" destId="{677174F4-565B-4885-87B7-3E304AAA824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96004B-EECB-4FBA-AA7C-AE7C4E0BE3F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B6CA28C-7A61-4BE4-9F0D-CEF7A133E0EB}">
      <dgm:prSet/>
      <dgm:spPr/>
      <dgm:t>
        <a:bodyPr/>
        <a:lstStyle/>
        <a:p>
          <a:pPr>
            <a:lnSpc>
              <a:spcPct val="100000"/>
            </a:lnSpc>
          </a:pPr>
          <a:r>
            <a:rPr lang="en-GB"/>
            <a:t>Create</a:t>
          </a:r>
          <a:endParaRPr lang="en-US"/>
        </a:p>
      </dgm:t>
    </dgm:pt>
    <dgm:pt modelId="{BC25051D-4E29-4609-8C43-8462ADB45D4D}" type="parTrans" cxnId="{5E30AAE5-29FD-4AAC-945E-E4EFEBBCBD09}">
      <dgm:prSet/>
      <dgm:spPr/>
      <dgm:t>
        <a:bodyPr/>
        <a:lstStyle/>
        <a:p>
          <a:endParaRPr lang="en-US"/>
        </a:p>
      </dgm:t>
    </dgm:pt>
    <dgm:pt modelId="{40528C5B-3E40-44EE-BCDB-3EEB81262B4C}" type="sibTrans" cxnId="{5E30AAE5-29FD-4AAC-945E-E4EFEBBCBD09}">
      <dgm:prSet/>
      <dgm:spPr/>
      <dgm:t>
        <a:bodyPr/>
        <a:lstStyle/>
        <a:p>
          <a:pPr>
            <a:lnSpc>
              <a:spcPct val="100000"/>
            </a:lnSpc>
          </a:pPr>
          <a:endParaRPr lang="en-US"/>
        </a:p>
      </dgm:t>
    </dgm:pt>
    <dgm:pt modelId="{53B60A90-1F14-434E-94F4-A0D4F8F72D58}">
      <dgm:prSet/>
      <dgm:spPr/>
      <dgm:t>
        <a:bodyPr/>
        <a:lstStyle/>
        <a:p>
          <a:pPr>
            <a:lnSpc>
              <a:spcPct val="100000"/>
            </a:lnSpc>
          </a:pPr>
          <a:r>
            <a:rPr lang="en-GB"/>
            <a:t>Evaluate</a:t>
          </a:r>
          <a:endParaRPr lang="en-US"/>
        </a:p>
      </dgm:t>
    </dgm:pt>
    <dgm:pt modelId="{43D913A6-1147-40F5-926B-9D201247C6E0}" type="parTrans" cxnId="{521D35B3-3FF9-4121-84DA-9C671037D99C}">
      <dgm:prSet/>
      <dgm:spPr/>
      <dgm:t>
        <a:bodyPr/>
        <a:lstStyle/>
        <a:p>
          <a:endParaRPr lang="en-US"/>
        </a:p>
      </dgm:t>
    </dgm:pt>
    <dgm:pt modelId="{77131245-16A1-4FAE-AF3C-C358AF8D4580}" type="sibTrans" cxnId="{521D35B3-3FF9-4121-84DA-9C671037D99C}">
      <dgm:prSet/>
      <dgm:spPr/>
      <dgm:t>
        <a:bodyPr/>
        <a:lstStyle/>
        <a:p>
          <a:pPr>
            <a:lnSpc>
              <a:spcPct val="100000"/>
            </a:lnSpc>
          </a:pPr>
          <a:endParaRPr lang="en-US"/>
        </a:p>
      </dgm:t>
    </dgm:pt>
    <dgm:pt modelId="{3C6DE242-904A-4034-8ED1-1701509294E1}">
      <dgm:prSet/>
      <dgm:spPr/>
      <dgm:t>
        <a:bodyPr/>
        <a:lstStyle/>
        <a:p>
          <a:pPr>
            <a:lnSpc>
              <a:spcPct val="100000"/>
            </a:lnSpc>
          </a:pPr>
          <a:r>
            <a:rPr lang="en-GB"/>
            <a:t>Analyse</a:t>
          </a:r>
          <a:endParaRPr lang="en-US"/>
        </a:p>
      </dgm:t>
    </dgm:pt>
    <dgm:pt modelId="{1EAB2FE6-3C79-45A1-9BEF-1276AEEED106}" type="parTrans" cxnId="{0DA19EDE-ADEC-4148-A1B4-0DC75DE7E55B}">
      <dgm:prSet/>
      <dgm:spPr/>
      <dgm:t>
        <a:bodyPr/>
        <a:lstStyle/>
        <a:p>
          <a:endParaRPr lang="en-US"/>
        </a:p>
      </dgm:t>
    </dgm:pt>
    <dgm:pt modelId="{5AEA14E9-09EC-4EBE-BD6F-79DF29B8BD95}" type="sibTrans" cxnId="{0DA19EDE-ADEC-4148-A1B4-0DC75DE7E55B}">
      <dgm:prSet/>
      <dgm:spPr/>
      <dgm:t>
        <a:bodyPr/>
        <a:lstStyle/>
        <a:p>
          <a:pPr>
            <a:lnSpc>
              <a:spcPct val="100000"/>
            </a:lnSpc>
          </a:pPr>
          <a:endParaRPr lang="en-US"/>
        </a:p>
      </dgm:t>
    </dgm:pt>
    <dgm:pt modelId="{FF4AE467-21C5-4F0A-8D63-2718F1B0CCC9}">
      <dgm:prSet/>
      <dgm:spPr/>
      <dgm:t>
        <a:bodyPr/>
        <a:lstStyle/>
        <a:p>
          <a:pPr>
            <a:lnSpc>
              <a:spcPct val="100000"/>
            </a:lnSpc>
          </a:pPr>
          <a:r>
            <a:rPr lang="en-GB"/>
            <a:t>Apply</a:t>
          </a:r>
          <a:endParaRPr lang="en-US"/>
        </a:p>
      </dgm:t>
    </dgm:pt>
    <dgm:pt modelId="{0B5266D3-420C-4BDE-AA94-223113DB33F5}" type="parTrans" cxnId="{2CCAD69A-F6B7-481E-999B-B45CEBA46DD1}">
      <dgm:prSet/>
      <dgm:spPr/>
      <dgm:t>
        <a:bodyPr/>
        <a:lstStyle/>
        <a:p>
          <a:endParaRPr lang="en-US"/>
        </a:p>
      </dgm:t>
    </dgm:pt>
    <dgm:pt modelId="{B210567E-EA85-4DE6-96B4-47B9E50DE59A}" type="sibTrans" cxnId="{2CCAD69A-F6B7-481E-999B-B45CEBA46DD1}">
      <dgm:prSet/>
      <dgm:spPr/>
      <dgm:t>
        <a:bodyPr/>
        <a:lstStyle/>
        <a:p>
          <a:pPr>
            <a:lnSpc>
              <a:spcPct val="100000"/>
            </a:lnSpc>
          </a:pPr>
          <a:endParaRPr lang="en-US"/>
        </a:p>
      </dgm:t>
    </dgm:pt>
    <dgm:pt modelId="{17530BC0-C85D-4E3F-8F82-5904188C5BBF}">
      <dgm:prSet/>
      <dgm:spPr/>
      <dgm:t>
        <a:bodyPr/>
        <a:lstStyle/>
        <a:p>
          <a:pPr>
            <a:lnSpc>
              <a:spcPct val="100000"/>
            </a:lnSpc>
          </a:pPr>
          <a:r>
            <a:rPr lang="en-GB"/>
            <a:t>Understand</a:t>
          </a:r>
          <a:endParaRPr lang="en-US"/>
        </a:p>
      </dgm:t>
    </dgm:pt>
    <dgm:pt modelId="{9D342022-2938-40E6-9B93-72CE2CEC6E56}" type="parTrans" cxnId="{A2C9D4AF-65F1-40F0-9E7A-BA8A73761B61}">
      <dgm:prSet/>
      <dgm:spPr/>
      <dgm:t>
        <a:bodyPr/>
        <a:lstStyle/>
        <a:p>
          <a:endParaRPr lang="en-US"/>
        </a:p>
      </dgm:t>
    </dgm:pt>
    <dgm:pt modelId="{361BF03A-8F29-459D-8809-5A76C3BC7443}" type="sibTrans" cxnId="{A2C9D4AF-65F1-40F0-9E7A-BA8A73761B61}">
      <dgm:prSet/>
      <dgm:spPr/>
      <dgm:t>
        <a:bodyPr/>
        <a:lstStyle/>
        <a:p>
          <a:pPr>
            <a:lnSpc>
              <a:spcPct val="100000"/>
            </a:lnSpc>
          </a:pPr>
          <a:endParaRPr lang="en-US"/>
        </a:p>
      </dgm:t>
    </dgm:pt>
    <dgm:pt modelId="{A4F6A6FE-CE20-44EA-A52D-3DCC498DDD14}">
      <dgm:prSet/>
      <dgm:spPr/>
      <dgm:t>
        <a:bodyPr/>
        <a:lstStyle/>
        <a:p>
          <a:pPr>
            <a:lnSpc>
              <a:spcPct val="100000"/>
            </a:lnSpc>
          </a:pPr>
          <a:r>
            <a:rPr lang="en-GB"/>
            <a:t>Remember</a:t>
          </a:r>
          <a:endParaRPr lang="en-US"/>
        </a:p>
      </dgm:t>
    </dgm:pt>
    <dgm:pt modelId="{4461F45B-0E63-4991-AF5D-0EE51F0BD0BE}" type="parTrans" cxnId="{12D60AAC-235B-45ED-8A60-8F7C5DFAF169}">
      <dgm:prSet/>
      <dgm:spPr/>
      <dgm:t>
        <a:bodyPr/>
        <a:lstStyle/>
        <a:p>
          <a:endParaRPr lang="en-US"/>
        </a:p>
      </dgm:t>
    </dgm:pt>
    <dgm:pt modelId="{CFA73A83-8C1C-44BE-BE2B-C332873B9CC2}" type="sibTrans" cxnId="{12D60AAC-235B-45ED-8A60-8F7C5DFAF169}">
      <dgm:prSet/>
      <dgm:spPr/>
      <dgm:t>
        <a:bodyPr/>
        <a:lstStyle/>
        <a:p>
          <a:endParaRPr lang="en-US"/>
        </a:p>
      </dgm:t>
    </dgm:pt>
    <dgm:pt modelId="{1469F02C-A670-4780-8A6A-DDD0E58EFB92}" type="pres">
      <dgm:prSet presAssocID="{3896004B-EECB-4FBA-AA7C-AE7C4E0BE3FD}" presName="root" presStyleCnt="0">
        <dgm:presLayoutVars>
          <dgm:dir/>
          <dgm:resizeHandles val="exact"/>
        </dgm:presLayoutVars>
      </dgm:prSet>
      <dgm:spPr/>
    </dgm:pt>
    <dgm:pt modelId="{D0268DDF-C85E-4F1B-BC65-56662615D863}" type="pres">
      <dgm:prSet presAssocID="{3896004B-EECB-4FBA-AA7C-AE7C4E0BE3FD}" presName="container" presStyleCnt="0">
        <dgm:presLayoutVars>
          <dgm:dir/>
          <dgm:resizeHandles val="exact"/>
        </dgm:presLayoutVars>
      </dgm:prSet>
      <dgm:spPr/>
    </dgm:pt>
    <dgm:pt modelId="{BBB037C0-8D3B-41C6-9B4A-EE6BF1ABD522}" type="pres">
      <dgm:prSet presAssocID="{AB6CA28C-7A61-4BE4-9F0D-CEF7A133E0EB}" presName="compNode" presStyleCnt="0"/>
      <dgm:spPr/>
    </dgm:pt>
    <dgm:pt modelId="{D59BA7AF-3F48-4090-8AD5-BA16544246C5}" type="pres">
      <dgm:prSet presAssocID="{AB6CA28C-7A61-4BE4-9F0D-CEF7A133E0EB}" presName="iconBgRect" presStyleLbl="bgShp" presStyleIdx="0" presStyleCnt="6"/>
      <dgm:spPr/>
    </dgm:pt>
    <dgm:pt modelId="{8A7401A5-9123-4097-8839-7C6187807CC2}" type="pres">
      <dgm:prSet presAssocID="{AB6CA28C-7A61-4BE4-9F0D-CEF7A133E0E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uzzle"/>
        </a:ext>
      </dgm:extLst>
    </dgm:pt>
    <dgm:pt modelId="{92FD0835-630D-408B-99E7-A017347450BC}" type="pres">
      <dgm:prSet presAssocID="{AB6CA28C-7A61-4BE4-9F0D-CEF7A133E0EB}" presName="spaceRect" presStyleCnt="0"/>
      <dgm:spPr/>
    </dgm:pt>
    <dgm:pt modelId="{F8ED7953-B921-4470-8EFD-FC9889FCCCC1}" type="pres">
      <dgm:prSet presAssocID="{AB6CA28C-7A61-4BE4-9F0D-CEF7A133E0EB}" presName="textRect" presStyleLbl="revTx" presStyleIdx="0" presStyleCnt="6">
        <dgm:presLayoutVars>
          <dgm:chMax val="1"/>
          <dgm:chPref val="1"/>
        </dgm:presLayoutVars>
      </dgm:prSet>
      <dgm:spPr/>
    </dgm:pt>
    <dgm:pt modelId="{4DBDAD11-3082-4D3F-A682-0499C6CEE518}" type="pres">
      <dgm:prSet presAssocID="{40528C5B-3E40-44EE-BCDB-3EEB81262B4C}" presName="sibTrans" presStyleLbl="sibTrans2D1" presStyleIdx="0" presStyleCnt="0"/>
      <dgm:spPr/>
    </dgm:pt>
    <dgm:pt modelId="{76FE0231-0687-47F5-9AB3-EE8DFD2CD2A4}" type="pres">
      <dgm:prSet presAssocID="{53B60A90-1F14-434E-94F4-A0D4F8F72D58}" presName="compNode" presStyleCnt="0"/>
      <dgm:spPr/>
    </dgm:pt>
    <dgm:pt modelId="{A710ACB8-1F27-4600-9D45-D81B4654C811}" type="pres">
      <dgm:prSet presAssocID="{53B60A90-1F14-434E-94F4-A0D4F8F72D58}" presName="iconBgRect" presStyleLbl="bgShp" presStyleIdx="1" presStyleCnt="6"/>
      <dgm:spPr/>
    </dgm:pt>
    <dgm:pt modelId="{A2551FD3-CEE8-4ACE-A7E2-999628A9A0E4}" type="pres">
      <dgm:prSet presAssocID="{53B60A90-1F14-434E-94F4-A0D4F8F72D5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AE1595A2-37A6-4F70-9F76-82D7B13B6F7E}" type="pres">
      <dgm:prSet presAssocID="{53B60A90-1F14-434E-94F4-A0D4F8F72D58}" presName="spaceRect" presStyleCnt="0"/>
      <dgm:spPr/>
    </dgm:pt>
    <dgm:pt modelId="{57EE7722-6ECF-4CE8-871D-D3B63603CD0B}" type="pres">
      <dgm:prSet presAssocID="{53B60A90-1F14-434E-94F4-A0D4F8F72D58}" presName="textRect" presStyleLbl="revTx" presStyleIdx="1" presStyleCnt="6">
        <dgm:presLayoutVars>
          <dgm:chMax val="1"/>
          <dgm:chPref val="1"/>
        </dgm:presLayoutVars>
      </dgm:prSet>
      <dgm:spPr/>
    </dgm:pt>
    <dgm:pt modelId="{810CF8D7-B248-4B21-AE41-34E26C737B00}" type="pres">
      <dgm:prSet presAssocID="{77131245-16A1-4FAE-AF3C-C358AF8D4580}" presName="sibTrans" presStyleLbl="sibTrans2D1" presStyleIdx="0" presStyleCnt="0"/>
      <dgm:spPr/>
    </dgm:pt>
    <dgm:pt modelId="{4490CD87-D328-45E2-AD83-9710AAE01169}" type="pres">
      <dgm:prSet presAssocID="{3C6DE242-904A-4034-8ED1-1701509294E1}" presName="compNode" presStyleCnt="0"/>
      <dgm:spPr/>
    </dgm:pt>
    <dgm:pt modelId="{2AF3690C-C0EE-4244-9E57-A021513E41FD}" type="pres">
      <dgm:prSet presAssocID="{3C6DE242-904A-4034-8ED1-1701509294E1}" presName="iconBgRect" presStyleLbl="bgShp" presStyleIdx="2" presStyleCnt="6"/>
      <dgm:spPr/>
    </dgm:pt>
    <dgm:pt modelId="{F33306EF-2259-44F2-BFFA-204D2D5748BE}" type="pres">
      <dgm:prSet presAssocID="{3C6DE242-904A-4034-8ED1-1701509294E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5D648D88-E90D-4504-B094-7449E1899A01}" type="pres">
      <dgm:prSet presAssocID="{3C6DE242-904A-4034-8ED1-1701509294E1}" presName="spaceRect" presStyleCnt="0"/>
      <dgm:spPr/>
    </dgm:pt>
    <dgm:pt modelId="{12B7C7B3-625B-468C-8992-50C092D39986}" type="pres">
      <dgm:prSet presAssocID="{3C6DE242-904A-4034-8ED1-1701509294E1}" presName="textRect" presStyleLbl="revTx" presStyleIdx="2" presStyleCnt="6">
        <dgm:presLayoutVars>
          <dgm:chMax val="1"/>
          <dgm:chPref val="1"/>
        </dgm:presLayoutVars>
      </dgm:prSet>
      <dgm:spPr/>
    </dgm:pt>
    <dgm:pt modelId="{DBC2869A-84D3-4ACD-B2C6-F99D7A90D8F3}" type="pres">
      <dgm:prSet presAssocID="{5AEA14E9-09EC-4EBE-BD6F-79DF29B8BD95}" presName="sibTrans" presStyleLbl="sibTrans2D1" presStyleIdx="0" presStyleCnt="0"/>
      <dgm:spPr/>
    </dgm:pt>
    <dgm:pt modelId="{F40FE38E-44EF-439E-BED1-9B5950558073}" type="pres">
      <dgm:prSet presAssocID="{FF4AE467-21C5-4F0A-8D63-2718F1B0CCC9}" presName="compNode" presStyleCnt="0"/>
      <dgm:spPr/>
    </dgm:pt>
    <dgm:pt modelId="{2A909D9E-E07B-4818-8EA5-865A69EDFD29}" type="pres">
      <dgm:prSet presAssocID="{FF4AE467-21C5-4F0A-8D63-2718F1B0CCC9}" presName="iconBgRect" presStyleLbl="bgShp" presStyleIdx="3" presStyleCnt="6"/>
      <dgm:spPr/>
    </dgm:pt>
    <dgm:pt modelId="{6BF5FC6F-578F-43CF-AA03-D4438C8EFAA5}" type="pres">
      <dgm:prSet presAssocID="{FF4AE467-21C5-4F0A-8D63-2718F1B0CCC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mark"/>
        </a:ext>
      </dgm:extLst>
    </dgm:pt>
    <dgm:pt modelId="{D2E8216E-3B5E-4168-956A-69F51BCD830D}" type="pres">
      <dgm:prSet presAssocID="{FF4AE467-21C5-4F0A-8D63-2718F1B0CCC9}" presName="spaceRect" presStyleCnt="0"/>
      <dgm:spPr/>
    </dgm:pt>
    <dgm:pt modelId="{5827D61D-A5C7-4940-B900-DF968DD86DC5}" type="pres">
      <dgm:prSet presAssocID="{FF4AE467-21C5-4F0A-8D63-2718F1B0CCC9}" presName="textRect" presStyleLbl="revTx" presStyleIdx="3" presStyleCnt="6">
        <dgm:presLayoutVars>
          <dgm:chMax val="1"/>
          <dgm:chPref val="1"/>
        </dgm:presLayoutVars>
      </dgm:prSet>
      <dgm:spPr/>
    </dgm:pt>
    <dgm:pt modelId="{8E079A75-51DD-4FCD-8ECC-72FDDDC87039}" type="pres">
      <dgm:prSet presAssocID="{B210567E-EA85-4DE6-96B4-47B9E50DE59A}" presName="sibTrans" presStyleLbl="sibTrans2D1" presStyleIdx="0" presStyleCnt="0"/>
      <dgm:spPr/>
    </dgm:pt>
    <dgm:pt modelId="{CBD188A8-FD7D-49DB-9203-F12FDDB9AF78}" type="pres">
      <dgm:prSet presAssocID="{17530BC0-C85D-4E3F-8F82-5904188C5BBF}" presName="compNode" presStyleCnt="0"/>
      <dgm:spPr/>
    </dgm:pt>
    <dgm:pt modelId="{89DD2FBD-95CC-448E-BF1D-BA33F3312CF7}" type="pres">
      <dgm:prSet presAssocID="{17530BC0-C85D-4E3F-8F82-5904188C5BBF}" presName="iconBgRect" presStyleLbl="bgShp" presStyleIdx="4" presStyleCnt="6"/>
      <dgm:spPr/>
    </dgm:pt>
    <dgm:pt modelId="{DBB0652A-9B7E-413C-A681-1EA14DE331D8}" type="pres">
      <dgm:prSet presAssocID="{17530BC0-C85D-4E3F-8F82-5904188C5BB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d with Gears"/>
        </a:ext>
      </dgm:extLst>
    </dgm:pt>
    <dgm:pt modelId="{1BEFD88D-FBCC-408D-B873-C12D577D2B87}" type="pres">
      <dgm:prSet presAssocID="{17530BC0-C85D-4E3F-8F82-5904188C5BBF}" presName="spaceRect" presStyleCnt="0"/>
      <dgm:spPr/>
    </dgm:pt>
    <dgm:pt modelId="{7209A58C-7056-4167-BD25-F0C9E90B69DF}" type="pres">
      <dgm:prSet presAssocID="{17530BC0-C85D-4E3F-8F82-5904188C5BBF}" presName="textRect" presStyleLbl="revTx" presStyleIdx="4" presStyleCnt="6">
        <dgm:presLayoutVars>
          <dgm:chMax val="1"/>
          <dgm:chPref val="1"/>
        </dgm:presLayoutVars>
      </dgm:prSet>
      <dgm:spPr/>
    </dgm:pt>
    <dgm:pt modelId="{3F873352-27C8-4688-924B-2E98F0A6B059}" type="pres">
      <dgm:prSet presAssocID="{361BF03A-8F29-459D-8809-5A76C3BC7443}" presName="sibTrans" presStyleLbl="sibTrans2D1" presStyleIdx="0" presStyleCnt="0"/>
      <dgm:spPr/>
    </dgm:pt>
    <dgm:pt modelId="{73AD87F4-ACB9-44D8-8432-A1706A8EE18B}" type="pres">
      <dgm:prSet presAssocID="{A4F6A6FE-CE20-44EA-A52D-3DCC498DDD14}" presName="compNode" presStyleCnt="0"/>
      <dgm:spPr/>
    </dgm:pt>
    <dgm:pt modelId="{B1936ACD-D3AA-4542-888F-356D17C153B0}" type="pres">
      <dgm:prSet presAssocID="{A4F6A6FE-CE20-44EA-A52D-3DCC498DDD14}" presName="iconBgRect" presStyleLbl="bgShp" presStyleIdx="5" presStyleCnt="6"/>
      <dgm:spPr/>
    </dgm:pt>
    <dgm:pt modelId="{72F53DBF-9C4E-4EDB-ADD1-4732D5676ED7}" type="pres">
      <dgm:prSet presAssocID="{A4F6A6FE-CE20-44EA-A52D-3DCC498DDD1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Thought bubble"/>
        </a:ext>
      </dgm:extLst>
    </dgm:pt>
    <dgm:pt modelId="{9A9C9D76-C2F9-44C1-92EA-61B23DC03926}" type="pres">
      <dgm:prSet presAssocID="{A4F6A6FE-CE20-44EA-A52D-3DCC498DDD14}" presName="spaceRect" presStyleCnt="0"/>
      <dgm:spPr/>
    </dgm:pt>
    <dgm:pt modelId="{811B2051-14E0-442F-B1A3-B2301534C4A1}" type="pres">
      <dgm:prSet presAssocID="{A4F6A6FE-CE20-44EA-A52D-3DCC498DDD14}" presName="textRect" presStyleLbl="revTx" presStyleIdx="5" presStyleCnt="6">
        <dgm:presLayoutVars>
          <dgm:chMax val="1"/>
          <dgm:chPref val="1"/>
        </dgm:presLayoutVars>
      </dgm:prSet>
      <dgm:spPr/>
    </dgm:pt>
  </dgm:ptLst>
  <dgm:cxnLst>
    <dgm:cxn modelId="{EF646D09-C3EC-443F-A9FF-3280E46AF679}" type="presOf" srcId="{3C6DE242-904A-4034-8ED1-1701509294E1}" destId="{12B7C7B3-625B-468C-8992-50C092D39986}" srcOrd="0" destOrd="0" presId="urn:microsoft.com/office/officeart/2018/2/layout/IconCircleList"/>
    <dgm:cxn modelId="{B1F11A69-1A25-4C5D-B51C-A7551A2863F5}" type="presOf" srcId="{3896004B-EECB-4FBA-AA7C-AE7C4E0BE3FD}" destId="{1469F02C-A670-4780-8A6A-DDD0E58EFB92}" srcOrd="0" destOrd="0" presId="urn:microsoft.com/office/officeart/2018/2/layout/IconCircleList"/>
    <dgm:cxn modelId="{AE3BCE51-1EFE-4B68-A28F-75AD868CBE75}" type="presOf" srcId="{361BF03A-8F29-459D-8809-5A76C3BC7443}" destId="{3F873352-27C8-4688-924B-2E98F0A6B059}" srcOrd="0" destOrd="0" presId="urn:microsoft.com/office/officeart/2018/2/layout/IconCircleList"/>
    <dgm:cxn modelId="{131F4353-D1A4-4D04-9102-7365A9DB9B52}" type="presOf" srcId="{B210567E-EA85-4DE6-96B4-47B9E50DE59A}" destId="{8E079A75-51DD-4FCD-8ECC-72FDDDC87039}" srcOrd="0" destOrd="0" presId="urn:microsoft.com/office/officeart/2018/2/layout/IconCircleList"/>
    <dgm:cxn modelId="{D05AF57C-11D6-4C32-809A-D9C603414FFC}" type="presOf" srcId="{FF4AE467-21C5-4F0A-8D63-2718F1B0CCC9}" destId="{5827D61D-A5C7-4940-B900-DF968DD86DC5}" srcOrd="0" destOrd="0" presId="urn:microsoft.com/office/officeart/2018/2/layout/IconCircleList"/>
    <dgm:cxn modelId="{2CCAD69A-F6B7-481E-999B-B45CEBA46DD1}" srcId="{3896004B-EECB-4FBA-AA7C-AE7C4E0BE3FD}" destId="{FF4AE467-21C5-4F0A-8D63-2718F1B0CCC9}" srcOrd="3" destOrd="0" parTransId="{0B5266D3-420C-4BDE-AA94-223113DB33F5}" sibTransId="{B210567E-EA85-4DE6-96B4-47B9E50DE59A}"/>
    <dgm:cxn modelId="{FAE379A4-8997-44EF-B4E6-8DB307014295}" type="presOf" srcId="{77131245-16A1-4FAE-AF3C-C358AF8D4580}" destId="{810CF8D7-B248-4B21-AE41-34E26C737B00}" srcOrd="0" destOrd="0" presId="urn:microsoft.com/office/officeart/2018/2/layout/IconCircleList"/>
    <dgm:cxn modelId="{12D60AAC-235B-45ED-8A60-8F7C5DFAF169}" srcId="{3896004B-EECB-4FBA-AA7C-AE7C4E0BE3FD}" destId="{A4F6A6FE-CE20-44EA-A52D-3DCC498DDD14}" srcOrd="5" destOrd="0" parTransId="{4461F45B-0E63-4991-AF5D-0EE51F0BD0BE}" sibTransId="{CFA73A83-8C1C-44BE-BE2B-C332873B9CC2}"/>
    <dgm:cxn modelId="{B3545BAC-8B6A-4670-96BA-E21C183CEE00}" type="presOf" srcId="{17530BC0-C85D-4E3F-8F82-5904188C5BBF}" destId="{7209A58C-7056-4167-BD25-F0C9E90B69DF}" srcOrd="0" destOrd="0" presId="urn:microsoft.com/office/officeart/2018/2/layout/IconCircleList"/>
    <dgm:cxn modelId="{A2C9D4AF-65F1-40F0-9E7A-BA8A73761B61}" srcId="{3896004B-EECB-4FBA-AA7C-AE7C4E0BE3FD}" destId="{17530BC0-C85D-4E3F-8F82-5904188C5BBF}" srcOrd="4" destOrd="0" parTransId="{9D342022-2938-40E6-9B93-72CE2CEC6E56}" sibTransId="{361BF03A-8F29-459D-8809-5A76C3BC7443}"/>
    <dgm:cxn modelId="{521D35B3-3FF9-4121-84DA-9C671037D99C}" srcId="{3896004B-EECB-4FBA-AA7C-AE7C4E0BE3FD}" destId="{53B60A90-1F14-434E-94F4-A0D4F8F72D58}" srcOrd="1" destOrd="0" parTransId="{43D913A6-1147-40F5-926B-9D201247C6E0}" sibTransId="{77131245-16A1-4FAE-AF3C-C358AF8D4580}"/>
    <dgm:cxn modelId="{B59275C1-6387-4AA7-878E-83846F7638F2}" type="presOf" srcId="{A4F6A6FE-CE20-44EA-A52D-3DCC498DDD14}" destId="{811B2051-14E0-442F-B1A3-B2301534C4A1}" srcOrd="0" destOrd="0" presId="urn:microsoft.com/office/officeart/2018/2/layout/IconCircleList"/>
    <dgm:cxn modelId="{70D378C4-A388-41A8-B57B-7C3414B29719}" type="presOf" srcId="{40528C5B-3E40-44EE-BCDB-3EEB81262B4C}" destId="{4DBDAD11-3082-4D3F-A682-0499C6CEE518}" srcOrd="0" destOrd="0" presId="urn:microsoft.com/office/officeart/2018/2/layout/IconCircleList"/>
    <dgm:cxn modelId="{255AA3CB-BC95-484F-978C-B04EC9272E45}" type="presOf" srcId="{53B60A90-1F14-434E-94F4-A0D4F8F72D58}" destId="{57EE7722-6ECF-4CE8-871D-D3B63603CD0B}" srcOrd="0" destOrd="0" presId="urn:microsoft.com/office/officeart/2018/2/layout/IconCircleList"/>
    <dgm:cxn modelId="{0DA19EDE-ADEC-4148-A1B4-0DC75DE7E55B}" srcId="{3896004B-EECB-4FBA-AA7C-AE7C4E0BE3FD}" destId="{3C6DE242-904A-4034-8ED1-1701509294E1}" srcOrd="2" destOrd="0" parTransId="{1EAB2FE6-3C79-45A1-9BEF-1276AEEED106}" sibTransId="{5AEA14E9-09EC-4EBE-BD6F-79DF29B8BD95}"/>
    <dgm:cxn modelId="{FA8DBEE4-7AFE-4023-866D-A88E8CC4C99D}" type="presOf" srcId="{AB6CA28C-7A61-4BE4-9F0D-CEF7A133E0EB}" destId="{F8ED7953-B921-4470-8EFD-FC9889FCCCC1}" srcOrd="0" destOrd="0" presId="urn:microsoft.com/office/officeart/2018/2/layout/IconCircleList"/>
    <dgm:cxn modelId="{5E30AAE5-29FD-4AAC-945E-E4EFEBBCBD09}" srcId="{3896004B-EECB-4FBA-AA7C-AE7C4E0BE3FD}" destId="{AB6CA28C-7A61-4BE4-9F0D-CEF7A133E0EB}" srcOrd="0" destOrd="0" parTransId="{BC25051D-4E29-4609-8C43-8462ADB45D4D}" sibTransId="{40528C5B-3E40-44EE-BCDB-3EEB81262B4C}"/>
    <dgm:cxn modelId="{840463E9-D78B-4A08-BA40-2611FC50444D}" type="presOf" srcId="{5AEA14E9-09EC-4EBE-BD6F-79DF29B8BD95}" destId="{DBC2869A-84D3-4ACD-B2C6-F99D7A90D8F3}" srcOrd="0" destOrd="0" presId="urn:microsoft.com/office/officeart/2018/2/layout/IconCircleList"/>
    <dgm:cxn modelId="{A486CD11-866D-4744-9B7B-E7FDFF20CE35}" type="presParOf" srcId="{1469F02C-A670-4780-8A6A-DDD0E58EFB92}" destId="{D0268DDF-C85E-4F1B-BC65-56662615D863}" srcOrd="0" destOrd="0" presId="urn:microsoft.com/office/officeart/2018/2/layout/IconCircleList"/>
    <dgm:cxn modelId="{5FDB1038-4F7A-4BB8-8B61-2C335152E853}" type="presParOf" srcId="{D0268DDF-C85E-4F1B-BC65-56662615D863}" destId="{BBB037C0-8D3B-41C6-9B4A-EE6BF1ABD522}" srcOrd="0" destOrd="0" presId="urn:microsoft.com/office/officeart/2018/2/layout/IconCircleList"/>
    <dgm:cxn modelId="{024AC4CC-A5D1-4193-BC77-391B67E85C22}" type="presParOf" srcId="{BBB037C0-8D3B-41C6-9B4A-EE6BF1ABD522}" destId="{D59BA7AF-3F48-4090-8AD5-BA16544246C5}" srcOrd="0" destOrd="0" presId="urn:microsoft.com/office/officeart/2018/2/layout/IconCircleList"/>
    <dgm:cxn modelId="{D16E65FA-E7A1-44C9-87E6-90D8E4ADF781}" type="presParOf" srcId="{BBB037C0-8D3B-41C6-9B4A-EE6BF1ABD522}" destId="{8A7401A5-9123-4097-8839-7C6187807CC2}" srcOrd="1" destOrd="0" presId="urn:microsoft.com/office/officeart/2018/2/layout/IconCircleList"/>
    <dgm:cxn modelId="{1FC0B6B3-B431-4237-8967-7BA65B7EF651}" type="presParOf" srcId="{BBB037C0-8D3B-41C6-9B4A-EE6BF1ABD522}" destId="{92FD0835-630D-408B-99E7-A017347450BC}" srcOrd="2" destOrd="0" presId="urn:microsoft.com/office/officeart/2018/2/layout/IconCircleList"/>
    <dgm:cxn modelId="{5265433E-5095-474A-9CDF-77751DB121E5}" type="presParOf" srcId="{BBB037C0-8D3B-41C6-9B4A-EE6BF1ABD522}" destId="{F8ED7953-B921-4470-8EFD-FC9889FCCCC1}" srcOrd="3" destOrd="0" presId="urn:microsoft.com/office/officeart/2018/2/layout/IconCircleList"/>
    <dgm:cxn modelId="{A0580181-ADBE-4C35-9C33-0FE0B5014311}" type="presParOf" srcId="{D0268DDF-C85E-4F1B-BC65-56662615D863}" destId="{4DBDAD11-3082-4D3F-A682-0499C6CEE518}" srcOrd="1" destOrd="0" presId="urn:microsoft.com/office/officeart/2018/2/layout/IconCircleList"/>
    <dgm:cxn modelId="{09A464A7-7F95-4F41-BDAB-C71BD9557C8D}" type="presParOf" srcId="{D0268DDF-C85E-4F1B-BC65-56662615D863}" destId="{76FE0231-0687-47F5-9AB3-EE8DFD2CD2A4}" srcOrd="2" destOrd="0" presId="urn:microsoft.com/office/officeart/2018/2/layout/IconCircleList"/>
    <dgm:cxn modelId="{8BB04F82-E1A1-4719-83CF-DC14391E64E4}" type="presParOf" srcId="{76FE0231-0687-47F5-9AB3-EE8DFD2CD2A4}" destId="{A710ACB8-1F27-4600-9D45-D81B4654C811}" srcOrd="0" destOrd="0" presId="urn:microsoft.com/office/officeart/2018/2/layout/IconCircleList"/>
    <dgm:cxn modelId="{4B59B838-5694-4E10-8066-6D70DE7E92B8}" type="presParOf" srcId="{76FE0231-0687-47F5-9AB3-EE8DFD2CD2A4}" destId="{A2551FD3-CEE8-4ACE-A7E2-999628A9A0E4}" srcOrd="1" destOrd="0" presId="urn:microsoft.com/office/officeart/2018/2/layout/IconCircleList"/>
    <dgm:cxn modelId="{1F2498F6-E8F7-481A-959D-EB5230CCD05C}" type="presParOf" srcId="{76FE0231-0687-47F5-9AB3-EE8DFD2CD2A4}" destId="{AE1595A2-37A6-4F70-9F76-82D7B13B6F7E}" srcOrd="2" destOrd="0" presId="urn:microsoft.com/office/officeart/2018/2/layout/IconCircleList"/>
    <dgm:cxn modelId="{75967C3F-3B7D-4166-8BF0-C826FDDB52B0}" type="presParOf" srcId="{76FE0231-0687-47F5-9AB3-EE8DFD2CD2A4}" destId="{57EE7722-6ECF-4CE8-871D-D3B63603CD0B}" srcOrd="3" destOrd="0" presId="urn:microsoft.com/office/officeart/2018/2/layout/IconCircleList"/>
    <dgm:cxn modelId="{E6B38BF2-7BFD-4814-B1FA-1A2B293B4EC7}" type="presParOf" srcId="{D0268DDF-C85E-4F1B-BC65-56662615D863}" destId="{810CF8D7-B248-4B21-AE41-34E26C737B00}" srcOrd="3" destOrd="0" presId="urn:microsoft.com/office/officeart/2018/2/layout/IconCircleList"/>
    <dgm:cxn modelId="{16CED250-55BD-4FBD-92B2-D070DA4EAA75}" type="presParOf" srcId="{D0268DDF-C85E-4F1B-BC65-56662615D863}" destId="{4490CD87-D328-45E2-AD83-9710AAE01169}" srcOrd="4" destOrd="0" presId="urn:microsoft.com/office/officeart/2018/2/layout/IconCircleList"/>
    <dgm:cxn modelId="{9A9A12CB-E4D6-48C6-B1A2-6385FB8FC37B}" type="presParOf" srcId="{4490CD87-D328-45E2-AD83-9710AAE01169}" destId="{2AF3690C-C0EE-4244-9E57-A021513E41FD}" srcOrd="0" destOrd="0" presId="urn:microsoft.com/office/officeart/2018/2/layout/IconCircleList"/>
    <dgm:cxn modelId="{688B3073-8B1B-47AC-8875-F112DAD2943B}" type="presParOf" srcId="{4490CD87-D328-45E2-AD83-9710AAE01169}" destId="{F33306EF-2259-44F2-BFFA-204D2D5748BE}" srcOrd="1" destOrd="0" presId="urn:microsoft.com/office/officeart/2018/2/layout/IconCircleList"/>
    <dgm:cxn modelId="{59F49C9D-97E3-42F2-B2C2-35C6C79BCAFC}" type="presParOf" srcId="{4490CD87-D328-45E2-AD83-9710AAE01169}" destId="{5D648D88-E90D-4504-B094-7449E1899A01}" srcOrd="2" destOrd="0" presId="urn:microsoft.com/office/officeart/2018/2/layout/IconCircleList"/>
    <dgm:cxn modelId="{ADBC57FE-8933-4A26-B964-CF8029D54DE3}" type="presParOf" srcId="{4490CD87-D328-45E2-AD83-9710AAE01169}" destId="{12B7C7B3-625B-468C-8992-50C092D39986}" srcOrd="3" destOrd="0" presId="urn:microsoft.com/office/officeart/2018/2/layout/IconCircleList"/>
    <dgm:cxn modelId="{BA33BEDD-F31A-407B-9406-21D7855B141C}" type="presParOf" srcId="{D0268DDF-C85E-4F1B-BC65-56662615D863}" destId="{DBC2869A-84D3-4ACD-B2C6-F99D7A90D8F3}" srcOrd="5" destOrd="0" presId="urn:microsoft.com/office/officeart/2018/2/layout/IconCircleList"/>
    <dgm:cxn modelId="{35C766C3-1811-4EF5-8BB6-FEC8D5E99AD3}" type="presParOf" srcId="{D0268DDF-C85E-4F1B-BC65-56662615D863}" destId="{F40FE38E-44EF-439E-BED1-9B5950558073}" srcOrd="6" destOrd="0" presId="urn:microsoft.com/office/officeart/2018/2/layout/IconCircleList"/>
    <dgm:cxn modelId="{B1AD653B-CFB9-46AE-9F14-B225EB4FF17F}" type="presParOf" srcId="{F40FE38E-44EF-439E-BED1-9B5950558073}" destId="{2A909D9E-E07B-4818-8EA5-865A69EDFD29}" srcOrd="0" destOrd="0" presId="urn:microsoft.com/office/officeart/2018/2/layout/IconCircleList"/>
    <dgm:cxn modelId="{04DAD289-8AE4-49AF-ADC5-5A849709A047}" type="presParOf" srcId="{F40FE38E-44EF-439E-BED1-9B5950558073}" destId="{6BF5FC6F-578F-43CF-AA03-D4438C8EFAA5}" srcOrd="1" destOrd="0" presId="urn:microsoft.com/office/officeart/2018/2/layout/IconCircleList"/>
    <dgm:cxn modelId="{B2FB0831-38FB-404D-A7ED-DF2AE9DFCE53}" type="presParOf" srcId="{F40FE38E-44EF-439E-BED1-9B5950558073}" destId="{D2E8216E-3B5E-4168-956A-69F51BCD830D}" srcOrd="2" destOrd="0" presId="urn:microsoft.com/office/officeart/2018/2/layout/IconCircleList"/>
    <dgm:cxn modelId="{CB884F1E-1E6D-4284-9785-162EB07A0915}" type="presParOf" srcId="{F40FE38E-44EF-439E-BED1-9B5950558073}" destId="{5827D61D-A5C7-4940-B900-DF968DD86DC5}" srcOrd="3" destOrd="0" presId="urn:microsoft.com/office/officeart/2018/2/layout/IconCircleList"/>
    <dgm:cxn modelId="{FF4ACE48-F755-4487-AB64-B7F3C8641A00}" type="presParOf" srcId="{D0268DDF-C85E-4F1B-BC65-56662615D863}" destId="{8E079A75-51DD-4FCD-8ECC-72FDDDC87039}" srcOrd="7" destOrd="0" presId="urn:microsoft.com/office/officeart/2018/2/layout/IconCircleList"/>
    <dgm:cxn modelId="{82267160-3843-41D7-9AB3-65527D931145}" type="presParOf" srcId="{D0268DDF-C85E-4F1B-BC65-56662615D863}" destId="{CBD188A8-FD7D-49DB-9203-F12FDDB9AF78}" srcOrd="8" destOrd="0" presId="urn:microsoft.com/office/officeart/2018/2/layout/IconCircleList"/>
    <dgm:cxn modelId="{30E99B7C-1ACD-4145-877C-B92AA92F8F1E}" type="presParOf" srcId="{CBD188A8-FD7D-49DB-9203-F12FDDB9AF78}" destId="{89DD2FBD-95CC-448E-BF1D-BA33F3312CF7}" srcOrd="0" destOrd="0" presId="urn:microsoft.com/office/officeart/2018/2/layout/IconCircleList"/>
    <dgm:cxn modelId="{059305DA-462E-48D8-845D-7C0CBDCC8C3B}" type="presParOf" srcId="{CBD188A8-FD7D-49DB-9203-F12FDDB9AF78}" destId="{DBB0652A-9B7E-413C-A681-1EA14DE331D8}" srcOrd="1" destOrd="0" presId="urn:microsoft.com/office/officeart/2018/2/layout/IconCircleList"/>
    <dgm:cxn modelId="{8B2D7891-A8C3-4DC7-89EC-6BF80A330EE4}" type="presParOf" srcId="{CBD188A8-FD7D-49DB-9203-F12FDDB9AF78}" destId="{1BEFD88D-FBCC-408D-B873-C12D577D2B87}" srcOrd="2" destOrd="0" presId="urn:microsoft.com/office/officeart/2018/2/layout/IconCircleList"/>
    <dgm:cxn modelId="{699C1C6D-CF89-4164-A689-FD0C6E55433D}" type="presParOf" srcId="{CBD188A8-FD7D-49DB-9203-F12FDDB9AF78}" destId="{7209A58C-7056-4167-BD25-F0C9E90B69DF}" srcOrd="3" destOrd="0" presId="urn:microsoft.com/office/officeart/2018/2/layout/IconCircleList"/>
    <dgm:cxn modelId="{5AEB1D64-2EFD-4B6F-96F5-C93C115CB987}" type="presParOf" srcId="{D0268DDF-C85E-4F1B-BC65-56662615D863}" destId="{3F873352-27C8-4688-924B-2E98F0A6B059}" srcOrd="9" destOrd="0" presId="urn:microsoft.com/office/officeart/2018/2/layout/IconCircleList"/>
    <dgm:cxn modelId="{5EDF7541-0E27-4EE2-8BB2-CA27C44B6B04}" type="presParOf" srcId="{D0268DDF-C85E-4F1B-BC65-56662615D863}" destId="{73AD87F4-ACB9-44D8-8432-A1706A8EE18B}" srcOrd="10" destOrd="0" presId="urn:microsoft.com/office/officeart/2018/2/layout/IconCircleList"/>
    <dgm:cxn modelId="{DB09F308-85AD-44A7-A4C1-DD9F0DBBD14A}" type="presParOf" srcId="{73AD87F4-ACB9-44D8-8432-A1706A8EE18B}" destId="{B1936ACD-D3AA-4542-888F-356D17C153B0}" srcOrd="0" destOrd="0" presId="urn:microsoft.com/office/officeart/2018/2/layout/IconCircleList"/>
    <dgm:cxn modelId="{01C8364C-3C01-4189-B139-96B5E3001B44}" type="presParOf" srcId="{73AD87F4-ACB9-44D8-8432-A1706A8EE18B}" destId="{72F53DBF-9C4E-4EDB-ADD1-4732D5676ED7}" srcOrd="1" destOrd="0" presId="urn:microsoft.com/office/officeart/2018/2/layout/IconCircleList"/>
    <dgm:cxn modelId="{F934DFAE-8473-4541-9572-00D2FFD0887B}" type="presParOf" srcId="{73AD87F4-ACB9-44D8-8432-A1706A8EE18B}" destId="{9A9C9D76-C2F9-44C1-92EA-61B23DC03926}" srcOrd="2" destOrd="0" presId="urn:microsoft.com/office/officeart/2018/2/layout/IconCircleList"/>
    <dgm:cxn modelId="{813C39AB-CBED-4D12-AE63-3B0338AB5283}" type="presParOf" srcId="{73AD87F4-ACB9-44D8-8432-A1706A8EE18B}" destId="{811B2051-14E0-442F-B1A3-B2301534C4A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6096A5-DD5F-4410-9E26-D52EA917E0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9FD31AD-96F8-4678-A8A1-6CE036FEDFB6}">
      <dgm:prSet/>
      <dgm:spPr/>
      <dgm:t>
        <a:bodyPr/>
        <a:lstStyle/>
        <a:p>
          <a:r>
            <a:rPr lang="en-GB" b="0" i="0"/>
            <a:t>Students will be able to understand the causes of unemployment and inflation</a:t>
          </a:r>
          <a:endParaRPr lang="en-US"/>
        </a:p>
      </dgm:t>
    </dgm:pt>
    <dgm:pt modelId="{B4B39D05-65E5-4A98-A693-5AED1BE4F224}" type="parTrans" cxnId="{9C155049-1DC7-454A-B7CE-A674F6CFF098}">
      <dgm:prSet/>
      <dgm:spPr/>
      <dgm:t>
        <a:bodyPr/>
        <a:lstStyle/>
        <a:p>
          <a:endParaRPr lang="en-US"/>
        </a:p>
      </dgm:t>
    </dgm:pt>
    <dgm:pt modelId="{317FAB2B-89C0-4A09-B7DB-6830DED9F6C8}" type="sibTrans" cxnId="{9C155049-1DC7-454A-B7CE-A674F6CFF098}">
      <dgm:prSet/>
      <dgm:spPr/>
      <dgm:t>
        <a:bodyPr/>
        <a:lstStyle/>
        <a:p>
          <a:endParaRPr lang="en-US"/>
        </a:p>
      </dgm:t>
    </dgm:pt>
    <dgm:pt modelId="{BF61BA5C-CDD6-4DEF-B03A-6A8B70941AB8}">
      <dgm:prSet/>
      <dgm:spPr/>
      <dgm:t>
        <a:bodyPr/>
        <a:lstStyle/>
        <a:p>
          <a:r>
            <a:rPr lang="en-GB" b="0" i="0"/>
            <a:t>Students will be able to explain the causes of unemployment and inflation</a:t>
          </a:r>
          <a:endParaRPr lang="en-US"/>
        </a:p>
      </dgm:t>
    </dgm:pt>
    <dgm:pt modelId="{8B631E1A-63C3-41E4-9672-F3E4E856B979}" type="parTrans" cxnId="{6FCF1AEF-2F54-4CD9-A7F9-74DE7E138D62}">
      <dgm:prSet/>
      <dgm:spPr/>
      <dgm:t>
        <a:bodyPr/>
        <a:lstStyle/>
        <a:p>
          <a:endParaRPr lang="en-US"/>
        </a:p>
      </dgm:t>
    </dgm:pt>
    <dgm:pt modelId="{10C09592-8A9C-42A6-A56C-948BE6BA4538}" type="sibTrans" cxnId="{6FCF1AEF-2F54-4CD9-A7F9-74DE7E138D62}">
      <dgm:prSet/>
      <dgm:spPr/>
      <dgm:t>
        <a:bodyPr/>
        <a:lstStyle/>
        <a:p>
          <a:endParaRPr lang="en-US"/>
        </a:p>
      </dgm:t>
    </dgm:pt>
    <dgm:pt modelId="{A9B206AC-E0C4-473D-9C34-395F7B949F47}" type="pres">
      <dgm:prSet presAssocID="{246096A5-DD5F-4410-9E26-D52EA917E08E}" presName="linear" presStyleCnt="0">
        <dgm:presLayoutVars>
          <dgm:animLvl val="lvl"/>
          <dgm:resizeHandles val="exact"/>
        </dgm:presLayoutVars>
      </dgm:prSet>
      <dgm:spPr/>
    </dgm:pt>
    <dgm:pt modelId="{103FCFE7-4F09-4802-82A3-19892878BD8B}" type="pres">
      <dgm:prSet presAssocID="{99FD31AD-96F8-4678-A8A1-6CE036FEDFB6}" presName="parentText" presStyleLbl="node1" presStyleIdx="0" presStyleCnt="2">
        <dgm:presLayoutVars>
          <dgm:chMax val="0"/>
          <dgm:bulletEnabled val="1"/>
        </dgm:presLayoutVars>
      </dgm:prSet>
      <dgm:spPr/>
    </dgm:pt>
    <dgm:pt modelId="{59A43BBD-10BF-4D72-A20C-8EE033CE615D}" type="pres">
      <dgm:prSet presAssocID="{317FAB2B-89C0-4A09-B7DB-6830DED9F6C8}" presName="spacer" presStyleCnt="0"/>
      <dgm:spPr/>
    </dgm:pt>
    <dgm:pt modelId="{B036AC9B-BBA1-458C-95D5-D668FCB34492}" type="pres">
      <dgm:prSet presAssocID="{BF61BA5C-CDD6-4DEF-B03A-6A8B70941AB8}" presName="parentText" presStyleLbl="node1" presStyleIdx="1" presStyleCnt="2">
        <dgm:presLayoutVars>
          <dgm:chMax val="0"/>
          <dgm:bulletEnabled val="1"/>
        </dgm:presLayoutVars>
      </dgm:prSet>
      <dgm:spPr/>
    </dgm:pt>
  </dgm:ptLst>
  <dgm:cxnLst>
    <dgm:cxn modelId="{19F8911B-0FFC-442C-B368-4B78247B3163}" type="presOf" srcId="{BF61BA5C-CDD6-4DEF-B03A-6A8B70941AB8}" destId="{B036AC9B-BBA1-458C-95D5-D668FCB34492}" srcOrd="0" destOrd="0" presId="urn:microsoft.com/office/officeart/2005/8/layout/vList2"/>
    <dgm:cxn modelId="{9C155049-1DC7-454A-B7CE-A674F6CFF098}" srcId="{246096A5-DD5F-4410-9E26-D52EA917E08E}" destId="{99FD31AD-96F8-4678-A8A1-6CE036FEDFB6}" srcOrd="0" destOrd="0" parTransId="{B4B39D05-65E5-4A98-A693-5AED1BE4F224}" sibTransId="{317FAB2B-89C0-4A09-B7DB-6830DED9F6C8}"/>
    <dgm:cxn modelId="{C15AFD57-1069-4110-97AB-7CF3458D337A}" type="presOf" srcId="{246096A5-DD5F-4410-9E26-D52EA917E08E}" destId="{A9B206AC-E0C4-473D-9C34-395F7B949F47}" srcOrd="0" destOrd="0" presId="urn:microsoft.com/office/officeart/2005/8/layout/vList2"/>
    <dgm:cxn modelId="{6FCF1AEF-2F54-4CD9-A7F9-74DE7E138D62}" srcId="{246096A5-DD5F-4410-9E26-D52EA917E08E}" destId="{BF61BA5C-CDD6-4DEF-B03A-6A8B70941AB8}" srcOrd="1" destOrd="0" parTransId="{8B631E1A-63C3-41E4-9672-F3E4E856B979}" sibTransId="{10C09592-8A9C-42A6-A56C-948BE6BA4538}"/>
    <dgm:cxn modelId="{A0C545EF-385A-432F-A183-0D851F3C75DB}" type="presOf" srcId="{99FD31AD-96F8-4678-A8A1-6CE036FEDFB6}" destId="{103FCFE7-4F09-4802-82A3-19892878BD8B}" srcOrd="0" destOrd="0" presId="urn:microsoft.com/office/officeart/2005/8/layout/vList2"/>
    <dgm:cxn modelId="{38A49DCB-5C57-406F-BE79-54281C5F8E51}" type="presParOf" srcId="{A9B206AC-E0C4-473D-9C34-395F7B949F47}" destId="{103FCFE7-4F09-4802-82A3-19892878BD8B}" srcOrd="0" destOrd="0" presId="urn:microsoft.com/office/officeart/2005/8/layout/vList2"/>
    <dgm:cxn modelId="{421B7BE6-5164-478B-A673-0BAE67EF5C30}" type="presParOf" srcId="{A9B206AC-E0C4-473D-9C34-395F7B949F47}" destId="{59A43BBD-10BF-4D72-A20C-8EE033CE615D}" srcOrd="1" destOrd="0" presId="urn:microsoft.com/office/officeart/2005/8/layout/vList2"/>
    <dgm:cxn modelId="{93A15ABB-FE18-448C-B765-582E263F1AC3}" type="presParOf" srcId="{A9B206AC-E0C4-473D-9C34-395F7B949F47}" destId="{B036AC9B-BBA1-458C-95D5-D668FCB3449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025024B-3C0F-4D46-BDF5-2E8BAFE2850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5FF9FB1-3C0A-426F-A609-5B2EFB8A283B}">
      <dgm:prSet/>
      <dgm:spPr/>
      <dgm:t>
        <a:bodyPr/>
        <a:lstStyle/>
        <a:p>
          <a:pPr>
            <a:defRPr cap="all"/>
          </a:pPr>
          <a:r>
            <a:rPr lang="en-GB"/>
            <a:t>Formative Assessment</a:t>
          </a:r>
          <a:endParaRPr lang="en-US"/>
        </a:p>
      </dgm:t>
    </dgm:pt>
    <dgm:pt modelId="{731E0D30-DF95-4556-B219-432E989E944A}" type="parTrans" cxnId="{AAA4D224-473E-4D90-BEA5-3DB037B6AB54}">
      <dgm:prSet/>
      <dgm:spPr/>
      <dgm:t>
        <a:bodyPr/>
        <a:lstStyle/>
        <a:p>
          <a:endParaRPr lang="en-US"/>
        </a:p>
      </dgm:t>
    </dgm:pt>
    <dgm:pt modelId="{334B4F3E-45D4-4E50-83C9-E8DA9D224E12}" type="sibTrans" cxnId="{AAA4D224-473E-4D90-BEA5-3DB037B6AB54}">
      <dgm:prSet/>
      <dgm:spPr/>
      <dgm:t>
        <a:bodyPr/>
        <a:lstStyle/>
        <a:p>
          <a:endParaRPr lang="en-US"/>
        </a:p>
      </dgm:t>
    </dgm:pt>
    <dgm:pt modelId="{CA16B423-D0A6-4D1D-AB84-F32013759191}">
      <dgm:prSet/>
      <dgm:spPr/>
      <dgm:t>
        <a:bodyPr/>
        <a:lstStyle/>
        <a:p>
          <a:pPr>
            <a:defRPr cap="all"/>
          </a:pPr>
          <a:r>
            <a:rPr lang="en-GB"/>
            <a:t>Summative assessment</a:t>
          </a:r>
          <a:endParaRPr lang="en-US"/>
        </a:p>
      </dgm:t>
    </dgm:pt>
    <dgm:pt modelId="{036C0411-2FEB-4817-BE2D-F9DA92554683}" type="parTrans" cxnId="{1BB38E39-D584-4F13-90B5-1D6FE9439C2A}">
      <dgm:prSet/>
      <dgm:spPr/>
      <dgm:t>
        <a:bodyPr/>
        <a:lstStyle/>
        <a:p>
          <a:endParaRPr lang="en-US"/>
        </a:p>
      </dgm:t>
    </dgm:pt>
    <dgm:pt modelId="{DF2D34B0-7379-4181-92FB-E10560E95966}" type="sibTrans" cxnId="{1BB38E39-D584-4F13-90B5-1D6FE9439C2A}">
      <dgm:prSet/>
      <dgm:spPr/>
      <dgm:t>
        <a:bodyPr/>
        <a:lstStyle/>
        <a:p>
          <a:endParaRPr lang="en-US"/>
        </a:p>
      </dgm:t>
    </dgm:pt>
    <dgm:pt modelId="{6B7BE423-D7E7-4DFA-A84D-B86C38042A38}" type="pres">
      <dgm:prSet presAssocID="{1025024B-3C0F-4D46-BDF5-2E8BAFE2850D}" presName="root" presStyleCnt="0">
        <dgm:presLayoutVars>
          <dgm:dir/>
          <dgm:resizeHandles val="exact"/>
        </dgm:presLayoutVars>
      </dgm:prSet>
      <dgm:spPr/>
    </dgm:pt>
    <dgm:pt modelId="{6916B5F0-033B-4D9C-A7F0-7007BE776104}" type="pres">
      <dgm:prSet presAssocID="{05FF9FB1-3C0A-426F-A609-5B2EFB8A283B}" presName="compNode" presStyleCnt="0"/>
      <dgm:spPr/>
    </dgm:pt>
    <dgm:pt modelId="{C6F3A2A3-1790-45AA-8445-D15DEC7B5093}" type="pres">
      <dgm:prSet presAssocID="{05FF9FB1-3C0A-426F-A609-5B2EFB8A283B}" presName="iconBgRect" presStyleLbl="bgShp" presStyleIdx="0" presStyleCnt="2"/>
      <dgm:spPr/>
    </dgm:pt>
    <dgm:pt modelId="{FB1618BD-EBB1-4E0E-A54E-0FCA7F5FC19C}" type="pres">
      <dgm:prSet presAssocID="{05FF9FB1-3C0A-426F-A609-5B2EFB8A283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F34C4ED8-D0CF-4F93-A782-BBD7CE1B099C}" type="pres">
      <dgm:prSet presAssocID="{05FF9FB1-3C0A-426F-A609-5B2EFB8A283B}" presName="spaceRect" presStyleCnt="0"/>
      <dgm:spPr/>
    </dgm:pt>
    <dgm:pt modelId="{FBC06AD4-8123-4C8F-885A-FB91235AEE64}" type="pres">
      <dgm:prSet presAssocID="{05FF9FB1-3C0A-426F-A609-5B2EFB8A283B}" presName="textRect" presStyleLbl="revTx" presStyleIdx="0" presStyleCnt="2">
        <dgm:presLayoutVars>
          <dgm:chMax val="1"/>
          <dgm:chPref val="1"/>
        </dgm:presLayoutVars>
      </dgm:prSet>
      <dgm:spPr/>
    </dgm:pt>
    <dgm:pt modelId="{A4901B1E-DC15-45CE-8386-0F4EAD33C7EC}" type="pres">
      <dgm:prSet presAssocID="{334B4F3E-45D4-4E50-83C9-E8DA9D224E12}" presName="sibTrans" presStyleCnt="0"/>
      <dgm:spPr/>
    </dgm:pt>
    <dgm:pt modelId="{BC18D45F-D7B5-4EAE-9594-CAE2E7BF244B}" type="pres">
      <dgm:prSet presAssocID="{CA16B423-D0A6-4D1D-AB84-F32013759191}" presName="compNode" presStyleCnt="0"/>
      <dgm:spPr/>
    </dgm:pt>
    <dgm:pt modelId="{D7075102-3604-4ED1-994C-ED60644CF220}" type="pres">
      <dgm:prSet presAssocID="{CA16B423-D0A6-4D1D-AB84-F32013759191}" presName="iconBgRect" presStyleLbl="bgShp" presStyleIdx="1" presStyleCnt="2"/>
      <dgm:spPr/>
    </dgm:pt>
    <dgm:pt modelId="{C063AE62-55BA-4588-ACD0-1C22C81955C7}" type="pres">
      <dgm:prSet presAssocID="{CA16B423-D0A6-4D1D-AB84-F3201375919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C8C33FA0-5D94-4356-B29B-6A3E3AED7029}" type="pres">
      <dgm:prSet presAssocID="{CA16B423-D0A6-4D1D-AB84-F32013759191}" presName="spaceRect" presStyleCnt="0"/>
      <dgm:spPr/>
    </dgm:pt>
    <dgm:pt modelId="{D8261C2A-13AE-4E5E-809A-D2F9FFB810A5}" type="pres">
      <dgm:prSet presAssocID="{CA16B423-D0A6-4D1D-AB84-F32013759191}" presName="textRect" presStyleLbl="revTx" presStyleIdx="1" presStyleCnt="2">
        <dgm:presLayoutVars>
          <dgm:chMax val="1"/>
          <dgm:chPref val="1"/>
        </dgm:presLayoutVars>
      </dgm:prSet>
      <dgm:spPr/>
    </dgm:pt>
  </dgm:ptLst>
  <dgm:cxnLst>
    <dgm:cxn modelId="{AAA4D224-473E-4D90-BEA5-3DB037B6AB54}" srcId="{1025024B-3C0F-4D46-BDF5-2E8BAFE2850D}" destId="{05FF9FB1-3C0A-426F-A609-5B2EFB8A283B}" srcOrd="0" destOrd="0" parTransId="{731E0D30-DF95-4556-B219-432E989E944A}" sibTransId="{334B4F3E-45D4-4E50-83C9-E8DA9D224E12}"/>
    <dgm:cxn modelId="{1BB38E39-D584-4F13-90B5-1D6FE9439C2A}" srcId="{1025024B-3C0F-4D46-BDF5-2E8BAFE2850D}" destId="{CA16B423-D0A6-4D1D-AB84-F32013759191}" srcOrd="1" destOrd="0" parTransId="{036C0411-2FEB-4817-BE2D-F9DA92554683}" sibTransId="{DF2D34B0-7379-4181-92FB-E10560E95966}"/>
    <dgm:cxn modelId="{4D702959-D0CA-4ED7-A2C6-79AA6D28A10A}" type="presOf" srcId="{CA16B423-D0A6-4D1D-AB84-F32013759191}" destId="{D8261C2A-13AE-4E5E-809A-D2F9FFB810A5}" srcOrd="0" destOrd="0" presId="urn:microsoft.com/office/officeart/2018/5/layout/IconCircleLabelList"/>
    <dgm:cxn modelId="{D7B03487-1299-4473-905E-CA75392CF3D5}" type="presOf" srcId="{1025024B-3C0F-4D46-BDF5-2E8BAFE2850D}" destId="{6B7BE423-D7E7-4DFA-A84D-B86C38042A38}" srcOrd="0" destOrd="0" presId="urn:microsoft.com/office/officeart/2018/5/layout/IconCircleLabelList"/>
    <dgm:cxn modelId="{201ED8BF-1276-4BC5-8523-13065B8E9609}" type="presOf" srcId="{05FF9FB1-3C0A-426F-A609-5B2EFB8A283B}" destId="{FBC06AD4-8123-4C8F-885A-FB91235AEE64}" srcOrd="0" destOrd="0" presId="urn:microsoft.com/office/officeart/2018/5/layout/IconCircleLabelList"/>
    <dgm:cxn modelId="{2F2946FC-3896-422D-A1E3-B50842121DE3}" type="presParOf" srcId="{6B7BE423-D7E7-4DFA-A84D-B86C38042A38}" destId="{6916B5F0-033B-4D9C-A7F0-7007BE776104}" srcOrd="0" destOrd="0" presId="urn:microsoft.com/office/officeart/2018/5/layout/IconCircleLabelList"/>
    <dgm:cxn modelId="{8AA91D50-7DA7-4E9A-836A-E1F226B92CD6}" type="presParOf" srcId="{6916B5F0-033B-4D9C-A7F0-7007BE776104}" destId="{C6F3A2A3-1790-45AA-8445-D15DEC7B5093}" srcOrd="0" destOrd="0" presId="urn:microsoft.com/office/officeart/2018/5/layout/IconCircleLabelList"/>
    <dgm:cxn modelId="{C9170FAF-D561-4BF1-90F2-08A2CBD541AA}" type="presParOf" srcId="{6916B5F0-033B-4D9C-A7F0-7007BE776104}" destId="{FB1618BD-EBB1-4E0E-A54E-0FCA7F5FC19C}" srcOrd="1" destOrd="0" presId="urn:microsoft.com/office/officeart/2018/5/layout/IconCircleLabelList"/>
    <dgm:cxn modelId="{FC9217D7-04B5-4B75-ACE4-F635B0A172EB}" type="presParOf" srcId="{6916B5F0-033B-4D9C-A7F0-7007BE776104}" destId="{F34C4ED8-D0CF-4F93-A782-BBD7CE1B099C}" srcOrd="2" destOrd="0" presId="urn:microsoft.com/office/officeart/2018/5/layout/IconCircleLabelList"/>
    <dgm:cxn modelId="{EA3160EF-6C66-4E58-8F9A-512C0ABFDC87}" type="presParOf" srcId="{6916B5F0-033B-4D9C-A7F0-7007BE776104}" destId="{FBC06AD4-8123-4C8F-885A-FB91235AEE64}" srcOrd="3" destOrd="0" presId="urn:microsoft.com/office/officeart/2018/5/layout/IconCircleLabelList"/>
    <dgm:cxn modelId="{D155C034-689A-4228-898A-0CD47467F636}" type="presParOf" srcId="{6B7BE423-D7E7-4DFA-A84D-B86C38042A38}" destId="{A4901B1E-DC15-45CE-8386-0F4EAD33C7EC}" srcOrd="1" destOrd="0" presId="urn:microsoft.com/office/officeart/2018/5/layout/IconCircleLabelList"/>
    <dgm:cxn modelId="{4356F787-CDDA-4B0C-9C61-FC7FF8292617}" type="presParOf" srcId="{6B7BE423-D7E7-4DFA-A84D-B86C38042A38}" destId="{BC18D45F-D7B5-4EAE-9594-CAE2E7BF244B}" srcOrd="2" destOrd="0" presId="urn:microsoft.com/office/officeart/2018/5/layout/IconCircleLabelList"/>
    <dgm:cxn modelId="{64CA587D-C623-4F27-AFA2-D253E68E00E0}" type="presParOf" srcId="{BC18D45F-D7B5-4EAE-9594-CAE2E7BF244B}" destId="{D7075102-3604-4ED1-994C-ED60644CF220}" srcOrd="0" destOrd="0" presId="urn:microsoft.com/office/officeart/2018/5/layout/IconCircleLabelList"/>
    <dgm:cxn modelId="{F42B4C88-1847-4FB8-A8F0-A9134E30249A}" type="presParOf" srcId="{BC18D45F-D7B5-4EAE-9594-CAE2E7BF244B}" destId="{C063AE62-55BA-4588-ACD0-1C22C81955C7}" srcOrd="1" destOrd="0" presId="urn:microsoft.com/office/officeart/2018/5/layout/IconCircleLabelList"/>
    <dgm:cxn modelId="{C5631B44-C7ED-4832-AB33-7935F7FEA2A5}" type="presParOf" srcId="{BC18D45F-D7B5-4EAE-9594-CAE2E7BF244B}" destId="{C8C33FA0-5D94-4356-B29B-6A3E3AED7029}" srcOrd="2" destOrd="0" presId="urn:microsoft.com/office/officeart/2018/5/layout/IconCircleLabelList"/>
    <dgm:cxn modelId="{4C9A5C4B-F487-4E31-9F3A-64464B3FB66C}" type="presParOf" srcId="{BC18D45F-D7B5-4EAE-9594-CAE2E7BF244B}" destId="{D8261C2A-13AE-4E5E-809A-D2F9FFB810A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1F83871-D069-4489-A3A4-242CA8852B57}"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0A387F29-220A-4202-940C-BBAAF5290A8A}">
      <dgm:prSet/>
      <dgm:spPr/>
      <dgm:t>
        <a:bodyPr/>
        <a:lstStyle/>
        <a:p>
          <a:r>
            <a:rPr lang="en-GB"/>
            <a:t>Step 1 – What’s the big picture – What do you want to achieve?</a:t>
          </a:r>
          <a:endParaRPr lang="en-US"/>
        </a:p>
      </dgm:t>
    </dgm:pt>
    <dgm:pt modelId="{313DDBCE-38B3-42DA-9B74-45871656921F}" type="parTrans" cxnId="{08CDFDCB-2CB8-483D-B32B-972D53735293}">
      <dgm:prSet/>
      <dgm:spPr/>
      <dgm:t>
        <a:bodyPr/>
        <a:lstStyle/>
        <a:p>
          <a:endParaRPr lang="en-US"/>
        </a:p>
      </dgm:t>
    </dgm:pt>
    <dgm:pt modelId="{723C4D87-2D05-4B40-9207-5600802E33BA}" type="sibTrans" cxnId="{08CDFDCB-2CB8-483D-B32B-972D53735293}">
      <dgm:prSet/>
      <dgm:spPr/>
      <dgm:t>
        <a:bodyPr/>
        <a:lstStyle/>
        <a:p>
          <a:endParaRPr lang="en-US"/>
        </a:p>
      </dgm:t>
    </dgm:pt>
    <dgm:pt modelId="{85203DD8-8E0F-464E-9EC5-7C215CD2492E}">
      <dgm:prSet/>
      <dgm:spPr/>
      <dgm:t>
        <a:bodyPr/>
        <a:lstStyle/>
        <a:p>
          <a:r>
            <a:rPr lang="en-GB"/>
            <a:t>Step 2 – What are the key topics or information your students need. Review any current curriculum documents</a:t>
          </a:r>
          <a:endParaRPr lang="en-US"/>
        </a:p>
      </dgm:t>
    </dgm:pt>
    <dgm:pt modelId="{D6E26254-01AA-4EE2-89A4-5EC833C70BCF}" type="parTrans" cxnId="{2097E93D-073A-494E-AFC2-0F10AE669579}">
      <dgm:prSet/>
      <dgm:spPr/>
      <dgm:t>
        <a:bodyPr/>
        <a:lstStyle/>
        <a:p>
          <a:endParaRPr lang="en-US"/>
        </a:p>
      </dgm:t>
    </dgm:pt>
    <dgm:pt modelId="{C330B29D-16CE-4DB2-A2B2-065E056C1B0B}" type="sibTrans" cxnId="{2097E93D-073A-494E-AFC2-0F10AE669579}">
      <dgm:prSet/>
      <dgm:spPr/>
      <dgm:t>
        <a:bodyPr/>
        <a:lstStyle/>
        <a:p>
          <a:endParaRPr lang="en-US"/>
        </a:p>
      </dgm:t>
    </dgm:pt>
    <dgm:pt modelId="{0EC28F11-D964-4BE4-B9F7-5E0A2B2E7B5D}">
      <dgm:prSet/>
      <dgm:spPr/>
      <dgm:t>
        <a:bodyPr/>
        <a:lstStyle/>
        <a:p>
          <a:r>
            <a:rPr lang="en-GB"/>
            <a:t>Step 3 – Determine how much time you have to complete the curriculum</a:t>
          </a:r>
          <a:endParaRPr lang="en-US"/>
        </a:p>
      </dgm:t>
    </dgm:pt>
    <dgm:pt modelId="{C699A434-3078-4C98-810C-4AE0DCD01F93}" type="parTrans" cxnId="{B24B762F-3AD1-426C-B4EA-813F1C8EA7EF}">
      <dgm:prSet/>
      <dgm:spPr/>
      <dgm:t>
        <a:bodyPr/>
        <a:lstStyle/>
        <a:p>
          <a:endParaRPr lang="en-US"/>
        </a:p>
      </dgm:t>
    </dgm:pt>
    <dgm:pt modelId="{B7F24002-308C-4242-A4BD-80B153D7941C}" type="sibTrans" cxnId="{B24B762F-3AD1-426C-B4EA-813F1C8EA7EF}">
      <dgm:prSet/>
      <dgm:spPr/>
      <dgm:t>
        <a:bodyPr/>
        <a:lstStyle/>
        <a:p>
          <a:endParaRPr lang="en-US"/>
        </a:p>
      </dgm:t>
    </dgm:pt>
    <dgm:pt modelId="{10F119F9-62C5-4CBA-90A7-FAB95E48502A}">
      <dgm:prSet/>
      <dgm:spPr/>
      <dgm:t>
        <a:bodyPr/>
        <a:lstStyle/>
        <a:p>
          <a:r>
            <a:rPr lang="en-GB"/>
            <a:t>Step 4 – Organize your standards based on the topics and timeline.</a:t>
          </a:r>
          <a:endParaRPr lang="en-US"/>
        </a:p>
      </dgm:t>
    </dgm:pt>
    <dgm:pt modelId="{49732625-BA88-4F80-BC3C-5BD90CEDC579}" type="parTrans" cxnId="{267D2662-358E-4B8D-9936-9E844657DB37}">
      <dgm:prSet/>
      <dgm:spPr/>
      <dgm:t>
        <a:bodyPr/>
        <a:lstStyle/>
        <a:p>
          <a:endParaRPr lang="en-US"/>
        </a:p>
      </dgm:t>
    </dgm:pt>
    <dgm:pt modelId="{985183E0-70F8-4E6B-93B0-E990DBC4BF68}" type="sibTrans" cxnId="{267D2662-358E-4B8D-9936-9E844657DB37}">
      <dgm:prSet/>
      <dgm:spPr/>
      <dgm:t>
        <a:bodyPr/>
        <a:lstStyle/>
        <a:p>
          <a:endParaRPr lang="en-US"/>
        </a:p>
      </dgm:t>
    </dgm:pt>
    <dgm:pt modelId="{F8B6EC8B-A8F2-4B75-B436-2D15A2F8E86F}">
      <dgm:prSet/>
      <dgm:spPr/>
      <dgm:t>
        <a:bodyPr/>
        <a:lstStyle/>
        <a:p>
          <a:r>
            <a:rPr lang="en-GB"/>
            <a:t>Step 5 – Develop a variety of assessments for each individual lesson.</a:t>
          </a:r>
          <a:endParaRPr lang="en-US"/>
        </a:p>
      </dgm:t>
    </dgm:pt>
    <dgm:pt modelId="{1547BE75-E205-47DD-9C7E-493EAF6F14FF}" type="parTrans" cxnId="{33352CF6-03FC-43AA-AE2F-9F763018E1AD}">
      <dgm:prSet/>
      <dgm:spPr/>
      <dgm:t>
        <a:bodyPr/>
        <a:lstStyle/>
        <a:p>
          <a:endParaRPr lang="en-US"/>
        </a:p>
      </dgm:t>
    </dgm:pt>
    <dgm:pt modelId="{4B838726-EC44-48BC-BE30-47F7E53B96D3}" type="sibTrans" cxnId="{33352CF6-03FC-43AA-AE2F-9F763018E1AD}">
      <dgm:prSet/>
      <dgm:spPr/>
      <dgm:t>
        <a:bodyPr/>
        <a:lstStyle/>
        <a:p>
          <a:endParaRPr lang="en-US"/>
        </a:p>
      </dgm:t>
    </dgm:pt>
    <dgm:pt modelId="{1206E3D2-0AFD-4BA3-83E6-1E2F33A024EB}">
      <dgm:prSet/>
      <dgm:spPr/>
      <dgm:t>
        <a:bodyPr/>
        <a:lstStyle/>
        <a:p>
          <a:r>
            <a:rPr lang="en-GB"/>
            <a:t>Step 6 – Determine what materials and resources you’ll need.</a:t>
          </a:r>
          <a:endParaRPr lang="en-US"/>
        </a:p>
      </dgm:t>
    </dgm:pt>
    <dgm:pt modelId="{9C3DA790-6C34-4A1E-BB29-D0D8EAC7CBD3}" type="parTrans" cxnId="{81D7E81D-5652-43C3-9DD8-8A65D6208C21}">
      <dgm:prSet/>
      <dgm:spPr/>
      <dgm:t>
        <a:bodyPr/>
        <a:lstStyle/>
        <a:p>
          <a:endParaRPr lang="en-US"/>
        </a:p>
      </dgm:t>
    </dgm:pt>
    <dgm:pt modelId="{EBB006B2-D439-4BD9-9534-C442B7774066}" type="sibTrans" cxnId="{81D7E81D-5652-43C3-9DD8-8A65D6208C21}">
      <dgm:prSet/>
      <dgm:spPr/>
      <dgm:t>
        <a:bodyPr/>
        <a:lstStyle/>
        <a:p>
          <a:endParaRPr lang="en-US"/>
        </a:p>
      </dgm:t>
    </dgm:pt>
    <dgm:pt modelId="{3F31A6B4-D57F-462A-AB01-EC30416A749E}">
      <dgm:prSet/>
      <dgm:spPr/>
      <dgm:t>
        <a:bodyPr/>
        <a:lstStyle/>
        <a:p>
          <a:r>
            <a:rPr lang="en-GB"/>
            <a:t>Step 7 – Write your lesson plans to provide a comprehensive student learning experience.</a:t>
          </a:r>
          <a:endParaRPr lang="en-US"/>
        </a:p>
      </dgm:t>
    </dgm:pt>
    <dgm:pt modelId="{274A796A-FA30-415C-B25C-5659EE670513}" type="parTrans" cxnId="{CE911F39-4406-4A18-AE92-1D1933D42A79}">
      <dgm:prSet/>
      <dgm:spPr/>
      <dgm:t>
        <a:bodyPr/>
        <a:lstStyle/>
        <a:p>
          <a:endParaRPr lang="en-US"/>
        </a:p>
      </dgm:t>
    </dgm:pt>
    <dgm:pt modelId="{2BECCF69-741F-46F8-B0BF-D861F7C29F99}" type="sibTrans" cxnId="{CE911F39-4406-4A18-AE92-1D1933D42A79}">
      <dgm:prSet/>
      <dgm:spPr/>
      <dgm:t>
        <a:bodyPr/>
        <a:lstStyle/>
        <a:p>
          <a:endParaRPr lang="en-US"/>
        </a:p>
      </dgm:t>
    </dgm:pt>
    <dgm:pt modelId="{57953636-9965-447E-B84D-873C0FC1D180}">
      <dgm:prSet/>
      <dgm:spPr/>
      <dgm:t>
        <a:bodyPr/>
        <a:lstStyle/>
        <a:p>
          <a:r>
            <a:rPr lang="en-GB"/>
            <a:t>Step 8 – Deliver and Review</a:t>
          </a:r>
          <a:endParaRPr lang="en-US"/>
        </a:p>
      </dgm:t>
    </dgm:pt>
    <dgm:pt modelId="{CF8CCA39-C70C-494F-8382-F2197EE668ED}" type="parTrans" cxnId="{84FA416D-A400-4DEA-9464-79419E1229D8}">
      <dgm:prSet/>
      <dgm:spPr/>
      <dgm:t>
        <a:bodyPr/>
        <a:lstStyle/>
        <a:p>
          <a:endParaRPr lang="en-US"/>
        </a:p>
      </dgm:t>
    </dgm:pt>
    <dgm:pt modelId="{B2F4D873-9E7A-406D-B6D3-9BD349D13AEE}" type="sibTrans" cxnId="{84FA416D-A400-4DEA-9464-79419E1229D8}">
      <dgm:prSet/>
      <dgm:spPr/>
      <dgm:t>
        <a:bodyPr/>
        <a:lstStyle/>
        <a:p>
          <a:endParaRPr lang="en-US"/>
        </a:p>
      </dgm:t>
    </dgm:pt>
    <dgm:pt modelId="{FD685785-41C1-4B50-9348-08EB47612B8F}" type="pres">
      <dgm:prSet presAssocID="{51F83871-D069-4489-A3A4-242CA8852B57}" presName="Name0" presStyleCnt="0">
        <dgm:presLayoutVars>
          <dgm:dir/>
          <dgm:resizeHandles val="exact"/>
        </dgm:presLayoutVars>
      </dgm:prSet>
      <dgm:spPr/>
    </dgm:pt>
    <dgm:pt modelId="{AF3BB925-FB9B-4C3F-A617-40C9BBE00A93}" type="pres">
      <dgm:prSet presAssocID="{0A387F29-220A-4202-940C-BBAAF5290A8A}" presName="node" presStyleLbl="node1" presStyleIdx="0" presStyleCnt="8">
        <dgm:presLayoutVars>
          <dgm:bulletEnabled val="1"/>
        </dgm:presLayoutVars>
      </dgm:prSet>
      <dgm:spPr/>
    </dgm:pt>
    <dgm:pt modelId="{7FBCA517-3715-479E-921E-C8D76A9B0EF0}" type="pres">
      <dgm:prSet presAssocID="{723C4D87-2D05-4B40-9207-5600802E33BA}" presName="sibTrans" presStyleLbl="sibTrans1D1" presStyleIdx="0" presStyleCnt="7"/>
      <dgm:spPr/>
    </dgm:pt>
    <dgm:pt modelId="{484BE37E-A944-4E91-8C8A-C5F49B65C7D9}" type="pres">
      <dgm:prSet presAssocID="{723C4D87-2D05-4B40-9207-5600802E33BA}" presName="connectorText" presStyleLbl="sibTrans1D1" presStyleIdx="0" presStyleCnt="7"/>
      <dgm:spPr/>
    </dgm:pt>
    <dgm:pt modelId="{575A9E9B-2F9F-4846-9E62-A8C76304471C}" type="pres">
      <dgm:prSet presAssocID="{85203DD8-8E0F-464E-9EC5-7C215CD2492E}" presName="node" presStyleLbl="node1" presStyleIdx="1" presStyleCnt="8">
        <dgm:presLayoutVars>
          <dgm:bulletEnabled val="1"/>
        </dgm:presLayoutVars>
      </dgm:prSet>
      <dgm:spPr/>
    </dgm:pt>
    <dgm:pt modelId="{6F2DE041-4592-446D-A8F7-A2F478AA53E7}" type="pres">
      <dgm:prSet presAssocID="{C330B29D-16CE-4DB2-A2B2-065E056C1B0B}" presName="sibTrans" presStyleLbl="sibTrans1D1" presStyleIdx="1" presStyleCnt="7"/>
      <dgm:spPr/>
    </dgm:pt>
    <dgm:pt modelId="{36BDE145-105E-4F97-8C16-2AC5024EF03B}" type="pres">
      <dgm:prSet presAssocID="{C330B29D-16CE-4DB2-A2B2-065E056C1B0B}" presName="connectorText" presStyleLbl="sibTrans1D1" presStyleIdx="1" presStyleCnt="7"/>
      <dgm:spPr/>
    </dgm:pt>
    <dgm:pt modelId="{3E1D88F7-AD6C-453D-A09D-BCD1CF334E58}" type="pres">
      <dgm:prSet presAssocID="{0EC28F11-D964-4BE4-B9F7-5E0A2B2E7B5D}" presName="node" presStyleLbl="node1" presStyleIdx="2" presStyleCnt="8">
        <dgm:presLayoutVars>
          <dgm:bulletEnabled val="1"/>
        </dgm:presLayoutVars>
      </dgm:prSet>
      <dgm:spPr/>
    </dgm:pt>
    <dgm:pt modelId="{D042BF07-ACA1-4B26-BC3D-FD72329A298D}" type="pres">
      <dgm:prSet presAssocID="{B7F24002-308C-4242-A4BD-80B153D7941C}" presName="sibTrans" presStyleLbl="sibTrans1D1" presStyleIdx="2" presStyleCnt="7"/>
      <dgm:spPr/>
    </dgm:pt>
    <dgm:pt modelId="{C58CDEDB-AF37-4A35-A288-AD787308624D}" type="pres">
      <dgm:prSet presAssocID="{B7F24002-308C-4242-A4BD-80B153D7941C}" presName="connectorText" presStyleLbl="sibTrans1D1" presStyleIdx="2" presStyleCnt="7"/>
      <dgm:spPr/>
    </dgm:pt>
    <dgm:pt modelId="{A1FD9481-B2C0-4972-A6E0-30551954D053}" type="pres">
      <dgm:prSet presAssocID="{10F119F9-62C5-4CBA-90A7-FAB95E48502A}" presName="node" presStyleLbl="node1" presStyleIdx="3" presStyleCnt="8">
        <dgm:presLayoutVars>
          <dgm:bulletEnabled val="1"/>
        </dgm:presLayoutVars>
      </dgm:prSet>
      <dgm:spPr/>
    </dgm:pt>
    <dgm:pt modelId="{A3D73CEE-3DE9-4CD4-BF46-FAF803F56162}" type="pres">
      <dgm:prSet presAssocID="{985183E0-70F8-4E6B-93B0-E990DBC4BF68}" presName="sibTrans" presStyleLbl="sibTrans1D1" presStyleIdx="3" presStyleCnt="7"/>
      <dgm:spPr/>
    </dgm:pt>
    <dgm:pt modelId="{08F458AD-C6A1-491C-B35F-682A0A15010C}" type="pres">
      <dgm:prSet presAssocID="{985183E0-70F8-4E6B-93B0-E990DBC4BF68}" presName="connectorText" presStyleLbl="sibTrans1D1" presStyleIdx="3" presStyleCnt="7"/>
      <dgm:spPr/>
    </dgm:pt>
    <dgm:pt modelId="{0FAFBBD9-155C-4892-A1F9-22764EAE2825}" type="pres">
      <dgm:prSet presAssocID="{F8B6EC8B-A8F2-4B75-B436-2D15A2F8E86F}" presName="node" presStyleLbl="node1" presStyleIdx="4" presStyleCnt="8">
        <dgm:presLayoutVars>
          <dgm:bulletEnabled val="1"/>
        </dgm:presLayoutVars>
      </dgm:prSet>
      <dgm:spPr/>
    </dgm:pt>
    <dgm:pt modelId="{45BC6061-E5F9-4456-9F07-E270DC4BA75F}" type="pres">
      <dgm:prSet presAssocID="{4B838726-EC44-48BC-BE30-47F7E53B96D3}" presName="sibTrans" presStyleLbl="sibTrans1D1" presStyleIdx="4" presStyleCnt="7"/>
      <dgm:spPr/>
    </dgm:pt>
    <dgm:pt modelId="{30BC17A0-ABCF-415D-9FE5-97DA4ACC6097}" type="pres">
      <dgm:prSet presAssocID="{4B838726-EC44-48BC-BE30-47F7E53B96D3}" presName="connectorText" presStyleLbl="sibTrans1D1" presStyleIdx="4" presStyleCnt="7"/>
      <dgm:spPr/>
    </dgm:pt>
    <dgm:pt modelId="{B8E59C98-61B5-44A5-8E2C-9A60B0392410}" type="pres">
      <dgm:prSet presAssocID="{1206E3D2-0AFD-4BA3-83E6-1E2F33A024EB}" presName="node" presStyleLbl="node1" presStyleIdx="5" presStyleCnt="8">
        <dgm:presLayoutVars>
          <dgm:bulletEnabled val="1"/>
        </dgm:presLayoutVars>
      </dgm:prSet>
      <dgm:spPr/>
    </dgm:pt>
    <dgm:pt modelId="{55C67F34-584F-4CCC-A66A-D103EAF0CF11}" type="pres">
      <dgm:prSet presAssocID="{EBB006B2-D439-4BD9-9534-C442B7774066}" presName="sibTrans" presStyleLbl="sibTrans1D1" presStyleIdx="5" presStyleCnt="7"/>
      <dgm:spPr/>
    </dgm:pt>
    <dgm:pt modelId="{5D7C195E-B3CE-4501-BDFF-3760B343ADDB}" type="pres">
      <dgm:prSet presAssocID="{EBB006B2-D439-4BD9-9534-C442B7774066}" presName="connectorText" presStyleLbl="sibTrans1D1" presStyleIdx="5" presStyleCnt="7"/>
      <dgm:spPr/>
    </dgm:pt>
    <dgm:pt modelId="{F45A5916-CB88-4092-B10D-ED7DDCC21C5A}" type="pres">
      <dgm:prSet presAssocID="{3F31A6B4-D57F-462A-AB01-EC30416A749E}" presName="node" presStyleLbl="node1" presStyleIdx="6" presStyleCnt="8">
        <dgm:presLayoutVars>
          <dgm:bulletEnabled val="1"/>
        </dgm:presLayoutVars>
      </dgm:prSet>
      <dgm:spPr/>
    </dgm:pt>
    <dgm:pt modelId="{3910D93B-B663-4F21-B3C1-B6D6DB1E326C}" type="pres">
      <dgm:prSet presAssocID="{2BECCF69-741F-46F8-B0BF-D861F7C29F99}" presName="sibTrans" presStyleLbl="sibTrans1D1" presStyleIdx="6" presStyleCnt="7"/>
      <dgm:spPr/>
    </dgm:pt>
    <dgm:pt modelId="{2D37F099-3D55-40EC-B3E6-F6540833D4F4}" type="pres">
      <dgm:prSet presAssocID="{2BECCF69-741F-46F8-B0BF-D861F7C29F99}" presName="connectorText" presStyleLbl="sibTrans1D1" presStyleIdx="6" presStyleCnt="7"/>
      <dgm:spPr/>
    </dgm:pt>
    <dgm:pt modelId="{F963953C-0515-4913-AB1B-5EEFB58972BC}" type="pres">
      <dgm:prSet presAssocID="{57953636-9965-447E-B84D-873C0FC1D180}" presName="node" presStyleLbl="node1" presStyleIdx="7" presStyleCnt="8">
        <dgm:presLayoutVars>
          <dgm:bulletEnabled val="1"/>
        </dgm:presLayoutVars>
      </dgm:prSet>
      <dgm:spPr/>
    </dgm:pt>
  </dgm:ptLst>
  <dgm:cxnLst>
    <dgm:cxn modelId="{80279D08-6386-4230-9E99-1BE7EBAB51B3}" type="presOf" srcId="{4B838726-EC44-48BC-BE30-47F7E53B96D3}" destId="{30BC17A0-ABCF-415D-9FE5-97DA4ACC6097}" srcOrd="1" destOrd="0" presId="urn:microsoft.com/office/officeart/2016/7/layout/RepeatingBendingProcessNew"/>
    <dgm:cxn modelId="{81D7E81D-5652-43C3-9DD8-8A65D6208C21}" srcId="{51F83871-D069-4489-A3A4-242CA8852B57}" destId="{1206E3D2-0AFD-4BA3-83E6-1E2F33A024EB}" srcOrd="5" destOrd="0" parTransId="{9C3DA790-6C34-4A1E-BB29-D0D8EAC7CBD3}" sibTransId="{EBB006B2-D439-4BD9-9534-C442B7774066}"/>
    <dgm:cxn modelId="{4DEB6D1F-2FCA-4C1A-9FB7-42D0C3CF0B75}" type="presOf" srcId="{C330B29D-16CE-4DB2-A2B2-065E056C1B0B}" destId="{36BDE145-105E-4F97-8C16-2AC5024EF03B}" srcOrd="1" destOrd="0" presId="urn:microsoft.com/office/officeart/2016/7/layout/RepeatingBendingProcessNew"/>
    <dgm:cxn modelId="{B24B762F-3AD1-426C-B4EA-813F1C8EA7EF}" srcId="{51F83871-D069-4489-A3A4-242CA8852B57}" destId="{0EC28F11-D964-4BE4-B9F7-5E0A2B2E7B5D}" srcOrd="2" destOrd="0" parTransId="{C699A434-3078-4C98-810C-4AE0DCD01F93}" sibTransId="{B7F24002-308C-4242-A4BD-80B153D7941C}"/>
    <dgm:cxn modelId="{C6996C30-0F02-4790-AE49-D25E497CA1E2}" type="presOf" srcId="{F8B6EC8B-A8F2-4B75-B436-2D15A2F8E86F}" destId="{0FAFBBD9-155C-4892-A1F9-22764EAE2825}" srcOrd="0" destOrd="0" presId="urn:microsoft.com/office/officeart/2016/7/layout/RepeatingBendingProcessNew"/>
    <dgm:cxn modelId="{CE911F39-4406-4A18-AE92-1D1933D42A79}" srcId="{51F83871-D069-4489-A3A4-242CA8852B57}" destId="{3F31A6B4-D57F-462A-AB01-EC30416A749E}" srcOrd="6" destOrd="0" parTransId="{274A796A-FA30-415C-B25C-5659EE670513}" sibTransId="{2BECCF69-741F-46F8-B0BF-D861F7C29F99}"/>
    <dgm:cxn modelId="{2097E93D-073A-494E-AFC2-0F10AE669579}" srcId="{51F83871-D069-4489-A3A4-242CA8852B57}" destId="{85203DD8-8E0F-464E-9EC5-7C215CD2492E}" srcOrd="1" destOrd="0" parTransId="{D6E26254-01AA-4EE2-89A4-5EC833C70BCF}" sibTransId="{C330B29D-16CE-4DB2-A2B2-065E056C1B0B}"/>
    <dgm:cxn modelId="{267D2662-358E-4B8D-9936-9E844657DB37}" srcId="{51F83871-D069-4489-A3A4-242CA8852B57}" destId="{10F119F9-62C5-4CBA-90A7-FAB95E48502A}" srcOrd="3" destOrd="0" parTransId="{49732625-BA88-4F80-BC3C-5BD90CEDC579}" sibTransId="{985183E0-70F8-4E6B-93B0-E990DBC4BF68}"/>
    <dgm:cxn modelId="{B8FBC942-15EB-40B0-8EAA-14A376932A1F}" type="presOf" srcId="{51F83871-D069-4489-A3A4-242CA8852B57}" destId="{FD685785-41C1-4B50-9348-08EB47612B8F}" srcOrd="0" destOrd="0" presId="urn:microsoft.com/office/officeart/2016/7/layout/RepeatingBendingProcessNew"/>
    <dgm:cxn modelId="{B1AC9C65-19E3-4FF0-B2B1-B76E79F52040}" type="presOf" srcId="{2BECCF69-741F-46F8-B0BF-D861F7C29F99}" destId="{3910D93B-B663-4F21-B3C1-B6D6DB1E326C}" srcOrd="0" destOrd="0" presId="urn:microsoft.com/office/officeart/2016/7/layout/RepeatingBendingProcessNew"/>
    <dgm:cxn modelId="{4F8A1547-0C7D-4E18-9B4C-56D9C3E4DABB}" type="presOf" srcId="{EBB006B2-D439-4BD9-9534-C442B7774066}" destId="{5D7C195E-B3CE-4501-BDFF-3760B343ADDB}" srcOrd="1" destOrd="0" presId="urn:microsoft.com/office/officeart/2016/7/layout/RepeatingBendingProcessNew"/>
    <dgm:cxn modelId="{50FC7B48-7B79-436D-858A-68B48956780F}" type="presOf" srcId="{0EC28F11-D964-4BE4-B9F7-5E0A2B2E7B5D}" destId="{3E1D88F7-AD6C-453D-A09D-BCD1CF334E58}" srcOrd="0" destOrd="0" presId="urn:microsoft.com/office/officeart/2016/7/layout/RepeatingBendingProcessNew"/>
    <dgm:cxn modelId="{FA19BC68-F17C-450B-9320-BB816CA8C90B}" type="presOf" srcId="{85203DD8-8E0F-464E-9EC5-7C215CD2492E}" destId="{575A9E9B-2F9F-4846-9E62-A8C76304471C}" srcOrd="0" destOrd="0" presId="urn:microsoft.com/office/officeart/2016/7/layout/RepeatingBendingProcessNew"/>
    <dgm:cxn modelId="{C67CDA69-01CB-4AC1-AFA8-90F6687462E5}" type="presOf" srcId="{723C4D87-2D05-4B40-9207-5600802E33BA}" destId="{484BE37E-A944-4E91-8C8A-C5F49B65C7D9}" srcOrd="1" destOrd="0" presId="urn:microsoft.com/office/officeart/2016/7/layout/RepeatingBendingProcessNew"/>
    <dgm:cxn modelId="{0DBD2E6B-9174-4053-8FFA-9F3AEC751A52}" type="presOf" srcId="{C330B29D-16CE-4DB2-A2B2-065E056C1B0B}" destId="{6F2DE041-4592-446D-A8F7-A2F478AA53E7}" srcOrd="0" destOrd="0" presId="urn:microsoft.com/office/officeart/2016/7/layout/RepeatingBendingProcessNew"/>
    <dgm:cxn modelId="{84FA416D-A400-4DEA-9464-79419E1229D8}" srcId="{51F83871-D069-4489-A3A4-242CA8852B57}" destId="{57953636-9965-447E-B84D-873C0FC1D180}" srcOrd="7" destOrd="0" parTransId="{CF8CCA39-C70C-494F-8382-F2197EE668ED}" sibTransId="{B2F4D873-9E7A-406D-B6D3-9BD349D13AEE}"/>
    <dgm:cxn modelId="{35AE934D-A182-4C9A-A92C-EC24B57520FF}" type="presOf" srcId="{57953636-9965-447E-B84D-873C0FC1D180}" destId="{F963953C-0515-4913-AB1B-5EEFB58972BC}" srcOrd="0" destOrd="0" presId="urn:microsoft.com/office/officeart/2016/7/layout/RepeatingBendingProcessNew"/>
    <dgm:cxn modelId="{8AC31571-8120-472D-99D5-826BEA9C3050}" type="presOf" srcId="{723C4D87-2D05-4B40-9207-5600802E33BA}" destId="{7FBCA517-3715-479E-921E-C8D76A9B0EF0}" srcOrd="0" destOrd="0" presId="urn:microsoft.com/office/officeart/2016/7/layout/RepeatingBendingProcessNew"/>
    <dgm:cxn modelId="{FCC56B91-F72A-4EFE-81A7-9F6E6558F7FF}" type="presOf" srcId="{B7F24002-308C-4242-A4BD-80B153D7941C}" destId="{C58CDEDB-AF37-4A35-A288-AD787308624D}" srcOrd="1" destOrd="0" presId="urn:microsoft.com/office/officeart/2016/7/layout/RepeatingBendingProcessNew"/>
    <dgm:cxn modelId="{80B4A396-5D2F-4C1F-B570-8830B5F71ED2}" type="presOf" srcId="{3F31A6B4-D57F-462A-AB01-EC30416A749E}" destId="{F45A5916-CB88-4092-B10D-ED7DDCC21C5A}" srcOrd="0" destOrd="0" presId="urn:microsoft.com/office/officeart/2016/7/layout/RepeatingBendingProcessNew"/>
    <dgm:cxn modelId="{D62A6D97-CF70-40B3-9BCE-490A9AAC08EA}" type="presOf" srcId="{0A387F29-220A-4202-940C-BBAAF5290A8A}" destId="{AF3BB925-FB9B-4C3F-A617-40C9BBE00A93}" srcOrd="0" destOrd="0" presId="urn:microsoft.com/office/officeart/2016/7/layout/RepeatingBendingProcessNew"/>
    <dgm:cxn modelId="{7A700A98-7A79-41A9-AB68-7FF5F665A129}" type="presOf" srcId="{B7F24002-308C-4242-A4BD-80B153D7941C}" destId="{D042BF07-ACA1-4B26-BC3D-FD72329A298D}" srcOrd="0" destOrd="0" presId="urn:microsoft.com/office/officeart/2016/7/layout/RepeatingBendingProcessNew"/>
    <dgm:cxn modelId="{DB6356C0-28DA-4EB7-B508-A4C94CE7C5DD}" type="presOf" srcId="{2BECCF69-741F-46F8-B0BF-D861F7C29F99}" destId="{2D37F099-3D55-40EC-B3E6-F6540833D4F4}" srcOrd="1" destOrd="0" presId="urn:microsoft.com/office/officeart/2016/7/layout/RepeatingBendingProcessNew"/>
    <dgm:cxn modelId="{2BD710C1-4646-4C00-8475-F0FDD528BF2F}" type="presOf" srcId="{1206E3D2-0AFD-4BA3-83E6-1E2F33A024EB}" destId="{B8E59C98-61B5-44A5-8E2C-9A60B0392410}" srcOrd="0" destOrd="0" presId="urn:microsoft.com/office/officeart/2016/7/layout/RepeatingBendingProcessNew"/>
    <dgm:cxn modelId="{CFC1F1CB-31A7-407E-B940-7414B6F71737}" type="presOf" srcId="{EBB006B2-D439-4BD9-9534-C442B7774066}" destId="{55C67F34-584F-4CCC-A66A-D103EAF0CF11}" srcOrd="0" destOrd="0" presId="urn:microsoft.com/office/officeart/2016/7/layout/RepeatingBendingProcessNew"/>
    <dgm:cxn modelId="{08CDFDCB-2CB8-483D-B32B-972D53735293}" srcId="{51F83871-D069-4489-A3A4-242CA8852B57}" destId="{0A387F29-220A-4202-940C-BBAAF5290A8A}" srcOrd="0" destOrd="0" parTransId="{313DDBCE-38B3-42DA-9B74-45871656921F}" sibTransId="{723C4D87-2D05-4B40-9207-5600802E33BA}"/>
    <dgm:cxn modelId="{FC03FBDF-1C81-43BD-968F-FA59BED5EE70}" type="presOf" srcId="{4B838726-EC44-48BC-BE30-47F7E53B96D3}" destId="{45BC6061-E5F9-4456-9F07-E270DC4BA75F}" srcOrd="0" destOrd="0" presId="urn:microsoft.com/office/officeart/2016/7/layout/RepeatingBendingProcessNew"/>
    <dgm:cxn modelId="{30C31CE3-602B-4091-BC06-0F0B344A4AA2}" type="presOf" srcId="{985183E0-70F8-4E6B-93B0-E990DBC4BF68}" destId="{A3D73CEE-3DE9-4CD4-BF46-FAF803F56162}" srcOrd="0" destOrd="0" presId="urn:microsoft.com/office/officeart/2016/7/layout/RepeatingBendingProcessNew"/>
    <dgm:cxn modelId="{5BB5CAE4-B06E-41E7-A697-482C14E53615}" type="presOf" srcId="{985183E0-70F8-4E6B-93B0-E990DBC4BF68}" destId="{08F458AD-C6A1-491C-B35F-682A0A15010C}" srcOrd="1" destOrd="0" presId="urn:microsoft.com/office/officeart/2016/7/layout/RepeatingBendingProcessNew"/>
    <dgm:cxn modelId="{33352CF6-03FC-43AA-AE2F-9F763018E1AD}" srcId="{51F83871-D069-4489-A3A4-242CA8852B57}" destId="{F8B6EC8B-A8F2-4B75-B436-2D15A2F8E86F}" srcOrd="4" destOrd="0" parTransId="{1547BE75-E205-47DD-9C7E-493EAF6F14FF}" sibTransId="{4B838726-EC44-48BC-BE30-47F7E53B96D3}"/>
    <dgm:cxn modelId="{7BB3FDFD-C38E-489B-A3CA-2D5A4502406F}" type="presOf" srcId="{10F119F9-62C5-4CBA-90A7-FAB95E48502A}" destId="{A1FD9481-B2C0-4972-A6E0-30551954D053}" srcOrd="0" destOrd="0" presId="urn:microsoft.com/office/officeart/2016/7/layout/RepeatingBendingProcessNew"/>
    <dgm:cxn modelId="{976F402C-6C12-4117-842A-B933B73E8C36}" type="presParOf" srcId="{FD685785-41C1-4B50-9348-08EB47612B8F}" destId="{AF3BB925-FB9B-4C3F-A617-40C9BBE00A93}" srcOrd="0" destOrd="0" presId="urn:microsoft.com/office/officeart/2016/7/layout/RepeatingBendingProcessNew"/>
    <dgm:cxn modelId="{6ECD98F5-32A2-4222-9F7C-CF1B9084D28A}" type="presParOf" srcId="{FD685785-41C1-4B50-9348-08EB47612B8F}" destId="{7FBCA517-3715-479E-921E-C8D76A9B0EF0}" srcOrd="1" destOrd="0" presId="urn:microsoft.com/office/officeart/2016/7/layout/RepeatingBendingProcessNew"/>
    <dgm:cxn modelId="{0BE3F80B-9814-49F5-83B3-251BE2735A95}" type="presParOf" srcId="{7FBCA517-3715-479E-921E-C8D76A9B0EF0}" destId="{484BE37E-A944-4E91-8C8A-C5F49B65C7D9}" srcOrd="0" destOrd="0" presId="urn:microsoft.com/office/officeart/2016/7/layout/RepeatingBendingProcessNew"/>
    <dgm:cxn modelId="{9D2E388F-DB97-42CF-A650-9BD66EFB012B}" type="presParOf" srcId="{FD685785-41C1-4B50-9348-08EB47612B8F}" destId="{575A9E9B-2F9F-4846-9E62-A8C76304471C}" srcOrd="2" destOrd="0" presId="urn:microsoft.com/office/officeart/2016/7/layout/RepeatingBendingProcessNew"/>
    <dgm:cxn modelId="{7D38783D-25FB-4247-9198-8C655999274B}" type="presParOf" srcId="{FD685785-41C1-4B50-9348-08EB47612B8F}" destId="{6F2DE041-4592-446D-A8F7-A2F478AA53E7}" srcOrd="3" destOrd="0" presId="urn:microsoft.com/office/officeart/2016/7/layout/RepeatingBendingProcessNew"/>
    <dgm:cxn modelId="{32523CE7-9C1F-4AB2-9793-8C5CF8026157}" type="presParOf" srcId="{6F2DE041-4592-446D-A8F7-A2F478AA53E7}" destId="{36BDE145-105E-4F97-8C16-2AC5024EF03B}" srcOrd="0" destOrd="0" presId="urn:microsoft.com/office/officeart/2016/7/layout/RepeatingBendingProcessNew"/>
    <dgm:cxn modelId="{76EAC0CD-70AD-45D6-95D6-CD52911A1D66}" type="presParOf" srcId="{FD685785-41C1-4B50-9348-08EB47612B8F}" destId="{3E1D88F7-AD6C-453D-A09D-BCD1CF334E58}" srcOrd="4" destOrd="0" presId="urn:microsoft.com/office/officeart/2016/7/layout/RepeatingBendingProcessNew"/>
    <dgm:cxn modelId="{0E4C943C-3890-453B-B02A-95D107570AD9}" type="presParOf" srcId="{FD685785-41C1-4B50-9348-08EB47612B8F}" destId="{D042BF07-ACA1-4B26-BC3D-FD72329A298D}" srcOrd="5" destOrd="0" presId="urn:microsoft.com/office/officeart/2016/7/layout/RepeatingBendingProcessNew"/>
    <dgm:cxn modelId="{53E3FD12-68A2-4F5A-BB7F-AA7DB4EB2B6B}" type="presParOf" srcId="{D042BF07-ACA1-4B26-BC3D-FD72329A298D}" destId="{C58CDEDB-AF37-4A35-A288-AD787308624D}" srcOrd="0" destOrd="0" presId="urn:microsoft.com/office/officeart/2016/7/layout/RepeatingBendingProcessNew"/>
    <dgm:cxn modelId="{1EF3746A-09D4-4999-A6E6-C7D8445A46FF}" type="presParOf" srcId="{FD685785-41C1-4B50-9348-08EB47612B8F}" destId="{A1FD9481-B2C0-4972-A6E0-30551954D053}" srcOrd="6" destOrd="0" presId="urn:microsoft.com/office/officeart/2016/7/layout/RepeatingBendingProcessNew"/>
    <dgm:cxn modelId="{5951B3BA-9C50-4ED0-B1A4-D9961DEC5D4B}" type="presParOf" srcId="{FD685785-41C1-4B50-9348-08EB47612B8F}" destId="{A3D73CEE-3DE9-4CD4-BF46-FAF803F56162}" srcOrd="7" destOrd="0" presId="urn:microsoft.com/office/officeart/2016/7/layout/RepeatingBendingProcessNew"/>
    <dgm:cxn modelId="{233B8D71-C8B1-4C17-9D65-49E049058648}" type="presParOf" srcId="{A3D73CEE-3DE9-4CD4-BF46-FAF803F56162}" destId="{08F458AD-C6A1-491C-B35F-682A0A15010C}" srcOrd="0" destOrd="0" presId="urn:microsoft.com/office/officeart/2016/7/layout/RepeatingBendingProcessNew"/>
    <dgm:cxn modelId="{C2EF6581-17E9-4535-9649-E60F954F33B0}" type="presParOf" srcId="{FD685785-41C1-4B50-9348-08EB47612B8F}" destId="{0FAFBBD9-155C-4892-A1F9-22764EAE2825}" srcOrd="8" destOrd="0" presId="urn:microsoft.com/office/officeart/2016/7/layout/RepeatingBendingProcessNew"/>
    <dgm:cxn modelId="{17DA4EDA-EFF8-43AA-9D30-725E70A44DB4}" type="presParOf" srcId="{FD685785-41C1-4B50-9348-08EB47612B8F}" destId="{45BC6061-E5F9-4456-9F07-E270DC4BA75F}" srcOrd="9" destOrd="0" presId="urn:microsoft.com/office/officeart/2016/7/layout/RepeatingBendingProcessNew"/>
    <dgm:cxn modelId="{52125EA2-7260-4CD6-AF9C-803891587716}" type="presParOf" srcId="{45BC6061-E5F9-4456-9F07-E270DC4BA75F}" destId="{30BC17A0-ABCF-415D-9FE5-97DA4ACC6097}" srcOrd="0" destOrd="0" presId="urn:microsoft.com/office/officeart/2016/7/layout/RepeatingBendingProcessNew"/>
    <dgm:cxn modelId="{9C82FD9C-BBDC-42F4-B184-232126EB7146}" type="presParOf" srcId="{FD685785-41C1-4B50-9348-08EB47612B8F}" destId="{B8E59C98-61B5-44A5-8E2C-9A60B0392410}" srcOrd="10" destOrd="0" presId="urn:microsoft.com/office/officeart/2016/7/layout/RepeatingBendingProcessNew"/>
    <dgm:cxn modelId="{C37A17D7-0A31-4D62-B539-2EE63DDAA412}" type="presParOf" srcId="{FD685785-41C1-4B50-9348-08EB47612B8F}" destId="{55C67F34-584F-4CCC-A66A-D103EAF0CF11}" srcOrd="11" destOrd="0" presId="urn:microsoft.com/office/officeart/2016/7/layout/RepeatingBendingProcessNew"/>
    <dgm:cxn modelId="{FAC4DB74-7884-4711-BD0E-F2CFB637AE3C}" type="presParOf" srcId="{55C67F34-584F-4CCC-A66A-D103EAF0CF11}" destId="{5D7C195E-B3CE-4501-BDFF-3760B343ADDB}" srcOrd="0" destOrd="0" presId="urn:microsoft.com/office/officeart/2016/7/layout/RepeatingBendingProcessNew"/>
    <dgm:cxn modelId="{8C6ED0AD-47FD-4308-A50E-95C6D0D96014}" type="presParOf" srcId="{FD685785-41C1-4B50-9348-08EB47612B8F}" destId="{F45A5916-CB88-4092-B10D-ED7DDCC21C5A}" srcOrd="12" destOrd="0" presId="urn:microsoft.com/office/officeart/2016/7/layout/RepeatingBendingProcessNew"/>
    <dgm:cxn modelId="{5EF81EBC-E598-4671-B01D-7D5D5F395D7F}" type="presParOf" srcId="{FD685785-41C1-4B50-9348-08EB47612B8F}" destId="{3910D93B-B663-4F21-B3C1-B6D6DB1E326C}" srcOrd="13" destOrd="0" presId="urn:microsoft.com/office/officeart/2016/7/layout/RepeatingBendingProcessNew"/>
    <dgm:cxn modelId="{76B275D8-125D-4378-AA4F-9321F33E32C3}" type="presParOf" srcId="{3910D93B-B663-4F21-B3C1-B6D6DB1E326C}" destId="{2D37F099-3D55-40EC-B3E6-F6540833D4F4}" srcOrd="0" destOrd="0" presId="urn:microsoft.com/office/officeart/2016/7/layout/RepeatingBendingProcessNew"/>
    <dgm:cxn modelId="{5EA838C7-407B-44C6-9C1F-77E70B620631}" type="presParOf" srcId="{FD685785-41C1-4B50-9348-08EB47612B8F}" destId="{F963953C-0515-4913-AB1B-5EEFB58972BC}"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A4F05D8-2269-4A0E-8252-847DD44C169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2078066-283C-4823-AB80-93DFAACE023C}">
      <dgm:prSet/>
      <dgm:spPr/>
      <dgm:t>
        <a:bodyPr/>
        <a:lstStyle/>
        <a:p>
          <a:r>
            <a:rPr lang="en-GB"/>
            <a:t>Creates a culture and identity</a:t>
          </a:r>
          <a:endParaRPr lang="en-US"/>
        </a:p>
      </dgm:t>
    </dgm:pt>
    <dgm:pt modelId="{CB262538-CDCB-477B-A2A0-A1286CBC73CD}" type="parTrans" cxnId="{E2D47312-F677-40B1-ADA5-6BD93BB17056}">
      <dgm:prSet/>
      <dgm:spPr/>
      <dgm:t>
        <a:bodyPr/>
        <a:lstStyle/>
        <a:p>
          <a:endParaRPr lang="en-US"/>
        </a:p>
      </dgm:t>
    </dgm:pt>
    <dgm:pt modelId="{BE998FF8-496A-4AB6-82CA-B82F13D10B64}" type="sibTrans" cxnId="{E2D47312-F677-40B1-ADA5-6BD93BB17056}">
      <dgm:prSet/>
      <dgm:spPr/>
      <dgm:t>
        <a:bodyPr/>
        <a:lstStyle/>
        <a:p>
          <a:endParaRPr lang="en-US"/>
        </a:p>
      </dgm:t>
    </dgm:pt>
    <dgm:pt modelId="{9649981D-A656-43F9-8269-CDC9AB6D14C2}">
      <dgm:prSet/>
      <dgm:spPr/>
      <dgm:t>
        <a:bodyPr/>
        <a:lstStyle/>
        <a:p>
          <a:r>
            <a:rPr lang="en-GB"/>
            <a:t>Keeps up with new developments</a:t>
          </a:r>
          <a:endParaRPr lang="en-US"/>
        </a:p>
      </dgm:t>
    </dgm:pt>
    <dgm:pt modelId="{757B5D69-CDDE-4B78-9AC6-812052AB4B12}" type="parTrans" cxnId="{C8AB3B40-5B5B-462E-A587-C3D1AD5BB7AB}">
      <dgm:prSet/>
      <dgm:spPr/>
      <dgm:t>
        <a:bodyPr/>
        <a:lstStyle/>
        <a:p>
          <a:endParaRPr lang="en-US"/>
        </a:p>
      </dgm:t>
    </dgm:pt>
    <dgm:pt modelId="{53DF71AF-2796-4655-B8D9-1D41B7C0FAF3}" type="sibTrans" cxnId="{C8AB3B40-5B5B-462E-A587-C3D1AD5BB7AB}">
      <dgm:prSet/>
      <dgm:spPr/>
      <dgm:t>
        <a:bodyPr/>
        <a:lstStyle/>
        <a:p>
          <a:endParaRPr lang="en-US"/>
        </a:p>
      </dgm:t>
    </dgm:pt>
    <dgm:pt modelId="{633160B9-31C2-4EF0-A375-4D5FCDFB4E27}">
      <dgm:prSet/>
      <dgm:spPr/>
      <dgm:t>
        <a:bodyPr/>
        <a:lstStyle/>
        <a:p>
          <a:r>
            <a:rPr lang="en-GB"/>
            <a:t>Makes learning and teaching consistent</a:t>
          </a:r>
          <a:endParaRPr lang="en-US"/>
        </a:p>
      </dgm:t>
    </dgm:pt>
    <dgm:pt modelId="{1AE120E0-4A25-4F6A-818D-8F69C2C32576}" type="parTrans" cxnId="{FA3B26C8-4747-488C-A5E1-337A884CED93}">
      <dgm:prSet/>
      <dgm:spPr/>
      <dgm:t>
        <a:bodyPr/>
        <a:lstStyle/>
        <a:p>
          <a:endParaRPr lang="en-US"/>
        </a:p>
      </dgm:t>
    </dgm:pt>
    <dgm:pt modelId="{54DB13EF-C5CC-45C0-B07F-F3F20F9B9E27}" type="sibTrans" cxnId="{FA3B26C8-4747-488C-A5E1-337A884CED93}">
      <dgm:prSet/>
      <dgm:spPr/>
      <dgm:t>
        <a:bodyPr/>
        <a:lstStyle/>
        <a:p>
          <a:endParaRPr lang="en-US"/>
        </a:p>
      </dgm:t>
    </dgm:pt>
    <dgm:pt modelId="{DD10703F-3698-4F44-87C4-72538D2C7367}">
      <dgm:prSet/>
      <dgm:spPr/>
      <dgm:t>
        <a:bodyPr/>
        <a:lstStyle/>
        <a:p>
          <a:r>
            <a:rPr lang="en-GB"/>
            <a:t>Allows for collaboration</a:t>
          </a:r>
          <a:endParaRPr lang="en-US"/>
        </a:p>
      </dgm:t>
    </dgm:pt>
    <dgm:pt modelId="{12C57D09-4E75-4759-B6A3-13183B0EF9F8}" type="parTrans" cxnId="{93C3991B-B8AE-42D8-BA9D-8AA0F9DC41C4}">
      <dgm:prSet/>
      <dgm:spPr/>
      <dgm:t>
        <a:bodyPr/>
        <a:lstStyle/>
        <a:p>
          <a:endParaRPr lang="en-US"/>
        </a:p>
      </dgm:t>
    </dgm:pt>
    <dgm:pt modelId="{6D782FA9-33A9-4831-9410-8BAEF6499749}" type="sibTrans" cxnId="{93C3991B-B8AE-42D8-BA9D-8AA0F9DC41C4}">
      <dgm:prSet/>
      <dgm:spPr/>
      <dgm:t>
        <a:bodyPr/>
        <a:lstStyle/>
        <a:p>
          <a:endParaRPr lang="en-US"/>
        </a:p>
      </dgm:t>
    </dgm:pt>
    <dgm:pt modelId="{9C4657C6-C321-43EC-AEF9-6F882398298F}">
      <dgm:prSet/>
      <dgm:spPr/>
      <dgm:t>
        <a:bodyPr/>
        <a:lstStyle/>
        <a:p>
          <a:r>
            <a:rPr lang="en-GB"/>
            <a:t>Saves money</a:t>
          </a:r>
          <a:endParaRPr lang="en-US"/>
        </a:p>
      </dgm:t>
    </dgm:pt>
    <dgm:pt modelId="{8787F5A9-D81F-481D-AC31-8C03C341C9A7}" type="parTrans" cxnId="{4903BA04-3D08-4D38-8332-CC7E2D131561}">
      <dgm:prSet/>
      <dgm:spPr/>
      <dgm:t>
        <a:bodyPr/>
        <a:lstStyle/>
        <a:p>
          <a:endParaRPr lang="en-US"/>
        </a:p>
      </dgm:t>
    </dgm:pt>
    <dgm:pt modelId="{EAC6056F-F3E1-43CE-840A-0F831AB454E2}" type="sibTrans" cxnId="{4903BA04-3D08-4D38-8332-CC7E2D131561}">
      <dgm:prSet/>
      <dgm:spPr/>
      <dgm:t>
        <a:bodyPr/>
        <a:lstStyle/>
        <a:p>
          <a:endParaRPr lang="en-US"/>
        </a:p>
      </dgm:t>
    </dgm:pt>
    <dgm:pt modelId="{10AC2289-19EB-4A00-A3F1-B44B09D04873}">
      <dgm:prSet/>
      <dgm:spPr/>
      <dgm:t>
        <a:bodyPr/>
        <a:lstStyle/>
        <a:p>
          <a:r>
            <a:rPr lang="en-GB"/>
            <a:t>Aids in alignment</a:t>
          </a:r>
          <a:endParaRPr lang="en-US"/>
        </a:p>
      </dgm:t>
    </dgm:pt>
    <dgm:pt modelId="{E05BF46F-CD79-4E04-93D4-E9586F095C86}" type="parTrans" cxnId="{BEB3174F-DE82-4EB9-990F-CC8EAF7B5580}">
      <dgm:prSet/>
      <dgm:spPr/>
      <dgm:t>
        <a:bodyPr/>
        <a:lstStyle/>
        <a:p>
          <a:endParaRPr lang="en-US"/>
        </a:p>
      </dgm:t>
    </dgm:pt>
    <dgm:pt modelId="{5CC90A06-CD0E-4601-B8EB-4593B66E18ED}" type="sibTrans" cxnId="{BEB3174F-DE82-4EB9-990F-CC8EAF7B5580}">
      <dgm:prSet/>
      <dgm:spPr/>
      <dgm:t>
        <a:bodyPr/>
        <a:lstStyle/>
        <a:p>
          <a:endParaRPr lang="en-US"/>
        </a:p>
      </dgm:t>
    </dgm:pt>
    <dgm:pt modelId="{40579C30-8DA3-437F-A838-EF412485F8EF}">
      <dgm:prSet/>
      <dgm:spPr/>
      <dgm:t>
        <a:bodyPr/>
        <a:lstStyle/>
        <a:p>
          <a:r>
            <a:rPr lang="en-GB"/>
            <a:t>Allows for measurable targets</a:t>
          </a:r>
          <a:endParaRPr lang="en-US"/>
        </a:p>
      </dgm:t>
    </dgm:pt>
    <dgm:pt modelId="{2481CD0B-7839-4674-A3F4-99C82AF3E16B}" type="parTrans" cxnId="{B8B88CD8-A71C-4227-A92B-ED85BDD79B0D}">
      <dgm:prSet/>
      <dgm:spPr/>
      <dgm:t>
        <a:bodyPr/>
        <a:lstStyle/>
        <a:p>
          <a:endParaRPr lang="en-US"/>
        </a:p>
      </dgm:t>
    </dgm:pt>
    <dgm:pt modelId="{6DB03F0C-05E8-462F-830D-28BEF8E50229}" type="sibTrans" cxnId="{B8B88CD8-A71C-4227-A92B-ED85BDD79B0D}">
      <dgm:prSet/>
      <dgm:spPr/>
      <dgm:t>
        <a:bodyPr/>
        <a:lstStyle/>
        <a:p>
          <a:endParaRPr lang="en-US"/>
        </a:p>
      </dgm:t>
    </dgm:pt>
    <dgm:pt modelId="{9377D42F-8E74-49D8-BE94-A6721C0E6308}" type="pres">
      <dgm:prSet presAssocID="{EA4F05D8-2269-4A0E-8252-847DD44C1694}" presName="diagram" presStyleCnt="0">
        <dgm:presLayoutVars>
          <dgm:dir/>
          <dgm:resizeHandles val="exact"/>
        </dgm:presLayoutVars>
      </dgm:prSet>
      <dgm:spPr/>
    </dgm:pt>
    <dgm:pt modelId="{A8D4370B-53F8-444E-A6A1-0568083D5006}" type="pres">
      <dgm:prSet presAssocID="{82078066-283C-4823-AB80-93DFAACE023C}" presName="node" presStyleLbl="node1" presStyleIdx="0" presStyleCnt="7">
        <dgm:presLayoutVars>
          <dgm:bulletEnabled val="1"/>
        </dgm:presLayoutVars>
      </dgm:prSet>
      <dgm:spPr/>
    </dgm:pt>
    <dgm:pt modelId="{6BC1A329-C577-4A34-A753-4FB204CBB714}" type="pres">
      <dgm:prSet presAssocID="{BE998FF8-496A-4AB6-82CA-B82F13D10B64}" presName="sibTrans" presStyleCnt="0"/>
      <dgm:spPr/>
    </dgm:pt>
    <dgm:pt modelId="{198587DB-1526-4054-A059-6377B38BFC2F}" type="pres">
      <dgm:prSet presAssocID="{9649981D-A656-43F9-8269-CDC9AB6D14C2}" presName="node" presStyleLbl="node1" presStyleIdx="1" presStyleCnt="7">
        <dgm:presLayoutVars>
          <dgm:bulletEnabled val="1"/>
        </dgm:presLayoutVars>
      </dgm:prSet>
      <dgm:spPr/>
    </dgm:pt>
    <dgm:pt modelId="{6E6A1777-9E84-41A8-8524-5E6390DC2DF0}" type="pres">
      <dgm:prSet presAssocID="{53DF71AF-2796-4655-B8D9-1D41B7C0FAF3}" presName="sibTrans" presStyleCnt="0"/>
      <dgm:spPr/>
    </dgm:pt>
    <dgm:pt modelId="{1ACDD829-A016-423B-87D6-B95B01B64D61}" type="pres">
      <dgm:prSet presAssocID="{633160B9-31C2-4EF0-A375-4D5FCDFB4E27}" presName="node" presStyleLbl="node1" presStyleIdx="2" presStyleCnt="7">
        <dgm:presLayoutVars>
          <dgm:bulletEnabled val="1"/>
        </dgm:presLayoutVars>
      </dgm:prSet>
      <dgm:spPr/>
    </dgm:pt>
    <dgm:pt modelId="{32029790-F731-4724-8498-35910DE9C958}" type="pres">
      <dgm:prSet presAssocID="{54DB13EF-C5CC-45C0-B07F-F3F20F9B9E27}" presName="sibTrans" presStyleCnt="0"/>
      <dgm:spPr/>
    </dgm:pt>
    <dgm:pt modelId="{8B6604D3-FC6D-4388-AC31-4BBF0ECA7C7F}" type="pres">
      <dgm:prSet presAssocID="{DD10703F-3698-4F44-87C4-72538D2C7367}" presName="node" presStyleLbl="node1" presStyleIdx="3" presStyleCnt="7">
        <dgm:presLayoutVars>
          <dgm:bulletEnabled val="1"/>
        </dgm:presLayoutVars>
      </dgm:prSet>
      <dgm:spPr/>
    </dgm:pt>
    <dgm:pt modelId="{08FD3AE7-762E-4CF2-8BD6-4419423A65FC}" type="pres">
      <dgm:prSet presAssocID="{6D782FA9-33A9-4831-9410-8BAEF6499749}" presName="sibTrans" presStyleCnt="0"/>
      <dgm:spPr/>
    </dgm:pt>
    <dgm:pt modelId="{D37C6E02-1826-416C-90E2-FE79C92CF634}" type="pres">
      <dgm:prSet presAssocID="{9C4657C6-C321-43EC-AEF9-6F882398298F}" presName="node" presStyleLbl="node1" presStyleIdx="4" presStyleCnt="7">
        <dgm:presLayoutVars>
          <dgm:bulletEnabled val="1"/>
        </dgm:presLayoutVars>
      </dgm:prSet>
      <dgm:spPr/>
    </dgm:pt>
    <dgm:pt modelId="{A16DE42A-D33D-4B62-B48C-2E47FB4FEB41}" type="pres">
      <dgm:prSet presAssocID="{EAC6056F-F3E1-43CE-840A-0F831AB454E2}" presName="sibTrans" presStyleCnt="0"/>
      <dgm:spPr/>
    </dgm:pt>
    <dgm:pt modelId="{16B9F97C-9CB6-415E-ABCE-D475E47D1FA4}" type="pres">
      <dgm:prSet presAssocID="{10AC2289-19EB-4A00-A3F1-B44B09D04873}" presName="node" presStyleLbl="node1" presStyleIdx="5" presStyleCnt="7">
        <dgm:presLayoutVars>
          <dgm:bulletEnabled val="1"/>
        </dgm:presLayoutVars>
      </dgm:prSet>
      <dgm:spPr/>
    </dgm:pt>
    <dgm:pt modelId="{6B0D141C-D13B-41BB-98FE-7D9FA9807F39}" type="pres">
      <dgm:prSet presAssocID="{5CC90A06-CD0E-4601-B8EB-4593B66E18ED}" presName="sibTrans" presStyleCnt="0"/>
      <dgm:spPr/>
    </dgm:pt>
    <dgm:pt modelId="{401670B2-E328-40AE-9C20-78D5B715620C}" type="pres">
      <dgm:prSet presAssocID="{40579C30-8DA3-437F-A838-EF412485F8EF}" presName="node" presStyleLbl="node1" presStyleIdx="6" presStyleCnt="7">
        <dgm:presLayoutVars>
          <dgm:bulletEnabled val="1"/>
        </dgm:presLayoutVars>
      </dgm:prSet>
      <dgm:spPr/>
    </dgm:pt>
  </dgm:ptLst>
  <dgm:cxnLst>
    <dgm:cxn modelId="{4903BA04-3D08-4D38-8332-CC7E2D131561}" srcId="{EA4F05D8-2269-4A0E-8252-847DD44C1694}" destId="{9C4657C6-C321-43EC-AEF9-6F882398298F}" srcOrd="4" destOrd="0" parTransId="{8787F5A9-D81F-481D-AC31-8C03C341C9A7}" sibTransId="{EAC6056F-F3E1-43CE-840A-0F831AB454E2}"/>
    <dgm:cxn modelId="{E2D47312-F677-40B1-ADA5-6BD93BB17056}" srcId="{EA4F05D8-2269-4A0E-8252-847DD44C1694}" destId="{82078066-283C-4823-AB80-93DFAACE023C}" srcOrd="0" destOrd="0" parTransId="{CB262538-CDCB-477B-A2A0-A1286CBC73CD}" sibTransId="{BE998FF8-496A-4AB6-82CA-B82F13D10B64}"/>
    <dgm:cxn modelId="{93C3991B-B8AE-42D8-BA9D-8AA0F9DC41C4}" srcId="{EA4F05D8-2269-4A0E-8252-847DD44C1694}" destId="{DD10703F-3698-4F44-87C4-72538D2C7367}" srcOrd="3" destOrd="0" parTransId="{12C57D09-4E75-4759-B6A3-13183B0EF9F8}" sibTransId="{6D782FA9-33A9-4831-9410-8BAEF6499749}"/>
    <dgm:cxn modelId="{C8AB3B40-5B5B-462E-A587-C3D1AD5BB7AB}" srcId="{EA4F05D8-2269-4A0E-8252-847DD44C1694}" destId="{9649981D-A656-43F9-8269-CDC9AB6D14C2}" srcOrd="1" destOrd="0" parTransId="{757B5D69-CDDE-4B78-9AC6-812052AB4B12}" sibTransId="{53DF71AF-2796-4655-B8D9-1D41B7C0FAF3}"/>
    <dgm:cxn modelId="{3ADFB15D-F30C-4894-BD76-A3D45CF17F10}" type="presOf" srcId="{82078066-283C-4823-AB80-93DFAACE023C}" destId="{A8D4370B-53F8-444E-A6A1-0568083D5006}" srcOrd="0" destOrd="0" presId="urn:microsoft.com/office/officeart/2005/8/layout/default"/>
    <dgm:cxn modelId="{C25FF860-79BB-4DFB-9279-1001B3988466}" type="presOf" srcId="{9C4657C6-C321-43EC-AEF9-6F882398298F}" destId="{D37C6E02-1826-416C-90E2-FE79C92CF634}" srcOrd="0" destOrd="0" presId="urn:microsoft.com/office/officeart/2005/8/layout/default"/>
    <dgm:cxn modelId="{BEB3174F-DE82-4EB9-990F-CC8EAF7B5580}" srcId="{EA4F05D8-2269-4A0E-8252-847DD44C1694}" destId="{10AC2289-19EB-4A00-A3F1-B44B09D04873}" srcOrd="5" destOrd="0" parTransId="{E05BF46F-CD79-4E04-93D4-E9586F095C86}" sibTransId="{5CC90A06-CD0E-4601-B8EB-4593B66E18ED}"/>
    <dgm:cxn modelId="{A3B8B451-3D55-415F-8DAB-F9E491E6B76E}" type="presOf" srcId="{9649981D-A656-43F9-8269-CDC9AB6D14C2}" destId="{198587DB-1526-4054-A059-6377B38BFC2F}" srcOrd="0" destOrd="0" presId="urn:microsoft.com/office/officeart/2005/8/layout/default"/>
    <dgm:cxn modelId="{0DB4C872-113F-4E0D-977D-B98B73C43848}" type="presOf" srcId="{EA4F05D8-2269-4A0E-8252-847DD44C1694}" destId="{9377D42F-8E74-49D8-BE94-A6721C0E6308}" srcOrd="0" destOrd="0" presId="urn:microsoft.com/office/officeart/2005/8/layout/default"/>
    <dgm:cxn modelId="{190D7DA3-FF4F-4F77-94B3-F5FD70529EB9}" type="presOf" srcId="{DD10703F-3698-4F44-87C4-72538D2C7367}" destId="{8B6604D3-FC6D-4388-AC31-4BBF0ECA7C7F}" srcOrd="0" destOrd="0" presId="urn:microsoft.com/office/officeart/2005/8/layout/default"/>
    <dgm:cxn modelId="{74C8A3AD-3307-4CC7-B15C-BECACA9725CF}" type="presOf" srcId="{10AC2289-19EB-4A00-A3F1-B44B09D04873}" destId="{16B9F97C-9CB6-415E-ABCE-D475E47D1FA4}" srcOrd="0" destOrd="0" presId="urn:microsoft.com/office/officeart/2005/8/layout/default"/>
    <dgm:cxn modelId="{A5883CBE-EF8E-4E4D-91AA-B3D54F92CEFF}" type="presOf" srcId="{633160B9-31C2-4EF0-A375-4D5FCDFB4E27}" destId="{1ACDD829-A016-423B-87D6-B95B01B64D61}" srcOrd="0" destOrd="0" presId="urn:microsoft.com/office/officeart/2005/8/layout/default"/>
    <dgm:cxn modelId="{0E82BEC0-319D-48CC-A548-1B6C4E0DB10B}" type="presOf" srcId="{40579C30-8DA3-437F-A838-EF412485F8EF}" destId="{401670B2-E328-40AE-9C20-78D5B715620C}" srcOrd="0" destOrd="0" presId="urn:microsoft.com/office/officeart/2005/8/layout/default"/>
    <dgm:cxn modelId="{FA3B26C8-4747-488C-A5E1-337A884CED93}" srcId="{EA4F05D8-2269-4A0E-8252-847DD44C1694}" destId="{633160B9-31C2-4EF0-A375-4D5FCDFB4E27}" srcOrd="2" destOrd="0" parTransId="{1AE120E0-4A25-4F6A-818D-8F69C2C32576}" sibTransId="{54DB13EF-C5CC-45C0-B07F-F3F20F9B9E27}"/>
    <dgm:cxn modelId="{B8B88CD8-A71C-4227-A92B-ED85BDD79B0D}" srcId="{EA4F05D8-2269-4A0E-8252-847DD44C1694}" destId="{40579C30-8DA3-437F-A838-EF412485F8EF}" srcOrd="6" destOrd="0" parTransId="{2481CD0B-7839-4674-A3F4-99C82AF3E16B}" sibTransId="{6DB03F0C-05E8-462F-830D-28BEF8E50229}"/>
    <dgm:cxn modelId="{BFD33D19-2EB8-4C88-9AC8-7C520D0DF628}" type="presParOf" srcId="{9377D42F-8E74-49D8-BE94-A6721C0E6308}" destId="{A8D4370B-53F8-444E-A6A1-0568083D5006}" srcOrd="0" destOrd="0" presId="urn:microsoft.com/office/officeart/2005/8/layout/default"/>
    <dgm:cxn modelId="{7345AE43-A3D8-4EB3-98E0-57050F44FE70}" type="presParOf" srcId="{9377D42F-8E74-49D8-BE94-A6721C0E6308}" destId="{6BC1A329-C577-4A34-A753-4FB204CBB714}" srcOrd="1" destOrd="0" presId="urn:microsoft.com/office/officeart/2005/8/layout/default"/>
    <dgm:cxn modelId="{60A558AE-5F73-40CD-8A71-5F6522E91689}" type="presParOf" srcId="{9377D42F-8E74-49D8-BE94-A6721C0E6308}" destId="{198587DB-1526-4054-A059-6377B38BFC2F}" srcOrd="2" destOrd="0" presId="urn:microsoft.com/office/officeart/2005/8/layout/default"/>
    <dgm:cxn modelId="{B0BCEFBB-505E-42F7-A704-D91B09643110}" type="presParOf" srcId="{9377D42F-8E74-49D8-BE94-A6721C0E6308}" destId="{6E6A1777-9E84-41A8-8524-5E6390DC2DF0}" srcOrd="3" destOrd="0" presId="urn:microsoft.com/office/officeart/2005/8/layout/default"/>
    <dgm:cxn modelId="{81FDC617-E89E-4603-A731-4606650DA2FB}" type="presParOf" srcId="{9377D42F-8E74-49D8-BE94-A6721C0E6308}" destId="{1ACDD829-A016-423B-87D6-B95B01B64D61}" srcOrd="4" destOrd="0" presId="urn:microsoft.com/office/officeart/2005/8/layout/default"/>
    <dgm:cxn modelId="{620600BA-11C5-4CD0-87D5-4EF7C10B7AEC}" type="presParOf" srcId="{9377D42F-8E74-49D8-BE94-A6721C0E6308}" destId="{32029790-F731-4724-8498-35910DE9C958}" srcOrd="5" destOrd="0" presId="urn:microsoft.com/office/officeart/2005/8/layout/default"/>
    <dgm:cxn modelId="{1A472C0A-DAD3-41A9-9025-86F14C2A542D}" type="presParOf" srcId="{9377D42F-8E74-49D8-BE94-A6721C0E6308}" destId="{8B6604D3-FC6D-4388-AC31-4BBF0ECA7C7F}" srcOrd="6" destOrd="0" presId="urn:microsoft.com/office/officeart/2005/8/layout/default"/>
    <dgm:cxn modelId="{CF04646F-A000-4CF9-8E40-01FCD062E612}" type="presParOf" srcId="{9377D42F-8E74-49D8-BE94-A6721C0E6308}" destId="{08FD3AE7-762E-4CF2-8BD6-4419423A65FC}" srcOrd="7" destOrd="0" presId="urn:microsoft.com/office/officeart/2005/8/layout/default"/>
    <dgm:cxn modelId="{8E4A5E49-6FFE-4F36-9845-C35703FC5CB5}" type="presParOf" srcId="{9377D42F-8E74-49D8-BE94-A6721C0E6308}" destId="{D37C6E02-1826-416C-90E2-FE79C92CF634}" srcOrd="8" destOrd="0" presId="urn:microsoft.com/office/officeart/2005/8/layout/default"/>
    <dgm:cxn modelId="{0F6B9345-4E64-4BE2-BD89-AE45CD178356}" type="presParOf" srcId="{9377D42F-8E74-49D8-BE94-A6721C0E6308}" destId="{A16DE42A-D33D-4B62-B48C-2E47FB4FEB41}" srcOrd="9" destOrd="0" presId="urn:microsoft.com/office/officeart/2005/8/layout/default"/>
    <dgm:cxn modelId="{A39F5987-58BE-46A0-9E54-CEFB6E3E4B9B}" type="presParOf" srcId="{9377D42F-8E74-49D8-BE94-A6721C0E6308}" destId="{16B9F97C-9CB6-415E-ABCE-D475E47D1FA4}" srcOrd="10" destOrd="0" presId="urn:microsoft.com/office/officeart/2005/8/layout/default"/>
    <dgm:cxn modelId="{3A8D2886-4D4B-40BB-BC7C-D926C5397102}" type="presParOf" srcId="{9377D42F-8E74-49D8-BE94-A6721C0E6308}" destId="{6B0D141C-D13B-41BB-98FE-7D9FA9807F39}" srcOrd="11" destOrd="0" presId="urn:microsoft.com/office/officeart/2005/8/layout/default"/>
    <dgm:cxn modelId="{97595389-81D8-45CB-BF51-649F2FA3C4D8}" type="presParOf" srcId="{9377D42F-8E74-49D8-BE94-A6721C0E6308}" destId="{401670B2-E328-40AE-9C20-78D5B715620C}"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C3FF7-DE7A-4465-B5F5-C00161354B5A}">
      <dsp:nvSpPr>
        <dsp:cNvPr id="0" name=""/>
        <dsp:cNvSpPr/>
      </dsp:nvSpPr>
      <dsp:spPr>
        <a:xfrm>
          <a:off x="0" y="600"/>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90DB1F-9ECE-452B-AFAD-1F169FD710C5}">
      <dsp:nvSpPr>
        <dsp:cNvPr id="0" name=""/>
        <dsp:cNvSpPr/>
      </dsp:nvSpPr>
      <dsp:spPr>
        <a:xfrm>
          <a:off x="425232" y="316889"/>
          <a:ext cx="773150" cy="7731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849788-AB8C-4EA9-8823-E0C5FE3D4C01}">
      <dsp:nvSpPr>
        <dsp:cNvPr id="0" name=""/>
        <dsp:cNvSpPr/>
      </dsp:nvSpPr>
      <dsp:spPr>
        <a:xfrm>
          <a:off x="1623616" y="600"/>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1111250">
            <a:lnSpc>
              <a:spcPct val="90000"/>
            </a:lnSpc>
            <a:spcBef>
              <a:spcPct val="0"/>
            </a:spcBef>
            <a:spcAft>
              <a:spcPct val="35000"/>
            </a:spcAft>
            <a:buNone/>
          </a:pPr>
          <a:r>
            <a:rPr lang="en-GB" sz="2500" kern="1200"/>
            <a:t>What have we covered so far? </a:t>
          </a:r>
          <a:endParaRPr lang="en-US" sz="2500" kern="1200"/>
        </a:p>
      </dsp:txBody>
      <dsp:txXfrm>
        <a:off x="1623616" y="600"/>
        <a:ext cx="4018358" cy="1405728"/>
      </dsp:txXfrm>
    </dsp:sp>
    <dsp:sp modelId="{2FAF73FE-F5C1-4583-9840-DB5C144B2DF9}">
      <dsp:nvSpPr>
        <dsp:cNvPr id="0" name=""/>
        <dsp:cNvSpPr/>
      </dsp:nvSpPr>
      <dsp:spPr>
        <a:xfrm>
          <a:off x="0" y="1757760"/>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EED28C-2B19-416B-9C66-359BC4E1DE88}">
      <dsp:nvSpPr>
        <dsp:cNvPr id="0" name=""/>
        <dsp:cNvSpPr/>
      </dsp:nvSpPr>
      <dsp:spPr>
        <a:xfrm>
          <a:off x="425232" y="2074049"/>
          <a:ext cx="773150" cy="7731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D95604-2043-4815-8D87-79F126E32D79}">
      <dsp:nvSpPr>
        <dsp:cNvPr id="0" name=""/>
        <dsp:cNvSpPr/>
      </dsp:nvSpPr>
      <dsp:spPr>
        <a:xfrm>
          <a:off x="1623616" y="1757760"/>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1111250">
            <a:lnSpc>
              <a:spcPct val="90000"/>
            </a:lnSpc>
            <a:spcBef>
              <a:spcPct val="0"/>
            </a:spcBef>
            <a:spcAft>
              <a:spcPct val="35000"/>
            </a:spcAft>
            <a:buNone/>
          </a:pPr>
          <a:r>
            <a:rPr lang="en-GB" sz="2500" kern="1200"/>
            <a:t>Have we covered everything on your KWL grids from week 1?</a:t>
          </a:r>
          <a:endParaRPr lang="en-US" sz="2500" kern="1200"/>
        </a:p>
      </dsp:txBody>
      <dsp:txXfrm>
        <a:off x="1623616" y="1757760"/>
        <a:ext cx="4018358" cy="1405728"/>
      </dsp:txXfrm>
    </dsp:sp>
    <dsp:sp modelId="{0D9F9414-9B35-401D-9AB1-60AA8F51DDFB}">
      <dsp:nvSpPr>
        <dsp:cNvPr id="0" name=""/>
        <dsp:cNvSpPr/>
      </dsp:nvSpPr>
      <dsp:spPr>
        <a:xfrm>
          <a:off x="0" y="3514921"/>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E6BA7-D81E-44CC-9ADD-31BA50DFB5F4}">
      <dsp:nvSpPr>
        <dsp:cNvPr id="0" name=""/>
        <dsp:cNvSpPr/>
      </dsp:nvSpPr>
      <dsp:spPr>
        <a:xfrm>
          <a:off x="425232" y="3831209"/>
          <a:ext cx="773150" cy="7731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47D093-CD47-4623-AA41-FD9C02CB1093}">
      <dsp:nvSpPr>
        <dsp:cNvPr id="0" name=""/>
        <dsp:cNvSpPr/>
      </dsp:nvSpPr>
      <dsp:spPr>
        <a:xfrm>
          <a:off x="1623616" y="3514921"/>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1111250">
            <a:lnSpc>
              <a:spcPct val="90000"/>
            </a:lnSpc>
            <a:spcBef>
              <a:spcPct val="0"/>
            </a:spcBef>
            <a:spcAft>
              <a:spcPct val="35000"/>
            </a:spcAft>
            <a:buNone/>
          </a:pPr>
          <a:r>
            <a:rPr lang="en-GB" sz="2500" kern="1200"/>
            <a:t>Do you have any questions about the assignment?</a:t>
          </a:r>
          <a:endParaRPr lang="en-US" sz="2500" kern="1200"/>
        </a:p>
      </dsp:txBody>
      <dsp:txXfrm>
        <a:off x="1623616" y="3514921"/>
        <a:ext cx="4018358" cy="14057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C9455F-5EEF-4657-8663-1A19F5D68988}">
      <dsp:nvSpPr>
        <dsp:cNvPr id="0" name=""/>
        <dsp:cNvSpPr/>
      </dsp:nvSpPr>
      <dsp:spPr>
        <a:xfrm>
          <a:off x="1647131" y="211362"/>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089F02-E4B9-4A28-8F20-ADA65C2B0CBE}">
      <dsp:nvSpPr>
        <dsp:cNvPr id="0" name=""/>
        <dsp:cNvSpPr/>
      </dsp:nvSpPr>
      <dsp:spPr>
        <a:xfrm>
          <a:off x="2115131" y="67936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D53248-85BB-46A1-923D-DF070CACBD71}">
      <dsp:nvSpPr>
        <dsp:cNvPr id="0" name=""/>
        <dsp:cNvSpPr/>
      </dsp:nvSpPr>
      <dsp:spPr>
        <a:xfrm>
          <a:off x="945131" y="309136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GB" sz="4400" kern="1200"/>
            <a:t>Product</a:t>
          </a:r>
          <a:endParaRPr lang="en-US" sz="4400" kern="1200"/>
        </a:p>
      </dsp:txBody>
      <dsp:txXfrm>
        <a:off x="945131" y="3091362"/>
        <a:ext cx="3600000" cy="720000"/>
      </dsp:txXfrm>
    </dsp:sp>
    <dsp:sp modelId="{FCBB31B5-A347-437D-A0B9-9CA0F698319B}">
      <dsp:nvSpPr>
        <dsp:cNvPr id="0" name=""/>
        <dsp:cNvSpPr/>
      </dsp:nvSpPr>
      <dsp:spPr>
        <a:xfrm>
          <a:off x="5877131" y="211362"/>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B21CCC-4CFC-4311-9A5D-45A0A5D2A4BF}">
      <dsp:nvSpPr>
        <dsp:cNvPr id="0" name=""/>
        <dsp:cNvSpPr/>
      </dsp:nvSpPr>
      <dsp:spPr>
        <a:xfrm>
          <a:off x="6345131" y="67936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AE56D8-B525-4F64-8307-87544E24FA2A}">
      <dsp:nvSpPr>
        <dsp:cNvPr id="0" name=""/>
        <dsp:cNvSpPr/>
      </dsp:nvSpPr>
      <dsp:spPr>
        <a:xfrm>
          <a:off x="5175131" y="309136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GB" sz="4400" kern="1200"/>
            <a:t>Process</a:t>
          </a:r>
          <a:endParaRPr lang="en-US" sz="4400" kern="1200"/>
        </a:p>
      </dsp:txBody>
      <dsp:txXfrm>
        <a:off x="5175131" y="3091362"/>
        <a:ext cx="36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B051D9-EA60-49C3-9794-DE66A3B072C8}">
      <dsp:nvSpPr>
        <dsp:cNvPr id="0" name=""/>
        <dsp:cNvSpPr/>
      </dsp:nvSpPr>
      <dsp:spPr>
        <a:xfrm>
          <a:off x="1647131" y="211362"/>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0E9506-482C-4087-933D-236F732CC557}">
      <dsp:nvSpPr>
        <dsp:cNvPr id="0" name=""/>
        <dsp:cNvSpPr/>
      </dsp:nvSpPr>
      <dsp:spPr>
        <a:xfrm>
          <a:off x="2115131" y="67936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1E75C7-F4DA-4BF9-B54E-E6E2157946EA}">
      <dsp:nvSpPr>
        <dsp:cNvPr id="0" name=""/>
        <dsp:cNvSpPr/>
      </dsp:nvSpPr>
      <dsp:spPr>
        <a:xfrm>
          <a:off x="945131" y="309136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defRPr cap="all"/>
          </a:pPr>
          <a:r>
            <a:rPr lang="en-GB" sz="2900" kern="1200"/>
            <a:t>Intended Curriculum</a:t>
          </a:r>
          <a:endParaRPr lang="en-US" sz="2900" kern="1200"/>
        </a:p>
      </dsp:txBody>
      <dsp:txXfrm>
        <a:off x="945131" y="3091362"/>
        <a:ext cx="3600000" cy="720000"/>
      </dsp:txXfrm>
    </dsp:sp>
    <dsp:sp modelId="{BFF5C839-51F8-4BC6-884F-544C0B75930A}">
      <dsp:nvSpPr>
        <dsp:cNvPr id="0" name=""/>
        <dsp:cNvSpPr/>
      </dsp:nvSpPr>
      <dsp:spPr>
        <a:xfrm>
          <a:off x="5877131" y="211362"/>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B646B9-2C68-40CE-BA1B-A5F4CD30A6B9}">
      <dsp:nvSpPr>
        <dsp:cNvPr id="0" name=""/>
        <dsp:cNvSpPr/>
      </dsp:nvSpPr>
      <dsp:spPr>
        <a:xfrm>
          <a:off x="6345131" y="67936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92943A-151D-4CCC-B296-ACED5887150C}">
      <dsp:nvSpPr>
        <dsp:cNvPr id="0" name=""/>
        <dsp:cNvSpPr/>
      </dsp:nvSpPr>
      <dsp:spPr>
        <a:xfrm>
          <a:off x="5175131" y="309136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defRPr cap="all"/>
          </a:pPr>
          <a:r>
            <a:rPr lang="en-GB" sz="2900" kern="1200"/>
            <a:t>Achieved Curriculum</a:t>
          </a:r>
          <a:endParaRPr lang="en-US" sz="2900" kern="1200"/>
        </a:p>
      </dsp:txBody>
      <dsp:txXfrm>
        <a:off x="5175131" y="3091362"/>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2E9C52-56C8-477B-8092-F15B1721BD1A}">
      <dsp:nvSpPr>
        <dsp:cNvPr id="0" name=""/>
        <dsp:cNvSpPr/>
      </dsp:nvSpPr>
      <dsp:spPr>
        <a:xfrm>
          <a:off x="1186" y="469573"/>
          <a:ext cx="4164728" cy="264460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C5ED7F-3315-4850-B755-0DAFC7B1DC18}">
      <dsp:nvSpPr>
        <dsp:cNvPr id="0" name=""/>
        <dsp:cNvSpPr/>
      </dsp:nvSpPr>
      <dsp:spPr>
        <a:xfrm>
          <a:off x="463934" y="909183"/>
          <a:ext cx="4164728" cy="264460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Teachers </a:t>
          </a:r>
          <a:endParaRPr lang="en-US" sz="6500" kern="1200"/>
        </a:p>
      </dsp:txBody>
      <dsp:txXfrm>
        <a:off x="541392" y="986641"/>
        <a:ext cx="4009812" cy="2489686"/>
      </dsp:txXfrm>
    </dsp:sp>
    <dsp:sp modelId="{B1E270E9-0C77-4055-9776-DAA385780E2D}">
      <dsp:nvSpPr>
        <dsp:cNvPr id="0" name=""/>
        <dsp:cNvSpPr/>
      </dsp:nvSpPr>
      <dsp:spPr>
        <a:xfrm>
          <a:off x="5091410" y="469573"/>
          <a:ext cx="4164728" cy="264460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A0609E-E78A-4738-B57B-6559D905CEB0}">
      <dsp:nvSpPr>
        <dsp:cNvPr id="0" name=""/>
        <dsp:cNvSpPr/>
      </dsp:nvSpPr>
      <dsp:spPr>
        <a:xfrm>
          <a:off x="5554157" y="909183"/>
          <a:ext cx="4164728" cy="264460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Students</a:t>
          </a:r>
          <a:endParaRPr lang="en-US" sz="6500" kern="1200"/>
        </a:p>
      </dsp:txBody>
      <dsp:txXfrm>
        <a:off x="5631615" y="986641"/>
        <a:ext cx="4009812" cy="24896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C3A50-3AC6-4060-B5F8-C1F5A93C73F1}">
      <dsp:nvSpPr>
        <dsp:cNvPr id="0" name=""/>
        <dsp:cNvSpPr/>
      </dsp:nvSpPr>
      <dsp:spPr>
        <a:xfrm>
          <a:off x="954023" y="849595"/>
          <a:ext cx="1255504" cy="12555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6E446B-A6BA-4CD1-9E29-A8B2605E93A1}">
      <dsp:nvSpPr>
        <dsp:cNvPr id="0" name=""/>
        <dsp:cNvSpPr/>
      </dsp:nvSpPr>
      <dsp:spPr>
        <a:xfrm>
          <a:off x="186771" y="2453764"/>
          <a:ext cx="27900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Subject Centred Curriculum</a:t>
          </a:r>
          <a:endParaRPr lang="en-US" sz="2300" kern="1200"/>
        </a:p>
      </dsp:txBody>
      <dsp:txXfrm>
        <a:off x="186771" y="2453764"/>
        <a:ext cx="2790009" cy="720000"/>
      </dsp:txXfrm>
    </dsp:sp>
    <dsp:sp modelId="{EE4F41CD-5B63-4F42-A1AC-49F052ECADF3}">
      <dsp:nvSpPr>
        <dsp:cNvPr id="0" name=""/>
        <dsp:cNvSpPr/>
      </dsp:nvSpPr>
      <dsp:spPr>
        <a:xfrm>
          <a:off x="4232284" y="849595"/>
          <a:ext cx="1255504" cy="12555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70A223-4627-4301-8D8D-72AC96F2EB3D}">
      <dsp:nvSpPr>
        <dsp:cNvPr id="0" name=""/>
        <dsp:cNvSpPr/>
      </dsp:nvSpPr>
      <dsp:spPr>
        <a:xfrm>
          <a:off x="3465031" y="2453764"/>
          <a:ext cx="27900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Learner Centred Curriculum</a:t>
          </a:r>
          <a:endParaRPr lang="en-US" sz="2300" kern="1200"/>
        </a:p>
      </dsp:txBody>
      <dsp:txXfrm>
        <a:off x="3465031" y="2453764"/>
        <a:ext cx="2790009" cy="720000"/>
      </dsp:txXfrm>
    </dsp:sp>
    <dsp:sp modelId="{E6AE9D69-791C-46A5-AEA4-17BEBB7E486E}">
      <dsp:nvSpPr>
        <dsp:cNvPr id="0" name=""/>
        <dsp:cNvSpPr/>
      </dsp:nvSpPr>
      <dsp:spPr>
        <a:xfrm>
          <a:off x="7510545" y="849595"/>
          <a:ext cx="1255504" cy="12555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7174F4-565B-4885-87B7-3E304AAA8246}">
      <dsp:nvSpPr>
        <dsp:cNvPr id="0" name=""/>
        <dsp:cNvSpPr/>
      </dsp:nvSpPr>
      <dsp:spPr>
        <a:xfrm>
          <a:off x="6743292" y="2453764"/>
          <a:ext cx="27900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Problem Centred Curriculum</a:t>
          </a:r>
          <a:endParaRPr lang="en-US" sz="2300" kern="1200"/>
        </a:p>
      </dsp:txBody>
      <dsp:txXfrm>
        <a:off x="6743292" y="2453764"/>
        <a:ext cx="2790009"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9BA7AF-3F48-4090-8AD5-BA16544246C5}">
      <dsp:nvSpPr>
        <dsp:cNvPr id="0" name=""/>
        <dsp:cNvSpPr/>
      </dsp:nvSpPr>
      <dsp:spPr>
        <a:xfrm>
          <a:off x="1576489" y="23604"/>
          <a:ext cx="869402" cy="8694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7401A5-9123-4097-8839-7C6187807CC2}">
      <dsp:nvSpPr>
        <dsp:cNvPr id="0" name=""/>
        <dsp:cNvSpPr/>
      </dsp:nvSpPr>
      <dsp:spPr>
        <a:xfrm>
          <a:off x="1759063" y="206179"/>
          <a:ext cx="504253" cy="5042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ED7953-B921-4470-8EFD-FC9889FCCCC1}">
      <dsp:nvSpPr>
        <dsp:cNvPr id="0" name=""/>
        <dsp:cNvSpPr/>
      </dsp:nvSpPr>
      <dsp:spPr>
        <a:xfrm>
          <a:off x="2632192" y="23604"/>
          <a:ext cx="2049306" cy="86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Create</a:t>
          </a:r>
          <a:endParaRPr lang="en-US" sz="2400" kern="1200"/>
        </a:p>
      </dsp:txBody>
      <dsp:txXfrm>
        <a:off x="2632192" y="23604"/>
        <a:ext cx="2049306" cy="869402"/>
      </dsp:txXfrm>
    </dsp:sp>
    <dsp:sp modelId="{A710ACB8-1F27-4600-9D45-D81B4654C811}">
      <dsp:nvSpPr>
        <dsp:cNvPr id="0" name=""/>
        <dsp:cNvSpPr/>
      </dsp:nvSpPr>
      <dsp:spPr>
        <a:xfrm>
          <a:off x="5038574" y="23604"/>
          <a:ext cx="869402" cy="8694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551FD3-CEE8-4ACE-A7E2-999628A9A0E4}">
      <dsp:nvSpPr>
        <dsp:cNvPr id="0" name=""/>
        <dsp:cNvSpPr/>
      </dsp:nvSpPr>
      <dsp:spPr>
        <a:xfrm>
          <a:off x="5221149" y="206179"/>
          <a:ext cx="504253" cy="5042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EE7722-6ECF-4CE8-871D-D3B63603CD0B}">
      <dsp:nvSpPr>
        <dsp:cNvPr id="0" name=""/>
        <dsp:cNvSpPr/>
      </dsp:nvSpPr>
      <dsp:spPr>
        <a:xfrm>
          <a:off x="6094277" y="23604"/>
          <a:ext cx="2049306" cy="86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Evaluate</a:t>
          </a:r>
          <a:endParaRPr lang="en-US" sz="2400" kern="1200"/>
        </a:p>
      </dsp:txBody>
      <dsp:txXfrm>
        <a:off x="6094277" y="23604"/>
        <a:ext cx="2049306" cy="869402"/>
      </dsp:txXfrm>
    </dsp:sp>
    <dsp:sp modelId="{2AF3690C-C0EE-4244-9E57-A021513E41FD}">
      <dsp:nvSpPr>
        <dsp:cNvPr id="0" name=""/>
        <dsp:cNvSpPr/>
      </dsp:nvSpPr>
      <dsp:spPr>
        <a:xfrm>
          <a:off x="1576489" y="1576978"/>
          <a:ext cx="869402" cy="8694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3306EF-2259-44F2-BFFA-204D2D5748BE}">
      <dsp:nvSpPr>
        <dsp:cNvPr id="0" name=""/>
        <dsp:cNvSpPr/>
      </dsp:nvSpPr>
      <dsp:spPr>
        <a:xfrm>
          <a:off x="1759063" y="1759553"/>
          <a:ext cx="504253" cy="5042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B7C7B3-625B-468C-8992-50C092D39986}">
      <dsp:nvSpPr>
        <dsp:cNvPr id="0" name=""/>
        <dsp:cNvSpPr/>
      </dsp:nvSpPr>
      <dsp:spPr>
        <a:xfrm>
          <a:off x="2632192" y="1576978"/>
          <a:ext cx="2049306" cy="86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Analyse</a:t>
          </a:r>
          <a:endParaRPr lang="en-US" sz="2400" kern="1200"/>
        </a:p>
      </dsp:txBody>
      <dsp:txXfrm>
        <a:off x="2632192" y="1576978"/>
        <a:ext cx="2049306" cy="869402"/>
      </dsp:txXfrm>
    </dsp:sp>
    <dsp:sp modelId="{2A909D9E-E07B-4818-8EA5-865A69EDFD29}">
      <dsp:nvSpPr>
        <dsp:cNvPr id="0" name=""/>
        <dsp:cNvSpPr/>
      </dsp:nvSpPr>
      <dsp:spPr>
        <a:xfrm>
          <a:off x="5038574" y="1576978"/>
          <a:ext cx="869402" cy="8694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5FC6F-578F-43CF-AA03-D4438C8EFAA5}">
      <dsp:nvSpPr>
        <dsp:cNvPr id="0" name=""/>
        <dsp:cNvSpPr/>
      </dsp:nvSpPr>
      <dsp:spPr>
        <a:xfrm>
          <a:off x="5221149" y="1759553"/>
          <a:ext cx="504253" cy="5042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27D61D-A5C7-4940-B900-DF968DD86DC5}">
      <dsp:nvSpPr>
        <dsp:cNvPr id="0" name=""/>
        <dsp:cNvSpPr/>
      </dsp:nvSpPr>
      <dsp:spPr>
        <a:xfrm>
          <a:off x="6094277" y="1576978"/>
          <a:ext cx="2049306" cy="86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Apply</a:t>
          </a:r>
          <a:endParaRPr lang="en-US" sz="2400" kern="1200"/>
        </a:p>
      </dsp:txBody>
      <dsp:txXfrm>
        <a:off x="6094277" y="1576978"/>
        <a:ext cx="2049306" cy="869402"/>
      </dsp:txXfrm>
    </dsp:sp>
    <dsp:sp modelId="{89DD2FBD-95CC-448E-BF1D-BA33F3312CF7}">
      <dsp:nvSpPr>
        <dsp:cNvPr id="0" name=""/>
        <dsp:cNvSpPr/>
      </dsp:nvSpPr>
      <dsp:spPr>
        <a:xfrm>
          <a:off x="1576489" y="3130352"/>
          <a:ext cx="869402" cy="8694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0652A-9B7E-413C-A681-1EA14DE331D8}">
      <dsp:nvSpPr>
        <dsp:cNvPr id="0" name=""/>
        <dsp:cNvSpPr/>
      </dsp:nvSpPr>
      <dsp:spPr>
        <a:xfrm>
          <a:off x="1759063" y="3312927"/>
          <a:ext cx="504253" cy="5042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9A58C-7056-4167-BD25-F0C9E90B69DF}">
      <dsp:nvSpPr>
        <dsp:cNvPr id="0" name=""/>
        <dsp:cNvSpPr/>
      </dsp:nvSpPr>
      <dsp:spPr>
        <a:xfrm>
          <a:off x="2632192" y="3130352"/>
          <a:ext cx="2049306" cy="86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Understand</a:t>
          </a:r>
          <a:endParaRPr lang="en-US" sz="2400" kern="1200"/>
        </a:p>
      </dsp:txBody>
      <dsp:txXfrm>
        <a:off x="2632192" y="3130352"/>
        <a:ext cx="2049306" cy="869402"/>
      </dsp:txXfrm>
    </dsp:sp>
    <dsp:sp modelId="{B1936ACD-D3AA-4542-888F-356D17C153B0}">
      <dsp:nvSpPr>
        <dsp:cNvPr id="0" name=""/>
        <dsp:cNvSpPr/>
      </dsp:nvSpPr>
      <dsp:spPr>
        <a:xfrm>
          <a:off x="5038574" y="3130352"/>
          <a:ext cx="869402" cy="8694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F53DBF-9C4E-4EDB-ADD1-4732D5676ED7}">
      <dsp:nvSpPr>
        <dsp:cNvPr id="0" name=""/>
        <dsp:cNvSpPr/>
      </dsp:nvSpPr>
      <dsp:spPr>
        <a:xfrm>
          <a:off x="5221149" y="3312927"/>
          <a:ext cx="504253" cy="5042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1B2051-14E0-442F-B1A3-B2301534C4A1}">
      <dsp:nvSpPr>
        <dsp:cNvPr id="0" name=""/>
        <dsp:cNvSpPr/>
      </dsp:nvSpPr>
      <dsp:spPr>
        <a:xfrm>
          <a:off x="6094277" y="3130352"/>
          <a:ext cx="2049306" cy="86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Remember</a:t>
          </a:r>
          <a:endParaRPr lang="en-US" sz="2400" kern="1200"/>
        </a:p>
      </dsp:txBody>
      <dsp:txXfrm>
        <a:off x="6094277" y="3130352"/>
        <a:ext cx="2049306" cy="8694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3FCFE7-4F09-4802-82A3-19892878BD8B}">
      <dsp:nvSpPr>
        <dsp:cNvPr id="0" name=""/>
        <dsp:cNvSpPr/>
      </dsp:nvSpPr>
      <dsp:spPr>
        <a:xfrm>
          <a:off x="0" y="485575"/>
          <a:ext cx="5641974" cy="192464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0" i="0" kern="1200"/>
            <a:t>Students will be able to understand the causes of unemployment and inflation</a:t>
          </a:r>
          <a:endParaRPr lang="en-US" sz="3500" kern="1200"/>
        </a:p>
      </dsp:txBody>
      <dsp:txXfrm>
        <a:off x="93954" y="579529"/>
        <a:ext cx="5454066" cy="1736741"/>
      </dsp:txXfrm>
    </dsp:sp>
    <dsp:sp modelId="{B036AC9B-BBA1-458C-95D5-D668FCB34492}">
      <dsp:nvSpPr>
        <dsp:cNvPr id="0" name=""/>
        <dsp:cNvSpPr/>
      </dsp:nvSpPr>
      <dsp:spPr>
        <a:xfrm>
          <a:off x="0" y="2511024"/>
          <a:ext cx="5641974" cy="1924649"/>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0" i="0" kern="1200"/>
            <a:t>Students will be able to explain the causes of unemployment and inflation</a:t>
          </a:r>
          <a:endParaRPr lang="en-US" sz="3500" kern="1200"/>
        </a:p>
      </dsp:txBody>
      <dsp:txXfrm>
        <a:off x="93954" y="2604978"/>
        <a:ext cx="5454066" cy="17367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F3A2A3-1790-45AA-8445-D15DEC7B5093}">
      <dsp:nvSpPr>
        <dsp:cNvPr id="0" name=""/>
        <dsp:cNvSpPr/>
      </dsp:nvSpPr>
      <dsp:spPr>
        <a:xfrm>
          <a:off x="511643" y="1065625"/>
          <a:ext cx="1578375" cy="15783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1618BD-EBB1-4E0E-A54E-0FCA7F5FC19C}">
      <dsp:nvSpPr>
        <dsp:cNvPr id="0" name=""/>
        <dsp:cNvSpPr/>
      </dsp:nvSpPr>
      <dsp:spPr>
        <a:xfrm>
          <a:off x="848018" y="1402000"/>
          <a:ext cx="905625" cy="905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C06AD4-8123-4C8F-885A-FB91235AEE64}">
      <dsp:nvSpPr>
        <dsp:cNvPr id="0" name=""/>
        <dsp:cNvSpPr/>
      </dsp:nvSpPr>
      <dsp:spPr>
        <a:xfrm>
          <a:off x="7081" y="3135625"/>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Formative Assessment</a:t>
          </a:r>
          <a:endParaRPr lang="en-US" sz="2500" kern="1200"/>
        </a:p>
      </dsp:txBody>
      <dsp:txXfrm>
        <a:off x="7081" y="3135625"/>
        <a:ext cx="2587500" cy="720000"/>
      </dsp:txXfrm>
    </dsp:sp>
    <dsp:sp modelId="{D7075102-3604-4ED1-994C-ED60644CF220}">
      <dsp:nvSpPr>
        <dsp:cNvPr id="0" name=""/>
        <dsp:cNvSpPr/>
      </dsp:nvSpPr>
      <dsp:spPr>
        <a:xfrm>
          <a:off x="3551956" y="1065625"/>
          <a:ext cx="1578375" cy="15783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63AE62-55BA-4588-ACD0-1C22C81955C7}">
      <dsp:nvSpPr>
        <dsp:cNvPr id="0" name=""/>
        <dsp:cNvSpPr/>
      </dsp:nvSpPr>
      <dsp:spPr>
        <a:xfrm>
          <a:off x="3888331" y="1402000"/>
          <a:ext cx="905625" cy="905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261C2A-13AE-4E5E-809A-D2F9FFB810A5}">
      <dsp:nvSpPr>
        <dsp:cNvPr id="0" name=""/>
        <dsp:cNvSpPr/>
      </dsp:nvSpPr>
      <dsp:spPr>
        <a:xfrm>
          <a:off x="3047393" y="3135625"/>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Summative assessment</a:t>
          </a:r>
          <a:endParaRPr lang="en-US" sz="2500" kern="1200"/>
        </a:p>
      </dsp:txBody>
      <dsp:txXfrm>
        <a:off x="3047393" y="3135625"/>
        <a:ext cx="25875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CA517-3715-479E-921E-C8D76A9B0EF0}">
      <dsp:nvSpPr>
        <dsp:cNvPr id="0" name=""/>
        <dsp:cNvSpPr/>
      </dsp:nvSpPr>
      <dsp:spPr>
        <a:xfrm>
          <a:off x="2071859" y="1105876"/>
          <a:ext cx="445896" cy="91440"/>
        </a:xfrm>
        <a:custGeom>
          <a:avLst/>
          <a:gdLst/>
          <a:ahLst/>
          <a:cxnLst/>
          <a:rect l="0" t="0" r="0" b="0"/>
          <a:pathLst>
            <a:path>
              <a:moveTo>
                <a:pt x="0" y="45720"/>
              </a:moveTo>
              <a:lnTo>
                <a:pt x="44589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82895" y="1149213"/>
        <a:ext cx="23824" cy="4764"/>
      </dsp:txXfrm>
    </dsp:sp>
    <dsp:sp modelId="{AF3BB925-FB9B-4C3F-A617-40C9BBE00A93}">
      <dsp:nvSpPr>
        <dsp:cNvPr id="0" name=""/>
        <dsp:cNvSpPr/>
      </dsp:nvSpPr>
      <dsp:spPr>
        <a:xfrm>
          <a:off x="1934" y="530078"/>
          <a:ext cx="2071725" cy="124303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516" tIns="106559" rIns="101516" bIns="106559" numCol="1" spcCol="1270" anchor="ctr" anchorCtr="0">
          <a:noAutofit/>
        </a:bodyPr>
        <a:lstStyle/>
        <a:p>
          <a:pPr marL="0" lvl="0" indent="0" algn="ctr" defTabSz="666750">
            <a:lnSpc>
              <a:spcPct val="90000"/>
            </a:lnSpc>
            <a:spcBef>
              <a:spcPct val="0"/>
            </a:spcBef>
            <a:spcAft>
              <a:spcPct val="35000"/>
            </a:spcAft>
            <a:buNone/>
          </a:pPr>
          <a:r>
            <a:rPr lang="en-GB" sz="1500" kern="1200"/>
            <a:t>Step 1 – What’s the big picture – What do you want to achieve?</a:t>
          </a:r>
          <a:endParaRPr lang="en-US" sz="1500" kern="1200"/>
        </a:p>
      </dsp:txBody>
      <dsp:txXfrm>
        <a:off x="1934" y="530078"/>
        <a:ext cx="2071725" cy="1243035"/>
      </dsp:txXfrm>
    </dsp:sp>
    <dsp:sp modelId="{6F2DE041-4592-446D-A8F7-A2F478AA53E7}">
      <dsp:nvSpPr>
        <dsp:cNvPr id="0" name=""/>
        <dsp:cNvSpPr/>
      </dsp:nvSpPr>
      <dsp:spPr>
        <a:xfrm>
          <a:off x="4620082" y="1105876"/>
          <a:ext cx="445896" cy="91440"/>
        </a:xfrm>
        <a:custGeom>
          <a:avLst/>
          <a:gdLst/>
          <a:ahLst/>
          <a:cxnLst/>
          <a:rect l="0" t="0" r="0" b="0"/>
          <a:pathLst>
            <a:path>
              <a:moveTo>
                <a:pt x="0" y="45720"/>
              </a:moveTo>
              <a:lnTo>
                <a:pt x="445896" y="45720"/>
              </a:lnTo>
            </a:path>
          </a:pathLst>
        </a:custGeom>
        <a:noFill/>
        <a:ln w="9525" cap="flat" cmpd="sng" algn="ctr">
          <a:solidFill>
            <a:schemeClr val="accent2">
              <a:hueOff val="-220562"/>
              <a:satOff val="249"/>
              <a:lumOff val="5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31118" y="1149213"/>
        <a:ext cx="23824" cy="4764"/>
      </dsp:txXfrm>
    </dsp:sp>
    <dsp:sp modelId="{575A9E9B-2F9F-4846-9E62-A8C76304471C}">
      <dsp:nvSpPr>
        <dsp:cNvPr id="0" name=""/>
        <dsp:cNvSpPr/>
      </dsp:nvSpPr>
      <dsp:spPr>
        <a:xfrm>
          <a:off x="2550156" y="530078"/>
          <a:ext cx="2071725" cy="1243035"/>
        </a:xfrm>
        <a:prstGeom prst="rect">
          <a:avLst/>
        </a:prstGeom>
        <a:solidFill>
          <a:schemeClr val="accent2">
            <a:hueOff val="-189053"/>
            <a:satOff val="213"/>
            <a:lumOff val="5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516" tIns="106559" rIns="101516" bIns="106559" numCol="1" spcCol="1270" anchor="ctr" anchorCtr="0">
          <a:noAutofit/>
        </a:bodyPr>
        <a:lstStyle/>
        <a:p>
          <a:pPr marL="0" lvl="0" indent="0" algn="ctr" defTabSz="666750">
            <a:lnSpc>
              <a:spcPct val="90000"/>
            </a:lnSpc>
            <a:spcBef>
              <a:spcPct val="0"/>
            </a:spcBef>
            <a:spcAft>
              <a:spcPct val="35000"/>
            </a:spcAft>
            <a:buNone/>
          </a:pPr>
          <a:r>
            <a:rPr lang="en-GB" sz="1500" kern="1200"/>
            <a:t>Step 2 – What are the key topics or information your students need. Review any current curriculum documents</a:t>
          </a:r>
          <a:endParaRPr lang="en-US" sz="1500" kern="1200"/>
        </a:p>
      </dsp:txBody>
      <dsp:txXfrm>
        <a:off x="2550156" y="530078"/>
        <a:ext cx="2071725" cy="1243035"/>
      </dsp:txXfrm>
    </dsp:sp>
    <dsp:sp modelId="{D042BF07-ACA1-4B26-BC3D-FD72329A298D}">
      <dsp:nvSpPr>
        <dsp:cNvPr id="0" name=""/>
        <dsp:cNvSpPr/>
      </dsp:nvSpPr>
      <dsp:spPr>
        <a:xfrm>
          <a:off x="7168305" y="1105876"/>
          <a:ext cx="445896" cy="91440"/>
        </a:xfrm>
        <a:custGeom>
          <a:avLst/>
          <a:gdLst/>
          <a:ahLst/>
          <a:cxnLst/>
          <a:rect l="0" t="0" r="0" b="0"/>
          <a:pathLst>
            <a:path>
              <a:moveTo>
                <a:pt x="0" y="45720"/>
              </a:moveTo>
              <a:lnTo>
                <a:pt x="445896" y="45720"/>
              </a:lnTo>
            </a:path>
          </a:pathLst>
        </a:custGeom>
        <a:noFill/>
        <a:ln w="9525" cap="flat" cmpd="sng" algn="ctr">
          <a:solidFill>
            <a:schemeClr val="accent2">
              <a:hueOff val="-441124"/>
              <a:satOff val="497"/>
              <a:lumOff val="1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79341" y="1149213"/>
        <a:ext cx="23824" cy="4764"/>
      </dsp:txXfrm>
    </dsp:sp>
    <dsp:sp modelId="{3E1D88F7-AD6C-453D-A09D-BCD1CF334E58}">
      <dsp:nvSpPr>
        <dsp:cNvPr id="0" name=""/>
        <dsp:cNvSpPr/>
      </dsp:nvSpPr>
      <dsp:spPr>
        <a:xfrm>
          <a:off x="5098379" y="530078"/>
          <a:ext cx="2071725" cy="1243035"/>
        </a:xfrm>
        <a:prstGeom prst="rect">
          <a:avLst/>
        </a:prstGeom>
        <a:solidFill>
          <a:schemeClr val="accent2">
            <a:hueOff val="-378107"/>
            <a:satOff val="426"/>
            <a:lumOff val="100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516" tIns="106559" rIns="101516" bIns="106559" numCol="1" spcCol="1270" anchor="ctr" anchorCtr="0">
          <a:noAutofit/>
        </a:bodyPr>
        <a:lstStyle/>
        <a:p>
          <a:pPr marL="0" lvl="0" indent="0" algn="ctr" defTabSz="666750">
            <a:lnSpc>
              <a:spcPct val="90000"/>
            </a:lnSpc>
            <a:spcBef>
              <a:spcPct val="0"/>
            </a:spcBef>
            <a:spcAft>
              <a:spcPct val="35000"/>
            </a:spcAft>
            <a:buNone/>
          </a:pPr>
          <a:r>
            <a:rPr lang="en-GB" sz="1500" kern="1200"/>
            <a:t>Step 3 – Determine how much time you have to complete the curriculum</a:t>
          </a:r>
          <a:endParaRPr lang="en-US" sz="1500" kern="1200"/>
        </a:p>
      </dsp:txBody>
      <dsp:txXfrm>
        <a:off x="5098379" y="530078"/>
        <a:ext cx="2071725" cy="1243035"/>
      </dsp:txXfrm>
    </dsp:sp>
    <dsp:sp modelId="{A3D73CEE-3DE9-4CD4-BF46-FAF803F56162}">
      <dsp:nvSpPr>
        <dsp:cNvPr id="0" name=""/>
        <dsp:cNvSpPr/>
      </dsp:nvSpPr>
      <dsp:spPr>
        <a:xfrm>
          <a:off x="1037796" y="1771314"/>
          <a:ext cx="7644668" cy="445896"/>
        </a:xfrm>
        <a:custGeom>
          <a:avLst/>
          <a:gdLst/>
          <a:ahLst/>
          <a:cxnLst/>
          <a:rect l="0" t="0" r="0" b="0"/>
          <a:pathLst>
            <a:path>
              <a:moveTo>
                <a:pt x="7644668" y="0"/>
              </a:moveTo>
              <a:lnTo>
                <a:pt x="7644668" y="240048"/>
              </a:lnTo>
              <a:lnTo>
                <a:pt x="0" y="240048"/>
              </a:lnTo>
              <a:lnTo>
                <a:pt x="0" y="445896"/>
              </a:lnTo>
            </a:path>
          </a:pathLst>
        </a:custGeom>
        <a:noFill/>
        <a:ln w="9525" cap="flat" cmpd="sng" algn="ctr">
          <a:solidFill>
            <a:schemeClr val="accent2">
              <a:hueOff val="-661686"/>
              <a:satOff val="746"/>
              <a:lumOff val="176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68643" y="1991880"/>
        <a:ext cx="382975" cy="4764"/>
      </dsp:txXfrm>
    </dsp:sp>
    <dsp:sp modelId="{A1FD9481-B2C0-4972-A6E0-30551954D053}">
      <dsp:nvSpPr>
        <dsp:cNvPr id="0" name=""/>
        <dsp:cNvSpPr/>
      </dsp:nvSpPr>
      <dsp:spPr>
        <a:xfrm>
          <a:off x="7646602" y="530078"/>
          <a:ext cx="2071725" cy="1243035"/>
        </a:xfrm>
        <a:prstGeom prst="rect">
          <a:avLst/>
        </a:prstGeom>
        <a:solidFill>
          <a:schemeClr val="accent2">
            <a:hueOff val="-567160"/>
            <a:satOff val="639"/>
            <a:lumOff val="151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516" tIns="106559" rIns="101516" bIns="106559" numCol="1" spcCol="1270" anchor="ctr" anchorCtr="0">
          <a:noAutofit/>
        </a:bodyPr>
        <a:lstStyle/>
        <a:p>
          <a:pPr marL="0" lvl="0" indent="0" algn="ctr" defTabSz="666750">
            <a:lnSpc>
              <a:spcPct val="90000"/>
            </a:lnSpc>
            <a:spcBef>
              <a:spcPct val="0"/>
            </a:spcBef>
            <a:spcAft>
              <a:spcPct val="35000"/>
            </a:spcAft>
            <a:buNone/>
          </a:pPr>
          <a:r>
            <a:rPr lang="en-GB" sz="1500" kern="1200"/>
            <a:t>Step 4 – Organize your standards based on the topics and timeline.</a:t>
          </a:r>
          <a:endParaRPr lang="en-US" sz="1500" kern="1200"/>
        </a:p>
      </dsp:txBody>
      <dsp:txXfrm>
        <a:off x="7646602" y="530078"/>
        <a:ext cx="2071725" cy="1243035"/>
      </dsp:txXfrm>
    </dsp:sp>
    <dsp:sp modelId="{45BC6061-E5F9-4456-9F07-E270DC4BA75F}">
      <dsp:nvSpPr>
        <dsp:cNvPr id="0" name=""/>
        <dsp:cNvSpPr/>
      </dsp:nvSpPr>
      <dsp:spPr>
        <a:xfrm>
          <a:off x="2071859" y="2825408"/>
          <a:ext cx="445896" cy="91440"/>
        </a:xfrm>
        <a:custGeom>
          <a:avLst/>
          <a:gdLst/>
          <a:ahLst/>
          <a:cxnLst/>
          <a:rect l="0" t="0" r="0" b="0"/>
          <a:pathLst>
            <a:path>
              <a:moveTo>
                <a:pt x="0" y="45720"/>
              </a:moveTo>
              <a:lnTo>
                <a:pt x="445896" y="45720"/>
              </a:lnTo>
            </a:path>
          </a:pathLst>
        </a:custGeom>
        <a:noFill/>
        <a:ln w="9525" cap="flat" cmpd="sng" algn="ctr">
          <a:solidFill>
            <a:schemeClr val="accent2">
              <a:hueOff val="-882249"/>
              <a:satOff val="995"/>
              <a:lumOff val="23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82895" y="2868746"/>
        <a:ext cx="23824" cy="4764"/>
      </dsp:txXfrm>
    </dsp:sp>
    <dsp:sp modelId="{0FAFBBD9-155C-4892-A1F9-22764EAE2825}">
      <dsp:nvSpPr>
        <dsp:cNvPr id="0" name=""/>
        <dsp:cNvSpPr/>
      </dsp:nvSpPr>
      <dsp:spPr>
        <a:xfrm>
          <a:off x="1934" y="2249610"/>
          <a:ext cx="2071725" cy="1243035"/>
        </a:xfrm>
        <a:prstGeom prst="rect">
          <a:avLst/>
        </a:prstGeom>
        <a:solidFill>
          <a:schemeClr val="accent2">
            <a:hueOff val="-756213"/>
            <a:satOff val="853"/>
            <a:lumOff val="201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516" tIns="106559" rIns="101516" bIns="106559" numCol="1" spcCol="1270" anchor="ctr" anchorCtr="0">
          <a:noAutofit/>
        </a:bodyPr>
        <a:lstStyle/>
        <a:p>
          <a:pPr marL="0" lvl="0" indent="0" algn="ctr" defTabSz="666750">
            <a:lnSpc>
              <a:spcPct val="90000"/>
            </a:lnSpc>
            <a:spcBef>
              <a:spcPct val="0"/>
            </a:spcBef>
            <a:spcAft>
              <a:spcPct val="35000"/>
            </a:spcAft>
            <a:buNone/>
          </a:pPr>
          <a:r>
            <a:rPr lang="en-GB" sz="1500" kern="1200"/>
            <a:t>Step 5 – Develop a variety of assessments for each individual lesson.</a:t>
          </a:r>
          <a:endParaRPr lang="en-US" sz="1500" kern="1200"/>
        </a:p>
      </dsp:txBody>
      <dsp:txXfrm>
        <a:off x="1934" y="2249610"/>
        <a:ext cx="2071725" cy="1243035"/>
      </dsp:txXfrm>
    </dsp:sp>
    <dsp:sp modelId="{55C67F34-584F-4CCC-A66A-D103EAF0CF11}">
      <dsp:nvSpPr>
        <dsp:cNvPr id="0" name=""/>
        <dsp:cNvSpPr/>
      </dsp:nvSpPr>
      <dsp:spPr>
        <a:xfrm>
          <a:off x="4620082" y="2825408"/>
          <a:ext cx="445896" cy="91440"/>
        </a:xfrm>
        <a:custGeom>
          <a:avLst/>
          <a:gdLst/>
          <a:ahLst/>
          <a:cxnLst/>
          <a:rect l="0" t="0" r="0" b="0"/>
          <a:pathLst>
            <a:path>
              <a:moveTo>
                <a:pt x="0" y="45720"/>
              </a:moveTo>
              <a:lnTo>
                <a:pt x="445896" y="45720"/>
              </a:lnTo>
            </a:path>
          </a:pathLst>
        </a:custGeom>
        <a:noFill/>
        <a:ln w="9525" cap="flat" cmpd="sng" algn="ctr">
          <a:solidFill>
            <a:schemeClr val="accent2">
              <a:hueOff val="-1102811"/>
              <a:satOff val="1243"/>
              <a:lumOff val="294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31118" y="2868746"/>
        <a:ext cx="23824" cy="4764"/>
      </dsp:txXfrm>
    </dsp:sp>
    <dsp:sp modelId="{B8E59C98-61B5-44A5-8E2C-9A60B0392410}">
      <dsp:nvSpPr>
        <dsp:cNvPr id="0" name=""/>
        <dsp:cNvSpPr/>
      </dsp:nvSpPr>
      <dsp:spPr>
        <a:xfrm>
          <a:off x="2550156" y="2249610"/>
          <a:ext cx="2071725" cy="1243035"/>
        </a:xfrm>
        <a:prstGeom prst="rect">
          <a:avLst/>
        </a:prstGeom>
        <a:solidFill>
          <a:schemeClr val="accent2">
            <a:hueOff val="-945266"/>
            <a:satOff val="1066"/>
            <a:lumOff val="252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516" tIns="106559" rIns="101516" bIns="106559" numCol="1" spcCol="1270" anchor="ctr" anchorCtr="0">
          <a:noAutofit/>
        </a:bodyPr>
        <a:lstStyle/>
        <a:p>
          <a:pPr marL="0" lvl="0" indent="0" algn="ctr" defTabSz="666750">
            <a:lnSpc>
              <a:spcPct val="90000"/>
            </a:lnSpc>
            <a:spcBef>
              <a:spcPct val="0"/>
            </a:spcBef>
            <a:spcAft>
              <a:spcPct val="35000"/>
            </a:spcAft>
            <a:buNone/>
          </a:pPr>
          <a:r>
            <a:rPr lang="en-GB" sz="1500" kern="1200"/>
            <a:t>Step 6 – Determine what materials and resources you’ll need.</a:t>
          </a:r>
          <a:endParaRPr lang="en-US" sz="1500" kern="1200"/>
        </a:p>
      </dsp:txBody>
      <dsp:txXfrm>
        <a:off x="2550156" y="2249610"/>
        <a:ext cx="2071725" cy="1243035"/>
      </dsp:txXfrm>
    </dsp:sp>
    <dsp:sp modelId="{3910D93B-B663-4F21-B3C1-B6D6DB1E326C}">
      <dsp:nvSpPr>
        <dsp:cNvPr id="0" name=""/>
        <dsp:cNvSpPr/>
      </dsp:nvSpPr>
      <dsp:spPr>
        <a:xfrm>
          <a:off x="7168305" y="2825408"/>
          <a:ext cx="445896" cy="91440"/>
        </a:xfrm>
        <a:custGeom>
          <a:avLst/>
          <a:gdLst/>
          <a:ahLst/>
          <a:cxnLst/>
          <a:rect l="0" t="0" r="0" b="0"/>
          <a:pathLst>
            <a:path>
              <a:moveTo>
                <a:pt x="0" y="45720"/>
              </a:moveTo>
              <a:lnTo>
                <a:pt x="445896" y="45720"/>
              </a:lnTo>
            </a:path>
          </a:pathLst>
        </a:custGeom>
        <a:noFill/>
        <a:ln w="9525" cap="flat" cmpd="sng" algn="ctr">
          <a:solidFill>
            <a:schemeClr val="accent2">
              <a:hueOff val="-1323373"/>
              <a:satOff val="1492"/>
              <a:lumOff val="35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79341" y="2868746"/>
        <a:ext cx="23824" cy="4764"/>
      </dsp:txXfrm>
    </dsp:sp>
    <dsp:sp modelId="{F45A5916-CB88-4092-B10D-ED7DDCC21C5A}">
      <dsp:nvSpPr>
        <dsp:cNvPr id="0" name=""/>
        <dsp:cNvSpPr/>
      </dsp:nvSpPr>
      <dsp:spPr>
        <a:xfrm>
          <a:off x="5098379" y="2249610"/>
          <a:ext cx="2071725" cy="1243035"/>
        </a:xfrm>
        <a:prstGeom prst="rect">
          <a:avLst/>
        </a:prstGeom>
        <a:solidFill>
          <a:schemeClr val="accent2">
            <a:hueOff val="-1134320"/>
            <a:satOff val="1279"/>
            <a:lumOff val="302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516" tIns="106559" rIns="101516" bIns="106559" numCol="1" spcCol="1270" anchor="ctr" anchorCtr="0">
          <a:noAutofit/>
        </a:bodyPr>
        <a:lstStyle/>
        <a:p>
          <a:pPr marL="0" lvl="0" indent="0" algn="ctr" defTabSz="666750">
            <a:lnSpc>
              <a:spcPct val="90000"/>
            </a:lnSpc>
            <a:spcBef>
              <a:spcPct val="0"/>
            </a:spcBef>
            <a:spcAft>
              <a:spcPct val="35000"/>
            </a:spcAft>
            <a:buNone/>
          </a:pPr>
          <a:r>
            <a:rPr lang="en-GB" sz="1500" kern="1200"/>
            <a:t>Step 7 – Write your lesson plans to provide a comprehensive student learning experience.</a:t>
          </a:r>
          <a:endParaRPr lang="en-US" sz="1500" kern="1200"/>
        </a:p>
      </dsp:txBody>
      <dsp:txXfrm>
        <a:off x="5098379" y="2249610"/>
        <a:ext cx="2071725" cy="1243035"/>
      </dsp:txXfrm>
    </dsp:sp>
    <dsp:sp modelId="{F963953C-0515-4913-AB1B-5EEFB58972BC}">
      <dsp:nvSpPr>
        <dsp:cNvPr id="0" name=""/>
        <dsp:cNvSpPr/>
      </dsp:nvSpPr>
      <dsp:spPr>
        <a:xfrm>
          <a:off x="7646602" y="2249610"/>
          <a:ext cx="2071725" cy="1243035"/>
        </a:xfrm>
        <a:prstGeom prst="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516" tIns="106559" rIns="101516" bIns="106559" numCol="1" spcCol="1270" anchor="ctr" anchorCtr="0">
          <a:noAutofit/>
        </a:bodyPr>
        <a:lstStyle/>
        <a:p>
          <a:pPr marL="0" lvl="0" indent="0" algn="ctr" defTabSz="666750">
            <a:lnSpc>
              <a:spcPct val="90000"/>
            </a:lnSpc>
            <a:spcBef>
              <a:spcPct val="0"/>
            </a:spcBef>
            <a:spcAft>
              <a:spcPct val="35000"/>
            </a:spcAft>
            <a:buNone/>
          </a:pPr>
          <a:r>
            <a:rPr lang="en-GB" sz="1500" kern="1200"/>
            <a:t>Step 8 – Deliver and Review</a:t>
          </a:r>
          <a:endParaRPr lang="en-US" sz="1500" kern="1200"/>
        </a:p>
      </dsp:txBody>
      <dsp:txXfrm>
        <a:off x="7646602" y="2249610"/>
        <a:ext cx="2071725" cy="12430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4370B-53F8-444E-A6A1-0568083D5006}">
      <dsp:nvSpPr>
        <dsp:cNvPr id="0" name=""/>
        <dsp:cNvSpPr/>
      </dsp:nvSpPr>
      <dsp:spPr>
        <a:xfrm>
          <a:off x="2847" y="542881"/>
          <a:ext cx="2259201" cy="135552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Creates a culture and identity</a:t>
          </a:r>
          <a:endParaRPr lang="en-US" sz="2600" kern="1200"/>
        </a:p>
      </dsp:txBody>
      <dsp:txXfrm>
        <a:off x="2847" y="542881"/>
        <a:ext cx="2259201" cy="1355520"/>
      </dsp:txXfrm>
    </dsp:sp>
    <dsp:sp modelId="{198587DB-1526-4054-A059-6377B38BFC2F}">
      <dsp:nvSpPr>
        <dsp:cNvPr id="0" name=""/>
        <dsp:cNvSpPr/>
      </dsp:nvSpPr>
      <dsp:spPr>
        <a:xfrm>
          <a:off x="2487969" y="542881"/>
          <a:ext cx="2259201" cy="135552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Keeps up with new developments</a:t>
          </a:r>
          <a:endParaRPr lang="en-US" sz="2600" kern="1200"/>
        </a:p>
      </dsp:txBody>
      <dsp:txXfrm>
        <a:off x="2487969" y="542881"/>
        <a:ext cx="2259201" cy="1355520"/>
      </dsp:txXfrm>
    </dsp:sp>
    <dsp:sp modelId="{1ACDD829-A016-423B-87D6-B95B01B64D61}">
      <dsp:nvSpPr>
        <dsp:cNvPr id="0" name=""/>
        <dsp:cNvSpPr/>
      </dsp:nvSpPr>
      <dsp:spPr>
        <a:xfrm>
          <a:off x="4973091" y="542881"/>
          <a:ext cx="2259201" cy="135552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Makes learning and teaching consistent</a:t>
          </a:r>
          <a:endParaRPr lang="en-US" sz="2600" kern="1200"/>
        </a:p>
      </dsp:txBody>
      <dsp:txXfrm>
        <a:off x="4973091" y="542881"/>
        <a:ext cx="2259201" cy="1355520"/>
      </dsp:txXfrm>
    </dsp:sp>
    <dsp:sp modelId="{8B6604D3-FC6D-4388-AC31-4BBF0ECA7C7F}">
      <dsp:nvSpPr>
        <dsp:cNvPr id="0" name=""/>
        <dsp:cNvSpPr/>
      </dsp:nvSpPr>
      <dsp:spPr>
        <a:xfrm>
          <a:off x="7458212" y="542881"/>
          <a:ext cx="2259201" cy="135552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Allows for collaboration</a:t>
          </a:r>
          <a:endParaRPr lang="en-US" sz="2600" kern="1200"/>
        </a:p>
      </dsp:txBody>
      <dsp:txXfrm>
        <a:off x="7458212" y="542881"/>
        <a:ext cx="2259201" cy="1355520"/>
      </dsp:txXfrm>
    </dsp:sp>
    <dsp:sp modelId="{D37C6E02-1826-416C-90E2-FE79C92CF634}">
      <dsp:nvSpPr>
        <dsp:cNvPr id="0" name=""/>
        <dsp:cNvSpPr/>
      </dsp:nvSpPr>
      <dsp:spPr>
        <a:xfrm>
          <a:off x="1245408" y="2124322"/>
          <a:ext cx="2259201" cy="135552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Saves money</a:t>
          </a:r>
          <a:endParaRPr lang="en-US" sz="2600" kern="1200"/>
        </a:p>
      </dsp:txBody>
      <dsp:txXfrm>
        <a:off x="1245408" y="2124322"/>
        <a:ext cx="2259201" cy="1355520"/>
      </dsp:txXfrm>
    </dsp:sp>
    <dsp:sp modelId="{16B9F97C-9CB6-415E-ABCE-D475E47D1FA4}">
      <dsp:nvSpPr>
        <dsp:cNvPr id="0" name=""/>
        <dsp:cNvSpPr/>
      </dsp:nvSpPr>
      <dsp:spPr>
        <a:xfrm>
          <a:off x="3730530" y="2124322"/>
          <a:ext cx="2259201" cy="135552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Aids in alignment</a:t>
          </a:r>
          <a:endParaRPr lang="en-US" sz="2600" kern="1200"/>
        </a:p>
      </dsp:txBody>
      <dsp:txXfrm>
        <a:off x="3730530" y="2124322"/>
        <a:ext cx="2259201" cy="1355520"/>
      </dsp:txXfrm>
    </dsp:sp>
    <dsp:sp modelId="{401670B2-E328-40AE-9C20-78D5B715620C}">
      <dsp:nvSpPr>
        <dsp:cNvPr id="0" name=""/>
        <dsp:cNvSpPr/>
      </dsp:nvSpPr>
      <dsp:spPr>
        <a:xfrm>
          <a:off x="6215651" y="2124322"/>
          <a:ext cx="2259201" cy="135552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Allows for measurable targets</a:t>
          </a:r>
          <a:endParaRPr lang="en-US" sz="2600" kern="1200"/>
        </a:p>
      </dsp:txBody>
      <dsp:txXfrm>
        <a:off x="6215651" y="2124322"/>
        <a:ext cx="2259201" cy="135552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DE6AB4-2CC0-478F-93A3-A98DC73BF530}" type="datetimeFigureOut">
              <a:rPr lang="en-GB" smtClean="0"/>
              <a:t>21/02/2023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B308FF-5467-4822-9837-B21487C91ED7}" type="slidenum">
              <a:rPr lang="en-GB" smtClean="0"/>
              <a:t>‹#›</a:t>
            </a:fld>
            <a:endParaRPr lang="en-GB"/>
          </a:p>
        </p:txBody>
      </p:sp>
    </p:spTree>
    <p:extLst>
      <p:ext uri="{BB962C8B-B14F-4D97-AF65-F5344CB8AC3E}">
        <p14:creationId xmlns:p14="http://schemas.microsoft.com/office/powerpoint/2010/main" val="4766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tophat.com/teaching-resources/teaching-tools/course-planning-template-for-higher-education/"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weforum.org/agenda/2019/01/how-to-bring-school-curricula-up-to-speed/"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Product curriculum focus on the end goal usually exam results or skill developed</a:t>
            </a:r>
          </a:p>
          <a:p>
            <a:endParaRPr lang="en-GB"/>
          </a:p>
          <a:p>
            <a:r>
              <a:rPr lang="en-GB"/>
              <a:t>Process curriculum focusses on the process of developing the skills</a:t>
            </a:r>
          </a:p>
        </p:txBody>
      </p:sp>
      <p:sp>
        <p:nvSpPr>
          <p:cNvPr id="4" name="Slide Number Placeholder 3"/>
          <p:cNvSpPr>
            <a:spLocks noGrp="1"/>
          </p:cNvSpPr>
          <p:nvPr>
            <p:ph type="sldNum" sz="quarter" idx="5"/>
          </p:nvPr>
        </p:nvSpPr>
        <p:spPr/>
        <p:txBody>
          <a:bodyPr/>
          <a:lstStyle/>
          <a:p>
            <a:fld id="{8FB308FF-5467-4822-9837-B21487C91ED7}" type="slidenum">
              <a:rPr lang="en-GB" smtClean="0"/>
              <a:t>7</a:t>
            </a:fld>
            <a:endParaRPr lang="en-GB"/>
          </a:p>
        </p:txBody>
      </p:sp>
    </p:spTree>
    <p:extLst>
      <p:ext uri="{BB962C8B-B14F-4D97-AF65-F5344CB8AC3E}">
        <p14:creationId xmlns:p14="http://schemas.microsoft.com/office/powerpoint/2010/main" val="250562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717171"/>
                </a:solidFill>
                <a:effectLst/>
                <a:latin typeface="Roboto" panose="02000000000000000000" pitchFamily="2" charset="0"/>
              </a:rPr>
              <a:t>The </a:t>
            </a:r>
            <a:r>
              <a:rPr lang="en-GB" b="1" i="0">
                <a:solidFill>
                  <a:srgbClr val="717171"/>
                </a:solidFill>
                <a:effectLst/>
                <a:latin typeface="Roboto" panose="02000000000000000000" pitchFamily="2" charset="0"/>
              </a:rPr>
              <a:t>intended curriculum </a:t>
            </a:r>
            <a:r>
              <a:rPr lang="en-GB" b="0" i="0">
                <a:solidFill>
                  <a:srgbClr val="717171"/>
                </a:solidFill>
                <a:effectLst/>
                <a:latin typeface="Roboto" panose="02000000000000000000" pitchFamily="2" charset="0"/>
              </a:rPr>
              <a:t>is the documented, official plan -- or what faculty hope students will learn.</a:t>
            </a:r>
          </a:p>
          <a:p>
            <a:pPr algn="l">
              <a:buFont typeface="Arial" panose="020B0604020202020204" pitchFamily="34" charset="0"/>
              <a:buChar char="•"/>
            </a:pPr>
            <a:r>
              <a:rPr lang="en-GB" b="0" i="0">
                <a:solidFill>
                  <a:srgbClr val="717171"/>
                </a:solidFill>
                <a:effectLst/>
                <a:latin typeface="Roboto" panose="02000000000000000000" pitchFamily="2" charset="0"/>
              </a:rPr>
              <a:t>The </a:t>
            </a:r>
            <a:r>
              <a:rPr lang="en-GB" b="1" i="0">
                <a:solidFill>
                  <a:srgbClr val="717171"/>
                </a:solidFill>
                <a:effectLst/>
                <a:latin typeface="Roboto" panose="02000000000000000000" pitchFamily="2" charset="0"/>
              </a:rPr>
              <a:t>achieved curriculum</a:t>
            </a:r>
            <a:r>
              <a:rPr lang="en-GB" b="0" i="0">
                <a:solidFill>
                  <a:srgbClr val="717171"/>
                </a:solidFill>
                <a:effectLst/>
                <a:latin typeface="Roboto" panose="02000000000000000000" pitchFamily="2" charset="0"/>
              </a:rPr>
              <a:t> includes knowledge, skills and attitudes that are truly learned and remembered.</a:t>
            </a:r>
          </a:p>
        </p:txBody>
      </p:sp>
      <p:sp>
        <p:nvSpPr>
          <p:cNvPr id="4" name="Slide Number Placeholder 3"/>
          <p:cNvSpPr>
            <a:spLocks noGrp="1"/>
          </p:cNvSpPr>
          <p:nvPr>
            <p:ph type="sldNum" sz="quarter" idx="5"/>
          </p:nvPr>
        </p:nvSpPr>
        <p:spPr/>
        <p:txBody>
          <a:bodyPr/>
          <a:lstStyle/>
          <a:p>
            <a:fld id="{8FB308FF-5467-4822-9837-B21487C91ED7}" type="slidenum">
              <a:rPr lang="en-GB" smtClean="0"/>
              <a:t>8</a:t>
            </a:fld>
            <a:endParaRPr lang="en-GB"/>
          </a:p>
        </p:txBody>
      </p:sp>
    </p:spTree>
    <p:extLst>
      <p:ext uri="{BB962C8B-B14F-4D97-AF65-F5344CB8AC3E}">
        <p14:creationId xmlns:p14="http://schemas.microsoft.com/office/powerpoint/2010/main" val="3844388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33333"/>
                </a:solidFill>
                <a:effectLst/>
                <a:latin typeface="Open Sans" panose="020B0606030504020204" pitchFamily="34" charset="0"/>
              </a:rPr>
              <a:t>Is simply that which is written as part of formal instruction of schooling experiences. It may refer to a curriculum document, texts, films, and supportive teaching materials that are overtly chosen to support the </a:t>
            </a:r>
            <a:r>
              <a:rPr lang="en-GB" b="1" i="0">
                <a:solidFill>
                  <a:srgbClr val="333333"/>
                </a:solidFill>
                <a:effectLst/>
                <a:latin typeface="Open Sans" panose="020B0606030504020204" pitchFamily="34" charset="0"/>
              </a:rPr>
              <a:t>intentional instructional agenda </a:t>
            </a:r>
            <a:r>
              <a:rPr lang="en-GB" b="0" i="0">
                <a:solidFill>
                  <a:srgbClr val="333333"/>
                </a:solidFill>
                <a:effectLst/>
                <a:latin typeface="Open Sans" panose="020B0606030504020204" pitchFamily="34" charset="0"/>
              </a:rPr>
              <a:t>of a school. Thus, the overt curriculum is usually confined to those written understandings and directions formally designated and reviewed by administrators, curriculum directors and teachers, often collectively.</a:t>
            </a:r>
            <a:r>
              <a:rPr lang="en-GB" b="1" i="0">
                <a:solidFill>
                  <a:srgbClr val="333333"/>
                </a:solidFill>
                <a:effectLst/>
                <a:latin typeface="Open Sans" panose="020B0606030504020204" pitchFamily="34" charset="0"/>
              </a:rPr>
              <a:t> </a:t>
            </a:r>
            <a:endParaRPr lang="en-GB"/>
          </a:p>
        </p:txBody>
      </p:sp>
      <p:sp>
        <p:nvSpPr>
          <p:cNvPr id="4" name="Slide Number Placeholder 3"/>
          <p:cNvSpPr>
            <a:spLocks noGrp="1"/>
          </p:cNvSpPr>
          <p:nvPr>
            <p:ph type="sldNum" sz="quarter" idx="5"/>
          </p:nvPr>
        </p:nvSpPr>
        <p:spPr/>
        <p:txBody>
          <a:bodyPr/>
          <a:lstStyle/>
          <a:p>
            <a:fld id="{8FB308FF-5467-4822-9837-B21487C91ED7}" type="slidenum">
              <a:rPr lang="en-GB" smtClean="0"/>
              <a:t>10</a:t>
            </a:fld>
            <a:endParaRPr lang="en-GB"/>
          </a:p>
        </p:txBody>
      </p:sp>
    </p:spTree>
    <p:extLst>
      <p:ext uri="{BB962C8B-B14F-4D97-AF65-F5344CB8AC3E}">
        <p14:creationId xmlns:p14="http://schemas.microsoft.com/office/powerpoint/2010/main" val="2283777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333333"/>
                </a:solidFill>
                <a:effectLst/>
                <a:latin typeface="Open Sans"/>
                <a:ea typeface="Open Sans"/>
                <a:cs typeface="Open Sans"/>
              </a:rPr>
              <a:t>That which is implied by the very structure and nature of schools, much of what revolves around daily or established routines.</a:t>
            </a:r>
          </a:p>
          <a:p>
            <a:pPr algn="l"/>
            <a:r>
              <a:rPr lang="en-GB" b="0" i="0">
                <a:solidFill>
                  <a:srgbClr val="333333"/>
                </a:solidFill>
                <a:effectLst/>
                <a:latin typeface="Open Sans"/>
                <a:ea typeface="Open Sans"/>
                <a:cs typeface="Open Sans"/>
              </a:rPr>
              <a:t>Longstreet and Shane (1993) offer a commonly accepted definition for this term – the “hidden curriculum,” which refers to the kinds of learnings children derive from the very nature and organizational design of the public school, as well as from the </a:t>
            </a:r>
            <a:r>
              <a:rPr lang="en-GB">
                <a:solidFill>
                  <a:srgbClr val="333333"/>
                </a:solidFill>
                <a:latin typeface="Open Sans"/>
                <a:ea typeface="Open Sans"/>
                <a:cs typeface="Open Sans"/>
              </a:rPr>
              <a:t>behaviours</a:t>
            </a:r>
            <a:r>
              <a:rPr lang="en-GB" b="0" i="0">
                <a:solidFill>
                  <a:srgbClr val="333333"/>
                </a:solidFill>
                <a:effectLst/>
                <a:latin typeface="Open Sans"/>
                <a:ea typeface="Open Sans"/>
                <a:cs typeface="Open Sans"/>
              </a:rPr>
              <a:t> and attitudes of teachers and administrators…. ” 46</a:t>
            </a:r>
          </a:p>
          <a:p>
            <a:pPr algn="l"/>
            <a:r>
              <a:rPr lang="en-GB" b="0" i="0">
                <a:solidFill>
                  <a:srgbClr val="333333"/>
                </a:solidFill>
                <a:effectLst/>
                <a:latin typeface="Open Sans"/>
                <a:ea typeface="Open Sans"/>
                <a:cs typeface="Open Sans"/>
              </a:rPr>
              <a:t>Examples of the hidden curriculum might include the messages and lessons derived from the mere organization of schools — the emphasis on: sequential room arrangements; the cellular, timed segments of formal instruction; an annual schedule that is still arranged to accommodate an agrarian age; disciplined messages where concentration equates to student </a:t>
            </a:r>
            <a:r>
              <a:rPr lang="en-GB">
                <a:solidFill>
                  <a:srgbClr val="333333"/>
                </a:solidFill>
                <a:latin typeface="Open Sans"/>
                <a:ea typeface="Open Sans"/>
                <a:cs typeface="Open Sans"/>
              </a:rPr>
              <a:t>behaviours</a:t>
            </a:r>
            <a:r>
              <a:rPr lang="en-GB" b="0" i="0">
                <a:solidFill>
                  <a:srgbClr val="333333"/>
                </a:solidFill>
                <a:effectLst/>
                <a:latin typeface="Open Sans"/>
                <a:ea typeface="Open Sans"/>
                <a:cs typeface="Open Sans"/>
              </a:rPr>
              <a:t> were they are sitting up straight and are continually quiet; students getting in and standing in line silently; students quietly raising their hands to be called on; the endless competition for grades, and so on. The hidden curriculum may include both positive or negative messages, depending on the models provided and the perspectives of the learner or the observer.</a:t>
            </a:r>
          </a:p>
          <a:p>
            <a:pPr algn="l"/>
            <a:r>
              <a:rPr lang="en-GB" b="0" i="0">
                <a:solidFill>
                  <a:srgbClr val="333333"/>
                </a:solidFill>
                <a:effectLst/>
                <a:latin typeface="Open Sans"/>
                <a:ea typeface="Open Sans"/>
                <a:cs typeface="Open Sans"/>
              </a:rPr>
              <a:t>In what I term floating quotes, popularized quotes that have no direct, cited sources, David P. Gardner is reported to have said: </a:t>
            </a:r>
            <a:r>
              <a:rPr lang="en-GB" b="0" i="1">
                <a:solidFill>
                  <a:srgbClr val="333333"/>
                </a:solidFill>
                <a:effectLst/>
                <a:latin typeface="Open Sans"/>
                <a:ea typeface="Open Sans"/>
                <a:cs typeface="Open Sans"/>
              </a:rPr>
              <a:t>We learn simply by the exposure of living. Much that passes for education is not education at all but ritual. The fact is that we are being educated when we know it least.</a:t>
            </a:r>
            <a:endParaRPr lang="en-GB" b="0" i="0">
              <a:solidFill>
                <a:srgbClr val="333333"/>
              </a:solidFill>
              <a:effectLst/>
              <a:latin typeface="Open Sans"/>
              <a:ea typeface="Open Sans"/>
              <a:cs typeface="Open Sans"/>
            </a:endParaRPr>
          </a:p>
          <a:p>
            <a:endParaRPr lang="en-GB"/>
          </a:p>
        </p:txBody>
      </p:sp>
      <p:sp>
        <p:nvSpPr>
          <p:cNvPr id="4" name="Slide Number Placeholder 3"/>
          <p:cNvSpPr>
            <a:spLocks noGrp="1"/>
          </p:cNvSpPr>
          <p:nvPr>
            <p:ph type="sldNum" sz="quarter" idx="5"/>
          </p:nvPr>
        </p:nvSpPr>
        <p:spPr/>
        <p:txBody>
          <a:bodyPr/>
          <a:lstStyle/>
          <a:p>
            <a:fld id="{8FB308FF-5467-4822-9837-B21487C91ED7}" type="slidenum">
              <a:rPr lang="en-GB" smtClean="0"/>
              <a:t>11</a:t>
            </a:fld>
            <a:endParaRPr lang="en-GB"/>
          </a:p>
        </p:txBody>
      </p:sp>
    </p:spTree>
    <p:extLst>
      <p:ext uri="{BB962C8B-B14F-4D97-AF65-F5344CB8AC3E}">
        <p14:creationId xmlns:p14="http://schemas.microsoft.com/office/powerpoint/2010/main" val="2677235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333333"/>
                </a:solidFill>
                <a:effectLst/>
                <a:latin typeface="Open Sans" panose="020B0606030504020204" pitchFamily="34" charset="0"/>
              </a:rPr>
              <a:t>That which we </a:t>
            </a:r>
            <a:r>
              <a:rPr lang="en-GB" b="0" i="0" u="sng">
                <a:solidFill>
                  <a:srgbClr val="333333"/>
                </a:solidFill>
                <a:effectLst/>
                <a:latin typeface="Open Sans" panose="020B0606030504020204" pitchFamily="34" charset="0"/>
              </a:rPr>
              <a:t>do not teach</a:t>
            </a:r>
            <a:r>
              <a:rPr lang="en-GB" b="0" i="0">
                <a:solidFill>
                  <a:srgbClr val="333333"/>
                </a:solidFill>
                <a:effectLst/>
                <a:latin typeface="Open Sans" panose="020B0606030504020204" pitchFamily="34" charset="0"/>
              </a:rPr>
              <a:t>, thus giving students the message that these elements are not important in their educational experiences or in our society. Eisner offers some major points as he concludes his discussion of the null curriculum. </a:t>
            </a:r>
            <a:r>
              <a:rPr lang="en-GB" b="0" i="1">
                <a:solidFill>
                  <a:srgbClr val="333333"/>
                </a:solidFill>
                <a:effectLst/>
                <a:latin typeface="Open Sans" panose="020B0606030504020204" pitchFamily="34" charset="0"/>
              </a:rPr>
              <a:t>The major point I have been trying to make thus far is that schools have consequences not only by virtue of what they do teach, but also by virtue of what they neglect to teach. What students cannot consider, what they don’t processes they are unable to use, have consequences for the kinds of lives they lead. </a:t>
            </a:r>
            <a:r>
              <a:rPr lang="en-GB" b="0" i="0">
                <a:solidFill>
                  <a:srgbClr val="333333"/>
                </a:solidFill>
                <a:effectLst/>
                <a:latin typeface="Open Sans" panose="020B0606030504020204" pitchFamily="34" charset="0"/>
              </a:rPr>
              <a:t>103</a:t>
            </a:r>
          </a:p>
          <a:p>
            <a:pPr algn="l"/>
            <a:r>
              <a:rPr lang="en-GB" b="0" i="0">
                <a:solidFill>
                  <a:srgbClr val="333333"/>
                </a:solidFill>
                <a:effectLst/>
                <a:latin typeface="Open Sans" panose="020B0606030504020204" pitchFamily="34" charset="0"/>
              </a:rPr>
              <a:t>Eisner (1985, 1994) first described and defined aspects of this curriculum. He states: </a:t>
            </a:r>
            <a:r>
              <a:rPr lang="en-GB" b="0" i="1">
                <a:solidFill>
                  <a:srgbClr val="333333"/>
                </a:solidFill>
                <a:effectLst/>
                <a:latin typeface="Open Sans" panose="020B0606030504020204" pitchFamily="34" charset="0"/>
              </a:rPr>
              <a:t>There is something of a paradox involved in writing about a curriculum that does not exist. Yet, if we are concerned with the consequences of school programs and the role of curriculum in shaping those consequences, then it seems to me that we are well advised to consider not only the explicit and implicit curricula of schools but also what schools do not teach. It is my thesis that what schools do not teach may be as important as what they do teach. I argue this position because ignorance is not simply a neutral void; it has important effects on the kinds of options one is able to consider, the alternatives that one can examine, and the perspectives from which one can view a situation or problems. …97</a:t>
            </a:r>
            <a:endParaRPr lang="en-GB" b="0" i="0">
              <a:solidFill>
                <a:srgbClr val="333333"/>
              </a:solidFill>
              <a:effectLst/>
              <a:latin typeface="Open Sans" panose="020B0606030504020204" pitchFamily="34" charset="0"/>
            </a:endParaRPr>
          </a:p>
          <a:p>
            <a:pPr algn="l"/>
            <a:r>
              <a:rPr lang="en-GB" b="0" i="0">
                <a:solidFill>
                  <a:srgbClr val="333333"/>
                </a:solidFill>
                <a:effectLst/>
                <a:latin typeface="Open Sans" panose="020B0606030504020204" pitchFamily="34" charset="0"/>
              </a:rPr>
              <a:t>From Eisner’s perspective the </a:t>
            </a:r>
            <a:r>
              <a:rPr lang="en-GB" b="0" i="1">
                <a:solidFill>
                  <a:srgbClr val="333333"/>
                </a:solidFill>
                <a:effectLst/>
                <a:latin typeface="Open Sans" panose="020B0606030504020204" pitchFamily="34" charset="0"/>
              </a:rPr>
              <a:t>null curriculum</a:t>
            </a:r>
            <a:r>
              <a:rPr lang="en-GB" b="0" i="0">
                <a:solidFill>
                  <a:srgbClr val="333333"/>
                </a:solidFill>
                <a:effectLst/>
                <a:latin typeface="Open Sans" panose="020B0606030504020204" pitchFamily="34" charset="0"/>
              </a:rPr>
              <a:t> is simply that which is not taught in schools. Somehow, somewhere, some people are empowered to make conscious decisions as to what is to be included and what is to be excluded from the overt (written) curriculum. Since it is physically impossible to teach everything in schools, many topics and subject areas must be intentionally excluded from the written curriculum. But Eisner’s position on the “null curriculum” is that when certain subjects or topics are left out of the overt curriculum, school personnel are sending messages to students that certain content and processes are not important enough to study. Unfortunately, without some level of awareness that there is also a well-defined implicit agenda in schools, school personnel send this same type of message via the hidden curriculum. These are important to consider when making choices. We teach about wars but not peace, we teach about certain select cultures and histories but not about others. Both our choices and our omissions send messages to students.</a:t>
            </a:r>
          </a:p>
          <a:p>
            <a:endParaRPr lang="en-GB"/>
          </a:p>
        </p:txBody>
      </p:sp>
      <p:sp>
        <p:nvSpPr>
          <p:cNvPr id="4" name="Slide Number Placeholder 3"/>
          <p:cNvSpPr>
            <a:spLocks noGrp="1"/>
          </p:cNvSpPr>
          <p:nvPr>
            <p:ph type="sldNum" sz="quarter" idx="5"/>
          </p:nvPr>
        </p:nvSpPr>
        <p:spPr/>
        <p:txBody>
          <a:bodyPr/>
          <a:lstStyle/>
          <a:p>
            <a:fld id="{8FB308FF-5467-4822-9837-B21487C91ED7}" type="slidenum">
              <a:rPr lang="en-GB" smtClean="0"/>
              <a:t>12</a:t>
            </a:fld>
            <a:endParaRPr lang="en-GB"/>
          </a:p>
        </p:txBody>
      </p:sp>
    </p:spTree>
    <p:extLst>
      <p:ext uri="{BB962C8B-B14F-4D97-AF65-F5344CB8AC3E}">
        <p14:creationId xmlns:p14="http://schemas.microsoft.com/office/powerpoint/2010/main" val="1981272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333333"/>
                </a:solidFill>
                <a:effectLst/>
                <a:latin typeface="Open Sans"/>
                <a:ea typeface="Open Sans"/>
                <a:cs typeface="Open Sans"/>
              </a:rPr>
              <a:t>As defined by Cortes (1981). Cortes defines this curriculum as:…[the] massive, ongoing, informal curriculum of family, peer groups, </a:t>
            </a:r>
            <a:r>
              <a:rPr lang="en-GB">
                <a:solidFill>
                  <a:srgbClr val="333333"/>
                </a:solidFill>
                <a:latin typeface="Open Sans"/>
                <a:ea typeface="Open Sans"/>
                <a:cs typeface="Open Sans"/>
              </a:rPr>
              <a:t>neighbourhoods</a:t>
            </a:r>
            <a:r>
              <a:rPr lang="en-GB" b="0" i="0">
                <a:solidFill>
                  <a:srgbClr val="333333"/>
                </a:solidFill>
                <a:effectLst/>
                <a:latin typeface="Open Sans"/>
                <a:ea typeface="Open Sans"/>
                <a:cs typeface="Open Sans"/>
              </a:rPr>
              <a:t>, churches, organizations, occupations, mass media, and other socializing forces that “educate” all of us throughout our lives. 24</a:t>
            </a:r>
          </a:p>
          <a:p>
            <a:pPr algn="l"/>
            <a:r>
              <a:rPr lang="en-GB" b="0" i="0">
                <a:solidFill>
                  <a:srgbClr val="333333"/>
                </a:solidFill>
                <a:effectLst/>
                <a:latin typeface="Open Sans"/>
                <a:ea typeface="Open Sans"/>
                <a:cs typeface="Open Sans"/>
              </a:rPr>
              <a:t>This type of curricula can now be expanded to include the powerful effects of social media (YouTube; Facebook; Twitter; Pinterest, etc) and how it actively helps create new perspectives, and can help shape both individual and public opinion.</a:t>
            </a:r>
          </a:p>
          <a:p>
            <a:endParaRPr lang="en-GB"/>
          </a:p>
        </p:txBody>
      </p:sp>
      <p:sp>
        <p:nvSpPr>
          <p:cNvPr id="4" name="Slide Number Placeholder 3"/>
          <p:cNvSpPr>
            <a:spLocks noGrp="1"/>
          </p:cNvSpPr>
          <p:nvPr>
            <p:ph type="sldNum" sz="quarter" idx="5"/>
          </p:nvPr>
        </p:nvSpPr>
        <p:spPr/>
        <p:txBody>
          <a:bodyPr/>
          <a:lstStyle/>
          <a:p>
            <a:fld id="{8FB308FF-5467-4822-9837-B21487C91ED7}" type="slidenum">
              <a:rPr lang="en-GB" smtClean="0"/>
              <a:t>13</a:t>
            </a:fld>
            <a:endParaRPr lang="en-GB"/>
          </a:p>
        </p:txBody>
      </p:sp>
    </p:spTree>
    <p:extLst>
      <p:ext uri="{BB962C8B-B14F-4D97-AF65-F5344CB8AC3E}">
        <p14:creationId xmlns:p14="http://schemas.microsoft.com/office/powerpoint/2010/main" val="11585985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effectLst/>
              </a:rPr>
              <a:t>5. Phantom </a:t>
            </a:r>
            <a:r>
              <a:rPr lang="en-GB" b="1"/>
              <a:t>curriculum </a:t>
            </a:r>
            <a:r>
              <a:rPr lang="en-GB"/>
              <a:t>The</a:t>
            </a:r>
            <a:r>
              <a:rPr lang="en-GB">
                <a:effectLst/>
              </a:rPr>
              <a:t> messages prevalent in and through exposure to any type of media. These components and messages play a major part in the enculturation of students into the predominant meta-culture, or in acculturating students into narrower or generational subcultures.</a:t>
            </a:r>
          </a:p>
          <a:p>
            <a:r>
              <a:rPr lang="en-GB" b="1">
                <a:effectLst/>
              </a:rPr>
              <a:t>6. Concomitant </a:t>
            </a:r>
            <a:r>
              <a:rPr lang="en-GB" b="1"/>
              <a:t>curriculum </a:t>
            </a:r>
            <a:r>
              <a:rPr lang="en-GB"/>
              <a:t>What</a:t>
            </a:r>
            <a:r>
              <a:rPr lang="en-GB">
                <a:effectLst/>
              </a:rPr>
              <a:t> is taught, or emphasized at home, or those experiences that are part of a family’s experiences, or related experiences sanctioned by the family. (This type of curriculum may be received at church, in the context of religious expression, lessons on values, ethics or morals, </a:t>
            </a:r>
            <a:r>
              <a:rPr lang="en-GB"/>
              <a:t>moulded</a:t>
            </a:r>
            <a:r>
              <a:rPr lang="en-GB">
                <a:effectLst/>
              </a:rPr>
              <a:t> </a:t>
            </a:r>
            <a:r>
              <a:rPr lang="en-GB"/>
              <a:t>behaviours</a:t>
            </a:r>
            <a:r>
              <a:rPr lang="en-GB">
                <a:effectLst/>
              </a:rPr>
              <a:t>, or social experiences based on the family’s preferences.)</a:t>
            </a:r>
            <a:endParaRPr lang="en-GB">
              <a:effectLst/>
              <a:cs typeface="Calibri"/>
            </a:endParaRPr>
          </a:p>
          <a:p>
            <a:r>
              <a:rPr lang="en-GB" b="1">
                <a:effectLst/>
              </a:rPr>
              <a:t>7. Rhetorical </a:t>
            </a:r>
            <a:r>
              <a:rPr lang="en-GB" b="1"/>
              <a:t>curriculum </a:t>
            </a:r>
            <a:r>
              <a:rPr lang="en-GB"/>
              <a:t>Elements</a:t>
            </a:r>
            <a:r>
              <a:rPr lang="en-GB">
                <a:effectLst/>
              </a:rPr>
              <a:t> from the rhetorical curriculum are comprised from ideas offered by policymakers, school officials, administrators, or politicians. This curriculum may also come from those professionals involved in concept formation and content changes; or from those educational initiatives resulting from decisions based on national and state reports, public speeches, or from texts critiquing outdated educational practices. The rhetorical curriculum may also come from the publicized works offering updates in pedagogical knowledge.</a:t>
            </a:r>
            <a:r>
              <a:rPr lang="en-GB" b="1">
                <a:effectLst/>
              </a:rPr>
              <a:t>8. </a:t>
            </a:r>
            <a:r>
              <a:rPr lang="en-GB" b="1"/>
              <a:t>Curriculum-in-use </a:t>
            </a:r>
            <a:r>
              <a:rPr lang="en-GB"/>
              <a:t>The</a:t>
            </a:r>
            <a:r>
              <a:rPr lang="en-GB">
                <a:effectLst/>
              </a:rPr>
              <a:t> formal curriculum (written or overt) comprises those things in textbooks, and content and concepts in the district curriculum guides. However, those “formal” elements are frequently not taught. The curriculum-in-use is the actual curriculum that is delivered and presented by each teacher.</a:t>
            </a:r>
            <a:endParaRPr lang="en-GB">
              <a:effectLst/>
              <a:cs typeface="Calibri"/>
            </a:endParaRPr>
          </a:p>
          <a:p>
            <a:r>
              <a:rPr lang="en-GB" b="1">
                <a:effectLst/>
              </a:rPr>
              <a:t>9. Received </a:t>
            </a:r>
            <a:r>
              <a:rPr lang="en-GB" b="1"/>
              <a:t>curriculum </a:t>
            </a:r>
            <a:r>
              <a:rPr lang="en-GB"/>
              <a:t>Those</a:t>
            </a:r>
            <a:r>
              <a:rPr lang="en-GB">
                <a:effectLst/>
              </a:rPr>
              <a:t> things that students actually take out of classrooms; those concepts and content that are truly learned and remembered.</a:t>
            </a:r>
          </a:p>
          <a:p>
            <a:r>
              <a:rPr lang="en-GB" b="1">
                <a:effectLst/>
              </a:rPr>
              <a:t>10. The internal </a:t>
            </a:r>
            <a:r>
              <a:rPr lang="en-GB" b="1"/>
              <a:t>curriculum </a:t>
            </a:r>
            <a:r>
              <a:rPr lang="en-GB"/>
              <a:t>Processes</a:t>
            </a:r>
            <a:r>
              <a:rPr lang="en-GB">
                <a:effectLst/>
              </a:rPr>
              <a:t>, content, knowledge combined with the experiences and realities of the learner to create new knowledge. While educators should be aware of this curriculum, they have little control over the internal curriculum since it is unique to each student. Educators can explore this curricula by using instructional assessments like “exit slips,” reflective exercises, or debriefing discussions to see what students really remember from a lesson. It is often very enlightening and surprising to find out what has meaning for learners and what does not.</a:t>
            </a:r>
          </a:p>
          <a:p>
            <a:r>
              <a:rPr lang="en-GB" b="1">
                <a:effectLst/>
              </a:rPr>
              <a:t>11. The electronic </a:t>
            </a:r>
            <a:r>
              <a:rPr lang="en-GB" b="1"/>
              <a:t>curriculum </a:t>
            </a:r>
            <a:r>
              <a:rPr lang="en-GB"/>
              <a:t>Those</a:t>
            </a:r>
            <a:r>
              <a:rPr lang="en-GB">
                <a:effectLst/>
              </a:rPr>
              <a:t> lessons learned through searching the Internet for information, or through using e-forms of communication. (Wilson, 2004) These types of curriculum may be either formal or informal, and inherent lessons may be overt or covert, good or bad, correct or incorrect depending on ones’ views. Students who use the Internet and electronic media on a regular basis, both for recreational and informational purposes, are bombarded with all types of media and messages. What types of messages are they being exposed to through varied social media and online interactions?</a:t>
            </a:r>
          </a:p>
          <a:p>
            <a:r>
              <a:rPr lang="en-GB">
                <a:effectLst/>
              </a:rPr>
              <a:t>When they are researching subjects and topics online and gathering information they are often bombarded with all types of ads, images and messages. Much of this information may be factually correct, informative, or even entertaining or inspirational. But there is also a great deal of other e-information that may be very incorrect, dated, passé, biased, perverse, or even manipulative.</a:t>
            </a:r>
          </a:p>
          <a:p>
            <a:r>
              <a:rPr lang="en-GB">
                <a:effectLst/>
              </a:rPr>
              <a:t>The implications of the electronic curriculum for educational practices are that part of the overt curriculum needs to include lessons on</a:t>
            </a:r>
            <a:r>
              <a:rPr lang="en-GB" b="1">
                <a:effectLst/>
              </a:rPr>
              <a:t> how to be wise consumers of information</a:t>
            </a:r>
            <a:r>
              <a:rPr lang="en-GB">
                <a:effectLst/>
              </a:rPr>
              <a:t>, </a:t>
            </a:r>
            <a:r>
              <a:rPr lang="en-GB" b="1">
                <a:effectLst/>
              </a:rPr>
              <a:t>how to critically appraise the accuracy and correctness of e-information, as well as how to determine the reliability of electronic sources</a:t>
            </a:r>
            <a:r>
              <a:rPr lang="en-GB">
                <a:effectLst/>
              </a:rPr>
              <a:t>.</a:t>
            </a:r>
            <a:r>
              <a:rPr lang="en-GB" i="1">
                <a:effectLst/>
              </a:rPr>
              <a:t> A</a:t>
            </a:r>
            <a:r>
              <a:rPr lang="en-GB">
                <a:effectLst/>
              </a:rPr>
              <a:t>lso, students need to learn </a:t>
            </a:r>
            <a:r>
              <a:rPr lang="en-GB" b="1">
                <a:effectLst/>
              </a:rPr>
              <a:t>how to be artfully discerning about the usefulness and appropriateness of certain types of information</a:t>
            </a:r>
            <a:r>
              <a:rPr lang="en-GB">
                <a:effectLst/>
              </a:rPr>
              <a:t>.</a:t>
            </a:r>
          </a:p>
          <a:p>
            <a:r>
              <a:rPr lang="en-GB">
                <a:effectLst/>
              </a:rPr>
              <a:t>As well, when it comes to social media and interactions just like other forms of social interaction, students need to know that there are inherent lessons to be learned about appropriate and acceptable “</a:t>
            </a:r>
            <a:r>
              <a:rPr lang="en-GB" b="1">
                <a:effectLst/>
              </a:rPr>
              <a:t>netiquette</a:t>
            </a:r>
            <a:r>
              <a:rPr lang="en-GB">
                <a:effectLst/>
              </a:rPr>
              <a:t>” and online </a:t>
            </a:r>
            <a:r>
              <a:rPr lang="en-GB"/>
              <a:t>behaviours</a:t>
            </a:r>
            <a:r>
              <a:rPr lang="en-GB">
                <a:effectLst/>
              </a:rPr>
              <a:t>, </a:t>
            </a:r>
            <a:r>
              <a:rPr lang="en-GB" b="1">
                <a:effectLst/>
              </a:rPr>
              <a:t>to include the differences between “fair and legal usage,” vs. plagiarism and information piracy</a:t>
            </a:r>
            <a:r>
              <a:rPr lang="en-GB">
                <a:effectLst/>
              </a:rPr>
              <a:t>.</a:t>
            </a:r>
          </a:p>
          <a:p>
            <a:r>
              <a:rPr lang="en-GB">
                <a:effectLst/>
              </a:rPr>
              <a:t>In today’s world, of all the types of curriculum listed on this page, the electronic curriculum needs to be actively appraised, discussed, and considered by today’s educators.</a:t>
            </a:r>
          </a:p>
          <a:p>
            <a:endParaRPr lang="en-GB"/>
          </a:p>
        </p:txBody>
      </p:sp>
      <p:sp>
        <p:nvSpPr>
          <p:cNvPr id="4" name="Slide Number Placeholder 3"/>
          <p:cNvSpPr>
            <a:spLocks noGrp="1"/>
          </p:cNvSpPr>
          <p:nvPr>
            <p:ph type="sldNum" sz="quarter" idx="5"/>
          </p:nvPr>
        </p:nvSpPr>
        <p:spPr/>
        <p:txBody>
          <a:bodyPr/>
          <a:lstStyle/>
          <a:p>
            <a:fld id="{8FB308FF-5467-4822-9837-B21487C91ED7}" type="slidenum">
              <a:rPr lang="en-GB" smtClean="0"/>
              <a:t>14</a:t>
            </a:fld>
            <a:endParaRPr lang="en-GB"/>
          </a:p>
        </p:txBody>
      </p:sp>
    </p:spTree>
    <p:extLst>
      <p:ext uri="{BB962C8B-B14F-4D97-AF65-F5344CB8AC3E}">
        <p14:creationId xmlns:p14="http://schemas.microsoft.com/office/powerpoint/2010/main" val="34493361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Space Grotesk"/>
              </a:rPr>
              <a:t>A school’s curriculum informs teachers what skills must be taught at each grade level to ultimately prepare students for postsecondary education or a job. Understanding the big picture helps teachers align the learning objectives of their own curriculum with the school’s curriculum. In the absence of a curriculum, teachers wouldn’t know whether students are building a solid foundation to support learning at the next level.</a:t>
            </a:r>
          </a:p>
          <a:p>
            <a:endParaRPr lang="en-GB" b="0" i="0">
              <a:solidFill>
                <a:srgbClr val="000000"/>
              </a:solidFill>
              <a:effectLst/>
              <a:latin typeface="Space Grotesk"/>
            </a:endParaRPr>
          </a:p>
          <a:p>
            <a:r>
              <a:rPr lang="en-GB" b="0" i="0">
                <a:solidFill>
                  <a:srgbClr val="000000"/>
                </a:solidFill>
                <a:effectLst/>
                <a:latin typeface="Space Grotesk"/>
              </a:rPr>
              <a:t>A curriculum outlines for students a sequence of courses and tasks that must be successfully completed to master a subject and earn a diploma or degree. Students may be more motivated to study if they understand why certain subjects are taught in the curriculum. A curriculum reassures students that they’re on the right track to reaching their goals and honing desired skills.</a:t>
            </a:r>
          </a:p>
          <a:p>
            <a:endParaRPr lang="en-GB" b="0" i="0">
              <a:solidFill>
                <a:srgbClr val="000000"/>
              </a:solidFill>
              <a:effectLst/>
              <a:latin typeface="Space Grotesk"/>
            </a:endParaRPr>
          </a:p>
          <a:p>
            <a:endParaRPr lang="en-GB"/>
          </a:p>
        </p:txBody>
      </p:sp>
      <p:sp>
        <p:nvSpPr>
          <p:cNvPr id="4" name="Slide Number Placeholder 3"/>
          <p:cNvSpPr>
            <a:spLocks noGrp="1"/>
          </p:cNvSpPr>
          <p:nvPr>
            <p:ph type="sldNum" sz="quarter" idx="5"/>
          </p:nvPr>
        </p:nvSpPr>
        <p:spPr/>
        <p:txBody>
          <a:bodyPr/>
          <a:lstStyle/>
          <a:p>
            <a:fld id="{8FB308FF-5467-4822-9837-B21487C91ED7}" type="slidenum">
              <a:rPr lang="en-GB" smtClean="0"/>
              <a:t>15</a:t>
            </a:fld>
            <a:endParaRPr lang="en-GB"/>
          </a:p>
        </p:txBody>
      </p:sp>
    </p:spTree>
    <p:extLst>
      <p:ext uri="{BB962C8B-B14F-4D97-AF65-F5344CB8AC3E}">
        <p14:creationId xmlns:p14="http://schemas.microsoft.com/office/powerpoint/2010/main" val="13279088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u="none" strike="noStrike">
                <a:solidFill>
                  <a:srgbClr val="333333"/>
                </a:solidFill>
                <a:effectLst/>
                <a:latin typeface="Source Sans Pro"/>
                <a:ea typeface="Source Sans Pro"/>
              </a:rPr>
              <a:t>There are three models of curriculum design: </a:t>
            </a:r>
            <a:r>
              <a:rPr lang="en-GB">
                <a:solidFill>
                  <a:srgbClr val="333333"/>
                </a:solidFill>
                <a:latin typeface="Source Sans Pro"/>
                <a:ea typeface="Source Sans Pro"/>
              </a:rPr>
              <a:t>subject-centred</a:t>
            </a:r>
            <a:r>
              <a:rPr lang="en-GB" b="0" i="0" u="none" strike="noStrike">
                <a:solidFill>
                  <a:srgbClr val="333333"/>
                </a:solidFill>
                <a:effectLst/>
                <a:latin typeface="Source Sans Pro"/>
                <a:ea typeface="Source Sans Pro"/>
              </a:rPr>
              <a:t>, </a:t>
            </a:r>
            <a:r>
              <a:rPr lang="en-GB">
                <a:solidFill>
                  <a:srgbClr val="333333"/>
                </a:solidFill>
                <a:latin typeface="Source Sans Pro"/>
                <a:ea typeface="Source Sans Pro"/>
              </a:rPr>
              <a:t>learner-centred</a:t>
            </a:r>
            <a:r>
              <a:rPr lang="en-GB" b="0" i="0" u="none" strike="noStrike">
                <a:solidFill>
                  <a:srgbClr val="333333"/>
                </a:solidFill>
                <a:effectLst/>
                <a:latin typeface="Source Sans Pro"/>
                <a:ea typeface="Source Sans Pro"/>
              </a:rPr>
              <a:t>, and </a:t>
            </a:r>
            <a:r>
              <a:rPr lang="en-GB">
                <a:solidFill>
                  <a:srgbClr val="333333"/>
                </a:solidFill>
                <a:latin typeface="Source Sans Pro"/>
                <a:ea typeface="Source Sans Pro"/>
              </a:rPr>
              <a:t>problem-centred</a:t>
            </a:r>
            <a:r>
              <a:rPr lang="en-GB" b="0" i="0" u="none" strike="noStrike">
                <a:solidFill>
                  <a:srgbClr val="333333"/>
                </a:solidFill>
                <a:effectLst/>
                <a:latin typeface="Source Sans Pro"/>
                <a:ea typeface="Source Sans Pro"/>
              </a:rPr>
              <a:t> design.</a:t>
            </a:r>
          </a:p>
          <a:p>
            <a:pPr algn="l" fontAlgn="base"/>
            <a:r>
              <a:rPr lang="en-GB" b="1">
                <a:solidFill>
                  <a:srgbClr val="333333"/>
                </a:solidFill>
                <a:latin typeface="Source Sans Pro"/>
                <a:ea typeface="Source Sans Pro"/>
              </a:rPr>
              <a:t>Subject-centred</a:t>
            </a:r>
            <a:r>
              <a:rPr lang="en-GB" b="1" i="0" u="none" strike="noStrike">
                <a:solidFill>
                  <a:srgbClr val="333333"/>
                </a:solidFill>
                <a:effectLst/>
                <a:latin typeface="Source Sans Pro"/>
                <a:ea typeface="Source Sans Pro"/>
              </a:rPr>
              <a:t> curriculum design</a:t>
            </a:r>
            <a:r>
              <a:rPr lang="en-GB" b="0" i="0" u="none" strike="noStrike">
                <a:solidFill>
                  <a:srgbClr val="333333"/>
                </a:solidFill>
                <a:effectLst/>
                <a:latin typeface="Source Sans Pro"/>
                <a:ea typeface="Source Sans Pro"/>
              </a:rPr>
              <a:t> revolves around a particular subject matter or discipline, such as mathematics, literature or biology. This model of curriculum design tends to focus on the subject, rather than the student. It is the most common model of standardized curriculum that can be found in K-12 public schools.</a:t>
            </a:r>
          </a:p>
          <a:p>
            <a:pPr algn="l" fontAlgn="base"/>
            <a:r>
              <a:rPr lang="en-GB" b="0" i="0" u="none" strike="noStrike">
                <a:solidFill>
                  <a:srgbClr val="333333"/>
                </a:solidFill>
                <a:effectLst/>
                <a:latin typeface="Source Sans Pro" panose="020B0503030403020204" pitchFamily="34" charset="0"/>
              </a:rPr>
              <a:t>Teachers compile lists of subjects and specific examples of how they should be studied. In higher education, this methodology is typically found in large university or college classes where teachers focus on a particular subject or discipline.</a:t>
            </a:r>
          </a:p>
          <a:p>
            <a:pPr algn="l" fontAlgn="base"/>
            <a:r>
              <a:rPr lang="en-GB" b="0" i="0" u="none" strike="noStrike">
                <a:solidFill>
                  <a:srgbClr val="333333"/>
                </a:solidFill>
                <a:effectLst/>
                <a:latin typeface="Source Sans Pro" panose="020B0503030403020204" pitchFamily="34" charset="0"/>
              </a:rPr>
              <a:t>Teachers compile lists of subjects, and specific examples of how they should be studied. In higher education, this methodology is typically found in large university or college classes where teachers focus on a particular subject or discipline.</a:t>
            </a:r>
          </a:p>
          <a:p>
            <a:pPr algn="l" fontAlgn="base"/>
            <a:r>
              <a:rPr lang="en-GB">
                <a:solidFill>
                  <a:srgbClr val="333333"/>
                </a:solidFill>
                <a:latin typeface="Source Sans Pro"/>
                <a:ea typeface="Source Sans Pro"/>
              </a:rPr>
              <a:t>Subject-centred</a:t>
            </a:r>
            <a:r>
              <a:rPr lang="en-GB" b="0" i="0" u="none" strike="noStrike">
                <a:solidFill>
                  <a:srgbClr val="333333"/>
                </a:solidFill>
                <a:effectLst/>
                <a:latin typeface="Source Sans Pro"/>
                <a:ea typeface="Source Sans Pro"/>
              </a:rPr>
              <a:t> curriculum design is not </a:t>
            </a:r>
            <a:r>
              <a:rPr lang="en-GB">
                <a:solidFill>
                  <a:srgbClr val="333333"/>
                </a:solidFill>
                <a:latin typeface="Source Sans Pro"/>
                <a:ea typeface="Source Sans Pro"/>
              </a:rPr>
              <a:t>student-centred</a:t>
            </a:r>
            <a:r>
              <a:rPr lang="en-GB" b="0" i="0" u="none" strike="noStrike">
                <a:solidFill>
                  <a:srgbClr val="333333"/>
                </a:solidFill>
                <a:effectLst/>
                <a:latin typeface="Source Sans Pro"/>
                <a:ea typeface="Source Sans Pro"/>
              </a:rPr>
              <a:t>, and the model is less concerned with individual learning styles compared to other forms of curriculum design. This can lead to problems with student engagement and motivation and may cause students who are not responsive to this model to fall behind.</a:t>
            </a:r>
          </a:p>
          <a:p>
            <a:pPr algn="l" fontAlgn="base"/>
            <a:r>
              <a:rPr lang="en-GB" b="1">
                <a:solidFill>
                  <a:srgbClr val="333333"/>
                </a:solidFill>
                <a:latin typeface="Source Sans Pro"/>
                <a:ea typeface="Source Sans Pro"/>
              </a:rPr>
              <a:t>Learner-centred</a:t>
            </a:r>
            <a:r>
              <a:rPr lang="en-GB" b="1" i="0" u="none" strike="noStrike">
                <a:solidFill>
                  <a:srgbClr val="333333"/>
                </a:solidFill>
                <a:effectLst/>
                <a:latin typeface="Source Sans Pro"/>
                <a:ea typeface="Source Sans Pro"/>
              </a:rPr>
              <a:t> curriculum design</a:t>
            </a:r>
            <a:r>
              <a:rPr lang="en-GB" b="0" i="0" u="none" strike="noStrike">
                <a:solidFill>
                  <a:srgbClr val="333333"/>
                </a:solidFill>
                <a:effectLst/>
                <a:latin typeface="Source Sans Pro"/>
                <a:ea typeface="Source Sans Pro"/>
              </a:rPr>
              <a:t>, by contrast, revolves around student needs, interests and goals. It acknowledges that students are not uniform but individuals, and therefore should not, in all cases, be subject to a standardized curriculum. This approach aims to empower learners to shape their education through choices.</a:t>
            </a:r>
            <a:br>
              <a:rPr lang="en-GB" b="0" i="0" u="none" strike="noStrike">
                <a:effectLst/>
                <a:latin typeface="Source Sans Pro" panose="020B0503030403020204" pitchFamily="34" charset="0"/>
              </a:rPr>
            </a:br>
            <a:br>
              <a:rPr lang="en-GB" b="0" i="0" u="none" strike="noStrike">
                <a:effectLst/>
                <a:latin typeface="Source Sans Pro" panose="020B0503030403020204" pitchFamily="34" charset="0"/>
              </a:rPr>
            </a:br>
            <a:r>
              <a:rPr lang="en-GB" b="0" i="0" u="none" strike="noStrike">
                <a:solidFill>
                  <a:srgbClr val="333333"/>
                </a:solidFill>
                <a:effectLst/>
                <a:latin typeface="Source Sans Pro"/>
                <a:ea typeface="Source Sans Pro"/>
              </a:rPr>
              <a:t>Differentiated instructional plans provide an opportunity to select assignments, teaching and learning experiences, or activities that are timely and relevant. This form of curriculum design has been shown to engage and motivate students. The drawback to this form of curriculum design is that it can create pressure to form content around the learning needs and preferences of students. These insights can be challenging to glean in a largely online learning environment. Balancing individual student interests with the course’s required outcomes could prove to be a daunting task. </a:t>
            </a:r>
            <a:r>
              <a:rPr lang="en-GB" b="1" i="0" u="none" strike="noStrike">
                <a:solidFill>
                  <a:srgbClr val="E5166B"/>
                </a:solidFill>
                <a:effectLst/>
                <a:latin typeface="inherit"/>
                <a:hlinkClick r:id="rId3"/>
              </a:rPr>
              <a:t>Download our free course planning template</a:t>
            </a:r>
            <a:r>
              <a:rPr lang="en-GB" b="0" i="0" u="none" strike="noStrike">
                <a:solidFill>
                  <a:srgbClr val="333333"/>
                </a:solidFill>
                <a:effectLst/>
                <a:latin typeface="Source Sans Pro"/>
                <a:ea typeface="Source Sans Pro"/>
              </a:rPr>
              <a:t> that takes a </a:t>
            </a:r>
            <a:r>
              <a:rPr lang="en-GB">
                <a:solidFill>
                  <a:srgbClr val="333333"/>
                </a:solidFill>
                <a:latin typeface="Source Sans Pro"/>
                <a:ea typeface="Source Sans Pro"/>
              </a:rPr>
              <a:t>learner-centred</a:t>
            </a:r>
            <a:r>
              <a:rPr lang="en-GB" b="0" i="0" u="none" strike="noStrike">
                <a:solidFill>
                  <a:srgbClr val="333333"/>
                </a:solidFill>
                <a:effectLst/>
                <a:latin typeface="Source Sans Pro"/>
                <a:ea typeface="Source Sans Pro"/>
              </a:rPr>
              <a:t> approach to building your curriculum.</a:t>
            </a:r>
          </a:p>
          <a:p>
            <a:pPr algn="l" fontAlgn="base"/>
            <a:r>
              <a:rPr lang="en-GB" b="1">
                <a:solidFill>
                  <a:srgbClr val="333333"/>
                </a:solidFill>
                <a:latin typeface="Source Sans Pro"/>
                <a:ea typeface="Source Sans Pro"/>
              </a:rPr>
              <a:t>Problem-centred</a:t>
            </a:r>
            <a:r>
              <a:rPr lang="en-GB" b="1" i="0" u="none" strike="noStrike">
                <a:solidFill>
                  <a:srgbClr val="333333"/>
                </a:solidFill>
                <a:effectLst/>
                <a:latin typeface="Source Sans Pro"/>
                <a:ea typeface="Source Sans Pro"/>
              </a:rPr>
              <a:t> curriculum design</a:t>
            </a:r>
            <a:r>
              <a:rPr lang="en-GB" b="0" i="0" u="none" strike="noStrike">
                <a:solidFill>
                  <a:srgbClr val="333333"/>
                </a:solidFill>
                <a:effectLst/>
                <a:latin typeface="Source Sans Pro"/>
                <a:ea typeface="Source Sans Pro"/>
              </a:rPr>
              <a:t> teaches students how to look at a problem and formulate a solution. A </a:t>
            </a:r>
            <a:r>
              <a:rPr lang="en-GB">
                <a:solidFill>
                  <a:srgbClr val="333333"/>
                </a:solidFill>
                <a:latin typeface="Source Sans Pro"/>
                <a:ea typeface="Source Sans Pro"/>
              </a:rPr>
              <a:t>problem-centred</a:t>
            </a:r>
            <a:r>
              <a:rPr lang="en-GB" b="0" i="0" u="none" strike="noStrike">
                <a:solidFill>
                  <a:srgbClr val="333333"/>
                </a:solidFill>
                <a:effectLst/>
                <a:latin typeface="Source Sans Pro"/>
                <a:ea typeface="Source Sans Pro"/>
              </a:rPr>
              <a:t> curriculum model helps students engage in authentic learning because they’re exposed to real-life issues and skills, which are transferable to the real world. </a:t>
            </a:r>
            <a:r>
              <a:rPr lang="en-GB">
                <a:solidFill>
                  <a:srgbClr val="333333"/>
                </a:solidFill>
                <a:latin typeface="Source Sans Pro"/>
                <a:ea typeface="Source Sans Pro"/>
              </a:rPr>
              <a:t>Problem-centred</a:t>
            </a:r>
            <a:r>
              <a:rPr lang="en-GB" b="0" i="0" u="none" strike="noStrike">
                <a:solidFill>
                  <a:srgbClr val="333333"/>
                </a:solidFill>
                <a:effectLst/>
                <a:latin typeface="Source Sans Pro"/>
                <a:ea typeface="Source Sans Pro"/>
              </a:rPr>
              <a:t> curriculum design has been shown to increase the relevance of the curriculum and encourages creativity, innovation and collaboration in the classroom. The drawback to this model is that the individual needs and interests of students aren’t always accounted for.</a:t>
            </a:r>
          </a:p>
          <a:p>
            <a:endParaRPr lang="en-GB"/>
          </a:p>
        </p:txBody>
      </p:sp>
      <p:sp>
        <p:nvSpPr>
          <p:cNvPr id="4" name="Slide Number Placeholder 3"/>
          <p:cNvSpPr>
            <a:spLocks noGrp="1"/>
          </p:cNvSpPr>
          <p:nvPr>
            <p:ph type="sldNum" sz="quarter" idx="5"/>
          </p:nvPr>
        </p:nvSpPr>
        <p:spPr/>
        <p:txBody>
          <a:bodyPr/>
          <a:lstStyle/>
          <a:p>
            <a:fld id="{8FB308FF-5467-4822-9837-B21487C91ED7}" type="slidenum">
              <a:rPr lang="en-GB" smtClean="0"/>
              <a:t>16</a:t>
            </a:fld>
            <a:endParaRPr lang="en-GB"/>
          </a:p>
        </p:txBody>
      </p:sp>
    </p:spTree>
    <p:extLst>
      <p:ext uri="{BB962C8B-B14F-4D97-AF65-F5344CB8AC3E}">
        <p14:creationId xmlns:p14="http://schemas.microsoft.com/office/powerpoint/2010/main" val="46422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2E3233"/>
                </a:solidFill>
                <a:effectLst/>
                <a:latin typeface="Arial" panose="020B0604020202020204" pitchFamily="34" charset="0"/>
              </a:rPr>
              <a:t>The domains included cognitive (mental), affective (emotional/feelings/attitude) and psychomotor (physical ability) skills. The cognitive domain is the most widely used in developing goals and objectives for student learning. Bloom’s taxonomy of cognitive objectives describes learning in six levels in the order of: knowledge, comprehension, application, analysis, synthesis and evaluation. The taxonomy was later revised by Anderson and Krathwohl’s (2001). The revised taxonomy is created on a two-dimensional framework to include the cognitive process and knowledge. The cognitive process includes the six levels of thinking skills as remember, understand, apply, </a:t>
            </a:r>
            <a:r>
              <a:rPr lang="en-GB" b="0" i="0" err="1">
                <a:solidFill>
                  <a:srgbClr val="2E3233"/>
                </a:solidFill>
                <a:effectLst/>
                <a:latin typeface="Arial" panose="020B0604020202020204" pitchFamily="34" charset="0"/>
              </a:rPr>
              <a:t>analyze</a:t>
            </a:r>
            <a:r>
              <a:rPr lang="en-GB" b="0" i="0">
                <a:solidFill>
                  <a:srgbClr val="2E3233"/>
                </a:solidFill>
                <a:effectLst/>
                <a:latin typeface="Arial" panose="020B0604020202020204" pitchFamily="34" charset="0"/>
              </a:rPr>
              <a:t>, evaluate and create. The knowledge dimension is the core for the six cognitive processes and is classified into four types of knowledge including factual, conceptual, procedural, and meta cognitive knowledge.</a:t>
            </a:r>
          </a:p>
          <a:p>
            <a:pPr algn="l"/>
            <a:r>
              <a:rPr lang="en-GB" b="0" i="0">
                <a:solidFill>
                  <a:srgbClr val="EF4035"/>
                </a:solidFill>
                <a:effectLst/>
                <a:latin typeface="Open Sans Condensed"/>
              </a:rPr>
              <a:t>Knowledge</a:t>
            </a:r>
          </a:p>
          <a:p>
            <a:pPr algn="l"/>
            <a:r>
              <a:rPr lang="en-GB" b="0" i="1" baseline="-25000">
                <a:solidFill>
                  <a:srgbClr val="2E3233"/>
                </a:solidFill>
                <a:effectLst/>
                <a:latin typeface="Arial" panose="020B0604020202020204" pitchFamily="34" charset="0"/>
              </a:rPr>
              <a:t>Source: adapted from Anderson and Krathwohl, 2001, 4.1, page 46  </a:t>
            </a:r>
            <a:endParaRPr lang="en-GB" b="0" i="0">
              <a:solidFill>
                <a:srgbClr val="2E3233"/>
              </a:solidFill>
              <a:effectLst/>
              <a:latin typeface="Arial" panose="020B0604020202020204" pitchFamily="34" charset="0"/>
            </a:endParaRPr>
          </a:p>
          <a:p>
            <a:pPr algn="l">
              <a:buFont typeface="Arial" panose="020B0604020202020204" pitchFamily="34" charset="0"/>
              <a:buChar char="•"/>
            </a:pPr>
            <a:r>
              <a:rPr lang="en-GB" b="0" i="0">
                <a:solidFill>
                  <a:srgbClr val="2E3233"/>
                </a:solidFill>
                <a:effectLst/>
                <a:latin typeface="Arial" panose="020B0604020202020204" pitchFamily="34" charset="0"/>
              </a:rPr>
              <a:t>Factual: The basic elements a student must know to be acquainted with a discipline or solve problems in it. (Terminology &amp; specific details and elements)</a:t>
            </a:r>
          </a:p>
          <a:p>
            <a:pPr algn="l">
              <a:buFont typeface="Arial" panose="020B0604020202020204" pitchFamily="34" charset="0"/>
              <a:buChar char="•"/>
            </a:pPr>
            <a:r>
              <a:rPr lang="en-GB" b="0" i="0">
                <a:solidFill>
                  <a:srgbClr val="2E3233"/>
                </a:solidFill>
                <a:effectLst/>
                <a:latin typeface="Arial" panose="020B0604020202020204" pitchFamily="34" charset="0"/>
              </a:rPr>
              <a:t>Conceptual: Interrelationship among basic elements in a larger structure that allows them to function together  (Classifications, categories, Principles and generalizations, Theories, models and structures)</a:t>
            </a:r>
          </a:p>
          <a:p>
            <a:pPr algn="l">
              <a:buFont typeface="Arial" panose="020B0604020202020204" pitchFamily="34" charset="0"/>
              <a:buChar char="•"/>
            </a:pPr>
            <a:r>
              <a:rPr lang="en-GB" b="0" i="0">
                <a:solidFill>
                  <a:srgbClr val="2E3233"/>
                </a:solidFill>
                <a:effectLst/>
                <a:latin typeface="Arial" panose="020B0604020202020204" pitchFamily="34" charset="0"/>
              </a:rPr>
              <a:t>Procedural: How to do something, methods of inquiry, and criteria for using skills, algorithms, techniques, and methods. (Subject-specific skills/processes, Subject-specific techniques/methods, Criteria for determining when to apply procedure, technique, skill, etc.)</a:t>
            </a:r>
          </a:p>
          <a:p>
            <a:pPr algn="l">
              <a:buFont typeface="Arial" panose="020B0604020202020204" pitchFamily="34" charset="0"/>
              <a:buChar char="•"/>
            </a:pPr>
            <a:r>
              <a:rPr lang="en-GB" b="0" i="0">
                <a:solidFill>
                  <a:srgbClr val="2E3233"/>
                </a:solidFill>
                <a:effectLst/>
                <a:latin typeface="Arial" panose="020B0604020202020204" pitchFamily="34" charset="0"/>
              </a:rPr>
              <a:t>Metacognitive: Knowledge of cognition in general, awareness and knowledge of one's own cognition. (Strategic knowledge, Cognitive tasks, appropriate contextual and conditional knowledge, Self-knowledge) </a:t>
            </a:r>
          </a:p>
          <a:p>
            <a:pPr algn="l"/>
            <a:r>
              <a:rPr lang="en-GB" b="0" i="0">
                <a:solidFill>
                  <a:srgbClr val="800000"/>
                </a:solidFill>
                <a:effectLst/>
                <a:latin typeface="Open Sans Condensed"/>
              </a:rPr>
              <a:t>The Cognitive Process Dimension</a:t>
            </a:r>
          </a:p>
          <a:p>
            <a:pPr algn="l"/>
            <a:r>
              <a:rPr lang="en-GB" b="0" i="0" baseline="-25000">
                <a:solidFill>
                  <a:srgbClr val="2E3233"/>
                </a:solidFill>
                <a:effectLst/>
                <a:latin typeface="Arial" panose="020B0604020202020204" pitchFamily="34" charset="0"/>
              </a:rPr>
              <a:t>Citations from Anderson, L. W., &amp; Krathwohl, D. R. (Eds.). (2001). A taxonomy for learning, teaching and assessing: A revision of Bloom's Taxonomy of educational objectives: Complete edition, New York : Longman. Table 5.1, pages 67-68</a:t>
            </a:r>
            <a:endParaRPr lang="en-GB" b="0" i="0">
              <a:solidFill>
                <a:srgbClr val="2E3233"/>
              </a:solidFill>
              <a:effectLst/>
              <a:latin typeface="Arial" panose="020B0604020202020204" pitchFamily="34" charset="0"/>
            </a:endParaRPr>
          </a:p>
          <a:p>
            <a:pPr algn="l"/>
            <a:r>
              <a:rPr lang="en-GB" b="0" i="0">
                <a:solidFill>
                  <a:srgbClr val="2E3233"/>
                </a:solidFill>
                <a:effectLst/>
                <a:latin typeface="Arial" panose="020B0604020202020204" pitchFamily="34" charset="0"/>
              </a:rPr>
              <a:t>The cognitive process dimension  (bottom up) begins from low to high order of thinking skills.  </a:t>
            </a:r>
          </a:p>
          <a:p>
            <a:pPr algn="l"/>
            <a:r>
              <a:rPr lang="en-GB" b="1" i="0">
                <a:solidFill>
                  <a:srgbClr val="2E3233"/>
                </a:solidFill>
                <a:effectLst/>
                <a:latin typeface="Arial" panose="020B0604020202020204" pitchFamily="34" charset="0"/>
              </a:rPr>
              <a:t>Create</a:t>
            </a:r>
            <a:endParaRPr lang="en-GB" b="0" i="0">
              <a:solidFill>
                <a:srgbClr val="2E3233"/>
              </a:solidFill>
              <a:effectLst/>
              <a:latin typeface="Arial" panose="020B0604020202020204" pitchFamily="34" charset="0"/>
            </a:endParaRPr>
          </a:p>
          <a:p>
            <a:pPr algn="l" fontAlgn="t"/>
            <a:r>
              <a:rPr lang="en-GB" b="0" i="0">
                <a:solidFill>
                  <a:srgbClr val="2E3233"/>
                </a:solidFill>
                <a:effectLst/>
                <a:latin typeface="Arial" panose="020B0604020202020204" pitchFamily="34" charset="0"/>
              </a:rPr>
              <a:t>To put elements together or restructure to form something new/clear functional whole</a:t>
            </a:r>
          </a:p>
          <a:p>
            <a:pPr algn="l" fontAlgn="t">
              <a:buFont typeface="Arial" panose="020B0604020202020204" pitchFamily="34" charset="0"/>
              <a:buChar char="•"/>
            </a:pPr>
            <a:r>
              <a:rPr lang="en-GB" b="0" i="0">
                <a:solidFill>
                  <a:srgbClr val="2E3233"/>
                </a:solidFill>
                <a:effectLst/>
                <a:latin typeface="Arial" panose="020B0604020202020204" pitchFamily="34" charset="0"/>
              </a:rPr>
              <a:t>Generate </a:t>
            </a:r>
            <a:r>
              <a:rPr lang="en-GB" b="0" i="1">
                <a:solidFill>
                  <a:srgbClr val="2E3233"/>
                </a:solidFill>
                <a:effectLst/>
                <a:latin typeface="Arial" panose="020B0604020202020204" pitchFamily="34" charset="0"/>
              </a:rPr>
              <a:t>(hypothesize)</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Plan </a:t>
            </a:r>
            <a:r>
              <a:rPr lang="en-GB" b="0" i="1">
                <a:solidFill>
                  <a:srgbClr val="2E3233"/>
                </a:solidFill>
                <a:effectLst/>
                <a:latin typeface="Arial" panose="020B0604020202020204" pitchFamily="34" charset="0"/>
              </a:rPr>
              <a:t>(design)</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Produce </a:t>
            </a:r>
            <a:r>
              <a:rPr lang="en-GB" b="0" i="1">
                <a:solidFill>
                  <a:srgbClr val="2E3233"/>
                </a:solidFill>
                <a:effectLst/>
                <a:latin typeface="Arial" panose="020B0604020202020204" pitchFamily="34" charset="0"/>
              </a:rPr>
              <a:t>(construct)</a:t>
            </a:r>
            <a:endParaRPr lang="en-GB" b="0" i="0">
              <a:solidFill>
                <a:srgbClr val="2E3233"/>
              </a:solidFill>
              <a:effectLst/>
              <a:latin typeface="Arial" panose="020B0604020202020204" pitchFamily="34" charset="0"/>
            </a:endParaRPr>
          </a:p>
          <a:p>
            <a:pPr algn="l"/>
            <a:r>
              <a:rPr lang="en-GB" b="1" i="0">
                <a:solidFill>
                  <a:srgbClr val="2E3233"/>
                </a:solidFill>
                <a:effectLst/>
                <a:latin typeface="Arial" panose="020B0604020202020204" pitchFamily="34" charset="0"/>
              </a:rPr>
              <a:t>Evaluate</a:t>
            </a:r>
            <a:endParaRPr lang="en-GB" b="0" i="0">
              <a:solidFill>
                <a:srgbClr val="2E3233"/>
              </a:solidFill>
              <a:effectLst/>
              <a:latin typeface="Arial" panose="020B0604020202020204" pitchFamily="34" charset="0"/>
            </a:endParaRPr>
          </a:p>
          <a:p>
            <a:pPr algn="l" fontAlgn="t"/>
            <a:r>
              <a:rPr lang="en-GB" b="0" i="0">
                <a:solidFill>
                  <a:srgbClr val="2E3233"/>
                </a:solidFill>
                <a:effectLst/>
                <a:latin typeface="Arial" panose="020B0604020202020204" pitchFamily="34" charset="0"/>
              </a:rPr>
              <a:t>To make judgments based on defined criteria</a:t>
            </a:r>
          </a:p>
          <a:p>
            <a:pPr algn="l" fontAlgn="t">
              <a:buFont typeface="Arial" panose="020B0604020202020204" pitchFamily="34" charset="0"/>
              <a:buChar char="•"/>
            </a:pPr>
            <a:r>
              <a:rPr lang="en-GB" b="0" i="0">
                <a:solidFill>
                  <a:srgbClr val="2E3233"/>
                </a:solidFill>
                <a:effectLst/>
                <a:latin typeface="Arial" panose="020B0604020202020204" pitchFamily="34" charset="0"/>
              </a:rPr>
              <a:t>Check </a:t>
            </a:r>
            <a:r>
              <a:rPr lang="en-GB" b="0" i="1">
                <a:solidFill>
                  <a:srgbClr val="2E3233"/>
                </a:solidFill>
                <a:effectLst/>
                <a:latin typeface="Arial" panose="020B0604020202020204" pitchFamily="34" charset="0"/>
              </a:rPr>
              <a:t>(coordinate, detect, monitor, test)</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Critique </a:t>
            </a:r>
            <a:r>
              <a:rPr lang="en-GB" b="0" i="1">
                <a:solidFill>
                  <a:srgbClr val="2E3233"/>
                </a:solidFill>
                <a:effectLst/>
                <a:latin typeface="Arial" panose="020B0604020202020204" pitchFamily="34" charset="0"/>
              </a:rPr>
              <a:t>(judge)</a:t>
            </a:r>
            <a:endParaRPr lang="en-GB" b="0" i="0">
              <a:solidFill>
                <a:srgbClr val="2E3233"/>
              </a:solidFill>
              <a:effectLst/>
              <a:latin typeface="Arial" panose="020B0604020202020204" pitchFamily="34" charset="0"/>
            </a:endParaRPr>
          </a:p>
          <a:p>
            <a:pPr algn="l"/>
            <a:r>
              <a:rPr lang="en-GB" b="1" i="0" err="1">
                <a:solidFill>
                  <a:srgbClr val="2E3233"/>
                </a:solidFill>
                <a:effectLst/>
                <a:latin typeface="Arial" panose="020B0604020202020204" pitchFamily="34" charset="0"/>
              </a:rPr>
              <a:t>Analyze</a:t>
            </a:r>
            <a:endParaRPr lang="en-GB" b="0" i="0">
              <a:solidFill>
                <a:srgbClr val="2E3233"/>
              </a:solidFill>
              <a:effectLst/>
              <a:latin typeface="Arial" panose="020B0604020202020204" pitchFamily="34" charset="0"/>
            </a:endParaRPr>
          </a:p>
          <a:p>
            <a:pPr algn="l" fontAlgn="t"/>
            <a:r>
              <a:rPr lang="en-GB" b="0" i="0">
                <a:solidFill>
                  <a:srgbClr val="2E3233"/>
                </a:solidFill>
                <a:effectLst/>
                <a:latin typeface="Arial" panose="020B0604020202020204" pitchFamily="34" charset="0"/>
              </a:rPr>
              <a:t>To break down information into basic parts and determine how different parts relate to each other and as a whole</a:t>
            </a:r>
          </a:p>
          <a:p>
            <a:pPr algn="l" fontAlgn="t">
              <a:buFont typeface="Arial" panose="020B0604020202020204" pitchFamily="34" charset="0"/>
              <a:buChar char="•"/>
            </a:pPr>
            <a:r>
              <a:rPr lang="en-GB" b="0" i="0">
                <a:solidFill>
                  <a:srgbClr val="2E3233"/>
                </a:solidFill>
                <a:effectLst/>
                <a:latin typeface="Arial" panose="020B0604020202020204" pitchFamily="34" charset="0"/>
              </a:rPr>
              <a:t>Differentiate </a:t>
            </a:r>
            <a:r>
              <a:rPr lang="en-GB" b="0" i="1">
                <a:solidFill>
                  <a:srgbClr val="2E3233"/>
                </a:solidFill>
                <a:effectLst/>
                <a:latin typeface="Arial" panose="020B0604020202020204" pitchFamily="34" charset="0"/>
              </a:rPr>
              <a:t>(discriminate, distinguish, focus, select)</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Organize </a:t>
            </a:r>
            <a:r>
              <a:rPr lang="en-GB" b="0" i="1">
                <a:solidFill>
                  <a:srgbClr val="2E3233"/>
                </a:solidFill>
                <a:effectLst/>
                <a:latin typeface="Arial" panose="020B0604020202020204" pitchFamily="34" charset="0"/>
              </a:rPr>
              <a:t>(find, cohere, integrate, outline, parse, structure)</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Attribute </a:t>
            </a:r>
            <a:r>
              <a:rPr lang="en-GB" b="0" i="1">
                <a:solidFill>
                  <a:srgbClr val="2E3233"/>
                </a:solidFill>
                <a:effectLst/>
                <a:latin typeface="Arial" panose="020B0604020202020204" pitchFamily="34" charset="0"/>
              </a:rPr>
              <a:t>(deconstruct)</a:t>
            </a:r>
            <a:endParaRPr lang="en-GB" b="0" i="0">
              <a:solidFill>
                <a:srgbClr val="2E3233"/>
              </a:solidFill>
              <a:effectLst/>
              <a:latin typeface="Arial" panose="020B0604020202020204" pitchFamily="34" charset="0"/>
            </a:endParaRPr>
          </a:p>
          <a:p>
            <a:pPr algn="l"/>
            <a:r>
              <a:rPr lang="en-GB" b="1" i="0">
                <a:solidFill>
                  <a:srgbClr val="2E3233"/>
                </a:solidFill>
                <a:effectLst/>
                <a:latin typeface="Arial" panose="020B0604020202020204" pitchFamily="34" charset="0"/>
              </a:rPr>
              <a:t>Apply</a:t>
            </a:r>
            <a:endParaRPr lang="en-GB" b="0" i="0">
              <a:solidFill>
                <a:srgbClr val="2E3233"/>
              </a:solidFill>
              <a:effectLst/>
              <a:latin typeface="Arial" panose="020B0604020202020204" pitchFamily="34" charset="0"/>
            </a:endParaRPr>
          </a:p>
          <a:p>
            <a:pPr algn="l" fontAlgn="t"/>
            <a:r>
              <a:rPr lang="en-GB" b="0" i="0">
                <a:solidFill>
                  <a:srgbClr val="2E3233"/>
                </a:solidFill>
                <a:effectLst/>
                <a:latin typeface="Arial" panose="020B0604020202020204" pitchFamily="34" charset="0"/>
              </a:rPr>
              <a:t>To use a process/procedure</a:t>
            </a:r>
          </a:p>
          <a:p>
            <a:pPr algn="l" fontAlgn="t">
              <a:buFont typeface="Arial" panose="020B0604020202020204" pitchFamily="34" charset="0"/>
              <a:buChar char="•"/>
            </a:pPr>
            <a:r>
              <a:rPr lang="en-GB" b="0" i="0">
                <a:solidFill>
                  <a:srgbClr val="2E3233"/>
                </a:solidFill>
                <a:effectLst/>
                <a:latin typeface="Arial" panose="020B0604020202020204" pitchFamily="34" charset="0"/>
              </a:rPr>
              <a:t>Execute </a:t>
            </a:r>
            <a:r>
              <a:rPr lang="en-GB" b="0" i="1">
                <a:solidFill>
                  <a:srgbClr val="2E3233"/>
                </a:solidFill>
                <a:effectLst/>
                <a:latin typeface="Arial" panose="020B0604020202020204" pitchFamily="34" charset="0"/>
              </a:rPr>
              <a:t>(carry out)</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Implement </a:t>
            </a:r>
            <a:r>
              <a:rPr lang="en-GB" b="0" i="1">
                <a:solidFill>
                  <a:srgbClr val="2E3233"/>
                </a:solidFill>
                <a:effectLst/>
                <a:latin typeface="Arial" panose="020B0604020202020204" pitchFamily="34" charset="0"/>
              </a:rPr>
              <a:t>(use)</a:t>
            </a:r>
            <a:endParaRPr lang="en-GB" b="0" i="0">
              <a:solidFill>
                <a:srgbClr val="2E3233"/>
              </a:solidFill>
              <a:effectLst/>
              <a:latin typeface="Arial" panose="020B0604020202020204" pitchFamily="34" charset="0"/>
            </a:endParaRPr>
          </a:p>
          <a:p>
            <a:pPr algn="l"/>
            <a:r>
              <a:rPr lang="en-GB" b="1" i="0">
                <a:solidFill>
                  <a:srgbClr val="2E3233"/>
                </a:solidFill>
                <a:effectLst/>
                <a:latin typeface="Arial" panose="020B0604020202020204" pitchFamily="34" charset="0"/>
              </a:rPr>
              <a:t>Understand</a:t>
            </a:r>
            <a:endParaRPr lang="en-GB" b="0" i="0">
              <a:solidFill>
                <a:srgbClr val="2E3233"/>
              </a:solidFill>
              <a:effectLst/>
              <a:latin typeface="Arial" panose="020B0604020202020204" pitchFamily="34" charset="0"/>
            </a:endParaRPr>
          </a:p>
          <a:p>
            <a:pPr algn="l" fontAlgn="t"/>
            <a:r>
              <a:rPr lang="en-GB" b="0" i="0">
                <a:solidFill>
                  <a:srgbClr val="2E3233"/>
                </a:solidFill>
                <a:effectLst/>
                <a:latin typeface="Arial" panose="020B0604020202020204" pitchFamily="34" charset="0"/>
              </a:rPr>
              <a:t>To construct meaning from oral, written and graphic communication</a:t>
            </a:r>
          </a:p>
          <a:p>
            <a:pPr algn="l" fontAlgn="t">
              <a:buFont typeface="Arial" panose="020B0604020202020204" pitchFamily="34" charset="0"/>
              <a:buChar char="•"/>
            </a:pPr>
            <a:r>
              <a:rPr lang="en-GB" b="0" i="0">
                <a:solidFill>
                  <a:srgbClr val="2E3233"/>
                </a:solidFill>
                <a:effectLst/>
                <a:latin typeface="Arial" panose="020B0604020202020204" pitchFamily="34" charset="0"/>
              </a:rPr>
              <a:t>Interpret </a:t>
            </a:r>
            <a:r>
              <a:rPr lang="en-GB" b="0" i="1">
                <a:solidFill>
                  <a:srgbClr val="2E3233"/>
                </a:solidFill>
                <a:effectLst/>
                <a:latin typeface="Arial" panose="020B0604020202020204" pitchFamily="34" charset="0"/>
              </a:rPr>
              <a:t>(clarify/paraphrase/represent/translate)</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Exemplify </a:t>
            </a:r>
            <a:r>
              <a:rPr lang="en-GB" b="0" i="1">
                <a:solidFill>
                  <a:srgbClr val="2E3233"/>
                </a:solidFill>
                <a:effectLst/>
                <a:latin typeface="Arial" panose="020B0604020202020204" pitchFamily="34" charset="0"/>
              </a:rPr>
              <a:t>(illustrate/instantiate)</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Classify </a:t>
            </a:r>
            <a:r>
              <a:rPr lang="en-GB" b="0" i="1">
                <a:solidFill>
                  <a:srgbClr val="2E3233"/>
                </a:solidFill>
                <a:effectLst/>
                <a:latin typeface="Arial" panose="020B0604020202020204" pitchFamily="34" charset="0"/>
              </a:rPr>
              <a:t>(categorize/subsume)</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Summarize </a:t>
            </a:r>
            <a:r>
              <a:rPr lang="en-GB" b="0" i="1">
                <a:solidFill>
                  <a:srgbClr val="2E3233"/>
                </a:solidFill>
                <a:effectLst/>
                <a:latin typeface="Arial" panose="020B0604020202020204" pitchFamily="34" charset="0"/>
              </a:rPr>
              <a:t>(abstract/generalize)</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Infer </a:t>
            </a:r>
            <a:r>
              <a:rPr lang="en-GB" b="0" i="1">
                <a:solidFill>
                  <a:srgbClr val="2E3233"/>
                </a:solidFill>
                <a:effectLst/>
                <a:latin typeface="Arial" panose="020B0604020202020204" pitchFamily="34" charset="0"/>
              </a:rPr>
              <a:t>(conclude/extrapolate/interpolate/predict)</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Compare </a:t>
            </a:r>
            <a:r>
              <a:rPr lang="en-GB" b="0" i="1">
                <a:solidFill>
                  <a:srgbClr val="2E3233"/>
                </a:solidFill>
                <a:effectLst/>
                <a:latin typeface="Arial" panose="020B0604020202020204" pitchFamily="34" charset="0"/>
              </a:rPr>
              <a:t>(contrast/map/match)</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Explain </a:t>
            </a:r>
            <a:r>
              <a:rPr lang="en-GB" b="0" i="1">
                <a:solidFill>
                  <a:srgbClr val="2E3233"/>
                </a:solidFill>
                <a:effectLst/>
                <a:latin typeface="Arial" panose="020B0604020202020204" pitchFamily="34" charset="0"/>
              </a:rPr>
              <a:t>(construct)</a:t>
            </a:r>
            <a:endParaRPr lang="en-GB" b="0" i="0">
              <a:solidFill>
                <a:srgbClr val="2E3233"/>
              </a:solidFill>
              <a:effectLst/>
              <a:latin typeface="Arial" panose="020B0604020202020204" pitchFamily="34" charset="0"/>
            </a:endParaRPr>
          </a:p>
          <a:p>
            <a:pPr algn="l"/>
            <a:r>
              <a:rPr lang="en-GB" b="1" i="0">
                <a:solidFill>
                  <a:srgbClr val="2E3233"/>
                </a:solidFill>
                <a:effectLst/>
                <a:latin typeface="Arial" panose="020B0604020202020204" pitchFamily="34" charset="0"/>
              </a:rPr>
              <a:t>Remember</a:t>
            </a:r>
            <a:endParaRPr lang="en-GB" b="0" i="0">
              <a:solidFill>
                <a:srgbClr val="2E3233"/>
              </a:solidFill>
              <a:effectLst/>
              <a:latin typeface="Arial" panose="020B0604020202020204" pitchFamily="34" charset="0"/>
            </a:endParaRPr>
          </a:p>
          <a:p>
            <a:pPr algn="l" fontAlgn="t"/>
            <a:r>
              <a:rPr lang="en-GB" b="0" i="0">
                <a:solidFill>
                  <a:srgbClr val="2E3233"/>
                </a:solidFill>
                <a:effectLst/>
                <a:latin typeface="Arial" panose="020B0604020202020204" pitchFamily="34" charset="0"/>
              </a:rPr>
              <a:t>To retrieve knowledge from long-term memory</a:t>
            </a:r>
          </a:p>
          <a:p>
            <a:pPr algn="l" fontAlgn="t">
              <a:buFont typeface="Arial" panose="020B0604020202020204" pitchFamily="34" charset="0"/>
              <a:buChar char="•"/>
            </a:pPr>
            <a:r>
              <a:rPr lang="en-GB" b="0" i="0">
                <a:solidFill>
                  <a:srgbClr val="2E3233"/>
                </a:solidFill>
                <a:effectLst/>
                <a:latin typeface="Arial" panose="020B0604020202020204" pitchFamily="34" charset="0"/>
              </a:rPr>
              <a:t>Recognize </a:t>
            </a:r>
            <a:r>
              <a:rPr lang="en-GB" b="0" i="1">
                <a:solidFill>
                  <a:srgbClr val="2E3233"/>
                </a:solidFill>
                <a:effectLst/>
                <a:latin typeface="Arial" panose="020B0604020202020204" pitchFamily="34" charset="0"/>
              </a:rPr>
              <a:t>(identify)</a:t>
            </a:r>
            <a:endParaRPr lang="en-GB" b="0" i="0">
              <a:solidFill>
                <a:srgbClr val="2E3233"/>
              </a:solidFill>
              <a:effectLst/>
              <a:latin typeface="Arial" panose="020B0604020202020204" pitchFamily="34" charset="0"/>
            </a:endParaRPr>
          </a:p>
          <a:p>
            <a:pPr algn="l" fontAlgn="t">
              <a:buFont typeface="Arial" panose="020B0604020202020204" pitchFamily="34" charset="0"/>
              <a:buChar char="•"/>
            </a:pPr>
            <a:r>
              <a:rPr lang="en-GB" b="0" i="0">
                <a:solidFill>
                  <a:srgbClr val="2E3233"/>
                </a:solidFill>
                <a:effectLst/>
                <a:latin typeface="Arial" panose="020B0604020202020204" pitchFamily="34" charset="0"/>
              </a:rPr>
              <a:t>Recall </a:t>
            </a:r>
            <a:r>
              <a:rPr lang="en-GB" b="0" i="1">
                <a:solidFill>
                  <a:srgbClr val="2E3233"/>
                </a:solidFill>
                <a:effectLst/>
                <a:latin typeface="Arial" panose="020B0604020202020204" pitchFamily="34" charset="0"/>
              </a:rPr>
              <a:t>(retrieve)</a:t>
            </a:r>
            <a:endParaRPr lang="en-GB" b="0" i="0">
              <a:solidFill>
                <a:srgbClr val="2E3233"/>
              </a:solidFill>
              <a:effectLst/>
              <a:latin typeface="Arial" panose="020B0604020202020204" pitchFamily="34" charset="0"/>
            </a:endParaRPr>
          </a:p>
          <a:p>
            <a:pPr algn="l"/>
            <a:r>
              <a:rPr lang="en-GB" b="0" i="0">
                <a:solidFill>
                  <a:srgbClr val="2E3233"/>
                </a:solidFill>
                <a:effectLst/>
                <a:latin typeface="Arial" panose="020B0604020202020204" pitchFamily="34" charset="0"/>
              </a:rPr>
              <a:t>An example of a measurable vs. non-measurable SLO using action verb from the cognitive process dimension:</a:t>
            </a:r>
            <a:br>
              <a:rPr lang="en-GB" b="0" i="0">
                <a:solidFill>
                  <a:srgbClr val="2E3233"/>
                </a:solidFill>
                <a:effectLst/>
                <a:latin typeface="Arial" panose="020B0604020202020204" pitchFamily="34" charset="0"/>
              </a:rPr>
            </a:br>
            <a:endParaRPr lang="en-GB" b="0" i="0">
              <a:solidFill>
                <a:srgbClr val="2E3233"/>
              </a:solidFill>
              <a:effectLst/>
              <a:latin typeface="Arial" panose="020B0604020202020204" pitchFamily="34" charset="0"/>
            </a:endParaRPr>
          </a:p>
          <a:p>
            <a:pPr algn="l"/>
            <a:r>
              <a:rPr lang="en-GB" b="1" i="0">
                <a:solidFill>
                  <a:srgbClr val="2E3233"/>
                </a:solidFill>
                <a:effectLst/>
                <a:latin typeface="Arial" panose="020B0604020202020204" pitchFamily="34" charset="0"/>
              </a:rPr>
              <a:t>Not Measurable SLO</a:t>
            </a:r>
            <a:r>
              <a:rPr lang="en-GB" b="0" i="0">
                <a:solidFill>
                  <a:srgbClr val="2E3233"/>
                </a:solidFill>
                <a:effectLst/>
                <a:latin typeface="Arial" panose="020B0604020202020204" pitchFamily="34" charset="0"/>
              </a:rPr>
              <a:t>: Students will be able to understand the causes of unemployment and inflation.</a:t>
            </a:r>
          </a:p>
          <a:p>
            <a:pPr algn="l"/>
            <a:r>
              <a:rPr lang="en-GB" b="0" i="1">
                <a:solidFill>
                  <a:srgbClr val="2E3233"/>
                </a:solidFill>
                <a:effectLst/>
                <a:latin typeface="Arial" panose="020B0604020202020204" pitchFamily="34" charset="0"/>
              </a:rPr>
              <a:t>Note: Understand is too vague, not an observable or measurable action.</a:t>
            </a:r>
            <a:endParaRPr lang="en-GB" b="0" i="0">
              <a:solidFill>
                <a:srgbClr val="2E3233"/>
              </a:solidFill>
              <a:effectLst/>
              <a:latin typeface="Arial" panose="020B0604020202020204" pitchFamily="34" charset="0"/>
            </a:endParaRPr>
          </a:p>
          <a:p>
            <a:pPr algn="l"/>
            <a:r>
              <a:rPr lang="en-GB" b="1" i="0">
                <a:solidFill>
                  <a:srgbClr val="2E3233"/>
                </a:solidFill>
                <a:effectLst/>
                <a:latin typeface="Arial" panose="020B0604020202020204" pitchFamily="34" charset="0"/>
              </a:rPr>
              <a:t>Measurable SLO:</a:t>
            </a:r>
            <a:r>
              <a:rPr lang="en-GB" b="0" i="0">
                <a:solidFill>
                  <a:srgbClr val="2E3233"/>
                </a:solidFill>
                <a:effectLst/>
                <a:latin typeface="Arial" panose="020B0604020202020204" pitchFamily="34" charset="0"/>
              </a:rPr>
              <a:t> Students will be able to explain the causes of unemployment and inflation</a:t>
            </a:r>
          </a:p>
          <a:p>
            <a:pPr algn="l"/>
            <a:r>
              <a:rPr lang="en-GB" b="0" i="0">
                <a:solidFill>
                  <a:srgbClr val="2E3233"/>
                </a:solidFill>
                <a:effectLst/>
                <a:latin typeface="Arial" panose="020B0604020202020204" pitchFamily="34" charset="0"/>
              </a:rPr>
              <a:t>Sources:</a:t>
            </a:r>
          </a:p>
          <a:p>
            <a:endParaRPr lang="en-GB"/>
          </a:p>
        </p:txBody>
      </p:sp>
      <p:sp>
        <p:nvSpPr>
          <p:cNvPr id="4" name="Slide Number Placeholder 3"/>
          <p:cNvSpPr>
            <a:spLocks noGrp="1"/>
          </p:cNvSpPr>
          <p:nvPr>
            <p:ph type="sldNum" sz="quarter" idx="5"/>
          </p:nvPr>
        </p:nvSpPr>
        <p:spPr/>
        <p:txBody>
          <a:bodyPr/>
          <a:lstStyle/>
          <a:p>
            <a:fld id="{8FB308FF-5467-4822-9837-B21487C91ED7}" type="slidenum">
              <a:rPr lang="en-GB" smtClean="0"/>
              <a:t>18</a:t>
            </a:fld>
            <a:endParaRPr lang="en-GB"/>
          </a:p>
        </p:txBody>
      </p:sp>
    </p:spTree>
    <p:extLst>
      <p:ext uri="{BB962C8B-B14F-4D97-AF65-F5344CB8AC3E}">
        <p14:creationId xmlns:p14="http://schemas.microsoft.com/office/powerpoint/2010/main" val="26936150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2E3233"/>
                </a:solidFill>
                <a:effectLst/>
                <a:latin typeface="Arial" panose="020B0604020202020204" pitchFamily="34" charset="0"/>
              </a:rPr>
              <a:t>Not Measurable SLO</a:t>
            </a:r>
            <a:r>
              <a:rPr lang="en-GB" b="0" i="0">
                <a:solidFill>
                  <a:srgbClr val="2E3233"/>
                </a:solidFill>
                <a:effectLst/>
                <a:latin typeface="Arial" panose="020B0604020202020204" pitchFamily="34" charset="0"/>
              </a:rPr>
              <a:t>: Students will be able to understand the causes of unemployment and inflation.</a:t>
            </a:r>
          </a:p>
          <a:p>
            <a:pPr algn="l"/>
            <a:r>
              <a:rPr lang="en-GB" b="0" i="1">
                <a:solidFill>
                  <a:srgbClr val="2E3233"/>
                </a:solidFill>
                <a:effectLst/>
                <a:latin typeface="Arial" panose="020B0604020202020204" pitchFamily="34" charset="0"/>
              </a:rPr>
              <a:t>Note: Understand is too vague, not an observable or measurable action.</a:t>
            </a:r>
            <a:endParaRPr lang="en-GB" b="0" i="0">
              <a:solidFill>
                <a:srgbClr val="2E3233"/>
              </a:solidFill>
              <a:effectLst/>
              <a:latin typeface="Arial" panose="020B0604020202020204" pitchFamily="34" charset="0"/>
            </a:endParaRPr>
          </a:p>
          <a:p>
            <a:pPr algn="l"/>
            <a:r>
              <a:rPr lang="en-GB" b="1" i="0">
                <a:solidFill>
                  <a:srgbClr val="2E3233"/>
                </a:solidFill>
                <a:effectLst/>
                <a:latin typeface="Arial" panose="020B0604020202020204" pitchFamily="34" charset="0"/>
              </a:rPr>
              <a:t>Measurable SLO:</a:t>
            </a:r>
            <a:r>
              <a:rPr lang="en-GB" b="0" i="0">
                <a:solidFill>
                  <a:srgbClr val="2E3233"/>
                </a:solidFill>
                <a:effectLst/>
                <a:latin typeface="Arial" panose="020B0604020202020204" pitchFamily="34" charset="0"/>
              </a:rPr>
              <a:t> Students will be able to explain the causes of unemployment and inflation</a:t>
            </a:r>
          </a:p>
          <a:p>
            <a:endParaRPr lang="en-GB"/>
          </a:p>
        </p:txBody>
      </p:sp>
      <p:sp>
        <p:nvSpPr>
          <p:cNvPr id="4" name="Slide Number Placeholder 3"/>
          <p:cNvSpPr>
            <a:spLocks noGrp="1"/>
          </p:cNvSpPr>
          <p:nvPr>
            <p:ph type="sldNum" sz="quarter" idx="5"/>
          </p:nvPr>
        </p:nvSpPr>
        <p:spPr/>
        <p:txBody>
          <a:bodyPr/>
          <a:lstStyle/>
          <a:p>
            <a:fld id="{8FB308FF-5467-4822-9837-B21487C91ED7}" type="slidenum">
              <a:rPr lang="en-GB" smtClean="0"/>
              <a:t>19</a:t>
            </a:fld>
            <a:endParaRPr lang="en-GB"/>
          </a:p>
        </p:txBody>
      </p:sp>
    </p:spTree>
    <p:extLst>
      <p:ext uri="{BB962C8B-B14F-4D97-AF65-F5344CB8AC3E}">
        <p14:creationId xmlns:p14="http://schemas.microsoft.com/office/powerpoint/2010/main" val="33643808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https://www.wikihow.com/Develop-a-Curriculum</a:t>
            </a:r>
          </a:p>
          <a:p>
            <a:endParaRPr lang="en-GB"/>
          </a:p>
          <a:p>
            <a:r>
              <a:rPr lang="en-GB"/>
              <a:t>https://artsintegration.com/2018/07/01/how-to-write-a-curriculum-from-start-to-finish/</a:t>
            </a:r>
          </a:p>
          <a:p>
            <a:endParaRPr lang="en-GB"/>
          </a:p>
          <a:p>
            <a:endParaRPr lang="en-GB"/>
          </a:p>
          <a:p>
            <a:pPr algn="l">
              <a:buFont typeface="+mj-lt"/>
              <a:buAutoNum type="arabicPeriod"/>
            </a:pPr>
            <a:r>
              <a:rPr lang="en-GB" b="0" i="0">
                <a:solidFill>
                  <a:srgbClr val="333333"/>
                </a:solidFill>
                <a:effectLst/>
                <a:latin typeface="Avenir-1"/>
              </a:rPr>
              <a:t>Determine your vision and intention for the curriculum.</a:t>
            </a:r>
          </a:p>
          <a:p>
            <a:pPr algn="l">
              <a:buFont typeface="+mj-lt"/>
              <a:buAutoNum type="arabicPeriod"/>
            </a:pPr>
            <a:r>
              <a:rPr lang="en-GB" b="0" i="0">
                <a:solidFill>
                  <a:srgbClr val="333333"/>
                </a:solidFill>
                <a:effectLst/>
                <a:latin typeface="Avenir-1"/>
              </a:rPr>
              <a:t>Outline your overarching topics.</a:t>
            </a:r>
          </a:p>
          <a:p>
            <a:pPr algn="l">
              <a:buFont typeface="+mj-lt"/>
              <a:buAutoNum type="arabicPeriod"/>
            </a:pPr>
            <a:r>
              <a:rPr lang="en-GB" b="0" i="0">
                <a:solidFill>
                  <a:srgbClr val="333333"/>
                </a:solidFill>
                <a:effectLst/>
                <a:latin typeface="Avenir-1"/>
              </a:rPr>
              <a:t>Review any current curriculum to determine what to keep and what to retire.</a:t>
            </a:r>
          </a:p>
          <a:p>
            <a:pPr algn="l">
              <a:buFont typeface="+mj-lt"/>
              <a:buAutoNum type="arabicPeriod"/>
            </a:pPr>
            <a:r>
              <a:rPr lang="en-GB" b="0" i="0">
                <a:solidFill>
                  <a:srgbClr val="333333"/>
                </a:solidFill>
                <a:effectLst/>
                <a:latin typeface="Avenir-1"/>
              </a:rPr>
              <a:t>Organize your standards based on the topics and timeline.</a:t>
            </a:r>
          </a:p>
          <a:p>
            <a:pPr algn="l">
              <a:buFont typeface="+mj-lt"/>
              <a:buAutoNum type="arabicPeriod"/>
            </a:pPr>
            <a:r>
              <a:rPr lang="en-GB" b="0" i="0">
                <a:solidFill>
                  <a:srgbClr val="333333"/>
                </a:solidFill>
                <a:effectLst/>
                <a:latin typeface="Avenir-1"/>
              </a:rPr>
              <a:t>Write the lessons to provide a comprehensive student learning experience.</a:t>
            </a:r>
          </a:p>
          <a:p>
            <a:pPr algn="l">
              <a:buFont typeface="+mj-lt"/>
              <a:buAutoNum type="arabicPeriod"/>
            </a:pPr>
            <a:r>
              <a:rPr lang="en-GB" b="0" i="0">
                <a:solidFill>
                  <a:srgbClr val="333333"/>
                </a:solidFill>
                <a:effectLst/>
                <a:latin typeface="Avenir-1"/>
              </a:rPr>
              <a:t>Create or attach a variety of assessments to the lessons.</a:t>
            </a:r>
          </a:p>
          <a:p>
            <a:pPr algn="l">
              <a:buFont typeface="+mj-lt"/>
              <a:buAutoNum type="arabicPeriod"/>
            </a:pPr>
            <a:r>
              <a:rPr lang="en-GB" b="0" i="0">
                <a:solidFill>
                  <a:srgbClr val="333333"/>
                </a:solidFill>
                <a:effectLst/>
                <a:latin typeface="Avenir-1"/>
              </a:rPr>
              <a:t>Determine what materials and resources you’ll need.</a:t>
            </a:r>
          </a:p>
          <a:p>
            <a:pPr algn="l">
              <a:buFont typeface="+mj-lt"/>
              <a:buAutoNum type="arabicPeriod"/>
            </a:pPr>
            <a:r>
              <a:rPr lang="en-GB" b="0" i="0">
                <a:solidFill>
                  <a:srgbClr val="333333"/>
                </a:solidFill>
                <a:effectLst/>
                <a:latin typeface="Avenir-1"/>
              </a:rPr>
              <a:t>Pull it all together.</a:t>
            </a:r>
          </a:p>
          <a:p>
            <a:endParaRPr lang="en-GB"/>
          </a:p>
        </p:txBody>
      </p:sp>
      <p:sp>
        <p:nvSpPr>
          <p:cNvPr id="4" name="Slide Number Placeholder 3"/>
          <p:cNvSpPr>
            <a:spLocks noGrp="1"/>
          </p:cNvSpPr>
          <p:nvPr>
            <p:ph type="sldNum" sz="quarter" idx="5"/>
          </p:nvPr>
        </p:nvSpPr>
        <p:spPr/>
        <p:txBody>
          <a:bodyPr/>
          <a:lstStyle/>
          <a:p>
            <a:fld id="{8FB308FF-5467-4822-9837-B21487C91ED7}" type="slidenum">
              <a:rPr lang="en-GB" smtClean="0"/>
              <a:t>21</a:t>
            </a:fld>
            <a:endParaRPr lang="en-GB"/>
          </a:p>
        </p:txBody>
      </p:sp>
    </p:spTree>
    <p:extLst>
      <p:ext uri="{BB962C8B-B14F-4D97-AF65-F5344CB8AC3E}">
        <p14:creationId xmlns:p14="http://schemas.microsoft.com/office/powerpoint/2010/main" val="23029785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000000"/>
                </a:solidFill>
                <a:effectLst/>
                <a:latin typeface="var(--h3_typography-font-family)"/>
              </a:rPr>
              <a:t>1. It both creates and reflects culture and identity.</a:t>
            </a:r>
          </a:p>
          <a:p>
            <a:pPr algn="l"/>
            <a:r>
              <a:rPr lang="en-GB" b="0" i="0">
                <a:solidFill>
                  <a:srgbClr val="000000"/>
                </a:solidFill>
                <a:effectLst/>
                <a:latin typeface="Roboto"/>
                <a:ea typeface="Roboto"/>
              </a:rPr>
              <a:t>On a broad level, a curriculum reflects the national culture in which a school operates – different countries have different expectations of their students, even if teaching practices are similar. But it can also reflect and define the culture at the school level as well, from the specific needs of the </a:t>
            </a:r>
            <a:r>
              <a:rPr lang="en-GB">
                <a:solidFill>
                  <a:srgbClr val="000000"/>
                </a:solidFill>
                <a:latin typeface="Roboto"/>
                <a:ea typeface="Roboto"/>
              </a:rPr>
              <a:t>neighbourhoods</a:t>
            </a:r>
            <a:r>
              <a:rPr lang="en-GB" b="0" i="0">
                <a:solidFill>
                  <a:srgbClr val="000000"/>
                </a:solidFill>
                <a:effectLst/>
                <a:latin typeface="Roboto"/>
                <a:ea typeface="Roboto"/>
              </a:rPr>
              <a:t> they serve to the topics where you want to differentiate yourself.</a:t>
            </a:r>
          </a:p>
          <a:p>
            <a:pPr algn="l"/>
            <a:r>
              <a:rPr lang="en-GB" b="1" i="0">
                <a:solidFill>
                  <a:srgbClr val="000000"/>
                </a:solidFill>
                <a:effectLst/>
                <a:latin typeface="var(--h3_typography-font-family)"/>
              </a:rPr>
              <a:t>2. It keeps up with a changing world.</a:t>
            </a:r>
          </a:p>
          <a:p>
            <a:pPr algn="l"/>
            <a:r>
              <a:rPr lang="en-GB" b="0" i="0">
                <a:solidFill>
                  <a:srgbClr val="000000"/>
                </a:solidFill>
                <a:effectLst/>
                <a:latin typeface="Roboto" panose="02000000000000000000" pitchFamily="2" charset="0"/>
              </a:rPr>
              <a:t>A good curriculum is never a one-and-done initiative. Revisiting it regularly allows you to not only review how things are going, but also make room for new topics that are relevant today. In fact, the World Economic Forum touts curriculum as a key player in helping educators</a:t>
            </a:r>
            <a:r>
              <a:rPr lang="en-GB" b="0" i="0" u="none" strike="noStrike">
                <a:solidFill>
                  <a:srgbClr val="000000"/>
                </a:solidFill>
                <a:effectLst/>
                <a:latin typeface="Roboto" panose="02000000000000000000" pitchFamily="2" charset="0"/>
                <a:hlinkClick r:id="rId3"/>
              </a:rPr>
              <a:t> keep up with the speed of changing trends</a:t>
            </a:r>
            <a:r>
              <a:rPr lang="en-GB" b="0" i="0">
                <a:solidFill>
                  <a:srgbClr val="000000"/>
                </a:solidFill>
                <a:effectLst/>
                <a:latin typeface="Roboto" panose="02000000000000000000" pitchFamily="2" charset="0"/>
              </a:rPr>
              <a:t>, technology and skills students will need in the future.</a:t>
            </a:r>
          </a:p>
          <a:p>
            <a:pPr algn="l"/>
            <a:r>
              <a:rPr lang="en-GB" b="1" i="0">
                <a:solidFill>
                  <a:srgbClr val="000000"/>
                </a:solidFill>
                <a:effectLst/>
                <a:latin typeface="var(--h3_typography-font-family)"/>
              </a:rPr>
              <a:t>3. It makes learning (and teaching) consistent.</a:t>
            </a:r>
          </a:p>
          <a:p>
            <a:pPr algn="l"/>
            <a:r>
              <a:rPr lang="en-GB" b="0" i="0">
                <a:solidFill>
                  <a:srgbClr val="000000"/>
                </a:solidFill>
                <a:effectLst/>
                <a:latin typeface="Roboto" panose="02000000000000000000" pitchFamily="2" charset="0"/>
              </a:rPr>
              <a:t>Internal consistency happens when students inside your school can expect to walk away with the same set of skills, whether their teacher is a veteran in the profession or learning the ropes. Consistency should also stretch across a district, state or province, or country as well – a student in fifth grade should expect to graduate with the same foundational knowledge and skills, no matter where they learn.</a:t>
            </a:r>
          </a:p>
          <a:p>
            <a:pPr algn="l"/>
            <a:r>
              <a:rPr lang="en-GB" b="1" i="0">
                <a:solidFill>
                  <a:srgbClr val="000000"/>
                </a:solidFill>
                <a:effectLst/>
                <a:latin typeface="var(--h3_typography-font-family)"/>
              </a:rPr>
              <a:t>4. It opens the doors for collaboration.</a:t>
            </a:r>
          </a:p>
          <a:p>
            <a:pPr algn="l"/>
            <a:r>
              <a:rPr lang="en-GB" b="0" i="0">
                <a:solidFill>
                  <a:srgbClr val="000000"/>
                </a:solidFill>
                <a:effectLst/>
                <a:latin typeface="Roboto" panose="02000000000000000000" pitchFamily="2" charset="0"/>
              </a:rPr>
              <a:t>Having regular discussions about curriculum creates opportunities to get all stakeholders involved: teachers, administration, parents and communities. Getting input from everyone will help identify where you’re strong and what gaps you need to address. It also gives teachers a platform over which they can share best practices, knowledge and resources with each other.</a:t>
            </a:r>
          </a:p>
          <a:p>
            <a:pPr algn="l"/>
            <a:r>
              <a:rPr lang="en-GB" b="1" i="0">
                <a:solidFill>
                  <a:srgbClr val="000000"/>
                </a:solidFill>
                <a:effectLst/>
                <a:latin typeface="var(--h3_typography-font-family)"/>
              </a:rPr>
              <a:t>5. It saves schools money.</a:t>
            </a:r>
          </a:p>
          <a:p>
            <a:pPr algn="l"/>
            <a:r>
              <a:rPr lang="en-GB" b="0" i="0">
                <a:solidFill>
                  <a:srgbClr val="000000"/>
                </a:solidFill>
                <a:effectLst/>
                <a:latin typeface="Roboto" panose="02000000000000000000" pitchFamily="2" charset="0"/>
              </a:rPr>
              <a:t>Textbooks aren’t cheap, but they’re commonplace because they’re convenient – they provide a pre-built progression of knowledge that’s hard to ignore for busy teachers. With a strong curriculum in place, schools can break away from an over-reliance on textbooks and take a more active and dynamic role in choosing better (and cheaper) texts.</a:t>
            </a:r>
          </a:p>
          <a:p>
            <a:pPr algn="l"/>
            <a:r>
              <a:rPr lang="en-GB" b="1" i="0">
                <a:solidFill>
                  <a:srgbClr val="000000"/>
                </a:solidFill>
                <a:effectLst/>
                <a:latin typeface="var(--h3_typography-font-family)"/>
              </a:rPr>
              <a:t>6. It helps teachers align.</a:t>
            </a:r>
          </a:p>
          <a:p>
            <a:pPr algn="l"/>
            <a:r>
              <a:rPr lang="en-GB" b="0" i="0">
                <a:solidFill>
                  <a:srgbClr val="000000"/>
                </a:solidFill>
                <a:effectLst/>
                <a:latin typeface="Roboto" panose="02000000000000000000" pitchFamily="2" charset="0"/>
              </a:rPr>
              <a:t>A good curriculum also connects teachers from across grade levels and subject areas to look at the big picture of student learning. Teachers can work together to plan a progression of topics that build off of ones that came before and connect across disciplines. The result? You reinforce knowledge over time and make sure that students are prepared for what’s coming next.</a:t>
            </a:r>
          </a:p>
          <a:p>
            <a:pPr algn="l"/>
            <a:r>
              <a:rPr lang="en-GB" b="1" i="0">
                <a:solidFill>
                  <a:srgbClr val="000000"/>
                </a:solidFill>
                <a:effectLst/>
                <a:latin typeface="var(--h3_typography-font-family)"/>
              </a:rPr>
              <a:t>7. It provides measurable targets.</a:t>
            </a:r>
          </a:p>
          <a:p>
            <a:pPr algn="l"/>
            <a:r>
              <a:rPr lang="en-GB" b="0" i="0">
                <a:solidFill>
                  <a:srgbClr val="000000"/>
                </a:solidFill>
                <a:effectLst/>
                <a:latin typeface="Roboto" panose="02000000000000000000" pitchFamily="2" charset="0"/>
              </a:rPr>
              <a:t>Data matters. If you aren’t setting specific goals around how your students are learning, how will you determine whether your curriculum is successful? That’s why a good curriculum sets measurable outcomes and tracks progress throughout the year. Teachers get a better view of what’s happening in the classrooms, students know where they stand and parents are kept up-to-date.</a:t>
            </a:r>
          </a:p>
          <a:p>
            <a:endParaRPr lang="en-GB"/>
          </a:p>
        </p:txBody>
      </p:sp>
      <p:sp>
        <p:nvSpPr>
          <p:cNvPr id="4" name="Slide Number Placeholder 3"/>
          <p:cNvSpPr>
            <a:spLocks noGrp="1"/>
          </p:cNvSpPr>
          <p:nvPr>
            <p:ph type="sldNum" sz="quarter" idx="5"/>
          </p:nvPr>
        </p:nvSpPr>
        <p:spPr/>
        <p:txBody>
          <a:bodyPr/>
          <a:lstStyle/>
          <a:p>
            <a:fld id="{8FB308FF-5467-4822-9837-B21487C91ED7}" type="slidenum">
              <a:rPr lang="en-GB" smtClean="0"/>
              <a:t>24</a:t>
            </a:fld>
            <a:endParaRPr lang="en-GB"/>
          </a:p>
        </p:txBody>
      </p:sp>
    </p:spTree>
    <p:extLst>
      <p:ext uri="{BB962C8B-B14F-4D97-AF65-F5344CB8AC3E}">
        <p14:creationId xmlns:p14="http://schemas.microsoft.com/office/powerpoint/2010/main" val="16627473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B308FF-5467-4822-9837-B21487C91ED7}" type="slidenum">
              <a:rPr lang="en-GB" smtClean="0"/>
              <a:t>27</a:t>
            </a:fld>
            <a:endParaRPr lang="en-GB"/>
          </a:p>
        </p:txBody>
      </p:sp>
    </p:spTree>
    <p:extLst>
      <p:ext uri="{BB962C8B-B14F-4D97-AF65-F5344CB8AC3E}">
        <p14:creationId xmlns:p14="http://schemas.microsoft.com/office/powerpoint/2010/main" val="1809008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846CE7D5-CF57-46EF-B807-FDD0502418D4}"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1882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1731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3332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2158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88397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87711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2257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93624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2239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63925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504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46CE7D5-CF57-46EF-B807-FDD0502418D4}" type="datetimeFigureOut">
              <a:rPr lang="en-GB" smtClean="0"/>
              <a:t>21/02/2023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30EA680-D336-4FF7-8B7A-9848BB0A1C32}"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33391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zHM9AGmF7T8?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player.vimeo.com/video/166291149?h=76a38e623b&amp;app_id=122963"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3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Adult learners and learning</a:t>
            </a:r>
          </a:p>
        </p:txBody>
      </p:sp>
      <p:sp>
        <p:nvSpPr>
          <p:cNvPr id="3" name="Subtitle 2"/>
          <p:cNvSpPr>
            <a:spLocks noGrp="1"/>
          </p:cNvSpPr>
          <p:nvPr>
            <p:ph type="subTitle" idx="1"/>
          </p:nvPr>
        </p:nvSpPr>
        <p:spPr/>
        <p:txBody>
          <a:bodyPr/>
          <a:lstStyle/>
          <a:p>
            <a:r>
              <a:rPr lang="en-GB"/>
              <a:t>Curriculum; How, Why and Who.</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77067-AE0B-4A64-B4F8-BA7712E18D6F}"/>
              </a:ext>
            </a:extLst>
          </p:cNvPr>
          <p:cNvSpPr>
            <a:spLocks noGrp="1"/>
          </p:cNvSpPr>
          <p:nvPr>
            <p:ph type="title"/>
          </p:nvPr>
        </p:nvSpPr>
        <p:spPr>
          <a:xfrm>
            <a:off x="643468" y="643467"/>
            <a:ext cx="3415612" cy="5571066"/>
          </a:xfrm>
        </p:spPr>
        <p:txBody>
          <a:bodyPr>
            <a:normAutofit/>
          </a:bodyPr>
          <a:lstStyle/>
          <a:p>
            <a:r>
              <a:rPr lang="en-GB">
                <a:solidFill>
                  <a:srgbClr val="FFFFFF"/>
                </a:solidFill>
              </a:rPr>
              <a:t>Recap</a:t>
            </a:r>
          </a:p>
        </p:txBody>
      </p:sp>
      <p:graphicFrame>
        <p:nvGraphicFramePr>
          <p:cNvPr id="7" name="Content Placeholder 2">
            <a:extLst>
              <a:ext uri="{FF2B5EF4-FFF2-40B4-BE49-F238E27FC236}">
                <a16:creationId xmlns:a16="http://schemas.microsoft.com/office/drawing/2014/main" id="{95036D8E-9968-4BD1-ABF8-2573A32AE8B5}"/>
              </a:ext>
            </a:extLst>
          </p:cNvPr>
          <p:cNvGraphicFramePr>
            <a:graphicFrameLocks noGrp="1"/>
          </p:cNvGraphicFramePr>
          <p:nvPr>
            <p:ph idx="1"/>
            <p:extLst>
              <p:ext uri="{D42A27DB-BD31-4B8C-83A1-F6EECF244321}">
                <p14:modId xmlns:p14="http://schemas.microsoft.com/office/powerpoint/2010/main" val="2369897655"/>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6105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411DB08-1669-426B-BBEB-FAD285EF8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9E4219-121F-4CD1-AA58-24746CD29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E03A51-A450-4AAB-B2DE-D8D9ED3F087E}"/>
              </a:ext>
            </a:extLst>
          </p:cNvPr>
          <p:cNvSpPr>
            <a:spLocks noGrp="1"/>
          </p:cNvSpPr>
          <p:nvPr>
            <p:ph type="title"/>
          </p:nvPr>
        </p:nvSpPr>
        <p:spPr>
          <a:xfrm>
            <a:off x="634276" y="640080"/>
            <a:ext cx="4208656" cy="3034857"/>
          </a:xfrm>
        </p:spPr>
        <p:txBody>
          <a:bodyPr vert="horz" lIns="91440" tIns="45720" rIns="91440" bIns="45720" rtlCol="0" anchor="b">
            <a:normAutofit/>
          </a:bodyPr>
          <a:lstStyle/>
          <a:p>
            <a:r>
              <a:rPr lang="en-US" sz="4400" kern="1200" cap="all" spc="200" baseline="0">
                <a:solidFill>
                  <a:srgbClr val="FFFFFF"/>
                </a:solidFill>
                <a:latin typeface="+mj-lt"/>
                <a:ea typeface="+mj-ea"/>
                <a:cs typeface="+mj-cs"/>
              </a:rPr>
              <a:t>Asynchronous Learning</a:t>
            </a:r>
          </a:p>
        </p:txBody>
      </p:sp>
      <p:sp>
        <p:nvSpPr>
          <p:cNvPr id="3" name="Content Placeholder 2">
            <a:extLst>
              <a:ext uri="{FF2B5EF4-FFF2-40B4-BE49-F238E27FC236}">
                <a16:creationId xmlns:a16="http://schemas.microsoft.com/office/drawing/2014/main" id="{7DC6CE66-0C7C-41EE-8D27-5492489C3D43}"/>
              </a:ext>
            </a:extLst>
          </p:cNvPr>
          <p:cNvSpPr>
            <a:spLocks noGrp="1"/>
          </p:cNvSpPr>
          <p:nvPr>
            <p:ph type="body" idx="1"/>
          </p:nvPr>
        </p:nvSpPr>
        <p:spPr>
          <a:xfrm>
            <a:off x="638921" y="3849539"/>
            <a:ext cx="4204012" cy="2359417"/>
          </a:xfrm>
        </p:spPr>
        <p:txBody>
          <a:bodyPr vert="horz" lIns="91440" tIns="45720" rIns="91440" bIns="45720" rtlCol="0" anchor="t">
            <a:normAutofit/>
          </a:bodyPr>
          <a:lstStyle/>
          <a:p>
            <a:pPr algn="r"/>
            <a:r>
              <a:rPr lang="en-US" sz="1600">
                <a:solidFill>
                  <a:srgbClr val="FFFFFF"/>
                </a:solidFill>
              </a:rPr>
              <a:t>What did you find from the asynchronous learning? </a:t>
            </a:r>
          </a:p>
        </p:txBody>
      </p:sp>
      <p:cxnSp>
        <p:nvCxnSpPr>
          <p:cNvPr id="20" name="Straight Connector 19">
            <a:extLst>
              <a:ext uri="{FF2B5EF4-FFF2-40B4-BE49-F238E27FC236}">
                <a16:creationId xmlns:a16="http://schemas.microsoft.com/office/drawing/2014/main" id="{52F50912-06FD-4216-BAD3-21050F5956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765314"/>
            <a:ext cx="3931920" cy="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Cloud Computing">
            <a:extLst>
              <a:ext uri="{FF2B5EF4-FFF2-40B4-BE49-F238E27FC236}">
                <a16:creationId xmlns:a16="http://schemas.microsoft.com/office/drawing/2014/main" id="{9D59FDE4-B440-48E3-A6E9-BEC07C70D53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699753"/>
            <a:ext cx="5459470" cy="5459470"/>
          </a:xfrm>
          <a:prstGeom prst="rect">
            <a:avLst/>
          </a:prstGeom>
        </p:spPr>
      </p:pic>
    </p:spTree>
    <p:extLst>
      <p:ext uri="{BB962C8B-B14F-4D97-AF65-F5344CB8AC3E}">
        <p14:creationId xmlns:p14="http://schemas.microsoft.com/office/powerpoint/2010/main" val="3840213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57463-363D-4042-9078-9DA29E67AC42}"/>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Objectives</a:t>
            </a:r>
          </a:p>
        </p:txBody>
      </p:sp>
      <p:sp>
        <p:nvSpPr>
          <p:cNvPr id="3" name="Content Placeholder 2">
            <a:extLst>
              <a:ext uri="{FF2B5EF4-FFF2-40B4-BE49-F238E27FC236}">
                <a16:creationId xmlns:a16="http://schemas.microsoft.com/office/drawing/2014/main" id="{C36D64DA-D2AC-4E42-92A6-703589E2870C}"/>
              </a:ext>
            </a:extLst>
          </p:cNvPr>
          <p:cNvSpPr>
            <a:spLocks noGrp="1"/>
          </p:cNvSpPr>
          <p:nvPr>
            <p:ph idx="1"/>
          </p:nvPr>
        </p:nvSpPr>
        <p:spPr>
          <a:xfrm>
            <a:off x="4951048" y="804333"/>
            <a:ext cx="6306003" cy="5249334"/>
          </a:xfrm>
        </p:spPr>
        <p:txBody>
          <a:bodyPr anchor="ctr">
            <a:normAutofit/>
          </a:bodyPr>
          <a:lstStyle/>
          <a:p>
            <a:r>
              <a:rPr lang="en-GB"/>
              <a:t>By the end of this session you will be able to: </a:t>
            </a:r>
          </a:p>
          <a:p>
            <a:pPr lvl="1"/>
            <a:r>
              <a:rPr lang="en-GB"/>
              <a:t>Define a curriculum</a:t>
            </a:r>
          </a:p>
          <a:p>
            <a:pPr lvl="1"/>
            <a:endParaRPr lang="en-GB"/>
          </a:p>
          <a:p>
            <a:pPr lvl="1"/>
            <a:r>
              <a:rPr lang="en-GB"/>
              <a:t>Evaluate the key components of curriculum design</a:t>
            </a:r>
          </a:p>
          <a:p>
            <a:pPr marL="128016" lvl="1" indent="0">
              <a:buNone/>
            </a:pPr>
            <a:endParaRPr lang="en-GB"/>
          </a:p>
        </p:txBody>
      </p:sp>
    </p:spTree>
    <p:extLst>
      <p:ext uri="{BB962C8B-B14F-4D97-AF65-F5344CB8AC3E}">
        <p14:creationId xmlns:p14="http://schemas.microsoft.com/office/powerpoint/2010/main" val="796207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A540FAC9-3505-49ED-9B06-A0F8C1485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879B3CD-E329-42F5-B136-BA1F37EC05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464" y="484632"/>
            <a:ext cx="7453538" cy="58809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prstClr val="white"/>
              </a:solidFill>
            </a:endParaRPr>
          </a:p>
        </p:txBody>
      </p:sp>
      <p:sp>
        <p:nvSpPr>
          <p:cNvPr id="2" name="Title 1">
            <a:extLst>
              <a:ext uri="{FF2B5EF4-FFF2-40B4-BE49-F238E27FC236}">
                <a16:creationId xmlns:a16="http://schemas.microsoft.com/office/drawing/2014/main" id="{3662D0D4-53F5-4AC0-8188-9135BD5817CE}"/>
              </a:ext>
            </a:extLst>
          </p:cNvPr>
          <p:cNvSpPr>
            <a:spLocks noGrp="1"/>
          </p:cNvSpPr>
          <p:nvPr>
            <p:ph type="title"/>
          </p:nvPr>
        </p:nvSpPr>
        <p:spPr>
          <a:xfrm>
            <a:off x="990096" y="977900"/>
            <a:ext cx="6539558" cy="3327734"/>
          </a:xfrm>
        </p:spPr>
        <p:txBody>
          <a:bodyPr vert="horz" lIns="91440" tIns="45720" rIns="91440" bIns="45720" rtlCol="0" anchor="b">
            <a:normAutofit/>
          </a:bodyPr>
          <a:lstStyle/>
          <a:p>
            <a:pPr algn="r"/>
            <a:r>
              <a:rPr lang="en-US" sz="5400" spc="200"/>
              <a:t>Definition</a:t>
            </a:r>
          </a:p>
        </p:txBody>
      </p:sp>
      <p:sp>
        <p:nvSpPr>
          <p:cNvPr id="3" name="Content Placeholder 2">
            <a:extLst>
              <a:ext uri="{FF2B5EF4-FFF2-40B4-BE49-F238E27FC236}">
                <a16:creationId xmlns:a16="http://schemas.microsoft.com/office/drawing/2014/main" id="{AD2E1953-3F96-49C6-B664-F1AB31FCA014}"/>
              </a:ext>
            </a:extLst>
          </p:cNvPr>
          <p:cNvSpPr>
            <a:spLocks noGrp="1"/>
          </p:cNvSpPr>
          <p:nvPr>
            <p:ph idx="1"/>
          </p:nvPr>
        </p:nvSpPr>
        <p:spPr>
          <a:xfrm>
            <a:off x="990096" y="4621235"/>
            <a:ext cx="6539558" cy="1225028"/>
          </a:xfrm>
        </p:spPr>
        <p:txBody>
          <a:bodyPr vert="horz" lIns="91440" tIns="45720" rIns="91440" bIns="45720" rtlCol="0" anchor="t">
            <a:normAutofit/>
          </a:bodyPr>
          <a:lstStyle/>
          <a:p>
            <a:pPr marL="0" indent="0" algn="r">
              <a:lnSpc>
                <a:spcPct val="100000"/>
              </a:lnSpc>
              <a:spcBef>
                <a:spcPts val="0"/>
              </a:spcBef>
              <a:buNone/>
            </a:pPr>
            <a:r>
              <a:rPr lang="en-US" sz="2000">
                <a:solidFill>
                  <a:schemeClr val="tx1">
                    <a:lumMod val="95000"/>
                    <a:lumOff val="5000"/>
                  </a:schemeClr>
                </a:solidFill>
              </a:rPr>
              <a:t>Discuss and develop your own definition of a curriculum</a:t>
            </a:r>
          </a:p>
        </p:txBody>
      </p:sp>
      <p:cxnSp>
        <p:nvCxnSpPr>
          <p:cNvPr id="18" name="Straight Connector 17">
            <a:extLst>
              <a:ext uri="{FF2B5EF4-FFF2-40B4-BE49-F238E27FC236}">
                <a16:creationId xmlns:a16="http://schemas.microsoft.com/office/drawing/2014/main" id="{51B042EF-3024-4C57-B282-1B30607FB7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58680" y="4476657"/>
            <a:ext cx="5370974"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EA0B4097-B645-43E0-A2B5-B8D688E7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84632"/>
            <a:ext cx="3584224"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prstClr val="white"/>
              </a:solidFill>
            </a:endParaRPr>
          </a:p>
        </p:txBody>
      </p:sp>
    </p:spTree>
    <p:extLst>
      <p:ext uri="{BB962C8B-B14F-4D97-AF65-F5344CB8AC3E}">
        <p14:creationId xmlns:p14="http://schemas.microsoft.com/office/powerpoint/2010/main" val="2587003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D4234-7F35-4370-BEF6-7186D976581C}"/>
              </a:ext>
            </a:extLst>
          </p:cNvPr>
          <p:cNvSpPr>
            <a:spLocks noGrp="1"/>
          </p:cNvSpPr>
          <p:nvPr>
            <p:ph type="title"/>
          </p:nvPr>
        </p:nvSpPr>
        <p:spPr/>
        <p:txBody>
          <a:bodyPr/>
          <a:lstStyle/>
          <a:p>
            <a:r>
              <a:rPr lang="en-GB"/>
              <a:t>Definition</a:t>
            </a:r>
          </a:p>
        </p:txBody>
      </p:sp>
      <p:sp>
        <p:nvSpPr>
          <p:cNvPr id="3" name="Content Placeholder 2">
            <a:extLst>
              <a:ext uri="{FF2B5EF4-FFF2-40B4-BE49-F238E27FC236}">
                <a16:creationId xmlns:a16="http://schemas.microsoft.com/office/drawing/2014/main" id="{00FA9CC4-4D76-4538-B148-0C3F05D9DB26}"/>
              </a:ext>
            </a:extLst>
          </p:cNvPr>
          <p:cNvSpPr>
            <a:spLocks noGrp="1"/>
          </p:cNvSpPr>
          <p:nvPr>
            <p:ph idx="1"/>
          </p:nvPr>
        </p:nvSpPr>
        <p:spPr/>
        <p:txBody>
          <a:bodyPr vert="horz" lIns="45720" tIns="45720" rIns="45720" bIns="45720" rtlCol="0" anchor="t">
            <a:normAutofit/>
          </a:bodyPr>
          <a:lstStyle/>
          <a:p>
            <a:r>
              <a:rPr lang="en-GB"/>
              <a:t>The simplest definition of the word “curriculum” is the subjects that make up a course of study at schools, universities or colleges. </a:t>
            </a:r>
          </a:p>
          <a:p>
            <a:endParaRPr lang="en-GB"/>
          </a:p>
          <a:p>
            <a:r>
              <a:rPr lang="en-GB"/>
              <a:t>Curriculum framework is a document that sets standards for curriculum and provides the context (available resources) capabilities of teachers and system support in which subject specialists develop syllabuses.</a:t>
            </a:r>
          </a:p>
          <a:p>
            <a:endParaRPr lang="en-GB"/>
          </a:p>
          <a:p>
            <a:r>
              <a:rPr lang="en-GB"/>
              <a:t>How do these align with your definition?</a:t>
            </a:r>
          </a:p>
          <a:p>
            <a:endParaRPr lang="en-GB"/>
          </a:p>
        </p:txBody>
      </p:sp>
    </p:spTree>
    <p:extLst>
      <p:ext uri="{BB962C8B-B14F-4D97-AF65-F5344CB8AC3E}">
        <p14:creationId xmlns:p14="http://schemas.microsoft.com/office/powerpoint/2010/main" val="346542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3F58-0331-43A3-A7B0-CEDED63EE2AD}"/>
              </a:ext>
            </a:extLst>
          </p:cNvPr>
          <p:cNvSpPr>
            <a:spLocks noGrp="1"/>
          </p:cNvSpPr>
          <p:nvPr>
            <p:ph type="title"/>
          </p:nvPr>
        </p:nvSpPr>
        <p:spPr>
          <a:xfrm>
            <a:off x="1024128" y="585216"/>
            <a:ext cx="9720072" cy="1499616"/>
          </a:xfrm>
        </p:spPr>
        <p:txBody>
          <a:bodyPr>
            <a:normAutofit/>
          </a:bodyPr>
          <a:lstStyle/>
          <a:p>
            <a:r>
              <a:rPr lang="en-GB"/>
              <a:t>Types of Curriculum</a:t>
            </a:r>
          </a:p>
        </p:txBody>
      </p:sp>
      <p:graphicFrame>
        <p:nvGraphicFramePr>
          <p:cNvPr id="5" name="Content Placeholder 2">
            <a:extLst>
              <a:ext uri="{FF2B5EF4-FFF2-40B4-BE49-F238E27FC236}">
                <a16:creationId xmlns:a16="http://schemas.microsoft.com/office/drawing/2014/main" id="{F6FAB0E8-6312-5810-1F54-EFD6B76B1E9E}"/>
              </a:ext>
            </a:extLst>
          </p:cNvPr>
          <p:cNvGraphicFramePr>
            <a:graphicFrameLocks noGrp="1"/>
          </p:cNvGraphicFramePr>
          <p:nvPr>
            <p:ph idx="1"/>
            <p:extLst>
              <p:ext uri="{D42A27DB-BD31-4B8C-83A1-F6EECF244321}">
                <p14:modId xmlns:p14="http://schemas.microsoft.com/office/powerpoint/2010/main" val="3438951814"/>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9755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6F347-E288-47F2-BE92-489806196085}"/>
              </a:ext>
            </a:extLst>
          </p:cNvPr>
          <p:cNvSpPr>
            <a:spLocks noGrp="1"/>
          </p:cNvSpPr>
          <p:nvPr>
            <p:ph type="title"/>
          </p:nvPr>
        </p:nvSpPr>
        <p:spPr>
          <a:xfrm>
            <a:off x="1024128" y="585216"/>
            <a:ext cx="9720072" cy="1499616"/>
          </a:xfrm>
        </p:spPr>
        <p:txBody>
          <a:bodyPr>
            <a:normAutofit/>
          </a:bodyPr>
          <a:lstStyle/>
          <a:p>
            <a:r>
              <a:rPr lang="en-GB"/>
              <a:t>Types of Curriculum</a:t>
            </a:r>
          </a:p>
        </p:txBody>
      </p:sp>
      <p:graphicFrame>
        <p:nvGraphicFramePr>
          <p:cNvPr id="5" name="Content Placeholder 2">
            <a:extLst>
              <a:ext uri="{FF2B5EF4-FFF2-40B4-BE49-F238E27FC236}">
                <a16:creationId xmlns:a16="http://schemas.microsoft.com/office/drawing/2014/main" id="{8E0793DD-5993-5752-256B-06CCF258327E}"/>
              </a:ext>
            </a:extLst>
          </p:cNvPr>
          <p:cNvGraphicFramePr>
            <a:graphicFrameLocks noGrp="1"/>
          </p:cNvGraphicFramePr>
          <p:nvPr>
            <p:ph idx="1"/>
            <p:extLst>
              <p:ext uri="{D42A27DB-BD31-4B8C-83A1-F6EECF244321}">
                <p14:modId xmlns:p14="http://schemas.microsoft.com/office/powerpoint/2010/main" val="1378112071"/>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4958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D650E-075E-4816-884A-9154DA97566B}"/>
              </a:ext>
            </a:extLst>
          </p:cNvPr>
          <p:cNvSpPr>
            <a:spLocks noGrp="1"/>
          </p:cNvSpPr>
          <p:nvPr>
            <p:ph type="title"/>
          </p:nvPr>
        </p:nvSpPr>
        <p:spPr/>
        <p:txBody>
          <a:bodyPr/>
          <a:lstStyle/>
          <a:p>
            <a:r>
              <a:rPr lang="en-GB"/>
              <a:t>What are the types of Curriculum?</a:t>
            </a:r>
          </a:p>
        </p:txBody>
      </p:sp>
      <p:pic>
        <p:nvPicPr>
          <p:cNvPr id="4" name="Online Media 3" title="What is Curriculum">
            <a:hlinkClick r:id="" action="ppaction://media"/>
            <a:extLst>
              <a:ext uri="{FF2B5EF4-FFF2-40B4-BE49-F238E27FC236}">
                <a16:creationId xmlns:a16="http://schemas.microsoft.com/office/drawing/2014/main" id="{AA143287-CE75-49C9-8500-95AAF2E9DB07}"/>
              </a:ext>
            </a:extLst>
          </p:cNvPr>
          <p:cNvPicPr>
            <a:picLocks noGrp="1" noRot="1" noChangeAspect="1"/>
          </p:cNvPicPr>
          <p:nvPr>
            <p:ph idx="1"/>
            <a:videoFile r:link="rId1"/>
          </p:nvPr>
        </p:nvPicPr>
        <p:blipFill>
          <a:blip r:embed="rId3"/>
          <a:stretch>
            <a:fillRect/>
          </a:stretch>
        </p:blipFill>
        <p:spPr>
          <a:xfrm>
            <a:off x="2324100" y="2286000"/>
            <a:ext cx="7119938" cy="4022725"/>
          </a:xfrm>
          <a:prstGeom prst="rect">
            <a:avLst/>
          </a:prstGeom>
        </p:spPr>
      </p:pic>
    </p:spTree>
    <p:extLst>
      <p:ext uri="{BB962C8B-B14F-4D97-AF65-F5344CB8AC3E}">
        <p14:creationId xmlns:p14="http://schemas.microsoft.com/office/powerpoint/2010/main" val="1599616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7C60-2AEA-4605-86F2-60B6D232D36A}"/>
              </a:ext>
            </a:extLst>
          </p:cNvPr>
          <p:cNvSpPr>
            <a:spLocks noGrp="1"/>
          </p:cNvSpPr>
          <p:nvPr>
            <p:ph type="title"/>
          </p:nvPr>
        </p:nvSpPr>
        <p:spPr/>
        <p:txBody>
          <a:bodyPr/>
          <a:lstStyle/>
          <a:p>
            <a:r>
              <a:rPr lang="en-GB"/>
              <a:t>Types of Curriculum - Overt</a:t>
            </a:r>
          </a:p>
        </p:txBody>
      </p:sp>
      <p:sp>
        <p:nvSpPr>
          <p:cNvPr id="3" name="Content Placeholder 2">
            <a:extLst>
              <a:ext uri="{FF2B5EF4-FFF2-40B4-BE49-F238E27FC236}">
                <a16:creationId xmlns:a16="http://schemas.microsoft.com/office/drawing/2014/main" id="{3B884673-B54A-4F53-A731-80E0A3DA68A5}"/>
              </a:ext>
            </a:extLst>
          </p:cNvPr>
          <p:cNvSpPr>
            <a:spLocks noGrp="1"/>
          </p:cNvSpPr>
          <p:nvPr>
            <p:ph idx="1"/>
          </p:nvPr>
        </p:nvSpPr>
        <p:spPr/>
        <p:txBody>
          <a:bodyPr/>
          <a:lstStyle/>
          <a:p>
            <a:r>
              <a:rPr lang="en-GB"/>
              <a:t>The written curriculum</a:t>
            </a:r>
          </a:p>
          <a:p>
            <a:r>
              <a:rPr lang="en-GB"/>
              <a:t>Includes:</a:t>
            </a:r>
          </a:p>
          <a:p>
            <a:pPr lvl="1"/>
            <a:r>
              <a:rPr lang="en-GB"/>
              <a:t>Texts</a:t>
            </a:r>
          </a:p>
          <a:p>
            <a:pPr lvl="1"/>
            <a:r>
              <a:rPr lang="en-GB"/>
              <a:t>Films</a:t>
            </a:r>
          </a:p>
          <a:p>
            <a:pPr lvl="1"/>
            <a:r>
              <a:rPr lang="en-GB"/>
              <a:t>Supportive teaching material</a:t>
            </a:r>
          </a:p>
          <a:p>
            <a:r>
              <a:rPr lang="en-GB"/>
              <a:t>Includes the intentional instructional agenda</a:t>
            </a:r>
          </a:p>
          <a:p>
            <a:r>
              <a:rPr lang="en-GB"/>
              <a:t>Usually includes</a:t>
            </a:r>
          </a:p>
          <a:p>
            <a:pPr lvl="1"/>
            <a:r>
              <a:rPr lang="en-GB"/>
              <a:t>Written understandings</a:t>
            </a:r>
          </a:p>
          <a:p>
            <a:pPr lvl="1"/>
            <a:r>
              <a:rPr lang="en-GB"/>
              <a:t>Directions</a:t>
            </a:r>
          </a:p>
        </p:txBody>
      </p:sp>
    </p:spTree>
    <p:extLst>
      <p:ext uri="{BB962C8B-B14F-4D97-AF65-F5344CB8AC3E}">
        <p14:creationId xmlns:p14="http://schemas.microsoft.com/office/powerpoint/2010/main" val="3683126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7C60-2AEA-4605-86F2-60B6D232D36A}"/>
              </a:ext>
            </a:extLst>
          </p:cNvPr>
          <p:cNvSpPr>
            <a:spLocks noGrp="1"/>
          </p:cNvSpPr>
          <p:nvPr>
            <p:ph type="title"/>
          </p:nvPr>
        </p:nvSpPr>
        <p:spPr/>
        <p:txBody>
          <a:bodyPr/>
          <a:lstStyle/>
          <a:p>
            <a:r>
              <a:rPr lang="en-GB"/>
              <a:t>Types of Curriculum - HIDDEN</a:t>
            </a:r>
          </a:p>
        </p:txBody>
      </p:sp>
      <p:sp>
        <p:nvSpPr>
          <p:cNvPr id="3" name="Content Placeholder 2">
            <a:extLst>
              <a:ext uri="{FF2B5EF4-FFF2-40B4-BE49-F238E27FC236}">
                <a16:creationId xmlns:a16="http://schemas.microsoft.com/office/drawing/2014/main" id="{3B884673-B54A-4F53-A731-80E0A3DA68A5}"/>
              </a:ext>
            </a:extLst>
          </p:cNvPr>
          <p:cNvSpPr>
            <a:spLocks noGrp="1"/>
          </p:cNvSpPr>
          <p:nvPr>
            <p:ph idx="1"/>
          </p:nvPr>
        </p:nvSpPr>
        <p:spPr/>
        <p:txBody>
          <a:bodyPr/>
          <a:lstStyle/>
          <a:p>
            <a:r>
              <a:rPr lang="en-GB"/>
              <a:t>Implied by the setting</a:t>
            </a:r>
          </a:p>
          <a:p>
            <a:endParaRPr lang="en-GB"/>
          </a:p>
          <a:p>
            <a:r>
              <a:rPr lang="en-GB"/>
              <a:t>Learned from the nature and organisation of the setting</a:t>
            </a:r>
          </a:p>
          <a:p>
            <a:endParaRPr lang="en-GB"/>
          </a:p>
          <a:p>
            <a:r>
              <a:rPr lang="en-GB"/>
              <a:t>Behaviour and attitudes of teaching staff key to delivery</a:t>
            </a:r>
          </a:p>
          <a:p>
            <a:endParaRPr lang="en-GB"/>
          </a:p>
          <a:p>
            <a:r>
              <a:rPr lang="en-GB"/>
              <a:t>Can be positive or negative</a:t>
            </a:r>
          </a:p>
        </p:txBody>
      </p:sp>
    </p:spTree>
    <p:extLst>
      <p:ext uri="{BB962C8B-B14F-4D97-AF65-F5344CB8AC3E}">
        <p14:creationId xmlns:p14="http://schemas.microsoft.com/office/powerpoint/2010/main" val="4227477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7C60-2AEA-4605-86F2-60B6D232D36A}"/>
              </a:ext>
            </a:extLst>
          </p:cNvPr>
          <p:cNvSpPr>
            <a:spLocks noGrp="1"/>
          </p:cNvSpPr>
          <p:nvPr>
            <p:ph type="title"/>
          </p:nvPr>
        </p:nvSpPr>
        <p:spPr/>
        <p:txBody>
          <a:bodyPr/>
          <a:lstStyle/>
          <a:p>
            <a:r>
              <a:rPr lang="en-GB"/>
              <a:t>Types of Curriculum - </a:t>
            </a:r>
            <a:r>
              <a:rPr lang="en-GB" err="1"/>
              <a:t>nULL</a:t>
            </a:r>
            <a:endParaRPr lang="en-GB"/>
          </a:p>
        </p:txBody>
      </p:sp>
      <p:sp>
        <p:nvSpPr>
          <p:cNvPr id="3" name="Content Placeholder 2">
            <a:extLst>
              <a:ext uri="{FF2B5EF4-FFF2-40B4-BE49-F238E27FC236}">
                <a16:creationId xmlns:a16="http://schemas.microsoft.com/office/drawing/2014/main" id="{3B884673-B54A-4F53-A731-80E0A3DA68A5}"/>
              </a:ext>
            </a:extLst>
          </p:cNvPr>
          <p:cNvSpPr>
            <a:spLocks noGrp="1"/>
          </p:cNvSpPr>
          <p:nvPr>
            <p:ph idx="1"/>
          </p:nvPr>
        </p:nvSpPr>
        <p:spPr/>
        <p:txBody>
          <a:bodyPr/>
          <a:lstStyle/>
          <a:p>
            <a:r>
              <a:rPr lang="en-GB"/>
              <a:t>What is not taught</a:t>
            </a:r>
          </a:p>
          <a:p>
            <a:endParaRPr lang="en-GB"/>
          </a:p>
          <a:p>
            <a:r>
              <a:rPr lang="en-GB"/>
              <a:t>Implies that some information is unimportant</a:t>
            </a:r>
          </a:p>
          <a:p>
            <a:endParaRPr lang="en-GB"/>
          </a:p>
          <a:p>
            <a:r>
              <a:rPr lang="en-GB"/>
              <a:t>Key in curriculum design</a:t>
            </a:r>
          </a:p>
          <a:p>
            <a:endParaRPr lang="en-GB"/>
          </a:p>
          <a:p>
            <a:endParaRPr lang="en-GB"/>
          </a:p>
        </p:txBody>
      </p:sp>
    </p:spTree>
    <p:extLst>
      <p:ext uri="{BB962C8B-B14F-4D97-AF65-F5344CB8AC3E}">
        <p14:creationId xmlns:p14="http://schemas.microsoft.com/office/powerpoint/2010/main" val="3880874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7C60-2AEA-4605-86F2-60B6D232D36A}"/>
              </a:ext>
            </a:extLst>
          </p:cNvPr>
          <p:cNvSpPr>
            <a:spLocks noGrp="1"/>
          </p:cNvSpPr>
          <p:nvPr>
            <p:ph type="title"/>
          </p:nvPr>
        </p:nvSpPr>
        <p:spPr/>
        <p:txBody>
          <a:bodyPr/>
          <a:lstStyle/>
          <a:p>
            <a:r>
              <a:rPr lang="en-GB"/>
              <a:t>Types of Curriculum - societal</a:t>
            </a:r>
          </a:p>
        </p:txBody>
      </p:sp>
      <p:sp>
        <p:nvSpPr>
          <p:cNvPr id="3" name="Content Placeholder 2">
            <a:extLst>
              <a:ext uri="{FF2B5EF4-FFF2-40B4-BE49-F238E27FC236}">
                <a16:creationId xmlns:a16="http://schemas.microsoft.com/office/drawing/2014/main" id="{3B884673-B54A-4F53-A731-80E0A3DA68A5}"/>
              </a:ext>
            </a:extLst>
          </p:cNvPr>
          <p:cNvSpPr>
            <a:spLocks noGrp="1"/>
          </p:cNvSpPr>
          <p:nvPr>
            <p:ph idx="1"/>
          </p:nvPr>
        </p:nvSpPr>
        <p:spPr/>
        <p:txBody>
          <a:bodyPr/>
          <a:lstStyle/>
          <a:p>
            <a:r>
              <a:rPr lang="en-GB"/>
              <a:t>Informal curriculum of socialising forces</a:t>
            </a:r>
          </a:p>
          <a:p>
            <a:endParaRPr lang="en-GB"/>
          </a:p>
          <a:p>
            <a:r>
              <a:rPr lang="en-GB"/>
              <a:t>Ongoing throughout an individuals life</a:t>
            </a:r>
          </a:p>
          <a:p>
            <a:endParaRPr lang="en-GB"/>
          </a:p>
          <a:p>
            <a:r>
              <a:rPr lang="en-GB"/>
              <a:t>Can be expanded into social media</a:t>
            </a:r>
          </a:p>
        </p:txBody>
      </p:sp>
    </p:spTree>
    <p:extLst>
      <p:ext uri="{BB962C8B-B14F-4D97-AF65-F5344CB8AC3E}">
        <p14:creationId xmlns:p14="http://schemas.microsoft.com/office/powerpoint/2010/main" val="2405629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2F3BA-6591-4188-A3E3-37FA5FE945F1}"/>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A104A3CE-5F62-411B-B9D0-E35A87F0C851}"/>
              </a:ext>
            </a:extLst>
          </p:cNvPr>
          <p:cNvSpPr>
            <a:spLocks noGrp="1"/>
          </p:cNvSpPr>
          <p:nvPr>
            <p:ph idx="1"/>
          </p:nvPr>
        </p:nvSpPr>
        <p:spPr/>
        <p:txBody>
          <a:bodyPr vert="horz" lIns="45720" tIns="45720" rIns="45720" bIns="45720" rtlCol="0" anchor="t">
            <a:normAutofit/>
          </a:bodyPr>
          <a:lstStyle/>
          <a:p>
            <a:r>
              <a:rPr lang="en-GB"/>
              <a:t>Research these types of curriculum and develop a definition you all agree on;</a:t>
            </a:r>
          </a:p>
          <a:p>
            <a:pPr marL="264795" lvl="1"/>
            <a:r>
              <a:rPr lang="en-GB"/>
              <a:t>Phantom curriculum</a:t>
            </a:r>
          </a:p>
          <a:p>
            <a:pPr marL="264795" lvl="1"/>
            <a:r>
              <a:rPr lang="en-GB"/>
              <a:t>Concomitant curriculum</a:t>
            </a:r>
          </a:p>
          <a:p>
            <a:pPr marL="264795" lvl="1"/>
            <a:r>
              <a:rPr lang="en-GB"/>
              <a:t>Rhetorical curriculum</a:t>
            </a:r>
          </a:p>
          <a:p>
            <a:pPr marL="264795" lvl="1"/>
            <a:r>
              <a:rPr lang="en-GB"/>
              <a:t>Received curriculum</a:t>
            </a:r>
          </a:p>
          <a:p>
            <a:pPr marL="264795" lvl="1"/>
            <a:r>
              <a:rPr lang="en-GB"/>
              <a:t>The internal curriculum</a:t>
            </a:r>
          </a:p>
          <a:p>
            <a:pPr marL="264795" lvl="1"/>
            <a:r>
              <a:rPr lang="en-GB"/>
              <a:t>The electronic curriculum</a:t>
            </a:r>
          </a:p>
          <a:p>
            <a:pPr marL="264795" lvl="1"/>
            <a:endParaRPr lang="en-GB"/>
          </a:p>
        </p:txBody>
      </p:sp>
    </p:spTree>
    <p:extLst>
      <p:ext uri="{BB962C8B-B14F-4D97-AF65-F5344CB8AC3E}">
        <p14:creationId xmlns:p14="http://schemas.microsoft.com/office/powerpoint/2010/main" val="1028633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9BBFD-1995-45FF-BAC0-5D7B0613B31C}"/>
              </a:ext>
            </a:extLst>
          </p:cNvPr>
          <p:cNvSpPr>
            <a:spLocks noGrp="1"/>
          </p:cNvSpPr>
          <p:nvPr>
            <p:ph type="title"/>
          </p:nvPr>
        </p:nvSpPr>
        <p:spPr/>
        <p:txBody>
          <a:bodyPr/>
          <a:lstStyle/>
          <a:p>
            <a:r>
              <a:rPr lang="en-GB"/>
              <a:t>What are the functions of a curriculum?</a:t>
            </a:r>
          </a:p>
        </p:txBody>
      </p:sp>
      <p:graphicFrame>
        <p:nvGraphicFramePr>
          <p:cNvPr id="5" name="Content Placeholder 2">
            <a:extLst>
              <a:ext uri="{FF2B5EF4-FFF2-40B4-BE49-F238E27FC236}">
                <a16:creationId xmlns:a16="http://schemas.microsoft.com/office/drawing/2014/main" id="{94EE7FDC-1EB2-1B33-5E77-B6FC8E672B92}"/>
              </a:ext>
            </a:extLst>
          </p:cNvPr>
          <p:cNvGraphicFramePr>
            <a:graphicFrameLocks noGrp="1"/>
          </p:cNvGraphicFramePr>
          <p:nvPr>
            <p:ph idx="1"/>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0366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DE7EA-65FF-4106-9991-2B9317D3EA34}"/>
              </a:ext>
            </a:extLst>
          </p:cNvPr>
          <p:cNvSpPr>
            <a:spLocks noGrp="1"/>
          </p:cNvSpPr>
          <p:nvPr>
            <p:ph type="title"/>
          </p:nvPr>
        </p:nvSpPr>
        <p:spPr/>
        <p:txBody>
          <a:bodyPr/>
          <a:lstStyle/>
          <a:p>
            <a:r>
              <a:rPr lang="en-GB"/>
              <a:t>Where to start?</a:t>
            </a:r>
          </a:p>
        </p:txBody>
      </p:sp>
      <p:graphicFrame>
        <p:nvGraphicFramePr>
          <p:cNvPr id="5" name="Content Placeholder 2">
            <a:extLst>
              <a:ext uri="{FF2B5EF4-FFF2-40B4-BE49-F238E27FC236}">
                <a16:creationId xmlns:a16="http://schemas.microsoft.com/office/drawing/2014/main" id="{18A7829B-FE01-F75C-BE3C-09F60533C3A4}"/>
              </a:ext>
            </a:extLst>
          </p:cNvPr>
          <p:cNvGraphicFramePr>
            <a:graphicFrameLocks noGrp="1"/>
          </p:cNvGraphicFramePr>
          <p:nvPr>
            <p:ph idx="1"/>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43892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5190B-BA59-4262-8DDF-1B94B8D17C01}"/>
              </a:ext>
            </a:extLst>
          </p:cNvPr>
          <p:cNvSpPr>
            <a:spLocks noGrp="1"/>
          </p:cNvSpPr>
          <p:nvPr>
            <p:ph type="title"/>
          </p:nvPr>
        </p:nvSpPr>
        <p:spPr/>
        <p:txBody>
          <a:bodyPr/>
          <a:lstStyle/>
          <a:p>
            <a:r>
              <a:rPr lang="en-GB"/>
              <a:t>Components</a:t>
            </a:r>
          </a:p>
        </p:txBody>
      </p:sp>
      <p:sp>
        <p:nvSpPr>
          <p:cNvPr id="3" name="Content Placeholder 2">
            <a:extLst>
              <a:ext uri="{FF2B5EF4-FFF2-40B4-BE49-F238E27FC236}">
                <a16:creationId xmlns:a16="http://schemas.microsoft.com/office/drawing/2014/main" id="{D78C7E54-1604-4996-B8B9-998ED60DB44E}"/>
              </a:ext>
            </a:extLst>
          </p:cNvPr>
          <p:cNvSpPr>
            <a:spLocks noGrp="1"/>
          </p:cNvSpPr>
          <p:nvPr>
            <p:ph idx="1"/>
          </p:nvPr>
        </p:nvSpPr>
        <p:spPr/>
        <p:txBody>
          <a:bodyPr/>
          <a:lstStyle/>
          <a:p>
            <a:r>
              <a:rPr lang="en-GB"/>
              <a:t>The curriculum is an “academic plan,” which should include: </a:t>
            </a:r>
          </a:p>
          <a:p>
            <a:pPr lvl="1"/>
            <a:r>
              <a:rPr lang="en-GB"/>
              <a:t>The purpose of the curriculum (i.e., goals for student learning), </a:t>
            </a:r>
          </a:p>
          <a:p>
            <a:pPr lvl="1"/>
            <a:r>
              <a:rPr lang="en-GB"/>
              <a:t>Content, </a:t>
            </a:r>
          </a:p>
          <a:p>
            <a:pPr lvl="1"/>
            <a:r>
              <a:rPr lang="en-GB"/>
              <a:t>Sequence (the order of the learning experience), </a:t>
            </a:r>
          </a:p>
          <a:p>
            <a:pPr lvl="1"/>
            <a:r>
              <a:rPr lang="en-GB"/>
              <a:t>Instructional methods, </a:t>
            </a:r>
          </a:p>
          <a:p>
            <a:pPr lvl="1"/>
            <a:r>
              <a:rPr lang="en-GB"/>
              <a:t>Instructional resources, </a:t>
            </a:r>
          </a:p>
          <a:p>
            <a:pPr lvl="1"/>
            <a:r>
              <a:rPr lang="en-GB"/>
              <a:t>Evaluation approaches, </a:t>
            </a:r>
          </a:p>
          <a:p>
            <a:pPr lvl="1"/>
            <a:r>
              <a:rPr lang="en-GB"/>
              <a:t>How adjustments to the plan will be made based on experience or assessment data.</a:t>
            </a:r>
          </a:p>
          <a:p>
            <a:endParaRPr lang="en-GB"/>
          </a:p>
        </p:txBody>
      </p:sp>
    </p:spTree>
    <p:extLst>
      <p:ext uri="{BB962C8B-B14F-4D97-AF65-F5344CB8AC3E}">
        <p14:creationId xmlns:p14="http://schemas.microsoft.com/office/powerpoint/2010/main" val="3152247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D33DE-F178-427D-9F57-C0B6CCEEAE67}"/>
              </a:ext>
            </a:extLst>
          </p:cNvPr>
          <p:cNvSpPr>
            <a:spLocks noGrp="1"/>
          </p:cNvSpPr>
          <p:nvPr>
            <p:ph type="title"/>
          </p:nvPr>
        </p:nvSpPr>
        <p:spPr/>
        <p:txBody>
          <a:bodyPr/>
          <a:lstStyle/>
          <a:p>
            <a:r>
              <a:rPr lang="en-GB"/>
              <a:t>The Objectives – Blooms Taxonomy</a:t>
            </a:r>
          </a:p>
        </p:txBody>
      </p:sp>
      <p:graphicFrame>
        <p:nvGraphicFramePr>
          <p:cNvPr id="5" name="Content Placeholder 2">
            <a:extLst>
              <a:ext uri="{FF2B5EF4-FFF2-40B4-BE49-F238E27FC236}">
                <a16:creationId xmlns:a16="http://schemas.microsoft.com/office/drawing/2014/main" id="{81E335CF-42B9-3A47-2B2C-ADE9F926668F}"/>
              </a:ext>
            </a:extLst>
          </p:cNvPr>
          <p:cNvGraphicFramePr>
            <a:graphicFrameLocks noGrp="1"/>
          </p:cNvGraphicFramePr>
          <p:nvPr>
            <p:ph idx="1"/>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31411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2F8986-A60E-4C3F-BE39-D7E93366FB8D}"/>
              </a:ext>
            </a:extLst>
          </p:cNvPr>
          <p:cNvSpPr>
            <a:spLocks noGrp="1"/>
          </p:cNvSpPr>
          <p:nvPr>
            <p:ph type="title"/>
          </p:nvPr>
        </p:nvSpPr>
        <p:spPr>
          <a:xfrm>
            <a:off x="643468" y="643467"/>
            <a:ext cx="3415612" cy="5571066"/>
          </a:xfrm>
        </p:spPr>
        <p:txBody>
          <a:bodyPr>
            <a:normAutofit/>
          </a:bodyPr>
          <a:lstStyle/>
          <a:p>
            <a:r>
              <a:rPr lang="en-GB">
                <a:solidFill>
                  <a:srgbClr val="FFFFFF"/>
                </a:solidFill>
              </a:rPr>
              <a:t>Objectives example</a:t>
            </a:r>
          </a:p>
        </p:txBody>
      </p:sp>
      <p:graphicFrame>
        <p:nvGraphicFramePr>
          <p:cNvPr id="5" name="Content Placeholder 2">
            <a:extLst>
              <a:ext uri="{FF2B5EF4-FFF2-40B4-BE49-F238E27FC236}">
                <a16:creationId xmlns:a16="http://schemas.microsoft.com/office/drawing/2014/main" id="{FF7A7F51-B971-7380-24ED-808948162573}"/>
              </a:ext>
            </a:extLst>
          </p:cNvPr>
          <p:cNvGraphicFramePr>
            <a:graphicFrameLocks noGrp="1"/>
          </p:cNvGraphicFramePr>
          <p:nvPr>
            <p:ph idx="1"/>
            <p:extLst>
              <p:ext uri="{D42A27DB-BD31-4B8C-83A1-F6EECF244321}">
                <p14:modId xmlns:p14="http://schemas.microsoft.com/office/powerpoint/2010/main" val="2704409829"/>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5705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2056E2-D91B-42B4-89E3-02CC42590C3B}"/>
              </a:ext>
            </a:extLst>
          </p:cNvPr>
          <p:cNvSpPr>
            <a:spLocks noGrp="1"/>
          </p:cNvSpPr>
          <p:nvPr>
            <p:ph type="title"/>
          </p:nvPr>
        </p:nvSpPr>
        <p:spPr>
          <a:xfrm>
            <a:off x="643468" y="643467"/>
            <a:ext cx="3415612" cy="5571066"/>
          </a:xfrm>
        </p:spPr>
        <p:txBody>
          <a:bodyPr>
            <a:normAutofit/>
          </a:bodyPr>
          <a:lstStyle/>
          <a:p>
            <a:r>
              <a:rPr lang="en-GB">
                <a:solidFill>
                  <a:srgbClr val="FFFFFF"/>
                </a:solidFill>
              </a:rPr>
              <a:t>Evaluation Approaches</a:t>
            </a:r>
          </a:p>
        </p:txBody>
      </p:sp>
      <p:graphicFrame>
        <p:nvGraphicFramePr>
          <p:cNvPr id="5" name="Content Placeholder 2">
            <a:extLst>
              <a:ext uri="{FF2B5EF4-FFF2-40B4-BE49-F238E27FC236}">
                <a16:creationId xmlns:a16="http://schemas.microsoft.com/office/drawing/2014/main" id="{AA659667-A704-DF17-2C78-2ED9D44F719A}"/>
              </a:ext>
            </a:extLst>
          </p:cNvPr>
          <p:cNvGraphicFramePr>
            <a:graphicFrameLocks noGrp="1"/>
          </p:cNvGraphicFramePr>
          <p:nvPr>
            <p:ph idx="1"/>
            <p:extLst>
              <p:ext uri="{D42A27DB-BD31-4B8C-83A1-F6EECF244321}">
                <p14:modId xmlns:p14="http://schemas.microsoft.com/office/powerpoint/2010/main" val="2516257684"/>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6636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C358E-47FB-4B8A-ACBB-41BE85BDBBB7}"/>
              </a:ext>
            </a:extLst>
          </p:cNvPr>
          <p:cNvSpPr>
            <a:spLocks noGrp="1"/>
          </p:cNvSpPr>
          <p:nvPr>
            <p:ph type="title"/>
          </p:nvPr>
        </p:nvSpPr>
        <p:spPr>
          <a:xfrm>
            <a:off x="1024128" y="585216"/>
            <a:ext cx="9720072" cy="1499616"/>
          </a:xfrm>
        </p:spPr>
        <p:txBody>
          <a:bodyPr>
            <a:normAutofit/>
          </a:bodyPr>
          <a:lstStyle/>
          <a:p>
            <a:r>
              <a:rPr lang="en-GB"/>
              <a:t>How to develop a curriculum</a:t>
            </a:r>
          </a:p>
        </p:txBody>
      </p:sp>
      <p:graphicFrame>
        <p:nvGraphicFramePr>
          <p:cNvPr id="6" name="Content Placeholder 2">
            <a:extLst>
              <a:ext uri="{FF2B5EF4-FFF2-40B4-BE49-F238E27FC236}">
                <a16:creationId xmlns:a16="http://schemas.microsoft.com/office/drawing/2014/main" id="{16734A37-1D85-3C69-0FCF-DE7F13414678}"/>
              </a:ext>
            </a:extLst>
          </p:cNvPr>
          <p:cNvGraphicFramePr>
            <a:graphicFrameLocks noGrp="1"/>
          </p:cNvGraphicFramePr>
          <p:nvPr>
            <p:ph idx="1"/>
            <p:extLst>
              <p:ext uri="{D42A27DB-BD31-4B8C-83A1-F6EECF244321}">
                <p14:modId xmlns:p14="http://schemas.microsoft.com/office/powerpoint/2010/main" val="520604091"/>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2468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678CF-61F5-489C-B756-6D9ED6FA5392}"/>
              </a:ext>
            </a:extLst>
          </p:cNvPr>
          <p:cNvSpPr>
            <a:spLocks noGrp="1"/>
          </p:cNvSpPr>
          <p:nvPr>
            <p:ph type="title"/>
          </p:nvPr>
        </p:nvSpPr>
        <p:spPr/>
        <p:txBody>
          <a:bodyPr/>
          <a:lstStyle/>
          <a:p>
            <a:r>
              <a:rPr lang="en-GB"/>
              <a:t>What's in a template</a:t>
            </a:r>
          </a:p>
        </p:txBody>
      </p:sp>
      <p:graphicFrame>
        <p:nvGraphicFramePr>
          <p:cNvPr id="4" name="Table 4">
            <a:extLst>
              <a:ext uri="{FF2B5EF4-FFF2-40B4-BE49-F238E27FC236}">
                <a16:creationId xmlns:a16="http://schemas.microsoft.com/office/drawing/2014/main" id="{FEC4791D-27EB-4A4F-9F5C-B6C057C72FD6}"/>
              </a:ext>
            </a:extLst>
          </p:cNvPr>
          <p:cNvGraphicFramePr>
            <a:graphicFrameLocks noGrp="1"/>
          </p:cNvGraphicFramePr>
          <p:nvPr>
            <p:ph idx="1"/>
            <p:extLst>
              <p:ext uri="{D42A27DB-BD31-4B8C-83A1-F6EECF244321}">
                <p14:modId xmlns:p14="http://schemas.microsoft.com/office/powerpoint/2010/main" val="2933226785"/>
              </p:ext>
            </p:extLst>
          </p:nvPr>
        </p:nvGraphicFramePr>
        <p:xfrm>
          <a:off x="1023938" y="1862356"/>
          <a:ext cx="9720260" cy="3523376"/>
        </p:xfrm>
        <a:graphic>
          <a:graphicData uri="http://schemas.openxmlformats.org/drawingml/2006/table">
            <a:tbl>
              <a:tblPr firstRow="1" bandRow="1">
                <a:tableStyleId>{5C22544A-7EE6-4342-B048-85BDC9FD1C3A}</a:tableStyleId>
              </a:tblPr>
              <a:tblGrid>
                <a:gridCol w="1944052">
                  <a:extLst>
                    <a:ext uri="{9D8B030D-6E8A-4147-A177-3AD203B41FA5}">
                      <a16:colId xmlns:a16="http://schemas.microsoft.com/office/drawing/2014/main" val="204529377"/>
                    </a:ext>
                  </a:extLst>
                </a:gridCol>
                <a:gridCol w="1944052">
                  <a:extLst>
                    <a:ext uri="{9D8B030D-6E8A-4147-A177-3AD203B41FA5}">
                      <a16:colId xmlns:a16="http://schemas.microsoft.com/office/drawing/2014/main" val="1986199176"/>
                    </a:ext>
                  </a:extLst>
                </a:gridCol>
                <a:gridCol w="1944052">
                  <a:extLst>
                    <a:ext uri="{9D8B030D-6E8A-4147-A177-3AD203B41FA5}">
                      <a16:colId xmlns:a16="http://schemas.microsoft.com/office/drawing/2014/main" val="2966340954"/>
                    </a:ext>
                  </a:extLst>
                </a:gridCol>
                <a:gridCol w="1944052">
                  <a:extLst>
                    <a:ext uri="{9D8B030D-6E8A-4147-A177-3AD203B41FA5}">
                      <a16:colId xmlns:a16="http://schemas.microsoft.com/office/drawing/2014/main" val="661210244"/>
                    </a:ext>
                  </a:extLst>
                </a:gridCol>
                <a:gridCol w="1944052">
                  <a:extLst>
                    <a:ext uri="{9D8B030D-6E8A-4147-A177-3AD203B41FA5}">
                      <a16:colId xmlns:a16="http://schemas.microsoft.com/office/drawing/2014/main" val="4230125599"/>
                    </a:ext>
                  </a:extLst>
                </a:gridCol>
              </a:tblGrid>
              <a:tr h="1343660">
                <a:tc>
                  <a:txBody>
                    <a:bodyPr/>
                    <a:lstStyle/>
                    <a:p>
                      <a:r>
                        <a:rPr lang="en-GB"/>
                        <a:t>Curriculum Component/ Target</a:t>
                      </a:r>
                    </a:p>
                  </a:txBody>
                  <a:tcPr/>
                </a:tc>
                <a:tc>
                  <a:txBody>
                    <a:bodyPr/>
                    <a:lstStyle/>
                    <a:p>
                      <a:r>
                        <a:rPr lang="en-GB"/>
                        <a:t>National Target 1</a:t>
                      </a:r>
                    </a:p>
                  </a:txBody>
                  <a:tcPr/>
                </a:tc>
                <a:tc>
                  <a:txBody>
                    <a:bodyPr/>
                    <a:lstStyle/>
                    <a:p>
                      <a:r>
                        <a:rPr lang="en-GB"/>
                        <a:t>National target 2</a:t>
                      </a:r>
                    </a:p>
                  </a:txBody>
                  <a:tcPr/>
                </a:tc>
                <a:tc>
                  <a:txBody>
                    <a:bodyPr/>
                    <a:lstStyle/>
                    <a:p>
                      <a:r>
                        <a:rPr lang="en-GB"/>
                        <a:t>Learning Aim 1 </a:t>
                      </a:r>
                    </a:p>
                  </a:txBody>
                  <a:tcPr/>
                </a:tc>
                <a:tc>
                  <a:txBody>
                    <a:bodyPr/>
                    <a:lstStyle/>
                    <a:p>
                      <a:r>
                        <a:rPr lang="en-GB"/>
                        <a:t>Learning Aim 2</a:t>
                      </a:r>
                    </a:p>
                  </a:txBody>
                  <a:tcPr/>
                </a:tc>
                <a:extLst>
                  <a:ext uri="{0D108BD9-81ED-4DB2-BD59-A6C34878D82A}">
                    <a16:rowId xmlns:a16="http://schemas.microsoft.com/office/drawing/2014/main" val="1399617659"/>
                  </a:ext>
                </a:extLst>
              </a:tr>
              <a:tr h="544929">
                <a:tc>
                  <a:txBody>
                    <a:bodyPr/>
                    <a:lstStyle/>
                    <a:p>
                      <a:r>
                        <a:rPr lang="en-GB"/>
                        <a:t>CC1</a:t>
                      </a:r>
                    </a:p>
                  </a:txBody>
                  <a:tcPr/>
                </a:tc>
                <a:tc>
                  <a:txBody>
                    <a:bodyPr/>
                    <a:lstStyle/>
                    <a:p>
                      <a:r>
                        <a:rPr lang="en-GB"/>
                        <a:t>x</a:t>
                      </a:r>
                    </a:p>
                  </a:txBody>
                  <a:tcPr/>
                </a:tc>
                <a:tc>
                  <a:txBody>
                    <a:bodyPr/>
                    <a:lstStyle/>
                    <a:p>
                      <a:endParaRPr lang="en-GB"/>
                    </a:p>
                  </a:txBody>
                  <a:tcPr/>
                </a:tc>
                <a:tc>
                  <a:txBody>
                    <a:bodyPr/>
                    <a:lstStyle/>
                    <a:p>
                      <a:r>
                        <a:rPr lang="en-GB"/>
                        <a:t>x</a:t>
                      </a:r>
                    </a:p>
                  </a:txBody>
                  <a:tcPr/>
                </a:tc>
                <a:tc>
                  <a:txBody>
                    <a:bodyPr/>
                    <a:lstStyle/>
                    <a:p>
                      <a:endParaRPr lang="en-GB"/>
                    </a:p>
                  </a:txBody>
                  <a:tcPr/>
                </a:tc>
                <a:extLst>
                  <a:ext uri="{0D108BD9-81ED-4DB2-BD59-A6C34878D82A}">
                    <a16:rowId xmlns:a16="http://schemas.microsoft.com/office/drawing/2014/main" val="3858131441"/>
                  </a:ext>
                </a:extLst>
              </a:tr>
              <a:tr h="544929">
                <a:tc>
                  <a:txBody>
                    <a:bodyPr/>
                    <a:lstStyle/>
                    <a:p>
                      <a:r>
                        <a:rPr lang="en-GB"/>
                        <a:t>CC2</a:t>
                      </a:r>
                    </a:p>
                  </a:txBody>
                  <a:tcPr/>
                </a:tc>
                <a:tc>
                  <a:txBody>
                    <a:bodyPr/>
                    <a:lstStyle/>
                    <a:p>
                      <a:endParaRPr lang="en-GB"/>
                    </a:p>
                  </a:txBody>
                  <a:tcPr/>
                </a:tc>
                <a:tc>
                  <a:txBody>
                    <a:bodyPr/>
                    <a:lstStyle/>
                    <a:p>
                      <a:r>
                        <a:rPr lang="en-GB"/>
                        <a:t>x</a:t>
                      </a:r>
                    </a:p>
                  </a:txBody>
                  <a:tcPr/>
                </a:tc>
                <a:tc>
                  <a:txBody>
                    <a:bodyPr/>
                    <a:lstStyle/>
                    <a:p>
                      <a:endParaRPr lang="en-GB"/>
                    </a:p>
                  </a:txBody>
                  <a:tcPr/>
                </a:tc>
                <a:tc>
                  <a:txBody>
                    <a:bodyPr/>
                    <a:lstStyle/>
                    <a:p>
                      <a:r>
                        <a:rPr lang="en-GB"/>
                        <a:t>x</a:t>
                      </a:r>
                    </a:p>
                  </a:txBody>
                  <a:tcPr/>
                </a:tc>
                <a:extLst>
                  <a:ext uri="{0D108BD9-81ED-4DB2-BD59-A6C34878D82A}">
                    <a16:rowId xmlns:a16="http://schemas.microsoft.com/office/drawing/2014/main" val="3822601043"/>
                  </a:ext>
                </a:extLst>
              </a:tr>
              <a:tr h="544929">
                <a:tc>
                  <a:txBody>
                    <a:bodyPr/>
                    <a:lstStyle/>
                    <a:p>
                      <a:r>
                        <a:rPr lang="en-GB"/>
                        <a:t>CC3</a:t>
                      </a:r>
                    </a:p>
                  </a:txBody>
                  <a:tcPr/>
                </a:tc>
                <a:tc>
                  <a:txBody>
                    <a:bodyPr/>
                    <a:lstStyle/>
                    <a:p>
                      <a:r>
                        <a:rPr lang="en-GB"/>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103423783"/>
                  </a:ext>
                </a:extLst>
              </a:tr>
              <a:tr h="544929">
                <a:tc>
                  <a:txBody>
                    <a:bodyPr/>
                    <a:lstStyle/>
                    <a:p>
                      <a:r>
                        <a:rPr lang="en-GB"/>
                        <a:t>CC4</a:t>
                      </a:r>
                    </a:p>
                  </a:txBody>
                  <a:tcPr/>
                </a:tc>
                <a:tc>
                  <a:txBody>
                    <a:bodyPr/>
                    <a:lstStyle/>
                    <a:p>
                      <a:endParaRPr lang="en-GB"/>
                    </a:p>
                  </a:txBody>
                  <a:tcPr/>
                </a:tc>
                <a:tc>
                  <a:txBody>
                    <a:bodyPr/>
                    <a:lstStyle/>
                    <a:p>
                      <a:r>
                        <a:rPr lang="en-GB"/>
                        <a:t>x</a:t>
                      </a:r>
                    </a:p>
                  </a:txBody>
                  <a:tcPr/>
                </a:tc>
                <a:tc>
                  <a:txBody>
                    <a:bodyPr/>
                    <a:lstStyle/>
                    <a:p>
                      <a:r>
                        <a:rPr lang="en-GB"/>
                        <a:t>x</a:t>
                      </a:r>
                    </a:p>
                  </a:txBody>
                  <a:tcPr/>
                </a:tc>
                <a:tc>
                  <a:txBody>
                    <a:bodyPr/>
                    <a:lstStyle/>
                    <a:p>
                      <a:r>
                        <a:rPr lang="en-GB"/>
                        <a:t>x</a:t>
                      </a:r>
                    </a:p>
                  </a:txBody>
                  <a:tcPr/>
                </a:tc>
                <a:extLst>
                  <a:ext uri="{0D108BD9-81ED-4DB2-BD59-A6C34878D82A}">
                    <a16:rowId xmlns:a16="http://schemas.microsoft.com/office/drawing/2014/main" val="978381831"/>
                  </a:ext>
                </a:extLst>
              </a:tr>
            </a:tbl>
          </a:graphicData>
        </a:graphic>
      </p:graphicFrame>
    </p:spTree>
    <p:extLst>
      <p:ext uri="{BB962C8B-B14F-4D97-AF65-F5344CB8AC3E}">
        <p14:creationId xmlns:p14="http://schemas.microsoft.com/office/powerpoint/2010/main" val="91455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61C1B-CC00-4F25-85FF-203E39C39A5A}"/>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93B6F370-32C3-4C8F-A5FD-C2D892CB21EA}"/>
              </a:ext>
            </a:extLst>
          </p:cNvPr>
          <p:cNvSpPr>
            <a:spLocks noGrp="1"/>
          </p:cNvSpPr>
          <p:nvPr>
            <p:ph idx="1"/>
          </p:nvPr>
        </p:nvSpPr>
        <p:spPr/>
        <p:txBody>
          <a:bodyPr vert="horz" lIns="45720" tIns="45720" rIns="45720" bIns="45720" rtlCol="0" anchor="t">
            <a:normAutofit/>
          </a:bodyPr>
          <a:lstStyle/>
          <a:p>
            <a:r>
              <a:rPr lang="en-GB"/>
              <a:t>Using the template on Moodle develop a curriculum to meet the following requirements: </a:t>
            </a:r>
          </a:p>
          <a:p>
            <a:endParaRPr lang="en-GB"/>
          </a:p>
          <a:p>
            <a:r>
              <a:rPr lang="en-GB"/>
              <a:t>You are the curriculum developer for a community-based learning group that are looking to improve literacy and numeracy skills among school leavers who are NEET. Many of the school leavers are functionally illiterate and will need to develop literacy skills in order to progress on to further opportunities.</a:t>
            </a:r>
          </a:p>
          <a:p>
            <a:endParaRPr lang="en-GB"/>
          </a:p>
          <a:p>
            <a:r>
              <a:rPr lang="en-GB"/>
              <a:t>It would be beneficial to consider the LNF in your curriculum design.</a:t>
            </a:r>
          </a:p>
          <a:p>
            <a:r>
              <a:rPr lang="en-GB"/>
              <a:t>Be prepared to present your curriculum to the group.</a:t>
            </a:r>
          </a:p>
        </p:txBody>
      </p:sp>
    </p:spTree>
    <p:extLst>
      <p:ext uri="{BB962C8B-B14F-4D97-AF65-F5344CB8AC3E}">
        <p14:creationId xmlns:p14="http://schemas.microsoft.com/office/powerpoint/2010/main" val="18399908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73956-EBF8-49F2-AD9D-5FEEB558BC63}"/>
              </a:ext>
            </a:extLst>
          </p:cNvPr>
          <p:cNvSpPr>
            <a:spLocks noGrp="1"/>
          </p:cNvSpPr>
          <p:nvPr>
            <p:ph type="title"/>
          </p:nvPr>
        </p:nvSpPr>
        <p:spPr>
          <a:xfrm>
            <a:off x="1024128" y="585216"/>
            <a:ext cx="9720072" cy="1499616"/>
          </a:xfrm>
        </p:spPr>
        <p:txBody>
          <a:bodyPr>
            <a:normAutofit/>
          </a:bodyPr>
          <a:lstStyle/>
          <a:p>
            <a:r>
              <a:rPr lang="en-GB"/>
              <a:t>Why does all this matter?</a:t>
            </a:r>
          </a:p>
        </p:txBody>
      </p:sp>
      <p:graphicFrame>
        <p:nvGraphicFramePr>
          <p:cNvPr id="5" name="Content Placeholder 2">
            <a:extLst>
              <a:ext uri="{FF2B5EF4-FFF2-40B4-BE49-F238E27FC236}">
                <a16:creationId xmlns:a16="http://schemas.microsoft.com/office/drawing/2014/main" id="{002F08F8-F11A-9084-7E98-DC024EC13AED}"/>
              </a:ext>
            </a:extLst>
          </p:cNvPr>
          <p:cNvGraphicFramePr>
            <a:graphicFrameLocks noGrp="1"/>
          </p:cNvGraphicFramePr>
          <p:nvPr>
            <p:ph idx="1"/>
            <p:extLst>
              <p:ext uri="{D42A27DB-BD31-4B8C-83A1-F6EECF244321}">
                <p14:modId xmlns:p14="http://schemas.microsoft.com/office/powerpoint/2010/main" val="1694057122"/>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72870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012972-4928-40CA-94DB-8CCE4BCD58E8}"/>
              </a:ext>
            </a:extLst>
          </p:cNvPr>
          <p:cNvSpPr>
            <a:spLocks noGrp="1"/>
          </p:cNvSpPr>
          <p:nvPr>
            <p:ph type="title"/>
          </p:nvPr>
        </p:nvSpPr>
        <p:spPr>
          <a:xfrm>
            <a:off x="1024129" y="585216"/>
            <a:ext cx="3779085" cy="1499616"/>
          </a:xfrm>
        </p:spPr>
        <p:txBody>
          <a:bodyPr>
            <a:normAutofit/>
          </a:bodyPr>
          <a:lstStyle/>
          <a:p>
            <a:r>
              <a:rPr lang="en-GB" sz="4300">
                <a:solidFill>
                  <a:srgbClr val="FFFFFF"/>
                </a:solidFill>
              </a:rPr>
              <a:t>What is the impact on students?</a:t>
            </a:r>
          </a:p>
        </p:txBody>
      </p:sp>
      <p:cxnSp>
        <p:nvCxnSpPr>
          <p:cNvPr id="13" name="Straight Connector 12">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1E2798BB-6CF6-4C66-6759-7D3B8EAD7541}"/>
              </a:ext>
            </a:extLst>
          </p:cNvPr>
          <p:cNvSpPr>
            <a:spLocks noGrp="1"/>
          </p:cNvSpPr>
          <p:nvPr>
            <p:ph idx="1"/>
          </p:nvPr>
        </p:nvSpPr>
        <p:spPr>
          <a:xfrm>
            <a:off x="1024129" y="2286000"/>
            <a:ext cx="3791711" cy="3931920"/>
          </a:xfrm>
        </p:spPr>
        <p:txBody>
          <a:bodyPr>
            <a:normAutofit/>
          </a:bodyPr>
          <a:lstStyle/>
          <a:p>
            <a:r>
              <a:rPr lang="en-US">
                <a:solidFill>
                  <a:srgbClr val="FFFFFF"/>
                </a:solidFill>
              </a:rPr>
              <a:t>Watch this video and make notes of the main points.</a:t>
            </a:r>
          </a:p>
        </p:txBody>
      </p:sp>
      <p:pic>
        <p:nvPicPr>
          <p:cNvPr id="4" name="Online Media 3" title="Prof. Rachael Field">
            <a:hlinkClick r:id="" action="ppaction://media"/>
            <a:extLst>
              <a:ext uri="{FF2B5EF4-FFF2-40B4-BE49-F238E27FC236}">
                <a16:creationId xmlns:a16="http://schemas.microsoft.com/office/drawing/2014/main" id="{19D422E7-39E5-4F96-A3A8-6D616A67091F}"/>
              </a:ext>
            </a:extLst>
          </p:cNvPr>
          <p:cNvPicPr>
            <a:picLocks noRot="1" noChangeAspect="1"/>
          </p:cNvPicPr>
          <p:nvPr>
            <a:videoFile r:link="rId1"/>
          </p:nvPr>
        </p:nvPicPr>
        <p:blipFill>
          <a:blip r:embed="rId3"/>
          <a:stretch>
            <a:fillRect/>
          </a:stretch>
        </p:blipFill>
        <p:spPr>
          <a:xfrm>
            <a:off x="6096000" y="1894522"/>
            <a:ext cx="5455921" cy="3068956"/>
          </a:xfrm>
          <a:prstGeom prst="rect">
            <a:avLst/>
          </a:prstGeom>
        </p:spPr>
      </p:pic>
    </p:spTree>
    <p:extLst>
      <p:ext uri="{BB962C8B-B14F-4D97-AF65-F5344CB8AC3E}">
        <p14:creationId xmlns:p14="http://schemas.microsoft.com/office/powerpoint/2010/main" val="3067432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57463-363D-4042-9078-9DA29E67AC42}"/>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Objectives</a:t>
            </a:r>
          </a:p>
        </p:txBody>
      </p:sp>
      <p:sp>
        <p:nvSpPr>
          <p:cNvPr id="3" name="Content Placeholder 2">
            <a:extLst>
              <a:ext uri="{FF2B5EF4-FFF2-40B4-BE49-F238E27FC236}">
                <a16:creationId xmlns:a16="http://schemas.microsoft.com/office/drawing/2014/main" id="{C36D64DA-D2AC-4E42-92A6-703589E2870C}"/>
              </a:ext>
            </a:extLst>
          </p:cNvPr>
          <p:cNvSpPr>
            <a:spLocks noGrp="1"/>
          </p:cNvSpPr>
          <p:nvPr>
            <p:ph idx="1"/>
          </p:nvPr>
        </p:nvSpPr>
        <p:spPr>
          <a:xfrm>
            <a:off x="4951048" y="804333"/>
            <a:ext cx="6306003" cy="5249334"/>
          </a:xfrm>
        </p:spPr>
        <p:txBody>
          <a:bodyPr anchor="ctr">
            <a:normAutofit/>
          </a:bodyPr>
          <a:lstStyle/>
          <a:p>
            <a:r>
              <a:rPr lang="en-GB"/>
              <a:t>Are you able to: </a:t>
            </a:r>
          </a:p>
          <a:p>
            <a:pPr lvl="1"/>
            <a:r>
              <a:rPr lang="en-GB"/>
              <a:t>Define a curriculum</a:t>
            </a:r>
          </a:p>
          <a:p>
            <a:pPr lvl="1"/>
            <a:endParaRPr lang="en-GB"/>
          </a:p>
          <a:p>
            <a:pPr lvl="1"/>
            <a:r>
              <a:rPr lang="en-GB"/>
              <a:t>Evaluate the key components of curriculum design</a:t>
            </a:r>
          </a:p>
          <a:p>
            <a:pPr marL="128016" lvl="1" indent="0">
              <a:buNone/>
            </a:pPr>
            <a:endParaRPr lang="en-GB"/>
          </a:p>
        </p:txBody>
      </p:sp>
    </p:spTree>
    <p:extLst>
      <p:ext uri="{BB962C8B-B14F-4D97-AF65-F5344CB8AC3E}">
        <p14:creationId xmlns:p14="http://schemas.microsoft.com/office/powerpoint/2010/main" val="321091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411DB08-1669-426B-BBEB-FAD285EF8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9E4219-121F-4CD1-AA58-24746CD29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47663-0DF3-4438-A811-6E1E345F80F4}"/>
              </a:ext>
            </a:extLst>
          </p:cNvPr>
          <p:cNvSpPr>
            <a:spLocks noGrp="1"/>
          </p:cNvSpPr>
          <p:nvPr>
            <p:ph type="title"/>
          </p:nvPr>
        </p:nvSpPr>
        <p:spPr>
          <a:xfrm>
            <a:off x="634276" y="640080"/>
            <a:ext cx="4208656" cy="3034857"/>
          </a:xfrm>
        </p:spPr>
        <p:txBody>
          <a:bodyPr vert="horz" lIns="91440" tIns="45720" rIns="91440" bIns="45720" rtlCol="0" anchor="b">
            <a:normAutofit/>
          </a:bodyPr>
          <a:lstStyle/>
          <a:p>
            <a:r>
              <a:rPr lang="en-US" sz="4400" kern="1200" cap="all" spc="200" baseline="0">
                <a:solidFill>
                  <a:srgbClr val="FFFFFF"/>
                </a:solidFill>
                <a:latin typeface="+mj-lt"/>
                <a:ea typeface="+mj-ea"/>
                <a:cs typeface="+mj-cs"/>
              </a:rPr>
              <a:t>Questions</a:t>
            </a:r>
          </a:p>
        </p:txBody>
      </p:sp>
      <p:sp>
        <p:nvSpPr>
          <p:cNvPr id="3" name="Text Placeholder 2">
            <a:extLst>
              <a:ext uri="{FF2B5EF4-FFF2-40B4-BE49-F238E27FC236}">
                <a16:creationId xmlns:a16="http://schemas.microsoft.com/office/drawing/2014/main" id="{9E0288F5-9547-4A40-8DCA-CD4951FF6531}"/>
              </a:ext>
            </a:extLst>
          </p:cNvPr>
          <p:cNvSpPr>
            <a:spLocks noGrp="1"/>
          </p:cNvSpPr>
          <p:nvPr>
            <p:ph type="body" idx="1"/>
          </p:nvPr>
        </p:nvSpPr>
        <p:spPr>
          <a:xfrm>
            <a:off x="638921" y="3849539"/>
            <a:ext cx="4204012" cy="2359417"/>
          </a:xfrm>
        </p:spPr>
        <p:txBody>
          <a:bodyPr vert="horz" lIns="91440" tIns="45720" rIns="91440" bIns="45720" rtlCol="0" anchor="t">
            <a:normAutofit/>
          </a:bodyPr>
          <a:lstStyle/>
          <a:p>
            <a:pPr algn="r"/>
            <a:endParaRPr lang="en-US" sz="1600">
              <a:solidFill>
                <a:srgbClr val="FFFFFF"/>
              </a:solidFill>
            </a:endParaRPr>
          </a:p>
        </p:txBody>
      </p:sp>
      <p:cxnSp>
        <p:nvCxnSpPr>
          <p:cNvPr id="20" name="Straight Connector 19">
            <a:extLst>
              <a:ext uri="{FF2B5EF4-FFF2-40B4-BE49-F238E27FC236}">
                <a16:creationId xmlns:a16="http://schemas.microsoft.com/office/drawing/2014/main" id="{52F50912-06FD-4216-BAD3-21050F5956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765314"/>
            <a:ext cx="3931920" cy="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Help">
            <a:extLst>
              <a:ext uri="{FF2B5EF4-FFF2-40B4-BE49-F238E27FC236}">
                <a16:creationId xmlns:a16="http://schemas.microsoft.com/office/drawing/2014/main" id="{42B66E52-D341-6EDB-8D48-D01434C63D0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0" y="699753"/>
            <a:ext cx="5459470" cy="5459470"/>
          </a:xfrm>
          <a:prstGeom prst="rect">
            <a:avLst/>
          </a:prstGeom>
        </p:spPr>
      </p:pic>
    </p:spTree>
    <p:extLst>
      <p:ext uri="{BB962C8B-B14F-4D97-AF65-F5344CB8AC3E}">
        <p14:creationId xmlns:p14="http://schemas.microsoft.com/office/powerpoint/2010/main" val="7189177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4288</Words>
  <Application>Microsoft Office PowerPoint</Application>
  <PresentationFormat>Widescreen</PresentationFormat>
  <Paragraphs>270</Paragraphs>
  <Slides>27</Slides>
  <Notes>14</Notes>
  <HiddenSlides>0</HiddenSlides>
  <MMClips>2</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27</vt:i4>
      </vt:variant>
    </vt:vector>
  </HeadingPairs>
  <TitlesOfParts>
    <vt:vector size="41" baseType="lpstr">
      <vt:lpstr>Avenir-1</vt:lpstr>
      <vt:lpstr>inherit</vt:lpstr>
      <vt:lpstr>Open Sans Condensed</vt:lpstr>
      <vt:lpstr>Space Grotesk</vt:lpstr>
      <vt:lpstr>var(--h3_typography-font-family)</vt:lpstr>
      <vt:lpstr>Arial</vt:lpstr>
      <vt:lpstr>Calibri</vt:lpstr>
      <vt:lpstr>Open Sans</vt:lpstr>
      <vt:lpstr>Roboto</vt:lpstr>
      <vt:lpstr>Source Sans Pro</vt:lpstr>
      <vt:lpstr>Tw Cen MT</vt:lpstr>
      <vt:lpstr>Tw Cen MT Condensed</vt:lpstr>
      <vt:lpstr>Wingdings 3</vt:lpstr>
      <vt:lpstr>Integral</vt:lpstr>
      <vt:lpstr>Adult learners and learning</vt:lpstr>
      <vt:lpstr>Recap</vt:lpstr>
      <vt:lpstr>Asynchronous Learning</vt:lpstr>
      <vt:lpstr>Objectives</vt:lpstr>
      <vt:lpstr>Definition</vt:lpstr>
      <vt:lpstr>Definition</vt:lpstr>
      <vt:lpstr>Types of Curriculum</vt:lpstr>
      <vt:lpstr>Types of Curriculum</vt:lpstr>
      <vt:lpstr>What are the types of Curriculum?</vt:lpstr>
      <vt:lpstr>Types of Curriculum - Overt</vt:lpstr>
      <vt:lpstr>Types of Curriculum - HIDDEN</vt:lpstr>
      <vt:lpstr>Types of Curriculum - nULL</vt:lpstr>
      <vt:lpstr>Types of Curriculum - societal</vt:lpstr>
      <vt:lpstr>task</vt:lpstr>
      <vt:lpstr>What are the functions of a curriculum?</vt:lpstr>
      <vt:lpstr>Where to start?</vt:lpstr>
      <vt:lpstr>Components</vt:lpstr>
      <vt:lpstr>The Objectives – Blooms Taxonomy</vt:lpstr>
      <vt:lpstr>Objectives example</vt:lpstr>
      <vt:lpstr>Evaluation Approaches</vt:lpstr>
      <vt:lpstr>How to develop a curriculum</vt:lpstr>
      <vt:lpstr>What's in a template</vt:lpstr>
      <vt:lpstr>Task</vt:lpstr>
      <vt:lpstr>Why does all this matter?</vt:lpstr>
      <vt:lpstr>What is the impact on students?</vt:lpstr>
      <vt:lpstr>Objectives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2</cp:revision>
  <dcterms:created xsi:type="dcterms:W3CDTF">2021-06-09T07:31:32Z</dcterms:created>
  <dcterms:modified xsi:type="dcterms:W3CDTF">2023-02-21T10:41:53Z</dcterms:modified>
</cp:coreProperties>
</file>