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media/image1.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Lst>
  <p:sldSz cx="9144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rgbClr val="E7F3F4"/>
          </a:solidFill>
        </a:fill>
      </a:tcStyle>
    </a:wholeTbl>
    <a:band2H>
      <a:tcTxStyle b="def" i="def"/>
      <a:tcStyle>
        <a:tcBdr/>
        <a:fill>
          <a:solidFill>
            <a:srgbClr val="F3F9FA"/>
          </a:solidFill>
        </a:fill>
      </a:tcStyle>
    </a:band2H>
    <a:firstCol>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chemeClr val="accent1"/>
          </a:solidFill>
        </a:fill>
      </a:tcStyle>
    </a:firstCol>
    <a:lastRow>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381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chemeClr val="accent1"/>
          </a:solidFill>
        </a:fill>
      </a:tcStyle>
    </a:lastRow>
    <a:firstRow>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381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rgbClr val="DBDBDB"/>
          </a:solidFill>
        </a:fill>
      </a:tcStyle>
    </a:wholeTbl>
    <a:band2H>
      <a:tcTxStyle b="def" i="def"/>
      <a:tcStyle>
        <a:tcBdr/>
        <a:fill>
          <a:solidFill>
            <a:srgbClr val="EEEEEE"/>
          </a:solidFill>
        </a:fill>
      </a:tcStyle>
    </a:band2H>
    <a:firstCol>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chemeClr val="accent3"/>
          </a:solidFill>
        </a:fill>
      </a:tcStyle>
    </a:firstCol>
    <a:lastRow>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381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chemeClr val="accent3"/>
          </a:solidFill>
        </a:fill>
      </a:tcStyle>
    </a:lastRow>
    <a:firstRow>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381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rgbClr val="CCCCD9"/>
          </a:solidFill>
        </a:fill>
      </a:tcStyle>
    </a:wholeTbl>
    <a:band2H>
      <a:tcTxStyle b="def" i="def"/>
      <a:tcStyle>
        <a:tcBdr/>
        <a:fill>
          <a:solidFill>
            <a:srgbClr val="E7E7ED"/>
          </a:solidFill>
        </a:fill>
      </a:tcStyle>
    </a:band2H>
    <a:firstCol>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chemeClr val="accent6"/>
          </a:solidFill>
        </a:fill>
      </a:tcStyle>
    </a:firstCol>
    <a:lastRow>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381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chemeClr val="accent6"/>
          </a:solidFill>
        </a:fill>
      </a:tcStyle>
    </a:lastRow>
    <a:firstRow>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381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A3A3E0"/>
          </a:solidFill>
        </a:fill>
      </a:tcStyle>
    </a:band2H>
    <a:firstCol>
      <a:tcTxStyle b="on" i="off">
        <a:fontRef idx="minor">
          <a:srgbClr val="A3A3E0"/>
        </a:fontRef>
        <a:srgbClr val="A3A3E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A3A3E0"/>
          </a:solidFill>
        </a:fill>
      </a:tcStyle>
    </a:lastRow>
    <a:firstRow>
      <a:tcTxStyle b="on" i="off">
        <a:fontRef idx="minor">
          <a:srgbClr val="A3A3E0"/>
        </a:fontRef>
        <a:srgbClr val="A3A3E0"/>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rgbClr val="000000"/>
          </a:solidFill>
        </a:fill>
      </a:tcStyle>
    </a:firstCol>
    <a:lastRow>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38100" cap="flat">
              <a:solidFill>
                <a:srgbClr val="A3A3E0"/>
              </a:solidFill>
              <a:prstDash val="solid"/>
              <a:round/>
            </a:ln>
          </a:top>
          <a:bottom>
            <a:ln w="127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rgbClr val="000000"/>
          </a:solidFill>
        </a:fill>
      </a:tcStyle>
    </a:lastRow>
    <a:firstRow>
      <a:tcTxStyle b="on" i="off">
        <a:fontRef idx="minor">
          <a:srgbClr val="A3A3E0"/>
        </a:fontRef>
        <a:srgbClr val="A3A3E0"/>
      </a:tcTxStyle>
      <a:tcStyle>
        <a:tcBdr>
          <a:left>
            <a:ln w="12700" cap="flat">
              <a:solidFill>
                <a:srgbClr val="A3A3E0"/>
              </a:solidFill>
              <a:prstDash val="solid"/>
              <a:round/>
            </a:ln>
          </a:left>
          <a:right>
            <a:ln w="12700" cap="flat">
              <a:solidFill>
                <a:srgbClr val="A3A3E0"/>
              </a:solidFill>
              <a:prstDash val="solid"/>
              <a:round/>
            </a:ln>
          </a:right>
          <a:top>
            <a:ln w="12700" cap="flat">
              <a:solidFill>
                <a:srgbClr val="A3A3E0"/>
              </a:solidFill>
              <a:prstDash val="solid"/>
              <a:round/>
            </a:ln>
          </a:top>
          <a:bottom>
            <a:ln w="38100" cap="flat">
              <a:solidFill>
                <a:srgbClr val="A3A3E0"/>
              </a:solidFill>
              <a:prstDash val="solid"/>
              <a:round/>
            </a:ln>
          </a:bottom>
          <a:insideH>
            <a:ln w="12700" cap="flat">
              <a:solidFill>
                <a:srgbClr val="A3A3E0"/>
              </a:solidFill>
              <a:prstDash val="solid"/>
              <a:round/>
            </a:ln>
          </a:insideH>
          <a:insideV>
            <a:ln w="12700" cap="flat">
              <a:solidFill>
                <a:srgbClr val="A3A3E0"/>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66" name="Shape 966"/>
          <p:cNvSpPr/>
          <p:nvPr>
            <p:ph type="sldImg"/>
          </p:nvPr>
        </p:nvSpPr>
        <p:spPr>
          <a:xfrm>
            <a:off x="1143000" y="685800"/>
            <a:ext cx="4572000" cy="3429000"/>
          </a:xfrm>
          <a:prstGeom prst="rect">
            <a:avLst/>
          </a:prstGeom>
        </p:spPr>
        <p:txBody>
          <a:bodyPr/>
          <a:lstStyle/>
          <a:p>
            <a:pPr/>
          </a:p>
        </p:txBody>
      </p:sp>
      <p:sp>
        <p:nvSpPr>
          <p:cNvPr id="967" name="Shape 96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defRPr sz="1200">
        <a:latin typeface="+mn-lt"/>
        <a:ea typeface="+mn-ea"/>
        <a:cs typeface="+mn-cs"/>
        <a:sym typeface="Calibri"/>
      </a:defRPr>
    </a:lvl1pPr>
    <a:lvl2pPr indent="228600" defTabSz="457200" latinLnBrk="0">
      <a:defRPr sz="1200">
        <a:latin typeface="+mn-lt"/>
        <a:ea typeface="+mn-ea"/>
        <a:cs typeface="+mn-cs"/>
        <a:sym typeface="Calibri"/>
      </a:defRPr>
    </a:lvl2pPr>
    <a:lvl3pPr indent="457200" defTabSz="457200" latinLnBrk="0">
      <a:defRPr sz="1200">
        <a:latin typeface="+mn-lt"/>
        <a:ea typeface="+mn-ea"/>
        <a:cs typeface="+mn-cs"/>
        <a:sym typeface="Calibri"/>
      </a:defRPr>
    </a:lvl3pPr>
    <a:lvl4pPr indent="685800" defTabSz="457200" latinLnBrk="0">
      <a:defRPr sz="1200">
        <a:latin typeface="+mn-lt"/>
        <a:ea typeface="+mn-ea"/>
        <a:cs typeface="+mn-cs"/>
        <a:sym typeface="Calibri"/>
      </a:defRPr>
    </a:lvl4pPr>
    <a:lvl5pPr indent="914400" defTabSz="457200" latinLnBrk="0">
      <a:defRPr sz="1200">
        <a:latin typeface="+mn-lt"/>
        <a:ea typeface="+mn-ea"/>
        <a:cs typeface="+mn-cs"/>
        <a:sym typeface="Calibri"/>
      </a:defRPr>
    </a:lvl5pPr>
    <a:lvl6pPr indent="1143000" defTabSz="457200" latinLnBrk="0">
      <a:defRPr sz="1200">
        <a:latin typeface="+mn-lt"/>
        <a:ea typeface="+mn-ea"/>
        <a:cs typeface="+mn-cs"/>
        <a:sym typeface="Calibri"/>
      </a:defRPr>
    </a:lvl6pPr>
    <a:lvl7pPr indent="1371600" defTabSz="457200" latinLnBrk="0">
      <a:defRPr sz="1200">
        <a:latin typeface="+mn-lt"/>
        <a:ea typeface="+mn-ea"/>
        <a:cs typeface="+mn-cs"/>
        <a:sym typeface="Calibri"/>
      </a:defRPr>
    </a:lvl7pPr>
    <a:lvl8pPr indent="1600200" defTabSz="457200" latinLnBrk="0">
      <a:defRPr sz="1200">
        <a:latin typeface="+mn-lt"/>
        <a:ea typeface="+mn-ea"/>
        <a:cs typeface="+mn-cs"/>
        <a:sym typeface="Calibri"/>
      </a:defRPr>
    </a:lvl8pPr>
    <a:lvl9pPr indent="1828800" defTabSz="4572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22" name="Title Text"/>
          <p:cNvSpPr txBox="1"/>
          <p:nvPr>
            <p:ph type="title"/>
          </p:nvPr>
        </p:nvSpPr>
        <p:spPr>
          <a:xfrm>
            <a:off x="685800" y="2130425"/>
            <a:ext cx="7772400" cy="1470025"/>
          </a:xfrm>
          <a:prstGeom prst="rect">
            <a:avLst/>
          </a:prstGeom>
        </p:spPr>
        <p:txBody>
          <a:bodyPr/>
          <a:lstStyle/>
          <a:p>
            <a:pPr/>
            <a:r>
              <a:t>Title Text</a:t>
            </a:r>
          </a:p>
        </p:txBody>
      </p:sp>
      <p:sp>
        <p:nvSpPr>
          <p:cNvPr id="23" name="Body Level One…"/>
          <p:cNvSpPr txBox="1"/>
          <p:nvPr>
            <p:ph type="body" sz="quarter" idx="1"/>
          </p:nvPr>
        </p:nvSpPr>
        <p:spPr>
          <a:xfrm>
            <a:off x="1371600" y="3886200"/>
            <a:ext cx="6400800" cy="1752600"/>
          </a:xfrm>
          <a:prstGeom prst="rect">
            <a:avLst/>
          </a:prstGeom>
        </p:spPr>
        <p:txBody>
          <a:bodyPr/>
          <a:lstStyle>
            <a:lvl1pPr marL="0" indent="0" algn="ctr">
              <a:buSzTx/>
              <a:buNone/>
            </a:lvl1pPr>
            <a:lvl2pPr marL="0" indent="0" algn="ctr">
              <a:buSzTx/>
              <a:buNone/>
            </a:lvl2pPr>
            <a:lvl3pPr marL="0" indent="0" algn="ctr">
              <a:buSzTx/>
              <a:buNone/>
            </a:lvl3pPr>
            <a:lvl4pPr marL="0" indent="0" algn="ctr">
              <a:buSzTx/>
              <a:buNone/>
            </a:lvl4pPr>
            <a:lvl5pPr marL="0" indent="0" algn="ctr">
              <a:buSzTx/>
              <a:buNone/>
            </a:lvl5pPr>
          </a:lstStyle>
          <a:p>
            <a:pPr/>
            <a:r>
              <a:t>Body Level One</a:t>
            </a:r>
          </a:p>
          <a:p>
            <a:pPr lvl="1"/>
            <a:r>
              <a:t>Body Level Two</a:t>
            </a:r>
          </a:p>
          <a:p>
            <a:pPr lvl="2"/>
            <a:r>
              <a:t>Body Level Three</a:t>
            </a:r>
          </a:p>
          <a:p>
            <a:pPr lvl="3"/>
            <a:r>
              <a:t>Body Level Four</a:t>
            </a:r>
          </a:p>
          <a:p>
            <a:pPr lvl="4"/>
            <a:r>
              <a:t>Body Level Five</a:t>
            </a:r>
          </a:p>
        </p:txBody>
      </p:sp>
      <p:sp>
        <p:nvSpPr>
          <p:cNvPr id="2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31" name="Title Text"/>
          <p:cNvSpPr txBox="1"/>
          <p:nvPr>
            <p:ph type="title"/>
          </p:nvPr>
        </p:nvSpPr>
        <p:spPr>
          <a:prstGeom prst="rect">
            <a:avLst/>
          </a:prstGeom>
        </p:spPr>
        <p:txBody>
          <a:bodyPr/>
          <a:lstStyle/>
          <a:p>
            <a:pPr/>
            <a:r>
              <a:t>Title Text</a:t>
            </a:r>
          </a:p>
        </p:txBody>
      </p:sp>
      <p:sp>
        <p:nvSpPr>
          <p:cNvPr id="32"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3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40" name="Title Text"/>
          <p:cNvSpPr txBox="1"/>
          <p:nvPr>
            <p:ph type="title"/>
          </p:nvPr>
        </p:nvSpPr>
        <p:spPr>
          <a:xfrm>
            <a:off x="722312" y="4406900"/>
            <a:ext cx="7772401" cy="1362075"/>
          </a:xfrm>
          <a:prstGeom prst="rect">
            <a:avLst/>
          </a:prstGeom>
        </p:spPr>
        <p:txBody>
          <a:bodyPr/>
          <a:lstStyle>
            <a:lvl1pPr algn="l">
              <a:defRPr b="1" cap="all" sz="4000"/>
            </a:lvl1pPr>
          </a:lstStyle>
          <a:p>
            <a:pPr/>
            <a:r>
              <a:t>Title Text</a:t>
            </a:r>
          </a:p>
        </p:txBody>
      </p:sp>
      <p:sp>
        <p:nvSpPr>
          <p:cNvPr id="41" name="Body Level One…"/>
          <p:cNvSpPr txBox="1"/>
          <p:nvPr>
            <p:ph type="body" sz="quarter" idx="1"/>
          </p:nvPr>
        </p:nvSpPr>
        <p:spPr>
          <a:xfrm>
            <a:off x="722312" y="2906713"/>
            <a:ext cx="7772401" cy="1500189"/>
          </a:xfrm>
          <a:prstGeom prst="rect">
            <a:avLst/>
          </a:prstGeom>
        </p:spPr>
        <p:txBody>
          <a:bodyPr anchor="b"/>
          <a:lstStyle>
            <a:lvl1pPr marL="0" indent="0">
              <a:spcBef>
                <a:spcPts val="400"/>
              </a:spcBef>
              <a:buSzTx/>
              <a:buNone/>
              <a:defRPr sz="2000"/>
            </a:lvl1pPr>
            <a:lvl2pPr marL="0" indent="0">
              <a:spcBef>
                <a:spcPts val="400"/>
              </a:spcBef>
              <a:buSzTx/>
              <a:buNone/>
              <a:defRPr sz="2000"/>
            </a:lvl2pPr>
            <a:lvl3pPr marL="0" indent="0">
              <a:spcBef>
                <a:spcPts val="400"/>
              </a:spcBef>
              <a:buSzTx/>
              <a:buNone/>
              <a:defRPr sz="2000"/>
            </a:lvl3pPr>
            <a:lvl4pPr marL="0" indent="0">
              <a:spcBef>
                <a:spcPts val="400"/>
              </a:spcBef>
              <a:buSzTx/>
              <a:buNone/>
              <a:defRPr sz="2000"/>
            </a:lvl4pPr>
            <a:lvl5pPr marL="0" indent="0">
              <a:spcBef>
                <a:spcPts val="400"/>
              </a:spcBef>
              <a:buSzTx/>
              <a:buNone/>
              <a:defRPr sz="2000"/>
            </a:lvl5pPr>
          </a:lstStyle>
          <a:p>
            <a:pPr/>
            <a:r>
              <a:t>Body Level One</a:t>
            </a:r>
          </a:p>
          <a:p>
            <a:pPr lvl="1"/>
            <a:r>
              <a:t>Body Level Two</a:t>
            </a:r>
          </a:p>
          <a:p>
            <a:pPr lvl="2"/>
            <a:r>
              <a:t>Body Level Three</a:t>
            </a:r>
          </a:p>
          <a:p>
            <a:pPr lvl="3"/>
            <a:r>
              <a:t>Body Level Four</a:t>
            </a:r>
          </a:p>
          <a:p>
            <a:pPr lvl="4"/>
            <a:r>
              <a:t>Body Level Five</a:t>
            </a:r>
          </a:p>
        </p:txBody>
      </p:sp>
      <p:sp>
        <p:nvSpPr>
          <p:cNvPr id="4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49" name="Title Text"/>
          <p:cNvSpPr txBox="1"/>
          <p:nvPr>
            <p:ph type="title"/>
          </p:nvPr>
        </p:nvSpPr>
        <p:spPr>
          <a:prstGeom prst="rect">
            <a:avLst/>
          </a:prstGeom>
        </p:spPr>
        <p:txBody>
          <a:bodyPr/>
          <a:lstStyle/>
          <a:p>
            <a:pPr/>
            <a:r>
              <a:t>Title Text</a:t>
            </a:r>
          </a:p>
        </p:txBody>
      </p:sp>
      <p:sp>
        <p:nvSpPr>
          <p:cNvPr id="50" name="Body Level One…"/>
          <p:cNvSpPr txBox="1"/>
          <p:nvPr>
            <p:ph type="body" sz="half"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5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58" name="Title Text"/>
          <p:cNvSpPr txBox="1"/>
          <p:nvPr>
            <p:ph type="title"/>
          </p:nvPr>
        </p:nvSpPr>
        <p:spPr>
          <a:prstGeom prst="rect">
            <a:avLst/>
          </a:prstGeom>
        </p:spPr>
        <p:txBody>
          <a:bodyPr/>
          <a:lstStyle/>
          <a:p>
            <a:pPr/>
            <a:r>
              <a:t>Title Text</a:t>
            </a:r>
          </a:p>
        </p:txBody>
      </p:sp>
      <p:sp>
        <p:nvSpPr>
          <p:cNvPr id="59" name="Body Level One…"/>
          <p:cNvSpPr txBox="1"/>
          <p:nvPr>
            <p:ph type="body" sz="quarter" idx="1"/>
          </p:nvPr>
        </p:nvSpPr>
        <p:spPr>
          <a:xfrm>
            <a:off x="457200" y="1535112"/>
            <a:ext cx="4040188" cy="639763"/>
          </a:xfrm>
          <a:prstGeom prst="rect">
            <a:avLst/>
          </a:prstGeom>
        </p:spPr>
        <p:txBody>
          <a:bodyPr anchor="b"/>
          <a:lstStyle>
            <a:lvl1pPr marL="0" indent="0">
              <a:spcBef>
                <a:spcPts val="500"/>
              </a:spcBef>
              <a:buSzTx/>
              <a:buNone/>
              <a:defRPr b="1" sz="2400"/>
            </a:lvl1pPr>
            <a:lvl2pPr marL="0" indent="0">
              <a:spcBef>
                <a:spcPts val="500"/>
              </a:spcBef>
              <a:buSzTx/>
              <a:buNone/>
              <a:defRPr b="1" sz="2400"/>
            </a:lvl2pPr>
            <a:lvl3pPr marL="0" indent="0">
              <a:spcBef>
                <a:spcPts val="500"/>
              </a:spcBef>
              <a:buSzTx/>
              <a:buNone/>
              <a:defRPr b="1" sz="2400"/>
            </a:lvl3pPr>
            <a:lvl4pPr marL="0" indent="0">
              <a:spcBef>
                <a:spcPts val="500"/>
              </a:spcBef>
              <a:buSzTx/>
              <a:buNone/>
              <a:defRPr b="1" sz="2400"/>
            </a:lvl4pPr>
            <a:lvl5pPr marL="0" indent="0">
              <a:spcBef>
                <a:spcPts val="500"/>
              </a:spcBef>
              <a:buSz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60" name="Text Placeholder 4"/>
          <p:cNvSpPr/>
          <p:nvPr>
            <p:ph type="body" sz="quarter" idx="21"/>
          </p:nvPr>
        </p:nvSpPr>
        <p:spPr>
          <a:xfrm>
            <a:off x="4645025" y="1535111"/>
            <a:ext cx="4041775" cy="639765"/>
          </a:xfrm>
          <a:prstGeom prst="rect">
            <a:avLst/>
          </a:prstGeom>
        </p:spPr>
        <p:txBody>
          <a:bodyPr anchor="b"/>
          <a:lstStyle/>
          <a:p>
            <a:pPr/>
          </a:p>
        </p:txBody>
      </p:sp>
      <p:sp>
        <p:nvSpPr>
          <p:cNvPr id="6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68" name="Title Text"/>
          <p:cNvSpPr txBox="1"/>
          <p:nvPr>
            <p:ph type="title"/>
          </p:nvPr>
        </p:nvSpPr>
        <p:spPr>
          <a:prstGeom prst="rect">
            <a:avLst/>
          </a:prstGeom>
        </p:spPr>
        <p:txBody>
          <a:bodyPr/>
          <a:lstStyle/>
          <a:p>
            <a:pPr/>
            <a:r>
              <a:t>Title Text</a:t>
            </a:r>
          </a:p>
        </p:txBody>
      </p:sp>
      <p:sp>
        <p:nvSpPr>
          <p:cNvPr id="6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7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83" name="Title Text"/>
          <p:cNvSpPr txBox="1"/>
          <p:nvPr>
            <p:ph type="title"/>
          </p:nvPr>
        </p:nvSpPr>
        <p:spPr>
          <a:xfrm>
            <a:off x="457200" y="273050"/>
            <a:ext cx="3008315" cy="1162050"/>
          </a:xfrm>
          <a:prstGeom prst="rect">
            <a:avLst/>
          </a:prstGeom>
        </p:spPr>
        <p:txBody>
          <a:bodyPr anchor="b"/>
          <a:lstStyle>
            <a:lvl1pPr algn="l">
              <a:defRPr b="1"/>
            </a:lvl1pPr>
          </a:lstStyle>
          <a:p>
            <a:pPr/>
            <a:r>
              <a:t>Title Text</a:t>
            </a:r>
          </a:p>
        </p:txBody>
      </p:sp>
      <p:sp>
        <p:nvSpPr>
          <p:cNvPr id="84" name="Body Level One…"/>
          <p:cNvSpPr txBox="1"/>
          <p:nvPr>
            <p:ph type="body" idx="1"/>
          </p:nvPr>
        </p:nvSpPr>
        <p:spPr>
          <a:xfrm>
            <a:off x="3575050" y="273050"/>
            <a:ext cx="5111750" cy="585311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85" name="Text Placeholder 3"/>
          <p:cNvSpPr/>
          <p:nvPr>
            <p:ph type="body" sz="half" idx="21"/>
          </p:nvPr>
        </p:nvSpPr>
        <p:spPr>
          <a:xfrm>
            <a:off x="457198" y="1435100"/>
            <a:ext cx="3008316" cy="4691063"/>
          </a:xfrm>
          <a:prstGeom prst="rect">
            <a:avLst/>
          </a:prstGeom>
        </p:spPr>
        <p:txBody>
          <a:bodyPr/>
          <a:lstStyle/>
          <a:p>
            <a:pP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93" name="Title Text"/>
          <p:cNvSpPr txBox="1"/>
          <p:nvPr>
            <p:ph type="title"/>
          </p:nvPr>
        </p:nvSpPr>
        <p:spPr>
          <a:xfrm>
            <a:off x="1792288" y="4800600"/>
            <a:ext cx="5486402" cy="566738"/>
          </a:xfrm>
          <a:prstGeom prst="rect">
            <a:avLst/>
          </a:prstGeom>
        </p:spPr>
        <p:txBody>
          <a:bodyPr anchor="b"/>
          <a:lstStyle>
            <a:lvl1pPr algn="l">
              <a:defRPr b="1"/>
            </a:lvl1pPr>
          </a:lstStyle>
          <a:p>
            <a:pPr/>
            <a:r>
              <a:t>Title Text</a:t>
            </a:r>
          </a:p>
        </p:txBody>
      </p:sp>
      <p:sp>
        <p:nvSpPr>
          <p:cNvPr id="94" name="Picture Placeholder 2"/>
          <p:cNvSpPr/>
          <p:nvPr>
            <p:ph type="pic" sz="half" idx="21"/>
          </p:nvPr>
        </p:nvSpPr>
        <p:spPr>
          <a:xfrm>
            <a:off x="1792288" y="612775"/>
            <a:ext cx="5486402" cy="4114800"/>
          </a:xfrm>
          <a:prstGeom prst="rect">
            <a:avLst/>
          </a:prstGeom>
        </p:spPr>
        <p:txBody>
          <a:bodyPr lIns="91439" tIns="45719" rIns="91439" bIns="45719">
            <a:noAutofit/>
          </a:bodyPr>
          <a:lstStyle/>
          <a:p>
            <a:pPr/>
          </a:p>
        </p:txBody>
      </p:sp>
      <p:sp>
        <p:nvSpPr>
          <p:cNvPr id="95" name="Body Level One…"/>
          <p:cNvSpPr txBox="1"/>
          <p:nvPr>
            <p:ph type="body" sz="quarter" idx="1"/>
          </p:nvPr>
        </p:nvSpPr>
        <p:spPr>
          <a:xfrm>
            <a:off x="1792288" y="5367337"/>
            <a:ext cx="5486402" cy="804864"/>
          </a:xfrm>
          <a:prstGeom prst="rect">
            <a:avLst/>
          </a:prstGeom>
        </p:spPr>
        <p:txBody>
          <a:bodyPr/>
          <a:lstStyle>
            <a:lvl1pPr marL="0" indent="0">
              <a:spcBef>
                <a:spcPts val="300"/>
              </a:spcBef>
              <a:buSzTx/>
              <a:buNone/>
              <a:defRPr sz="1400"/>
            </a:lvl1pPr>
            <a:lvl2pPr marL="0" indent="0">
              <a:spcBef>
                <a:spcPts val="300"/>
              </a:spcBef>
              <a:buSzTx/>
              <a:buNone/>
              <a:defRPr sz="1400"/>
            </a:lvl2pPr>
            <a:lvl3pPr marL="0" indent="0">
              <a:spcBef>
                <a:spcPts val="300"/>
              </a:spcBef>
              <a:buSzTx/>
              <a:buNone/>
              <a:defRPr sz="1400"/>
            </a:lvl3pPr>
            <a:lvl4pPr marL="0" indent="0">
              <a:spcBef>
                <a:spcPts val="300"/>
              </a:spcBef>
              <a:buSzTx/>
              <a:buNone/>
              <a:defRPr sz="1400"/>
            </a:lvl4pPr>
            <a:lvl5pPr marL="0" indent="0">
              <a:spcBef>
                <a:spcPts val="300"/>
              </a:spcBef>
              <a:buSzTx/>
              <a:buNone/>
              <a:defRPr sz="1400"/>
            </a:lvl5pPr>
          </a:lstStyle>
          <a:p>
            <a:pPr/>
            <a:r>
              <a:t>Body Level One</a:t>
            </a:r>
          </a:p>
          <a:p>
            <a:pPr lvl="1"/>
            <a:r>
              <a:t>Body Level Two</a:t>
            </a:r>
          </a:p>
          <a:p>
            <a:pPr lvl="2"/>
            <a:r>
              <a:t>Body Level Three</a:t>
            </a:r>
          </a:p>
          <a:p>
            <a:pPr lvl="3"/>
            <a:r>
              <a:t>Body Level Four</a:t>
            </a:r>
          </a:p>
          <a:p>
            <a:pPr lvl="4"/>
            <a:r>
              <a:t>Body Level Five</a:t>
            </a:r>
          </a:p>
        </p:txBody>
      </p:sp>
      <p:sp>
        <p:nvSpPr>
          <p:cNvPr id="9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p:spTree>
      <p:nvGrpSpPr>
        <p:cNvPr id="1" name=""/>
        <p:cNvGrpSpPr/>
        <p:nvPr/>
      </p:nvGrpSpPr>
      <p:grpSpPr>
        <a:xfrm>
          <a:off x="0" y="0"/>
          <a:ext cx="0" cy="0"/>
          <a:chOff x="0" y="0"/>
          <a:chExt cx="0" cy="0"/>
        </a:xfrm>
      </p:grpSpPr>
      <p:sp>
        <p:nvSpPr>
          <p:cNvPr id="103" name="Body Level One…"/>
          <p:cNvSpPr txBox="1"/>
          <p:nvPr>
            <p:ph type="body" idx="1"/>
          </p:nvPr>
        </p:nvSpPr>
        <p:spPr>
          <a:xfrm>
            <a:off x="457200" y="274638"/>
            <a:ext cx="8229600" cy="5851527"/>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04" name="Slide Number"/>
          <p:cNvSpPr txBox="1"/>
          <p:nvPr>
            <p:ph type="sldNum" sz="quarter" idx="2"/>
          </p:nvPr>
        </p:nvSpPr>
        <p:spPr>
          <a:xfrm>
            <a:off x="0" y="0"/>
            <a:ext cx="358411" cy="350660"/>
          </a:xfrm>
          <a:prstGeom prst="rect">
            <a:avLst/>
          </a:prstGeom>
        </p:spPr>
        <p:txBody>
          <a:bodyPr anchor="t"/>
          <a:lstStyle>
            <a:lvl1pPr algn="l">
              <a:defRPr sz="18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91C1D2"/>
        </a:solidFill>
      </p:bgPr>
    </p:bg>
    <p:spTree>
      <p:nvGrpSpPr>
        <p:cNvPr id="1" name=""/>
        <p:cNvGrpSpPr/>
        <p:nvPr/>
      </p:nvGrpSpPr>
      <p:grpSpPr>
        <a:xfrm>
          <a:off x="0" y="0"/>
          <a:ext cx="0" cy="0"/>
          <a:chOff x="0" y="0"/>
          <a:chExt cx="0" cy="0"/>
        </a:xfrm>
      </p:grpSpPr>
      <p:pic>
        <p:nvPicPr>
          <p:cNvPr id="111" name="Picture 2" descr="Picture 2"/>
          <p:cNvPicPr>
            <a:picLocks noChangeAspect="1"/>
          </p:cNvPicPr>
          <p:nvPr/>
        </p:nvPicPr>
        <p:blipFill>
          <a:blip r:embed="rId2">
            <a:alphaModFix amt="30000"/>
            <a:extLst/>
          </a:blip>
          <a:stretch>
            <a:fillRect/>
          </a:stretch>
        </p:blipFill>
        <p:spPr>
          <a:xfrm>
            <a:off x="1" y="-3"/>
            <a:ext cx="9144004" cy="6858004"/>
          </a:xfrm>
          <a:prstGeom prst="rect">
            <a:avLst/>
          </a:prstGeom>
          <a:ln w="12700">
            <a:miter lim="400000"/>
          </a:ln>
        </p:spPr>
      </p:pic>
      <p:grpSp>
        <p:nvGrpSpPr>
          <p:cNvPr id="150" name="Group 7"/>
          <p:cNvGrpSpPr/>
          <p:nvPr/>
        </p:nvGrpSpPr>
        <p:grpSpPr>
          <a:xfrm>
            <a:off x="-14290" y="-3"/>
            <a:ext cx="9041779" cy="6858007"/>
            <a:chOff x="0" y="-1"/>
            <a:chExt cx="9041777" cy="6858005"/>
          </a:xfrm>
        </p:grpSpPr>
        <p:grpSp>
          <p:nvGrpSpPr>
            <p:cNvPr id="138" name="Group 8"/>
            <p:cNvGrpSpPr/>
            <p:nvPr/>
          </p:nvGrpSpPr>
          <p:grpSpPr>
            <a:xfrm>
              <a:off x="-1" y="-2"/>
              <a:ext cx="1213649" cy="6858007"/>
              <a:chOff x="0" y="0"/>
              <a:chExt cx="1213648" cy="6858005"/>
            </a:xfrm>
          </p:grpSpPr>
          <p:sp>
            <p:nvSpPr>
              <p:cNvPr id="112"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13"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14"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15"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16"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17"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18"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19"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20"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21"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22"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23"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24"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25"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26"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27"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28"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29"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30"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31"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32"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33"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34"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35"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36"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37"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149" name="Group 9"/>
            <p:cNvGrpSpPr/>
            <p:nvPr/>
          </p:nvGrpSpPr>
          <p:grpSpPr>
            <a:xfrm>
              <a:off x="8374229" y="-1"/>
              <a:ext cx="667549" cy="6848481"/>
              <a:chOff x="-1" y="0"/>
              <a:chExt cx="667547" cy="6848479"/>
            </a:xfrm>
          </p:grpSpPr>
          <p:sp>
            <p:nvSpPr>
              <p:cNvPr id="139"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40"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41"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42"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43"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44"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45"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46"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47"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48"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pic>
        <p:nvPicPr>
          <p:cNvPr id="151" name="Picture 2" descr="Picture 2"/>
          <p:cNvPicPr>
            <a:picLocks noChangeAspect="1"/>
          </p:cNvPicPr>
          <p:nvPr/>
        </p:nvPicPr>
        <p:blipFill>
          <a:blip r:embed="rId2">
            <a:alphaModFix amt="30000"/>
            <a:extLst/>
          </a:blip>
          <a:stretch>
            <a:fillRect/>
          </a:stretch>
        </p:blipFill>
        <p:spPr>
          <a:xfrm>
            <a:off x="1" y="-3"/>
            <a:ext cx="9144004" cy="6858004"/>
          </a:xfrm>
          <a:prstGeom prst="rect">
            <a:avLst/>
          </a:prstGeom>
          <a:ln w="12700">
            <a:miter lim="400000"/>
          </a:ln>
        </p:spPr>
      </p:pic>
      <p:grpSp>
        <p:nvGrpSpPr>
          <p:cNvPr id="206" name="Group 65"/>
          <p:cNvGrpSpPr/>
          <p:nvPr/>
        </p:nvGrpSpPr>
        <p:grpSpPr>
          <a:xfrm>
            <a:off x="-4" y="0"/>
            <a:ext cx="2297914" cy="6858002"/>
            <a:chOff x="-1" y="0"/>
            <a:chExt cx="2297912" cy="6858001"/>
          </a:xfrm>
        </p:grpSpPr>
        <p:sp>
          <p:nvSpPr>
            <p:cNvPr id="152" name="Rectangle 5"/>
            <p:cNvSpPr/>
            <p:nvPr/>
          </p:nvSpPr>
          <p:spPr>
            <a:xfrm>
              <a:off x="1209674" y="4763"/>
              <a:ext cx="23815" cy="2181226"/>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53" name="Freeform 6"/>
            <p:cNvSpPr/>
            <p:nvPr/>
          </p:nvSpPr>
          <p:spPr>
            <a:xfrm>
              <a:off x="1128711" y="2176462"/>
              <a:ext cx="190503"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54" name="Freeform 7"/>
            <p:cNvSpPr/>
            <p:nvPr/>
          </p:nvSpPr>
          <p:spPr>
            <a:xfrm>
              <a:off x="1123948" y="402113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55" name="Rectangle 8"/>
            <p:cNvSpPr/>
            <p:nvPr/>
          </p:nvSpPr>
          <p:spPr>
            <a:xfrm>
              <a:off x="414336" y="9524"/>
              <a:ext cx="28577" cy="4481514"/>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56" name="Freeform 9"/>
            <p:cNvSpPr/>
            <p:nvPr/>
          </p:nvSpPr>
          <p:spPr>
            <a:xfrm>
              <a:off x="333373" y="4481512"/>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57" name="Freeform 10"/>
            <p:cNvSpPr/>
            <p:nvPr/>
          </p:nvSpPr>
          <p:spPr>
            <a:xfrm>
              <a:off x="190498" y="9525"/>
              <a:ext cx="152402" cy="9080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3"/>
                  </a:lnTo>
                  <a:lnTo>
                    <a:pt x="18225" y="14350"/>
                  </a:lnTo>
                  <a:lnTo>
                    <a:pt x="18225" y="0"/>
                  </a:lnTo>
                  <a:lnTo>
                    <a:pt x="21600" y="0"/>
                  </a:lnTo>
                  <a:lnTo>
                    <a:pt x="21600" y="14463"/>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58" name="Freeform 11"/>
            <p:cNvSpPr/>
            <p:nvPr/>
          </p:nvSpPr>
          <p:spPr>
            <a:xfrm>
              <a:off x="1290637" y="14288"/>
              <a:ext cx="376241" cy="18018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33" y="21600"/>
                  </a:moveTo>
                  <a:lnTo>
                    <a:pt x="0" y="11799"/>
                  </a:lnTo>
                  <a:lnTo>
                    <a:pt x="0" y="0"/>
                  </a:lnTo>
                  <a:lnTo>
                    <a:pt x="1641" y="0"/>
                  </a:lnTo>
                  <a:lnTo>
                    <a:pt x="1641" y="11742"/>
                  </a:lnTo>
                  <a:lnTo>
                    <a:pt x="21600" y="21486"/>
                  </a:lnTo>
                  <a:lnTo>
                    <a:pt x="20233"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59" name="Freeform 12"/>
            <p:cNvSpPr/>
            <p:nvPr/>
          </p:nvSpPr>
          <p:spPr>
            <a:xfrm>
              <a:off x="1600199"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60" name="Freeform 13"/>
            <p:cNvSpPr/>
            <p:nvPr/>
          </p:nvSpPr>
          <p:spPr>
            <a:xfrm>
              <a:off x="1381124" y="9524"/>
              <a:ext cx="371477"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15" y="21600"/>
                  </a:moveTo>
                  <a:lnTo>
                    <a:pt x="0" y="9212"/>
                  </a:lnTo>
                  <a:lnTo>
                    <a:pt x="0" y="0"/>
                  </a:lnTo>
                  <a:lnTo>
                    <a:pt x="1385" y="0"/>
                  </a:lnTo>
                  <a:lnTo>
                    <a:pt x="1385" y="9140"/>
                  </a:lnTo>
                  <a:lnTo>
                    <a:pt x="21600" y="21456"/>
                  </a:lnTo>
                  <a:lnTo>
                    <a:pt x="2021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61" name="Freeform 14"/>
            <p:cNvSpPr/>
            <p:nvPr/>
          </p:nvSpPr>
          <p:spPr>
            <a:xfrm>
              <a:off x="1643062" y="0"/>
              <a:ext cx="152402" cy="9128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62" name="Freeform 15"/>
            <p:cNvSpPr/>
            <p:nvPr/>
          </p:nvSpPr>
          <p:spPr>
            <a:xfrm>
              <a:off x="1685924" y="142081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63" name="Freeform 16"/>
            <p:cNvSpPr/>
            <p:nvPr/>
          </p:nvSpPr>
          <p:spPr>
            <a:xfrm>
              <a:off x="1685924" y="903288"/>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64" name="Freeform 17"/>
            <p:cNvSpPr/>
            <p:nvPr/>
          </p:nvSpPr>
          <p:spPr>
            <a:xfrm>
              <a:off x="1743074" y="4763"/>
              <a:ext cx="419103" cy="52229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618" y="21600"/>
                  </a:moveTo>
                  <a:lnTo>
                    <a:pt x="3682" y="7878"/>
                  </a:lnTo>
                  <a:lnTo>
                    <a:pt x="0" y="394"/>
                  </a:lnTo>
                  <a:lnTo>
                    <a:pt x="1227" y="0"/>
                  </a:lnTo>
                  <a:lnTo>
                    <a:pt x="4909" y="7288"/>
                  </a:lnTo>
                  <a:lnTo>
                    <a:pt x="21600" y="20812"/>
                  </a:lnTo>
                  <a:lnTo>
                    <a:pt x="2061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65" name="Freeform 18"/>
            <p:cNvSpPr/>
            <p:nvPr/>
          </p:nvSpPr>
          <p:spPr>
            <a:xfrm>
              <a:off x="2126456" y="488950"/>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66" name="Freeform 19"/>
            <p:cNvSpPr/>
            <p:nvPr/>
          </p:nvSpPr>
          <p:spPr>
            <a:xfrm>
              <a:off x="952498" y="4763"/>
              <a:ext cx="152402" cy="9080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600"/>
                  </a:lnTo>
                  <a:lnTo>
                    <a:pt x="0" y="7137"/>
                  </a:lnTo>
                  <a:lnTo>
                    <a:pt x="18225" y="0"/>
                  </a:lnTo>
                  <a:lnTo>
                    <a:pt x="21600" y="227"/>
                  </a:lnTo>
                  <a:lnTo>
                    <a:pt x="3375" y="725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67" name="Freeform 20"/>
            <p:cNvSpPr/>
            <p:nvPr/>
          </p:nvSpPr>
          <p:spPr>
            <a:xfrm>
              <a:off x="866773" y="903288"/>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6480"/>
                    <a:pt x="2160" y="10800"/>
                  </a:cubicBezTo>
                  <a:cubicBezTo>
                    <a:pt x="2160" y="15660"/>
                    <a:pt x="5940" y="19440"/>
                    <a:pt x="10800" y="19440"/>
                  </a:cubicBezTo>
                  <a:cubicBezTo>
                    <a:pt x="15660" y="19440"/>
                    <a:pt x="19440" y="15660"/>
                    <a:pt x="19440" y="10800"/>
                  </a:cubicBezTo>
                  <a:cubicBezTo>
                    <a:pt x="19440" y="648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68" name="Freeform 21"/>
            <p:cNvSpPr/>
            <p:nvPr/>
          </p:nvSpPr>
          <p:spPr>
            <a:xfrm>
              <a:off x="890586" y="15541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120"/>
                    <a:pt x="5940" y="19440"/>
                    <a:pt x="10800" y="19440"/>
                  </a:cubicBezTo>
                  <a:cubicBezTo>
                    <a:pt x="15660" y="19440"/>
                    <a:pt x="19440" y="1512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69" name="Freeform 22"/>
            <p:cNvSpPr/>
            <p:nvPr/>
          </p:nvSpPr>
          <p:spPr>
            <a:xfrm>
              <a:off x="738186" y="5622924"/>
              <a:ext cx="338140" cy="12160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9775" y="21600"/>
                  </a:lnTo>
                  <a:lnTo>
                    <a:pt x="19775" y="13084"/>
                  </a:lnTo>
                  <a:lnTo>
                    <a:pt x="0" y="169"/>
                  </a:lnTo>
                  <a:lnTo>
                    <a:pt x="1217" y="0"/>
                  </a:lnTo>
                  <a:lnTo>
                    <a:pt x="21600" y="1299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70" name="Freeform 23"/>
            <p:cNvSpPr/>
            <p:nvPr/>
          </p:nvSpPr>
          <p:spPr>
            <a:xfrm>
              <a:off x="647698" y="5480049"/>
              <a:ext cx="157165" cy="1571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7018"/>
                    <a:pt x="0" y="11127"/>
                  </a:cubicBezTo>
                  <a:cubicBezTo>
                    <a:pt x="0" y="5236"/>
                    <a:pt x="5236" y="0"/>
                    <a:pt x="11127" y="0"/>
                  </a:cubicBezTo>
                  <a:cubicBezTo>
                    <a:pt x="17018" y="0"/>
                    <a:pt x="21600" y="5236"/>
                    <a:pt x="21600" y="11127"/>
                  </a:cubicBezTo>
                  <a:cubicBezTo>
                    <a:pt x="21600" y="17018"/>
                    <a:pt x="17018" y="21600"/>
                    <a:pt x="11127" y="21600"/>
                  </a:cubicBezTo>
                  <a:close/>
                  <a:moveTo>
                    <a:pt x="11127" y="2618"/>
                  </a:moveTo>
                  <a:cubicBezTo>
                    <a:pt x="6545" y="2618"/>
                    <a:pt x="2618" y="6545"/>
                    <a:pt x="2618" y="11127"/>
                  </a:cubicBezTo>
                  <a:cubicBezTo>
                    <a:pt x="2618" y="15709"/>
                    <a:pt x="6545" y="18982"/>
                    <a:pt x="11127" y="18982"/>
                  </a:cubicBezTo>
                  <a:cubicBezTo>
                    <a:pt x="15055" y="18982"/>
                    <a:pt x="18982" y="15709"/>
                    <a:pt x="18982" y="11127"/>
                  </a:cubicBezTo>
                  <a:cubicBezTo>
                    <a:pt x="18982" y="6545"/>
                    <a:pt x="15055" y="2618"/>
                    <a:pt x="11127" y="2618"/>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71" name="Freeform 24"/>
            <p:cNvSpPr/>
            <p:nvPr/>
          </p:nvSpPr>
          <p:spPr>
            <a:xfrm>
              <a:off x="66673" y="903288"/>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280" y="0"/>
                    <a:pt x="21600" y="4860"/>
                    <a:pt x="21600" y="10800"/>
                  </a:cubicBezTo>
                  <a:cubicBezTo>
                    <a:pt x="21600" y="16740"/>
                    <a:pt x="17280" y="21600"/>
                    <a:pt x="10800" y="21600"/>
                  </a:cubicBezTo>
                  <a:close/>
                  <a:moveTo>
                    <a:pt x="10800" y="2160"/>
                  </a:moveTo>
                  <a:cubicBezTo>
                    <a:pt x="6480" y="2160"/>
                    <a:pt x="2160" y="6480"/>
                    <a:pt x="2160" y="10800"/>
                  </a:cubicBezTo>
                  <a:cubicBezTo>
                    <a:pt x="2160" y="15660"/>
                    <a:pt x="6480" y="19440"/>
                    <a:pt x="10800" y="19440"/>
                  </a:cubicBezTo>
                  <a:cubicBezTo>
                    <a:pt x="15660" y="19440"/>
                    <a:pt x="19440" y="15660"/>
                    <a:pt x="19440" y="10800"/>
                  </a:cubicBezTo>
                  <a:cubicBezTo>
                    <a:pt x="19440" y="648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72" name="Freeform 25"/>
            <p:cNvSpPr/>
            <p:nvPr/>
          </p:nvSpPr>
          <p:spPr>
            <a:xfrm>
              <a:off x="-2" y="3897312"/>
              <a:ext cx="133352" cy="2667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743" y="21600"/>
                  </a:moveTo>
                  <a:lnTo>
                    <a:pt x="0" y="771"/>
                  </a:lnTo>
                  <a:lnTo>
                    <a:pt x="3086" y="0"/>
                  </a:lnTo>
                  <a:lnTo>
                    <a:pt x="21600" y="20829"/>
                  </a:lnTo>
                  <a:lnTo>
                    <a:pt x="17743"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73" name="Freeform 26"/>
            <p:cNvSpPr/>
            <p:nvPr/>
          </p:nvSpPr>
          <p:spPr>
            <a:xfrm>
              <a:off x="66673" y="4149724"/>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120"/>
                    <a:pt x="5940" y="19440"/>
                    <a:pt x="10800" y="19440"/>
                  </a:cubicBezTo>
                  <a:cubicBezTo>
                    <a:pt x="15660" y="19440"/>
                    <a:pt x="19440" y="1512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74" name="Freeform 27"/>
            <p:cNvSpPr/>
            <p:nvPr/>
          </p:nvSpPr>
          <p:spPr>
            <a:xfrm>
              <a:off x="-2" y="1644650"/>
              <a:ext cx="133352" cy="2698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086" y="21600"/>
                  </a:moveTo>
                  <a:lnTo>
                    <a:pt x="0" y="20838"/>
                  </a:lnTo>
                  <a:lnTo>
                    <a:pt x="17743" y="0"/>
                  </a:lnTo>
                  <a:lnTo>
                    <a:pt x="21600" y="762"/>
                  </a:lnTo>
                  <a:lnTo>
                    <a:pt x="3086"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75" name="Freeform 28"/>
            <p:cNvSpPr/>
            <p:nvPr/>
          </p:nvSpPr>
          <p:spPr>
            <a:xfrm>
              <a:off x="66673" y="1468438"/>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120"/>
                    <a:pt x="5940" y="19440"/>
                    <a:pt x="10800" y="19440"/>
                  </a:cubicBezTo>
                  <a:cubicBezTo>
                    <a:pt x="15660" y="19440"/>
                    <a:pt x="19440" y="1512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76" name="Freeform 29"/>
            <p:cNvSpPr/>
            <p:nvPr/>
          </p:nvSpPr>
          <p:spPr>
            <a:xfrm>
              <a:off x="695323" y="4763"/>
              <a:ext cx="309565" cy="15589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9606" y="21600"/>
                  </a:lnTo>
                  <a:lnTo>
                    <a:pt x="19606" y="17707"/>
                  </a:lnTo>
                  <a:lnTo>
                    <a:pt x="0" y="13835"/>
                  </a:lnTo>
                  <a:lnTo>
                    <a:pt x="0" y="0"/>
                  </a:lnTo>
                  <a:lnTo>
                    <a:pt x="1994" y="0"/>
                  </a:lnTo>
                  <a:lnTo>
                    <a:pt x="1994" y="13703"/>
                  </a:lnTo>
                  <a:lnTo>
                    <a:pt x="21600" y="1750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77" name="Freeform 30"/>
            <p:cNvSpPr/>
            <p:nvPr/>
          </p:nvSpPr>
          <p:spPr>
            <a:xfrm>
              <a:off x="57148" y="4881562"/>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78" name="Freeform 31"/>
            <p:cNvSpPr/>
            <p:nvPr/>
          </p:nvSpPr>
          <p:spPr>
            <a:xfrm>
              <a:off x="138111" y="5060949"/>
              <a:ext cx="304802" cy="1778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9913" y="21600"/>
                  </a:lnTo>
                  <a:lnTo>
                    <a:pt x="19913" y="6943"/>
                  </a:lnTo>
                  <a:lnTo>
                    <a:pt x="0" y="3529"/>
                  </a:lnTo>
                  <a:lnTo>
                    <a:pt x="0" y="0"/>
                  </a:lnTo>
                  <a:lnTo>
                    <a:pt x="1687" y="0"/>
                  </a:lnTo>
                  <a:lnTo>
                    <a:pt x="1687" y="3414"/>
                  </a:lnTo>
                  <a:lnTo>
                    <a:pt x="21600" y="682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79" name="Freeform 32"/>
            <p:cNvSpPr/>
            <p:nvPr/>
          </p:nvSpPr>
          <p:spPr>
            <a:xfrm>
              <a:off x="561973" y="6430962"/>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80" name="Rectangle 33"/>
            <p:cNvSpPr/>
            <p:nvPr/>
          </p:nvSpPr>
          <p:spPr>
            <a:xfrm>
              <a:off x="642936" y="6610349"/>
              <a:ext cx="23815" cy="242889"/>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81" name="Freeform 34"/>
            <p:cNvSpPr/>
            <p:nvPr/>
          </p:nvSpPr>
          <p:spPr>
            <a:xfrm>
              <a:off x="76198" y="6430962"/>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280" y="0"/>
                    <a:pt x="21600" y="4860"/>
                    <a:pt x="21600" y="10800"/>
                  </a:cubicBezTo>
                  <a:cubicBezTo>
                    <a:pt x="21600" y="16740"/>
                    <a:pt x="1728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82" name="Freeform 35"/>
            <p:cNvSpPr/>
            <p:nvPr/>
          </p:nvSpPr>
          <p:spPr>
            <a:xfrm>
              <a:off x="-2" y="5978524"/>
              <a:ext cx="190502" cy="4619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900" y="21600"/>
                  </a:lnTo>
                  <a:lnTo>
                    <a:pt x="18900" y="8462"/>
                  </a:lnTo>
                  <a:lnTo>
                    <a:pt x="0" y="668"/>
                  </a:lnTo>
                  <a:lnTo>
                    <a:pt x="2160" y="0"/>
                  </a:lnTo>
                  <a:lnTo>
                    <a:pt x="21600" y="8016"/>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83" name="Freeform 36"/>
            <p:cNvSpPr/>
            <p:nvPr/>
          </p:nvSpPr>
          <p:spPr>
            <a:xfrm>
              <a:off x="1014411" y="1801813"/>
              <a:ext cx="214316" cy="7556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20" y="21600"/>
                  </a:moveTo>
                  <a:lnTo>
                    <a:pt x="0" y="21600"/>
                  </a:lnTo>
                  <a:lnTo>
                    <a:pt x="0" y="5808"/>
                  </a:lnTo>
                  <a:lnTo>
                    <a:pt x="20160" y="0"/>
                  </a:lnTo>
                  <a:lnTo>
                    <a:pt x="21600" y="408"/>
                  </a:lnTo>
                  <a:lnTo>
                    <a:pt x="1920" y="5945"/>
                  </a:lnTo>
                  <a:lnTo>
                    <a:pt x="192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84" name="Freeform 37"/>
            <p:cNvSpPr/>
            <p:nvPr/>
          </p:nvSpPr>
          <p:spPr>
            <a:xfrm>
              <a:off x="938211" y="2547937"/>
              <a:ext cx="166690" cy="160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09" y="21600"/>
                  </a:moveTo>
                  <a:cubicBezTo>
                    <a:pt x="4937" y="21600"/>
                    <a:pt x="0" y="16518"/>
                    <a:pt x="0" y="10800"/>
                  </a:cubicBezTo>
                  <a:cubicBezTo>
                    <a:pt x="0" y="4447"/>
                    <a:pt x="4937" y="0"/>
                    <a:pt x="11109" y="0"/>
                  </a:cubicBezTo>
                  <a:cubicBezTo>
                    <a:pt x="16663" y="0"/>
                    <a:pt x="21600" y="4447"/>
                    <a:pt x="21600" y="10800"/>
                  </a:cubicBezTo>
                  <a:cubicBezTo>
                    <a:pt x="21600" y="16518"/>
                    <a:pt x="16663" y="21600"/>
                    <a:pt x="11109" y="21600"/>
                  </a:cubicBezTo>
                  <a:close/>
                  <a:moveTo>
                    <a:pt x="11109" y="2541"/>
                  </a:moveTo>
                  <a:cubicBezTo>
                    <a:pt x="6171" y="2541"/>
                    <a:pt x="2469" y="6353"/>
                    <a:pt x="2469" y="10800"/>
                  </a:cubicBezTo>
                  <a:cubicBezTo>
                    <a:pt x="2469" y="15247"/>
                    <a:pt x="6171" y="19059"/>
                    <a:pt x="11109" y="19059"/>
                  </a:cubicBezTo>
                  <a:cubicBezTo>
                    <a:pt x="15429" y="19059"/>
                    <a:pt x="19131" y="15247"/>
                    <a:pt x="19131" y="10800"/>
                  </a:cubicBezTo>
                  <a:cubicBezTo>
                    <a:pt x="19131" y="6353"/>
                    <a:pt x="15429" y="2541"/>
                    <a:pt x="11109" y="2541"/>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85" name="Freeform 38"/>
            <p:cNvSpPr/>
            <p:nvPr/>
          </p:nvSpPr>
          <p:spPr>
            <a:xfrm>
              <a:off x="595311" y="4762"/>
              <a:ext cx="638178" cy="40259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20794" y="21600"/>
                  </a:lnTo>
                  <a:lnTo>
                    <a:pt x="20794" y="19684"/>
                  </a:lnTo>
                  <a:lnTo>
                    <a:pt x="0" y="16396"/>
                  </a:lnTo>
                  <a:lnTo>
                    <a:pt x="0" y="0"/>
                  </a:lnTo>
                  <a:lnTo>
                    <a:pt x="806" y="0"/>
                  </a:lnTo>
                  <a:lnTo>
                    <a:pt x="806" y="16319"/>
                  </a:lnTo>
                  <a:lnTo>
                    <a:pt x="21600" y="1960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86" name="Freeform 39"/>
            <p:cNvSpPr/>
            <p:nvPr/>
          </p:nvSpPr>
          <p:spPr>
            <a:xfrm>
              <a:off x="1223962" y="1382713"/>
              <a:ext cx="142877" cy="4762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87" name="Freeform 40"/>
            <p:cNvSpPr/>
            <p:nvPr/>
          </p:nvSpPr>
          <p:spPr>
            <a:xfrm>
              <a:off x="1300162" y="1849438"/>
              <a:ext cx="109540"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270" y="21600"/>
                  </a:moveTo>
                  <a:cubicBezTo>
                    <a:pt x="4696" y="21600"/>
                    <a:pt x="0" y="16904"/>
                    <a:pt x="0" y="11270"/>
                  </a:cubicBezTo>
                  <a:cubicBezTo>
                    <a:pt x="0" y="4696"/>
                    <a:pt x="4696" y="0"/>
                    <a:pt x="11270" y="0"/>
                  </a:cubicBezTo>
                  <a:cubicBezTo>
                    <a:pt x="16904" y="0"/>
                    <a:pt x="21600" y="4696"/>
                    <a:pt x="21600" y="11270"/>
                  </a:cubicBezTo>
                  <a:cubicBezTo>
                    <a:pt x="21600" y="16904"/>
                    <a:pt x="16904" y="21600"/>
                    <a:pt x="11270" y="21600"/>
                  </a:cubicBezTo>
                  <a:close/>
                  <a:moveTo>
                    <a:pt x="11270" y="3757"/>
                  </a:moveTo>
                  <a:cubicBezTo>
                    <a:pt x="7513" y="3757"/>
                    <a:pt x="3757" y="7513"/>
                    <a:pt x="3757" y="11270"/>
                  </a:cubicBezTo>
                  <a:cubicBezTo>
                    <a:pt x="3757" y="15026"/>
                    <a:pt x="7513" y="17843"/>
                    <a:pt x="11270" y="17843"/>
                  </a:cubicBezTo>
                  <a:cubicBezTo>
                    <a:pt x="15026" y="17843"/>
                    <a:pt x="17843" y="15026"/>
                    <a:pt x="17843" y="11270"/>
                  </a:cubicBezTo>
                  <a:cubicBezTo>
                    <a:pt x="17843" y="7513"/>
                    <a:pt x="15026" y="3757"/>
                    <a:pt x="1127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88" name="Freeform 41"/>
            <p:cNvSpPr/>
            <p:nvPr/>
          </p:nvSpPr>
          <p:spPr>
            <a:xfrm>
              <a:off x="280986" y="3417887"/>
              <a:ext cx="142877" cy="4746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80" y="21600"/>
                  </a:moveTo>
                  <a:lnTo>
                    <a:pt x="0" y="21600"/>
                  </a:lnTo>
                  <a:lnTo>
                    <a:pt x="0" y="5779"/>
                  </a:lnTo>
                  <a:lnTo>
                    <a:pt x="19440" y="0"/>
                  </a:lnTo>
                  <a:lnTo>
                    <a:pt x="21600" y="578"/>
                  </a:lnTo>
                  <a:lnTo>
                    <a:pt x="2880" y="5996"/>
                  </a:lnTo>
                  <a:lnTo>
                    <a:pt x="288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89" name="Freeform 42"/>
            <p:cNvSpPr/>
            <p:nvPr/>
          </p:nvSpPr>
          <p:spPr>
            <a:xfrm>
              <a:off x="238123" y="3883024"/>
              <a:ext cx="109540" cy="1095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330" y="21600"/>
                  </a:moveTo>
                  <a:cubicBezTo>
                    <a:pt x="4696" y="21600"/>
                    <a:pt x="0" y="16904"/>
                    <a:pt x="0" y="11270"/>
                  </a:cubicBezTo>
                  <a:cubicBezTo>
                    <a:pt x="0" y="4696"/>
                    <a:pt x="4696" y="0"/>
                    <a:pt x="10330" y="0"/>
                  </a:cubicBezTo>
                  <a:cubicBezTo>
                    <a:pt x="15965" y="0"/>
                    <a:pt x="21600" y="4696"/>
                    <a:pt x="21600" y="11270"/>
                  </a:cubicBezTo>
                  <a:cubicBezTo>
                    <a:pt x="21600" y="16904"/>
                    <a:pt x="15965" y="21600"/>
                    <a:pt x="10330" y="21600"/>
                  </a:cubicBezTo>
                  <a:close/>
                  <a:moveTo>
                    <a:pt x="10330" y="3757"/>
                  </a:moveTo>
                  <a:cubicBezTo>
                    <a:pt x="6574" y="3757"/>
                    <a:pt x="3757" y="7513"/>
                    <a:pt x="3757" y="11270"/>
                  </a:cubicBezTo>
                  <a:cubicBezTo>
                    <a:pt x="3757" y="15026"/>
                    <a:pt x="6574" y="17843"/>
                    <a:pt x="10330" y="17843"/>
                  </a:cubicBezTo>
                  <a:cubicBezTo>
                    <a:pt x="14087" y="17843"/>
                    <a:pt x="17843" y="15026"/>
                    <a:pt x="17843" y="11270"/>
                  </a:cubicBezTo>
                  <a:cubicBezTo>
                    <a:pt x="17843" y="7513"/>
                    <a:pt x="14087" y="3757"/>
                    <a:pt x="1033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90" name="Freeform 43"/>
            <p:cNvSpPr/>
            <p:nvPr/>
          </p:nvSpPr>
          <p:spPr>
            <a:xfrm>
              <a:off x="4761" y="2166937"/>
              <a:ext cx="114302" cy="4524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00" y="21600"/>
                  </a:moveTo>
                  <a:lnTo>
                    <a:pt x="0" y="20918"/>
                  </a:lnTo>
                  <a:lnTo>
                    <a:pt x="18000" y="16371"/>
                  </a:lnTo>
                  <a:lnTo>
                    <a:pt x="18000" y="0"/>
                  </a:lnTo>
                  <a:lnTo>
                    <a:pt x="21600" y="0"/>
                  </a:lnTo>
                  <a:lnTo>
                    <a:pt x="21600" y="16825"/>
                  </a:lnTo>
                  <a:lnTo>
                    <a:pt x="18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91" name="Freeform 44"/>
            <p:cNvSpPr/>
            <p:nvPr/>
          </p:nvSpPr>
          <p:spPr>
            <a:xfrm>
              <a:off x="52386" y="2066924"/>
              <a:ext cx="109540" cy="1095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270" y="21600"/>
                  </a:moveTo>
                  <a:cubicBezTo>
                    <a:pt x="4696" y="21600"/>
                    <a:pt x="0" y="16904"/>
                    <a:pt x="0" y="11270"/>
                  </a:cubicBezTo>
                  <a:cubicBezTo>
                    <a:pt x="0" y="4696"/>
                    <a:pt x="4696" y="0"/>
                    <a:pt x="11270" y="0"/>
                  </a:cubicBezTo>
                  <a:cubicBezTo>
                    <a:pt x="16904" y="0"/>
                    <a:pt x="21600" y="4696"/>
                    <a:pt x="21600" y="11270"/>
                  </a:cubicBezTo>
                  <a:cubicBezTo>
                    <a:pt x="21600" y="16904"/>
                    <a:pt x="16904" y="21600"/>
                    <a:pt x="11270" y="21600"/>
                  </a:cubicBezTo>
                  <a:close/>
                  <a:moveTo>
                    <a:pt x="11270" y="3757"/>
                  </a:moveTo>
                  <a:cubicBezTo>
                    <a:pt x="7513" y="3757"/>
                    <a:pt x="3757" y="7513"/>
                    <a:pt x="3757" y="11270"/>
                  </a:cubicBezTo>
                  <a:cubicBezTo>
                    <a:pt x="3757" y="15026"/>
                    <a:pt x="7513" y="17843"/>
                    <a:pt x="11270" y="17843"/>
                  </a:cubicBezTo>
                  <a:cubicBezTo>
                    <a:pt x="15026" y="17843"/>
                    <a:pt x="17843" y="15026"/>
                    <a:pt x="17843" y="11270"/>
                  </a:cubicBezTo>
                  <a:cubicBezTo>
                    <a:pt x="17843" y="7513"/>
                    <a:pt x="15026" y="3757"/>
                    <a:pt x="1127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92" name="Rectangle 45"/>
            <p:cNvSpPr/>
            <p:nvPr/>
          </p:nvSpPr>
          <p:spPr>
            <a:xfrm>
              <a:off x="1228724" y="4662487"/>
              <a:ext cx="23815" cy="2181226"/>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93" name="Freeform 46"/>
            <p:cNvSpPr/>
            <p:nvPr/>
          </p:nvSpPr>
          <p:spPr>
            <a:xfrm>
              <a:off x="1319212" y="5041899"/>
              <a:ext cx="371477" cy="18018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85" y="21600"/>
                  </a:moveTo>
                  <a:lnTo>
                    <a:pt x="0" y="21600"/>
                  </a:lnTo>
                  <a:lnTo>
                    <a:pt x="0" y="9744"/>
                  </a:lnTo>
                  <a:lnTo>
                    <a:pt x="20215" y="0"/>
                  </a:lnTo>
                  <a:lnTo>
                    <a:pt x="21600" y="114"/>
                  </a:lnTo>
                  <a:lnTo>
                    <a:pt x="1385" y="9858"/>
                  </a:lnTo>
                  <a:lnTo>
                    <a:pt x="138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94" name="Freeform 47"/>
            <p:cNvSpPr/>
            <p:nvPr/>
          </p:nvSpPr>
          <p:spPr>
            <a:xfrm>
              <a:off x="1147761" y="4481512"/>
              <a:ext cx="190503"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95" name="Freeform 48"/>
            <p:cNvSpPr/>
            <p:nvPr/>
          </p:nvSpPr>
          <p:spPr>
            <a:xfrm>
              <a:off x="819148" y="3983037"/>
              <a:ext cx="347666" cy="28606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9825" y="21600"/>
                  </a:lnTo>
                  <a:lnTo>
                    <a:pt x="19825" y="14204"/>
                  </a:lnTo>
                  <a:lnTo>
                    <a:pt x="0" y="36"/>
                  </a:lnTo>
                  <a:lnTo>
                    <a:pt x="1479" y="0"/>
                  </a:lnTo>
                  <a:lnTo>
                    <a:pt x="21600" y="14204"/>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96" name="Freeform 49"/>
            <p:cNvSpPr/>
            <p:nvPr/>
          </p:nvSpPr>
          <p:spPr>
            <a:xfrm>
              <a:off x="728661" y="3806824"/>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120"/>
                    <a:pt x="5940" y="19440"/>
                    <a:pt x="10800" y="19440"/>
                  </a:cubicBezTo>
                  <a:cubicBezTo>
                    <a:pt x="15660" y="19440"/>
                    <a:pt x="19440" y="1512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97" name="Freeform 50"/>
            <p:cNvSpPr/>
            <p:nvPr/>
          </p:nvSpPr>
          <p:spPr>
            <a:xfrm>
              <a:off x="1624012" y="4867274"/>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98" name="Freeform 51"/>
            <p:cNvSpPr/>
            <p:nvPr/>
          </p:nvSpPr>
          <p:spPr>
            <a:xfrm>
              <a:off x="1404937" y="5422899"/>
              <a:ext cx="371477" cy="142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21600"/>
                  </a:lnTo>
                  <a:lnTo>
                    <a:pt x="0" y="12315"/>
                  </a:lnTo>
                  <a:lnTo>
                    <a:pt x="20492" y="0"/>
                  </a:lnTo>
                  <a:lnTo>
                    <a:pt x="21600" y="144"/>
                  </a:lnTo>
                  <a:lnTo>
                    <a:pt x="1662" y="1246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199" name="Freeform 52"/>
            <p:cNvSpPr/>
            <p:nvPr/>
          </p:nvSpPr>
          <p:spPr>
            <a:xfrm>
              <a:off x="1666874" y="5945187"/>
              <a:ext cx="152402" cy="9128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00" name="Freeform 53"/>
            <p:cNvSpPr/>
            <p:nvPr/>
          </p:nvSpPr>
          <p:spPr>
            <a:xfrm>
              <a:off x="1709737" y="52466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01" name="Freeform 54"/>
            <p:cNvSpPr/>
            <p:nvPr/>
          </p:nvSpPr>
          <p:spPr>
            <a:xfrm>
              <a:off x="1709737" y="5764212"/>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02" name="Freeform 55"/>
            <p:cNvSpPr/>
            <p:nvPr/>
          </p:nvSpPr>
          <p:spPr>
            <a:xfrm>
              <a:off x="1766887" y="6330949"/>
              <a:ext cx="419103" cy="5270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2" y="21600"/>
                  </a:moveTo>
                  <a:lnTo>
                    <a:pt x="0" y="21210"/>
                  </a:lnTo>
                  <a:lnTo>
                    <a:pt x="3682" y="13402"/>
                  </a:lnTo>
                  <a:lnTo>
                    <a:pt x="20864" y="0"/>
                  </a:lnTo>
                  <a:lnTo>
                    <a:pt x="21600" y="781"/>
                  </a:lnTo>
                  <a:lnTo>
                    <a:pt x="4909" y="13988"/>
                  </a:lnTo>
                  <a:lnTo>
                    <a:pt x="98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03" name="Freeform 56"/>
            <p:cNvSpPr/>
            <p:nvPr/>
          </p:nvSpPr>
          <p:spPr>
            <a:xfrm>
              <a:off x="2147887" y="6221412"/>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04" name="Freeform 57"/>
            <p:cNvSpPr/>
            <p:nvPr/>
          </p:nvSpPr>
          <p:spPr>
            <a:xfrm>
              <a:off x="504823" y="9524"/>
              <a:ext cx="233365" cy="51038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396" y="21600"/>
                  </a:moveTo>
                  <a:lnTo>
                    <a:pt x="18955" y="18503"/>
                  </a:lnTo>
                  <a:lnTo>
                    <a:pt x="0" y="12772"/>
                  </a:lnTo>
                  <a:lnTo>
                    <a:pt x="0" y="0"/>
                  </a:lnTo>
                  <a:lnTo>
                    <a:pt x="2204" y="0"/>
                  </a:lnTo>
                  <a:lnTo>
                    <a:pt x="2204" y="12752"/>
                  </a:lnTo>
                  <a:lnTo>
                    <a:pt x="21159" y="18503"/>
                  </a:lnTo>
                  <a:lnTo>
                    <a:pt x="21600" y="21600"/>
                  </a:lnTo>
                  <a:lnTo>
                    <a:pt x="19396"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05" name="Freeform 58"/>
            <p:cNvSpPr/>
            <p:nvPr/>
          </p:nvSpPr>
          <p:spPr>
            <a:xfrm>
              <a:off x="633411" y="5103812"/>
              <a:ext cx="185740" cy="1857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077" y="21600"/>
                  </a:moveTo>
                  <a:cubicBezTo>
                    <a:pt x="4985" y="21600"/>
                    <a:pt x="0" y="16615"/>
                    <a:pt x="0" y="10523"/>
                  </a:cubicBezTo>
                  <a:cubicBezTo>
                    <a:pt x="0" y="4985"/>
                    <a:pt x="4985" y="0"/>
                    <a:pt x="11077" y="0"/>
                  </a:cubicBezTo>
                  <a:cubicBezTo>
                    <a:pt x="16615" y="0"/>
                    <a:pt x="21600" y="4985"/>
                    <a:pt x="21600" y="10523"/>
                  </a:cubicBezTo>
                  <a:cubicBezTo>
                    <a:pt x="21600" y="16615"/>
                    <a:pt x="16615" y="21600"/>
                    <a:pt x="11077" y="21600"/>
                  </a:cubicBezTo>
                  <a:close/>
                  <a:moveTo>
                    <a:pt x="11077" y="2215"/>
                  </a:moveTo>
                  <a:cubicBezTo>
                    <a:pt x="6092" y="2215"/>
                    <a:pt x="2215" y="6092"/>
                    <a:pt x="2215" y="10523"/>
                  </a:cubicBezTo>
                  <a:cubicBezTo>
                    <a:pt x="2215" y="15508"/>
                    <a:pt x="6092" y="19385"/>
                    <a:pt x="11077" y="19385"/>
                  </a:cubicBezTo>
                  <a:cubicBezTo>
                    <a:pt x="15508" y="19385"/>
                    <a:pt x="19385" y="15508"/>
                    <a:pt x="19385" y="10523"/>
                  </a:cubicBezTo>
                  <a:cubicBezTo>
                    <a:pt x="19385" y="6092"/>
                    <a:pt x="15508" y="2215"/>
                    <a:pt x="11077" y="2215"/>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sp>
        <p:nvSpPr>
          <p:cNvPr id="207" name="Title Text"/>
          <p:cNvSpPr txBox="1"/>
          <p:nvPr>
            <p:ph type="title"/>
          </p:nvPr>
        </p:nvSpPr>
        <p:spPr>
          <a:xfrm>
            <a:off x="1900238" y="1122362"/>
            <a:ext cx="6593683" cy="2387601"/>
          </a:xfrm>
          <a:prstGeom prst="rect">
            <a:avLst/>
          </a:prstGeom>
        </p:spPr>
        <p:txBody>
          <a:bodyPr anchor="b"/>
          <a:lstStyle>
            <a:lvl1pPr algn="l">
              <a:lnSpc>
                <a:spcPct val="90000"/>
              </a:lnSpc>
              <a:defRPr cap="all" sz="4800">
                <a:solidFill>
                  <a:srgbClr val="000000"/>
                </a:solidFill>
                <a:latin typeface="Tw Cen MT"/>
                <a:ea typeface="Tw Cen MT"/>
                <a:cs typeface="Tw Cen MT"/>
                <a:sym typeface="Tw Cen MT"/>
              </a:defRPr>
            </a:lvl1pPr>
          </a:lstStyle>
          <a:p>
            <a:pPr/>
            <a:r>
              <a:t>Title Text</a:t>
            </a:r>
          </a:p>
        </p:txBody>
      </p:sp>
      <p:sp>
        <p:nvSpPr>
          <p:cNvPr id="208" name="Body Level One…"/>
          <p:cNvSpPr txBox="1"/>
          <p:nvPr>
            <p:ph type="body" sz="quarter" idx="1"/>
          </p:nvPr>
        </p:nvSpPr>
        <p:spPr>
          <a:xfrm>
            <a:off x="1900238" y="3602037"/>
            <a:ext cx="6593683" cy="1655764"/>
          </a:xfrm>
          <a:prstGeom prst="rect">
            <a:avLst/>
          </a:prstGeom>
        </p:spPr>
        <p:txBody>
          <a:bodyPr/>
          <a:lstStyle>
            <a:lvl1pPr marL="0" indent="0">
              <a:lnSpc>
                <a:spcPct val="120000"/>
              </a:lnSpc>
              <a:spcBef>
                <a:spcPts val="1000"/>
              </a:spcBef>
              <a:buSzTx/>
              <a:buNone/>
              <a:defRPr cap="all" sz="2000">
                <a:solidFill>
                  <a:srgbClr val="09213B"/>
                </a:solidFill>
                <a:latin typeface="Tw Cen MT"/>
                <a:ea typeface="Tw Cen MT"/>
                <a:cs typeface="Tw Cen MT"/>
                <a:sym typeface="Tw Cen MT"/>
              </a:defRPr>
            </a:lvl1pPr>
            <a:lvl2pPr marL="0" indent="0">
              <a:lnSpc>
                <a:spcPct val="120000"/>
              </a:lnSpc>
              <a:spcBef>
                <a:spcPts val="1000"/>
              </a:spcBef>
              <a:buSzTx/>
              <a:buNone/>
              <a:defRPr cap="all" sz="2000">
                <a:solidFill>
                  <a:srgbClr val="09213B"/>
                </a:solidFill>
                <a:latin typeface="Tw Cen MT"/>
                <a:ea typeface="Tw Cen MT"/>
                <a:cs typeface="Tw Cen MT"/>
                <a:sym typeface="Tw Cen MT"/>
              </a:defRPr>
            </a:lvl2pPr>
            <a:lvl3pPr marL="0" indent="0">
              <a:lnSpc>
                <a:spcPct val="120000"/>
              </a:lnSpc>
              <a:spcBef>
                <a:spcPts val="1000"/>
              </a:spcBef>
              <a:buSzTx/>
              <a:buNone/>
              <a:defRPr cap="all" sz="2000">
                <a:solidFill>
                  <a:srgbClr val="09213B"/>
                </a:solidFill>
                <a:latin typeface="Tw Cen MT"/>
                <a:ea typeface="Tw Cen MT"/>
                <a:cs typeface="Tw Cen MT"/>
                <a:sym typeface="Tw Cen MT"/>
              </a:defRPr>
            </a:lvl3pPr>
            <a:lvl4pPr marL="0" indent="0">
              <a:lnSpc>
                <a:spcPct val="120000"/>
              </a:lnSpc>
              <a:spcBef>
                <a:spcPts val="1000"/>
              </a:spcBef>
              <a:buSzTx/>
              <a:buNone/>
              <a:defRPr cap="all" sz="2000">
                <a:solidFill>
                  <a:srgbClr val="09213B"/>
                </a:solidFill>
                <a:latin typeface="Tw Cen MT"/>
                <a:ea typeface="Tw Cen MT"/>
                <a:cs typeface="Tw Cen MT"/>
                <a:sym typeface="Tw Cen MT"/>
              </a:defRPr>
            </a:lvl4pPr>
            <a:lvl5pPr marL="0" indent="0">
              <a:lnSpc>
                <a:spcPct val="120000"/>
              </a:lnSpc>
              <a:spcBef>
                <a:spcPts val="1000"/>
              </a:spcBef>
              <a:buSzTx/>
              <a:buNone/>
              <a:defRPr cap="all" sz="2000">
                <a:solidFill>
                  <a:srgbClr val="09213B"/>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09" name="Slide Number"/>
          <p:cNvSpPr txBox="1"/>
          <p:nvPr>
            <p:ph type="sldNum" sz="quarter" idx="2"/>
          </p:nvPr>
        </p:nvSpPr>
        <p:spPr>
          <a:xfrm>
            <a:off x="8248518" y="5479270"/>
            <a:ext cx="245402"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solidFill>
          <a:srgbClr val="91C1D2"/>
        </a:solidFill>
      </p:bgPr>
    </p:bg>
    <p:spTree>
      <p:nvGrpSpPr>
        <p:cNvPr id="1" name=""/>
        <p:cNvGrpSpPr/>
        <p:nvPr/>
      </p:nvGrpSpPr>
      <p:grpSpPr>
        <a:xfrm>
          <a:off x="0" y="0"/>
          <a:ext cx="0" cy="0"/>
          <a:chOff x="0" y="0"/>
          <a:chExt cx="0" cy="0"/>
        </a:xfrm>
      </p:grpSpPr>
      <p:pic>
        <p:nvPicPr>
          <p:cNvPr id="216"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255" name="Group 7"/>
          <p:cNvGrpSpPr/>
          <p:nvPr/>
        </p:nvGrpSpPr>
        <p:grpSpPr>
          <a:xfrm>
            <a:off x="-14290" y="-3"/>
            <a:ext cx="9041779" cy="6858007"/>
            <a:chOff x="0" y="-1"/>
            <a:chExt cx="9041777" cy="6858005"/>
          </a:xfrm>
        </p:grpSpPr>
        <p:grpSp>
          <p:nvGrpSpPr>
            <p:cNvPr id="243" name="Group 8"/>
            <p:cNvGrpSpPr/>
            <p:nvPr/>
          </p:nvGrpSpPr>
          <p:grpSpPr>
            <a:xfrm>
              <a:off x="-1" y="-2"/>
              <a:ext cx="1213649" cy="6858007"/>
              <a:chOff x="0" y="0"/>
              <a:chExt cx="1213648" cy="6858005"/>
            </a:xfrm>
          </p:grpSpPr>
          <p:sp>
            <p:nvSpPr>
              <p:cNvPr id="217"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18"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19"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20"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21"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22"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23"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24"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25"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26"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27"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28"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29"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30"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31"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32"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33"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34"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35"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36"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37"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38"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39"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40"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41"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42"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254" name="Group 9"/>
            <p:cNvGrpSpPr/>
            <p:nvPr/>
          </p:nvGrpSpPr>
          <p:grpSpPr>
            <a:xfrm>
              <a:off x="8374229" y="-1"/>
              <a:ext cx="667549" cy="6848481"/>
              <a:chOff x="-1" y="0"/>
              <a:chExt cx="667547" cy="6848479"/>
            </a:xfrm>
          </p:grpSpPr>
          <p:sp>
            <p:nvSpPr>
              <p:cNvPr id="244"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45"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46"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47"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48"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49"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50"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51"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52"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53"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256" name="Title Text"/>
          <p:cNvSpPr txBox="1"/>
          <p:nvPr>
            <p:ph type="title"/>
          </p:nvPr>
        </p:nvSpPr>
        <p:spPr>
          <a:xfrm>
            <a:off x="856058" y="618518"/>
            <a:ext cx="7429502" cy="1478572"/>
          </a:xfrm>
          <a:prstGeom prst="rect">
            <a:avLst/>
          </a:prstGeom>
        </p:spPr>
        <p:txBody>
          <a:bodyPr anchor="ctr"/>
          <a:lstStyle>
            <a:lvl1pPr algn="l">
              <a:lnSpc>
                <a:spcPct val="90000"/>
              </a:lnSpc>
              <a:defRPr cap="all" sz="3600">
                <a:solidFill>
                  <a:srgbClr val="000000"/>
                </a:solidFill>
                <a:latin typeface="Tw Cen MT"/>
                <a:ea typeface="Tw Cen MT"/>
                <a:cs typeface="Tw Cen MT"/>
                <a:sym typeface="Tw Cen MT"/>
              </a:defRPr>
            </a:lvl1pPr>
          </a:lstStyle>
          <a:p>
            <a:pPr/>
            <a:r>
              <a:t>Title Text</a:t>
            </a:r>
          </a:p>
        </p:txBody>
      </p:sp>
      <p:sp>
        <p:nvSpPr>
          <p:cNvPr id="257" name="Body Level One…"/>
          <p:cNvSpPr txBox="1"/>
          <p:nvPr>
            <p:ph type="body" idx="1"/>
          </p:nvPr>
        </p:nvSpPr>
        <p:spPr>
          <a:xfrm>
            <a:off x="856058" y="2249485"/>
            <a:ext cx="7429502" cy="3541716"/>
          </a:xfrm>
          <a:prstGeom prst="rect">
            <a:avLst/>
          </a:prstGeom>
        </p:spPr>
        <p:txBody>
          <a:bodyPr/>
          <a:lstStyle>
            <a:lvl1pPr marL="228600" indent="-228600">
              <a:lnSpc>
                <a:spcPct val="120000"/>
              </a:lnSpc>
              <a:spcBef>
                <a:spcPts val="1000"/>
              </a:spcBef>
              <a:buSzPct val="125000"/>
              <a:buFont typeface="Arial"/>
              <a:defRPr sz="2400">
                <a:latin typeface="Tw Cen MT"/>
                <a:ea typeface="Tw Cen MT"/>
                <a:cs typeface="Tw Cen MT"/>
                <a:sym typeface="Tw Cen MT"/>
              </a:defRPr>
            </a:lvl1pPr>
            <a:lvl2pPr marL="731519" indent="-274319">
              <a:lnSpc>
                <a:spcPct val="120000"/>
              </a:lnSpc>
              <a:spcBef>
                <a:spcPts val="1000"/>
              </a:spcBef>
              <a:buSzPct val="125000"/>
              <a:buFont typeface="Arial"/>
              <a:buChar char="•"/>
              <a:defRPr sz="2400">
                <a:latin typeface="Tw Cen MT"/>
                <a:ea typeface="Tw Cen MT"/>
                <a:cs typeface="Tw Cen MT"/>
                <a:sym typeface="Tw Cen MT"/>
              </a:defRPr>
            </a:lvl2pPr>
            <a:lvl3pPr>
              <a:lnSpc>
                <a:spcPct val="120000"/>
              </a:lnSpc>
              <a:spcBef>
                <a:spcPts val="1000"/>
              </a:spcBef>
              <a:buSzPct val="125000"/>
              <a:buFont typeface="Arial"/>
              <a:defRPr sz="2400">
                <a:latin typeface="Tw Cen MT"/>
                <a:ea typeface="Tw Cen MT"/>
                <a:cs typeface="Tw Cen MT"/>
                <a:sym typeface="Tw Cen MT"/>
              </a:defRPr>
            </a:lvl3pPr>
            <a:lvl4pPr marL="1714500" indent="-342900">
              <a:lnSpc>
                <a:spcPct val="120000"/>
              </a:lnSpc>
              <a:spcBef>
                <a:spcPts val="1000"/>
              </a:spcBef>
              <a:buSzPct val="125000"/>
              <a:buFont typeface="Arial"/>
              <a:buChar char="•"/>
              <a:defRPr sz="2400">
                <a:latin typeface="Tw Cen MT"/>
                <a:ea typeface="Tw Cen MT"/>
                <a:cs typeface="Tw Cen MT"/>
                <a:sym typeface="Tw Cen MT"/>
              </a:defRPr>
            </a:lvl4pPr>
            <a:lvl5pPr marL="2171700" indent="-342900">
              <a:lnSpc>
                <a:spcPct val="120000"/>
              </a:lnSpc>
              <a:spcBef>
                <a:spcPts val="1000"/>
              </a:spcBef>
              <a:buSzPct val="125000"/>
              <a:buFont typeface="Arial"/>
              <a:buChar char="•"/>
              <a:defRPr sz="24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58"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solidFill>
          <a:srgbClr val="91C1D2"/>
        </a:solidFill>
      </p:bgPr>
    </p:bg>
    <p:spTree>
      <p:nvGrpSpPr>
        <p:cNvPr id="1" name=""/>
        <p:cNvGrpSpPr/>
        <p:nvPr/>
      </p:nvGrpSpPr>
      <p:grpSpPr>
        <a:xfrm>
          <a:off x="0" y="0"/>
          <a:ext cx="0" cy="0"/>
          <a:chOff x="0" y="0"/>
          <a:chExt cx="0" cy="0"/>
        </a:xfrm>
      </p:grpSpPr>
      <p:pic>
        <p:nvPicPr>
          <p:cNvPr id="265"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304" name="Group 7"/>
          <p:cNvGrpSpPr/>
          <p:nvPr/>
        </p:nvGrpSpPr>
        <p:grpSpPr>
          <a:xfrm>
            <a:off x="-14290" y="-3"/>
            <a:ext cx="9041779" cy="6858007"/>
            <a:chOff x="0" y="-1"/>
            <a:chExt cx="9041777" cy="6858005"/>
          </a:xfrm>
        </p:grpSpPr>
        <p:grpSp>
          <p:nvGrpSpPr>
            <p:cNvPr id="292" name="Group 8"/>
            <p:cNvGrpSpPr/>
            <p:nvPr/>
          </p:nvGrpSpPr>
          <p:grpSpPr>
            <a:xfrm>
              <a:off x="-1" y="-2"/>
              <a:ext cx="1213649" cy="6858007"/>
              <a:chOff x="0" y="0"/>
              <a:chExt cx="1213648" cy="6858005"/>
            </a:xfrm>
          </p:grpSpPr>
          <p:sp>
            <p:nvSpPr>
              <p:cNvPr id="266"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67"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68"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69"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70"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71"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72"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73"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74"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75"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76"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77"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78"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79"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80"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81"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82"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83"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84"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85"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86"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87"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88"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89"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90"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91"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303" name="Group 9"/>
            <p:cNvGrpSpPr/>
            <p:nvPr/>
          </p:nvGrpSpPr>
          <p:grpSpPr>
            <a:xfrm>
              <a:off x="8374229" y="-1"/>
              <a:ext cx="667549" cy="6848481"/>
              <a:chOff x="-1" y="0"/>
              <a:chExt cx="667547" cy="6848479"/>
            </a:xfrm>
          </p:grpSpPr>
          <p:sp>
            <p:nvSpPr>
              <p:cNvPr id="293"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94"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95"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96"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97"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98"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299"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00"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01"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02"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305" name="Title Text"/>
          <p:cNvSpPr txBox="1"/>
          <p:nvPr>
            <p:ph type="title"/>
          </p:nvPr>
        </p:nvSpPr>
        <p:spPr>
          <a:xfrm>
            <a:off x="856058" y="1419227"/>
            <a:ext cx="7429501" cy="2852737"/>
          </a:xfrm>
          <a:prstGeom prst="rect">
            <a:avLst/>
          </a:prstGeom>
        </p:spPr>
        <p:txBody>
          <a:bodyPr anchor="b"/>
          <a:lstStyle>
            <a:lvl1pPr algn="l">
              <a:lnSpc>
                <a:spcPct val="90000"/>
              </a:lnSpc>
              <a:defRPr cap="all" sz="3600">
                <a:solidFill>
                  <a:srgbClr val="000000"/>
                </a:solidFill>
                <a:latin typeface="Tw Cen MT"/>
                <a:ea typeface="Tw Cen MT"/>
                <a:cs typeface="Tw Cen MT"/>
                <a:sym typeface="Tw Cen MT"/>
              </a:defRPr>
            </a:lvl1pPr>
          </a:lstStyle>
          <a:p>
            <a:pPr/>
            <a:r>
              <a:t>Title Text</a:t>
            </a:r>
          </a:p>
        </p:txBody>
      </p:sp>
      <p:sp>
        <p:nvSpPr>
          <p:cNvPr id="306" name="Body Level One…"/>
          <p:cNvSpPr txBox="1"/>
          <p:nvPr>
            <p:ph type="body" sz="quarter" idx="1"/>
          </p:nvPr>
        </p:nvSpPr>
        <p:spPr>
          <a:xfrm>
            <a:off x="856058" y="4424362"/>
            <a:ext cx="7429501" cy="1374778"/>
          </a:xfrm>
          <a:prstGeom prst="rect">
            <a:avLst/>
          </a:prstGeom>
        </p:spPr>
        <p:txBody>
          <a:bodyPr/>
          <a:lstStyle>
            <a:lvl1pPr marL="0" indent="0">
              <a:lnSpc>
                <a:spcPct val="120000"/>
              </a:lnSpc>
              <a:spcBef>
                <a:spcPts val="1000"/>
              </a:spcBef>
              <a:buSzTx/>
              <a:buNone/>
              <a:defRPr cap="all" sz="1800">
                <a:solidFill>
                  <a:srgbClr val="888888"/>
                </a:solidFill>
                <a:latin typeface="Tw Cen MT"/>
                <a:ea typeface="Tw Cen MT"/>
                <a:cs typeface="Tw Cen MT"/>
                <a:sym typeface="Tw Cen MT"/>
              </a:defRPr>
            </a:lvl1pPr>
            <a:lvl2pPr marL="0" indent="0">
              <a:lnSpc>
                <a:spcPct val="120000"/>
              </a:lnSpc>
              <a:spcBef>
                <a:spcPts val="1000"/>
              </a:spcBef>
              <a:buSzTx/>
              <a:buNone/>
              <a:defRPr cap="all" sz="1800">
                <a:solidFill>
                  <a:srgbClr val="888888"/>
                </a:solidFill>
                <a:latin typeface="Tw Cen MT"/>
                <a:ea typeface="Tw Cen MT"/>
                <a:cs typeface="Tw Cen MT"/>
                <a:sym typeface="Tw Cen MT"/>
              </a:defRPr>
            </a:lvl2pPr>
            <a:lvl3pPr marL="0" indent="0">
              <a:lnSpc>
                <a:spcPct val="120000"/>
              </a:lnSpc>
              <a:spcBef>
                <a:spcPts val="1000"/>
              </a:spcBef>
              <a:buSzTx/>
              <a:buNone/>
              <a:defRPr cap="all" sz="1800">
                <a:solidFill>
                  <a:srgbClr val="888888"/>
                </a:solidFill>
                <a:latin typeface="Tw Cen MT"/>
                <a:ea typeface="Tw Cen MT"/>
                <a:cs typeface="Tw Cen MT"/>
                <a:sym typeface="Tw Cen MT"/>
              </a:defRPr>
            </a:lvl3pPr>
            <a:lvl4pPr marL="0" indent="0">
              <a:lnSpc>
                <a:spcPct val="120000"/>
              </a:lnSpc>
              <a:spcBef>
                <a:spcPts val="1000"/>
              </a:spcBef>
              <a:buSzTx/>
              <a:buNone/>
              <a:defRPr cap="all" sz="1800">
                <a:solidFill>
                  <a:srgbClr val="888888"/>
                </a:solidFill>
                <a:latin typeface="Tw Cen MT"/>
                <a:ea typeface="Tw Cen MT"/>
                <a:cs typeface="Tw Cen MT"/>
                <a:sym typeface="Tw Cen MT"/>
              </a:defRPr>
            </a:lvl4pPr>
            <a:lvl5pPr marL="0" indent="0">
              <a:lnSpc>
                <a:spcPct val="120000"/>
              </a:lnSpc>
              <a:spcBef>
                <a:spcPts val="1000"/>
              </a:spcBef>
              <a:buSzTx/>
              <a:buNone/>
              <a:defRPr cap="all" sz="1800">
                <a:solidFill>
                  <a:srgbClr val="888888"/>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307"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solidFill>
          <a:srgbClr val="91C1D2"/>
        </a:solidFill>
      </p:bgPr>
    </p:bg>
    <p:spTree>
      <p:nvGrpSpPr>
        <p:cNvPr id="1" name=""/>
        <p:cNvGrpSpPr/>
        <p:nvPr/>
      </p:nvGrpSpPr>
      <p:grpSpPr>
        <a:xfrm>
          <a:off x="0" y="0"/>
          <a:ext cx="0" cy="0"/>
          <a:chOff x="0" y="0"/>
          <a:chExt cx="0" cy="0"/>
        </a:xfrm>
      </p:grpSpPr>
      <p:pic>
        <p:nvPicPr>
          <p:cNvPr id="314"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353" name="Group 7"/>
          <p:cNvGrpSpPr/>
          <p:nvPr/>
        </p:nvGrpSpPr>
        <p:grpSpPr>
          <a:xfrm>
            <a:off x="-14290" y="-3"/>
            <a:ext cx="9041779" cy="6858007"/>
            <a:chOff x="0" y="-1"/>
            <a:chExt cx="9041777" cy="6858005"/>
          </a:xfrm>
        </p:grpSpPr>
        <p:grpSp>
          <p:nvGrpSpPr>
            <p:cNvPr id="341" name="Group 8"/>
            <p:cNvGrpSpPr/>
            <p:nvPr/>
          </p:nvGrpSpPr>
          <p:grpSpPr>
            <a:xfrm>
              <a:off x="-1" y="-2"/>
              <a:ext cx="1213649" cy="6858007"/>
              <a:chOff x="0" y="0"/>
              <a:chExt cx="1213648" cy="6858005"/>
            </a:xfrm>
          </p:grpSpPr>
          <p:sp>
            <p:nvSpPr>
              <p:cNvPr id="315"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16"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17"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18"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19"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20"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21"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22"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23"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24"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25"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26"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27"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28"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29"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30"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31"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32"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33"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34"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35"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36"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37"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38"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39"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40"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352" name="Group 9"/>
            <p:cNvGrpSpPr/>
            <p:nvPr/>
          </p:nvGrpSpPr>
          <p:grpSpPr>
            <a:xfrm>
              <a:off x="8374229" y="-1"/>
              <a:ext cx="667549" cy="6848481"/>
              <a:chOff x="-1" y="0"/>
              <a:chExt cx="667547" cy="6848479"/>
            </a:xfrm>
          </p:grpSpPr>
          <p:sp>
            <p:nvSpPr>
              <p:cNvPr id="342"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43"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44"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45"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46"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47"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48"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49"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50"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51"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354" name="Title Text"/>
          <p:cNvSpPr txBox="1"/>
          <p:nvPr>
            <p:ph type="title"/>
          </p:nvPr>
        </p:nvSpPr>
        <p:spPr>
          <a:xfrm>
            <a:off x="856058" y="618518"/>
            <a:ext cx="7429502" cy="1478572"/>
          </a:xfrm>
          <a:prstGeom prst="rect">
            <a:avLst/>
          </a:prstGeom>
        </p:spPr>
        <p:txBody>
          <a:bodyPr anchor="ctr"/>
          <a:lstStyle>
            <a:lvl1pPr algn="l">
              <a:lnSpc>
                <a:spcPct val="90000"/>
              </a:lnSpc>
              <a:defRPr cap="all" sz="3600">
                <a:solidFill>
                  <a:srgbClr val="000000"/>
                </a:solidFill>
                <a:latin typeface="Tw Cen MT"/>
                <a:ea typeface="Tw Cen MT"/>
                <a:cs typeface="Tw Cen MT"/>
                <a:sym typeface="Tw Cen MT"/>
              </a:defRPr>
            </a:lvl1pPr>
          </a:lstStyle>
          <a:p>
            <a:pPr/>
            <a:r>
              <a:t>Title Text</a:t>
            </a:r>
          </a:p>
        </p:txBody>
      </p:sp>
      <p:sp>
        <p:nvSpPr>
          <p:cNvPr id="355" name="Body Level One…"/>
          <p:cNvSpPr txBox="1"/>
          <p:nvPr>
            <p:ph type="body" sz="half" idx="1"/>
          </p:nvPr>
        </p:nvSpPr>
        <p:spPr>
          <a:xfrm>
            <a:off x="856058" y="2249484"/>
            <a:ext cx="3658793" cy="3541716"/>
          </a:xfrm>
          <a:prstGeom prst="rect">
            <a:avLst/>
          </a:prstGeom>
        </p:spPr>
        <p:txBody>
          <a:bodyPr/>
          <a:lstStyle>
            <a:lvl1pPr marL="228600" indent="-228600">
              <a:lnSpc>
                <a:spcPct val="120000"/>
              </a:lnSpc>
              <a:spcBef>
                <a:spcPts val="1000"/>
              </a:spcBef>
              <a:buSzPct val="125000"/>
              <a:buFont typeface="Arial"/>
              <a:defRPr sz="2400">
                <a:latin typeface="Tw Cen MT"/>
                <a:ea typeface="Tw Cen MT"/>
                <a:cs typeface="Tw Cen MT"/>
                <a:sym typeface="Tw Cen MT"/>
              </a:defRPr>
            </a:lvl1pPr>
            <a:lvl2pPr marL="731519" indent="-274319">
              <a:lnSpc>
                <a:spcPct val="120000"/>
              </a:lnSpc>
              <a:spcBef>
                <a:spcPts val="1000"/>
              </a:spcBef>
              <a:buSzPct val="125000"/>
              <a:buFont typeface="Arial"/>
              <a:buChar char="•"/>
              <a:defRPr sz="2400">
                <a:latin typeface="Tw Cen MT"/>
                <a:ea typeface="Tw Cen MT"/>
                <a:cs typeface="Tw Cen MT"/>
                <a:sym typeface="Tw Cen MT"/>
              </a:defRPr>
            </a:lvl2pPr>
            <a:lvl3pPr>
              <a:lnSpc>
                <a:spcPct val="120000"/>
              </a:lnSpc>
              <a:spcBef>
                <a:spcPts val="1000"/>
              </a:spcBef>
              <a:buSzPct val="125000"/>
              <a:buFont typeface="Arial"/>
              <a:defRPr sz="2400">
                <a:latin typeface="Tw Cen MT"/>
                <a:ea typeface="Tw Cen MT"/>
                <a:cs typeface="Tw Cen MT"/>
                <a:sym typeface="Tw Cen MT"/>
              </a:defRPr>
            </a:lvl3pPr>
            <a:lvl4pPr marL="1714500" indent="-342900">
              <a:lnSpc>
                <a:spcPct val="120000"/>
              </a:lnSpc>
              <a:spcBef>
                <a:spcPts val="1000"/>
              </a:spcBef>
              <a:buSzPct val="125000"/>
              <a:buFont typeface="Arial"/>
              <a:buChar char="•"/>
              <a:defRPr sz="2400">
                <a:latin typeface="Tw Cen MT"/>
                <a:ea typeface="Tw Cen MT"/>
                <a:cs typeface="Tw Cen MT"/>
                <a:sym typeface="Tw Cen MT"/>
              </a:defRPr>
            </a:lvl4pPr>
            <a:lvl5pPr marL="2171700" indent="-342900">
              <a:lnSpc>
                <a:spcPct val="120000"/>
              </a:lnSpc>
              <a:spcBef>
                <a:spcPts val="1000"/>
              </a:spcBef>
              <a:buSzPct val="125000"/>
              <a:buFont typeface="Arial"/>
              <a:buChar char="•"/>
              <a:defRPr sz="24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356"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solidFill>
          <a:srgbClr val="91C1D2"/>
        </a:solidFill>
      </p:bgPr>
    </p:bg>
    <p:spTree>
      <p:nvGrpSpPr>
        <p:cNvPr id="1" name=""/>
        <p:cNvGrpSpPr/>
        <p:nvPr/>
      </p:nvGrpSpPr>
      <p:grpSpPr>
        <a:xfrm>
          <a:off x="0" y="0"/>
          <a:ext cx="0" cy="0"/>
          <a:chOff x="0" y="0"/>
          <a:chExt cx="0" cy="0"/>
        </a:xfrm>
      </p:grpSpPr>
      <p:pic>
        <p:nvPicPr>
          <p:cNvPr id="363"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402" name="Group 7"/>
          <p:cNvGrpSpPr/>
          <p:nvPr/>
        </p:nvGrpSpPr>
        <p:grpSpPr>
          <a:xfrm>
            <a:off x="-14290" y="-3"/>
            <a:ext cx="9041779" cy="6858007"/>
            <a:chOff x="0" y="-1"/>
            <a:chExt cx="9041777" cy="6858005"/>
          </a:xfrm>
        </p:grpSpPr>
        <p:grpSp>
          <p:nvGrpSpPr>
            <p:cNvPr id="390" name="Group 8"/>
            <p:cNvGrpSpPr/>
            <p:nvPr/>
          </p:nvGrpSpPr>
          <p:grpSpPr>
            <a:xfrm>
              <a:off x="-1" y="-2"/>
              <a:ext cx="1213649" cy="6858007"/>
              <a:chOff x="0" y="0"/>
              <a:chExt cx="1213648" cy="6858005"/>
            </a:xfrm>
          </p:grpSpPr>
          <p:sp>
            <p:nvSpPr>
              <p:cNvPr id="364"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65"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66"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67"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68"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69"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70"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71"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72"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73"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74"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75"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76"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77"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78"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79"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80"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81"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82"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83"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84"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85"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86"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87"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88"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89"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401" name="Group 9"/>
            <p:cNvGrpSpPr/>
            <p:nvPr/>
          </p:nvGrpSpPr>
          <p:grpSpPr>
            <a:xfrm>
              <a:off x="8374229" y="-1"/>
              <a:ext cx="667549" cy="6848481"/>
              <a:chOff x="-1" y="0"/>
              <a:chExt cx="667547" cy="6848479"/>
            </a:xfrm>
          </p:grpSpPr>
          <p:sp>
            <p:nvSpPr>
              <p:cNvPr id="391"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92"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93"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94"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95"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96"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97"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98"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399"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00"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403" name="Title Text"/>
          <p:cNvSpPr txBox="1"/>
          <p:nvPr>
            <p:ph type="title"/>
          </p:nvPr>
        </p:nvSpPr>
        <p:spPr>
          <a:xfrm>
            <a:off x="856058" y="619126"/>
            <a:ext cx="7429501" cy="1477964"/>
          </a:xfrm>
          <a:prstGeom prst="rect">
            <a:avLst/>
          </a:prstGeom>
        </p:spPr>
        <p:txBody>
          <a:bodyPr anchor="ctr"/>
          <a:lstStyle>
            <a:lvl1pPr algn="l">
              <a:lnSpc>
                <a:spcPct val="90000"/>
              </a:lnSpc>
              <a:defRPr cap="all" sz="3600">
                <a:solidFill>
                  <a:srgbClr val="000000"/>
                </a:solidFill>
                <a:latin typeface="Tw Cen MT"/>
                <a:ea typeface="Tw Cen MT"/>
                <a:cs typeface="Tw Cen MT"/>
                <a:sym typeface="Tw Cen MT"/>
              </a:defRPr>
            </a:lvl1pPr>
          </a:lstStyle>
          <a:p>
            <a:pPr/>
            <a:r>
              <a:t>Title Text</a:t>
            </a:r>
          </a:p>
        </p:txBody>
      </p:sp>
      <p:sp>
        <p:nvSpPr>
          <p:cNvPr id="404" name="Body Level One…"/>
          <p:cNvSpPr txBox="1"/>
          <p:nvPr>
            <p:ph type="body" sz="quarter" idx="1"/>
          </p:nvPr>
        </p:nvSpPr>
        <p:spPr>
          <a:xfrm>
            <a:off x="1078901" y="2249484"/>
            <a:ext cx="3435952" cy="823914"/>
          </a:xfrm>
          <a:prstGeom prst="rect">
            <a:avLst/>
          </a:prstGeom>
        </p:spPr>
        <p:txBody>
          <a:bodyPr anchor="b"/>
          <a:lstStyle>
            <a:lvl1pPr marL="0" indent="0">
              <a:lnSpc>
                <a:spcPct val="90000"/>
              </a:lnSpc>
              <a:spcBef>
                <a:spcPts val="1000"/>
              </a:spcBef>
              <a:buSzTx/>
              <a:buNone/>
              <a:defRPr cap="all" sz="2400">
                <a:latin typeface="Tw Cen MT"/>
                <a:ea typeface="Tw Cen MT"/>
                <a:cs typeface="Tw Cen MT"/>
                <a:sym typeface="Tw Cen MT"/>
              </a:defRPr>
            </a:lvl1pPr>
            <a:lvl2pPr marL="0" indent="0">
              <a:lnSpc>
                <a:spcPct val="90000"/>
              </a:lnSpc>
              <a:spcBef>
                <a:spcPts val="1000"/>
              </a:spcBef>
              <a:buSzTx/>
              <a:buNone/>
              <a:defRPr cap="all" sz="2400">
                <a:latin typeface="Tw Cen MT"/>
                <a:ea typeface="Tw Cen MT"/>
                <a:cs typeface="Tw Cen MT"/>
                <a:sym typeface="Tw Cen MT"/>
              </a:defRPr>
            </a:lvl2pPr>
            <a:lvl3pPr marL="0" indent="0">
              <a:lnSpc>
                <a:spcPct val="90000"/>
              </a:lnSpc>
              <a:spcBef>
                <a:spcPts val="1000"/>
              </a:spcBef>
              <a:buSzTx/>
              <a:buNone/>
              <a:defRPr cap="all" sz="2400">
                <a:latin typeface="Tw Cen MT"/>
                <a:ea typeface="Tw Cen MT"/>
                <a:cs typeface="Tw Cen MT"/>
                <a:sym typeface="Tw Cen MT"/>
              </a:defRPr>
            </a:lvl3pPr>
            <a:lvl4pPr marL="0" indent="0">
              <a:lnSpc>
                <a:spcPct val="90000"/>
              </a:lnSpc>
              <a:spcBef>
                <a:spcPts val="1000"/>
              </a:spcBef>
              <a:buSzTx/>
              <a:buNone/>
              <a:defRPr cap="all" sz="2400">
                <a:latin typeface="Tw Cen MT"/>
                <a:ea typeface="Tw Cen MT"/>
                <a:cs typeface="Tw Cen MT"/>
                <a:sym typeface="Tw Cen MT"/>
              </a:defRPr>
            </a:lvl4pPr>
            <a:lvl5pPr marL="0" indent="0">
              <a:lnSpc>
                <a:spcPct val="90000"/>
              </a:lnSpc>
              <a:spcBef>
                <a:spcPts val="1000"/>
              </a:spcBef>
              <a:buSzTx/>
              <a:buNone/>
              <a:defRPr cap="all" sz="24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405" name="Text Placeholder 4"/>
          <p:cNvSpPr/>
          <p:nvPr>
            <p:ph type="body" sz="quarter" idx="21"/>
          </p:nvPr>
        </p:nvSpPr>
        <p:spPr>
          <a:xfrm>
            <a:off x="4851991" y="2249484"/>
            <a:ext cx="3433565" cy="823914"/>
          </a:xfrm>
          <a:prstGeom prst="rect">
            <a:avLst/>
          </a:prstGeom>
        </p:spPr>
        <p:txBody>
          <a:bodyPr anchor="b"/>
          <a:lstStyle/>
          <a:p>
            <a:pPr/>
          </a:p>
        </p:txBody>
      </p:sp>
      <p:sp>
        <p:nvSpPr>
          <p:cNvPr id="406"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solidFill>
          <a:srgbClr val="91C1D2"/>
        </a:solidFill>
      </p:bgPr>
    </p:bg>
    <p:spTree>
      <p:nvGrpSpPr>
        <p:cNvPr id="1" name=""/>
        <p:cNvGrpSpPr/>
        <p:nvPr/>
      </p:nvGrpSpPr>
      <p:grpSpPr>
        <a:xfrm>
          <a:off x="0" y="0"/>
          <a:ext cx="0" cy="0"/>
          <a:chOff x="0" y="0"/>
          <a:chExt cx="0" cy="0"/>
        </a:xfrm>
      </p:grpSpPr>
      <p:pic>
        <p:nvPicPr>
          <p:cNvPr id="413"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452" name="Group 7"/>
          <p:cNvGrpSpPr/>
          <p:nvPr/>
        </p:nvGrpSpPr>
        <p:grpSpPr>
          <a:xfrm>
            <a:off x="-14290" y="-3"/>
            <a:ext cx="9041779" cy="6858007"/>
            <a:chOff x="0" y="-1"/>
            <a:chExt cx="9041777" cy="6858005"/>
          </a:xfrm>
        </p:grpSpPr>
        <p:grpSp>
          <p:nvGrpSpPr>
            <p:cNvPr id="440" name="Group 8"/>
            <p:cNvGrpSpPr/>
            <p:nvPr/>
          </p:nvGrpSpPr>
          <p:grpSpPr>
            <a:xfrm>
              <a:off x="-1" y="-2"/>
              <a:ext cx="1213649" cy="6858007"/>
              <a:chOff x="0" y="0"/>
              <a:chExt cx="1213648" cy="6858005"/>
            </a:xfrm>
          </p:grpSpPr>
          <p:sp>
            <p:nvSpPr>
              <p:cNvPr id="414"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15"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16"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17"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18"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19"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20"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21"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22"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23"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24"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25"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26"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27"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28"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29"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30"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31"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32"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33"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34"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35"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36"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37"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38"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39"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451" name="Group 9"/>
            <p:cNvGrpSpPr/>
            <p:nvPr/>
          </p:nvGrpSpPr>
          <p:grpSpPr>
            <a:xfrm>
              <a:off x="8374229" y="-1"/>
              <a:ext cx="667549" cy="6848481"/>
              <a:chOff x="-1" y="0"/>
              <a:chExt cx="667547" cy="6848479"/>
            </a:xfrm>
          </p:grpSpPr>
          <p:sp>
            <p:nvSpPr>
              <p:cNvPr id="441"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42"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43"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44"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45"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46"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47"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48"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49"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50"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453" name="Title Text"/>
          <p:cNvSpPr txBox="1"/>
          <p:nvPr>
            <p:ph type="title"/>
          </p:nvPr>
        </p:nvSpPr>
        <p:spPr>
          <a:xfrm>
            <a:off x="856058" y="618518"/>
            <a:ext cx="7429502" cy="1478572"/>
          </a:xfrm>
          <a:prstGeom prst="rect">
            <a:avLst/>
          </a:prstGeom>
        </p:spPr>
        <p:txBody>
          <a:bodyPr anchor="ctr"/>
          <a:lstStyle>
            <a:lvl1pPr algn="l">
              <a:lnSpc>
                <a:spcPct val="90000"/>
              </a:lnSpc>
              <a:defRPr cap="all" sz="3600">
                <a:solidFill>
                  <a:srgbClr val="000000"/>
                </a:solidFill>
                <a:latin typeface="Tw Cen MT"/>
                <a:ea typeface="Tw Cen MT"/>
                <a:cs typeface="Tw Cen MT"/>
                <a:sym typeface="Tw Cen MT"/>
              </a:defRPr>
            </a:lvl1pPr>
          </a:lstStyle>
          <a:p>
            <a:pPr/>
            <a:r>
              <a:t>Title Text</a:t>
            </a:r>
          </a:p>
        </p:txBody>
      </p:sp>
      <p:sp>
        <p:nvSpPr>
          <p:cNvPr id="454"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91C1D2"/>
        </a:solidFill>
      </p:bgPr>
    </p:bg>
    <p:spTree>
      <p:nvGrpSpPr>
        <p:cNvPr id="1" name=""/>
        <p:cNvGrpSpPr/>
        <p:nvPr/>
      </p:nvGrpSpPr>
      <p:grpSpPr>
        <a:xfrm>
          <a:off x="0" y="0"/>
          <a:ext cx="0" cy="0"/>
          <a:chOff x="0" y="0"/>
          <a:chExt cx="0" cy="0"/>
        </a:xfrm>
      </p:grpSpPr>
      <p:pic>
        <p:nvPicPr>
          <p:cNvPr id="461"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500" name="Group 7"/>
          <p:cNvGrpSpPr/>
          <p:nvPr/>
        </p:nvGrpSpPr>
        <p:grpSpPr>
          <a:xfrm>
            <a:off x="-14290" y="-3"/>
            <a:ext cx="9041779" cy="6858007"/>
            <a:chOff x="0" y="-1"/>
            <a:chExt cx="9041777" cy="6858005"/>
          </a:xfrm>
        </p:grpSpPr>
        <p:grpSp>
          <p:nvGrpSpPr>
            <p:cNvPr id="488" name="Group 8"/>
            <p:cNvGrpSpPr/>
            <p:nvPr/>
          </p:nvGrpSpPr>
          <p:grpSpPr>
            <a:xfrm>
              <a:off x="-1" y="-2"/>
              <a:ext cx="1213649" cy="6858007"/>
              <a:chOff x="0" y="0"/>
              <a:chExt cx="1213648" cy="6858005"/>
            </a:xfrm>
          </p:grpSpPr>
          <p:sp>
            <p:nvSpPr>
              <p:cNvPr id="462"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63"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64"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65"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66"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67"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68"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69"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70"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71"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72"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73"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74"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75"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76"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77"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78"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79"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80"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81"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82"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83"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84"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85"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86"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87"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499" name="Group 9"/>
            <p:cNvGrpSpPr/>
            <p:nvPr/>
          </p:nvGrpSpPr>
          <p:grpSpPr>
            <a:xfrm>
              <a:off x="8374229" y="-1"/>
              <a:ext cx="667549" cy="6848481"/>
              <a:chOff x="-1" y="0"/>
              <a:chExt cx="667547" cy="6848479"/>
            </a:xfrm>
          </p:grpSpPr>
          <p:sp>
            <p:nvSpPr>
              <p:cNvPr id="489"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90"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91"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92"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93"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94"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95"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96"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97"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498"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501"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solidFill>
          <a:srgbClr val="91C1D2"/>
        </a:solidFill>
      </p:bgPr>
    </p:bg>
    <p:spTree>
      <p:nvGrpSpPr>
        <p:cNvPr id="1" name=""/>
        <p:cNvGrpSpPr/>
        <p:nvPr/>
      </p:nvGrpSpPr>
      <p:grpSpPr>
        <a:xfrm>
          <a:off x="0" y="0"/>
          <a:ext cx="0" cy="0"/>
          <a:chOff x="0" y="0"/>
          <a:chExt cx="0" cy="0"/>
        </a:xfrm>
      </p:grpSpPr>
      <p:pic>
        <p:nvPicPr>
          <p:cNvPr id="508"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547" name="Group 7"/>
          <p:cNvGrpSpPr/>
          <p:nvPr/>
        </p:nvGrpSpPr>
        <p:grpSpPr>
          <a:xfrm>
            <a:off x="-14290" y="-3"/>
            <a:ext cx="9041779" cy="6858007"/>
            <a:chOff x="0" y="-1"/>
            <a:chExt cx="9041777" cy="6858005"/>
          </a:xfrm>
        </p:grpSpPr>
        <p:grpSp>
          <p:nvGrpSpPr>
            <p:cNvPr id="535" name="Group 8"/>
            <p:cNvGrpSpPr/>
            <p:nvPr/>
          </p:nvGrpSpPr>
          <p:grpSpPr>
            <a:xfrm>
              <a:off x="-1" y="-2"/>
              <a:ext cx="1213649" cy="6858007"/>
              <a:chOff x="0" y="0"/>
              <a:chExt cx="1213648" cy="6858005"/>
            </a:xfrm>
          </p:grpSpPr>
          <p:sp>
            <p:nvSpPr>
              <p:cNvPr id="509"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10"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11"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12"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13"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14"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15"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16"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17"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18"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19"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20"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21"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22"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23"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24"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25"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26"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27"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28"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29"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30"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31"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32"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33"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34"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546" name="Group 9"/>
            <p:cNvGrpSpPr/>
            <p:nvPr/>
          </p:nvGrpSpPr>
          <p:grpSpPr>
            <a:xfrm>
              <a:off x="8374229" y="-1"/>
              <a:ext cx="667549" cy="6848481"/>
              <a:chOff x="-1" y="0"/>
              <a:chExt cx="667547" cy="6848479"/>
            </a:xfrm>
          </p:grpSpPr>
          <p:sp>
            <p:nvSpPr>
              <p:cNvPr id="536"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37"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38"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39"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40"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41"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42"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43"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44"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45"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548" name="Title Text"/>
          <p:cNvSpPr txBox="1"/>
          <p:nvPr>
            <p:ph type="title"/>
          </p:nvPr>
        </p:nvSpPr>
        <p:spPr>
          <a:xfrm>
            <a:off x="860028" y="609601"/>
            <a:ext cx="2892030" cy="1639885"/>
          </a:xfrm>
          <a:prstGeom prst="rect">
            <a:avLst/>
          </a:prstGeom>
        </p:spPr>
        <p:txBody>
          <a:bodyPr anchor="b"/>
          <a:lstStyle>
            <a:lvl1pPr algn="l">
              <a:lnSpc>
                <a:spcPct val="90000"/>
              </a:lnSpc>
              <a:defRPr cap="all" sz="3200">
                <a:solidFill>
                  <a:srgbClr val="000000"/>
                </a:solidFill>
                <a:latin typeface="Tw Cen MT"/>
                <a:ea typeface="Tw Cen MT"/>
                <a:cs typeface="Tw Cen MT"/>
                <a:sym typeface="Tw Cen MT"/>
              </a:defRPr>
            </a:lvl1pPr>
          </a:lstStyle>
          <a:p>
            <a:pPr/>
            <a:r>
              <a:t>Title Text</a:t>
            </a:r>
          </a:p>
        </p:txBody>
      </p:sp>
      <p:sp>
        <p:nvSpPr>
          <p:cNvPr id="549" name="Body Level One…"/>
          <p:cNvSpPr txBox="1"/>
          <p:nvPr>
            <p:ph type="body" sz="half" idx="1"/>
          </p:nvPr>
        </p:nvSpPr>
        <p:spPr>
          <a:xfrm>
            <a:off x="3867150" y="592666"/>
            <a:ext cx="4418408" cy="5198534"/>
          </a:xfrm>
          <a:prstGeom prst="rect">
            <a:avLst/>
          </a:prstGeom>
        </p:spPr>
        <p:txBody>
          <a:bodyPr anchor="ctr"/>
          <a:lstStyle>
            <a:lvl1pPr marL="228600" indent="-228600">
              <a:lnSpc>
                <a:spcPct val="120000"/>
              </a:lnSpc>
              <a:spcBef>
                <a:spcPts val="1000"/>
              </a:spcBef>
              <a:buSzPct val="125000"/>
              <a:buFont typeface="Arial"/>
              <a:defRPr sz="2400">
                <a:latin typeface="Tw Cen MT"/>
                <a:ea typeface="Tw Cen MT"/>
                <a:cs typeface="Tw Cen MT"/>
                <a:sym typeface="Tw Cen MT"/>
              </a:defRPr>
            </a:lvl1pPr>
            <a:lvl2pPr marL="731519" indent="-274319">
              <a:lnSpc>
                <a:spcPct val="120000"/>
              </a:lnSpc>
              <a:spcBef>
                <a:spcPts val="1000"/>
              </a:spcBef>
              <a:buSzPct val="125000"/>
              <a:buFont typeface="Arial"/>
              <a:buChar char="•"/>
              <a:defRPr sz="2400">
                <a:latin typeface="Tw Cen MT"/>
                <a:ea typeface="Tw Cen MT"/>
                <a:cs typeface="Tw Cen MT"/>
                <a:sym typeface="Tw Cen MT"/>
              </a:defRPr>
            </a:lvl2pPr>
            <a:lvl3pPr>
              <a:lnSpc>
                <a:spcPct val="120000"/>
              </a:lnSpc>
              <a:spcBef>
                <a:spcPts val="1000"/>
              </a:spcBef>
              <a:buSzPct val="125000"/>
              <a:buFont typeface="Arial"/>
              <a:defRPr sz="2400">
                <a:latin typeface="Tw Cen MT"/>
                <a:ea typeface="Tw Cen MT"/>
                <a:cs typeface="Tw Cen MT"/>
                <a:sym typeface="Tw Cen MT"/>
              </a:defRPr>
            </a:lvl3pPr>
            <a:lvl4pPr marL="1714500" indent="-342900">
              <a:lnSpc>
                <a:spcPct val="120000"/>
              </a:lnSpc>
              <a:spcBef>
                <a:spcPts val="1000"/>
              </a:spcBef>
              <a:buSzPct val="125000"/>
              <a:buFont typeface="Arial"/>
              <a:buChar char="•"/>
              <a:defRPr sz="2400">
                <a:latin typeface="Tw Cen MT"/>
                <a:ea typeface="Tw Cen MT"/>
                <a:cs typeface="Tw Cen MT"/>
                <a:sym typeface="Tw Cen MT"/>
              </a:defRPr>
            </a:lvl4pPr>
            <a:lvl5pPr marL="2171700" indent="-342900">
              <a:lnSpc>
                <a:spcPct val="120000"/>
              </a:lnSpc>
              <a:spcBef>
                <a:spcPts val="1000"/>
              </a:spcBef>
              <a:buSzPct val="125000"/>
              <a:buFont typeface="Arial"/>
              <a:buChar char="•"/>
              <a:defRPr sz="24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550" name="Text Placeholder 3"/>
          <p:cNvSpPr/>
          <p:nvPr>
            <p:ph type="body" sz="quarter" idx="21"/>
          </p:nvPr>
        </p:nvSpPr>
        <p:spPr>
          <a:xfrm>
            <a:off x="860027" y="2249484"/>
            <a:ext cx="2892032" cy="3541716"/>
          </a:xfrm>
          <a:prstGeom prst="rect">
            <a:avLst/>
          </a:prstGeom>
        </p:spPr>
        <p:txBody>
          <a:bodyPr/>
          <a:lstStyle/>
          <a:p>
            <a:pPr/>
          </a:p>
        </p:txBody>
      </p:sp>
      <p:sp>
        <p:nvSpPr>
          <p:cNvPr id="551"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solidFill>
          <a:srgbClr val="91C1D2"/>
        </a:solidFill>
      </p:bgPr>
    </p:bg>
    <p:spTree>
      <p:nvGrpSpPr>
        <p:cNvPr id="1" name=""/>
        <p:cNvGrpSpPr/>
        <p:nvPr/>
      </p:nvGrpSpPr>
      <p:grpSpPr>
        <a:xfrm>
          <a:off x="0" y="0"/>
          <a:ext cx="0" cy="0"/>
          <a:chOff x="0" y="0"/>
          <a:chExt cx="0" cy="0"/>
        </a:xfrm>
      </p:grpSpPr>
      <p:pic>
        <p:nvPicPr>
          <p:cNvPr id="558"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597" name="Group 7"/>
          <p:cNvGrpSpPr/>
          <p:nvPr/>
        </p:nvGrpSpPr>
        <p:grpSpPr>
          <a:xfrm>
            <a:off x="-14290" y="-3"/>
            <a:ext cx="9041779" cy="6858007"/>
            <a:chOff x="0" y="-1"/>
            <a:chExt cx="9041777" cy="6858005"/>
          </a:xfrm>
        </p:grpSpPr>
        <p:grpSp>
          <p:nvGrpSpPr>
            <p:cNvPr id="585" name="Group 8"/>
            <p:cNvGrpSpPr/>
            <p:nvPr/>
          </p:nvGrpSpPr>
          <p:grpSpPr>
            <a:xfrm>
              <a:off x="-1" y="-2"/>
              <a:ext cx="1213649" cy="6858007"/>
              <a:chOff x="0" y="0"/>
              <a:chExt cx="1213648" cy="6858005"/>
            </a:xfrm>
          </p:grpSpPr>
          <p:sp>
            <p:nvSpPr>
              <p:cNvPr id="559"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60"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61"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62"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63"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64"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65"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66"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67"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68"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69"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70"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71"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72"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73"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74"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75"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76"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77"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78"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79"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80"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81"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82"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83"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84"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596" name="Group 9"/>
            <p:cNvGrpSpPr/>
            <p:nvPr/>
          </p:nvGrpSpPr>
          <p:grpSpPr>
            <a:xfrm>
              <a:off x="8374229" y="-1"/>
              <a:ext cx="667549" cy="6848481"/>
              <a:chOff x="-1" y="0"/>
              <a:chExt cx="667547" cy="6848479"/>
            </a:xfrm>
          </p:grpSpPr>
          <p:sp>
            <p:nvSpPr>
              <p:cNvPr id="586"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87"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88"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89"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90"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91"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92"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93"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94"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595"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598" name="Title Text"/>
          <p:cNvSpPr txBox="1"/>
          <p:nvPr>
            <p:ph type="title"/>
          </p:nvPr>
        </p:nvSpPr>
        <p:spPr>
          <a:xfrm>
            <a:off x="856061" y="609600"/>
            <a:ext cx="3753962" cy="1639886"/>
          </a:xfrm>
          <a:prstGeom prst="rect">
            <a:avLst/>
          </a:prstGeom>
        </p:spPr>
        <p:txBody>
          <a:bodyPr anchor="b"/>
          <a:lstStyle>
            <a:lvl1pPr algn="l">
              <a:lnSpc>
                <a:spcPct val="90000"/>
              </a:lnSpc>
              <a:defRPr cap="all" sz="3200">
                <a:solidFill>
                  <a:srgbClr val="000000"/>
                </a:solidFill>
                <a:latin typeface="Tw Cen MT"/>
                <a:ea typeface="Tw Cen MT"/>
                <a:cs typeface="Tw Cen MT"/>
                <a:sym typeface="Tw Cen MT"/>
              </a:defRPr>
            </a:lvl1pPr>
          </a:lstStyle>
          <a:p>
            <a:pPr/>
            <a:r>
              <a:t>Title Text</a:t>
            </a:r>
          </a:p>
        </p:txBody>
      </p:sp>
      <p:sp>
        <p:nvSpPr>
          <p:cNvPr id="599" name="Picture Placeholder 2"/>
          <p:cNvSpPr/>
          <p:nvPr>
            <p:ph type="pic" sz="half" idx="21"/>
          </p:nvPr>
        </p:nvSpPr>
        <p:spPr>
          <a:xfrm>
            <a:off x="4832865" y="609600"/>
            <a:ext cx="3452694" cy="5181602"/>
          </a:xfrm>
          <a:prstGeom prst="rect">
            <a:avLst/>
          </a:prstGeom>
          <a:ln w="19050" cap="sq">
            <a:solidFill>
              <a:srgbClr val="2077D4">
                <a:alpha val="60000"/>
              </a:srgbClr>
            </a:solidFill>
            <a:miter lim="800000"/>
          </a:ln>
          <a:effectLst>
            <a:outerShdw sx="100000" sy="100000" kx="0" ky="0" algn="b" rotWithShape="0" blurRad="88900" dist="38100" dir="5400000">
              <a:srgbClr val="000000">
                <a:alpha val="40000"/>
              </a:srgbClr>
            </a:outerShdw>
          </a:effectLst>
        </p:spPr>
        <p:txBody>
          <a:bodyPr lIns="91439" tIns="45719" rIns="91439" bIns="45719">
            <a:noAutofit/>
          </a:bodyPr>
          <a:lstStyle/>
          <a:p>
            <a:pPr/>
          </a:p>
        </p:txBody>
      </p:sp>
      <p:sp>
        <p:nvSpPr>
          <p:cNvPr id="600" name="Body Level One…"/>
          <p:cNvSpPr txBox="1"/>
          <p:nvPr>
            <p:ph type="body" sz="half" idx="1"/>
          </p:nvPr>
        </p:nvSpPr>
        <p:spPr>
          <a:xfrm>
            <a:off x="856058" y="2249484"/>
            <a:ext cx="3753966" cy="3541716"/>
          </a:xfrm>
          <a:prstGeom prst="rect">
            <a:avLst/>
          </a:prstGeom>
        </p:spPr>
        <p:txBody>
          <a:bodyPr/>
          <a:lstStyle>
            <a:lvl1pPr marL="0" indent="0">
              <a:lnSpc>
                <a:spcPct val="120000"/>
              </a:lnSpc>
              <a:spcBef>
                <a:spcPts val="1000"/>
              </a:spcBef>
              <a:buSzTx/>
              <a:buNone/>
              <a:defRPr sz="1600">
                <a:latin typeface="Tw Cen MT"/>
                <a:ea typeface="Tw Cen MT"/>
                <a:cs typeface="Tw Cen MT"/>
                <a:sym typeface="Tw Cen MT"/>
              </a:defRPr>
            </a:lvl1pPr>
            <a:lvl2pPr marL="0" indent="0">
              <a:lnSpc>
                <a:spcPct val="120000"/>
              </a:lnSpc>
              <a:spcBef>
                <a:spcPts val="1000"/>
              </a:spcBef>
              <a:buSzTx/>
              <a:buNone/>
              <a:defRPr sz="1600">
                <a:latin typeface="Tw Cen MT"/>
                <a:ea typeface="Tw Cen MT"/>
                <a:cs typeface="Tw Cen MT"/>
                <a:sym typeface="Tw Cen MT"/>
              </a:defRPr>
            </a:lvl2pPr>
            <a:lvl3pPr marL="0" indent="0">
              <a:lnSpc>
                <a:spcPct val="120000"/>
              </a:lnSpc>
              <a:spcBef>
                <a:spcPts val="1000"/>
              </a:spcBef>
              <a:buSzTx/>
              <a:buNone/>
              <a:defRPr sz="1600">
                <a:latin typeface="Tw Cen MT"/>
                <a:ea typeface="Tw Cen MT"/>
                <a:cs typeface="Tw Cen MT"/>
                <a:sym typeface="Tw Cen MT"/>
              </a:defRPr>
            </a:lvl3pPr>
            <a:lvl4pPr marL="0" indent="0">
              <a:lnSpc>
                <a:spcPct val="120000"/>
              </a:lnSpc>
              <a:spcBef>
                <a:spcPts val="1000"/>
              </a:spcBef>
              <a:buSzTx/>
              <a:buNone/>
              <a:defRPr sz="1600">
                <a:latin typeface="Tw Cen MT"/>
                <a:ea typeface="Tw Cen MT"/>
                <a:cs typeface="Tw Cen MT"/>
                <a:sym typeface="Tw Cen MT"/>
              </a:defRPr>
            </a:lvl4pPr>
            <a:lvl5pPr marL="0" indent="0">
              <a:lnSpc>
                <a:spcPct val="120000"/>
              </a:lnSpc>
              <a:spcBef>
                <a:spcPts val="1000"/>
              </a:spcBef>
              <a:buSzTx/>
              <a:buNone/>
              <a:defRPr sz="16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601"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anoramic Picture with Caption">
    <p:bg>
      <p:bgPr>
        <a:solidFill>
          <a:srgbClr val="91C1D2"/>
        </a:solidFill>
      </p:bgPr>
    </p:bg>
    <p:spTree>
      <p:nvGrpSpPr>
        <p:cNvPr id="1" name=""/>
        <p:cNvGrpSpPr/>
        <p:nvPr/>
      </p:nvGrpSpPr>
      <p:grpSpPr>
        <a:xfrm>
          <a:off x="0" y="0"/>
          <a:ext cx="0" cy="0"/>
          <a:chOff x="0" y="0"/>
          <a:chExt cx="0" cy="0"/>
        </a:xfrm>
      </p:grpSpPr>
      <p:pic>
        <p:nvPicPr>
          <p:cNvPr id="608"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647" name="Group 7"/>
          <p:cNvGrpSpPr/>
          <p:nvPr/>
        </p:nvGrpSpPr>
        <p:grpSpPr>
          <a:xfrm>
            <a:off x="-14290" y="-3"/>
            <a:ext cx="9041779" cy="6858007"/>
            <a:chOff x="0" y="-1"/>
            <a:chExt cx="9041777" cy="6858005"/>
          </a:xfrm>
        </p:grpSpPr>
        <p:grpSp>
          <p:nvGrpSpPr>
            <p:cNvPr id="635" name="Group 8"/>
            <p:cNvGrpSpPr/>
            <p:nvPr/>
          </p:nvGrpSpPr>
          <p:grpSpPr>
            <a:xfrm>
              <a:off x="-1" y="-2"/>
              <a:ext cx="1213649" cy="6858007"/>
              <a:chOff x="0" y="0"/>
              <a:chExt cx="1213648" cy="6858005"/>
            </a:xfrm>
          </p:grpSpPr>
          <p:sp>
            <p:nvSpPr>
              <p:cNvPr id="609"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10"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11"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12"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13"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14"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15"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16"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17"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18"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19"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20"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21"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22"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23"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24"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25"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26"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27"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28"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29"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30"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31"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32"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33"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34"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646" name="Group 9"/>
            <p:cNvGrpSpPr/>
            <p:nvPr/>
          </p:nvGrpSpPr>
          <p:grpSpPr>
            <a:xfrm>
              <a:off x="8374229" y="-1"/>
              <a:ext cx="667549" cy="6848481"/>
              <a:chOff x="-1" y="0"/>
              <a:chExt cx="667547" cy="6848479"/>
            </a:xfrm>
          </p:grpSpPr>
          <p:sp>
            <p:nvSpPr>
              <p:cNvPr id="636"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37"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38"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39"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40"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41"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42"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43"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44"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45"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648" name="Title Text"/>
          <p:cNvSpPr txBox="1"/>
          <p:nvPr>
            <p:ph type="title"/>
          </p:nvPr>
        </p:nvSpPr>
        <p:spPr>
          <a:xfrm>
            <a:off x="856058" y="4304665"/>
            <a:ext cx="7434268" cy="819357"/>
          </a:xfrm>
          <a:prstGeom prst="rect">
            <a:avLst/>
          </a:prstGeom>
        </p:spPr>
        <p:txBody>
          <a:bodyPr anchor="b"/>
          <a:lstStyle>
            <a:lvl1pPr algn="l">
              <a:lnSpc>
                <a:spcPct val="90000"/>
              </a:lnSpc>
              <a:defRPr cap="all" sz="3200">
                <a:solidFill>
                  <a:srgbClr val="000000"/>
                </a:solidFill>
                <a:latin typeface="Tw Cen MT"/>
                <a:ea typeface="Tw Cen MT"/>
                <a:cs typeface="Tw Cen MT"/>
                <a:sym typeface="Tw Cen MT"/>
              </a:defRPr>
            </a:lvl1pPr>
          </a:lstStyle>
          <a:p>
            <a:pPr/>
            <a:r>
              <a:t>Title Text</a:t>
            </a:r>
          </a:p>
        </p:txBody>
      </p:sp>
      <p:sp>
        <p:nvSpPr>
          <p:cNvPr id="649" name="Picture Placeholder 2"/>
          <p:cNvSpPr/>
          <p:nvPr>
            <p:ph type="pic" sz="half" idx="21"/>
          </p:nvPr>
        </p:nvSpPr>
        <p:spPr>
          <a:xfrm>
            <a:off x="856056" y="606425"/>
            <a:ext cx="7434269" cy="3299780"/>
          </a:xfrm>
          <a:prstGeom prst="rect">
            <a:avLst/>
          </a:prstGeom>
          <a:ln w="19050" cap="sq">
            <a:solidFill>
              <a:srgbClr val="2077D4">
                <a:alpha val="60000"/>
              </a:srgbClr>
            </a:solidFill>
            <a:miter lim="800000"/>
          </a:ln>
          <a:effectLst>
            <a:outerShdw sx="100000" sy="100000" kx="0" ky="0" algn="b" rotWithShape="0" blurRad="88900" dist="38100" dir="5400000">
              <a:srgbClr val="000000">
                <a:alpha val="40000"/>
              </a:srgbClr>
            </a:outerShdw>
          </a:effectLst>
        </p:spPr>
        <p:txBody>
          <a:bodyPr lIns="91439" tIns="45719" rIns="91439" bIns="45719">
            <a:noAutofit/>
          </a:bodyPr>
          <a:lstStyle/>
          <a:p>
            <a:pPr/>
          </a:p>
        </p:txBody>
      </p:sp>
      <p:sp>
        <p:nvSpPr>
          <p:cNvPr id="650" name="Body Level One…"/>
          <p:cNvSpPr txBox="1"/>
          <p:nvPr>
            <p:ph type="body" sz="quarter" idx="1"/>
          </p:nvPr>
        </p:nvSpPr>
        <p:spPr>
          <a:xfrm>
            <a:off x="856024" y="5124020"/>
            <a:ext cx="7433144" cy="682474"/>
          </a:xfrm>
          <a:prstGeom prst="rect">
            <a:avLst/>
          </a:prstGeom>
        </p:spPr>
        <p:txBody>
          <a:bodyPr/>
          <a:lstStyle>
            <a:lvl1pPr marL="0" indent="0">
              <a:lnSpc>
                <a:spcPct val="120000"/>
              </a:lnSpc>
              <a:spcBef>
                <a:spcPts val="1000"/>
              </a:spcBef>
              <a:buSzTx/>
              <a:buNone/>
              <a:defRPr sz="1600">
                <a:latin typeface="Tw Cen MT"/>
                <a:ea typeface="Tw Cen MT"/>
                <a:cs typeface="Tw Cen MT"/>
                <a:sym typeface="Tw Cen MT"/>
              </a:defRPr>
            </a:lvl1pPr>
            <a:lvl2pPr marL="0" indent="0">
              <a:lnSpc>
                <a:spcPct val="120000"/>
              </a:lnSpc>
              <a:spcBef>
                <a:spcPts val="1000"/>
              </a:spcBef>
              <a:buSzTx/>
              <a:buNone/>
              <a:defRPr sz="1600">
                <a:latin typeface="Tw Cen MT"/>
                <a:ea typeface="Tw Cen MT"/>
                <a:cs typeface="Tw Cen MT"/>
                <a:sym typeface="Tw Cen MT"/>
              </a:defRPr>
            </a:lvl2pPr>
            <a:lvl3pPr marL="0" indent="0">
              <a:lnSpc>
                <a:spcPct val="120000"/>
              </a:lnSpc>
              <a:spcBef>
                <a:spcPts val="1000"/>
              </a:spcBef>
              <a:buSzTx/>
              <a:buNone/>
              <a:defRPr sz="1600">
                <a:latin typeface="Tw Cen MT"/>
                <a:ea typeface="Tw Cen MT"/>
                <a:cs typeface="Tw Cen MT"/>
                <a:sym typeface="Tw Cen MT"/>
              </a:defRPr>
            </a:lvl3pPr>
            <a:lvl4pPr marL="0" indent="0">
              <a:lnSpc>
                <a:spcPct val="120000"/>
              </a:lnSpc>
              <a:spcBef>
                <a:spcPts val="1000"/>
              </a:spcBef>
              <a:buSzTx/>
              <a:buNone/>
              <a:defRPr sz="1600">
                <a:latin typeface="Tw Cen MT"/>
                <a:ea typeface="Tw Cen MT"/>
                <a:cs typeface="Tw Cen MT"/>
                <a:sym typeface="Tw Cen MT"/>
              </a:defRPr>
            </a:lvl4pPr>
            <a:lvl5pPr marL="0" indent="0">
              <a:lnSpc>
                <a:spcPct val="120000"/>
              </a:lnSpc>
              <a:spcBef>
                <a:spcPts val="1000"/>
              </a:spcBef>
              <a:buSzTx/>
              <a:buNone/>
              <a:defRPr sz="16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651"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aption">
    <p:bg>
      <p:bgPr>
        <a:solidFill>
          <a:srgbClr val="91C1D2"/>
        </a:solidFill>
      </p:bgPr>
    </p:bg>
    <p:spTree>
      <p:nvGrpSpPr>
        <p:cNvPr id="1" name=""/>
        <p:cNvGrpSpPr/>
        <p:nvPr/>
      </p:nvGrpSpPr>
      <p:grpSpPr>
        <a:xfrm>
          <a:off x="0" y="0"/>
          <a:ext cx="0" cy="0"/>
          <a:chOff x="0" y="0"/>
          <a:chExt cx="0" cy="0"/>
        </a:xfrm>
      </p:grpSpPr>
      <p:pic>
        <p:nvPicPr>
          <p:cNvPr id="658"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697" name="Group 7"/>
          <p:cNvGrpSpPr/>
          <p:nvPr/>
        </p:nvGrpSpPr>
        <p:grpSpPr>
          <a:xfrm>
            <a:off x="-14290" y="-3"/>
            <a:ext cx="9041779" cy="6858007"/>
            <a:chOff x="0" y="-1"/>
            <a:chExt cx="9041777" cy="6858005"/>
          </a:xfrm>
        </p:grpSpPr>
        <p:grpSp>
          <p:nvGrpSpPr>
            <p:cNvPr id="685" name="Group 8"/>
            <p:cNvGrpSpPr/>
            <p:nvPr/>
          </p:nvGrpSpPr>
          <p:grpSpPr>
            <a:xfrm>
              <a:off x="-1" y="-2"/>
              <a:ext cx="1213649" cy="6858007"/>
              <a:chOff x="0" y="0"/>
              <a:chExt cx="1213648" cy="6858005"/>
            </a:xfrm>
          </p:grpSpPr>
          <p:sp>
            <p:nvSpPr>
              <p:cNvPr id="659"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60"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61"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62"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63"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64"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65"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66"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67"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68"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69"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70"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71"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72"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73"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74"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75"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76"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77"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78"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79"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80"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81"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82"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83"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84"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696" name="Group 9"/>
            <p:cNvGrpSpPr/>
            <p:nvPr/>
          </p:nvGrpSpPr>
          <p:grpSpPr>
            <a:xfrm>
              <a:off x="8374229" y="-1"/>
              <a:ext cx="667549" cy="6848481"/>
              <a:chOff x="-1" y="0"/>
              <a:chExt cx="667547" cy="6848479"/>
            </a:xfrm>
          </p:grpSpPr>
          <p:sp>
            <p:nvSpPr>
              <p:cNvPr id="686"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87"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88"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89"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90"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91"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92"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93"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94"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695"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698" name="Title Text"/>
          <p:cNvSpPr txBox="1"/>
          <p:nvPr>
            <p:ph type="title"/>
          </p:nvPr>
        </p:nvSpPr>
        <p:spPr>
          <a:xfrm>
            <a:off x="856092" y="609600"/>
            <a:ext cx="7429467" cy="3429000"/>
          </a:xfrm>
          <a:prstGeom prst="rect">
            <a:avLst/>
          </a:prstGeom>
        </p:spPr>
        <p:txBody>
          <a:bodyPr anchor="ctr"/>
          <a:lstStyle>
            <a:lvl1pPr algn="l">
              <a:lnSpc>
                <a:spcPct val="90000"/>
              </a:lnSpc>
              <a:defRPr cap="all" sz="3600">
                <a:solidFill>
                  <a:srgbClr val="000000"/>
                </a:solidFill>
                <a:latin typeface="Tw Cen MT"/>
                <a:ea typeface="Tw Cen MT"/>
                <a:cs typeface="Tw Cen MT"/>
                <a:sym typeface="Tw Cen MT"/>
              </a:defRPr>
            </a:lvl1pPr>
          </a:lstStyle>
          <a:p>
            <a:pPr/>
            <a:r>
              <a:t>Title Text</a:t>
            </a:r>
          </a:p>
        </p:txBody>
      </p:sp>
      <p:sp>
        <p:nvSpPr>
          <p:cNvPr id="699" name="Body Level One…"/>
          <p:cNvSpPr txBox="1"/>
          <p:nvPr>
            <p:ph type="body" sz="quarter" idx="1"/>
          </p:nvPr>
        </p:nvSpPr>
        <p:spPr>
          <a:xfrm>
            <a:off x="856058" y="4419600"/>
            <a:ext cx="7428346" cy="1371600"/>
          </a:xfrm>
          <a:prstGeom prst="rect">
            <a:avLst/>
          </a:prstGeom>
        </p:spPr>
        <p:txBody>
          <a:bodyPr anchor="ctr"/>
          <a:lstStyle>
            <a:lvl1pPr marL="0" indent="0">
              <a:lnSpc>
                <a:spcPct val="120000"/>
              </a:lnSpc>
              <a:spcBef>
                <a:spcPts val="1000"/>
              </a:spcBef>
              <a:buSzTx/>
              <a:buNone/>
              <a:defRPr sz="1800">
                <a:latin typeface="Tw Cen MT"/>
                <a:ea typeface="Tw Cen MT"/>
                <a:cs typeface="Tw Cen MT"/>
                <a:sym typeface="Tw Cen MT"/>
              </a:defRPr>
            </a:lvl1pPr>
            <a:lvl2pPr marL="0" indent="0">
              <a:lnSpc>
                <a:spcPct val="120000"/>
              </a:lnSpc>
              <a:spcBef>
                <a:spcPts val="1000"/>
              </a:spcBef>
              <a:buSzTx/>
              <a:buNone/>
              <a:defRPr sz="1800">
                <a:latin typeface="Tw Cen MT"/>
                <a:ea typeface="Tw Cen MT"/>
                <a:cs typeface="Tw Cen MT"/>
                <a:sym typeface="Tw Cen MT"/>
              </a:defRPr>
            </a:lvl2pPr>
            <a:lvl3pPr marL="0" indent="0">
              <a:lnSpc>
                <a:spcPct val="120000"/>
              </a:lnSpc>
              <a:spcBef>
                <a:spcPts val="1000"/>
              </a:spcBef>
              <a:buSzTx/>
              <a:buNone/>
              <a:defRPr sz="1800">
                <a:latin typeface="Tw Cen MT"/>
                <a:ea typeface="Tw Cen MT"/>
                <a:cs typeface="Tw Cen MT"/>
                <a:sym typeface="Tw Cen MT"/>
              </a:defRPr>
            </a:lvl3pPr>
            <a:lvl4pPr marL="0" indent="0">
              <a:lnSpc>
                <a:spcPct val="120000"/>
              </a:lnSpc>
              <a:spcBef>
                <a:spcPts val="1000"/>
              </a:spcBef>
              <a:buSzTx/>
              <a:buNone/>
              <a:defRPr sz="1800">
                <a:latin typeface="Tw Cen MT"/>
                <a:ea typeface="Tw Cen MT"/>
                <a:cs typeface="Tw Cen MT"/>
                <a:sym typeface="Tw Cen MT"/>
              </a:defRPr>
            </a:lvl4pPr>
            <a:lvl5pPr marL="0" indent="0">
              <a:lnSpc>
                <a:spcPct val="120000"/>
              </a:lnSpc>
              <a:spcBef>
                <a:spcPts val="1000"/>
              </a:spcBef>
              <a:buSzTx/>
              <a:buNone/>
              <a:defRPr sz="18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700"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with Caption">
    <p:bg>
      <p:bgPr>
        <a:solidFill>
          <a:srgbClr val="91C1D2"/>
        </a:solidFill>
      </p:bgPr>
    </p:bg>
    <p:spTree>
      <p:nvGrpSpPr>
        <p:cNvPr id="1" name=""/>
        <p:cNvGrpSpPr/>
        <p:nvPr/>
      </p:nvGrpSpPr>
      <p:grpSpPr>
        <a:xfrm>
          <a:off x="0" y="0"/>
          <a:ext cx="0" cy="0"/>
          <a:chOff x="0" y="0"/>
          <a:chExt cx="0" cy="0"/>
        </a:xfrm>
      </p:grpSpPr>
      <p:pic>
        <p:nvPicPr>
          <p:cNvPr id="707"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746" name="Group 7"/>
          <p:cNvGrpSpPr/>
          <p:nvPr/>
        </p:nvGrpSpPr>
        <p:grpSpPr>
          <a:xfrm>
            <a:off x="-14290" y="-3"/>
            <a:ext cx="9041779" cy="6858007"/>
            <a:chOff x="0" y="-1"/>
            <a:chExt cx="9041777" cy="6858005"/>
          </a:xfrm>
        </p:grpSpPr>
        <p:grpSp>
          <p:nvGrpSpPr>
            <p:cNvPr id="734" name="Group 8"/>
            <p:cNvGrpSpPr/>
            <p:nvPr/>
          </p:nvGrpSpPr>
          <p:grpSpPr>
            <a:xfrm>
              <a:off x="-1" y="-2"/>
              <a:ext cx="1213649" cy="6858007"/>
              <a:chOff x="0" y="0"/>
              <a:chExt cx="1213648" cy="6858005"/>
            </a:xfrm>
          </p:grpSpPr>
          <p:sp>
            <p:nvSpPr>
              <p:cNvPr id="708"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09"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10"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11"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12"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13"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14"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15"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16"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17"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18"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19"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20"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21"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22"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23"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24"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25"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26"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27"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28"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29"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30"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31"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32"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33"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745" name="Group 9"/>
            <p:cNvGrpSpPr/>
            <p:nvPr/>
          </p:nvGrpSpPr>
          <p:grpSpPr>
            <a:xfrm>
              <a:off x="8374229" y="-1"/>
              <a:ext cx="667549" cy="6848481"/>
              <a:chOff x="-1" y="0"/>
              <a:chExt cx="667547" cy="6848479"/>
            </a:xfrm>
          </p:grpSpPr>
          <p:sp>
            <p:nvSpPr>
              <p:cNvPr id="735"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36"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37"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38"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39"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40"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41"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42"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43"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44"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747" name="Title Text"/>
          <p:cNvSpPr txBox="1"/>
          <p:nvPr>
            <p:ph type="title"/>
          </p:nvPr>
        </p:nvSpPr>
        <p:spPr>
          <a:xfrm>
            <a:off x="1084658" y="609600"/>
            <a:ext cx="6977067" cy="2748429"/>
          </a:xfrm>
          <a:prstGeom prst="rect">
            <a:avLst/>
          </a:prstGeom>
        </p:spPr>
        <p:txBody>
          <a:bodyPr anchor="ctr"/>
          <a:lstStyle>
            <a:lvl1pPr algn="l">
              <a:lnSpc>
                <a:spcPct val="90000"/>
              </a:lnSpc>
              <a:defRPr cap="all" sz="3600">
                <a:solidFill>
                  <a:srgbClr val="000000"/>
                </a:solidFill>
                <a:latin typeface="Tw Cen MT"/>
                <a:ea typeface="Tw Cen MT"/>
                <a:cs typeface="Tw Cen MT"/>
                <a:sym typeface="Tw Cen MT"/>
              </a:defRPr>
            </a:lvl1pPr>
          </a:lstStyle>
          <a:p>
            <a:pPr/>
            <a:r>
              <a:t>Title Text</a:t>
            </a:r>
          </a:p>
        </p:txBody>
      </p:sp>
      <p:sp>
        <p:nvSpPr>
          <p:cNvPr id="748" name="Body Level One…"/>
          <p:cNvSpPr txBox="1"/>
          <p:nvPr>
            <p:ph type="body" sz="quarter" idx="1"/>
          </p:nvPr>
        </p:nvSpPr>
        <p:spPr>
          <a:xfrm>
            <a:off x="1290484" y="3365555"/>
            <a:ext cx="6564225" cy="548970"/>
          </a:xfrm>
          <a:prstGeom prst="rect">
            <a:avLst/>
          </a:prstGeom>
        </p:spPr>
        <p:txBody>
          <a:bodyPr/>
          <a:lstStyle>
            <a:lvl1pPr marL="0" indent="0">
              <a:lnSpc>
                <a:spcPct val="120000"/>
              </a:lnSpc>
              <a:spcBef>
                <a:spcPts val="1000"/>
              </a:spcBef>
              <a:buSzTx/>
              <a:buNone/>
              <a:defRPr sz="1400">
                <a:latin typeface="Tw Cen MT"/>
                <a:ea typeface="Tw Cen MT"/>
                <a:cs typeface="Tw Cen MT"/>
                <a:sym typeface="Tw Cen MT"/>
              </a:defRPr>
            </a:lvl1pPr>
            <a:lvl2pPr marL="0" indent="0">
              <a:lnSpc>
                <a:spcPct val="120000"/>
              </a:lnSpc>
              <a:spcBef>
                <a:spcPts val="1000"/>
              </a:spcBef>
              <a:buSzTx/>
              <a:buNone/>
              <a:defRPr sz="1400">
                <a:latin typeface="Tw Cen MT"/>
                <a:ea typeface="Tw Cen MT"/>
                <a:cs typeface="Tw Cen MT"/>
                <a:sym typeface="Tw Cen MT"/>
              </a:defRPr>
            </a:lvl2pPr>
            <a:lvl3pPr marL="0" indent="0">
              <a:lnSpc>
                <a:spcPct val="120000"/>
              </a:lnSpc>
              <a:spcBef>
                <a:spcPts val="1000"/>
              </a:spcBef>
              <a:buSzTx/>
              <a:buNone/>
              <a:defRPr sz="1400">
                <a:latin typeface="Tw Cen MT"/>
                <a:ea typeface="Tw Cen MT"/>
                <a:cs typeface="Tw Cen MT"/>
                <a:sym typeface="Tw Cen MT"/>
              </a:defRPr>
            </a:lvl3pPr>
            <a:lvl4pPr marL="0" indent="0">
              <a:lnSpc>
                <a:spcPct val="120000"/>
              </a:lnSpc>
              <a:spcBef>
                <a:spcPts val="1000"/>
              </a:spcBef>
              <a:buSzTx/>
              <a:buNone/>
              <a:defRPr sz="1400">
                <a:latin typeface="Tw Cen MT"/>
                <a:ea typeface="Tw Cen MT"/>
                <a:cs typeface="Tw Cen MT"/>
                <a:sym typeface="Tw Cen MT"/>
              </a:defRPr>
            </a:lvl4pPr>
            <a:lvl5pPr marL="0" indent="0">
              <a:lnSpc>
                <a:spcPct val="120000"/>
              </a:lnSpc>
              <a:spcBef>
                <a:spcPts val="1000"/>
              </a:spcBef>
              <a:buSzTx/>
              <a:buNone/>
              <a:defRPr sz="14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749" name="Text Placeholder 3"/>
          <p:cNvSpPr/>
          <p:nvPr>
            <p:ph type="body" sz="quarter" idx="21"/>
          </p:nvPr>
        </p:nvSpPr>
        <p:spPr>
          <a:xfrm>
            <a:off x="856057" y="4309919"/>
            <a:ext cx="7429504" cy="1489498"/>
          </a:xfrm>
          <a:prstGeom prst="rect">
            <a:avLst/>
          </a:prstGeom>
        </p:spPr>
        <p:txBody>
          <a:bodyPr anchor="ctr"/>
          <a:lstStyle/>
          <a:p>
            <a:pPr/>
          </a:p>
        </p:txBody>
      </p:sp>
      <p:sp>
        <p:nvSpPr>
          <p:cNvPr id="750" name="TextBox 51"/>
          <p:cNvSpPr txBox="1"/>
          <p:nvPr/>
        </p:nvSpPr>
        <p:spPr>
          <a:xfrm>
            <a:off x="742298" y="412677"/>
            <a:ext cx="365762" cy="11963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defRPr cap="all" sz="8000">
                <a:latin typeface="Tw Cen MT"/>
                <a:ea typeface="Tw Cen MT"/>
                <a:cs typeface="Tw Cen MT"/>
                <a:sym typeface="Tw Cen MT"/>
              </a:defRPr>
            </a:lvl1pPr>
          </a:lstStyle>
          <a:p>
            <a:pPr/>
            <a:r>
              <a:t>“</a:t>
            </a:r>
          </a:p>
        </p:txBody>
      </p:sp>
      <p:sp>
        <p:nvSpPr>
          <p:cNvPr id="751" name="TextBox 52"/>
          <p:cNvSpPr txBox="1"/>
          <p:nvPr/>
        </p:nvSpPr>
        <p:spPr>
          <a:xfrm>
            <a:off x="7863192" y="2459190"/>
            <a:ext cx="365762" cy="11963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defRPr cap="all" sz="8000">
                <a:latin typeface="Tw Cen MT"/>
                <a:ea typeface="Tw Cen MT"/>
                <a:cs typeface="Tw Cen MT"/>
                <a:sym typeface="Tw Cen MT"/>
              </a:defRPr>
            </a:lvl1pPr>
          </a:lstStyle>
          <a:p>
            <a:pPr/>
            <a:r>
              <a:t>”</a:t>
            </a:r>
          </a:p>
        </p:txBody>
      </p:sp>
      <p:sp>
        <p:nvSpPr>
          <p:cNvPr id="752"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Name Card">
    <p:bg>
      <p:bgPr>
        <a:solidFill>
          <a:srgbClr val="91C1D2"/>
        </a:solidFill>
      </p:bgPr>
    </p:bg>
    <p:spTree>
      <p:nvGrpSpPr>
        <p:cNvPr id="1" name=""/>
        <p:cNvGrpSpPr/>
        <p:nvPr/>
      </p:nvGrpSpPr>
      <p:grpSpPr>
        <a:xfrm>
          <a:off x="0" y="0"/>
          <a:ext cx="0" cy="0"/>
          <a:chOff x="0" y="0"/>
          <a:chExt cx="0" cy="0"/>
        </a:xfrm>
      </p:grpSpPr>
      <p:pic>
        <p:nvPicPr>
          <p:cNvPr id="759"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798" name="Group 7"/>
          <p:cNvGrpSpPr/>
          <p:nvPr/>
        </p:nvGrpSpPr>
        <p:grpSpPr>
          <a:xfrm>
            <a:off x="-14290" y="-3"/>
            <a:ext cx="9041779" cy="6858007"/>
            <a:chOff x="0" y="-1"/>
            <a:chExt cx="9041777" cy="6858005"/>
          </a:xfrm>
        </p:grpSpPr>
        <p:grpSp>
          <p:nvGrpSpPr>
            <p:cNvPr id="786" name="Group 8"/>
            <p:cNvGrpSpPr/>
            <p:nvPr/>
          </p:nvGrpSpPr>
          <p:grpSpPr>
            <a:xfrm>
              <a:off x="-1" y="-2"/>
              <a:ext cx="1213649" cy="6858007"/>
              <a:chOff x="0" y="0"/>
              <a:chExt cx="1213648" cy="6858005"/>
            </a:xfrm>
          </p:grpSpPr>
          <p:sp>
            <p:nvSpPr>
              <p:cNvPr id="760"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61"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62"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63"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64"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65"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66"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67"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68"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69"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70"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71"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72"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73"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74"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75"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76"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77"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78"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79"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80"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81"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82"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83"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84"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85"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797" name="Group 9"/>
            <p:cNvGrpSpPr/>
            <p:nvPr/>
          </p:nvGrpSpPr>
          <p:grpSpPr>
            <a:xfrm>
              <a:off x="8374229" y="-1"/>
              <a:ext cx="667549" cy="6848481"/>
              <a:chOff x="-1" y="0"/>
              <a:chExt cx="667547" cy="6848479"/>
            </a:xfrm>
          </p:grpSpPr>
          <p:sp>
            <p:nvSpPr>
              <p:cNvPr id="787"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88"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89"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90"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91"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92"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93"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94"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95"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796"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799" name="Title Text"/>
          <p:cNvSpPr txBox="1"/>
          <p:nvPr>
            <p:ph type="title"/>
          </p:nvPr>
        </p:nvSpPr>
        <p:spPr>
          <a:xfrm>
            <a:off x="856058" y="2134042"/>
            <a:ext cx="7429501" cy="2511837"/>
          </a:xfrm>
          <a:prstGeom prst="rect">
            <a:avLst/>
          </a:prstGeom>
        </p:spPr>
        <p:txBody>
          <a:bodyPr anchor="b"/>
          <a:lstStyle>
            <a:lvl1pPr algn="l">
              <a:lnSpc>
                <a:spcPct val="90000"/>
              </a:lnSpc>
              <a:defRPr cap="all" sz="3600">
                <a:solidFill>
                  <a:srgbClr val="000000"/>
                </a:solidFill>
                <a:latin typeface="Tw Cen MT"/>
                <a:ea typeface="Tw Cen MT"/>
                <a:cs typeface="Tw Cen MT"/>
                <a:sym typeface="Tw Cen MT"/>
              </a:defRPr>
            </a:lvl1pPr>
          </a:lstStyle>
          <a:p>
            <a:pPr/>
            <a:r>
              <a:t>Title Text</a:t>
            </a:r>
          </a:p>
        </p:txBody>
      </p:sp>
      <p:sp>
        <p:nvSpPr>
          <p:cNvPr id="800" name="Body Level One…"/>
          <p:cNvSpPr txBox="1"/>
          <p:nvPr>
            <p:ph type="body" sz="quarter" idx="1"/>
          </p:nvPr>
        </p:nvSpPr>
        <p:spPr>
          <a:xfrm>
            <a:off x="856023" y="4657654"/>
            <a:ext cx="7428380" cy="1140646"/>
          </a:xfrm>
          <a:prstGeom prst="rect">
            <a:avLst/>
          </a:prstGeom>
        </p:spPr>
        <p:txBody>
          <a:bodyPr/>
          <a:lstStyle>
            <a:lvl1pPr marL="0" indent="0">
              <a:lnSpc>
                <a:spcPct val="120000"/>
              </a:lnSpc>
              <a:spcBef>
                <a:spcPts val="1000"/>
              </a:spcBef>
              <a:buSzTx/>
              <a:buNone/>
              <a:defRPr sz="1800">
                <a:latin typeface="Tw Cen MT"/>
                <a:ea typeface="Tw Cen MT"/>
                <a:cs typeface="Tw Cen MT"/>
                <a:sym typeface="Tw Cen MT"/>
              </a:defRPr>
            </a:lvl1pPr>
            <a:lvl2pPr marL="0" indent="0">
              <a:lnSpc>
                <a:spcPct val="120000"/>
              </a:lnSpc>
              <a:spcBef>
                <a:spcPts val="1000"/>
              </a:spcBef>
              <a:buSzTx/>
              <a:buNone/>
              <a:defRPr sz="1800">
                <a:latin typeface="Tw Cen MT"/>
                <a:ea typeface="Tw Cen MT"/>
                <a:cs typeface="Tw Cen MT"/>
                <a:sym typeface="Tw Cen MT"/>
              </a:defRPr>
            </a:lvl2pPr>
            <a:lvl3pPr marL="0" indent="0">
              <a:lnSpc>
                <a:spcPct val="120000"/>
              </a:lnSpc>
              <a:spcBef>
                <a:spcPts val="1000"/>
              </a:spcBef>
              <a:buSzTx/>
              <a:buNone/>
              <a:defRPr sz="1800">
                <a:latin typeface="Tw Cen MT"/>
                <a:ea typeface="Tw Cen MT"/>
                <a:cs typeface="Tw Cen MT"/>
                <a:sym typeface="Tw Cen MT"/>
              </a:defRPr>
            </a:lvl3pPr>
            <a:lvl4pPr marL="0" indent="0">
              <a:lnSpc>
                <a:spcPct val="120000"/>
              </a:lnSpc>
              <a:spcBef>
                <a:spcPts val="1000"/>
              </a:spcBef>
              <a:buSzTx/>
              <a:buNone/>
              <a:defRPr sz="1800">
                <a:latin typeface="Tw Cen MT"/>
                <a:ea typeface="Tw Cen MT"/>
                <a:cs typeface="Tw Cen MT"/>
                <a:sym typeface="Tw Cen MT"/>
              </a:defRPr>
            </a:lvl4pPr>
            <a:lvl5pPr marL="0" indent="0">
              <a:lnSpc>
                <a:spcPct val="120000"/>
              </a:lnSpc>
              <a:spcBef>
                <a:spcPts val="1000"/>
              </a:spcBef>
              <a:buSzTx/>
              <a:buNone/>
              <a:defRPr sz="18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801"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Column">
    <p:bg>
      <p:bgPr>
        <a:solidFill>
          <a:srgbClr val="91C1D2"/>
        </a:solidFill>
      </p:bgPr>
    </p:bg>
    <p:spTree>
      <p:nvGrpSpPr>
        <p:cNvPr id="1" name=""/>
        <p:cNvGrpSpPr/>
        <p:nvPr/>
      </p:nvGrpSpPr>
      <p:grpSpPr>
        <a:xfrm>
          <a:off x="0" y="0"/>
          <a:ext cx="0" cy="0"/>
          <a:chOff x="0" y="0"/>
          <a:chExt cx="0" cy="0"/>
        </a:xfrm>
      </p:grpSpPr>
      <p:pic>
        <p:nvPicPr>
          <p:cNvPr id="808"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847" name="Group 7"/>
          <p:cNvGrpSpPr/>
          <p:nvPr/>
        </p:nvGrpSpPr>
        <p:grpSpPr>
          <a:xfrm>
            <a:off x="-14290" y="-3"/>
            <a:ext cx="9041779" cy="6858007"/>
            <a:chOff x="0" y="-1"/>
            <a:chExt cx="9041777" cy="6858005"/>
          </a:xfrm>
        </p:grpSpPr>
        <p:grpSp>
          <p:nvGrpSpPr>
            <p:cNvPr id="835" name="Group 8"/>
            <p:cNvGrpSpPr/>
            <p:nvPr/>
          </p:nvGrpSpPr>
          <p:grpSpPr>
            <a:xfrm>
              <a:off x="-1" y="-2"/>
              <a:ext cx="1213649" cy="6858007"/>
              <a:chOff x="0" y="0"/>
              <a:chExt cx="1213648" cy="6858005"/>
            </a:xfrm>
          </p:grpSpPr>
          <p:sp>
            <p:nvSpPr>
              <p:cNvPr id="809"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10"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11"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12"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13"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14"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15"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16"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17"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18"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19"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20"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21"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22"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23"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24"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25"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26"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27"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28"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29"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30"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31"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32"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33"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34"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846" name="Group 9"/>
            <p:cNvGrpSpPr/>
            <p:nvPr/>
          </p:nvGrpSpPr>
          <p:grpSpPr>
            <a:xfrm>
              <a:off x="8374229" y="-1"/>
              <a:ext cx="667549" cy="6848481"/>
              <a:chOff x="-1" y="0"/>
              <a:chExt cx="667547" cy="6848479"/>
            </a:xfrm>
          </p:grpSpPr>
          <p:sp>
            <p:nvSpPr>
              <p:cNvPr id="836"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37"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38"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39"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40"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41"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42"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43"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44"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45"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848" name="Title Text"/>
          <p:cNvSpPr txBox="1"/>
          <p:nvPr>
            <p:ph type="title"/>
          </p:nvPr>
        </p:nvSpPr>
        <p:spPr>
          <a:xfrm>
            <a:off x="856058" y="609600"/>
            <a:ext cx="7429502" cy="1905000"/>
          </a:xfrm>
          <a:prstGeom prst="rect">
            <a:avLst/>
          </a:prstGeom>
        </p:spPr>
        <p:txBody>
          <a:bodyPr anchor="ctr"/>
          <a:lstStyle>
            <a:lvl1pPr algn="l">
              <a:lnSpc>
                <a:spcPct val="90000"/>
              </a:lnSpc>
              <a:defRPr cap="all" sz="3600">
                <a:solidFill>
                  <a:srgbClr val="000000"/>
                </a:solidFill>
                <a:latin typeface="Tw Cen MT"/>
                <a:ea typeface="Tw Cen MT"/>
                <a:cs typeface="Tw Cen MT"/>
                <a:sym typeface="Tw Cen MT"/>
              </a:defRPr>
            </a:lvl1pPr>
          </a:lstStyle>
          <a:p>
            <a:pPr/>
            <a:r>
              <a:t>Title Text</a:t>
            </a:r>
          </a:p>
        </p:txBody>
      </p:sp>
      <p:sp>
        <p:nvSpPr>
          <p:cNvPr id="849" name="Body Level One…"/>
          <p:cNvSpPr txBox="1"/>
          <p:nvPr>
            <p:ph type="body" sz="quarter" idx="1"/>
          </p:nvPr>
        </p:nvSpPr>
        <p:spPr>
          <a:xfrm>
            <a:off x="856058" y="2674461"/>
            <a:ext cx="2397675" cy="685802"/>
          </a:xfrm>
          <a:prstGeom prst="rect">
            <a:avLst/>
          </a:prstGeom>
        </p:spPr>
        <p:txBody>
          <a:bodyPr anchor="b"/>
          <a:lstStyle>
            <a:lvl1pPr marL="0" indent="0">
              <a:lnSpc>
                <a:spcPct val="90000"/>
              </a:lnSpc>
              <a:spcBef>
                <a:spcPts val="1000"/>
              </a:spcBef>
              <a:buSzTx/>
              <a:buNone/>
              <a:defRPr cap="all" sz="2000">
                <a:latin typeface="Tw Cen MT"/>
                <a:ea typeface="Tw Cen MT"/>
                <a:cs typeface="Tw Cen MT"/>
                <a:sym typeface="Tw Cen MT"/>
              </a:defRPr>
            </a:lvl1pPr>
            <a:lvl2pPr marL="0" indent="0">
              <a:lnSpc>
                <a:spcPct val="90000"/>
              </a:lnSpc>
              <a:spcBef>
                <a:spcPts val="1000"/>
              </a:spcBef>
              <a:buSzTx/>
              <a:buNone/>
              <a:defRPr cap="all" sz="2000">
                <a:latin typeface="Tw Cen MT"/>
                <a:ea typeface="Tw Cen MT"/>
                <a:cs typeface="Tw Cen MT"/>
                <a:sym typeface="Tw Cen MT"/>
              </a:defRPr>
            </a:lvl2pPr>
            <a:lvl3pPr marL="0" indent="0">
              <a:lnSpc>
                <a:spcPct val="90000"/>
              </a:lnSpc>
              <a:spcBef>
                <a:spcPts val="1000"/>
              </a:spcBef>
              <a:buSzTx/>
              <a:buNone/>
              <a:defRPr cap="all" sz="2000">
                <a:latin typeface="Tw Cen MT"/>
                <a:ea typeface="Tw Cen MT"/>
                <a:cs typeface="Tw Cen MT"/>
                <a:sym typeface="Tw Cen MT"/>
              </a:defRPr>
            </a:lvl3pPr>
            <a:lvl4pPr marL="0" indent="0">
              <a:lnSpc>
                <a:spcPct val="90000"/>
              </a:lnSpc>
              <a:spcBef>
                <a:spcPts val="1000"/>
              </a:spcBef>
              <a:buSzTx/>
              <a:buNone/>
              <a:defRPr cap="all" sz="2000">
                <a:latin typeface="Tw Cen MT"/>
                <a:ea typeface="Tw Cen MT"/>
                <a:cs typeface="Tw Cen MT"/>
                <a:sym typeface="Tw Cen MT"/>
              </a:defRPr>
            </a:lvl4pPr>
            <a:lvl5pPr marL="0" indent="0">
              <a:lnSpc>
                <a:spcPct val="90000"/>
              </a:lnSpc>
              <a:spcBef>
                <a:spcPts val="1000"/>
              </a:spcBef>
              <a:buSzTx/>
              <a:buNone/>
              <a:defRPr cap="all" sz="20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850" name="Text Placeholder 3"/>
          <p:cNvSpPr/>
          <p:nvPr>
            <p:ph type="body" sz="quarter" idx="21"/>
          </p:nvPr>
        </p:nvSpPr>
        <p:spPr>
          <a:xfrm>
            <a:off x="856058" y="3360263"/>
            <a:ext cx="2396434" cy="2430936"/>
          </a:xfrm>
          <a:prstGeom prst="rect">
            <a:avLst/>
          </a:prstGeom>
        </p:spPr>
        <p:txBody>
          <a:bodyPr/>
          <a:lstStyle/>
          <a:p>
            <a:pPr/>
          </a:p>
        </p:txBody>
      </p:sp>
      <p:sp>
        <p:nvSpPr>
          <p:cNvPr id="851" name="Text Placeholder 4"/>
          <p:cNvSpPr/>
          <p:nvPr>
            <p:ph type="body" sz="quarter" idx="22"/>
          </p:nvPr>
        </p:nvSpPr>
        <p:spPr>
          <a:xfrm>
            <a:off x="3386075" y="2677635"/>
            <a:ext cx="2388291" cy="685802"/>
          </a:xfrm>
          <a:prstGeom prst="rect">
            <a:avLst/>
          </a:prstGeom>
        </p:spPr>
        <p:txBody>
          <a:bodyPr anchor="b"/>
          <a:lstStyle/>
          <a:p>
            <a:pPr/>
          </a:p>
        </p:txBody>
      </p:sp>
      <p:sp>
        <p:nvSpPr>
          <p:cNvPr id="852" name="Text Placeholder 3"/>
          <p:cNvSpPr/>
          <p:nvPr>
            <p:ph type="body" sz="quarter" idx="23"/>
          </p:nvPr>
        </p:nvSpPr>
        <p:spPr>
          <a:xfrm>
            <a:off x="3386075" y="3363435"/>
            <a:ext cx="2388960" cy="2430936"/>
          </a:xfrm>
          <a:prstGeom prst="rect">
            <a:avLst/>
          </a:prstGeom>
        </p:spPr>
        <p:txBody>
          <a:bodyPr/>
          <a:lstStyle/>
          <a:p>
            <a:pPr/>
          </a:p>
        </p:txBody>
      </p:sp>
      <p:sp>
        <p:nvSpPr>
          <p:cNvPr id="853" name="Text Placeholder 4"/>
          <p:cNvSpPr/>
          <p:nvPr>
            <p:ph type="body" sz="quarter" idx="24"/>
          </p:nvPr>
        </p:nvSpPr>
        <p:spPr>
          <a:xfrm>
            <a:off x="5889330" y="2674461"/>
            <a:ext cx="2396229" cy="685802"/>
          </a:xfrm>
          <a:prstGeom prst="rect">
            <a:avLst/>
          </a:prstGeom>
        </p:spPr>
        <p:txBody>
          <a:bodyPr anchor="b"/>
          <a:lstStyle/>
          <a:p>
            <a:pPr/>
          </a:p>
        </p:txBody>
      </p:sp>
      <p:sp>
        <p:nvSpPr>
          <p:cNvPr id="854" name="Text Placeholder 3"/>
          <p:cNvSpPr/>
          <p:nvPr>
            <p:ph type="body" sz="quarter" idx="25"/>
          </p:nvPr>
        </p:nvSpPr>
        <p:spPr>
          <a:xfrm>
            <a:off x="5889330" y="3360263"/>
            <a:ext cx="2396229" cy="2430936"/>
          </a:xfrm>
          <a:prstGeom prst="rect">
            <a:avLst/>
          </a:prstGeom>
        </p:spPr>
        <p:txBody>
          <a:bodyPr/>
          <a:lstStyle/>
          <a:p>
            <a:pPr/>
          </a:p>
        </p:txBody>
      </p:sp>
      <p:sp>
        <p:nvSpPr>
          <p:cNvPr id="855"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Picture Column">
    <p:bg>
      <p:bgPr>
        <a:solidFill>
          <a:srgbClr val="91C1D2"/>
        </a:solidFill>
      </p:bgPr>
    </p:bg>
    <p:spTree>
      <p:nvGrpSpPr>
        <p:cNvPr id="1" name=""/>
        <p:cNvGrpSpPr/>
        <p:nvPr/>
      </p:nvGrpSpPr>
      <p:grpSpPr>
        <a:xfrm>
          <a:off x="0" y="0"/>
          <a:ext cx="0" cy="0"/>
          <a:chOff x="0" y="0"/>
          <a:chExt cx="0" cy="0"/>
        </a:xfrm>
      </p:grpSpPr>
      <p:pic>
        <p:nvPicPr>
          <p:cNvPr id="862"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901" name="Group 7"/>
          <p:cNvGrpSpPr/>
          <p:nvPr/>
        </p:nvGrpSpPr>
        <p:grpSpPr>
          <a:xfrm>
            <a:off x="-14290" y="-3"/>
            <a:ext cx="9041779" cy="6858007"/>
            <a:chOff x="0" y="-1"/>
            <a:chExt cx="9041777" cy="6858005"/>
          </a:xfrm>
        </p:grpSpPr>
        <p:grpSp>
          <p:nvGrpSpPr>
            <p:cNvPr id="889" name="Group 8"/>
            <p:cNvGrpSpPr/>
            <p:nvPr/>
          </p:nvGrpSpPr>
          <p:grpSpPr>
            <a:xfrm>
              <a:off x="-1" y="-2"/>
              <a:ext cx="1213649" cy="6858007"/>
              <a:chOff x="0" y="0"/>
              <a:chExt cx="1213648" cy="6858005"/>
            </a:xfrm>
          </p:grpSpPr>
          <p:sp>
            <p:nvSpPr>
              <p:cNvPr id="863"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64"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65"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66"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67"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68"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69"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70"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71"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72"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73"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74"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75"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76"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77"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78"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79"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80"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81"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82"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83"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84"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85"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86"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87"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88"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900" name="Group 9"/>
            <p:cNvGrpSpPr/>
            <p:nvPr/>
          </p:nvGrpSpPr>
          <p:grpSpPr>
            <a:xfrm>
              <a:off x="8374229" y="-1"/>
              <a:ext cx="667549" cy="6848481"/>
              <a:chOff x="-1" y="0"/>
              <a:chExt cx="667547" cy="6848479"/>
            </a:xfrm>
          </p:grpSpPr>
          <p:sp>
            <p:nvSpPr>
              <p:cNvPr id="890"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91"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92"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93"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94"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95"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96"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97"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98"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899"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902" name="Title Text"/>
          <p:cNvSpPr txBox="1"/>
          <p:nvPr>
            <p:ph type="title"/>
          </p:nvPr>
        </p:nvSpPr>
        <p:spPr>
          <a:xfrm>
            <a:off x="856058" y="609600"/>
            <a:ext cx="7429501" cy="1905000"/>
          </a:xfrm>
          <a:prstGeom prst="rect">
            <a:avLst/>
          </a:prstGeom>
        </p:spPr>
        <p:txBody>
          <a:bodyPr anchor="ctr"/>
          <a:lstStyle>
            <a:lvl1pPr algn="l">
              <a:lnSpc>
                <a:spcPct val="90000"/>
              </a:lnSpc>
              <a:defRPr cap="all" sz="3600">
                <a:solidFill>
                  <a:srgbClr val="000000"/>
                </a:solidFill>
                <a:latin typeface="Tw Cen MT"/>
                <a:ea typeface="Tw Cen MT"/>
                <a:cs typeface="Tw Cen MT"/>
                <a:sym typeface="Tw Cen MT"/>
              </a:defRPr>
            </a:lvl1pPr>
          </a:lstStyle>
          <a:p>
            <a:pPr/>
            <a:r>
              <a:t>Title Text</a:t>
            </a:r>
          </a:p>
        </p:txBody>
      </p:sp>
      <p:sp>
        <p:nvSpPr>
          <p:cNvPr id="903" name="Body Level One…"/>
          <p:cNvSpPr txBox="1"/>
          <p:nvPr>
            <p:ph type="body" sz="quarter" idx="1"/>
          </p:nvPr>
        </p:nvSpPr>
        <p:spPr>
          <a:xfrm>
            <a:off x="856058" y="4404595"/>
            <a:ext cx="2396434" cy="576264"/>
          </a:xfrm>
          <a:prstGeom prst="rect">
            <a:avLst/>
          </a:prstGeom>
        </p:spPr>
        <p:txBody>
          <a:bodyPr anchor="b"/>
          <a:lstStyle>
            <a:lvl1pPr marL="0" indent="0">
              <a:lnSpc>
                <a:spcPct val="90000"/>
              </a:lnSpc>
              <a:spcBef>
                <a:spcPts val="1000"/>
              </a:spcBef>
              <a:buSzTx/>
              <a:buNone/>
              <a:defRPr cap="all" sz="2000">
                <a:latin typeface="Tw Cen MT"/>
                <a:ea typeface="Tw Cen MT"/>
                <a:cs typeface="Tw Cen MT"/>
                <a:sym typeface="Tw Cen MT"/>
              </a:defRPr>
            </a:lvl1pPr>
            <a:lvl2pPr marL="0" indent="0">
              <a:lnSpc>
                <a:spcPct val="90000"/>
              </a:lnSpc>
              <a:spcBef>
                <a:spcPts val="1000"/>
              </a:spcBef>
              <a:buSzTx/>
              <a:buNone/>
              <a:defRPr cap="all" sz="2000">
                <a:latin typeface="Tw Cen MT"/>
                <a:ea typeface="Tw Cen MT"/>
                <a:cs typeface="Tw Cen MT"/>
                <a:sym typeface="Tw Cen MT"/>
              </a:defRPr>
            </a:lvl2pPr>
            <a:lvl3pPr marL="0" indent="0">
              <a:lnSpc>
                <a:spcPct val="90000"/>
              </a:lnSpc>
              <a:spcBef>
                <a:spcPts val="1000"/>
              </a:spcBef>
              <a:buSzTx/>
              <a:buNone/>
              <a:defRPr cap="all" sz="2000">
                <a:latin typeface="Tw Cen MT"/>
                <a:ea typeface="Tw Cen MT"/>
                <a:cs typeface="Tw Cen MT"/>
                <a:sym typeface="Tw Cen MT"/>
              </a:defRPr>
            </a:lvl3pPr>
            <a:lvl4pPr marL="0" indent="0">
              <a:lnSpc>
                <a:spcPct val="90000"/>
              </a:lnSpc>
              <a:spcBef>
                <a:spcPts val="1000"/>
              </a:spcBef>
              <a:buSzTx/>
              <a:buNone/>
              <a:defRPr cap="all" sz="2000">
                <a:latin typeface="Tw Cen MT"/>
                <a:ea typeface="Tw Cen MT"/>
                <a:cs typeface="Tw Cen MT"/>
                <a:sym typeface="Tw Cen MT"/>
              </a:defRPr>
            </a:lvl4pPr>
            <a:lvl5pPr marL="0" indent="0">
              <a:lnSpc>
                <a:spcPct val="90000"/>
              </a:lnSpc>
              <a:spcBef>
                <a:spcPts val="1000"/>
              </a:spcBef>
              <a:buSzTx/>
              <a:buNone/>
              <a:defRPr cap="all" sz="20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904" name="Picture Placeholder 2"/>
          <p:cNvSpPr/>
          <p:nvPr>
            <p:ph type="pic" sz="quarter" idx="21"/>
          </p:nvPr>
        </p:nvSpPr>
        <p:spPr>
          <a:xfrm>
            <a:off x="856058" y="2666998"/>
            <a:ext cx="2396433" cy="1524002"/>
          </a:xfrm>
          <a:prstGeom prst="rect">
            <a:avLst/>
          </a:prstGeom>
          <a:ln w="19050" cap="sq">
            <a:solidFill>
              <a:srgbClr val="2077D4">
                <a:alpha val="60000"/>
              </a:srgbClr>
            </a:solidFill>
            <a:miter lim="800000"/>
          </a:ln>
          <a:effectLst>
            <a:outerShdw sx="100000" sy="100000" kx="0" ky="0" algn="b" rotWithShape="0" blurRad="88900" dist="38100" dir="5400000">
              <a:srgbClr val="000000">
                <a:alpha val="40000"/>
              </a:srgbClr>
            </a:outerShdw>
          </a:effectLst>
        </p:spPr>
        <p:txBody>
          <a:bodyPr lIns="91439" tIns="45719" rIns="91439" bIns="45719">
            <a:noAutofit/>
          </a:bodyPr>
          <a:lstStyle/>
          <a:p>
            <a:pPr/>
          </a:p>
        </p:txBody>
      </p:sp>
      <p:sp>
        <p:nvSpPr>
          <p:cNvPr id="905" name="Text Placeholder 3"/>
          <p:cNvSpPr/>
          <p:nvPr>
            <p:ph type="body" sz="quarter" idx="22"/>
          </p:nvPr>
        </p:nvSpPr>
        <p:spPr>
          <a:xfrm>
            <a:off x="856058" y="4980859"/>
            <a:ext cx="2396433" cy="817845"/>
          </a:xfrm>
          <a:prstGeom prst="rect">
            <a:avLst/>
          </a:prstGeom>
        </p:spPr>
        <p:txBody>
          <a:bodyPr/>
          <a:lstStyle/>
          <a:p>
            <a:pPr/>
          </a:p>
        </p:txBody>
      </p:sp>
      <p:sp>
        <p:nvSpPr>
          <p:cNvPr id="906" name="Text Placeholder 4"/>
          <p:cNvSpPr/>
          <p:nvPr>
            <p:ph type="body" sz="quarter" idx="23"/>
          </p:nvPr>
        </p:nvSpPr>
        <p:spPr>
          <a:xfrm>
            <a:off x="3366789" y="4404595"/>
            <a:ext cx="2400302" cy="576264"/>
          </a:xfrm>
          <a:prstGeom prst="rect">
            <a:avLst/>
          </a:prstGeom>
        </p:spPr>
        <p:txBody>
          <a:bodyPr anchor="b"/>
          <a:lstStyle/>
          <a:p>
            <a:pPr/>
          </a:p>
        </p:txBody>
      </p:sp>
      <p:sp>
        <p:nvSpPr>
          <p:cNvPr id="907" name="Picture Placeholder 2"/>
          <p:cNvSpPr/>
          <p:nvPr>
            <p:ph type="pic" sz="quarter" idx="24"/>
          </p:nvPr>
        </p:nvSpPr>
        <p:spPr>
          <a:xfrm>
            <a:off x="3366789" y="2666998"/>
            <a:ext cx="2399207" cy="1524002"/>
          </a:xfrm>
          <a:prstGeom prst="rect">
            <a:avLst/>
          </a:prstGeom>
          <a:ln w="19050" cap="sq">
            <a:solidFill>
              <a:srgbClr val="2077D4">
                <a:alpha val="60000"/>
              </a:srgbClr>
            </a:solidFill>
            <a:miter lim="800000"/>
          </a:ln>
          <a:effectLst>
            <a:outerShdw sx="100000" sy="100000" kx="0" ky="0" algn="b" rotWithShape="0" blurRad="88900" dist="38100" dir="5400000">
              <a:srgbClr val="000000">
                <a:alpha val="40000"/>
              </a:srgbClr>
            </a:outerShdw>
          </a:effectLst>
        </p:spPr>
        <p:txBody>
          <a:bodyPr lIns="91439" tIns="45719" rIns="91439" bIns="45719">
            <a:noAutofit/>
          </a:bodyPr>
          <a:lstStyle/>
          <a:p>
            <a:pPr/>
          </a:p>
        </p:txBody>
      </p:sp>
      <p:sp>
        <p:nvSpPr>
          <p:cNvPr id="908" name="Text Placeholder 3"/>
          <p:cNvSpPr/>
          <p:nvPr>
            <p:ph type="body" sz="quarter" idx="25"/>
          </p:nvPr>
        </p:nvSpPr>
        <p:spPr>
          <a:xfrm>
            <a:off x="3365694" y="4980856"/>
            <a:ext cx="2400302" cy="810344"/>
          </a:xfrm>
          <a:prstGeom prst="rect">
            <a:avLst/>
          </a:prstGeom>
        </p:spPr>
        <p:txBody>
          <a:bodyPr/>
          <a:lstStyle/>
          <a:p>
            <a:pPr/>
          </a:p>
        </p:txBody>
      </p:sp>
      <p:sp>
        <p:nvSpPr>
          <p:cNvPr id="909" name="Text Placeholder 4"/>
          <p:cNvSpPr/>
          <p:nvPr>
            <p:ph type="body" sz="quarter" idx="26"/>
          </p:nvPr>
        </p:nvSpPr>
        <p:spPr>
          <a:xfrm>
            <a:off x="5889426" y="4404595"/>
            <a:ext cx="2393058" cy="576264"/>
          </a:xfrm>
          <a:prstGeom prst="rect">
            <a:avLst/>
          </a:prstGeom>
        </p:spPr>
        <p:txBody>
          <a:bodyPr anchor="b"/>
          <a:lstStyle/>
          <a:p>
            <a:pPr/>
          </a:p>
        </p:txBody>
      </p:sp>
      <p:sp>
        <p:nvSpPr>
          <p:cNvPr id="910" name="Picture Placeholder 2"/>
          <p:cNvSpPr/>
          <p:nvPr>
            <p:ph type="pic" sz="quarter" idx="27"/>
          </p:nvPr>
        </p:nvSpPr>
        <p:spPr>
          <a:xfrm>
            <a:off x="5889330" y="2666998"/>
            <a:ext cx="2396229" cy="1524002"/>
          </a:xfrm>
          <a:prstGeom prst="rect">
            <a:avLst/>
          </a:prstGeom>
          <a:ln w="19050" cap="sq">
            <a:solidFill>
              <a:srgbClr val="2077D4">
                <a:alpha val="60000"/>
              </a:srgbClr>
            </a:solidFill>
            <a:miter lim="800000"/>
          </a:ln>
          <a:effectLst>
            <a:outerShdw sx="100000" sy="100000" kx="0" ky="0" algn="b" rotWithShape="0" blurRad="88900" dist="38100" dir="5400000">
              <a:srgbClr val="000000">
                <a:alpha val="40000"/>
              </a:srgbClr>
            </a:outerShdw>
          </a:effectLst>
        </p:spPr>
        <p:txBody>
          <a:bodyPr lIns="91439" tIns="45719" rIns="91439" bIns="45719">
            <a:noAutofit/>
          </a:bodyPr>
          <a:lstStyle/>
          <a:p>
            <a:pPr/>
          </a:p>
        </p:txBody>
      </p:sp>
      <p:sp>
        <p:nvSpPr>
          <p:cNvPr id="911" name="Text Placeholder 3"/>
          <p:cNvSpPr/>
          <p:nvPr>
            <p:ph type="body" sz="quarter" idx="28"/>
          </p:nvPr>
        </p:nvSpPr>
        <p:spPr>
          <a:xfrm>
            <a:off x="5889330" y="4980854"/>
            <a:ext cx="2396229" cy="810347"/>
          </a:xfrm>
          <a:prstGeom prst="rect">
            <a:avLst/>
          </a:prstGeom>
        </p:spPr>
        <p:txBody>
          <a:bodyPr/>
          <a:lstStyle/>
          <a:p>
            <a:pPr/>
          </a:p>
        </p:txBody>
      </p:sp>
      <p:sp>
        <p:nvSpPr>
          <p:cNvPr id="912"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p:bg>
      <p:bgPr>
        <a:solidFill>
          <a:srgbClr val="91C1D2"/>
        </a:solidFill>
      </p:bgPr>
    </p:bg>
    <p:spTree>
      <p:nvGrpSpPr>
        <p:cNvPr id="1" name=""/>
        <p:cNvGrpSpPr/>
        <p:nvPr/>
      </p:nvGrpSpPr>
      <p:grpSpPr>
        <a:xfrm>
          <a:off x="0" y="0"/>
          <a:ext cx="0" cy="0"/>
          <a:chOff x="0" y="0"/>
          <a:chExt cx="0" cy="0"/>
        </a:xfrm>
      </p:grpSpPr>
      <p:pic>
        <p:nvPicPr>
          <p:cNvPr id="919" name="Picture 2" descr="Picture 2"/>
          <p:cNvPicPr>
            <a:picLocks noChangeAspect="1"/>
          </p:cNvPicPr>
          <p:nvPr/>
        </p:nvPicPr>
        <p:blipFill>
          <a:blip r:embed="rId2">
            <a:extLst/>
          </a:blip>
          <a:stretch>
            <a:fillRect/>
          </a:stretch>
        </p:blipFill>
        <p:spPr>
          <a:xfrm>
            <a:off x="1" y="-3"/>
            <a:ext cx="9144004" cy="6858004"/>
          </a:xfrm>
          <a:prstGeom prst="rect">
            <a:avLst/>
          </a:prstGeom>
          <a:ln w="12700">
            <a:miter lim="400000"/>
          </a:ln>
        </p:spPr>
      </p:pic>
      <p:grpSp>
        <p:nvGrpSpPr>
          <p:cNvPr id="958" name="Group 7"/>
          <p:cNvGrpSpPr/>
          <p:nvPr/>
        </p:nvGrpSpPr>
        <p:grpSpPr>
          <a:xfrm>
            <a:off x="-14290" y="-3"/>
            <a:ext cx="9041779" cy="6858007"/>
            <a:chOff x="0" y="-1"/>
            <a:chExt cx="9041777" cy="6858005"/>
          </a:xfrm>
        </p:grpSpPr>
        <p:grpSp>
          <p:nvGrpSpPr>
            <p:cNvPr id="946" name="Group 8"/>
            <p:cNvGrpSpPr/>
            <p:nvPr/>
          </p:nvGrpSpPr>
          <p:grpSpPr>
            <a:xfrm>
              <a:off x="-1" y="-2"/>
              <a:ext cx="1213649" cy="6858007"/>
              <a:chOff x="0" y="0"/>
              <a:chExt cx="1213648" cy="6858005"/>
            </a:xfrm>
          </p:grpSpPr>
          <p:sp>
            <p:nvSpPr>
              <p:cNvPr id="920" name="Rectangle 5"/>
              <p:cNvSpPr/>
              <p:nvPr/>
            </p:nvSpPr>
            <p:spPr>
              <a:xfrm>
                <a:off x="128587" y="4763"/>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21" name="Freeform 6"/>
              <p:cNvSpPr/>
              <p:nvPr/>
            </p:nvSpPr>
            <p:spPr>
              <a:xfrm>
                <a:off x="47624" y="2176463"/>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22" name="Freeform 7"/>
              <p:cNvSpPr/>
              <p:nvPr/>
            </p:nvSpPr>
            <p:spPr>
              <a:xfrm>
                <a:off x="42862" y="4021139"/>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23" name="Freeform 8"/>
              <p:cNvSpPr/>
              <p:nvPr/>
            </p:nvSpPr>
            <p:spPr>
              <a:xfrm>
                <a:off x="214312" y="4763"/>
                <a:ext cx="369890" cy="18113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24" name="Freeform 9"/>
              <p:cNvSpPr/>
              <p:nvPr/>
            </p:nvSpPr>
            <p:spPr>
              <a:xfrm>
                <a:off x="517524" y="1801813"/>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25" name="Freeform 10"/>
              <p:cNvSpPr/>
              <p:nvPr/>
            </p:nvSpPr>
            <p:spPr>
              <a:xfrm>
                <a:off x="300037" y="4762"/>
                <a:ext cx="369890" cy="1430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26" name="Freeform 11"/>
              <p:cNvSpPr/>
              <p:nvPr/>
            </p:nvSpPr>
            <p:spPr>
              <a:xfrm>
                <a:off x="560387" y="0"/>
                <a:ext cx="152402"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27" name="Freeform 12"/>
              <p:cNvSpPr/>
              <p:nvPr/>
            </p:nvSpPr>
            <p:spPr>
              <a:xfrm>
                <a:off x="603249" y="1420812"/>
                <a:ext cx="190502" cy="19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28" name="Freeform 13"/>
              <p:cNvSpPr/>
              <p:nvPr/>
            </p:nvSpPr>
            <p:spPr>
              <a:xfrm>
                <a:off x="603249" y="903287"/>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29" name="Freeform 14"/>
              <p:cNvSpPr/>
              <p:nvPr/>
            </p:nvSpPr>
            <p:spPr>
              <a:xfrm>
                <a:off x="655637" y="0"/>
                <a:ext cx="422278"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30" name="Freeform 15"/>
              <p:cNvSpPr/>
              <p:nvPr/>
            </p:nvSpPr>
            <p:spPr>
              <a:xfrm>
                <a:off x="1042194" y="488949"/>
                <a:ext cx="147640" cy="147640"/>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31" name="Freeform 17"/>
              <p:cNvSpPr/>
              <p:nvPr/>
            </p:nvSpPr>
            <p:spPr>
              <a:xfrm>
                <a:off x="23812" y="1801813"/>
                <a:ext cx="123827" cy="127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32" name="Freeform 18"/>
              <p:cNvSpPr/>
              <p:nvPr/>
            </p:nvSpPr>
            <p:spPr>
              <a:xfrm>
                <a:off x="4763" y="3549651"/>
                <a:ext cx="147639" cy="4810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33" name="Freeform 19"/>
              <p:cNvSpPr/>
              <p:nvPr/>
            </p:nvSpPr>
            <p:spPr>
              <a:xfrm>
                <a:off x="142874" y="1382712"/>
                <a:ext cx="142877" cy="4762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34" name="Freeform 20"/>
              <p:cNvSpPr/>
              <p:nvPr/>
            </p:nvSpPr>
            <p:spPr>
              <a:xfrm>
                <a:off x="219074" y="1849438"/>
                <a:ext cx="114302" cy="107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35" name="Rectangle 21"/>
              <p:cNvSpPr/>
              <p:nvPr/>
            </p:nvSpPr>
            <p:spPr>
              <a:xfrm>
                <a:off x="147637" y="4662490"/>
                <a:ext cx="23814" cy="2181227"/>
              </a:xfrm>
              <a:prstGeom prst="rect">
                <a:avLst/>
              </a:pr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36" name="Freeform 22"/>
              <p:cNvSpPr/>
              <p:nvPr/>
            </p:nvSpPr>
            <p:spPr>
              <a:xfrm>
                <a:off x="238124" y="5041902"/>
                <a:ext cx="369890"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37" name="Freeform 23"/>
              <p:cNvSpPr/>
              <p:nvPr/>
            </p:nvSpPr>
            <p:spPr>
              <a:xfrm>
                <a:off x="66674" y="44815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38" name="Freeform 24"/>
              <p:cNvSpPr/>
              <p:nvPr/>
            </p:nvSpPr>
            <p:spPr>
              <a:xfrm>
                <a:off x="0" y="5627690"/>
                <a:ext cx="85726" cy="12160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39" name="Freeform 25"/>
              <p:cNvSpPr/>
              <p:nvPr/>
            </p:nvSpPr>
            <p:spPr>
              <a:xfrm>
                <a:off x="541337" y="4867277"/>
                <a:ext cx="190502"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40" name="Freeform 26"/>
              <p:cNvSpPr/>
              <p:nvPr/>
            </p:nvSpPr>
            <p:spPr>
              <a:xfrm>
                <a:off x="323849" y="5422902"/>
                <a:ext cx="374652" cy="14255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41" name="Freeform 27"/>
              <p:cNvSpPr/>
              <p:nvPr/>
            </p:nvSpPr>
            <p:spPr>
              <a:xfrm>
                <a:off x="584199" y="5945190"/>
                <a:ext cx="152402" cy="912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42" name="Freeform 28"/>
              <p:cNvSpPr/>
              <p:nvPr/>
            </p:nvSpPr>
            <p:spPr>
              <a:xfrm>
                <a:off x="627062" y="5246690"/>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43" name="Freeform 29"/>
              <p:cNvSpPr/>
              <p:nvPr/>
            </p:nvSpPr>
            <p:spPr>
              <a:xfrm>
                <a:off x="627062" y="5764215"/>
                <a:ext cx="190502"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44" name="Freeform 30"/>
              <p:cNvSpPr/>
              <p:nvPr/>
            </p:nvSpPr>
            <p:spPr>
              <a:xfrm>
                <a:off x="684212" y="6330953"/>
                <a:ext cx="417516" cy="5175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45" name="Freeform 31"/>
              <p:cNvSpPr/>
              <p:nvPr/>
            </p:nvSpPr>
            <p:spPr>
              <a:xfrm>
                <a:off x="1063625" y="6221416"/>
                <a:ext cx="150024" cy="147640"/>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09213B"/>
                  </a:gs>
                  <a:gs pos="100000">
                    <a:srgbClr val="E6F4F8"/>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nvGrpSpPr>
            <p:cNvPr id="957" name="Group 9"/>
            <p:cNvGrpSpPr/>
            <p:nvPr/>
          </p:nvGrpSpPr>
          <p:grpSpPr>
            <a:xfrm>
              <a:off x="8374229" y="-1"/>
              <a:ext cx="667549" cy="6848481"/>
              <a:chOff x="-1" y="0"/>
              <a:chExt cx="667547" cy="6848479"/>
            </a:xfrm>
          </p:grpSpPr>
          <p:sp>
            <p:nvSpPr>
              <p:cNvPr id="947" name="Freeform 32"/>
              <p:cNvSpPr/>
              <p:nvPr/>
            </p:nvSpPr>
            <p:spPr>
              <a:xfrm>
                <a:off x="111919" y="-1"/>
                <a:ext cx="417515" cy="51276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48" name="Freeform 33"/>
              <p:cNvSpPr/>
              <p:nvPr/>
            </p:nvSpPr>
            <p:spPr>
              <a:xfrm>
                <a:off x="-2" y="474662"/>
                <a:ext cx="150023" cy="152402"/>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49" name="Freeform 34"/>
              <p:cNvSpPr/>
              <p:nvPr/>
            </p:nvSpPr>
            <p:spPr>
              <a:xfrm>
                <a:off x="259556" y="1539874"/>
                <a:ext cx="188915" cy="1905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50" name="Freeform 35"/>
              <p:cNvSpPr/>
              <p:nvPr/>
            </p:nvSpPr>
            <p:spPr>
              <a:xfrm>
                <a:off x="159544" y="5694365"/>
                <a:ext cx="298452" cy="11541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51" name="Freeform 36"/>
              <p:cNvSpPr/>
              <p:nvPr/>
            </p:nvSpPr>
            <p:spPr>
              <a:xfrm>
                <a:off x="400844" y="5551490"/>
                <a:ext cx="157165" cy="1555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52" name="Freeform 37"/>
              <p:cNvSpPr/>
              <p:nvPr/>
            </p:nvSpPr>
            <p:spPr>
              <a:xfrm>
                <a:off x="338931" y="4761"/>
                <a:ext cx="304803" cy="15446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53" name="Freeform 38"/>
              <p:cNvSpPr/>
              <p:nvPr/>
            </p:nvSpPr>
            <p:spPr>
              <a:xfrm>
                <a:off x="264319" y="4867276"/>
                <a:ext cx="188915"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54" name="Freeform 39"/>
              <p:cNvSpPr/>
              <p:nvPr/>
            </p:nvSpPr>
            <p:spPr>
              <a:xfrm>
                <a:off x="69056" y="5046664"/>
                <a:ext cx="307977" cy="18018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55" name="Freeform 40"/>
              <p:cNvSpPr/>
              <p:nvPr/>
            </p:nvSpPr>
            <p:spPr>
              <a:xfrm>
                <a:off x="477044" y="6416677"/>
                <a:ext cx="190503" cy="188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sp>
            <p:nvSpPr>
              <p:cNvPr id="956" name="Rectangle 41"/>
              <p:cNvSpPr/>
              <p:nvPr/>
            </p:nvSpPr>
            <p:spPr>
              <a:xfrm>
                <a:off x="567532" y="6596065"/>
                <a:ext cx="23814" cy="252414"/>
              </a:xfrm>
              <a:prstGeom prst="rect">
                <a:avLst/>
              </a:prstGeom>
              <a:gradFill flip="none" rotWithShape="1">
                <a:gsLst>
                  <a:gs pos="0">
                    <a:srgbClr val="09213B">
                      <a:alpha val="80000"/>
                    </a:srgbClr>
                  </a:gs>
                  <a:gs pos="100000">
                    <a:srgbClr val="E6F4F8">
                      <a:alpha val="60000"/>
                    </a:srgbClr>
                  </a:gs>
                </a:gsLst>
                <a:lin ang="5400000" scaled="0"/>
              </a:gra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grpSp>
      </p:grpSp>
      <p:sp>
        <p:nvSpPr>
          <p:cNvPr id="959" name="Body Level One…"/>
          <p:cNvSpPr txBox="1"/>
          <p:nvPr>
            <p:ph type="body" idx="1"/>
          </p:nvPr>
        </p:nvSpPr>
        <p:spPr>
          <a:xfrm>
            <a:off x="457200" y="274638"/>
            <a:ext cx="8229600" cy="5851527"/>
          </a:xfrm>
          <a:prstGeom prst="rect">
            <a:avLst/>
          </a:prstGeom>
        </p:spPr>
        <p:txBody>
          <a:bodyPr/>
          <a:lstStyle>
            <a:lvl1pPr marL="228600" indent="-228600">
              <a:lnSpc>
                <a:spcPct val="120000"/>
              </a:lnSpc>
              <a:spcBef>
                <a:spcPts val="1000"/>
              </a:spcBef>
              <a:buSzPct val="125000"/>
              <a:buFont typeface="Arial"/>
              <a:defRPr sz="2400">
                <a:latin typeface="Tw Cen MT"/>
                <a:ea typeface="Tw Cen MT"/>
                <a:cs typeface="Tw Cen MT"/>
                <a:sym typeface="Tw Cen MT"/>
              </a:defRPr>
            </a:lvl1pPr>
            <a:lvl2pPr marL="731519" indent="-274319">
              <a:lnSpc>
                <a:spcPct val="120000"/>
              </a:lnSpc>
              <a:spcBef>
                <a:spcPts val="1000"/>
              </a:spcBef>
              <a:buSzPct val="125000"/>
              <a:buFont typeface="Arial"/>
              <a:buChar char="•"/>
              <a:defRPr sz="2400">
                <a:latin typeface="Tw Cen MT"/>
                <a:ea typeface="Tw Cen MT"/>
                <a:cs typeface="Tw Cen MT"/>
                <a:sym typeface="Tw Cen MT"/>
              </a:defRPr>
            </a:lvl2pPr>
            <a:lvl3pPr>
              <a:lnSpc>
                <a:spcPct val="120000"/>
              </a:lnSpc>
              <a:spcBef>
                <a:spcPts val="1000"/>
              </a:spcBef>
              <a:buSzPct val="125000"/>
              <a:buFont typeface="Arial"/>
              <a:defRPr sz="2400">
                <a:latin typeface="Tw Cen MT"/>
                <a:ea typeface="Tw Cen MT"/>
                <a:cs typeface="Tw Cen MT"/>
                <a:sym typeface="Tw Cen MT"/>
              </a:defRPr>
            </a:lvl3pPr>
            <a:lvl4pPr marL="1714500" indent="-342900">
              <a:lnSpc>
                <a:spcPct val="120000"/>
              </a:lnSpc>
              <a:spcBef>
                <a:spcPts val="1000"/>
              </a:spcBef>
              <a:buSzPct val="125000"/>
              <a:buFont typeface="Arial"/>
              <a:buChar char="•"/>
              <a:defRPr sz="2400">
                <a:latin typeface="Tw Cen MT"/>
                <a:ea typeface="Tw Cen MT"/>
                <a:cs typeface="Tw Cen MT"/>
                <a:sym typeface="Tw Cen MT"/>
              </a:defRPr>
            </a:lvl4pPr>
            <a:lvl5pPr marL="2171700" indent="-342900">
              <a:lnSpc>
                <a:spcPct val="120000"/>
              </a:lnSpc>
              <a:spcBef>
                <a:spcPts val="1000"/>
              </a:spcBef>
              <a:buSzPct val="125000"/>
              <a:buFont typeface="Arial"/>
              <a:buChar char="•"/>
              <a:defRPr sz="24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960" name="Slide Number"/>
          <p:cNvSpPr txBox="1"/>
          <p:nvPr>
            <p:ph type="sldNum" sz="quarter" idx="2"/>
          </p:nvPr>
        </p:nvSpPr>
        <p:spPr>
          <a:xfrm>
            <a:off x="8040158" y="5952345"/>
            <a:ext cx="245401" cy="226985"/>
          </a:xfrm>
          <a:prstGeom prst="rect">
            <a:avLst/>
          </a:prstGeom>
        </p:spPr>
        <p:txBody>
          <a:bodyPr/>
          <a:lstStyle>
            <a:lvl1pPr>
              <a:defRPr sz="10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hyperlink" Target="http://www.m62.net/" TargetMode="External"/><Relationship Id="rId3" Type="http://schemas.openxmlformats.org/officeDocument/2006/relationships/image" Target="../media/image1.png"/><Relationship Id="rId4" Type="http://schemas.openxmlformats.org/officeDocument/2006/relationships/hyperlink" Target="http://www.m62.net/presentation-theory/bullet-points-dont-work/beyond-bullet-points/" TargetMode="External"/><Relationship Id="rId5" Type="http://schemas.openxmlformats.org/officeDocument/2006/relationships/image" Target="../media/image2.png"/><Relationship Id="rId6" Type="http://schemas.openxmlformats.org/officeDocument/2006/relationships/hyperlink" Target="http://www.m62.net/powerpoint-slides/" TargetMode="External"/><Relationship Id="rId7" Type="http://schemas.openxmlformats.org/officeDocument/2006/relationships/image" Target="../media/image3.png"/><Relationship Id="rId8" Type="http://schemas.openxmlformats.org/officeDocument/2006/relationships/hyperlink" Target="http://www.m62.net/powerpoint-training/" TargetMode="External"/><Relationship Id="rId9" Type="http://schemas.openxmlformats.org/officeDocument/2006/relationships/image" Target="../media/image4.png"/><Relationship Id="rId10" Type="http://schemas.openxmlformats.org/officeDocument/2006/relationships/image" Target="../media/image5.png"/><Relationship Id="rId11" Type="http://schemas.openxmlformats.org/officeDocument/2006/relationships/slideLayout" Target="../slideLayouts/slideLayout1.xml"/><Relationship Id="rId12" Type="http://schemas.openxmlformats.org/officeDocument/2006/relationships/slideLayout" Target="../slideLayouts/slideLayout2.xml"/><Relationship Id="rId13" Type="http://schemas.openxmlformats.org/officeDocument/2006/relationships/slideLayout" Target="../slideLayouts/slideLayout3.xml"/><Relationship Id="rId14" Type="http://schemas.openxmlformats.org/officeDocument/2006/relationships/slideLayout" Target="../slideLayouts/slideLayout4.xml"/><Relationship Id="rId15" Type="http://schemas.openxmlformats.org/officeDocument/2006/relationships/slideLayout" Target="../slideLayouts/slideLayout5.xml"/><Relationship Id="rId16" Type="http://schemas.openxmlformats.org/officeDocument/2006/relationships/slideLayout" Target="../slideLayouts/slideLayout6.xml"/><Relationship Id="rId17" Type="http://schemas.openxmlformats.org/officeDocument/2006/relationships/slideLayout" Target="../slideLayouts/slideLayout7.xml"/><Relationship Id="rId18" Type="http://schemas.openxmlformats.org/officeDocument/2006/relationships/slideLayout" Target="../slideLayouts/slideLayout8.xml"/><Relationship Id="rId19" Type="http://schemas.openxmlformats.org/officeDocument/2006/relationships/slideLayout" Target="../slideLayouts/slideLayout9.xml"/><Relationship Id="rId20" Type="http://schemas.openxmlformats.org/officeDocument/2006/relationships/slideLayout" Target="../slideLayouts/slideLayout10.xml"/><Relationship Id="rId21" Type="http://schemas.openxmlformats.org/officeDocument/2006/relationships/slideLayout" Target="../slideLayouts/slideLayout11.xml"/><Relationship Id="rId22" Type="http://schemas.openxmlformats.org/officeDocument/2006/relationships/slideLayout" Target="../slideLayouts/slideLayout12.xml"/><Relationship Id="rId23" Type="http://schemas.openxmlformats.org/officeDocument/2006/relationships/slideLayout" Target="../slideLayouts/slideLayout13.xml"/><Relationship Id="rId24" Type="http://schemas.openxmlformats.org/officeDocument/2006/relationships/slideLayout" Target="../slideLayouts/slideLayout14.xml"/><Relationship Id="rId25" Type="http://schemas.openxmlformats.org/officeDocument/2006/relationships/slideLayout" Target="../slideLayouts/slideLayout15.xml"/><Relationship Id="rId26" Type="http://schemas.openxmlformats.org/officeDocument/2006/relationships/slideLayout" Target="../slideLayouts/slideLayout16.xml"/><Relationship Id="rId27" Type="http://schemas.openxmlformats.org/officeDocument/2006/relationships/slideLayout" Target="../slideLayouts/slideLayout17.xml"/><Relationship Id="rId28" Type="http://schemas.openxmlformats.org/officeDocument/2006/relationships/slideLayout" Target="../slideLayouts/slideLayout18.xml"/><Relationship Id="rId29" Type="http://schemas.openxmlformats.org/officeDocument/2006/relationships/slideLayout" Target="../slideLayouts/slideLayout19.xml"/><Relationship Id="rId30" Type="http://schemas.openxmlformats.org/officeDocument/2006/relationships/slideLayout" Target="../slideLayouts/slideLayout20.xml"/><Relationship Id="rId31" Type="http://schemas.openxmlformats.org/officeDocument/2006/relationships/slideLayout" Target="../slideLayouts/slideLayout21.xml"/><Relationship Id="rId32" Type="http://schemas.openxmlformats.org/officeDocument/2006/relationships/slideLayout" Target="../slideLayouts/slideLayout22.xml"/><Relationship Id="rId33" Type="http://schemas.openxmlformats.org/officeDocument/2006/relationships/slideLayout" Target="../slideLayouts/slideLayout23.xml"/><Relationship Id="rId34" Type="http://schemas.openxmlformats.org/officeDocument/2006/relationships/slideLayout" Target="../slideLayouts/slideLayout24.xml"/><Relationship Id="rId35" Type="http://schemas.openxmlformats.org/officeDocument/2006/relationships/slideLayout" Target="../slideLayouts/slideLayout25.xml"/><Relationship Id="rId36"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A3A3E0"/>
        </a:solidFill>
      </p:bgPr>
    </p:bg>
    <p:spTree>
      <p:nvGrpSpPr>
        <p:cNvPr id="1" name=""/>
        <p:cNvGrpSpPr/>
        <p:nvPr/>
      </p:nvGrpSpPr>
      <p:grpSpPr>
        <a:xfrm>
          <a:off x="0" y="0"/>
          <a:ext cx="0" cy="0"/>
          <a:chOff x="0" y="0"/>
          <a:chExt cx="0" cy="0"/>
        </a:xfrm>
      </p:grpSpPr>
      <p:sp>
        <p:nvSpPr>
          <p:cNvPr id="2" name="Rectangle 2"/>
          <p:cNvSpPr/>
          <p:nvPr/>
        </p:nvSpPr>
        <p:spPr>
          <a:xfrm>
            <a:off x="0" y="0"/>
            <a:ext cx="9144000" cy="6858000"/>
          </a:xfrm>
          <a:prstGeom prst="rect">
            <a:avLst/>
          </a:prstGeom>
          <a:gradFill>
            <a:gsLst>
              <a:gs pos="0">
                <a:srgbClr val="FFFFFF"/>
              </a:gs>
              <a:gs pos="100000">
                <a:srgbClr val="D9D9D9"/>
              </a:gs>
            </a:gsLst>
            <a:lin ang="5400000"/>
          </a:gradFill>
          <a:ln w="12700">
            <a:miter lim="400000"/>
          </a:ln>
        </p:spPr>
        <p:txBody>
          <a:bodyPr lIns="45718" tIns="45718" rIns="45718" bIns="45718" anchor="ctr"/>
          <a:lstStyle/>
          <a:p>
            <a:pPr algn="ctr">
              <a:defRPr>
                <a:latin typeface="Arial"/>
                <a:ea typeface="Arial"/>
                <a:cs typeface="Arial"/>
                <a:sym typeface="Arial"/>
              </a:defRPr>
            </a:pPr>
          </a:p>
        </p:txBody>
      </p:sp>
      <p:sp>
        <p:nvSpPr>
          <p:cNvPr id="3" name="Rectangle 3"/>
          <p:cNvSpPr txBox="1"/>
          <p:nvPr/>
        </p:nvSpPr>
        <p:spPr>
          <a:xfrm>
            <a:off x="-93664" y="6547642"/>
            <a:ext cx="8532815"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r">
              <a:defRPr sz="1200">
                <a:solidFill>
                  <a:srgbClr val="4D4D4D"/>
                </a:solidFill>
                <a:latin typeface="Neo Sans"/>
                <a:ea typeface="Neo Sans"/>
                <a:cs typeface="Neo Sans"/>
                <a:sym typeface="Neo Sans"/>
              </a:defRPr>
            </a:lvl1pPr>
          </a:lstStyle>
          <a:p>
            <a:pPr/>
            <a:r>
              <a:t>m62 visualcommunications is the global leader in presentation effectiveness, from offices in the UK, USA, and Singapore</a:t>
            </a:r>
          </a:p>
        </p:txBody>
      </p:sp>
      <p:pic>
        <p:nvPicPr>
          <p:cNvPr id="4" name="Picture 4" descr="Picture 4">
            <a:hlinkClick r:id="rId2" invalidUrl="" action="" tgtFrame="" tooltip="" history="1" highlightClick="0" endSnd="0"/>
          </p:cNvPr>
          <p:cNvPicPr>
            <a:picLocks noChangeAspect="1"/>
          </p:cNvPicPr>
          <p:nvPr/>
        </p:nvPicPr>
        <p:blipFill>
          <a:blip r:embed="rId3">
            <a:extLst/>
          </a:blip>
          <a:stretch>
            <a:fillRect/>
          </a:stretch>
        </p:blipFill>
        <p:spPr>
          <a:xfrm>
            <a:off x="8502650" y="6484937"/>
            <a:ext cx="381000" cy="257177"/>
          </a:xfrm>
          <a:prstGeom prst="rect">
            <a:avLst/>
          </a:prstGeom>
          <a:ln w="12700">
            <a:miter lim="400000"/>
          </a:ln>
        </p:spPr>
      </p:pic>
      <p:pic>
        <p:nvPicPr>
          <p:cNvPr id="5" name="Picture 5" descr="Picture 5">
            <a:hlinkClick r:id="rId4" invalidUrl="" action="" tgtFrame="" tooltip="" history="1" highlightClick="0" endSnd="0"/>
          </p:cNvPr>
          <p:cNvPicPr>
            <a:picLocks noChangeAspect="1"/>
          </p:cNvPicPr>
          <p:nvPr/>
        </p:nvPicPr>
        <p:blipFill>
          <a:blip r:embed="rId5">
            <a:extLst/>
          </a:blip>
          <a:stretch>
            <a:fillRect/>
          </a:stretch>
        </p:blipFill>
        <p:spPr>
          <a:xfrm>
            <a:off x="260350" y="777875"/>
            <a:ext cx="2000250" cy="1457325"/>
          </a:xfrm>
          <a:prstGeom prst="rect">
            <a:avLst/>
          </a:prstGeom>
          <a:ln w="12700">
            <a:miter lim="400000"/>
          </a:ln>
        </p:spPr>
      </p:pic>
      <p:pic>
        <p:nvPicPr>
          <p:cNvPr id="6" name="Picture 6" descr="Picture 6">
            <a:hlinkClick r:id="rId6" invalidUrl="" action="" tgtFrame="" tooltip="" history="1" highlightClick="0" endSnd="0"/>
          </p:cNvPr>
          <p:cNvPicPr>
            <a:picLocks noChangeAspect="1"/>
          </p:cNvPicPr>
          <p:nvPr/>
        </p:nvPicPr>
        <p:blipFill>
          <a:blip r:embed="rId7">
            <a:extLst/>
          </a:blip>
          <a:stretch>
            <a:fillRect/>
          </a:stretch>
        </p:blipFill>
        <p:spPr>
          <a:xfrm>
            <a:off x="287338" y="2673350"/>
            <a:ext cx="2000251" cy="1457325"/>
          </a:xfrm>
          <a:prstGeom prst="rect">
            <a:avLst/>
          </a:prstGeom>
          <a:ln w="12700">
            <a:miter lim="400000"/>
          </a:ln>
        </p:spPr>
      </p:pic>
      <p:pic>
        <p:nvPicPr>
          <p:cNvPr id="7" name="Picture 7" descr="Picture 7">
            <a:hlinkClick r:id="rId8" invalidUrl="" action="" tgtFrame="" tooltip="" history="1" highlightClick="0" endSnd="0"/>
          </p:cNvPr>
          <p:cNvPicPr>
            <a:picLocks noChangeAspect="1"/>
          </p:cNvPicPr>
          <p:nvPr/>
        </p:nvPicPr>
        <p:blipFill>
          <a:blip r:embed="rId9">
            <a:extLst/>
          </a:blip>
          <a:stretch>
            <a:fillRect/>
          </a:stretch>
        </p:blipFill>
        <p:spPr>
          <a:xfrm>
            <a:off x="287338" y="4568825"/>
            <a:ext cx="2000251" cy="1457325"/>
          </a:xfrm>
          <a:prstGeom prst="rect">
            <a:avLst/>
          </a:prstGeom>
          <a:ln w="12700">
            <a:miter lim="400000"/>
          </a:ln>
        </p:spPr>
      </p:pic>
      <p:sp>
        <p:nvSpPr>
          <p:cNvPr id="8" name="Text Box 8">
            <a:hlinkClick r:id="rId4" invalidUrl="" action="" tgtFrame="" tooltip="" history="1" highlightClick="0" endSnd="0"/>
          </p:cNvPr>
          <p:cNvSpPr txBox="1"/>
          <p:nvPr/>
        </p:nvSpPr>
        <p:spPr>
          <a:xfrm>
            <a:off x="379412" y="2289175"/>
            <a:ext cx="1653445" cy="2159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defRPr sz="1400">
                <a:solidFill>
                  <a:srgbClr val="135971"/>
                </a:solidFill>
                <a:latin typeface="Neo Sans"/>
                <a:ea typeface="Neo Sans"/>
                <a:cs typeface="Neo Sans"/>
                <a:sym typeface="Neo Sans"/>
              </a:defRPr>
            </a:lvl1pPr>
          </a:lstStyle>
          <a:p>
            <a:pPr/>
            <a:r>
              <a:t>Beyond Bullet Points</a:t>
            </a:r>
          </a:p>
        </p:txBody>
      </p:sp>
      <p:sp>
        <p:nvSpPr>
          <p:cNvPr id="9" name="Text Box 9">
            <a:hlinkClick r:id="rId6" invalidUrl="" action="" tgtFrame="" tooltip="" history="1" highlightClick="0" endSnd="0"/>
          </p:cNvPr>
          <p:cNvSpPr txBox="1"/>
          <p:nvPr/>
        </p:nvSpPr>
        <p:spPr>
          <a:xfrm>
            <a:off x="379412" y="4187825"/>
            <a:ext cx="1455590" cy="2159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defRPr sz="1400">
                <a:solidFill>
                  <a:srgbClr val="135971"/>
                </a:solidFill>
                <a:latin typeface="Neo Sans"/>
                <a:ea typeface="Neo Sans"/>
                <a:cs typeface="Neo Sans"/>
                <a:sym typeface="Neo Sans"/>
              </a:defRPr>
            </a:lvl1pPr>
          </a:lstStyle>
          <a:p>
            <a:pPr/>
            <a:r>
              <a:t>PowerPoint Slides</a:t>
            </a:r>
          </a:p>
        </p:txBody>
      </p:sp>
      <p:sp>
        <p:nvSpPr>
          <p:cNvPr id="10" name="Text Box 10">
            <a:hlinkClick r:id="rId8" invalidUrl="" action="" tgtFrame="" tooltip="" history="1" highlightClick="0" endSnd="0"/>
          </p:cNvPr>
          <p:cNvSpPr txBox="1"/>
          <p:nvPr/>
        </p:nvSpPr>
        <p:spPr>
          <a:xfrm>
            <a:off x="379413" y="6083300"/>
            <a:ext cx="1604045" cy="215901"/>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defRPr sz="1400">
                <a:solidFill>
                  <a:srgbClr val="135971"/>
                </a:solidFill>
                <a:latin typeface="Neo Sans"/>
                <a:ea typeface="Neo Sans"/>
                <a:cs typeface="Neo Sans"/>
                <a:sym typeface="Neo Sans"/>
              </a:defRPr>
            </a:lvl1pPr>
          </a:lstStyle>
          <a:p>
            <a:pPr/>
            <a:r>
              <a:t>PowerPoint Training</a:t>
            </a:r>
          </a:p>
        </p:txBody>
      </p:sp>
      <p:pic>
        <p:nvPicPr>
          <p:cNvPr id="11" name="Picture 11" descr="Picture 11"/>
          <p:cNvPicPr>
            <a:picLocks noChangeAspect="1"/>
          </p:cNvPicPr>
          <p:nvPr/>
        </p:nvPicPr>
        <p:blipFill>
          <a:blip r:embed="rId10">
            <a:extLst/>
          </a:blip>
          <a:stretch>
            <a:fillRect/>
          </a:stretch>
        </p:blipFill>
        <p:spPr>
          <a:xfrm>
            <a:off x="2520950" y="777875"/>
            <a:ext cx="6362700" cy="5248275"/>
          </a:xfrm>
          <a:prstGeom prst="rect">
            <a:avLst/>
          </a:prstGeom>
          <a:ln w="12700">
            <a:miter lim="400000"/>
          </a:ln>
        </p:spPr>
      </p:pic>
      <p:sp>
        <p:nvSpPr>
          <p:cNvPr id="12" name="Text Box 12"/>
          <p:cNvSpPr txBox="1"/>
          <p:nvPr/>
        </p:nvSpPr>
        <p:spPr>
          <a:xfrm>
            <a:off x="28575" y="213518"/>
            <a:ext cx="9115425" cy="317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sz="2100">
                <a:solidFill>
                  <a:srgbClr val="333333"/>
                </a:solidFill>
                <a:latin typeface="Neo Sans"/>
                <a:ea typeface="Neo Sans"/>
                <a:cs typeface="Neo Sans"/>
                <a:sym typeface="Neo Sans"/>
              </a:defRPr>
            </a:pPr>
            <a:r>
              <a:t>It’s not the </a:t>
            </a:r>
            <a:r>
              <a:rPr b="1"/>
              <a:t>design</a:t>
            </a:r>
            <a:r>
              <a:t> of your template, it’s what you </a:t>
            </a:r>
            <a:r>
              <a:rPr b="1"/>
              <a:t>do with it</a:t>
            </a:r>
            <a:r>
              <a:t> that counts</a:t>
            </a:r>
          </a:p>
        </p:txBody>
      </p:sp>
      <p:sp>
        <p:nvSpPr>
          <p:cNvPr id="13" name="Title Text"/>
          <p:cNvSpPr txBox="1"/>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Title Text</a:t>
            </a:r>
          </a:p>
        </p:txBody>
      </p:sp>
      <p:sp>
        <p:nvSpPr>
          <p:cNvPr id="14" name="Body Level One…"/>
          <p:cNvSpPr txBox="1"/>
          <p:nvPr>
            <p:ph type="body" idx="1"/>
          </p:nvPr>
        </p:nvSpPr>
        <p:spPr>
          <a:xfrm>
            <a:off x="457200" y="1600200"/>
            <a:ext cx="8229600" cy="45259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15" name="Slide Number"/>
          <p:cNvSpPr txBox="1"/>
          <p:nvPr>
            <p:ph type="sldNum" sz="quarter" idx="2"/>
          </p:nvPr>
        </p:nvSpPr>
        <p:spPr>
          <a:xfrm>
            <a:off x="6279546" y="6224224"/>
            <a:ext cx="273654" cy="264253"/>
          </a:xfrm>
          <a:prstGeom prst="rect">
            <a:avLst/>
          </a:prstGeom>
          <a:ln w="12700">
            <a:miter lim="400000"/>
          </a:ln>
        </p:spPr>
        <p:txBody>
          <a:bodyPr wrap="none" lIns="45718" tIns="45718" rIns="45718" bIns="45718" anchor="ctr">
            <a:spAutoFit/>
          </a:bodyPr>
          <a:lstStyle>
            <a:lvl1pPr algn="r">
              <a:defRPr sz="1200">
                <a:latin typeface="Arial"/>
                <a:ea typeface="Arial"/>
                <a:cs typeface="Arial"/>
                <a:sym typeface="Aria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11"/>
    <p:sldLayoutId id="2147483650" r:id="rId12"/>
    <p:sldLayoutId id="2147483651" r:id="rId13"/>
    <p:sldLayoutId id="2147483652" r:id="rId14"/>
    <p:sldLayoutId id="2147483653" r:id="rId15"/>
    <p:sldLayoutId id="2147483654" r:id="rId16"/>
    <p:sldLayoutId id="2147483655" r:id="rId17"/>
    <p:sldLayoutId id="2147483656" r:id="rId18"/>
    <p:sldLayoutId id="2147483657" r:id="rId19"/>
    <p:sldLayoutId id="2147483658" r:id="rId20"/>
    <p:sldLayoutId id="2147483659" r:id="rId21"/>
    <p:sldLayoutId id="2147483660" r:id="rId22"/>
    <p:sldLayoutId id="2147483661" r:id="rId23"/>
    <p:sldLayoutId id="2147483662" r:id="rId24"/>
    <p:sldLayoutId id="2147483663" r:id="rId25"/>
    <p:sldLayoutId id="2147483664" r:id="rId26"/>
    <p:sldLayoutId id="2147483665" r:id="rId27"/>
    <p:sldLayoutId id="2147483666" r:id="rId28"/>
    <p:sldLayoutId id="2147483667" r:id="rId29"/>
    <p:sldLayoutId id="2147483668" r:id="rId30"/>
    <p:sldLayoutId id="2147483669" r:id="rId31"/>
    <p:sldLayoutId id="2147483670" r:id="rId32"/>
    <p:sldLayoutId id="2147483671" r:id="rId33"/>
    <p:sldLayoutId id="2147483672" r:id="rId34"/>
    <p:sldLayoutId id="2147483673" r:id="rId35"/>
    <p:sldLayoutId id="2147483674" r:id="rId36"/>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2000" u="none">
          <a:solidFill>
            <a:srgbClr val="333333"/>
          </a:solidFill>
          <a:uFillTx/>
          <a:latin typeface="Neo Sans"/>
          <a:ea typeface="Neo Sans"/>
          <a:cs typeface="Neo Sans"/>
          <a:sym typeface="Neo Sans"/>
        </a:defRPr>
      </a:lvl1pPr>
      <a:lvl2pPr marL="0" marR="0" indent="0" algn="ctr" defTabSz="914400" rtl="0" latinLnBrk="0">
        <a:lnSpc>
          <a:spcPct val="100000"/>
        </a:lnSpc>
        <a:spcBef>
          <a:spcPts val="0"/>
        </a:spcBef>
        <a:spcAft>
          <a:spcPts val="0"/>
        </a:spcAft>
        <a:buClrTx/>
        <a:buSzTx/>
        <a:buFontTx/>
        <a:buNone/>
        <a:tabLst/>
        <a:defRPr b="0" baseline="0" cap="none" i="0" spc="0" strike="noStrike" sz="2000" u="none">
          <a:solidFill>
            <a:srgbClr val="333333"/>
          </a:solidFill>
          <a:uFillTx/>
          <a:latin typeface="Neo Sans"/>
          <a:ea typeface="Neo Sans"/>
          <a:cs typeface="Neo Sans"/>
          <a:sym typeface="Neo Sans"/>
        </a:defRPr>
      </a:lvl2pPr>
      <a:lvl3pPr marL="0" marR="0" indent="0" algn="ctr" defTabSz="914400" rtl="0" latinLnBrk="0">
        <a:lnSpc>
          <a:spcPct val="100000"/>
        </a:lnSpc>
        <a:spcBef>
          <a:spcPts val="0"/>
        </a:spcBef>
        <a:spcAft>
          <a:spcPts val="0"/>
        </a:spcAft>
        <a:buClrTx/>
        <a:buSzTx/>
        <a:buFontTx/>
        <a:buNone/>
        <a:tabLst/>
        <a:defRPr b="0" baseline="0" cap="none" i="0" spc="0" strike="noStrike" sz="2000" u="none">
          <a:solidFill>
            <a:srgbClr val="333333"/>
          </a:solidFill>
          <a:uFillTx/>
          <a:latin typeface="Neo Sans"/>
          <a:ea typeface="Neo Sans"/>
          <a:cs typeface="Neo Sans"/>
          <a:sym typeface="Neo Sans"/>
        </a:defRPr>
      </a:lvl3pPr>
      <a:lvl4pPr marL="0" marR="0" indent="0" algn="ctr" defTabSz="914400" rtl="0" latinLnBrk="0">
        <a:lnSpc>
          <a:spcPct val="100000"/>
        </a:lnSpc>
        <a:spcBef>
          <a:spcPts val="0"/>
        </a:spcBef>
        <a:spcAft>
          <a:spcPts val="0"/>
        </a:spcAft>
        <a:buClrTx/>
        <a:buSzTx/>
        <a:buFontTx/>
        <a:buNone/>
        <a:tabLst/>
        <a:defRPr b="0" baseline="0" cap="none" i="0" spc="0" strike="noStrike" sz="2000" u="none">
          <a:solidFill>
            <a:srgbClr val="333333"/>
          </a:solidFill>
          <a:uFillTx/>
          <a:latin typeface="Neo Sans"/>
          <a:ea typeface="Neo Sans"/>
          <a:cs typeface="Neo Sans"/>
          <a:sym typeface="Neo Sans"/>
        </a:defRPr>
      </a:lvl4pPr>
      <a:lvl5pPr marL="0" marR="0" indent="0" algn="ctr" defTabSz="914400" rtl="0" latinLnBrk="0">
        <a:lnSpc>
          <a:spcPct val="100000"/>
        </a:lnSpc>
        <a:spcBef>
          <a:spcPts val="0"/>
        </a:spcBef>
        <a:spcAft>
          <a:spcPts val="0"/>
        </a:spcAft>
        <a:buClrTx/>
        <a:buSzTx/>
        <a:buFontTx/>
        <a:buNone/>
        <a:tabLst/>
        <a:defRPr b="0" baseline="0" cap="none" i="0" spc="0" strike="noStrike" sz="2000" u="none">
          <a:solidFill>
            <a:srgbClr val="333333"/>
          </a:solidFill>
          <a:uFillTx/>
          <a:latin typeface="Neo Sans"/>
          <a:ea typeface="Neo Sans"/>
          <a:cs typeface="Neo Sans"/>
          <a:sym typeface="Neo Sans"/>
        </a:defRPr>
      </a:lvl5pPr>
      <a:lvl6pPr marL="0" marR="0" indent="0" algn="ctr" defTabSz="914400" rtl="0" latinLnBrk="0">
        <a:lnSpc>
          <a:spcPct val="100000"/>
        </a:lnSpc>
        <a:spcBef>
          <a:spcPts val="0"/>
        </a:spcBef>
        <a:spcAft>
          <a:spcPts val="0"/>
        </a:spcAft>
        <a:buClrTx/>
        <a:buSzTx/>
        <a:buFontTx/>
        <a:buNone/>
        <a:tabLst/>
        <a:defRPr b="0" baseline="0" cap="none" i="0" spc="0" strike="noStrike" sz="2000" u="none">
          <a:solidFill>
            <a:srgbClr val="333333"/>
          </a:solidFill>
          <a:uFillTx/>
          <a:latin typeface="Neo Sans"/>
          <a:ea typeface="Neo Sans"/>
          <a:cs typeface="Neo Sans"/>
          <a:sym typeface="Neo Sans"/>
        </a:defRPr>
      </a:lvl6pPr>
      <a:lvl7pPr marL="0" marR="0" indent="0" algn="ctr" defTabSz="914400" rtl="0" latinLnBrk="0">
        <a:lnSpc>
          <a:spcPct val="100000"/>
        </a:lnSpc>
        <a:spcBef>
          <a:spcPts val="0"/>
        </a:spcBef>
        <a:spcAft>
          <a:spcPts val="0"/>
        </a:spcAft>
        <a:buClrTx/>
        <a:buSzTx/>
        <a:buFontTx/>
        <a:buNone/>
        <a:tabLst/>
        <a:defRPr b="0" baseline="0" cap="none" i="0" spc="0" strike="noStrike" sz="2000" u="none">
          <a:solidFill>
            <a:srgbClr val="333333"/>
          </a:solidFill>
          <a:uFillTx/>
          <a:latin typeface="Neo Sans"/>
          <a:ea typeface="Neo Sans"/>
          <a:cs typeface="Neo Sans"/>
          <a:sym typeface="Neo Sans"/>
        </a:defRPr>
      </a:lvl7pPr>
      <a:lvl8pPr marL="0" marR="0" indent="0" algn="ctr" defTabSz="914400" rtl="0" latinLnBrk="0">
        <a:lnSpc>
          <a:spcPct val="100000"/>
        </a:lnSpc>
        <a:spcBef>
          <a:spcPts val="0"/>
        </a:spcBef>
        <a:spcAft>
          <a:spcPts val="0"/>
        </a:spcAft>
        <a:buClrTx/>
        <a:buSzTx/>
        <a:buFontTx/>
        <a:buNone/>
        <a:tabLst/>
        <a:defRPr b="0" baseline="0" cap="none" i="0" spc="0" strike="noStrike" sz="2000" u="none">
          <a:solidFill>
            <a:srgbClr val="333333"/>
          </a:solidFill>
          <a:uFillTx/>
          <a:latin typeface="Neo Sans"/>
          <a:ea typeface="Neo Sans"/>
          <a:cs typeface="Neo Sans"/>
          <a:sym typeface="Neo Sans"/>
        </a:defRPr>
      </a:lvl8pPr>
      <a:lvl9pPr marL="0" marR="0" indent="0" algn="ctr" defTabSz="914400" rtl="0" latinLnBrk="0">
        <a:lnSpc>
          <a:spcPct val="100000"/>
        </a:lnSpc>
        <a:spcBef>
          <a:spcPts val="0"/>
        </a:spcBef>
        <a:spcAft>
          <a:spcPts val="0"/>
        </a:spcAft>
        <a:buClrTx/>
        <a:buSzTx/>
        <a:buFontTx/>
        <a:buNone/>
        <a:tabLst/>
        <a:defRPr b="0" baseline="0" cap="none" i="0" spc="0" strike="noStrike" sz="2000" u="none">
          <a:solidFill>
            <a:srgbClr val="333333"/>
          </a:solidFill>
          <a:uFillTx/>
          <a:latin typeface="Neo Sans"/>
          <a:ea typeface="Neo Sans"/>
          <a:cs typeface="Neo Sans"/>
          <a:sym typeface="Neo Sans"/>
        </a:defRPr>
      </a:lvl9pPr>
    </p:titleStyle>
    <p:bodyStyle>
      <a:lvl1pPr marL="342900" marR="0" indent="-34290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1pPr>
      <a:lvl2pPr marL="783771" marR="0" indent="-326571"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2pPr>
      <a:lvl3pPr marL="1219200" marR="0" indent="-30480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3pPr>
      <a:lvl4pPr marL="1737360" marR="0" indent="-36576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4pPr>
      <a:lvl5pPr marL="2194560" marR="0" indent="-36576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5pPr>
      <a:lvl6pPr marL="2651760" marR="0" indent="-36576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6pPr>
      <a:lvl7pPr marL="3108960" marR="0" indent="-36576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7pPr>
      <a:lvl8pPr marL="3566159" marR="0" indent="-365759"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8pPr>
      <a:lvl9pPr marL="4023359" marR="0" indent="-365759"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7.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8.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9.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0.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1.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2.png"/><Relationship Id="rId3" Type="http://schemas.openxmlformats.org/officeDocument/2006/relationships/image" Target="../media/image13.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hyperlink" Target="https://www.online-stopwatch.com/horse-race/" TargetMode="External"/></Relationships>

</file>

<file path=ppt/slides/_rels/slide20.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4.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Relationships xmlns="http://schemas.openxmlformats.org/package/2006/relationships"><Relationship Id="rId1" Type="http://schemas.openxmlformats.org/officeDocument/2006/relationships/slideLayout" Target="../slideLayouts/slideLayout26.xml"/></Relationships>

</file>

<file path=ppt/slides/_rels/slide27.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69" name="Rectangle 2"/>
          <p:cNvSpPr txBox="1"/>
          <p:nvPr>
            <p:ph type="title"/>
          </p:nvPr>
        </p:nvSpPr>
        <p:spPr>
          <a:xfrm>
            <a:off x="2483768" y="1368216"/>
            <a:ext cx="8475662" cy="1025526"/>
          </a:xfrm>
          <a:prstGeom prst="rect">
            <a:avLst/>
          </a:prstGeom>
        </p:spPr>
        <p:txBody>
          <a:bodyPr/>
          <a:lstStyle/>
          <a:p>
            <a:pPr defTabSz="502919">
              <a:defRPr sz="2300"/>
            </a:pPr>
            <a:r>
              <a:t>bWRIADAU Dysgu, </a:t>
            </a:r>
            <a:br/>
            <a:r>
              <a:t>Amcanion, Nodau a </a:t>
            </a:r>
            <a:br/>
            <a:r>
              <a:t>Meini Prawf Llwyddiant</a:t>
            </a:r>
          </a:p>
        </p:txBody>
      </p:sp>
      <p:sp>
        <p:nvSpPr>
          <p:cNvPr id="970" name="Rectangle 3"/>
          <p:cNvSpPr txBox="1"/>
          <p:nvPr>
            <p:ph type="body" sz="quarter" idx="1"/>
          </p:nvPr>
        </p:nvSpPr>
        <p:spPr>
          <a:xfrm>
            <a:off x="334170" y="3041182"/>
            <a:ext cx="7523161" cy="1222378"/>
          </a:xfrm>
          <a:prstGeom prst="rect">
            <a:avLst/>
          </a:prstGeom>
        </p:spPr>
        <p:txBody>
          <a:bodyPr/>
          <a:lstStyle/>
          <a:p>
            <a:pPr algn="r">
              <a:lnSpc>
                <a:spcPct val="96000"/>
              </a:lnSpc>
              <a:defRPr sz="1800"/>
            </a:pPr>
            <a:r>
              <a:t>eCAD5008C</a:t>
            </a:r>
          </a:p>
          <a:p>
            <a:pPr algn="r">
              <a:lnSpc>
                <a:spcPct val="96000"/>
              </a:lnSpc>
              <a:defRPr sz="1800"/>
            </a:pPr>
            <a:r>
              <a:t>Fiona Jones</a:t>
            </a:r>
          </a:p>
          <a:p>
            <a:pPr algn="r">
              <a:lnSpc>
                <a:spcPct val="96000"/>
              </a:lnSpc>
              <a:defRPr sz="1800"/>
            </a:pPr>
            <a:r>
              <a:t>09</a:t>
            </a:r>
            <a:r>
              <a:t>.10.23</a:t>
            </a:r>
          </a:p>
        </p:txBody>
      </p:sp>
      <p:pic>
        <p:nvPicPr>
          <p:cNvPr id="971" name="Picture 6" descr="Picture 6"/>
          <p:cNvPicPr>
            <a:picLocks noChangeAspect="1"/>
          </p:cNvPicPr>
          <p:nvPr/>
        </p:nvPicPr>
        <p:blipFill>
          <a:blip r:embed="rId2">
            <a:alphaModFix amt="9000"/>
            <a:extLst/>
          </a:blip>
          <a:stretch>
            <a:fillRect/>
          </a:stretch>
        </p:blipFill>
        <p:spPr>
          <a:xfrm>
            <a:off x="334170" y="3652370"/>
            <a:ext cx="9144001" cy="2268814"/>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1" presetID="2" grpId="1" fill="hold">
                                  <p:stCondLst>
                                    <p:cond delay="0"/>
                                  </p:stCondLst>
                                  <p:iterate type="el" backwards="0">
                                    <p:tmAbs val="0"/>
                                  </p:iterate>
                                  <p:childTnLst>
                                    <p:set>
                                      <p:cBhvr>
                                        <p:cTn id="6" fill="hold"/>
                                        <p:tgtEl>
                                          <p:spTgt spid="969"/>
                                        </p:tgtEl>
                                        <p:attrNameLst>
                                          <p:attrName>style.visibility</p:attrName>
                                        </p:attrNameLst>
                                      </p:cBhvr>
                                      <p:to>
                                        <p:strVal val="visible"/>
                                      </p:to>
                                    </p:set>
                                    <p:anim calcmode="lin" valueType="num">
                                      <p:cBhvr>
                                        <p:cTn id="7" dur="1000" fill="hold"/>
                                        <p:tgtEl>
                                          <p:spTgt spid="969"/>
                                        </p:tgtEl>
                                        <p:attrNameLst>
                                          <p:attrName>ppt_x</p:attrName>
                                        </p:attrNameLst>
                                      </p:cBhvr>
                                      <p:tavLst>
                                        <p:tav tm="0">
                                          <p:val>
                                            <p:strVal val="#ppt_x"/>
                                          </p:val>
                                        </p:tav>
                                        <p:tav tm="100000">
                                          <p:val>
                                            <p:strVal val="#ppt_x"/>
                                          </p:val>
                                        </p:tav>
                                      </p:tavLst>
                                    </p:anim>
                                    <p:anim calcmode="lin" valueType="num">
                                      <p:cBhvr>
                                        <p:cTn id="8" dur="1000" fill="hold"/>
                                        <p:tgtEl>
                                          <p:spTgt spid="969"/>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Class="entr" nodeType="afterEffect" presetSubtype="4" presetID="2" grpId="2" fill="hold">
                                  <p:stCondLst>
                                    <p:cond delay="0"/>
                                  </p:stCondLst>
                                  <p:iterate type="el" backwards="0">
                                    <p:tmAbs val="0"/>
                                  </p:iterate>
                                  <p:childTnLst>
                                    <p:set>
                                      <p:cBhvr>
                                        <p:cTn id="11" fill="hold"/>
                                        <p:tgtEl>
                                          <p:spTgt spid="970">
                                            <p:bg/>
                                          </p:spTgt>
                                        </p:tgtEl>
                                        <p:attrNameLst>
                                          <p:attrName>style.visibility</p:attrName>
                                        </p:attrNameLst>
                                      </p:cBhvr>
                                      <p:to>
                                        <p:strVal val="visible"/>
                                      </p:to>
                                    </p:set>
                                    <p:anim calcmode="lin" valueType="num">
                                      <p:cBhvr>
                                        <p:cTn id="12" dur="1000" fill="hold"/>
                                        <p:tgtEl>
                                          <p:spTgt spid="970">
                                            <p:bg/>
                                          </p:spTgt>
                                        </p:tgtEl>
                                        <p:attrNameLst>
                                          <p:attrName>ppt_x</p:attrName>
                                        </p:attrNameLst>
                                      </p:cBhvr>
                                      <p:tavLst>
                                        <p:tav tm="0">
                                          <p:val>
                                            <p:strVal val="#ppt_x"/>
                                          </p:val>
                                        </p:tav>
                                        <p:tav tm="100000">
                                          <p:val>
                                            <p:strVal val="#ppt_x"/>
                                          </p:val>
                                        </p:tav>
                                      </p:tavLst>
                                    </p:anim>
                                    <p:anim calcmode="lin" valueType="num">
                                      <p:cBhvr>
                                        <p:cTn id="13" dur="1000" fill="hold"/>
                                        <p:tgtEl>
                                          <p:spTgt spid="970">
                                            <p:bg/>
                                          </p:spTgt>
                                        </p:tgtEl>
                                        <p:attrNameLst>
                                          <p:attrName>ppt_y</p:attrName>
                                        </p:attrNameLst>
                                      </p:cBhvr>
                                      <p:tavLst>
                                        <p:tav tm="0">
                                          <p:val>
                                            <p:strVal val="1+#ppt_h/2"/>
                                          </p:val>
                                        </p:tav>
                                        <p:tav tm="100000">
                                          <p:val>
                                            <p:strVal val="#ppt_y"/>
                                          </p:val>
                                        </p:tav>
                                      </p:tavLst>
                                    </p:anim>
                                  </p:childTnLst>
                                </p:cTn>
                              </p:par>
                              <p:par>
                                <p:cTn id="14" presetClass="entr" nodeType="withEffect" presetSubtype="4" presetID="2" grpId="2" fill="hold">
                                  <p:stCondLst>
                                    <p:cond delay="0"/>
                                  </p:stCondLst>
                                  <p:iterate type="el" backwards="0">
                                    <p:tmAbs val="0"/>
                                  </p:iterate>
                                  <p:childTnLst>
                                    <p:set>
                                      <p:cBhvr>
                                        <p:cTn id="15" fill="hold"/>
                                        <p:tgtEl>
                                          <p:spTgt spid="970">
                                            <p:txEl>
                                              <p:pRg st="0" end="0"/>
                                            </p:txEl>
                                          </p:spTgt>
                                        </p:tgtEl>
                                        <p:attrNameLst>
                                          <p:attrName>style.visibility</p:attrName>
                                        </p:attrNameLst>
                                      </p:cBhvr>
                                      <p:to>
                                        <p:strVal val="visible"/>
                                      </p:to>
                                    </p:set>
                                    <p:anim calcmode="lin" valueType="num">
                                      <p:cBhvr>
                                        <p:cTn id="16" dur="1000" fill="hold"/>
                                        <p:tgtEl>
                                          <p:spTgt spid="970">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970">
                                            <p:txEl>
                                              <p:pRg st="0" end="0"/>
                                            </p:txEl>
                                          </p:spTgt>
                                        </p:tgtEl>
                                        <p:attrNameLst>
                                          <p:attrName>ppt_y</p:attrName>
                                        </p:attrNameLst>
                                      </p:cBhvr>
                                      <p:tavLst>
                                        <p:tav tm="0">
                                          <p:val>
                                            <p:strVal val="1+#ppt_h/2"/>
                                          </p:val>
                                        </p:tav>
                                        <p:tav tm="100000">
                                          <p:val>
                                            <p:strVal val="#ppt_y"/>
                                          </p:val>
                                        </p:tav>
                                      </p:tavLst>
                                    </p:anim>
                                  </p:childTnLst>
                                </p:cTn>
                              </p:par>
                            </p:childTnLst>
                          </p:cTn>
                        </p:par>
                        <p:par>
                          <p:cTn id="18" fill="hold">
                            <p:stCondLst>
                              <p:cond delay="2000"/>
                            </p:stCondLst>
                            <p:childTnLst>
                              <p:par>
                                <p:cTn id="19" presetClass="entr" nodeType="afterEffect" presetSubtype="4" presetID="2" grpId="2" fill="hold">
                                  <p:stCondLst>
                                    <p:cond delay="0"/>
                                  </p:stCondLst>
                                  <p:iterate type="el" backwards="0">
                                    <p:tmAbs val="0"/>
                                  </p:iterate>
                                  <p:childTnLst>
                                    <p:set>
                                      <p:cBhvr>
                                        <p:cTn id="20" fill="hold"/>
                                        <p:tgtEl>
                                          <p:spTgt spid="970">
                                            <p:txEl>
                                              <p:pRg st="1" end="1"/>
                                            </p:txEl>
                                          </p:spTgt>
                                        </p:tgtEl>
                                        <p:attrNameLst>
                                          <p:attrName>style.visibility</p:attrName>
                                        </p:attrNameLst>
                                      </p:cBhvr>
                                      <p:to>
                                        <p:strVal val="visible"/>
                                      </p:to>
                                    </p:set>
                                    <p:anim calcmode="lin" valueType="num">
                                      <p:cBhvr>
                                        <p:cTn id="21" dur="1000" fill="hold"/>
                                        <p:tgtEl>
                                          <p:spTgt spid="970">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97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4" presetID="2" grpId="2" fill="hold">
                                  <p:stCondLst>
                                    <p:cond delay="0"/>
                                  </p:stCondLst>
                                  <p:iterate type="el" backwards="0">
                                    <p:tmAbs val="0"/>
                                  </p:iterate>
                                  <p:childTnLst>
                                    <p:set>
                                      <p:cBhvr>
                                        <p:cTn id="26" fill="hold"/>
                                        <p:tgtEl>
                                          <p:spTgt spid="970">
                                            <p:txEl>
                                              <p:pRg st="2" end="2"/>
                                            </p:txEl>
                                          </p:spTgt>
                                        </p:tgtEl>
                                        <p:attrNameLst>
                                          <p:attrName>style.visibility</p:attrName>
                                        </p:attrNameLst>
                                      </p:cBhvr>
                                      <p:to>
                                        <p:strVal val="visible"/>
                                      </p:to>
                                    </p:set>
                                    <p:anim calcmode="lin" valueType="num">
                                      <p:cBhvr>
                                        <p:cTn id="27" dur="1000" fill="hold"/>
                                        <p:tgtEl>
                                          <p:spTgt spid="97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97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969" grpId="1"/>
      <p:bldP build="p" bldLvl="5" animBg="1" rev="0" advAuto="0" spid="970" grpId="2"/>
    </p:bldLst>
  </p:timing>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73" name="Subtitle 3"/>
          <p:cNvSpPr txBox="1"/>
          <p:nvPr>
            <p:ph type="body" sz="quarter" idx="1"/>
          </p:nvPr>
        </p:nvSpPr>
        <p:spPr>
          <a:xfrm>
            <a:off x="2195734" y="1752600"/>
            <a:ext cx="2952331" cy="4124672"/>
          </a:xfrm>
          <a:prstGeom prst="rect">
            <a:avLst/>
          </a:prstGeom>
        </p:spPr>
        <p:txBody>
          <a:bodyPr/>
          <a:lstStyle/>
          <a:p>
            <a:pPr>
              <a:defRPr sz="4000"/>
            </a:pPr>
            <a:r>
              <a:t>IAWN!</a:t>
            </a:r>
          </a:p>
          <a:p>
            <a:pPr>
              <a:defRPr cap="none" sz="4000"/>
            </a:pPr>
            <a:r>
              <a:t>Felly beth yw’r pethau hyn?</a:t>
            </a:r>
          </a:p>
        </p:txBody>
      </p:sp>
      <p:pic>
        <p:nvPicPr>
          <p:cNvPr id="974" name="Picture 5" descr="Picture 5"/>
          <p:cNvPicPr>
            <a:picLocks noChangeAspect="1"/>
          </p:cNvPicPr>
          <p:nvPr/>
        </p:nvPicPr>
        <p:blipFill>
          <a:blip r:embed="rId2">
            <a:extLst/>
          </a:blip>
          <a:stretch>
            <a:fillRect/>
          </a:stretch>
        </p:blipFill>
        <p:spPr>
          <a:xfrm>
            <a:off x="6012160" y="1124744"/>
            <a:ext cx="2750842" cy="412497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973">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973">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97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0" presetID="1" grpId="2" fill="hold">
                                  <p:stCondLst>
                                    <p:cond delay="0"/>
                                  </p:stCondLst>
                                  <p:iterate type="el" backwards="0">
                                    <p:tmAbs val="0"/>
                                  </p:iterate>
                                  <p:childTnLst>
                                    <p:set>
                                      <p:cBhvr>
                                        <p:cTn id="15" fill="hold"/>
                                        <p:tgtEl>
                                          <p:spTgt spid="97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973" grpId="1"/>
      <p:bldP build="whole" bldLvl="1" animBg="1" rev="0" advAuto="0" spid="974" grpId="2"/>
    </p:bldLs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76" name="Subtitle 3"/>
          <p:cNvSpPr txBox="1"/>
          <p:nvPr>
            <p:ph type="body" sz="quarter" idx="1"/>
          </p:nvPr>
        </p:nvSpPr>
        <p:spPr>
          <a:xfrm>
            <a:off x="2555776" y="332655"/>
            <a:ext cx="7827961" cy="1527178"/>
          </a:xfrm>
          <a:prstGeom prst="rect">
            <a:avLst/>
          </a:prstGeom>
        </p:spPr>
        <p:txBody>
          <a:bodyPr/>
          <a:lstStyle/>
          <a:p>
            <a:pPr defTabSz="475487">
              <a:spcBef>
                <a:spcPts val="500"/>
              </a:spcBef>
              <a:defRPr sz="1400"/>
            </a:pPr>
            <a:r>
              <a:t>Nod a BWRIADAU Dysgu ...</a:t>
            </a:r>
          </a:p>
          <a:p>
            <a:pPr defTabSz="475487">
              <a:spcBef>
                <a:spcPts val="500"/>
              </a:spcBef>
              <a:defRPr sz="1400"/>
            </a:pPr>
            <a:r>
              <a:t> </a:t>
            </a:r>
          </a:p>
          <a:p>
            <a:pPr defTabSz="475487">
              <a:spcBef>
                <a:spcPts val="500"/>
              </a:spcBef>
              <a:defRPr cap="none" sz="1400"/>
            </a:pPr>
            <a:r>
              <a:t>Yn aml defnyddir y frawddeg ganlynol…</a:t>
            </a:r>
          </a:p>
          <a:p>
            <a:pPr defTabSz="475487">
              <a:spcBef>
                <a:spcPts val="500"/>
              </a:spcBef>
              <a:defRPr cap="none" sz="1400"/>
            </a:pPr>
            <a:r>
              <a:t>“Erbyn diwedd y wers : bydd y plant yn</a:t>
            </a:r>
          </a:p>
          <a:p>
            <a:pPr defTabSz="475487">
              <a:spcBef>
                <a:spcPts val="500"/>
              </a:spcBef>
              <a:defRPr cap="none" sz="1400"/>
            </a:pPr>
            <a:r>
              <a:t> medru …”</a:t>
            </a:r>
          </a:p>
        </p:txBody>
      </p:sp>
      <p:sp>
        <p:nvSpPr>
          <p:cNvPr id="977" name="TextBox 2"/>
          <p:cNvSpPr txBox="1"/>
          <p:nvPr/>
        </p:nvSpPr>
        <p:spPr>
          <a:xfrm>
            <a:off x="2097438" y="3789040"/>
            <a:ext cx="6677315" cy="2250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3200">
                <a:latin typeface="Tw Cen MT"/>
                <a:ea typeface="Tw Cen MT"/>
                <a:cs typeface="Tw Cen MT"/>
                <a:sym typeface="Tw Cen MT"/>
              </a:defRPr>
            </a:pPr>
            <a:r>
              <a:t>Noda Kerry (2002:1)</a:t>
            </a:r>
          </a:p>
          <a:p>
            <a:pPr>
              <a:defRPr sz="3200">
                <a:latin typeface="Tw Cen MT"/>
                <a:ea typeface="Tw Cen MT"/>
                <a:cs typeface="Tw Cen MT"/>
                <a:sym typeface="Tw Cen MT"/>
              </a:defRPr>
            </a:pPr>
            <a:r>
              <a:t> </a:t>
            </a:r>
            <a:r>
              <a:rPr>
                <a:solidFill>
                  <a:srgbClr val="FF0000"/>
                </a:solidFill>
              </a:rPr>
              <a:t>“ At the end of the lesson, what do I want my students to know, to do or to understand which will take their learning on from where it is now?”</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976">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976">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976">
                                            <p:txEl>
                                              <p:pRg st="1" end="1"/>
                                            </p:txEl>
                                          </p:spTgt>
                                        </p:tgtEl>
                                        <p:attrNameLst>
                                          <p:attrName>style.visibility</p:attrName>
                                        </p:attrNameLst>
                                      </p:cBhvr>
                                      <p:to>
                                        <p:strVal val="visible"/>
                                      </p:to>
                                    </p:set>
                                  </p:childTnLst>
                                </p:cTn>
                              </p:par>
                            </p:childTnLst>
                          </p:cTn>
                        </p:par>
                        <p:par>
                          <p:cTn id="12" fill="hold">
                            <p:stCondLst>
                              <p:cond delay="0"/>
                            </p:stCondLst>
                            <p:childTnLst>
                              <p:par>
                                <p:cTn id="13" presetClass="entr" nodeType="afterEffect" presetSubtype="0" presetID="1" grpId="1" fill="hold">
                                  <p:stCondLst>
                                    <p:cond delay="0"/>
                                  </p:stCondLst>
                                  <p:iterate type="el" backwards="0">
                                    <p:tmAbs val="0"/>
                                  </p:iterate>
                                  <p:childTnLst>
                                    <p:set>
                                      <p:cBhvr>
                                        <p:cTn id="14" fill="hold"/>
                                        <p:tgtEl>
                                          <p:spTgt spid="9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1" fill="hold">
                                  <p:stCondLst>
                                    <p:cond delay="0"/>
                                  </p:stCondLst>
                                  <p:iterate type="el" backwards="0">
                                    <p:tmAbs val="0"/>
                                  </p:iterate>
                                  <p:childTnLst>
                                    <p:set>
                                      <p:cBhvr>
                                        <p:cTn id="18" fill="hold"/>
                                        <p:tgtEl>
                                          <p:spTgt spid="976">
                                            <p:txEl>
                                              <p:pRg st="3" end="3"/>
                                            </p:txEl>
                                          </p:spTgt>
                                        </p:tgtEl>
                                        <p:attrNameLst>
                                          <p:attrName>style.visibility</p:attrName>
                                        </p:attrNameLst>
                                      </p:cBhvr>
                                      <p:to>
                                        <p:strVal val="visible"/>
                                      </p:to>
                                    </p:set>
                                  </p:childTnLst>
                                </p:cTn>
                              </p:par>
                            </p:childTnLst>
                          </p:cTn>
                        </p:par>
                        <p:par>
                          <p:cTn id="19" fill="hold">
                            <p:stCondLst>
                              <p:cond delay="0"/>
                            </p:stCondLst>
                            <p:childTnLst>
                              <p:par>
                                <p:cTn id="20" presetClass="entr" nodeType="afterEffect" presetSubtype="0" presetID="1" grpId="1" fill="hold">
                                  <p:stCondLst>
                                    <p:cond delay="0"/>
                                  </p:stCondLst>
                                  <p:iterate type="el" backwards="0">
                                    <p:tmAbs val="0"/>
                                  </p:iterate>
                                  <p:childTnLst>
                                    <p:set>
                                      <p:cBhvr>
                                        <p:cTn id="21" fill="hold"/>
                                        <p:tgtEl>
                                          <p:spTgt spid="976">
                                            <p:txEl>
                                              <p:pRg st="4" end="4"/>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Class="entr" nodeType="clickEffect" presetSubtype="0" presetID="1" grpId="2" fill="hold">
                                  <p:stCondLst>
                                    <p:cond delay="0"/>
                                  </p:stCondLst>
                                  <p:iterate type="el" backwards="0">
                                    <p:tmAbs val="0"/>
                                  </p:iterate>
                                  <p:childTnLst>
                                    <p:set>
                                      <p:cBhvr>
                                        <p:cTn id="25" fill="hold"/>
                                        <p:tgtEl>
                                          <p:spTgt spid="97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977" grpId="2"/>
      <p:bldP build="p" bldLvl="5" animBg="1" rev="0" advAuto="0" spid="976" grpId="1"/>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79" name="Subtitle 3"/>
          <p:cNvSpPr txBox="1"/>
          <p:nvPr>
            <p:ph type="body" idx="1"/>
          </p:nvPr>
        </p:nvSpPr>
        <p:spPr>
          <a:xfrm>
            <a:off x="2267742" y="836712"/>
            <a:ext cx="6279236" cy="5400600"/>
          </a:xfrm>
          <a:prstGeom prst="rect">
            <a:avLst/>
          </a:prstGeom>
        </p:spPr>
        <p:txBody>
          <a:bodyPr/>
          <a:lstStyle/>
          <a:p>
            <a:pPr>
              <a:defRPr sz="2600"/>
            </a:pPr>
            <a:r>
              <a:t>Felly sut mae’n wahanol i ddeilliannau dysgu ?</a:t>
            </a:r>
          </a:p>
          <a:p>
            <a:pPr>
              <a:defRPr sz="2400"/>
            </a:pPr>
            <a:r>
              <a:t> </a:t>
            </a:r>
          </a:p>
          <a:p>
            <a:pPr>
              <a:defRPr cap="none" sz="2800">
                <a:latin typeface="Adobe Caslon Pro"/>
                <a:ea typeface="Adobe Caslon Pro"/>
                <a:cs typeface="Adobe Caslon Pro"/>
                <a:sym typeface="Adobe Caslon Pro"/>
              </a:defRPr>
            </a:pPr>
            <a:r>
              <a:t>Mae bwriadau dysgu yn nodi beth hoffai’r athro i’r plant i wneud erbyn diwedd y wers, ble ystyrir deilliannau dysgu fel yr hyn a gyflawnwyd gan y plant! ( Grigg, 2010:245 )</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979">
                                            <p:bg/>
                                          </p:spTgt>
                                        </p:tgtEl>
                                        <p:attrNameLst>
                                          <p:attrName>style.visibility</p:attrName>
                                        </p:attrNameLst>
                                      </p:cBhvr>
                                      <p:to>
                                        <p:strVal val="visible"/>
                                      </p:to>
                                    </p:set>
                                    <p:animEffect filter="fade" transition="in">
                                      <p:cBhvr>
                                        <p:cTn id="7" dur="500"/>
                                        <p:tgtEl>
                                          <p:spTgt spid="979">
                                            <p:bg/>
                                          </p:spTgt>
                                        </p:tgtEl>
                                      </p:cBhvr>
                                    </p:animEffect>
                                  </p:childTnLst>
                                </p:cTn>
                              </p:par>
                              <p:par>
                                <p:cTn id="8" presetClass="entr" nodeType="withEffect" presetSubtype="0" presetID="10" grpId="1" fill="hold">
                                  <p:stCondLst>
                                    <p:cond delay="0"/>
                                  </p:stCondLst>
                                  <p:iterate type="el" backwards="0">
                                    <p:tmAbs val="0"/>
                                  </p:iterate>
                                  <p:childTnLst>
                                    <p:set>
                                      <p:cBhvr>
                                        <p:cTn id="9" fill="hold"/>
                                        <p:tgtEl>
                                          <p:spTgt spid="979">
                                            <p:txEl>
                                              <p:pRg st="0" end="0"/>
                                            </p:txEl>
                                          </p:spTgt>
                                        </p:tgtEl>
                                        <p:attrNameLst>
                                          <p:attrName>style.visibility</p:attrName>
                                        </p:attrNameLst>
                                      </p:cBhvr>
                                      <p:to>
                                        <p:strVal val="visible"/>
                                      </p:to>
                                    </p:set>
                                    <p:animEffect filter="fade" transition="in">
                                      <p:cBhvr>
                                        <p:cTn id="10" dur="500"/>
                                        <p:tgtEl>
                                          <p:spTgt spid="979">
                                            <p:txEl>
                                              <p:pRg st="0" end="0"/>
                                            </p:txEl>
                                          </p:spTgt>
                                        </p:tgtEl>
                                      </p:cBhvr>
                                    </p:animEffect>
                                  </p:childTnLst>
                                </p:cTn>
                              </p:par>
                            </p:childTnLst>
                          </p:cTn>
                        </p:par>
                        <p:par>
                          <p:cTn id="11" fill="hold">
                            <p:stCondLst>
                              <p:cond delay="500"/>
                            </p:stCondLst>
                            <p:childTnLst>
                              <p:par>
                                <p:cTn id="12" presetClass="entr" nodeType="afterEffect" presetID="10" grpId="1" fill="hold">
                                  <p:stCondLst>
                                    <p:cond delay="0"/>
                                  </p:stCondLst>
                                  <p:iterate type="el" backwards="0">
                                    <p:tmAbs val="0"/>
                                  </p:iterate>
                                  <p:childTnLst>
                                    <p:set>
                                      <p:cBhvr>
                                        <p:cTn id="13" fill="hold"/>
                                        <p:tgtEl>
                                          <p:spTgt spid="979">
                                            <p:txEl>
                                              <p:pRg st="1" end="1"/>
                                            </p:txEl>
                                          </p:spTgt>
                                        </p:tgtEl>
                                        <p:attrNameLst>
                                          <p:attrName>style.visibility</p:attrName>
                                        </p:attrNameLst>
                                      </p:cBhvr>
                                      <p:to>
                                        <p:strVal val="visible"/>
                                      </p:to>
                                    </p:set>
                                    <p:animEffect filter="fade" transition="in">
                                      <p:cBhvr>
                                        <p:cTn id="14" dur="500"/>
                                        <p:tgtEl>
                                          <p:spTgt spid="979">
                                            <p:txEl>
                                              <p:pRg st="1" end="1"/>
                                            </p:txEl>
                                          </p:spTgt>
                                        </p:tgtEl>
                                      </p:cBhvr>
                                    </p:animEffect>
                                  </p:childTnLst>
                                </p:cTn>
                              </p:par>
                            </p:childTnLst>
                          </p:cTn>
                        </p:par>
                        <p:par>
                          <p:cTn id="15" fill="hold">
                            <p:stCondLst>
                              <p:cond delay="1000"/>
                            </p:stCondLst>
                            <p:childTnLst>
                              <p:par>
                                <p:cTn id="16" presetClass="entr" nodeType="afterEffect" presetID="10" grpId="1" fill="hold">
                                  <p:stCondLst>
                                    <p:cond delay="0"/>
                                  </p:stCondLst>
                                  <p:iterate type="el" backwards="0">
                                    <p:tmAbs val="0"/>
                                  </p:iterate>
                                  <p:childTnLst>
                                    <p:set>
                                      <p:cBhvr>
                                        <p:cTn id="17" fill="hold"/>
                                        <p:tgtEl>
                                          <p:spTgt spid="979">
                                            <p:txEl>
                                              <p:pRg st="2" end="2"/>
                                            </p:txEl>
                                          </p:spTgt>
                                        </p:tgtEl>
                                        <p:attrNameLst>
                                          <p:attrName>style.visibility</p:attrName>
                                        </p:attrNameLst>
                                      </p:cBhvr>
                                      <p:to>
                                        <p:strVal val="visible"/>
                                      </p:to>
                                    </p:set>
                                    <p:animEffect filter="fade" transition="in">
                                      <p:cBhvr>
                                        <p:cTn id="18" dur="500"/>
                                        <p:tgtEl>
                                          <p:spTgt spid="979">
                                            <p:txEl>
                                              <p:pRg st="2" end="2"/>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979" grpId="1"/>
    </p:bld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81" name="Content Placeholder 2"/>
          <p:cNvSpPr txBox="1"/>
          <p:nvPr>
            <p:ph type="body" sz="half" idx="1"/>
          </p:nvPr>
        </p:nvSpPr>
        <p:spPr>
          <a:xfrm>
            <a:off x="1547664" y="914489"/>
            <a:ext cx="6336704" cy="3450616"/>
          </a:xfrm>
          <a:prstGeom prst="rect">
            <a:avLst/>
          </a:prstGeom>
        </p:spPr>
        <p:txBody>
          <a:bodyPr/>
          <a:lstStyle>
            <a:lvl1pPr marL="0" indent="0">
              <a:buSzTx/>
              <a:buNone/>
              <a:defRPr sz="2800"/>
            </a:lvl1pPr>
          </a:lstStyle>
          <a:p>
            <a:pPr/>
            <a:r>
              <a:t>Nodwedd arwyddocaol o asesu ar gyfer dysgu yw rhannu bwriadau dysgu a'r canlyniadau dysgu disgwyliedig gyda’r disgyblion mewn ffordd glir ac amlwg.</a:t>
            </a:r>
          </a:p>
        </p:txBody>
      </p:sp>
      <p:pic>
        <p:nvPicPr>
          <p:cNvPr id="982" name="Picture 3" descr="Picture 3"/>
          <p:cNvPicPr>
            <a:picLocks noChangeAspect="1"/>
          </p:cNvPicPr>
          <p:nvPr/>
        </p:nvPicPr>
        <p:blipFill>
          <a:blip r:embed="rId2">
            <a:extLst/>
          </a:blip>
          <a:stretch>
            <a:fillRect/>
          </a:stretch>
        </p:blipFill>
        <p:spPr>
          <a:xfrm>
            <a:off x="845700" y="4365104"/>
            <a:ext cx="8062201" cy="208823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98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98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981" grpId="1"/>
      <p:bldP build="whole" bldLvl="1" animBg="1" rev="0" advAuto="0" spid="982" grpId="2"/>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84" name="Title 1"/>
          <p:cNvSpPr txBox="1"/>
          <p:nvPr>
            <p:ph type="title"/>
          </p:nvPr>
        </p:nvSpPr>
        <p:spPr>
          <a:xfrm>
            <a:off x="1141411" y="375569"/>
            <a:ext cx="8002590" cy="648369"/>
          </a:xfrm>
          <a:prstGeom prst="rect">
            <a:avLst/>
          </a:prstGeom>
        </p:spPr>
        <p:txBody>
          <a:bodyPr/>
          <a:lstStyle/>
          <a:p>
            <a:pPr defTabSz="612648">
              <a:defRPr sz="2100"/>
            </a:pPr>
            <a:r>
              <a:t>Ysgrifennu nod, bwriad neu </a:t>
            </a:r>
            <a:br/>
            <a:r>
              <a:t>amcanion dysgu</a:t>
            </a:r>
          </a:p>
        </p:txBody>
      </p:sp>
      <p:sp>
        <p:nvSpPr>
          <p:cNvPr id="985" name="Content Placeholder 2"/>
          <p:cNvSpPr txBox="1"/>
          <p:nvPr>
            <p:ph type="body" sz="half" idx="1"/>
          </p:nvPr>
        </p:nvSpPr>
        <p:spPr>
          <a:xfrm>
            <a:off x="5486397" y="1273513"/>
            <a:ext cx="3781671" cy="4740441"/>
          </a:xfrm>
          <a:prstGeom prst="rect">
            <a:avLst/>
          </a:prstGeom>
        </p:spPr>
        <p:txBody>
          <a:bodyPr/>
          <a:lstStyle/>
          <a:p>
            <a:pPr>
              <a:defRPr b="1" sz="2800">
                <a:solidFill>
                  <a:srgbClr val="FF0000"/>
                </a:solidFill>
              </a:defRPr>
            </a:pPr>
            <a:r>
              <a:t>Penodol</a:t>
            </a:r>
          </a:p>
          <a:p>
            <a:pPr>
              <a:defRPr b="1" sz="2800">
                <a:solidFill>
                  <a:srgbClr val="7EB606"/>
                </a:solidFill>
              </a:defRPr>
            </a:pPr>
            <a:r>
              <a:t>Mesuradwy</a:t>
            </a:r>
          </a:p>
          <a:p>
            <a:pPr marL="0" indent="0">
              <a:buSzTx/>
              <a:buNone/>
              <a:defRPr sz="2800"/>
            </a:pPr>
          </a:p>
          <a:p>
            <a:pPr>
              <a:defRPr b="1" sz="2800">
                <a:solidFill>
                  <a:srgbClr val="7030A0"/>
                </a:solidFill>
              </a:defRPr>
            </a:pPr>
            <a:r>
              <a:t>Cyraeddadwy</a:t>
            </a:r>
          </a:p>
          <a:p>
            <a:pPr>
              <a:defRPr b="1" sz="2800">
                <a:solidFill>
                  <a:srgbClr val="0070C0"/>
                </a:solidFill>
              </a:defRPr>
            </a:pPr>
            <a:r>
              <a:t>Realistig</a:t>
            </a:r>
          </a:p>
          <a:p>
            <a:pPr marL="0" indent="0">
              <a:buSzTx/>
              <a:buNone/>
              <a:defRPr b="1" sz="2800">
                <a:solidFill>
                  <a:srgbClr val="0070C0"/>
                </a:solidFill>
              </a:defRPr>
            </a:pPr>
          </a:p>
          <a:p>
            <a:pPr>
              <a:defRPr b="1" sz="2800">
                <a:solidFill>
                  <a:srgbClr val="AA5816"/>
                </a:solidFill>
              </a:defRPr>
            </a:pPr>
            <a:r>
              <a:t>Amserol</a:t>
            </a:r>
          </a:p>
        </p:txBody>
      </p:sp>
      <p:pic>
        <p:nvPicPr>
          <p:cNvPr id="986" name="Picture 3" descr="Picture 3"/>
          <p:cNvPicPr>
            <a:picLocks noChangeAspect="1"/>
          </p:cNvPicPr>
          <p:nvPr/>
        </p:nvPicPr>
        <p:blipFill>
          <a:blip r:embed="rId2">
            <a:extLst/>
          </a:blip>
          <a:stretch>
            <a:fillRect/>
          </a:stretch>
        </p:blipFill>
        <p:spPr>
          <a:xfrm>
            <a:off x="381000" y="1219200"/>
            <a:ext cx="5118100" cy="4330700"/>
          </a:xfrm>
          <a:prstGeom prst="rect">
            <a:avLst/>
          </a:prstGeom>
          <a:ln w="12700">
            <a:miter lim="400000"/>
          </a:ln>
        </p:spPr>
      </p:pic>
      <p:sp>
        <p:nvSpPr>
          <p:cNvPr id="987" name="TextBox 4"/>
          <p:cNvSpPr txBox="1"/>
          <p:nvPr/>
        </p:nvSpPr>
        <p:spPr>
          <a:xfrm>
            <a:off x="2198077" y="5638798"/>
            <a:ext cx="1916723" cy="342264"/>
          </a:xfrm>
          <a:prstGeom prst="rect">
            <a:avLst/>
          </a:prstGeom>
          <a:gradFill>
            <a:gsLst>
              <a:gs pos="0">
                <a:srgbClr val="FFFF00"/>
              </a:gs>
              <a:gs pos="100000">
                <a:srgbClr val="187299"/>
              </a:gs>
            </a:gsLst>
            <a:lin ang="5400000"/>
          </a:gradFill>
          <a:ln>
            <a:solidFill>
              <a:srgbClr val="2C7C9F"/>
            </a:solidFill>
          </a:ln>
          <a:extLst>
            <a:ext uri="{C572A759-6A51-4108-AA02-DFA0A04FC94B}">
              <ma14:wrappingTextBoxFlag xmlns:ma14="http://schemas.microsoft.com/office/mac/drawingml/2011/main" val="1"/>
            </a:ext>
          </a:extLst>
        </p:spPr>
        <p:txBody>
          <a:bodyPr lIns="45718" tIns="45718" rIns="45718" bIns="45718">
            <a:spAutoFit/>
          </a:bodyPr>
          <a:lstStyle>
            <a:lvl1pPr algn="ctr">
              <a:defRPr>
                <a:solidFill>
                  <a:srgbClr val="402D00"/>
                </a:solidFill>
                <a:latin typeface="Tw Cen MT"/>
                <a:ea typeface="Tw Cen MT"/>
                <a:cs typeface="Tw Cen MT"/>
                <a:sym typeface="Tw Cen MT"/>
              </a:defRPr>
            </a:lvl1pPr>
          </a:lstStyle>
          <a:p>
            <a:pPr/>
            <a:r>
              <a:t>SMART</a:t>
            </a:r>
          </a:p>
        </p:txBody>
      </p:sp>
      <p:sp>
        <p:nvSpPr>
          <p:cNvPr id="988" name="TextBox 5"/>
          <p:cNvSpPr txBox="1"/>
          <p:nvPr/>
        </p:nvSpPr>
        <p:spPr>
          <a:xfrm>
            <a:off x="6324293" y="5799477"/>
            <a:ext cx="2105883" cy="342264"/>
          </a:xfrm>
          <a:prstGeom prst="rect">
            <a:avLst/>
          </a:prstGeom>
          <a:gradFill>
            <a:gsLst>
              <a:gs pos="0">
                <a:srgbClr val="FFFF00"/>
              </a:gs>
              <a:gs pos="100000">
                <a:srgbClr val="187299"/>
              </a:gs>
            </a:gsLst>
            <a:lin ang="5400000"/>
          </a:gradFill>
          <a:ln>
            <a:solidFill>
              <a:srgbClr val="2C7C9F"/>
            </a:solidFill>
          </a:ln>
          <a:extLst>
            <a:ext uri="{C572A759-6A51-4108-AA02-DFA0A04FC94B}">
              <ma14:wrappingTextBoxFlag xmlns:ma14="http://schemas.microsoft.com/office/mac/drawingml/2011/main" val="1"/>
            </a:ext>
          </a:extLst>
        </p:spPr>
        <p:txBody>
          <a:bodyPr lIns="45718" tIns="45718" rIns="45718" bIns="45718">
            <a:spAutoFit/>
          </a:bodyPr>
          <a:lstStyle>
            <a:lvl1pPr algn="ctr">
              <a:defRPr>
                <a:solidFill>
                  <a:srgbClr val="363636"/>
                </a:solidFill>
                <a:latin typeface="Tw Cen MT"/>
                <a:ea typeface="Tw Cen MT"/>
                <a:cs typeface="Tw Cen MT"/>
                <a:sym typeface="Tw Cen MT"/>
              </a:defRPr>
            </a:lvl1pPr>
          </a:lstStyle>
          <a:p>
            <a:pPr/>
            <a:r>
              <a:t>CRAMP??</a:t>
            </a:r>
          </a:p>
        </p:txBody>
      </p:sp>
      <p:sp>
        <p:nvSpPr>
          <p:cNvPr id="989" name="TextBox 6"/>
          <p:cNvSpPr txBox="1"/>
          <p:nvPr/>
        </p:nvSpPr>
        <p:spPr>
          <a:xfrm>
            <a:off x="3972950" y="6418384"/>
            <a:ext cx="3052163" cy="350661"/>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latin typeface="Arial"/>
                <a:ea typeface="Arial"/>
                <a:cs typeface="Arial"/>
                <a:sym typeface="Arial"/>
              </a:defRPr>
            </a:lvl1pPr>
          </a:lstStyle>
          <a:p>
            <a:pPr/>
            <a:r>
              <a:t>Hughes, (2002), Petty (2006)</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98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985">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985">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985">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2" fill="hold">
                                  <p:stCondLst>
                                    <p:cond delay="0"/>
                                  </p:stCondLst>
                                  <p:iterate type="el" backwards="0">
                                    <p:tmAbs val="0"/>
                                  </p:iterate>
                                  <p:childTnLst>
                                    <p:set>
                                      <p:cBhvr>
                                        <p:cTn id="19" fill="hold"/>
                                        <p:tgtEl>
                                          <p:spTgt spid="985">
                                            <p:txEl>
                                              <p:pRg st="2" end="2"/>
                                            </p:txEl>
                                          </p:spTgt>
                                        </p:tgtEl>
                                        <p:attrNameLst>
                                          <p:attrName>style.visibility</p:attrName>
                                        </p:attrNameLst>
                                      </p:cBhvr>
                                      <p:to>
                                        <p:strVal val="visible"/>
                                      </p:to>
                                    </p:set>
                                  </p:childTnLst>
                                </p:cTn>
                              </p:par>
                            </p:childTnLst>
                          </p:cTn>
                        </p:par>
                        <p:par>
                          <p:cTn id="20" fill="hold">
                            <p:stCondLst>
                              <p:cond delay="0"/>
                            </p:stCondLst>
                            <p:childTnLst>
                              <p:par>
                                <p:cTn id="21" presetClass="entr" nodeType="afterEffect" presetSubtype="0" presetID="1" grpId="2" fill="hold">
                                  <p:stCondLst>
                                    <p:cond delay="0"/>
                                  </p:stCondLst>
                                  <p:iterate type="el" backwards="0">
                                    <p:tmAbs val="0"/>
                                  </p:iterate>
                                  <p:childTnLst>
                                    <p:set>
                                      <p:cBhvr>
                                        <p:cTn id="22" fill="hold"/>
                                        <p:tgtEl>
                                          <p:spTgt spid="98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2" fill="hold">
                                  <p:stCondLst>
                                    <p:cond delay="0"/>
                                  </p:stCondLst>
                                  <p:iterate type="el" backwards="0">
                                    <p:tmAbs val="0"/>
                                  </p:iterate>
                                  <p:childTnLst>
                                    <p:set>
                                      <p:cBhvr>
                                        <p:cTn id="26" fill="hold"/>
                                        <p:tgtEl>
                                          <p:spTgt spid="98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0" presetID="1" grpId="2" fill="hold">
                                  <p:stCondLst>
                                    <p:cond delay="0"/>
                                  </p:stCondLst>
                                  <p:iterate type="el" backwards="0">
                                    <p:tmAbs val="0"/>
                                  </p:iterate>
                                  <p:childTnLst>
                                    <p:set>
                                      <p:cBhvr>
                                        <p:cTn id="30" fill="hold"/>
                                        <p:tgtEl>
                                          <p:spTgt spid="985">
                                            <p:txEl>
                                              <p:pRg st="5" end="5"/>
                                            </p:txEl>
                                          </p:spTgt>
                                        </p:tgtEl>
                                        <p:attrNameLst>
                                          <p:attrName>style.visibility</p:attrName>
                                        </p:attrNameLst>
                                      </p:cBhvr>
                                      <p:to>
                                        <p:strVal val="visible"/>
                                      </p:to>
                                    </p:set>
                                  </p:childTnLst>
                                </p:cTn>
                              </p:par>
                            </p:childTnLst>
                          </p:cTn>
                        </p:par>
                        <p:par>
                          <p:cTn id="31" fill="hold">
                            <p:stCondLst>
                              <p:cond delay="0"/>
                            </p:stCondLst>
                            <p:childTnLst>
                              <p:par>
                                <p:cTn id="32" presetClass="entr" nodeType="afterEffect" presetSubtype="0" presetID="1" grpId="2" fill="hold">
                                  <p:stCondLst>
                                    <p:cond delay="0"/>
                                  </p:stCondLst>
                                  <p:iterate type="el" backwards="0">
                                    <p:tmAbs val="0"/>
                                  </p:iterate>
                                  <p:childTnLst>
                                    <p:set>
                                      <p:cBhvr>
                                        <p:cTn id="33" fill="hold"/>
                                        <p:tgtEl>
                                          <p:spTgt spid="985">
                                            <p:txEl>
                                              <p:pRg st="6" end="6"/>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Class="entr" nodeType="clickEffect" presetSubtype="0" presetID="1" grpId="3" fill="hold">
                                  <p:stCondLst>
                                    <p:cond delay="0"/>
                                  </p:stCondLst>
                                  <p:iterate type="el" backwards="0">
                                    <p:tmAbs val="0"/>
                                  </p:iterate>
                                  <p:childTnLst>
                                    <p:set>
                                      <p:cBhvr>
                                        <p:cTn id="37" fill="hold"/>
                                        <p:tgtEl>
                                          <p:spTgt spid="98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985" grpId="2"/>
      <p:bldP build="whole" bldLvl="1" animBg="1" rev="0" advAuto="0" spid="988" grpId="3"/>
      <p:bldP build="whole" bldLvl="1" animBg="1" rev="0" advAuto="0" spid="984" grpId="1"/>
    </p:bld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91" name="Title 1"/>
          <p:cNvSpPr txBox="1"/>
          <p:nvPr>
            <p:ph type="title"/>
          </p:nvPr>
        </p:nvSpPr>
        <p:spPr>
          <a:xfrm>
            <a:off x="1547663" y="505807"/>
            <a:ext cx="8382001" cy="438151"/>
          </a:xfrm>
          <a:prstGeom prst="rect">
            <a:avLst/>
          </a:prstGeom>
        </p:spPr>
        <p:txBody>
          <a:bodyPr/>
          <a:lstStyle/>
          <a:p>
            <a:pPr defTabSz="374904">
              <a:defRPr sz="1300"/>
            </a:pPr>
            <a:r>
              <a:t>Ysgrifennu nod neu </a:t>
            </a:r>
            <a:br/>
            <a:r>
              <a:t>amcanion dysgu</a:t>
            </a:r>
          </a:p>
        </p:txBody>
      </p:sp>
      <p:sp>
        <p:nvSpPr>
          <p:cNvPr id="992" name="Content Placeholder 2"/>
          <p:cNvSpPr txBox="1"/>
          <p:nvPr>
            <p:ph type="body" sz="quarter" idx="1"/>
          </p:nvPr>
        </p:nvSpPr>
        <p:spPr>
          <a:xfrm>
            <a:off x="3100615" y="1485647"/>
            <a:ext cx="2971801" cy="2895601"/>
          </a:xfrm>
          <a:prstGeom prst="rect">
            <a:avLst/>
          </a:prstGeom>
        </p:spPr>
        <p:txBody>
          <a:bodyPr/>
          <a:lstStyle/>
          <a:p>
            <a:pPr marL="214884" indent="-214884" defTabSz="859536">
              <a:spcBef>
                <a:spcPts val="900"/>
              </a:spcBef>
              <a:defRPr b="1" sz="2200">
                <a:solidFill>
                  <a:srgbClr val="FF0000"/>
                </a:solidFill>
              </a:defRPr>
            </a:pPr>
            <a:r>
              <a:t>Penodol</a:t>
            </a:r>
          </a:p>
          <a:p>
            <a:pPr marL="214884" indent="-214884" defTabSz="859536">
              <a:spcBef>
                <a:spcPts val="900"/>
              </a:spcBef>
              <a:defRPr b="1" sz="2200">
                <a:solidFill>
                  <a:srgbClr val="7EB606"/>
                </a:solidFill>
              </a:defRPr>
            </a:pPr>
            <a:r>
              <a:t>Mesuradwy</a:t>
            </a:r>
          </a:p>
          <a:p>
            <a:pPr marL="214884" indent="-214884" defTabSz="859536">
              <a:spcBef>
                <a:spcPts val="900"/>
              </a:spcBef>
              <a:defRPr b="1" sz="2200">
                <a:solidFill>
                  <a:srgbClr val="7030A0"/>
                </a:solidFill>
              </a:defRPr>
            </a:pPr>
            <a:r>
              <a:t>Cyraeddadwy</a:t>
            </a:r>
          </a:p>
          <a:p>
            <a:pPr marL="214884" indent="-214884" defTabSz="859536">
              <a:spcBef>
                <a:spcPts val="900"/>
              </a:spcBef>
              <a:defRPr b="1" sz="2200">
                <a:solidFill>
                  <a:srgbClr val="0070C0"/>
                </a:solidFill>
              </a:defRPr>
            </a:pPr>
            <a:r>
              <a:t>Synhwyrol</a:t>
            </a:r>
          </a:p>
          <a:p>
            <a:pPr marL="214884" indent="-214884" defTabSz="859536">
              <a:spcBef>
                <a:spcPts val="900"/>
              </a:spcBef>
              <a:defRPr b="1" sz="2200">
                <a:solidFill>
                  <a:srgbClr val="AA5816"/>
                </a:solidFill>
              </a:defRPr>
            </a:pPr>
            <a:r>
              <a:t>Amserol</a:t>
            </a:r>
          </a:p>
          <a:p>
            <a:pPr marL="214884" indent="-214884" defTabSz="859536">
              <a:spcBef>
                <a:spcPts val="900"/>
              </a:spcBef>
              <a:defRPr b="1" sz="2200">
                <a:solidFill>
                  <a:srgbClr val="002060"/>
                </a:solidFill>
              </a:defRPr>
            </a:pPr>
            <a:r>
              <a:t>Uchelgeisiol</a:t>
            </a:r>
          </a:p>
        </p:txBody>
      </p:sp>
      <p:pic>
        <p:nvPicPr>
          <p:cNvPr id="993" name="Picture 3" descr="Picture 3"/>
          <p:cNvPicPr>
            <a:picLocks noChangeAspect="1"/>
          </p:cNvPicPr>
          <p:nvPr/>
        </p:nvPicPr>
        <p:blipFill>
          <a:blip r:embed="rId2">
            <a:extLst/>
          </a:blip>
          <a:srcRect l="0" t="0" r="0" b="7423"/>
          <a:stretch>
            <a:fillRect/>
          </a:stretch>
        </p:blipFill>
        <p:spPr>
          <a:xfrm>
            <a:off x="1119415" y="1544567"/>
            <a:ext cx="1981201" cy="2610151"/>
          </a:xfrm>
          <a:prstGeom prst="rect">
            <a:avLst/>
          </a:prstGeom>
          <a:ln w="12700">
            <a:miter lim="400000"/>
          </a:ln>
        </p:spPr>
      </p:pic>
      <p:sp>
        <p:nvSpPr>
          <p:cNvPr id="994" name="TextBox 5"/>
          <p:cNvSpPr txBox="1"/>
          <p:nvPr/>
        </p:nvSpPr>
        <p:spPr>
          <a:xfrm>
            <a:off x="1593383" y="4981858"/>
            <a:ext cx="5249649" cy="350660"/>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a:latin typeface="Arial"/>
                <a:ea typeface="Arial"/>
                <a:cs typeface="Arial"/>
                <a:sym typeface="Arial"/>
              </a:defRPr>
            </a:pPr>
            <a:r>
              <a:t>Cyfeiria Llywodraeth Cymru at dargedau </a:t>
            </a:r>
            <a:r>
              <a:rPr b="1"/>
              <a:t>CAMPUS</a:t>
            </a:r>
          </a:p>
        </p:txBody>
      </p:sp>
      <p:sp>
        <p:nvSpPr>
          <p:cNvPr id="995" name="TextBox 6"/>
          <p:cNvSpPr txBox="1"/>
          <p:nvPr/>
        </p:nvSpPr>
        <p:spPr>
          <a:xfrm>
            <a:off x="1305352" y="5464625"/>
            <a:ext cx="7604760" cy="115076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a:latin typeface="Arial"/>
                <a:ea typeface="Arial"/>
                <a:cs typeface="Arial"/>
                <a:sym typeface="Arial"/>
              </a:defRPr>
            </a:pPr>
            <a:r>
              <a:t>Gellir ystyried gosod targedau mewn amrywiaeth eang o gyd-destunau ac ar sawl graddfa. Dywedir yn aml fod angen i dargedau fod yn ‘GAMPUS’ h.y. </a:t>
            </a:r>
            <a:r>
              <a:rPr b="1"/>
              <a:t>C</a:t>
            </a:r>
            <a:r>
              <a:t>yraeddadwy, </a:t>
            </a:r>
            <a:r>
              <a:rPr b="1"/>
              <a:t>A</a:t>
            </a:r>
            <a:r>
              <a:t>mserol, </a:t>
            </a:r>
            <a:r>
              <a:rPr b="1"/>
              <a:t>M</a:t>
            </a:r>
            <a:r>
              <a:t>esuradwy, </a:t>
            </a:r>
            <a:r>
              <a:rPr b="1"/>
              <a:t>P</a:t>
            </a:r>
            <a:r>
              <a:t>enodol, </a:t>
            </a:r>
            <a:r>
              <a:rPr b="1"/>
              <a:t>U</a:t>
            </a:r>
            <a:r>
              <a:t>chelgeisiol, </a:t>
            </a:r>
            <a:r>
              <a:rPr b="1"/>
              <a:t>S</a:t>
            </a:r>
            <a:r>
              <a:t>ynhwyrol</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9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992">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992">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992">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2" fill="hold">
                                  <p:stCondLst>
                                    <p:cond delay="0"/>
                                  </p:stCondLst>
                                  <p:iterate type="el" backwards="0">
                                    <p:tmAbs val="0"/>
                                  </p:iterate>
                                  <p:childTnLst>
                                    <p:set>
                                      <p:cBhvr>
                                        <p:cTn id="19" fill="hold"/>
                                        <p:tgtEl>
                                          <p:spTgt spid="992">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0" presetID="1" grpId="2" fill="hold">
                                  <p:stCondLst>
                                    <p:cond delay="0"/>
                                  </p:stCondLst>
                                  <p:iterate type="el" backwards="0">
                                    <p:tmAbs val="0"/>
                                  </p:iterate>
                                  <p:childTnLst>
                                    <p:set>
                                      <p:cBhvr>
                                        <p:cTn id="23" fill="hold"/>
                                        <p:tgtEl>
                                          <p:spTgt spid="992">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0" presetID="1" grpId="2" fill="hold">
                                  <p:stCondLst>
                                    <p:cond delay="0"/>
                                  </p:stCondLst>
                                  <p:iterate type="el" backwards="0">
                                    <p:tmAbs val="0"/>
                                  </p:iterate>
                                  <p:childTnLst>
                                    <p:set>
                                      <p:cBhvr>
                                        <p:cTn id="27" fill="hold"/>
                                        <p:tgtEl>
                                          <p:spTgt spid="992">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Class="entr" nodeType="clickEffect" presetSubtype="0" presetID="1" grpId="2" fill="hold">
                                  <p:stCondLst>
                                    <p:cond delay="0"/>
                                  </p:stCondLst>
                                  <p:iterate type="el" backwards="0">
                                    <p:tmAbs val="0"/>
                                  </p:iterate>
                                  <p:childTnLst>
                                    <p:set>
                                      <p:cBhvr>
                                        <p:cTn id="31" fill="hold"/>
                                        <p:tgtEl>
                                          <p:spTgt spid="992">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Class="entr" nodeType="clickEffect" presetSubtype="0" presetID="1" grpId="3" fill="hold">
                                  <p:stCondLst>
                                    <p:cond delay="0"/>
                                  </p:stCondLst>
                                  <p:iterate type="el" backwards="0">
                                    <p:tmAbs val="0"/>
                                  </p:iterate>
                                  <p:childTnLst>
                                    <p:set>
                                      <p:cBhvr>
                                        <p:cTn id="35" fill="hold"/>
                                        <p:tgtEl>
                                          <p:spTgt spid="994"/>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Class="entr" nodeType="clickEffect" presetSubtype="0" presetID="1" grpId="4" fill="hold">
                                  <p:stCondLst>
                                    <p:cond delay="0"/>
                                  </p:stCondLst>
                                  <p:iterate type="el" backwards="0">
                                    <p:tmAbs val="0"/>
                                  </p:iterate>
                                  <p:childTnLst>
                                    <p:set>
                                      <p:cBhvr>
                                        <p:cTn id="39" fill="hold"/>
                                        <p:tgtEl>
                                          <p:spTgt spid="99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992" grpId="2"/>
      <p:bldP build="whole" bldLvl="1" animBg="1" rev="0" advAuto="0" spid="991" grpId="1"/>
      <p:bldP build="whole" bldLvl="1" animBg="1" rev="0" advAuto="0" spid="994" grpId="3"/>
      <p:bldP build="whole" bldLvl="1" animBg="1" rev="0" advAuto="0" spid="995" grpId="4"/>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97" name="Subtitle 2"/>
          <p:cNvSpPr txBox="1"/>
          <p:nvPr>
            <p:ph type="body" idx="1"/>
          </p:nvPr>
        </p:nvSpPr>
        <p:spPr>
          <a:xfrm>
            <a:off x="2267743" y="116630"/>
            <a:ext cx="6876258" cy="5688636"/>
          </a:xfrm>
          <a:prstGeom prst="rect">
            <a:avLst/>
          </a:prstGeom>
        </p:spPr>
        <p:txBody>
          <a:bodyPr/>
          <a:lstStyle/>
          <a:p>
            <a:pPr>
              <a:lnSpc>
                <a:spcPct val="96000"/>
              </a:lnSpc>
              <a:defRPr b="1" sz="1600">
                <a:solidFill>
                  <a:srgbClr val="7030A0"/>
                </a:solidFill>
              </a:defRPr>
            </a:pPr>
            <a:r>
              <a:t>cyraeddadwy</a:t>
            </a:r>
            <a:r>
              <a:rPr>
                <a:solidFill>
                  <a:srgbClr val="000000"/>
                </a:solidFill>
              </a:rPr>
              <a:t>	</a:t>
            </a:r>
            <a:endParaRPr sz="1400"/>
          </a:p>
          <a:p>
            <a:pPr>
              <a:lnSpc>
                <a:spcPct val="96000"/>
              </a:lnSpc>
              <a:defRPr cap="none" sz="1600">
                <a:solidFill>
                  <a:srgbClr val="000000"/>
                </a:solidFill>
              </a:defRPr>
            </a:pPr>
            <a:r>
              <a:t>Gan y disgyblion</a:t>
            </a:r>
            <a:endParaRPr sz="2400"/>
          </a:p>
          <a:p>
            <a:pPr>
              <a:lnSpc>
                <a:spcPct val="96000"/>
              </a:lnSpc>
              <a:defRPr b="1" sz="1600">
                <a:solidFill>
                  <a:srgbClr val="AA5816"/>
                </a:solidFill>
              </a:defRPr>
            </a:pPr>
            <a:r>
              <a:t>amserol</a:t>
            </a:r>
            <a:endParaRPr sz="2400"/>
          </a:p>
          <a:p>
            <a:pPr>
              <a:lnSpc>
                <a:spcPct val="96000"/>
              </a:lnSpc>
              <a:defRPr cap="none" sz="1600">
                <a:solidFill>
                  <a:srgbClr val="000000"/>
                </a:solidFill>
              </a:defRPr>
            </a:pPr>
            <a:r>
              <a:t>Neu gyraeddadwy o fewn cyfnod amser y sesiwn / gwers/gweithgaredd</a:t>
            </a:r>
            <a:endParaRPr sz="2400"/>
          </a:p>
          <a:p>
            <a:pPr>
              <a:lnSpc>
                <a:spcPct val="96000"/>
              </a:lnSpc>
              <a:defRPr b="1" sz="1600">
                <a:solidFill>
                  <a:srgbClr val="7EB606"/>
                </a:solidFill>
              </a:defRPr>
            </a:pPr>
            <a:r>
              <a:t>mesuradwy</a:t>
            </a:r>
            <a:endParaRPr sz="2400"/>
          </a:p>
          <a:p>
            <a:pPr>
              <a:lnSpc>
                <a:spcPct val="96000"/>
              </a:lnSpc>
              <a:defRPr cap="none" sz="1600">
                <a:solidFill>
                  <a:srgbClr val="000000"/>
                </a:solidFill>
              </a:defRPr>
            </a:pPr>
            <a:r>
              <a:t>Dylech fod a syniad o sut y gall cyrhaeddiad disgyblion gael ei asesu</a:t>
            </a:r>
            <a:endParaRPr b="1" sz="2400"/>
          </a:p>
          <a:p>
            <a:pPr>
              <a:lnSpc>
                <a:spcPct val="96000"/>
              </a:lnSpc>
              <a:defRPr b="1" sz="1600">
                <a:solidFill>
                  <a:srgbClr val="FF0000"/>
                </a:solidFill>
              </a:defRPr>
            </a:pPr>
            <a:r>
              <a:t>Penodol</a:t>
            </a:r>
            <a:endParaRPr sz="2400"/>
          </a:p>
          <a:p>
            <a:pPr>
              <a:lnSpc>
                <a:spcPct val="96000"/>
              </a:lnSpc>
              <a:defRPr cap="none" sz="1600">
                <a:solidFill>
                  <a:srgbClr val="000000"/>
                </a:solidFill>
              </a:defRPr>
            </a:pPr>
            <a:r>
              <a:t>Dylent ddatgan yn glir yr hyn y dylai’r disgyblion wybod/allu ei wneud, ac ar ba lefel.</a:t>
            </a:r>
            <a:r>
              <a:rPr cap="all"/>
              <a:t>	</a:t>
            </a:r>
            <a:endParaRPr b="1" sz="2400"/>
          </a:p>
          <a:p>
            <a:pPr>
              <a:lnSpc>
                <a:spcPct val="96000"/>
              </a:lnSpc>
              <a:defRPr b="1" cap="none" sz="1600">
                <a:solidFill>
                  <a:srgbClr val="215D77"/>
                </a:solidFill>
              </a:defRPr>
            </a:pPr>
            <a:r>
              <a:t>UCHELGEISIOL</a:t>
            </a:r>
            <a:r>
              <a:rPr b="0">
                <a:solidFill>
                  <a:srgbClr val="000000"/>
                </a:solidFill>
              </a:rPr>
              <a:t>	</a:t>
            </a:r>
            <a:endParaRPr sz="2400">
              <a:solidFill>
                <a:srgbClr val="000000"/>
              </a:solidFill>
            </a:endParaRPr>
          </a:p>
          <a:p>
            <a:pPr>
              <a:lnSpc>
                <a:spcPct val="96000"/>
              </a:lnSpc>
              <a:defRPr cap="none" sz="1600"/>
            </a:pPr>
            <a:r>
              <a:t>Yn briodol i lefel gallu’r disgyblion ac yn ymestyn eu dysgu</a:t>
            </a:r>
            <a:r>
              <a:rPr b="1" cap="all"/>
              <a:t>	</a:t>
            </a:r>
            <a:endParaRPr sz="1400"/>
          </a:p>
          <a:p>
            <a:pPr>
              <a:lnSpc>
                <a:spcPct val="96000"/>
              </a:lnSpc>
              <a:defRPr b="1" sz="1600">
                <a:solidFill>
                  <a:srgbClr val="000000"/>
                </a:solidFill>
              </a:defRPr>
            </a:pPr>
            <a:r>
              <a:t>SYNHWYROL</a:t>
            </a:r>
            <a:r>
              <a:rPr>
                <a:solidFill>
                  <a:srgbClr val="0070C0"/>
                </a:solidFill>
              </a:rPr>
              <a:t>	</a:t>
            </a:r>
            <a:endParaRPr sz="1400"/>
          </a:p>
          <a:p>
            <a:pPr>
              <a:lnSpc>
                <a:spcPct val="96000"/>
              </a:lnSpc>
              <a:defRPr cap="none" sz="1600"/>
            </a:pPr>
            <a:r>
              <a:t>Gellid ystyried hyn yn debyg i gyrhaeddiad, ond mae'n cyfeirio at briodoldeb y dasg gyffredinol. "Dilys" mewn terminoleg asesu. </a:t>
            </a:r>
            <a:endParaRPr sz="1400"/>
          </a:p>
          <a:p>
            <a:pPr>
              <a:lnSpc>
                <a:spcPct val="96000"/>
              </a:lnSpc>
              <a:defRPr b="1" sz="1400"/>
            </a:pPr>
            <a:r>
              <a:t>	</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997">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997">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997">
                                            <p:txEl>
                                              <p:pRg st="1" end="1"/>
                                            </p:txEl>
                                          </p:spTgt>
                                        </p:tgtEl>
                                        <p:attrNameLst>
                                          <p:attrName>style.visibility</p:attrName>
                                        </p:attrNameLst>
                                      </p:cBhvr>
                                      <p:to>
                                        <p:strVal val="visible"/>
                                      </p:to>
                                    </p:set>
                                  </p:childTnLst>
                                </p:cTn>
                              </p:par>
                            </p:childTnLst>
                          </p:cTn>
                        </p:par>
                        <p:par>
                          <p:cTn id="12" fill="hold">
                            <p:stCondLst>
                              <p:cond delay="0"/>
                            </p:stCondLst>
                            <p:childTnLst>
                              <p:par>
                                <p:cTn id="13" presetClass="entr" nodeType="afterEffect" presetSubtype="0" presetID="1" grpId="1" fill="hold">
                                  <p:stCondLst>
                                    <p:cond delay="0"/>
                                  </p:stCondLst>
                                  <p:iterate type="el" backwards="0">
                                    <p:tmAbs val="0"/>
                                  </p:iterate>
                                  <p:childTnLst>
                                    <p:set>
                                      <p:cBhvr>
                                        <p:cTn id="14" fill="hold"/>
                                        <p:tgtEl>
                                          <p:spTgt spid="99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1" fill="hold">
                                  <p:stCondLst>
                                    <p:cond delay="0"/>
                                  </p:stCondLst>
                                  <p:iterate type="el" backwards="0">
                                    <p:tmAbs val="0"/>
                                  </p:iterate>
                                  <p:childTnLst>
                                    <p:set>
                                      <p:cBhvr>
                                        <p:cTn id="18" fill="hold"/>
                                        <p:tgtEl>
                                          <p:spTgt spid="997">
                                            <p:txEl>
                                              <p:pRg st="3" end="3"/>
                                            </p:txEl>
                                          </p:spTgt>
                                        </p:tgtEl>
                                        <p:attrNameLst>
                                          <p:attrName>style.visibility</p:attrName>
                                        </p:attrNameLst>
                                      </p:cBhvr>
                                      <p:to>
                                        <p:strVal val="visible"/>
                                      </p:to>
                                    </p:set>
                                  </p:childTnLst>
                                </p:cTn>
                              </p:par>
                            </p:childTnLst>
                          </p:cTn>
                        </p:par>
                        <p:par>
                          <p:cTn id="19" fill="hold">
                            <p:stCondLst>
                              <p:cond delay="0"/>
                            </p:stCondLst>
                            <p:childTnLst>
                              <p:par>
                                <p:cTn id="20" presetClass="entr" nodeType="afterEffect" presetSubtype="0" presetID="1" grpId="1" fill="hold">
                                  <p:stCondLst>
                                    <p:cond delay="0"/>
                                  </p:stCondLst>
                                  <p:iterate type="el" backwards="0">
                                    <p:tmAbs val="0"/>
                                  </p:iterate>
                                  <p:childTnLst>
                                    <p:set>
                                      <p:cBhvr>
                                        <p:cTn id="21" fill="hold"/>
                                        <p:tgtEl>
                                          <p:spTgt spid="997">
                                            <p:txEl>
                                              <p:pRg st="4" end="4"/>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Class="entr" nodeType="clickEffect" presetSubtype="0" presetID="1" grpId="1" fill="hold">
                                  <p:stCondLst>
                                    <p:cond delay="0"/>
                                  </p:stCondLst>
                                  <p:iterate type="el" backwards="0">
                                    <p:tmAbs val="0"/>
                                  </p:iterate>
                                  <p:childTnLst>
                                    <p:set>
                                      <p:cBhvr>
                                        <p:cTn id="25" fill="hold"/>
                                        <p:tgtEl>
                                          <p:spTgt spid="997">
                                            <p:txEl>
                                              <p:pRg st="5" end="5"/>
                                            </p:txEl>
                                          </p:spTgt>
                                        </p:tgtEl>
                                        <p:attrNameLst>
                                          <p:attrName>style.visibility</p:attrName>
                                        </p:attrNameLst>
                                      </p:cBhvr>
                                      <p:to>
                                        <p:strVal val="visible"/>
                                      </p:to>
                                    </p:set>
                                  </p:childTnLst>
                                </p:cTn>
                              </p:par>
                            </p:childTnLst>
                          </p:cTn>
                        </p:par>
                        <p:par>
                          <p:cTn id="26" fill="hold">
                            <p:stCondLst>
                              <p:cond delay="0"/>
                            </p:stCondLst>
                            <p:childTnLst>
                              <p:par>
                                <p:cTn id="27" presetClass="entr" nodeType="afterEffect" presetSubtype="0" presetID="1" grpId="1" fill="hold">
                                  <p:stCondLst>
                                    <p:cond delay="0"/>
                                  </p:stCondLst>
                                  <p:iterate type="el" backwards="0">
                                    <p:tmAbs val="0"/>
                                  </p:iterate>
                                  <p:childTnLst>
                                    <p:set>
                                      <p:cBhvr>
                                        <p:cTn id="28" fill="hold"/>
                                        <p:tgtEl>
                                          <p:spTgt spid="997">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Class="entr" nodeType="clickEffect" presetSubtype="0" presetID="1" grpId="1" fill="hold">
                                  <p:stCondLst>
                                    <p:cond delay="0"/>
                                  </p:stCondLst>
                                  <p:iterate type="el" backwards="0">
                                    <p:tmAbs val="0"/>
                                  </p:iterate>
                                  <p:childTnLst>
                                    <p:set>
                                      <p:cBhvr>
                                        <p:cTn id="32" fill="hold"/>
                                        <p:tgtEl>
                                          <p:spTgt spid="997">
                                            <p:txEl>
                                              <p:pRg st="7" end="7"/>
                                            </p:txEl>
                                          </p:spTgt>
                                        </p:tgtEl>
                                        <p:attrNameLst>
                                          <p:attrName>style.visibility</p:attrName>
                                        </p:attrNameLst>
                                      </p:cBhvr>
                                      <p:to>
                                        <p:strVal val="visible"/>
                                      </p:to>
                                    </p:set>
                                  </p:childTnLst>
                                </p:cTn>
                              </p:par>
                            </p:childTnLst>
                          </p:cTn>
                        </p:par>
                        <p:par>
                          <p:cTn id="33" fill="hold">
                            <p:stCondLst>
                              <p:cond delay="0"/>
                            </p:stCondLst>
                            <p:childTnLst>
                              <p:par>
                                <p:cTn id="34" presetClass="entr" nodeType="afterEffect" presetSubtype="0" presetID="1" grpId="1" fill="hold">
                                  <p:stCondLst>
                                    <p:cond delay="0"/>
                                  </p:stCondLst>
                                  <p:iterate type="el" backwards="0">
                                    <p:tmAbs val="0"/>
                                  </p:iterate>
                                  <p:childTnLst>
                                    <p:set>
                                      <p:cBhvr>
                                        <p:cTn id="35" fill="hold"/>
                                        <p:tgtEl>
                                          <p:spTgt spid="997">
                                            <p:txEl>
                                              <p:pRg st="8" end="8"/>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Class="entr" nodeType="clickEffect" presetSubtype="0" presetID="1" grpId="1" fill="hold">
                                  <p:stCondLst>
                                    <p:cond delay="0"/>
                                  </p:stCondLst>
                                  <p:iterate type="el" backwards="0">
                                    <p:tmAbs val="0"/>
                                  </p:iterate>
                                  <p:childTnLst>
                                    <p:set>
                                      <p:cBhvr>
                                        <p:cTn id="39" fill="hold"/>
                                        <p:tgtEl>
                                          <p:spTgt spid="997">
                                            <p:txEl>
                                              <p:pRg st="9" end="9"/>
                                            </p:txEl>
                                          </p:spTgt>
                                        </p:tgtEl>
                                        <p:attrNameLst>
                                          <p:attrName>style.visibility</p:attrName>
                                        </p:attrNameLst>
                                      </p:cBhvr>
                                      <p:to>
                                        <p:strVal val="visible"/>
                                      </p:to>
                                    </p:set>
                                  </p:childTnLst>
                                </p:cTn>
                              </p:par>
                            </p:childTnLst>
                          </p:cTn>
                        </p:par>
                        <p:par>
                          <p:cTn id="40" fill="hold">
                            <p:stCondLst>
                              <p:cond delay="0"/>
                            </p:stCondLst>
                            <p:childTnLst>
                              <p:par>
                                <p:cTn id="41" presetClass="entr" nodeType="afterEffect" presetSubtype="0" presetID="1" grpId="1" fill="hold">
                                  <p:stCondLst>
                                    <p:cond delay="0"/>
                                  </p:stCondLst>
                                  <p:iterate type="el" backwards="0">
                                    <p:tmAbs val="0"/>
                                  </p:iterate>
                                  <p:childTnLst>
                                    <p:set>
                                      <p:cBhvr>
                                        <p:cTn id="42" fill="hold"/>
                                        <p:tgtEl>
                                          <p:spTgt spid="99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Class="entr" nodeType="clickEffect" presetSubtype="0" presetID="1" grpId="1" fill="hold">
                                  <p:stCondLst>
                                    <p:cond delay="0"/>
                                  </p:stCondLst>
                                  <p:iterate type="el" backwards="0">
                                    <p:tmAbs val="0"/>
                                  </p:iterate>
                                  <p:childTnLst>
                                    <p:set>
                                      <p:cBhvr>
                                        <p:cTn id="46" fill="hold"/>
                                        <p:tgtEl>
                                          <p:spTgt spid="997">
                                            <p:txEl>
                                              <p:pRg st="11" end="11"/>
                                            </p:txEl>
                                          </p:spTgt>
                                        </p:tgtEl>
                                        <p:attrNameLst>
                                          <p:attrName>style.visibility</p:attrName>
                                        </p:attrNameLst>
                                      </p:cBhvr>
                                      <p:to>
                                        <p:strVal val="visible"/>
                                      </p:to>
                                    </p:set>
                                  </p:childTnLst>
                                </p:cTn>
                              </p:par>
                            </p:childTnLst>
                          </p:cTn>
                        </p:par>
                        <p:par>
                          <p:cTn id="47" fill="hold">
                            <p:stCondLst>
                              <p:cond delay="0"/>
                            </p:stCondLst>
                            <p:childTnLst>
                              <p:par>
                                <p:cTn id="48" presetClass="entr" nodeType="afterEffect" presetSubtype="0" presetID="1" grpId="1" fill="hold">
                                  <p:stCondLst>
                                    <p:cond delay="0"/>
                                  </p:stCondLst>
                                  <p:iterate type="el" backwards="0">
                                    <p:tmAbs val="0"/>
                                  </p:iterate>
                                  <p:childTnLst>
                                    <p:set>
                                      <p:cBhvr>
                                        <p:cTn id="49" fill="hold"/>
                                        <p:tgtEl>
                                          <p:spTgt spid="997">
                                            <p:txEl>
                                              <p:pRg st="12" end="1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997" grpId="1"/>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99" name="Title 1"/>
          <p:cNvSpPr txBox="1"/>
          <p:nvPr>
            <p:ph type="title"/>
          </p:nvPr>
        </p:nvSpPr>
        <p:spPr>
          <a:xfrm>
            <a:off x="304799" y="1066800"/>
            <a:ext cx="8002590" cy="438150"/>
          </a:xfrm>
          <a:prstGeom prst="rect">
            <a:avLst/>
          </a:prstGeom>
        </p:spPr>
        <p:txBody>
          <a:bodyPr/>
          <a:lstStyle>
            <a:lvl1pPr algn="ctr" defTabSz="475487">
              <a:defRPr sz="2400">
                <a:solidFill>
                  <a:srgbClr val="7030A0"/>
                </a:solidFill>
              </a:defRPr>
            </a:lvl1pPr>
          </a:lstStyle>
          <a:p>
            <a:pPr/>
            <a:r>
              <a:t>Cyraeddadwy</a:t>
            </a:r>
          </a:p>
        </p:txBody>
      </p:sp>
      <p:sp>
        <p:nvSpPr>
          <p:cNvPr id="1000" name="Content Placeholder 2"/>
          <p:cNvSpPr txBox="1"/>
          <p:nvPr>
            <p:ph type="body" idx="1"/>
          </p:nvPr>
        </p:nvSpPr>
        <p:spPr>
          <a:xfrm>
            <a:off x="1475656" y="2276871"/>
            <a:ext cx="6975748" cy="5073653"/>
          </a:xfrm>
          <a:prstGeom prst="rect">
            <a:avLst/>
          </a:prstGeom>
        </p:spPr>
        <p:txBody>
          <a:bodyPr/>
          <a:lstStyle/>
          <a:p>
            <a:pPr>
              <a:defRPr>
                <a:latin typeface="Lucida Grande"/>
                <a:ea typeface="Lucida Grande"/>
                <a:cs typeface="Lucida Grande"/>
                <a:sym typeface="Lucida Grande"/>
              </a:defRPr>
            </a:pPr>
            <a:r>
              <a:t>Edrychwch ar eich cynllun gwers</a:t>
            </a:r>
          </a:p>
          <a:p>
            <a:pPr>
              <a:defRPr>
                <a:latin typeface="Lucida Grande"/>
                <a:ea typeface="Lucida Grande"/>
                <a:cs typeface="Lucida Grande"/>
                <a:sym typeface="Lucida Grande"/>
              </a:defRPr>
            </a:pPr>
            <a:r>
              <a:t>Ydy’r bwriadau dysgu yn gyraeddadwy?</a:t>
            </a:r>
          </a:p>
          <a:p>
            <a:pPr>
              <a:defRPr>
                <a:latin typeface="Lucida Grande"/>
                <a:ea typeface="Lucida Grande"/>
                <a:cs typeface="Lucida Grande"/>
                <a:sym typeface="Lucida Grande"/>
              </a:defRPr>
            </a:pPr>
            <a:r>
              <a:t>Sut ydych chi’n gwybod hyn?</a:t>
            </a:r>
          </a:p>
          <a:p>
            <a:pPr>
              <a:defRPr>
                <a:latin typeface="Lucida Grande"/>
                <a:ea typeface="Lucida Grande"/>
                <a:cs typeface="Lucida Grande"/>
                <a:sym typeface="Lucida Grande"/>
              </a:defRPr>
            </a:pPr>
            <a:r>
              <a:t>Beth allech chi wneud i’w gwella? </a:t>
            </a:r>
          </a:p>
          <a:p>
            <a:pPr>
              <a:defRPr>
                <a:latin typeface="Lucida Grande"/>
                <a:ea typeface="Lucida Grande"/>
                <a:cs typeface="Lucida Grande"/>
                <a:sym typeface="Lucida Grande"/>
              </a:defRPr>
            </a:pPr>
            <a:r>
              <a:t>A allwch chi feddwl am enghraifft o ddeilliant dysgu nad sy'n gyraeddadwy?</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99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000">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000">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1000">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2" fill="hold">
                                  <p:stCondLst>
                                    <p:cond delay="0"/>
                                  </p:stCondLst>
                                  <p:iterate type="el" backwards="0">
                                    <p:tmAbs val="0"/>
                                  </p:iterate>
                                  <p:childTnLst>
                                    <p:set>
                                      <p:cBhvr>
                                        <p:cTn id="19" fill="hold"/>
                                        <p:tgtEl>
                                          <p:spTgt spid="1000">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0" presetID="1" grpId="2" fill="hold">
                                  <p:stCondLst>
                                    <p:cond delay="0"/>
                                  </p:stCondLst>
                                  <p:iterate type="el" backwards="0">
                                    <p:tmAbs val="0"/>
                                  </p:iterate>
                                  <p:childTnLst>
                                    <p:set>
                                      <p:cBhvr>
                                        <p:cTn id="23" fill="hold"/>
                                        <p:tgtEl>
                                          <p:spTgt spid="1000">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0" presetID="1" grpId="2" fill="hold">
                                  <p:stCondLst>
                                    <p:cond delay="0"/>
                                  </p:stCondLst>
                                  <p:iterate type="el" backwards="0">
                                    <p:tmAbs val="0"/>
                                  </p:iterate>
                                  <p:childTnLst>
                                    <p:set>
                                      <p:cBhvr>
                                        <p:cTn id="27" fill="hold"/>
                                        <p:tgtEl>
                                          <p:spTgt spid="1000">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999" grpId="1"/>
      <p:bldP build="p" bldLvl="5" animBg="1" rev="0" advAuto="0" spid="1000" grpId="2"/>
    </p:bld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02" name="Title 1"/>
          <p:cNvSpPr txBox="1"/>
          <p:nvPr>
            <p:ph type="title"/>
          </p:nvPr>
        </p:nvSpPr>
        <p:spPr>
          <a:xfrm>
            <a:off x="1523999" y="685800"/>
            <a:ext cx="8002590" cy="438150"/>
          </a:xfrm>
          <a:prstGeom prst="rect">
            <a:avLst/>
          </a:prstGeom>
        </p:spPr>
        <p:txBody>
          <a:bodyPr/>
          <a:lstStyle/>
          <a:p>
            <a:pPr defTabSz="270662">
              <a:defRPr sz="1332">
                <a:solidFill>
                  <a:srgbClr val="AA5816"/>
                </a:solidFill>
              </a:defRPr>
            </a:pPr>
            <a:r>
              <a:t>Amserol</a:t>
            </a:r>
            <a:br/>
          </a:p>
        </p:txBody>
      </p:sp>
      <p:sp>
        <p:nvSpPr>
          <p:cNvPr id="1003" name="Content Placeholder 2"/>
          <p:cNvSpPr txBox="1"/>
          <p:nvPr>
            <p:ph type="body" idx="1"/>
          </p:nvPr>
        </p:nvSpPr>
        <p:spPr>
          <a:xfrm>
            <a:off x="304799" y="1905000"/>
            <a:ext cx="8002590" cy="5073650"/>
          </a:xfrm>
          <a:prstGeom prst="rect">
            <a:avLst/>
          </a:prstGeom>
        </p:spPr>
        <p:txBody>
          <a:bodyPr/>
          <a:lstStyle/>
          <a:p>
            <a:pPr>
              <a:buSzTx/>
              <a:buNone/>
            </a:pPr>
            <a:r>
              <a:t>       Enghraifft anamserol</a:t>
            </a:r>
          </a:p>
          <a:p>
            <a:pPr/>
          </a:p>
          <a:p>
            <a:pPr>
              <a:buSzTx/>
              <a:buNone/>
            </a:pPr>
            <a:r>
              <a:t>- </a:t>
            </a:r>
            <a:r>
              <a:rPr sz="2800">
                <a:solidFill>
                  <a:srgbClr val="AA5816"/>
                </a:solidFill>
              </a:rPr>
              <a:t>Bydd y plant yn gwerthuso effaith bodau dynol ar yr arfordir lleol.</a:t>
            </a:r>
          </a:p>
        </p:txBody>
      </p:sp>
      <p:sp>
        <p:nvSpPr>
          <p:cNvPr id="1004" name="TextBox 3"/>
          <p:cNvSpPr txBox="1"/>
          <p:nvPr/>
        </p:nvSpPr>
        <p:spPr>
          <a:xfrm>
            <a:off x="2331718" y="4571999"/>
            <a:ext cx="4233996" cy="486206"/>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sz="2800">
                <a:latin typeface="Arial"/>
                <a:ea typeface="Arial"/>
                <a:cs typeface="Arial"/>
                <a:sym typeface="Arial"/>
              </a:defRPr>
            </a:pPr>
            <a:r>
              <a:t>Ffurfiwch un mwy </a:t>
            </a:r>
            <a:r>
              <a:rPr>
                <a:solidFill>
                  <a:srgbClr val="1B3842"/>
                </a:solidFill>
              </a:rPr>
              <a:t>amserol</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003">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003">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1003">
                                            <p:txEl>
                                              <p:pRg st="1" end="1"/>
                                            </p:txEl>
                                          </p:spTgt>
                                        </p:tgtEl>
                                        <p:attrNameLst>
                                          <p:attrName>style.visibility</p:attrName>
                                        </p:attrNameLst>
                                      </p:cBhvr>
                                      <p:to>
                                        <p:strVal val="visible"/>
                                      </p:to>
                                    </p:set>
                                  </p:childTnLst>
                                </p:cTn>
                              </p:par>
                            </p:childTnLst>
                          </p:cTn>
                        </p:par>
                        <p:par>
                          <p:cTn id="16" fill="hold">
                            <p:stCondLst>
                              <p:cond delay="0"/>
                            </p:stCondLst>
                            <p:childTnLst>
                              <p:par>
                                <p:cTn id="17" presetClass="entr" nodeType="afterEffect" presetSubtype="0" presetID="1" grpId="2" fill="hold">
                                  <p:stCondLst>
                                    <p:cond delay="0"/>
                                  </p:stCondLst>
                                  <p:iterate type="el" backwards="0">
                                    <p:tmAbs val="0"/>
                                  </p:iterate>
                                  <p:childTnLst>
                                    <p:set>
                                      <p:cBhvr>
                                        <p:cTn id="18" fill="hold"/>
                                        <p:tgtEl>
                                          <p:spTgt spid="100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0" presetID="1" grpId="3" fill="hold">
                                  <p:stCondLst>
                                    <p:cond delay="0"/>
                                  </p:stCondLst>
                                  <p:iterate type="el" backwards="0">
                                    <p:tmAbs val="0"/>
                                  </p:iterate>
                                  <p:childTnLst>
                                    <p:set>
                                      <p:cBhvr>
                                        <p:cTn id="22" fill="hold"/>
                                        <p:tgtEl>
                                          <p:spTgt spid="100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002" grpId="1"/>
      <p:bldP build="p" bldLvl="5" animBg="1" rev="0" advAuto="0" spid="1003" grpId="2"/>
      <p:bldP build="whole" bldLvl="1" animBg="1" rev="0" advAuto="0" spid="1004" grpId="3"/>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06" name="Title 1"/>
          <p:cNvSpPr txBox="1"/>
          <p:nvPr>
            <p:ph type="title"/>
          </p:nvPr>
        </p:nvSpPr>
        <p:spPr>
          <a:xfrm>
            <a:off x="856059" y="618518"/>
            <a:ext cx="7429501" cy="1478572"/>
          </a:xfrm>
          <a:prstGeom prst="rect">
            <a:avLst/>
          </a:prstGeom>
        </p:spPr>
        <p:txBody>
          <a:bodyPr/>
          <a:lstStyle>
            <a:lvl1pPr algn="ctr">
              <a:defRPr>
                <a:solidFill>
                  <a:srgbClr val="00B050"/>
                </a:solidFill>
              </a:defRPr>
            </a:lvl1pPr>
          </a:lstStyle>
          <a:p>
            <a:pPr/>
            <a:r>
              <a:t>Mesuradwy</a:t>
            </a:r>
          </a:p>
        </p:txBody>
      </p:sp>
      <p:sp>
        <p:nvSpPr>
          <p:cNvPr id="1007" name="Content Placeholder 2"/>
          <p:cNvSpPr txBox="1"/>
          <p:nvPr>
            <p:ph type="body" idx="1"/>
          </p:nvPr>
        </p:nvSpPr>
        <p:spPr>
          <a:xfrm>
            <a:off x="856059" y="2249486"/>
            <a:ext cx="7429501" cy="4347865"/>
          </a:xfrm>
          <a:prstGeom prst="rect">
            <a:avLst/>
          </a:prstGeom>
        </p:spPr>
        <p:txBody>
          <a:bodyPr/>
          <a:lstStyle/>
          <a:p>
            <a:pPr>
              <a:buSzTx/>
              <a:buNone/>
            </a:pPr>
            <a:r>
              <a:t>Enghraifft anfesuradwy</a:t>
            </a:r>
          </a:p>
          <a:p>
            <a:pPr/>
            <a:r>
              <a:t>Bydd y plant yn darganfod amrywiaeth mewn coedwig trwy ddod wyneb yn wyneb ag ef.</a:t>
            </a:r>
          </a:p>
          <a:p>
            <a:pPr>
              <a:buSzTx/>
              <a:buNone/>
            </a:pPr>
          </a:p>
          <a:p>
            <a:pPr>
              <a:buSzTx/>
              <a:buNone/>
            </a:pPr>
            <a:r>
              <a:t>Enghraifft fesuradwy</a:t>
            </a:r>
          </a:p>
          <a:p>
            <a:pPr/>
            <a:r>
              <a:t>Ar ôl y daith i’r goedwig, bydd y plant yn disgrifio o leiaf 6 gwahanol math o blanhigyn a 6 math o greadur a welir mewn coedwig.</a:t>
            </a:r>
          </a:p>
        </p:txBody>
      </p:sp>
      <p:sp>
        <p:nvSpPr>
          <p:cNvPr id="1008" name="TextBox 3"/>
          <p:cNvSpPr txBox="1"/>
          <p:nvPr/>
        </p:nvSpPr>
        <p:spPr>
          <a:xfrm>
            <a:off x="901779" y="3717033"/>
            <a:ext cx="7584941" cy="61736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b="1">
                <a:solidFill>
                  <a:srgbClr val="00B050"/>
                </a:solidFill>
                <a:latin typeface="Arial"/>
                <a:ea typeface="Arial"/>
                <a:cs typeface="Arial"/>
                <a:sym typeface="Arial"/>
              </a:defRPr>
            </a:lvl1pPr>
          </a:lstStyle>
          <a:p>
            <a:pPr/>
            <a:r>
              <a:t>Aneglur ynghylch yr hyn mae’r  plant yn ei ddysgu ... cymaint o amrywiaeth yn y goedwig</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0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007">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007">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1007">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2" fill="hold">
                                  <p:stCondLst>
                                    <p:cond delay="0"/>
                                  </p:stCondLst>
                                  <p:iterate type="el" backwards="0">
                                    <p:tmAbs val="0"/>
                                  </p:iterate>
                                  <p:childTnLst>
                                    <p:set>
                                      <p:cBhvr>
                                        <p:cTn id="19" fill="hold"/>
                                        <p:tgtEl>
                                          <p:spTgt spid="1007">
                                            <p:txEl>
                                              <p:pRg st="2" end="2"/>
                                            </p:txEl>
                                          </p:spTgt>
                                        </p:tgtEl>
                                        <p:attrNameLst>
                                          <p:attrName>style.visibility</p:attrName>
                                        </p:attrNameLst>
                                      </p:cBhvr>
                                      <p:to>
                                        <p:strVal val="visible"/>
                                      </p:to>
                                    </p:set>
                                  </p:childTnLst>
                                </p:cTn>
                              </p:par>
                            </p:childTnLst>
                          </p:cTn>
                        </p:par>
                        <p:par>
                          <p:cTn id="20" fill="hold">
                            <p:stCondLst>
                              <p:cond delay="0"/>
                            </p:stCondLst>
                            <p:childTnLst>
                              <p:par>
                                <p:cTn id="21" presetClass="entr" nodeType="afterEffect" presetSubtype="0" presetID="1" grpId="2" fill="hold">
                                  <p:stCondLst>
                                    <p:cond delay="0"/>
                                  </p:stCondLst>
                                  <p:iterate type="el" backwards="0">
                                    <p:tmAbs val="0"/>
                                  </p:iterate>
                                  <p:childTnLst>
                                    <p:set>
                                      <p:cBhvr>
                                        <p:cTn id="22" fill="hold"/>
                                        <p:tgtEl>
                                          <p:spTgt spid="100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2" fill="hold">
                                  <p:stCondLst>
                                    <p:cond delay="0"/>
                                  </p:stCondLst>
                                  <p:iterate type="el" backwards="0">
                                    <p:tmAbs val="0"/>
                                  </p:iterate>
                                  <p:childTnLst>
                                    <p:set>
                                      <p:cBhvr>
                                        <p:cTn id="26" fill="hold"/>
                                        <p:tgtEl>
                                          <p:spTgt spid="100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10" presetID="3" grpId="3" fill="hold">
                                  <p:stCondLst>
                                    <p:cond delay="0"/>
                                  </p:stCondLst>
                                  <p:iterate type="el" backwards="0">
                                    <p:tmAbs val="0"/>
                                  </p:iterate>
                                  <p:childTnLst>
                                    <p:set>
                                      <p:cBhvr>
                                        <p:cTn id="30" fill="hold"/>
                                        <p:tgtEl>
                                          <p:spTgt spid="1008"/>
                                        </p:tgtEl>
                                        <p:attrNameLst>
                                          <p:attrName>style.visibility</p:attrName>
                                        </p:attrNameLst>
                                      </p:cBhvr>
                                      <p:to>
                                        <p:strVal val="visible"/>
                                      </p:to>
                                    </p:set>
                                    <p:animEffect filter="blinds(horizontal)" transition="in">
                                      <p:cBhvr>
                                        <p:cTn id="31" dur="500"/>
                                        <p:tgtEl>
                                          <p:spTgt spid="100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007" grpId="2"/>
      <p:bldP build="whole" bldLvl="1" animBg="1" rev="0" advAuto="0" spid="1008" grpId="3"/>
      <p:bldP build="whole" bldLvl="1" animBg="1" rev="0" advAuto="0" spid="1006" grpId="1"/>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10" name="Title 1"/>
          <p:cNvSpPr txBox="1"/>
          <p:nvPr>
            <p:ph type="title"/>
          </p:nvPr>
        </p:nvSpPr>
        <p:spPr>
          <a:xfrm>
            <a:off x="856059" y="618518"/>
            <a:ext cx="7429501" cy="1478572"/>
          </a:xfrm>
          <a:prstGeom prst="rect">
            <a:avLst/>
          </a:prstGeom>
        </p:spPr>
        <p:txBody>
          <a:bodyPr/>
          <a:lstStyle>
            <a:lvl1pPr algn="ctr">
              <a:defRPr sz="4800">
                <a:solidFill>
                  <a:srgbClr val="FF0000"/>
                </a:solidFill>
              </a:defRPr>
            </a:lvl1pPr>
          </a:lstStyle>
          <a:p>
            <a:pPr/>
            <a:r>
              <a:t>PENODOL</a:t>
            </a:r>
          </a:p>
        </p:txBody>
      </p:sp>
      <p:sp>
        <p:nvSpPr>
          <p:cNvPr id="1011" name="Content Placeholder 2"/>
          <p:cNvSpPr txBox="1"/>
          <p:nvPr>
            <p:ph type="body" idx="1"/>
          </p:nvPr>
        </p:nvSpPr>
        <p:spPr>
          <a:xfrm>
            <a:off x="856059" y="2249485"/>
            <a:ext cx="7429501" cy="3541715"/>
          </a:xfrm>
          <a:prstGeom prst="rect">
            <a:avLst/>
          </a:prstGeom>
        </p:spPr>
        <p:txBody>
          <a:bodyPr/>
          <a:lstStyle/>
          <a:p>
            <a:pPr>
              <a:lnSpc>
                <a:spcPct val="96000"/>
              </a:lnSpc>
              <a:buSzTx/>
              <a:buNone/>
              <a:defRPr sz="1800"/>
            </a:pPr>
            <a:r>
              <a:t>Enghraifft amhenodol</a:t>
            </a:r>
            <a:endParaRPr sz="2900"/>
          </a:p>
          <a:p>
            <a:pPr>
              <a:lnSpc>
                <a:spcPct val="96000"/>
              </a:lnSpc>
              <a:defRPr sz="1500"/>
            </a:pPr>
          </a:p>
          <a:p>
            <a:pPr>
              <a:lnSpc>
                <a:spcPct val="96000"/>
              </a:lnSpc>
              <a:defRPr sz="1900"/>
            </a:pPr>
            <a:r>
              <a:t>Bydd y plant yn gwneud nodiadau am gwymp y farchnad stoc 1929.</a:t>
            </a:r>
            <a:endParaRPr sz="1500"/>
          </a:p>
          <a:p>
            <a:pPr marL="0" indent="0">
              <a:lnSpc>
                <a:spcPct val="96000"/>
              </a:lnSpc>
              <a:buSzTx/>
              <a:buNone/>
              <a:defRPr sz="3100"/>
            </a:pPr>
          </a:p>
          <a:p>
            <a:pPr>
              <a:lnSpc>
                <a:spcPct val="96000"/>
              </a:lnSpc>
              <a:buSzTx/>
              <a:buNone/>
              <a:defRPr sz="1800"/>
            </a:pPr>
            <a:r>
              <a:t>Enghraifft benodol</a:t>
            </a:r>
            <a:endParaRPr sz="2900"/>
          </a:p>
          <a:p>
            <a:pPr marL="0" indent="0">
              <a:lnSpc>
                <a:spcPct val="96000"/>
              </a:lnSpc>
              <a:buSzTx/>
              <a:buNone/>
              <a:defRPr sz="1500"/>
            </a:pPr>
          </a:p>
          <a:p>
            <a:pPr>
              <a:lnSpc>
                <a:spcPct val="96000"/>
              </a:lnSpc>
              <a:defRPr sz="2100">
                <a:solidFill>
                  <a:srgbClr val="FF0000"/>
                </a:solidFill>
              </a:defRPr>
            </a:pPr>
            <a:r>
              <a:t>Erbyn diwedd y wers, bydd y plant yn cwblhau'r map meddwl aml-lif yn dangos achosion ac effeithiau cwymp y farchnad stoc yn1929.</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011">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011">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1011">
                                            <p:txEl>
                                              <p:pRg st="1" end="1"/>
                                            </p:txEl>
                                          </p:spTgt>
                                        </p:tgtEl>
                                        <p:attrNameLst>
                                          <p:attrName>style.visibility</p:attrName>
                                        </p:attrNameLst>
                                      </p:cBhvr>
                                      <p:to>
                                        <p:strVal val="visible"/>
                                      </p:to>
                                    </p:set>
                                  </p:childTnLst>
                                </p:cTn>
                              </p:par>
                            </p:childTnLst>
                          </p:cTn>
                        </p:par>
                        <p:par>
                          <p:cTn id="16" fill="hold">
                            <p:stCondLst>
                              <p:cond delay="0"/>
                            </p:stCondLst>
                            <p:childTnLst>
                              <p:par>
                                <p:cTn id="17" presetClass="entr" nodeType="afterEffect" presetSubtype="0" presetID="1" grpId="2" fill="hold">
                                  <p:stCondLst>
                                    <p:cond delay="0"/>
                                  </p:stCondLst>
                                  <p:iterate type="el" backwards="0">
                                    <p:tmAbs val="0"/>
                                  </p:iterate>
                                  <p:childTnLst>
                                    <p:set>
                                      <p:cBhvr>
                                        <p:cTn id="18" fill="hold"/>
                                        <p:tgtEl>
                                          <p:spTgt spid="101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0" presetID="1" grpId="2" fill="hold">
                                  <p:stCondLst>
                                    <p:cond delay="0"/>
                                  </p:stCondLst>
                                  <p:iterate type="el" backwards="0">
                                    <p:tmAbs val="0"/>
                                  </p:iterate>
                                  <p:childTnLst>
                                    <p:set>
                                      <p:cBhvr>
                                        <p:cTn id="22" fill="hold"/>
                                        <p:tgtEl>
                                          <p:spTgt spid="1011">
                                            <p:txEl>
                                              <p:pRg st="3" end="3"/>
                                            </p:txEl>
                                          </p:spTgt>
                                        </p:tgtEl>
                                        <p:attrNameLst>
                                          <p:attrName>style.visibility</p:attrName>
                                        </p:attrNameLst>
                                      </p:cBhvr>
                                      <p:to>
                                        <p:strVal val="visible"/>
                                      </p:to>
                                    </p:set>
                                  </p:childTnLst>
                                </p:cTn>
                              </p:par>
                            </p:childTnLst>
                          </p:cTn>
                        </p:par>
                        <p:par>
                          <p:cTn id="23" fill="hold">
                            <p:stCondLst>
                              <p:cond delay="0"/>
                            </p:stCondLst>
                            <p:childTnLst>
                              <p:par>
                                <p:cTn id="24" presetClass="entr" nodeType="afterEffect" presetSubtype="0" presetID="1" grpId="2" fill="hold">
                                  <p:stCondLst>
                                    <p:cond delay="0"/>
                                  </p:stCondLst>
                                  <p:iterate type="el" backwards="0">
                                    <p:tmAbs val="0"/>
                                  </p:iterate>
                                  <p:childTnLst>
                                    <p:set>
                                      <p:cBhvr>
                                        <p:cTn id="25" fill="hold"/>
                                        <p:tgtEl>
                                          <p:spTgt spid="1011">
                                            <p:txEl>
                                              <p:pRg st="4" end="4"/>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Class="entr" nodeType="clickEffect" presetSubtype="0" presetID="1" grpId="2" fill="hold">
                                  <p:stCondLst>
                                    <p:cond delay="0"/>
                                  </p:stCondLst>
                                  <p:iterate type="el" backwards="0">
                                    <p:tmAbs val="0"/>
                                  </p:iterate>
                                  <p:childTnLst>
                                    <p:set>
                                      <p:cBhvr>
                                        <p:cTn id="29" fill="hold"/>
                                        <p:tgtEl>
                                          <p:spTgt spid="1011">
                                            <p:txEl>
                                              <p:pRg st="5" end="5"/>
                                            </p:txEl>
                                          </p:spTgt>
                                        </p:tgtEl>
                                        <p:attrNameLst>
                                          <p:attrName>style.visibility</p:attrName>
                                        </p:attrNameLst>
                                      </p:cBhvr>
                                      <p:to>
                                        <p:strVal val="visible"/>
                                      </p:to>
                                    </p:set>
                                  </p:childTnLst>
                                </p:cTn>
                              </p:par>
                            </p:childTnLst>
                          </p:cTn>
                        </p:par>
                        <p:par>
                          <p:cTn id="30" fill="hold">
                            <p:stCondLst>
                              <p:cond delay="0"/>
                            </p:stCondLst>
                            <p:childTnLst>
                              <p:par>
                                <p:cTn id="31" presetClass="entr" nodeType="afterEffect" presetSubtype="0" presetID="1" grpId="2" fill="hold">
                                  <p:stCondLst>
                                    <p:cond delay="0"/>
                                  </p:stCondLst>
                                  <p:iterate type="el" backwards="0">
                                    <p:tmAbs val="0"/>
                                  </p:iterate>
                                  <p:childTnLst>
                                    <p:set>
                                      <p:cBhvr>
                                        <p:cTn id="32" fill="hold"/>
                                        <p:tgtEl>
                                          <p:spTgt spid="1011">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011" grpId="2"/>
      <p:bldP build="whole" bldLvl="1" animBg="1" rev="0" advAuto="0" spid="1010" grpId="1"/>
    </p:bldLs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13" name="Title 1"/>
          <p:cNvSpPr txBox="1"/>
          <p:nvPr>
            <p:ph type="title"/>
          </p:nvPr>
        </p:nvSpPr>
        <p:spPr>
          <a:xfrm>
            <a:off x="856059" y="618518"/>
            <a:ext cx="7429501" cy="1478572"/>
          </a:xfrm>
          <a:prstGeom prst="rect">
            <a:avLst/>
          </a:prstGeom>
        </p:spPr>
        <p:txBody>
          <a:bodyPr/>
          <a:lstStyle>
            <a:lvl1pPr>
              <a:defRPr>
                <a:solidFill>
                  <a:srgbClr val="215D77"/>
                </a:solidFill>
              </a:defRPr>
            </a:lvl1pPr>
          </a:lstStyle>
          <a:p>
            <a:pPr/>
            <a:r>
              <a:t>uchelgeisiol</a:t>
            </a:r>
          </a:p>
        </p:txBody>
      </p:sp>
      <p:sp>
        <p:nvSpPr>
          <p:cNvPr id="1014" name="Content Placeholder 2"/>
          <p:cNvSpPr txBox="1"/>
          <p:nvPr>
            <p:ph type="body" idx="1"/>
          </p:nvPr>
        </p:nvSpPr>
        <p:spPr>
          <a:xfrm>
            <a:off x="856059" y="2249485"/>
            <a:ext cx="7429501" cy="3541715"/>
          </a:xfrm>
          <a:prstGeom prst="rect">
            <a:avLst/>
          </a:prstGeom>
        </p:spPr>
        <p:txBody>
          <a:bodyPr/>
          <a:lstStyle/>
          <a:p>
            <a:pPr/>
            <a:r>
              <a:t>Meddyliwch nol i PAP1.</a:t>
            </a:r>
          </a:p>
          <a:p>
            <a:pPr/>
            <a:r>
              <a:t>Pa mor uchelgeisiol oedd eich targedau yn eich cynllun gwers  ar gyfer y dysgwyr oedd yn eich dosbarth?</a:t>
            </a:r>
          </a:p>
          <a:p>
            <a:pPr/>
            <a:r>
              <a:t>A oedd lle i wella?</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014">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014">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101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2" fill="hold">
                                  <p:stCondLst>
                                    <p:cond delay="0"/>
                                  </p:stCondLst>
                                  <p:iterate type="el" backwards="0">
                                    <p:tmAbs val="0"/>
                                  </p:iterate>
                                  <p:childTnLst>
                                    <p:set>
                                      <p:cBhvr>
                                        <p:cTn id="19" fill="hold"/>
                                        <p:tgtEl>
                                          <p:spTgt spid="1014">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013" grpId="1"/>
      <p:bldP build="p" bldLvl="5" animBg="1" rev="0" advAuto="0" spid="1014" grpId="2"/>
    </p:bldLst>
  </p:timing>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16" name="Title 1"/>
          <p:cNvSpPr txBox="1"/>
          <p:nvPr>
            <p:ph type="title"/>
          </p:nvPr>
        </p:nvSpPr>
        <p:spPr>
          <a:xfrm>
            <a:off x="380999" y="685800"/>
            <a:ext cx="8002590" cy="438150"/>
          </a:xfrm>
          <a:prstGeom prst="rect">
            <a:avLst/>
          </a:prstGeom>
        </p:spPr>
        <p:txBody>
          <a:bodyPr/>
          <a:lstStyle>
            <a:lvl1pPr algn="ctr" defTabSz="420623">
              <a:defRPr sz="2400">
                <a:solidFill>
                  <a:srgbClr val="0070C0"/>
                </a:solidFill>
              </a:defRPr>
            </a:lvl1pPr>
          </a:lstStyle>
          <a:p>
            <a:pPr/>
            <a:r>
              <a:t>synhwyrol</a:t>
            </a:r>
          </a:p>
        </p:txBody>
      </p:sp>
      <p:sp>
        <p:nvSpPr>
          <p:cNvPr id="1017" name="Content Placeholder 2"/>
          <p:cNvSpPr txBox="1"/>
          <p:nvPr>
            <p:ph type="body" idx="1"/>
          </p:nvPr>
        </p:nvSpPr>
        <p:spPr>
          <a:xfrm>
            <a:off x="304799" y="2209800"/>
            <a:ext cx="8002590" cy="5073650"/>
          </a:xfrm>
          <a:prstGeom prst="rect">
            <a:avLst/>
          </a:prstGeom>
        </p:spPr>
        <p:txBody>
          <a:bodyPr/>
          <a:lstStyle/>
          <a:p>
            <a:pPr/>
            <a:r>
              <a:t>Sut ydych chi'n gwneud yn siŵr bod eich canlyniadau dysgu BOB AMSER yn berthnasol?</a:t>
            </a:r>
          </a:p>
        </p:txBody>
      </p:sp>
      <p:pic>
        <p:nvPicPr>
          <p:cNvPr id="1018" name="Picture 3" descr="Picture 3"/>
          <p:cNvPicPr>
            <a:picLocks noChangeAspect="1"/>
          </p:cNvPicPr>
          <p:nvPr/>
        </p:nvPicPr>
        <p:blipFill>
          <a:blip r:embed="rId2">
            <a:extLst/>
          </a:blip>
          <a:stretch>
            <a:fillRect/>
          </a:stretch>
        </p:blipFill>
        <p:spPr>
          <a:xfrm rot="1043327">
            <a:off x="4781617" y="3838821"/>
            <a:ext cx="1352929" cy="1905375"/>
          </a:xfrm>
          <a:prstGeom prst="rect">
            <a:avLst/>
          </a:prstGeom>
          <a:ln w="12700">
            <a:miter lim="400000"/>
          </a:ln>
        </p:spPr>
      </p:pic>
      <p:pic>
        <p:nvPicPr>
          <p:cNvPr id="1019" name="Picture 4" descr="Picture 4"/>
          <p:cNvPicPr>
            <a:picLocks noChangeAspect="1"/>
          </p:cNvPicPr>
          <p:nvPr/>
        </p:nvPicPr>
        <p:blipFill>
          <a:blip r:embed="rId3">
            <a:extLst/>
          </a:blip>
          <a:stretch>
            <a:fillRect/>
          </a:stretch>
        </p:blipFill>
        <p:spPr>
          <a:xfrm rot="1096142">
            <a:off x="3784870" y="3737409"/>
            <a:ext cx="1485902" cy="210820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017">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017">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10" presetID="3" grpId="3" fill="hold">
                                  <p:stCondLst>
                                    <p:cond delay="0"/>
                                  </p:stCondLst>
                                  <p:iterate type="el" backwards="0">
                                    <p:tmAbs val="0"/>
                                  </p:iterate>
                                  <p:childTnLst>
                                    <p:set>
                                      <p:cBhvr>
                                        <p:cTn id="16" fill="hold"/>
                                        <p:tgtEl>
                                          <p:spTgt spid="1019"/>
                                        </p:tgtEl>
                                        <p:attrNameLst>
                                          <p:attrName>style.visibility</p:attrName>
                                        </p:attrNameLst>
                                      </p:cBhvr>
                                      <p:to>
                                        <p:strVal val="visible"/>
                                      </p:to>
                                    </p:set>
                                    <p:animEffect filter="blinds(horizontal)" transition="in">
                                      <p:cBhvr>
                                        <p:cTn id="17" dur="500"/>
                                        <p:tgtEl>
                                          <p:spTgt spid="1019"/>
                                        </p:tgtEl>
                                      </p:cBhvr>
                                    </p:animEffect>
                                  </p:childTnLst>
                                </p:cTn>
                              </p:par>
                            </p:childTnLst>
                          </p:cTn>
                        </p:par>
                      </p:childTnLst>
                    </p:cTn>
                  </p:par>
                  <p:par>
                    <p:cTn id="18" fill="hold">
                      <p:stCondLst>
                        <p:cond delay="indefinite"/>
                      </p:stCondLst>
                      <p:childTnLst>
                        <p:par>
                          <p:cTn id="19" fill="hold">
                            <p:stCondLst>
                              <p:cond delay="0"/>
                            </p:stCondLst>
                            <p:childTnLst>
                              <p:par>
                                <p:cTn id="20" presetClass="entr" nodeType="clickEffect" presetSubtype="10" presetID="3" grpId="4" fill="hold">
                                  <p:stCondLst>
                                    <p:cond delay="0"/>
                                  </p:stCondLst>
                                  <p:iterate type="el" backwards="0">
                                    <p:tmAbs val="0"/>
                                  </p:iterate>
                                  <p:childTnLst>
                                    <p:set>
                                      <p:cBhvr>
                                        <p:cTn id="21" fill="hold"/>
                                        <p:tgtEl>
                                          <p:spTgt spid="1018"/>
                                        </p:tgtEl>
                                        <p:attrNameLst>
                                          <p:attrName>style.visibility</p:attrName>
                                        </p:attrNameLst>
                                      </p:cBhvr>
                                      <p:to>
                                        <p:strVal val="visible"/>
                                      </p:to>
                                    </p:set>
                                    <p:animEffect filter="blinds(horizontal)" transition="in">
                                      <p:cBhvr>
                                        <p:cTn id="22" dur="500"/>
                                        <p:tgtEl>
                                          <p:spTgt spid="101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016" grpId="1"/>
      <p:bldP build="whole" bldLvl="1" animBg="1" rev="0" advAuto="0" spid="1019" grpId="3"/>
      <p:bldP build="p" bldLvl="1" animBg="1" rev="0" advAuto="0" spid="1017" grpId="2"/>
      <p:bldP build="whole" bldLvl="1" animBg="1" rev="0" advAuto="0" spid="1018" grpId="4"/>
    </p:bldLst>
  </p:timing>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21" name="Content Placeholder 2"/>
          <p:cNvSpPr txBox="1"/>
          <p:nvPr>
            <p:ph type="body" idx="1"/>
          </p:nvPr>
        </p:nvSpPr>
        <p:spPr>
          <a:xfrm>
            <a:off x="304799" y="2209800"/>
            <a:ext cx="8002590" cy="5073650"/>
          </a:xfrm>
          <a:prstGeom prst="rect">
            <a:avLst/>
          </a:prstGeom>
        </p:spPr>
        <p:txBody>
          <a:bodyPr/>
          <a:lstStyle>
            <a:lvl1pPr>
              <a:defRPr>
                <a:solidFill>
                  <a:srgbClr val="FFFF00"/>
                </a:solidFill>
              </a:defRPr>
            </a:lvl1pPr>
          </a:lstStyle>
          <a:p>
            <a:pPr/>
            <a:r>
              <a:t>Erbyn diwedd y wers, dylech fod yn gallu trafod tri gwelliant posibl i reoli gwastraff adeg y Tuduriaid.</a:t>
            </a:r>
          </a:p>
        </p:txBody>
      </p:sp>
      <p:sp>
        <p:nvSpPr>
          <p:cNvPr id="1022" name="TextBox 3"/>
          <p:cNvSpPr txBox="1"/>
          <p:nvPr/>
        </p:nvSpPr>
        <p:spPr>
          <a:xfrm>
            <a:off x="1383111" y="1887988"/>
            <a:ext cx="917188" cy="350660"/>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ln w="18415" cap="flat">
                  <a:solidFill>
                    <a:srgbClr val="FFFFFF"/>
                  </a:solidFill>
                  <a:prstDash val="solid"/>
                  <a:round/>
                </a:ln>
                <a:solidFill>
                  <a:srgbClr val="FFB17C"/>
                </a:solidFill>
                <a:effectLst>
                  <a:outerShdw sx="100000" sy="100000" kx="0" ky="0" algn="b" rotWithShape="0" blurRad="63500" dist="0" dir="3600000">
                    <a:srgbClr val="000000">
                      <a:alpha val="70000"/>
                    </a:srgbClr>
                  </a:outerShdw>
                </a:effectLst>
                <a:latin typeface="Arial"/>
                <a:ea typeface="Arial"/>
                <a:cs typeface="Arial"/>
                <a:sym typeface="Arial"/>
              </a:defRPr>
            </a:lvl1pPr>
          </a:lstStyle>
          <a:p>
            <a:pPr/>
            <a:r>
              <a:t>amserol</a:t>
            </a:r>
          </a:p>
        </p:txBody>
      </p:sp>
      <p:sp>
        <p:nvSpPr>
          <p:cNvPr id="1023" name="Rectangle 4"/>
          <p:cNvSpPr txBox="1"/>
          <p:nvPr/>
        </p:nvSpPr>
        <p:spPr>
          <a:xfrm>
            <a:off x="2854073" y="3678335"/>
            <a:ext cx="2249504" cy="37522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2000">
                <a:ln w="18415" cap="flat">
                  <a:solidFill>
                    <a:srgbClr val="FFFFFF"/>
                  </a:solidFill>
                  <a:prstDash val="solid"/>
                  <a:round/>
                </a:ln>
                <a:solidFill>
                  <a:srgbClr val="C00000"/>
                </a:solidFill>
                <a:effectLst>
                  <a:outerShdw sx="100000" sy="100000" kx="0" ky="0" algn="b" rotWithShape="0" blurRad="63500" dist="0" dir="3600000">
                    <a:srgbClr val="000000">
                      <a:alpha val="70000"/>
                    </a:srgbClr>
                  </a:outerShdw>
                </a:effectLst>
                <a:latin typeface="Arial"/>
                <a:ea typeface="Arial"/>
                <a:cs typeface="Arial"/>
                <a:sym typeface="Arial"/>
              </a:defRPr>
            </a:lvl1pPr>
          </a:lstStyle>
          <a:p>
            <a:pPr/>
            <a:r>
              <a:t>penodol</a:t>
            </a:r>
          </a:p>
        </p:txBody>
      </p:sp>
      <p:sp>
        <p:nvSpPr>
          <p:cNvPr id="1024" name="TextBox 8"/>
          <p:cNvSpPr txBox="1"/>
          <p:nvPr/>
        </p:nvSpPr>
        <p:spPr>
          <a:xfrm>
            <a:off x="7360919" y="1828800"/>
            <a:ext cx="1361997" cy="350660"/>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b="1">
                <a:solidFill>
                  <a:srgbClr val="7EB606"/>
                </a:solidFill>
                <a:latin typeface="Arial"/>
                <a:ea typeface="Arial"/>
                <a:cs typeface="Arial"/>
                <a:sym typeface="Arial"/>
              </a:defRPr>
            </a:lvl1pPr>
          </a:lstStyle>
          <a:p>
            <a:pPr/>
            <a:r>
              <a:t>mesuradwy</a:t>
            </a:r>
          </a:p>
        </p:txBody>
      </p:sp>
      <p:sp>
        <p:nvSpPr>
          <p:cNvPr id="1025" name="Straight Arrow Connector 10"/>
          <p:cNvSpPr/>
          <p:nvPr/>
        </p:nvSpPr>
        <p:spPr>
          <a:xfrm flipH="1" flipV="1">
            <a:off x="2987824" y="3169573"/>
            <a:ext cx="762002" cy="457202"/>
          </a:xfrm>
          <a:prstGeom prst="line">
            <a:avLst/>
          </a:prstGeom>
          <a:ln w="15875">
            <a:solidFill>
              <a:srgbClr val="2C7C9F"/>
            </a:solidFill>
            <a:tailEnd type="triangle"/>
          </a:ln>
        </p:spPr>
        <p:txBody>
          <a:bodyPr lIns="45718" tIns="45718" rIns="45718" bIns="45718"/>
          <a:lstStyle/>
          <a:p>
            <a:pPr/>
          </a:p>
        </p:txBody>
      </p:sp>
      <p:sp>
        <p:nvSpPr>
          <p:cNvPr id="1026" name="Straight Arrow Connector 12"/>
          <p:cNvSpPr/>
          <p:nvPr/>
        </p:nvSpPr>
        <p:spPr>
          <a:xfrm flipH="1">
            <a:off x="7217657" y="2257318"/>
            <a:ext cx="616046" cy="501137"/>
          </a:xfrm>
          <a:prstGeom prst="line">
            <a:avLst/>
          </a:prstGeom>
          <a:ln w="15875">
            <a:solidFill>
              <a:srgbClr val="2C7C9F"/>
            </a:solidFill>
            <a:tailEnd type="triangle"/>
          </a:ln>
        </p:spPr>
        <p:txBody>
          <a:bodyPr lIns="45718" tIns="45718" rIns="45718" bIns="45718"/>
          <a:lstStyle/>
          <a:p>
            <a:pPr/>
          </a:p>
        </p:txBody>
      </p:sp>
      <p:sp>
        <p:nvSpPr>
          <p:cNvPr id="1027" name="Straight Arrow Connector 14"/>
          <p:cNvSpPr/>
          <p:nvPr/>
        </p:nvSpPr>
        <p:spPr>
          <a:xfrm>
            <a:off x="2342794" y="2072651"/>
            <a:ext cx="2" cy="276229"/>
          </a:xfrm>
          <a:prstGeom prst="line">
            <a:avLst/>
          </a:prstGeom>
          <a:ln w="15875">
            <a:solidFill>
              <a:srgbClr val="2C7C9F"/>
            </a:solidFill>
            <a:tailEnd type="triangle"/>
          </a:ln>
        </p:spPr>
        <p:txBody>
          <a:bodyPr lIns="45718" tIns="45718" rIns="45718" bIns="45718"/>
          <a:lstStyle/>
          <a:p>
            <a:pPr/>
          </a:p>
        </p:txBody>
      </p:sp>
      <p:sp>
        <p:nvSpPr>
          <p:cNvPr id="1028" name="TextBox 15"/>
          <p:cNvSpPr txBox="1"/>
          <p:nvPr/>
        </p:nvSpPr>
        <p:spPr>
          <a:xfrm>
            <a:off x="5406528" y="1573322"/>
            <a:ext cx="1552646" cy="350660"/>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b="1">
                <a:solidFill>
                  <a:srgbClr val="7030A0"/>
                </a:solidFill>
                <a:latin typeface="Arial"/>
                <a:ea typeface="Arial"/>
                <a:cs typeface="Arial"/>
                <a:sym typeface="Arial"/>
              </a:defRPr>
            </a:lvl1pPr>
          </a:lstStyle>
          <a:p>
            <a:pPr/>
            <a:r>
              <a:t>cyraeddadwy</a:t>
            </a:r>
          </a:p>
        </p:txBody>
      </p:sp>
      <p:sp>
        <p:nvSpPr>
          <p:cNvPr id="1029" name="Straight Arrow Connector 17"/>
          <p:cNvSpPr/>
          <p:nvPr/>
        </p:nvSpPr>
        <p:spPr>
          <a:xfrm>
            <a:off x="6184112" y="1942652"/>
            <a:ext cx="826287" cy="343348"/>
          </a:xfrm>
          <a:prstGeom prst="line">
            <a:avLst/>
          </a:prstGeom>
          <a:ln w="15875">
            <a:solidFill>
              <a:srgbClr val="2C7C9F"/>
            </a:solidFill>
            <a:tailEnd type="triangle"/>
          </a:ln>
        </p:spPr>
        <p:txBody>
          <a:bodyPr lIns="45718" tIns="45718" rIns="45718" bIns="45718"/>
          <a:lstStyle/>
          <a:p>
            <a:pPr/>
          </a:p>
        </p:txBody>
      </p:sp>
      <p:sp>
        <p:nvSpPr>
          <p:cNvPr id="1030" name="TextBox 18"/>
          <p:cNvSpPr txBox="1"/>
          <p:nvPr/>
        </p:nvSpPr>
        <p:spPr>
          <a:xfrm>
            <a:off x="655318" y="3886199"/>
            <a:ext cx="1171684" cy="350661"/>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solidFill>
                  <a:srgbClr val="5BA2BC"/>
                </a:solidFill>
                <a:latin typeface="Arial"/>
                <a:ea typeface="Arial"/>
                <a:cs typeface="Arial"/>
                <a:sym typeface="Arial"/>
              </a:defRPr>
            </a:lvl1pPr>
          </a:lstStyle>
          <a:p>
            <a:pPr/>
            <a:r>
              <a:t>perthnasol</a:t>
            </a:r>
          </a:p>
        </p:txBody>
      </p:sp>
      <p:sp>
        <p:nvSpPr>
          <p:cNvPr id="1031" name="Straight Arrow Connector 20"/>
          <p:cNvSpPr/>
          <p:nvPr/>
        </p:nvSpPr>
        <p:spPr>
          <a:xfrm flipV="1">
            <a:off x="1240917" y="3352800"/>
            <a:ext cx="130682" cy="533402"/>
          </a:xfrm>
          <a:prstGeom prst="line">
            <a:avLst/>
          </a:prstGeom>
          <a:ln w="15875">
            <a:solidFill>
              <a:srgbClr val="2C7C9F"/>
            </a:solidFill>
            <a:tailEnd type="triangle"/>
          </a:ln>
        </p:spPr>
        <p:txBody>
          <a:bodyPr lIns="45718" tIns="45718" rIns="45718" bIns="45718"/>
          <a:lstStyle/>
          <a:p>
            <a:pPr/>
          </a:p>
        </p:txBody>
      </p:sp>
      <p:sp>
        <p:nvSpPr>
          <p:cNvPr id="1032" name="TextBox 5"/>
          <p:cNvSpPr txBox="1"/>
          <p:nvPr/>
        </p:nvSpPr>
        <p:spPr>
          <a:xfrm>
            <a:off x="6057879" y="4070866"/>
            <a:ext cx="1492738" cy="35066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a:latin typeface="Arial"/>
                <a:ea typeface="Arial"/>
                <a:cs typeface="Arial"/>
                <a:sym typeface="Arial"/>
              </a:defRPr>
            </a:lvl1pPr>
          </a:lstStyle>
          <a:p>
            <a:pPr/>
            <a:r>
              <a:t>uchelgeisiol? </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34" name="Title 1"/>
          <p:cNvSpPr txBox="1"/>
          <p:nvPr>
            <p:ph type="title"/>
          </p:nvPr>
        </p:nvSpPr>
        <p:spPr>
          <a:xfrm>
            <a:off x="1490335" y="653894"/>
            <a:ext cx="6851103" cy="475806"/>
          </a:xfrm>
          <a:prstGeom prst="rect">
            <a:avLst/>
          </a:prstGeom>
        </p:spPr>
        <p:txBody>
          <a:bodyPr/>
          <a:lstStyle>
            <a:lvl1pPr defTabSz="420623">
              <a:defRPr sz="1400"/>
            </a:lvl1pPr>
          </a:lstStyle>
          <a:p>
            <a:pPr/>
            <a:r>
              <a:t>Ysgrifennu Bwriadau Dysgu</a:t>
            </a:r>
          </a:p>
        </p:txBody>
      </p:sp>
      <p:sp>
        <p:nvSpPr>
          <p:cNvPr id="1035" name="Content Placeholder 2"/>
          <p:cNvSpPr txBox="1"/>
          <p:nvPr>
            <p:ph type="body" idx="1"/>
          </p:nvPr>
        </p:nvSpPr>
        <p:spPr>
          <a:xfrm>
            <a:off x="856059" y="2249485"/>
            <a:ext cx="7429501" cy="3541715"/>
          </a:xfrm>
          <a:prstGeom prst="rect">
            <a:avLst/>
          </a:prstGeom>
        </p:spPr>
        <p:txBody>
          <a:bodyPr/>
          <a:lstStyle>
            <a:lvl1pPr>
              <a:buSzTx/>
              <a:buNone/>
            </a:lvl1pPr>
          </a:lstStyle>
          <a:p>
            <a:pPr/>
            <a:r>
              <a:t>Mae hyn yn penderfynu ar eich strategaethau addysgu ar gyfer y wers!</a:t>
            </a:r>
          </a:p>
        </p:txBody>
      </p:sp>
      <p:sp>
        <p:nvSpPr>
          <p:cNvPr id="1036" name="TextBox 3"/>
          <p:cNvSpPr txBox="1"/>
          <p:nvPr/>
        </p:nvSpPr>
        <p:spPr>
          <a:xfrm>
            <a:off x="591818" y="3133468"/>
            <a:ext cx="7020564" cy="61736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a:latin typeface="Arial"/>
                <a:ea typeface="Arial"/>
                <a:cs typeface="Arial"/>
                <a:sym typeface="Arial"/>
              </a:defRPr>
            </a:lvl1pPr>
          </a:lstStyle>
          <a:p>
            <a:pPr/>
            <a:r>
              <a:t>Erbyn diwedd y wers, dylech fod yn gallu trafod tri gwelliant posibl i reoli gwastraff  adeg y Tuduriaid.</a:t>
            </a:r>
          </a:p>
        </p:txBody>
      </p:sp>
      <p:sp>
        <p:nvSpPr>
          <p:cNvPr id="1037" name="TextBox 4"/>
          <p:cNvSpPr txBox="1"/>
          <p:nvPr/>
        </p:nvSpPr>
        <p:spPr>
          <a:xfrm>
            <a:off x="5011861" y="3975099"/>
            <a:ext cx="574398" cy="350661"/>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latin typeface="Arial"/>
                <a:ea typeface="Arial"/>
                <a:cs typeface="Arial"/>
                <a:sym typeface="Arial"/>
              </a:defRPr>
            </a:lvl1pPr>
          </a:lstStyle>
          <a:p>
            <a:pPr/>
            <a:r>
              <a:t>Sut?</a:t>
            </a:r>
          </a:p>
        </p:txBody>
      </p:sp>
      <p:sp>
        <p:nvSpPr>
          <p:cNvPr id="1038" name="Curved Connector 6"/>
          <p:cNvSpPr/>
          <p:nvPr/>
        </p:nvSpPr>
        <p:spPr>
          <a:xfrm flipV="1" rot="16200000">
            <a:off x="4095234" y="3664465"/>
            <a:ext cx="686834" cy="6731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5400" y="0"/>
                  <a:pt x="10800" y="5400"/>
                  <a:pt x="10800" y="10800"/>
                </a:cubicBezTo>
                <a:cubicBezTo>
                  <a:pt x="10800" y="16200"/>
                  <a:pt x="16200" y="21600"/>
                  <a:pt x="21600" y="21600"/>
                </a:cubicBezTo>
              </a:path>
            </a:pathLst>
          </a:custGeom>
          <a:ln w="15875">
            <a:solidFill>
              <a:srgbClr val="2C7C9F"/>
            </a:solidFill>
            <a:tailEnd type="triangle"/>
          </a:ln>
        </p:spPr>
        <p:txBody>
          <a:bodyPr lIns="45718" tIns="45718" rIns="45718" bIns="45718" anchor="ctr"/>
          <a:lstStyle/>
          <a:p>
            <a:pPr>
              <a:defRPr>
                <a:latin typeface="Arial"/>
                <a:ea typeface="Arial"/>
                <a:cs typeface="Arial"/>
                <a:sym typeface="Arial"/>
              </a:defRPr>
            </a:pPr>
          </a:p>
        </p:txBody>
      </p:sp>
      <p:sp>
        <p:nvSpPr>
          <p:cNvPr id="1039" name="Shape 8"/>
          <p:cNvSpPr/>
          <p:nvPr/>
        </p:nvSpPr>
        <p:spPr>
          <a:xfrm flipH="1" flipV="1">
            <a:off x="4966141" y="3365498"/>
            <a:ext cx="888122" cy="7942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560" y="0"/>
                </a:moveTo>
                <a:cubicBezTo>
                  <a:pt x="2780" y="0"/>
                  <a:pt x="0" y="3328"/>
                  <a:pt x="0" y="6655"/>
                </a:cubicBezTo>
                <a:cubicBezTo>
                  <a:pt x="0" y="9983"/>
                  <a:pt x="5400" y="13311"/>
                  <a:pt x="10800" y="13311"/>
                </a:cubicBezTo>
                <a:cubicBezTo>
                  <a:pt x="16200" y="13311"/>
                  <a:pt x="21600" y="17455"/>
                  <a:pt x="21600" y="21600"/>
                </a:cubicBezTo>
              </a:path>
            </a:pathLst>
          </a:custGeom>
          <a:ln w="15875">
            <a:solidFill>
              <a:srgbClr val="2C7C9F"/>
            </a:solidFill>
            <a:tailEnd type="triangle"/>
          </a:ln>
        </p:spPr>
        <p:txBody>
          <a:bodyPr lIns="45718" tIns="45718" rIns="45718" bIns="45718" anchor="ctr"/>
          <a:lstStyle/>
          <a:p>
            <a:pPr>
              <a:defRPr>
                <a:latin typeface="Arial"/>
                <a:ea typeface="Arial"/>
                <a:cs typeface="Arial"/>
                <a:sym typeface="Arial"/>
              </a:defRPr>
            </a:pPr>
          </a:p>
        </p:txBody>
      </p:sp>
      <p:sp>
        <p:nvSpPr>
          <p:cNvPr id="1040" name="TextBox 9"/>
          <p:cNvSpPr txBox="1"/>
          <p:nvPr/>
        </p:nvSpPr>
        <p:spPr>
          <a:xfrm>
            <a:off x="1089327" y="4724400"/>
            <a:ext cx="7158054" cy="88406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a:latin typeface="Arial"/>
                <a:ea typeface="Arial"/>
                <a:cs typeface="Arial"/>
                <a:sym typeface="Arial"/>
              </a:defRPr>
            </a:lvl1pPr>
          </a:lstStyle>
          <a:p>
            <a:pPr/>
            <a:r>
              <a:t>Bydd natur yr amcanion yn dylanwadu ar eich dull dysgu (neu fodel) rydych yn ei ddefnyddio, a'r strategaethau a'r technegau y byddwch yn eu defnyddio i sicrhau bod y dysgu yn effeithiol ac yn effeithlon.</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035">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035">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3" fill="hold">
                                  <p:stCondLst>
                                    <p:cond delay="0"/>
                                  </p:stCondLst>
                                  <p:iterate type="el" backwards="0">
                                    <p:tmAbs val="0"/>
                                  </p:iterate>
                                  <p:childTnLst>
                                    <p:set>
                                      <p:cBhvr>
                                        <p:cTn id="16" fill="hold"/>
                                        <p:tgtEl>
                                          <p:spTgt spid="103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4" fill="hold">
                                  <p:stCondLst>
                                    <p:cond delay="0"/>
                                  </p:stCondLst>
                                  <p:iterate type="el" backwards="0">
                                    <p:tmAbs val="0"/>
                                  </p:iterate>
                                  <p:childTnLst>
                                    <p:set>
                                      <p:cBhvr>
                                        <p:cTn id="20" fill="hold"/>
                                        <p:tgtEl>
                                          <p:spTgt spid="104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040" grpId="4"/>
      <p:bldP build="p" bldLvl="1" animBg="1" rev="0" advAuto="0" spid="1035" grpId="2"/>
      <p:bldP build="whole" bldLvl="1" animBg="1" rev="0" advAuto="0" spid="1036" grpId="3"/>
      <p:bldP build="whole" bldLvl="1" animBg="1" rev="0" advAuto="0" spid="1034" grpId="1"/>
    </p:bldLst>
  </p:timing>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42" name="Title 1"/>
          <p:cNvSpPr txBox="1"/>
          <p:nvPr>
            <p:ph type="title"/>
          </p:nvPr>
        </p:nvSpPr>
        <p:spPr>
          <a:xfrm>
            <a:off x="856059" y="618518"/>
            <a:ext cx="7429501" cy="1478572"/>
          </a:xfrm>
          <a:prstGeom prst="rect">
            <a:avLst/>
          </a:prstGeom>
        </p:spPr>
        <p:txBody>
          <a:bodyPr/>
          <a:lstStyle/>
          <a:p>
            <a:pPr/>
            <a:r>
              <a:t>Tacsonomeg Diwygiedig bloom (2001)</a:t>
            </a:r>
          </a:p>
        </p:txBody>
      </p:sp>
      <p:grpSp>
        <p:nvGrpSpPr>
          <p:cNvPr id="1061" name="Diagram 2"/>
          <p:cNvGrpSpPr/>
          <p:nvPr/>
        </p:nvGrpSpPr>
        <p:grpSpPr>
          <a:xfrm>
            <a:off x="1439026" y="1916829"/>
            <a:ext cx="6846536" cy="4015344"/>
            <a:chOff x="-1" y="-2"/>
            <a:chExt cx="6846535" cy="4015343"/>
          </a:xfrm>
        </p:grpSpPr>
        <p:grpSp>
          <p:nvGrpSpPr>
            <p:cNvPr id="1045" name="Group"/>
            <p:cNvGrpSpPr/>
            <p:nvPr/>
          </p:nvGrpSpPr>
          <p:grpSpPr>
            <a:xfrm>
              <a:off x="2852719" y="-3"/>
              <a:ext cx="1141093" cy="669229"/>
              <a:chOff x="-1" y="-1"/>
              <a:chExt cx="1141091" cy="669227"/>
            </a:xfrm>
          </p:grpSpPr>
          <p:sp>
            <p:nvSpPr>
              <p:cNvPr id="1043" name="Triangle"/>
              <p:cNvSpPr/>
              <p:nvPr/>
            </p:nvSpPr>
            <p:spPr>
              <a:xfrm>
                <a:off x="-2" y="-2"/>
                <a:ext cx="1141093" cy="6692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0800" y="0"/>
                    </a:lnTo>
                    <a:lnTo>
                      <a:pt x="21600" y="21600"/>
                    </a:lnTo>
                    <a:close/>
                  </a:path>
                </a:pathLst>
              </a:custGeom>
              <a:solidFill>
                <a:srgbClr val="FFFF00"/>
              </a:solidFill>
              <a:ln w="15875" cap="flat">
                <a:solidFill>
                  <a:srgbClr val="99EBFF"/>
                </a:solidFill>
                <a:prstDash val="solid"/>
                <a:round/>
              </a:ln>
              <a:effectLst/>
            </p:spPr>
            <p:txBody>
              <a:bodyPr wrap="square" lIns="45718" tIns="45718" rIns="45718" bIns="45718" numCol="1" anchor="ctr">
                <a:noAutofit/>
              </a:bodyPr>
              <a:lstStyle/>
              <a:p>
                <a:pPr algn="ctr" defTabSz="889000">
                  <a:lnSpc>
                    <a:spcPct val="90000"/>
                  </a:lnSpc>
                  <a:spcBef>
                    <a:spcPts val="700"/>
                  </a:spcBef>
                  <a:defRPr>
                    <a:solidFill>
                      <a:srgbClr val="99EBFF"/>
                    </a:solidFill>
                    <a:latin typeface="Tw Cen MT"/>
                    <a:ea typeface="Tw Cen MT"/>
                    <a:cs typeface="Tw Cen MT"/>
                    <a:sym typeface="Tw Cen MT"/>
                  </a:defRPr>
                </a:pPr>
              </a:p>
            </p:txBody>
          </p:sp>
          <p:sp>
            <p:nvSpPr>
              <p:cNvPr id="1044" name="CREU"/>
              <p:cNvSpPr txBox="1"/>
              <p:nvPr/>
            </p:nvSpPr>
            <p:spPr>
              <a:xfrm>
                <a:off x="-1" y="169511"/>
                <a:ext cx="1141091" cy="3302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5400" tIns="25400" rIns="25400" bIns="25400" numCol="1" anchor="ctr">
                <a:spAutoFit/>
              </a:bodyPr>
              <a:lstStyle>
                <a:lvl1pPr algn="ctr" defTabSz="889000">
                  <a:lnSpc>
                    <a:spcPct val="90000"/>
                  </a:lnSpc>
                  <a:spcBef>
                    <a:spcPts val="800"/>
                  </a:spcBef>
                  <a:defRPr sz="2000">
                    <a:solidFill>
                      <a:srgbClr val="99EBFF"/>
                    </a:solidFill>
                    <a:latin typeface="Tw Cen MT"/>
                    <a:ea typeface="Tw Cen MT"/>
                    <a:cs typeface="Tw Cen MT"/>
                    <a:sym typeface="Tw Cen MT"/>
                  </a:defRPr>
                </a:lvl1pPr>
              </a:lstStyle>
              <a:p>
                <a:pPr/>
                <a:r>
                  <a:t>CREU</a:t>
                </a:r>
              </a:p>
            </p:txBody>
          </p:sp>
        </p:grpSp>
        <p:grpSp>
          <p:nvGrpSpPr>
            <p:cNvPr id="1048" name="Group"/>
            <p:cNvGrpSpPr/>
            <p:nvPr/>
          </p:nvGrpSpPr>
          <p:grpSpPr>
            <a:xfrm>
              <a:off x="2282175" y="669222"/>
              <a:ext cx="2282181" cy="669228"/>
              <a:chOff x="0" y="0"/>
              <a:chExt cx="2282179" cy="669226"/>
            </a:xfrm>
          </p:grpSpPr>
          <p:sp>
            <p:nvSpPr>
              <p:cNvPr id="1046" name="Shape"/>
              <p:cNvSpPr/>
              <p:nvPr/>
            </p:nvSpPr>
            <p:spPr>
              <a:xfrm>
                <a:off x="-1" y="-1"/>
                <a:ext cx="2282180" cy="6692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5400" y="0"/>
                    </a:lnTo>
                    <a:lnTo>
                      <a:pt x="16200" y="0"/>
                    </a:lnTo>
                    <a:lnTo>
                      <a:pt x="21600" y="21600"/>
                    </a:lnTo>
                    <a:close/>
                  </a:path>
                </a:pathLst>
              </a:custGeom>
              <a:solidFill>
                <a:srgbClr val="FF0000"/>
              </a:solidFill>
              <a:ln w="15875" cap="flat">
                <a:solidFill>
                  <a:srgbClr val="99EBFF"/>
                </a:solidFill>
                <a:prstDash val="solid"/>
                <a:round/>
              </a:ln>
              <a:effectLst/>
            </p:spPr>
            <p:txBody>
              <a:bodyPr wrap="square" lIns="45718" tIns="45718" rIns="45718" bIns="45718" numCol="1" anchor="ctr">
                <a:noAutofit/>
              </a:bodyPr>
              <a:lstStyle/>
              <a:p>
                <a:pPr algn="ctr" defTabSz="889000">
                  <a:lnSpc>
                    <a:spcPct val="90000"/>
                  </a:lnSpc>
                  <a:spcBef>
                    <a:spcPts val="700"/>
                  </a:spcBef>
                  <a:defRPr>
                    <a:solidFill>
                      <a:srgbClr val="99EBFF"/>
                    </a:solidFill>
                    <a:latin typeface="Tw Cen MT"/>
                    <a:ea typeface="Tw Cen MT"/>
                    <a:cs typeface="Tw Cen MT"/>
                    <a:sym typeface="Tw Cen MT"/>
                  </a:defRPr>
                </a:pPr>
              </a:p>
            </p:txBody>
          </p:sp>
          <p:sp>
            <p:nvSpPr>
              <p:cNvPr id="1047" name="GWERTHUSO"/>
              <p:cNvSpPr txBox="1"/>
              <p:nvPr/>
            </p:nvSpPr>
            <p:spPr>
              <a:xfrm>
                <a:off x="399381" y="169511"/>
                <a:ext cx="1483417" cy="3302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5400" tIns="25400" rIns="25400" bIns="25400" numCol="1" anchor="ctr">
                <a:spAutoFit/>
              </a:bodyPr>
              <a:lstStyle>
                <a:lvl1pPr algn="ctr" defTabSz="889000">
                  <a:lnSpc>
                    <a:spcPct val="90000"/>
                  </a:lnSpc>
                  <a:spcBef>
                    <a:spcPts val="800"/>
                  </a:spcBef>
                  <a:defRPr sz="2000">
                    <a:solidFill>
                      <a:srgbClr val="99EBFF"/>
                    </a:solidFill>
                    <a:latin typeface="Tw Cen MT"/>
                    <a:ea typeface="Tw Cen MT"/>
                    <a:cs typeface="Tw Cen MT"/>
                    <a:sym typeface="Tw Cen MT"/>
                  </a:defRPr>
                </a:lvl1pPr>
              </a:lstStyle>
              <a:p>
                <a:pPr/>
                <a:r>
                  <a:t>GWERTHUSO</a:t>
                </a:r>
              </a:p>
            </p:txBody>
          </p:sp>
        </p:grpSp>
        <p:grpSp>
          <p:nvGrpSpPr>
            <p:cNvPr id="1051" name="Group"/>
            <p:cNvGrpSpPr/>
            <p:nvPr/>
          </p:nvGrpSpPr>
          <p:grpSpPr>
            <a:xfrm>
              <a:off x="1711630" y="1338446"/>
              <a:ext cx="3423270" cy="669227"/>
              <a:chOff x="0" y="0"/>
              <a:chExt cx="3423268" cy="669226"/>
            </a:xfrm>
          </p:grpSpPr>
          <p:sp>
            <p:nvSpPr>
              <p:cNvPr id="1049" name="Shape"/>
              <p:cNvSpPr/>
              <p:nvPr/>
            </p:nvSpPr>
            <p:spPr>
              <a:xfrm>
                <a:off x="-1" y="-1"/>
                <a:ext cx="3423270" cy="6692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3600" y="0"/>
                    </a:lnTo>
                    <a:lnTo>
                      <a:pt x="18000" y="0"/>
                    </a:lnTo>
                    <a:lnTo>
                      <a:pt x="21600" y="21600"/>
                    </a:lnTo>
                    <a:close/>
                  </a:path>
                </a:pathLst>
              </a:custGeom>
              <a:solidFill>
                <a:srgbClr val="E1D603"/>
              </a:solidFill>
              <a:ln w="15875" cap="flat">
                <a:solidFill>
                  <a:srgbClr val="99EBFF"/>
                </a:solidFill>
                <a:prstDash val="solid"/>
                <a:round/>
              </a:ln>
              <a:effectLst/>
            </p:spPr>
            <p:txBody>
              <a:bodyPr wrap="square" lIns="45718" tIns="45718" rIns="45718" bIns="45718" numCol="1" anchor="ctr">
                <a:noAutofit/>
              </a:bodyPr>
              <a:lstStyle/>
              <a:p>
                <a:pPr algn="ctr" defTabSz="889000">
                  <a:lnSpc>
                    <a:spcPct val="90000"/>
                  </a:lnSpc>
                  <a:spcBef>
                    <a:spcPts val="700"/>
                  </a:spcBef>
                  <a:defRPr>
                    <a:solidFill>
                      <a:srgbClr val="99EBFF"/>
                    </a:solidFill>
                    <a:latin typeface="Tw Cen MT"/>
                    <a:ea typeface="Tw Cen MT"/>
                    <a:cs typeface="Tw Cen MT"/>
                    <a:sym typeface="Tw Cen MT"/>
                  </a:defRPr>
                </a:pPr>
              </a:p>
            </p:txBody>
          </p:sp>
          <p:sp>
            <p:nvSpPr>
              <p:cNvPr id="1050" name="DADANSODDI"/>
              <p:cNvSpPr txBox="1"/>
              <p:nvPr/>
            </p:nvSpPr>
            <p:spPr>
              <a:xfrm>
                <a:off x="599070" y="169511"/>
                <a:ext cx="2225125" cy="3302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5400" tIns="25400" rIns="25400" bIns="25400" numCol="1" anchor="ctr">
                <a:spAutoFit/>
              </a:bodyPr>
              <a:lstStyle>
                <a:lvl1pPr algn="ctr" defTabSz="889000">
                  <a:lnSpc>
                    <a:spcPct val="90000"/>
                  </a:lnSpc>
                  <a:spcBef>
                    <a:spcPts val="800"/>
                  </a:spcBef>
                  <a:defRPr sz="2000">
                    <a:solidFill>
                      <a:srgbClr val="99EBFF"/>
                    </a:solidFill>
                    <a:latin typeface="Tw Cen MT"/>
                    <a:ea typeface="Tw Cen MT"/>
                    <a:cs typeface="Tw Cen MT"/>
                    <a:sym typeface="Tw Cen MT"/>
                  </a:defRPr>
                </a:lvl1pPr>
              </a:lstStyle>
              <a:p>
                <a:pPr/>
                <a:r>
                  <a:t>DADANSODDI</a:t>
                </a:r>
              </a:p>
            </p:txBody>
          </p:sp>
        </p:grpSp>
        <p:grpSp>
          <p:nvGrpSpPr>
            <p:cNvPr id="1054" name="Group"/>
            <p:cNvGrpSpPr/>
            <p:nvPr/>
          </p:nvGrpSpPr>
          <p:grpSpPr>
            <a:xfrm>
              <a:off x="1141086" y="2007668"/>
              <a:ext cx="4564358" cy="669228"/>
              <a:chOff x="-1" y="0"/>
              <a:chExt cx="4564357" cy="669226"/>
            </a:xfrm>
          </p:grpSpPr>
          <p:sp>
            <p:nvSpPr>
              <p:cNvPr id="1052" name="Shape"/>
              <p:cNvSpPr/>
              <p:nvPr/>
            </p:nvSpPr>
            <p:spPr>
              <a:xfrm>
                <a:off x="-2" y="-1"/>
                <a:ext cx="4564359" cy="6692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700" y="0"/>
                    </a:lnTo>
                    <a:lnTo>
                      <a:pt x="18900" y="0"/>
                    </a:lnTo>
                    <a:lnTo>
                      <a:pt x="21600" y="21600"/>
                    </a:lnTo>
                    <a:close/>
                  </a:path>
                </a:pathLst>
              </a:custGeom>
              <a:solidFill>
                <a:srgbClr val="1ECBE8"/>
              </a:solidFill>
              <a:ln w="15875" cap="flat">
                <a:solidFill>
                  <a:srgbClr val="99EBFF"/>
                </a:solidFill>
                <a:prstDash val="solid"/>
                <a:round/>
              </a:ln>
              <a:effectLst/>
            </p:spPr>
            <p:txBody>
              <a:bodyPr wrap="square" lIns="45718" tIns="45718" rIns="45718" bIns="45718" numCol="1" anchor="ctr">
                <a:noAutofit/>
              </a:bodyPr>
              <a:lstStyle/>
              <a:p>
                <a:pPr algn="ctr" defTabSz="889000">
                  <a:lnSpc>
                    <a:spcPct val="90000"/>
                  </a:lnSpc>
                  <a:spcBef>
                    <a:spcPts val="700"/>
                  </a:spcBef>
                  <a:defRPr>
                    <a:solidFill>
                      <a:srgbClr val="99EBFF"/>
                    </a:solidFill>
                    <a:latin typeface="Tw Cen MT"/>
                    <a:ea typeface="Tw Cen MT"/>
                    <a:cs typeface="Tw Cen MT"/>
                    <a:sym typeface="Tw Cen MT"/>
                  </a:defRPr>
                </a:pPr>
              </a:p>
            </p:txBody>
          </p:sp>
          <p:sp>
            <p:nvSpPr>
              <p:cNvPr id="1053" name="CYMHWYSO"/>
              <p:cNvSpPr txBox="1"/>
              <p:nvPr/>
            </p:nvSpPr>
            <p:spPr>
              <a:xfrm>
                <a:off x="798762" y="169511"/>
                <a:ext cx="2966832" cy="3302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5400" tIns="25400" rIns="25400" bIns="25400" numCol="1" anchor="ctr">
                <a:spAutoFit/>
              </a:bodyPr>
              <a:lstStyle>
                <a:lvl1pPr algn="ctr" defTabSz="889000">
                  <a:lnSpc>
                    <a:spcPct val="90000"/>
                  </a:lnSpc>
                  <a:spcBef>
                    <a:spcPts val="800"/>
                  </a:spcBef>
                  <a:defRPr sz="2000">
                    <a:solidFill>
                      <a:srgbClr val="99EBFF"/>
                    </a:solidFill>
                    <a:latin typeface="Tw Cen MT"/>
                    <a:ea typeface="Tw Cen MT"/>
                    <a:cs typeface="Tw Cen MT"/>
                    <a:sym typeface="Tw Cen MT"/>
                  </a:defRPr>
                </a:lvl1pPr>
              </a:lstStyle>
              <a:p>
                <a:pPr/>
                <a:r>
                  <a:t>CYMHWYSO</a:t>
                </a:r>
              </a:p>
            </p:txBody>
          </p:sp>
        </p:grpSp>
        <p:grpSp>
          <p:nvGrpSpPr>
            <p:cNvPr id="1057" name="Group"/>
            <p:cNvGrpSpPr/>
            <p:nvPr/>
          </p:nvGrpSpPr>
          <p:grpSpPr>
            <a:xfrm>
              <a:off x="570543" y="2676892"/>
              <a:ext cx="5705448" cy="669227"/>
              <a:chOff x="0" y="0"/>
              <a:chExt cx="5705446" cy="669226"/>
            </a:xfrm>
          </p:grpSpPr>
          <p:sp>
            <p:nvSpPr>
              <p:cNvPr id="1055" name="Shape"/>
              <p:cNvSpPr/>
              <p:nvPr/>
            </p:nvSpPr>
            <p:spPr>
              <a:xfrm>
                <a:off x="-1" y="-1"/>
                <a:ext cx="5705448" cy="6692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 y="0"/>
                    </a:lnTo>
                    <a:lnTo>
                      <a:pt x="19440" y="0"/>
                    </a:lnTo>
                    <a:lnTo>
                      <a:pt x="21600" y="21600"/>
                    </a:lnTo>
                    <a:close/>
                  </a:path>
                </a:pathLst>
              </a:custGeom>
              <a:solidFill>
                <a:srgbClr val="7030A0"/>
              </a:solidFill>
              <a:ln w="15875" cap="flat">
                <a:solidFill>
                  <a:srgbClr val="99EBFF"/>
                </a:solidFill>
                <a:prstDash val="solid"/>
                <a:round/>
              </a:ln>
              <a:effectLst/>
            </p:spPr>
            <p:txBody>
              <a:bodyPr wrap="square" lIns="45718" tIns="45718" rIns="45718" bIns="45718" numCol="1" anchor="ctr">
                <a:noAutofit/>
              </a:bodyPr>
              <a:lstStyle/>
              <a:p>
                <a:pPr algn="ctr" defTabSz="889000">
                  <a:lnSpc>
                    <a:spcPct val="90000"/>
                  </a:lnSpc>
                  <a:spcBef>
                    <a:spcPts val="700"/>
                  </a:spcBef>
                  <a:defRPr>
                    <a:solidFill>
                      <a:srgbClr val="99EBFF"/>
                    </a:solidFill>
                    <a:latin typeface="Tw Cen MT"/>
                    <a:ea typeface="Tw Cen MT"/>
                    <a:cs typeface="Tw Cen MT"/>
                    <a:sym typeface="Tw Cen MT"/>
                  </a:defRPr>
                </a:pPr>
              </a:p>
            </p:txBody>
          </p:sp>
          <p:sp>
            <p:nvSpPr>
              <p:cNvPr id="1056" name="DEALL"/>
              <p:cNvSpPr txBox="1"/>
              <p:nvPr/>
            </p:nvSpPr>
            <p:spPr>
              <a:xfrm>
                <a:off x="998451" y="169511"/>
                <a:ext cx="3708541" cy="3302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5400" tIns="25400" rIns="25400" bIns="25400" numCol="1" anchor="ctr">
                <a:spAutoFit/>
              </a:bodyPr>
              <a:lstStyle>
                <a:lvl1pPr algn="ctr" defTabSz="889000">
                  <a:lnSpc>
                    <a:spcPct val="90000"/>
                  </a:lnSpc>
                  <a:spcBef>
                    <a:spcPts val="800"/>
                  </a:spcBef>
                  <a:defRPr sz="2000">
                    <a:solidFill>
                      <a:srgbClr val="99EBFF"/>
                    </a:solidFill>
                    <a:latin typeface="Tw Cen MT"/>
                    <a:ea typeface="Tw Cen MT"/>
                    <a:cs typeface="Tw Cen MT"/>
                    <a:sym typeface="Tw Cen MT"/>
                  </a:defRPr>
                </a:lvl1pPr>
              </a:lstStyle>
              <a:p>
                <a:pPr/>
                <a:r>
                  <a:t>DEALL</a:t>
                </a:r>
              </a:p>
            </p:txBody>
          </p:sp>
        </p:grpSp>
        <p:grpSp>
          <p:nvGrpSpPr>
            <p:cNvPr id="1060" name="Group"/>
            <p:cNvGrpSpPr/>
            <p:nvPr/>
          </p:nvGrpSpPr>
          <p:grpSpPr>
            <a:xfrm>
              <a:off x="-2" y="3346114"/>
              <a:ext cx="6846536" cy="669228"/>
              <a:chOff x="0" y="0"/>
              <a:chExt cx="6846535" cy="669226"/>
            </a:xfrm>
          </p:grpSpPr>
          <p:sp>
            <p:nvSpPr>
              <p:cNvPr id="1058" name="Shape"/>
              <p:cNvSpPr/>
              <p:nvPr/>
            </p:nvSpPr>
            <p:spPr>
              <a:xfrm>
                <a:off x="-1" y="-1"/>
                <a:ext cx="6846536" cy="6692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800" y="0"/>
                    </a:lnTo>
                    <a:lnTo>
                      <a:pt x="19800" y="0"/>
                    </a:lnTo>
                    <a:lnTo>
                      <a:pt x="21600" y="21600"/>
                    </a:lnTo>
                    <a:close/>
                  </a:path>
                </a:pathLst>
              </a:custGeom>
              <a:solidFill>
                <a:srgbClr val="5BA2BC"/>
              </a:solidFill>
              <a:ln w="15875" cap="flat">
                <a:solidFill>
                  <a:srgbClr val="99EBFF"/>
                </a:solidFill>
                <a:prstDash val="solid"/>
                <a:round/>
              </a:ln>
              <a:effectLst/>
            </p:spPr>
            <p:txBody>
              <a:bodyPr wrap="square" lIns="45718" tIns="45718" rIns="45718" bIns="45718" numCol="1" anchor="ctr">
                <a:noAutofit/>
              </a:bodyPr>
              <a:lstStyle/>
              <a:p>
                <a:pPr algn="ctr" defTabSz="889000">
                  <a:lnSpc>
                    <a:spcPct val="90000"/>
                  </a:lnSpc>
                  <a:spcBef>
                    <a:spcPts val="700"/>
                  </a:spcBef>
                  <a:defRPr>
                    <a:solidFill>
                      <a:srgbClr val="99EBFF"/>
                    </a:solidFill>
                    <a:latin typeface="Tw Cen MT"/>
                    <a:ea typeface="Tw Cen MT"/>
                    <a:cs typeface="Tw Cen MT"/>
                    <a:sym typeface="Tw Cen MT"/>
                  </a:defRPr>
                </a:pPr>
              </a:p>
            </p:txBody>
          </p:sp>
          <p:sp>
            <p:nvSpPr>
              <p:cNvPr id="1059" name="COFIO"/>
              <p:cNvSpPr txBox="1"/>
              <p:nvPr/>
            </p:nvSpPr>
            <p:spPr>
              <a:xfrm>
                <a:off x="1198142" y="169511"/>
                <a:ext cx="4450247" cy="3302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5400" tIns="25400" rIns="25400" bIns="25400" numCol="1" anchor="ctr">
                <a:spAutoFit/>
              </a:bodyPr>
              <a:lstStyle>
                <a:lvl1pPr algn="ctr" defTabSz="889000">
                  <a:lnSpc>
                    <a:spcPct val="90000"/>
                  </a:lnSpc>
                  <a:spcBef>
                    <a:spcPts val="800"/>
                  </a:spcBef>
                  <a:defRPr sz="2000">
                    <a:solidFill>
                      <a:srgbClr val="99EBFF"/>
                    </a:solidFill>
                    <a:latin typeface="Tw Cen MT"/>
                    <a:ea typeface="Tw Cen MT"/>
                    <a:cs typeface="Tw Cen MT"/>
                    <a:sym typeface="Tw Cen MT"/>
                  </a:defRPr>
                </a:lvl1pPr>
              </a:lstStyle>
              <a:p>
                <a:pPr/>
                <a:r>
                  <a:t>COFIO</a:t>
                </a:r>
              </a:p>
            </p:txBody>
          </p:sp>
        </p:grpSp>
      </p:gr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06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042" grpId="1"/>
      <p:bldP build="whole" bldLvl="1" animBg="1" rev="0" advAuto="0" spid="1061" grpId="2"/>
    </p:bld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63" name="Content Placeholder 2"/>
          <p:cNvSpPr txBox="1"/>
          <p:nvPr>
            <p:ph type="body" idx="1"/>
          </p:nvPr>
        </p:nvSpPr>
        <p:spPr>
          <a:xfrm>
            <a:off x="1259631" y="798729"/>
            <a:ext cx="7046170" cy="5632236"/>
          </a:xfrm>
          <a:prstGeom prst="rect">
            <a:avLst/>
          </a:prstGeom>
        </p:spPr>
        <p:txBody>
          <a:bodyPr/>
          <a:lstStyle/>
          <a:p>
            <a:pPr>
              <a:lnSpc>
                <a:spcPct val="96000"/>
              </a:lnSpc>
              <a:buSzTx/>
              <a:buNone/>
              <a:defRPr sz="1600">
                <a:solidFill>
                  <a:srgbClr val="7030A0"/>
                </a:solidFill>
              </a:defRPr>
            </a:pPr>
            <a:r>
              <a:t>   Ar ôl rhannu’r hyn y maent yn mynd i ddysgu gyda’r myfyrwyr, mae'n gwneud synnwyr i roi rheswm dros eu dysgu iddynt. Hynny yw, mae athrawon yn ateb y cwestiwn, 'Pam yr ydym yn dysgu hwn?'</a:t>
            </a:r>
          </a:p>
          <a:p>
            <a:pPr>
              <a:lnSpc>
                <a:spcPct val="96000"/>
              </a:lnSpc>
              <a:buSzTx/>
              <a:buNone/>
              <a:defRPr sz="1600"/>
            </a:pPr>
          </a:p>
          <a:p>
            <a:pPr>
              <a:lnSpc>
                <a:spcPct val="96000"/>
              </a:lnSpc>
              <a:buSzTx/>
              <a:buNone/>
              <a:defRPr sz="1600"/>
            </a:pPr>
            <a:r>
              <a:t>Yn fras, mae dau ateb posib:</a:t>
            </a:r>
          </a:p>
          <a:p>
            <a:pPr>
              <a:lnSpc>
                <a:spcPct val="96000"/>
              </a:lnSpc>
              <a:buSzTx/>
              <a:buNone/>
              <a:defRPr sz="1600"/>
            </a:pPr>
          </a:p>
          <a:p>
            <a:pPr>
              <a:lnSpc>
                <a:spcPct val="96000"/>
              </a:lnSpc>
              <a:buSzTx/>
              <a:buNone/>
              <a:defRPr sz="1600">
                <a:solidFill>
                  <a:srgbClr val="FFFF00"/>
                </a:solidFill>
              </a:defRPr>
            </a:pPr>
            <a:r>
              <a:t>   </a:t>
            </a:r>
            <a:r>
              <a:rPr>
                <a:solidFill>
                  <a:srgbClr val="5F8904"/>
                </a:solidFill>
              </a:rPr>
              <a:t>1. Rydym yn dysgu hyn oherwydd ei fod yn rhywbeth y mae angen i ni fod yn gallu gwneud os ydym am fod yn llwyddiannus yn yr ysgol. (sgiliau academaidd).</a:t>
            </a:r>
          </a:p>
          <a:p>
            <a:pPr>
              <a:lnSpc>
                <a:spcPct val="96000"/>
              </a:lnSpc>
              <a:buSzTx/>
              <a:buNone/>
              <a:defRPr sz="1600"/>
            </a:pPr>
          </a:p>
          <a:p>
            <a:pPr>
              <a:lnSpc>
                <a:spcPct val="96000"/>
              </a:lnSpc>
              <a:buSzTx/>
              <a:buNone/>
              <a:defRPr sz="1600"/>
            </a:pPr>
            <a:r>
              <a:t>2</a:t>
            </a:r>
            <a:r>
              <a:rPr>
                <a:solidFill>
                  <a:srgbClr val="18579B"/>
                </a:solidFill>
              </a:rPr>
              <a:t>. Rydym yn dysgu hyn oherwydd ei fod yn rhywbeth y mae angen i ni wybod amdano, ei ddeall neu allu ei wneud yn ein bywydau bob dydd. (sgiliau bywyd).</a:t>
            </a:r>
          </a:p>
          <a:p>
            <a:pPr>
              <a:lnSpc>
                <a:spcPct val="96000"/>
              </a:lnSpc>
              <a:buSzTx/>
              <a:buNone/>
              <a:defRPr sz="1600"/>
            </a:pPr>
          </a:p>
          <a:p>
            <a:pPr>
              <a:lnSpc>
                <a:spcPct val="96000"/>
              </a:lnSpc>
              <a:buSzTx/>
              <a:buNone/>
              <a:defRPr sz="1600"/>
            </a:pPr>
            <a:r>
              <a:t>    Mae'n debyg y bydd angen i athrawon egluro pwysigrwydd academaidd yr hyn y maent am i'w myfyrwyr i ddysgu, ond bydd myfyrwyr yn aml yn gallu dweud wrth yr athro pam fod y 'sgiliau bywyd' yn bwysig i ddysgu.</a:t>
            </a:r>
          </a:p>
        </p:txBody>
      </p:sp>
      <p:sp>
        <p:nvSpPr>
          <p:cNvPr id="1064" name="TextBox 3"/>
          <p:cNvSpPr txBox="1"/>
          <p:nvPr/>
        </p:nvSpPr>
        <p:spPr>
          <a:xfrm>
            <a:off x="1305350" y="152401"/>
            <a:ext cx="6497532" cy="60988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b="1" sz="3600">
                <a:gradFill flip="none" rotWithShape="1">
                  <a:gsLst>
                    <a:gs pos="0">
                      <a:srgbClr val="5C0000"/>
                    </a:gs>
                    <a:gs pos="78000">
                      <a:srgbClr val="FC1616"/>
                    </a:gs>
                    <a:gs pos="100000">
                      <a:srgbClr val="FFEBEB"/>
                    </a:gs>
                  </a:gsLst>
                  <a:lin ang="5400000" scaled="0"/>
                </a:gradFill>
                <a:latin typeface="Arial"/>
                <a:ea typeface="Arial"/>
                <a:cs typeface="Arial"/>
                <a:sym typeface="Arial"/>
              </a:defRPr>
            </a:lvl1pPr>
          </a:lstStyle>
          <a:p>
            <a:pPr/>
            <a:r>
              <a:t>Y DARLUN EHANGACH !!!</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6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063">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063">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1063">
                                            <p:txEl>
                                              <p:pRg st="1" end="1"/>
                                            </p:txEl>
                                          </p:spTgt>
                                        </p:tgtEl>
                                        <p:attrNameLst>
                                          <p:attrName>style.visibility</p:attrName>
                                        </p:attrNameLst>
                                      </p:cBhvr>
                                      <p:to>
                                        <p:strVal val="visible"/>
                                      </p:to>
                                    </p:set>
                                  </p:childTnLst>
                                </p:cTn>
                              </p:par>
                            </p:childTnLst>
                          </p:cTn>
                        </p:par>
                        <p:par>
                          <p:cTn id="16" fill="hold">
                            <p:stCondLst>
                              <p:cond delay="0"/>
                            </p:stCondLst>
                            <p:childTnLst>
                              <p:par>
                                <p:cTn id="17" presetClass="entr" nodeType="afterEffect" presetSubtype="0" presetID="1" grpId="2" fill="hold">
                                  <p:stCondLst>
                                    <p:cond delay="0"/>
                                  </p:stCondLst>
                                  <p:iterate type="el" backwards="0">
                                    <p:tmAbs val="0"/>
                                  </p:iterate>
                                  <p:childTnLst>
                                    <p:set>
                                      <p:cBhvr>
                                        <p:cTn id="18" fill="hold"/>
                                        <p:tgtEl>
                                          <p:spTgt spid="106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0" presetID="1" grpId="2" fill="hold">
                                  <p:stCondLst>
                                    <p:cond delay="0"/>
                                  </p:stCondLst>
                                  <p:iterate type="el" backwards="0">
                                    <p:tmAbs val="0"/>
                                  </p:iterate>
                                  <p:childTnLst>
                                    <p:set>
                                      <p:cBhvr>
                                        <p:cTn id="22" fill="hold"/>
                                        <p:tgtEl>
                                          <p:spTgt spid="1063">
                                            <p:txEl>
                                              <p:pRg st="3" end="3"/>
                                            </p:txEl>
                                          </p:spTgt>
                                        </p:tgtEl>
                                        <p:attrNameLst>
                                          <p:attrName>style.visibility</p:attrName>
                                        </p:attrNameLst>
                                      </p:cBhvr>
                                      <p:to>
                                        <p:strVal val="visible"/>
                                      </p:to>
                                    </p:set>
                                  </p:childTnLst>
                                </p:cTn>
                              </p:par>
                            </p:childTnLst>
                          </p:cTn>
                        </p:par>
                        <p:par>
                          <p:cTn id="23" fill="hold">
                            <p:stCondLst>
                              <p:cond delay="0"/>
                            </p:stCondLst>
                            <p:childTnLst>
                              <p:par>
                                <p:cTn id="24" presetClass="entr" nodeType="afterEffect" presetSubtype="0" presetID="1" grpId="2" fill="hold">
                                  <p:stCondLst>
                                    <p:cond delay="0"/>
                                  </p:stCondLst>
                                  <p:iterate type="el" backwards="0">
                                    <p:tmAbs val="0"/>
                                  </p:iterate>
                                  <p:childTnLst>
                                    <p:set>
                                      <p:cBhvr>
                                        <p:cTn id="25" fill="hold"/>
                                        <p:tgtEl>
                                          <p:spTgt spid="1063">
                                            <p:txEl>
                                              <p:pRg st="4" end="4"/>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Class="entr" nodeType="clickEffect" presetSubtype="0" presetID="1" grpId="2" fill="hold">
                                  <p:stCondLst>
                                    <p:cond delay="0"/>
                                  </p:stCondLst>
                                  <p:iterate type="el" backwards="0">
                                    <p:tmAbs val="0"/>
                                  </p:iterate>
                                  <p:childTnLst>
                                    <p:set>
                                      <p:cBhvr>
                                        <p:cTn id="29" fill="hold"/>
                                        <p:tgtEl>
                                          <p:spTgt spid="1063">
                                            <p:txEl>
                                              <p:pRg st="5" end="5"/>
                                            </p:txEl>
                                          </p:spTgt>
                                        </p:tgtEl>
                                        <p:attrNameLst>
                                          <p:attrName>style.visibility</p:attrName>
                                        </p:attrNameLst>
                                      </p:cBhvr>
                                      <p:to>
                                        <p:strVal val="visible"/>
                                      </p:to>
                                    </p:set>
                                  </p:childTnLst>
                                </p:cTn>
                              </p:par>
                            </p:childTnLst>
                          </p:cTn>
                        </p:par>
                        <p:par>
                          <p:cTn id="30" fill="hold">
                            <p:stCondLst>
                              <p:cond delay="0"/>
                            </p:stCondLst>
                            <p:childTnLst>
                              <p:par>
                                <p:cTn id="31" presetClass="entr" nodeType="afterEffect" presetSubtype="0" presetID="1" grpId="2" fill="hold">
                                  <p:stCondLst>
                                    <p:cond delay="0"/>
                                  </p:stCondLst>
                                  <p:iterate type="el" backwards="0">
                                    <p:tmAbs val="0"/>
                                  </p:iterate>
                                  <p:childTnLst>
                                    <p:set>
                                      <p:cBhvr>
                                        <p:cTn id="32" fill="hold"/>
                                        <p:tgtEl>
                                          <p:spTgt spid="1063">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Class="entr" nodeType="clickEffect" presetSubtype="0" presetID="1" grpId="2" fill="hold">
                                  <p:stCondLst>
                                    <p:cond delay="0"/>
                                  </p:stCondLst>
                                  <p:iterate type="el" backwards="0">
                                    <p:tmAbs val="0"/>
                                  </p:iterate>
                                  <p:childTnLst>
                                    <p:set>
                                      <p:cBhvr>
                                        <p:cTn id="36" fill="hold"/>
                                        <p:tgtEl>
                                          <p:spTgt spid="1063">
                                            <p:txEl>
                                              <p:pRg st="7" end="7"/>
                                            </p:txEl>
                                          </p:spTgt>
                                        </p:tgtEl>
                                        <p:attrNameLst>
                                          <p:attrName>style.visibility</p:attrName>
                                        </p:attrNameLst>
                                      </p:cBhvr>
                                      <p:to>
                                        <p:strVal val="visible"/>
                                      </p:to>
                                    </p:set>
                                  </p:childTnLst>
                                </p:cTn>
                              </p:par>
                            </p:childTnLst>
                          </p:cTn>
                        </p:par>
                        <p:par>
                          <p:cTn id="37" fill="hold">
                            <p:stCondLst>
                              <p:cond delay="0"/>
                            </p:stCondLst>
                            <p:childTnLst>
                              <p:par>
                                <p:cTn id="38" presetClass="entr" nodeType="afterEffect" presetSubtype="0" presetID="1" grpId="2" fill="hold">
                                  <p:stCondLst>
                                    <p:cond delay="0"/>
                                  </p:stCondLst>
                                  <p:iterate type="el" backwards="0">
                                    <p:tmAbs val="0"/>
                                  </p:iterate>
                                  <p:childTnLst>
                                    <p:set>
                                      <p:cBhvr>
                                        <p:cTn id="39" fill="hold"/>
                                        <p:tgtEl>
                                          <p:spTgt spid="1063">
                                            <p:txEl>
                                              <p:pRg st="8" end="8"/>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063" grpId="2"/>
      <p:bldP build="whole" bldLvl="1" animBg="1" rev="0" advAuto="0" spid="1064" grpId="1"/>
    </p:bldLs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66" name="Content Placeholder 2"/>
          <p:cNvSpPr txBox="1"/>
          <p:nvPr>
            <p:ph type="body" idx="1"/>
          </p:nvPr>
        </p:nvSpPr>
        <p:spPr>
          <a:xfrm>
            <a:off x="304800" y="1219200"/>
            <a:ext cx="8686800" cy="5073650"/>
          </a:xfrm>
          <a:prstGeom prst="rect">
            <a:avLst/>
          </a:prstGeom>
        </p:spPr>
        <p:txBody>
          <a:bodyPr/>
          <a:lstStyle/>
          <a:p>
            <a:pPr algn="ctr">
              <a:buSzTx/>
              <a:buNone/>
              <a:defRPr sz="3600"/>
            </a:pPr>
            <a:r>
              <a:t> </a:t>
            </a:r>
          </a:p>
          <a:p>
            <a:pPr algn="ctr">
              <a:buSzTx/>
              <a:buNone/>
              <a:defRPr sz="3600"/>
            </a:pPr>
          </a:p>
          <a:p>
            <a:pPr algn="ctr">
              <a:buSzTx/>
              <a:buNone/>
              <a:defRPr sz="3600"/>
            </a:pPr>
            <a:r>
              <a:t>Mae 1 munud gyda chi i dynnu llun tŷ!</a:t>
            </a:r>
          </a:p>
          <a:p>
            <a:pPr algn="ctr">
              <a:buSzTx/>
              <a:buNone/>
              <a:defRPr sz="3600"/>
            </a:pPr>
            <a:r>
              <a:t>Bant a chi!!!</a:t>
            </a:r>
          </a:p>
        </p:txBody>
      </p:sp>
      <p:sp>
        <p:nvSpPr>
          <p:cNvPr id="1067" name="TextBox 1"/>
          <p:cNvSpPr txBox="1"/>
          <p:nvPr/>
        </p:nvSpPr>
        <p:spPr>
          <a:xfrm>
            <a:off x="1953423" y="4941169"/>
            <a:ext cx="5381170" cy="35066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u="sng">
                <a:solidFill>
                  <a:srgbClr val="135971"/>
                </a:solidFill>
                <a:uFill>
                  <a:solidFill>
                    <a:srgbClr val="135971"/>
                  </a:solidFill>
                </a:uFill>
                <a:latin typeface="Arial"/>
                <a:ea typeface="Arial"/>
                <a:cs typeface="Arial"/>
                <a:sym typeface="Arial"/>
              </a:defRPr>
            </a:pPr>
            <a:r>
              <a:rPr>
                <a:solidFill>
                  <a:srgbClr val="0000FF"/>
                </a:solidFill>
                <a:uFill>
                  <a:solidFill>
                    <a:srgbClr val="0000FF"/>
                  </a:solidFill>
                </a:uFill>
                <a:hlinkClick r:id="rId2" invalidUrl="" action="" tgtFrame="" tooltip="" history="1" highlightClick="0" endSnd="0"/>
              </a:rPr>
              <a:t>https://www.online-stopwatch.com/horse-race/</a:t>
            </a:r>
            <a:r>
              <a:rPr u="none">
                <a:solidFill>
                  <a:srgbClr val="000000"/>
                </a:solidFill>
                <a:uFillTx/>
              </a:rPr>
              <a:t> </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69" name="Title 1"/>
          <p:cNvSpPr txBox="1"/>
          <p:nvPr>
            <p:ph type="title"/>
          </p:nvPr>
        </p:nvSpPr>
        <p:spPr>
          <a:xfrm>
            <a:off x="1403647" y="1196750"/>
            <a:ext cx="8002590" cy="438152"/>
          </a:xfrm>
          <a:prstGeom prst="rect">
            <a:avLst/>
          </a:prstGeom>
        </p:spPr>
        <p:txBody>
          <a:bodyPr/>
          <a:lstStyle>
            <a:lvl1pPr defTabSz="713230">
              <a:defRPr sz="2400"/>
            </a:lvl1pPr>
          </a:lstStyle>
          <a:p>
            <a:pPr/>
            <a:r>
              <a:t>gwerthuswch</a:t>
            </a:r>
          </a:p>
        </p:txBody>
      </p:sp>
      <p:sp>
        <p:nvSpPr>
          <p:cNvPr id="1070" name="Content Placeholder 2"/>
          <p:cNvSpPr txBox="1"/>
          <p:nvPr>
            <p:ph type="body" idx="1"/>
          </p:nvPr>
        </p:nvSpPr>
        <p:spPr>
          <a:xfrm>
            <a:off x="1259631" y="2852934"/>
            <a:ext cx="8002590" cy="5073653"/>
          </a:xfrm>
          <a:prstGeom prst="rect">
            <a:avLst/>
          </a:prstGeom>
        </p:spPr>
        <p:txBody>
          <a:bodyPr/>
          <a:lstStyle/>
          <a:p>
            <a:pPr marL="514350" indent="-514350">
              <a:buFontTx/>
              <a:buAutoNum type="arabicPeriod" startAt="1"/>
            </a:pPr>
            <a:r>
              <a:t>Beth yw’r rhinweddau da am eich tŷ?</a:t>
            </a:r>
          </a:p>
          <a:p>
            <a:pPr marL="514350" indent="-514350">
              <a:buFontTx/>
              <a:buAutoNum type="arabicPeriod" startAt="1"/>
            </a:pPr>
            <a:r>
              <a:t>Beth allwch chi wneud i wella eich tŷ?</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70">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070">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1070">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070" grpId="1"/>
    </p:bldLs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72" name="Title 1"/>
          <p:cNvSpPr txBox="1"/>
          <p:nvPr>
            <p:ph type="title"/>
          </p:nvPr>
        </p:nvSpPr>
        <p:spPr>
          <a:xfrm>
            <a:off x="856059" y="618518"/>
            <a:ext cx="7429501" cy="1478572"/>
          </a:xfrm>
          <a:prstGeom prst="rect">
            <a:avLst/>
          </a:prstGeom>
        </p:spPr>
        <p:txBody>
          <a:bodyPr/>
          <a:lstStyle/>
          <a:p>
            <a:pPr/>
            <a:r>
              <a:t>Marciwch eich tŷ </a:t>
            </a:r>
            <a:br/>
            <a:r>
              <a:t>(byddwch yn deg ac yn onest!!)</a:t>
            </a:r>
          </a:p>
        </p:txBody>
      </p:sp>
      <p:sp>
        <p:nvSpPr>
          <p:cNvPr id="1073" name="Content Placeholder 2"/>
          <p:cNvSpPr txBox="1"/>
          <p:nvPr>
            <p:ph type="body" idx="1"/>
          </p:nvPr>
        </p:nvSpPr>
        <p:spPr>
          <a:xfrm>
            <a:off x="856059" y="2249485"/>
            <a:ext cx="7429501" cy="3541715"/>
          </a:xfrm>
          <a:prstGeom prst="rect">
            <a:avLst/>
          </a:prstGeom>
        </p:spPr>
        <p:txBody>
          <a:bodyPr/>
          <a:lstStyle/>
          <a:p>
            <a:pPr/>
            <a:r>
              <a:t>Ramp ar gyfer cadair olwyn                   /30 </a:t>
            </a:r>
          </a:p>
          <a:p>
            <a:pPr/>
            <a:r>
              <a:t>Lle parcio ar gyfer yr anabl                   /20</a:t>
            </a:r>
          </a:p>
          <a:p>
            <a:pPr/>
            <a:r>
              <a:t>Yr ystafelloedd i gyd ar un llawr            /10</a:t>
            </a:r>
          </a:p>
          <a:p>
            <a:pPr/>
            <a:r>
              <a:t>Planhigion a blodau yn yr ardd              /10 </a:t>
            </a:r>
          </a:p>
          <a:p>
            <a:pPr/>
            <a:r>
              <a:t>System intercom yn y prif ddrws             /20</a:t>
            </a:r>
          </a:p>
          <a:p>
            <a:pPr/>
            <a:r>
              <a:t>Llwybr gwastad i’r sied                          /10</a:t>
            </a:r>
          </a:p>
        </p:txBody>
      </p:sp>
      <p:sp>
        <p:nvSpPr>
          <p:cNvPr id="1074" name="TextBox 3"/>
          <p:cNvSpPr txBox="1"/>
          <p:nvPr/>
        </p:nvSpPr>
        <p:spPr>
          <a:xfrm>
            <a:off x="5985871" y="1988841"/>
            <a:ext cx="1132698" cy="35066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a:latin typeface="Arial"/>
                <a:ea typeface="Arial"/>
                <a:cs typeface="Arial"/>
                <a:sym typeface="Arial"/>
              </a:defRPr>
            </a:lvl1pPr>
          </a:lstStyle>
          <a:p>
            <a:pPr/>
            <a:r>
              <a:t> MARC</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73">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073">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107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0" presetID="1" grpId="1" fill="hold">
                                  <p:stCondLst>
                                    <p:cond delay="0"/>
                                  </p:stCondLst>
                                  <p:iterate type="el" backwards="0">
                                    <p:tmAbs val="0"/>
                                  </p:iterate>
                                  <p:childTnLst>
                                    <p:set>
                                      <p:cBhvr>
                                        <p:cTn id="15" fill="hold"/>
                                        <p:tgtEl>
                                          <p:spTgt spid="107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1" fill="hold">
                                  <p:stCondLst>
                                    <p:cond delay="0"/>
                                  </p:stCondLst>
                                  <p:iterate type="el" backwards="0">
                                    <p:tmAbs val="0"/>
                                  </p:iterate>
                                  <p:childTnLst>
                                    <p:set>
                                      <p:cBhvr>
                                        <p:cTn id="19" fill="hold"/>
                                        <p:tgtEl>
                                          <p:spTgt spid="107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0" presetID="1" grpId="1" fill="hold">
                                  <p:stCondLst>
                                    <p:cond delay="0"/>
                                  </p:stCondLst>
                                  <p:iterate type="el" backwards="0">
                                    <p:tmAbs val="0"/>
                                  </p:iterate>
                                  <p:childTnLst>
                                    <p:set>
                                      <p:cBhvr>
                                        <p:cTn id="23" fill="hold"/>
                                        <p:tgtEl>
                                          <p:spTgt spid="107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0" presetID="1" grpId="1" fill="hold">
                                  <p:stCondLst>
                                    <p:cond delay="0"/>
                                  </p:stCondLst>
                                  <p:iterate type="el" backwards="0">
                                    <p:tmAbs val="0"/>
                                  </p:iterate>
                                  <p:childTnLst>
                                    <p:set>
                                      <p:cBhvr>
                                        <p:cTn id="27" fill="hold"/>
                                        <p:tgtEl>
                                          <p:spTgt spid="1073">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073" grpId="1"/>
    </p:bldLst>
  </p:timing>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76" name="Title 1"/>
          <p:cNvSpPr txBox="1"/>
          <p:nvPr>
            <p:ph type="title"/>
          </p:nvPr>
        </p:nvSpPr>
        <p:spPr>
          <a:xfrm>
            <a:off x="1403648" y="1143000"/>
            <a:ext cx="7056140" cy="1133872"/>
          </a:xfrm>
          <a:prstGeom prst="rect">
            <a:avLst/>
          </a:prstGeom>
        </p:spPr>
        <p:txBody>
          <a:bodyPr/>
          <a:lstStyle/>
          <a:p>
            <a:pPr/>
            <a:r>
              <a:t>Beth yw’r pwynt </a:t>
            </a:r>
            <a:br/>
            <a:r>
              <a:t>dw i'n ceisio’i wneud?</a:t>
            </a:r>
          </a:p>
        </p:txBody>
      </p:sp>
      <p:sp>
        <p:nvSpPr>
          <p:cNvPr id="1077" name="Content Placeholder 2"/>
          <p:cNvSpPr txBox="1"/>
          <p:nvPr>
            <p:ph type="body" idx="1"/>
          </p:nvPr>
        </p:nvSpPr>
        <p:spPr>
          <a:xfrm>
            <a:off x="827583" y="2852934"/>
            <a:ext cx="8002590" cy="5073653"/>
          </a:xfrm>
          <a:prstGeom prst="rect">
            <a:avLst/>
          </a:prstGeom>
        </p:spPr>
        <p:txBody>
          <a:bodyPr/>
          <a:lstStyle/>
          <a:p>
            <a:pPr>
              <a:buSzTx/>
              <a:buNone/>
            </a:pPr>
            <a:r>
              <a:t>'Mae angen i unrhyw ddysgwr i wybod beth maent yn dysgu ei wneud a beth yw’r llinyn mesur.’</a:t>
            </a:r>
          </a:p>
          <a:p>
            <a:pPr algn="r">
              <a:buSzTx/>
              <a:buNone/>
            </a:pPr>
            <a:r>
              <a:t>(Gilbert, 2010)</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7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077">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077">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1077">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077" grpId="2"/>
      <p:bldP build="whole" bldLvl="1" animBg="1" rev="0" advAuto="0" spid="1076" grpId="1"/>
    </p:bldLst>
  </p:timing>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79" name="Content Placeholder 2"/>
          <p:cNvSpPr txBox="1"/>
          <p:nvPr>
            <p:ph type="body" idx="1"/>
          </p:nvPr>
        </p:nvSpPr>
        <p:spPr>
          <a:xfrm>
            <a:off x="1115615" y="49240"/>
            <a:ext cx="7490795" cy="4525963"/>
          </a:xfrm>
          <a:prstGeom prst="rect">
            <a:avLst/>
          </a:prstGeom>
        </p:spPr>
        <p:txBody>
          <a:bodyPr/>
          <a:lstStyle/>
          <a:p>
            <a:pPr>
              <a:buSzTx/>
              <a:buNone/>
            </a:pPr>
            <a:r>
              <a:t>   Dywed Royce Sadler (1998), addysgwr o Awstralia,  sydd wedi bod yn gweithio yn y maes asesu ffurfiannol am amser hir:</a:t>
            </a:r>
          </a:p>
          <a:p>
            <a:pPr marL="0" indent="0">
              <a:buSzTx/>
              <a:buNone/>
            </a:pPr>
          </a:p>
          <a:p>
            <a:pPr>
              <a:buSzTx/>
              <a:buNone/>
            </a:pPr>
            <a:r>
              <a:t>  "We need to let students into the secret, allowing them to become insiders of the assessment process. We need to make provision for them to become members of the guild of people who can make consistently sound judgments and know why those judgments are justifiable."</a:t>
            </a:r>
          </a:p>
        </p:txBody>
      </p:sp>
      <p:sp>
        <p:nvSpPr>
          <p:cNvPr id="1080" name="TextBox 3"/>
          <p:cNvSpPr txBox="1"/>
          <p:nvPr/>
        </p:nvSpPr>
        <p:spPr>
          <a:xfrm>
            <a:off x="945311" y="5517232"/>
            <a:ext cx="7999825" cy="115076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a:solidFill>
                  <a:srgbClr val="660066"/>
                </a:solidFill>
                <a:latin typeface="Arial"/>
                <a:ea typeface="Arial"/>
                <a:cs typeface="Arial"/>
                <a:sym typeface="Arial"/>
              </a:defRPr>
            </a:lvl1pPr>
          </a:lstStyle>
          <a:p>
            <a:pPr/>
            <a:r>
              <a:t>Sadler, R 1998, Letting students into the secret: Further steps in making criteria and standards work to improve learning. Paper presented at the Annual Conference for State Review Panels and District Review Panel Chairs, July 1998.</a:t>
            </a:r>
          </a:p>
        </p:txBody>
      </p:sp>
      <p:pic>
        <p:nvPicPr>
          <p:cNvPr id="1081" name="Picture 4" descr="Picture 4"/>
          <p:cNvPicPr>
            <a:picLocks noChangeAspect="1"/>
          </p:cNvPicPr>
          <p:nvPr/>
        </p:nvPicPr>
        <p:blipFill>
          <a:blip r:embed="rId2">
            <a:extLst/>
          </a:blip>
          <a:stretch>
            <a:fillRect/>
          </a:stretch>
        </p:blipFill>
        <p:spPr>
          <a:xfrm>
            <a:off x="6948264" y="3851302"/>
            <a:ext cx="1447802" cy="1447802"/>
          </a:xfrm>
          <a:prstGeom prst="rect">
            <a:avLst/>
          </a:prstGeom>
          <a:ln w="12700">
            <a:miter lim="400000"/>
          </a:ln>
        </p:spPr>
      </p:pic>
      <p:sp>
        <p:nvSpPr>
          <p:cNvPr id="1082" name="TextBox 6"/>
          <p:cNvSpPr txBox="1"/>
          <p:nvPr/>
        </p:nvSpPr>
        <p:spPr>
          <a:xfrm>
            <a:off x="3465591" y="1700809"/>
            <a:ext cx="688475" cy="350660"/>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solidFill>
                  <a:srgbClr val="FFFF00"/>
                </a:solidFill>
                <a:latin typeface="Arial"/>
                <a:ea typeface="Arial"/>
                <a:cs typeface="Arial"/>
                <a:sym typeface="Arial"/>
              </a:defRPr>
            </a:lvl1pPr>
          </a:lstStyle>
          <a:p>
            <a:pPr/>
            <a:r>
              <a:t>SUT?</a:t>
            </a:r>
          </a:p>
        </p:txBody>
      </p:sp>
      <p:sp>
        <p:nvSpPr>
          <p:cNvPr id="1083" name="Shape 8"/>
          <p:cNvSpPr/>
          <p:nvPr/>
        </p:nvSpPr>
        <p:spPr>
          <a:xfrm flipV="1" rot="10800000">
            <a:off x="3267471" y="1885474"/>
            <a:ext cx="152402" cy="19633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path>
            </a:pathLst>
          </a:custGeom>
          <a:ln w="15875">
            <a:solidFill>
              <a:srgbClr val="2C7C9F"/>
            </a:solidFill>
            <a:tailEnd type="triangle"/>
          </a:ln>
        </p:spPr>
        <p:txBody>
          <a:bodyPr lIns="45718" tIns="45718" rIns="45718" bIns="45718" anchor="ctr"/>
          <a:lstStyle/>
          <a:p>
            <a:pPr>
              <a:defRPr>
                <a:latin typeface="Arial"/>
                <a:ea typeface="Arial"/>
                <a:cs typeface="Arial"/>
                <a:sym typeface="Arial"/>
              </a:defRPr>
            </a:pPr>
          </a:p>
        </p:txBody>
      </p:sp>
      <p:sp>
        <p:nvSpPr>
          <p:cNvPr id="1084" name="Elbow Connector 10"/>
          <p:cNvSpPr/>
          <p:nvPr/>
        </p:nvSpPr>
        <p:spPr>
          <a:xfrm>
            <a:off x="4194581" y="1885474"/>
            <a:ext cx="139693" cy="1201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0800" y="0"/>
                </a:lnTo>
                <a:lnTo>
                  <a:pt x="10800" y="21600"/>
                </a:lnTo>
                <a:lnTo>
                  <a:pt x="21600" y="21600"/>
                </a:lnTo>
              </a:path>
            </a:pathLst>
          </a:custGeom>
          <a:ln w="15875">
            <a:solidFill>
              <a:srgbClr val="2C7C9F"/>
            </a:solidFill>
            <a:tailEnd type="triangle"/>
          </a:ln>
        </p:spPr>
        <p:txBody>
          <a:bodyPr lIns="45718" tIns="45718" rIns="45718" bIns="45718" anchor="ctr"/>
          <a:lstStyle/>
          <a:p>
            <a:pPr>
              <a:defRPr>
                <a:latin typeface="Arial"/>
                <a:ea typeface="Arial"/>
                <a:cs typeface="Arial"/>
                <a:sym typeface="Arial"/>
              </a:defRPr>
            </a:pP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79">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079">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1079">
                                            <p:txEl>
                                              <p:pRg st="1" end="1"/>
                                            </p:txEl>
                                          </p:spTgt>
                                        </p:tgtEl>
                                        <p:attrNameLst>
                                          <p:attrName>style.visibility</p:attrName>
                                        </p:attrNameLst>
                                      </p:cBhvr>
                                      <p:to>
                                        <p:strVal val="visible"/>
                                      </p:to>
                                    </p:set>
                                  </p:childTnLst>
                                </p:cTn>
                              </p:par>
                            </p:childTnLst>
                          </p:cTn>
                        </p:par>
                        <p:par>
                          <p:cTn id="12" fill="hold">
                            <p:stCondLst>
                              <p:cond delay="0"/>
                            </p:stCondLst>
                            <p:childTnLst>
                              <p:par>
                                <p:cTn id="13" presetClass="entr" nodeType="afterEffect" presetSubtype="0" presetID="1" grpId="1" fill="hold">
                                  <p:stCondLst>
                                    <p:cond delay="0"/>
                                  </p:stCondLst>
                                  <p:iterate type="el" backwards="0">
                                    <p:tmAbs val="0"/>
                                  </p:iterate>
                                  <p:childTnLst>
                                    <p:set>
                                      <p:cBhvr>
                                        <p:cTn id="14" fill="hold"/>
                                        <p:tgtEl>
                                          <p:spTgt spid="10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2" fill="hold">
                                  <p:stCondLst>
                                    <p:cond delay="0"/>
                                  </p:stCondLst>
                                  <p:iterate type="el" backwards="0">
                                    <p:tmAbs val="0"/>
                                  </p:iterate>
                                  <p:childTnLst>
                                    <p:set>
                                      <p:cBhvr>
                                        <p:cTn id="18" fill="hold"/>
                                        <p:tgtEl>
                                          <p:spTgt spid="108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079" grpId="1"/>
      <p:bldP build="whole" bldLvl="1" animBg="1" rev="0" advAuto="0" spid="1080" grpId="2"/>
    </p:bldLst>
  </p:timing>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86" name="Title 1"/>
          <p:cNvSpPr txBox="1"/>
          <p:nvPr>
            <p:ph type="title"/>
          </p:nvPr>
        </p:nvSpPr>
        <p:spPr>
          <a:xfrm>
            <a:off x="856059" y="618518"/>
            <a:ext cx="7429501" cy="1478572"/>
          </a:xfrm>
          <a:prstGeom prst="rect">
            <a:avLst/>
          </a:prstGeom>
        </p:spPr>
        <p:txBody>
          <a:bodyPr/>
          <a:lstStyle>
            <a:lvl1pPr algn="ctr">
              <a:defRPr b="1">
                <a:ln w="17780" cap="flat">
                  <a:solidFill>
                    <a:srgbClr val="FCFCFD"/>
                  </a:solidFill>
                  <a:prstDash val="solid"/>
                  <a:miter lim="800000"/>
                </a:ln>
                <a:gradFill flip="none" rotWithShape="1">
                  <a:gsLst>
                    <a:gs pos="10000">
                      <a:srgbClr val="6FC3FF"/>
                    </a:gs>
                    <a:gs pos="90000">
                      <a:srgbClr val="205A74"/>
                    </a:gs>
                  </a:gsLst>
                  <a:lin ang="5400000" scaled="0"/>
                </a:gradFill>
                <a:effectLst>
                  <a:outerShdw sx="100000" sy="100000" kx="0" ky="0" algn="b" rotWithShape="0" blurRad="50800" dist="50800" dir="5400000">
                    <a:srgbClr val="000000">
                      <a:alpha val="33000"/>
                    </a:srgbClr>
                  </a:outerShdw>
                </a:effectLst>
              </a:defRPr>
            </a:lvl1pPr>
          </a:lstStyle>
          <a:p>
            <a:pPr/>
            <a:r>
              <a:t>Meini Prawf Llwyddiant</a:t>
            </a:r>
          </a:p>
        </p:txBody>
      </p:sp>
      <p:sp>
        <p:nvSpPr>
          <p:cNvPr id="1087" name="Content Placeholder 2"/>
          <p:cNvSpPr txBox="1"/>
          <p:nvPr>
            <p:ph type="body" idx="1"/>
          </p:nvPr>
        </p:nvSpPr>
        <p:spPr>
          <a:xfrm>
            <a:off x="856059" y="2249485"/>
            <a:ext cx="7429501" cy="3541715"/>
          </a:xfrm>
          <a:prstGeom prst="rect">
            <a:avLst/>
          </a:prstGeom>
        </p:spPr>
        <p:txBody>
          <a:bodyPr/>
          <a:lstStyle/>
          <a:p>
            <a:pPr>
              <a:lnSpc>
                <a:spcPct val="96000"/>
              </a:lnSpc>
              <a:buSzTx/>
              <a:buNone/>
              <a:defRPr sz="2200"/>
            </a:pPr>
            <a:r>
              <a:t>Beth ydyn nhw?</a:t>
            </a:r>
          </a:p>
          <a:p>
            <a:pPr>
              <a:lnSpc>
                <a:spcPct val="96000"/>
              </a:lnSpc>
              <a:defRPr sz="2200"/>
            </a:pPr>
          </a:p>
          <a:p>
            <a:pPr>
              <a:lnSpc>
                <a:spcPct val="96000"/>
              </a:lnSpc>
              <a:defRPr sz="2200"/>
            </a:pPr>
            <a:r>
              <a:t>cynhwysion i rysait ein hamcanion dysgu</a:t>
            </a:r>
          </a:p>
          <a:p>
            <a:pPr>
              <a:lnSpc>
                <a:spcPct val="96000"/>
              </a:lnSpc>
              <a:defRPr sz="2200"/>
            </a:pPr>
            <a:r>
              <a:t>yn syml, gallant fod yn rhestr neu gyfarwyddyd ar gyfer sut i lwyddo</a:t>
            </a:r>
          </a:p>
          <a:p>
            <a:pPr>
              <a:lnSpc>
                <a:spcPct val="96000"/>
              </a:lnSpc>
              <a:defRPr sz="2200"/>
            </a:pPr>
            <a:r>
              <a:t>offer ar gyfer arfogi dysgwyr i hunan asesu a asesu cyfoedion </a:t>
            </a:r>
          </a:p>
          <a:p>
            <a:pPr>
              <a:lnSpc>
                <a:spcPct val="96000"/>
              </a:lnSpc>
              <a:defRPr sz="2200"/>
            </a:pPr>
            <a:r>
              <a:t>awgrymiadau i gyflawni'r amcan dysgu</a:t>
            </a:r>
          </a:p>
          <a:p>
            <a:pPr>
              <a:lnSpc>
                <a:spcPct val="96000"/>
              </a:lnSpc>
              <a:defRPr sz="2200"/>
            </a:pPr>
            <a:r>
              <a:t>mae’n restr o ysgogiadau 'cofio’ </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8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087">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087">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1087">
                                            <p:txEl>
                                              <p:pRg st="1" end="1"/>
                                            </p:txEl>
                                          </p:spTgt>
                                        </p:tgtEl>
                                        <p:attrNameLst>
                                          <p:attrName>style.visibility</p:attrName>
                                        </p:attrNameLst>
                                      </p:cBhvr>
                                      <p:to>
                                        <p:strVal val="visible"/>
                                      </p:to>
                                    </p:set>
                                  </p:childTnLst>
                                </p:cTn>
                              </p:par>
                            </p:childTnLst>
                          </p:cTn>
                        </p:par>
                        <p:par>
                          <p:cTn id="16" fill="hold">
                            <p:stCondLst>
                              <p:cond delay="0"/>
                            </p:stCondLst>
                            <p:childTnLst>
                              <p:par>
                                <p:cTn id="17" presetClass="entr" nodeType="afterEffect" presetSubtype="0" presetID="1" grpId="2" fill="hold">
                                  <p:stCondLst>
                                    <p:cond delay="0"/>
                                  </p:stCondLst>
                                  <p:iterate type="el" backwards="0">
                                    <p:tmAbs val="0"/>
                                  </p:iterate>
                                  <p:childTnLst>
                                    <p:set>
                                      <p:cBhvr>
                                        <p:cTn id="18" fill="hold"/>
                                        <p:tgtEl>
                                          <p:spTgt spid="108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0" presetID="1" grpId="2" fill="hold">
                                  <p:stCondLst>
                                    <p:cond delay="0"/>
                                  </p:stCondLst>
                                  <p:iterate type="el" backwards="0">
                                    <p:tmAbs val="0"/>
                                  </p:iterate>
                                  <p:childTnLst>
                                    <p:set>
                                      <p:cBhvr>
                                        <p:cTn id="22" fill="hold"/>
                                        <p:tgtEl>
                                          <p:spTgt spid="108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2" fill="hold">
                                  <p:stCondLst>
                                    <p:cond delay="0"/>
                                  </p:stCondLst>
                                  <p:iterate type="el" backwards="0">
                                    <p:tmAbs val="0"/>
                                  </p:iterate>
                                  <p:childTnLst>
                                    <p:set>
                                      <p:cBhvr>
                                        <p:cTn id="26" fill="hold"/>
                                        <p:tgtEl>
                                          <p:spTgt spid="108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0" presetID="1" grpId="2" fill="hold">
                                  <p:stCondLst>
                                    <p:cond delay="0"/>
                                  </p:stCondLst>
                                  <p:iterate type="el" backwards="0">
                                    <p:tmAbs val="0"/>
                                  </p:iterate>
                                  <p:childTnLst>
                                    <p:set>
                                      <p:cBhvr>
                                        <p:cTn id="30" fill="hold"/>
                                        <p:tgtEl>
                                          <p:spTgt spid="1087">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Class="entr" nodeType="clickEffect" presetSubtype="0" presetID="1" grpId="2" fill="hold">
                                  <p:stCondLst>
                                    <p:cond delay="0"/>
                                  </p:stCondLst>
                                  <p:iterate type="el" backwards="0">
                                    <p:tmAbs val="0"/>
                                  </p:iterate>
                                  <p:childTnLst>
                                    <p:set>
                                      <p:cBhvr>
                                        <p:cTn id="34" fill="hold"/>
                                        <p:tgtEl>
                                          <p:spTgt spid="1087">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087" grpId="2"/>
      <p:bldP build="whole" bldLvl="1" animBg="1" rev="0" advAuto="0" spid="1086" grpId="1"/>
    </p:bldLst>
  </p:timing>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89" name="Content Placeholder 2"/>
          <p:cNvSpPr txBox="1"/>
          <p:nvPr>
            <p:ph type="body" idx="1"/>
          </p:nvPr>
        </p:nvSpPr>
        <p:spPr>
          <a:xfrm>
            <a:off x="827583" y="836711"/>
            <a:ext cx="8534401" cy="5759453"/>
          </a:xfrm>
          <a:prstGeom prst="rect">
            <a:avLst/>
          </a:prstGeom>
        </p:spPr>
        <p:txBody>
          <a:bodyPr/>
          <a:lstStyle/>
          <a:p>
            <a:pPr>
              <a:buSzTx/>
              <a:buNone/>
              <a:defRPr b="1"/>
            </a:pPr>
            <a:r>
              <a:t>MAE ANGEN IDDYNT I FOD:</a:t>
            </a:r>
          </a:p>
          <a:p>
            <a:pPr>
              <a:buSzTx/>
              <a:buNone/>
            </a:pPr>
            <a:endParaRPr b="1"/>
          </a:p>
          <a:p>
            <a:pPr/>
            <a:r>
              <a:t>wedi eu hysgrifennu mewn iaith y mae dysgwyr yn ei ddeall</a:t>
            </a:r>
          </a:p>
          <a:p>
            <a:pPr/>
            <a:r>
              <a:t>yn gyfyngedig mewn nifer (nid yn cael eu llethu gan y dasg)</a:t>
            </a:r>
          </a:p>
          <a:p>
            <a:pPr/>
            <a:r>
              <a:t>yn canolbwyntio ar agweddau dysgu ac nid ar ymddygiad</a:t>
            </a:r>
          </a:p>
          <a:p>
            <a:pPr/>
            <a:r>
              <a:t>yn cael eu cefnogi gan enghreifftiau o waith (sy'n gwneud eu hystyr yn glir)</a:t>
            </a:r>
          </a:p>
          <a:p>
            <a:pPr/>
            <a:r>
              <a:t>wedi eu creu yn ddelfrydol gyda mewnbwn gan fyfyrwyr (mwy o ddealltwriaeth a pherchnogaeth)</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89">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089">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1089">
                                            <p:txEl>
                                              <p:pRg st="1" end="1"/>
                                            </p:txEl>
                                          </p:spTgt>
                                        </p:tgtEl>
                                        <p:attrNameLst>
                                          <p:attrName>style.visibility</p:attrName>
                                        </p:attrNameLst>
                                      </p:cBhvr>
                                      <p:to>
                                        <p:strVal val="visible"/>
                                      </p:to>
                                    </p:set>
                                  </p:childTnLst>
                                </p:cTn>
                              </p:par>
                            </p:childTnLst>
                          </p:cTn>
                        </p:par>
                        <p:par>
                          <p:cTn id="12" fill="hold">
                            <p:stCondLst>
                              <p:cond delay="0"/>
                            </p:stCondLst>
                            <p:childTnLst>
                              <p:par>
                                <p:cTn id="13" presetClass="entr" nodeType="afterEffect" presetSubtype="0" presetID="1" grpId="1" fill="hold">
                                  <p:stCondLst>
                                    <p:cond delay="0"/>
                                  </p:stCondLst>
                                  <p:iterate type="el" backwards="0">
                                    <p:tmAbs val="0"/>
                                  </p:iterate>
                                  <p:childTnLst>
                                    <p:set>
                                      <p:cBhvr>
                                        <p:cTn id="14" fill="hold"/>
                                        <p:tgtEl>
                                          <p:spTgt spid="108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1" fill="hold">
                                  <p:stCondLst>
                                    <p:cond delay="0"/>
                                  </p:stCondLst>
                                  <p:iterate type="el" backwards="0">
                                    <p:tmAbs val="0"/>
                                  </p:iterate>
                                  <p:childTnLst>
                                    <p:set>
                                      <p:cBhvr>
                                        <p:cTn id="18" fill="hold"/>
                                        <p:tgtEl>
                                          <p:spTgt spid="108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0" presetID="1" grpId="1" fill="hold">
                                  <p:stCondLst>
                                    <p:cond delay="0"/>
                                  </p:stCondLst>
                                  <p:iterate type="el" backwards="0">
                                    <p:tmAbs val="0"/>
                                  </p:iterate>
                                  <p:childTnLst>
                                    <p:set>
                                      <p:cBhvr>
                                        <p:cTn id="22" fill="hold"/>
                                        <p:tgtEl>
                                          <p:spTgt spid="108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1" fill="hold">
                                  <p:stCondLst>
                                    <p:cond delay="0"/>
                                  </p:stCondLst>
                                  <p:iterate type="el" backwards="0">
                                    <p:tmAbs val="0"/>
                                  </p:iterate>
                                  <p:childTnLst>
                                    <p:set>
                                      <p:cBhvr>
                                        <p:cTn id="26" fill="hold"/>
                                        <p:tgtEl>
                                          <p:spTgt spid="108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0" presetID="1" grpId="1" fill="hold">
                                  <p:stCondLst>
                                    <p:cond delay="0"/>
                                  </p:stCondLst>
                                  <p:iterate type="el" backwards="0">
                                    <p:tmAbs val="0"/>
                                  </p:iterate>
                                  <p:childTnLst>
                                    <p:set>
                                      <p:cBhvr>
                                        <p:cTn id="30" fill="hold"/>
                                        <p:tgtEl>
                                          <p:spTgt spid="1089">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089" grpId="1"/>
    </p:bldLst>
  </p:timing>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91" name="Text Box 14"/>
          <p:cNvSpPr txBox="1"/>
          <p:nvPr/>
        </p:nvSpPr>
        <p:spPr>
          <a:xfrm>
            <a:off x="1137672" y="973693"/>
            <a:ext cx="1444393" cy="35066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b="1">
                <a:latin typeface="Arial"/>
                <a:ea typeface="Arial"/>
                <a:cs typeface="Arial"/>
                <a:sym typeface="Arial"/>
              </a:defRPr>
            </a:lvl1pPr>
          </a:lstStyle>
          <a:p>
            <a:pPr/>
            <a:r>
              <a:t>Cofiwch!!!</a:t>
            </a:r>
          </a:p>
        </p:txBody>
      </p:sp>
      <p:grpSp>
        <p:nvGrpSpPr>
          <p:cNvPr id="1103" name="Organization Chart 16"/>
          <p:cNvGrpSpPr/>
          <p:nvPr/>
        </p:nvGrpSpPr>
        <p:grpSpPr>
          <a:xfrm>
            <a:off x="1547811" y="252413"/>
            <a:ext cx="5224467" cy="3714752"/>
            <a:chOff x="0" y="0"/>
            <a:chExt cx="5224466" cy="3714751"/>
          </a:xfrm>
        </p:grpSpPr>
        <p:sp>
          <p:nvSpPr>
            <p:cNvPr id="1092" name="_s2052"/>
            <p:cNvSpPr/>
            <p:nvPr/>
          </p:nvSpPr>
          <p:spPr>
            <a:xfrm flipH="1" rot="5400000">
              <a:off x="2944049" y="1154082"/>
              <a:ext cx="742952" cy="14065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3947" y="0"/>
                  </a:lnTo>
                  <a:lnTo>
                    <a:pt x="3947" y="21600"/>
                  </a:lnTo>
                  <a:lnTo>
                    <a:pt x="21600" y="21600"/>
                  </a:lnTo>
                </a:path>
              </a:pathLst>
            </a:custGeom>
            <a:noFill/>
            <a:ln w="28575" cap="flat">
              <a:solidFill>
                <a:srgbClr val="000000"/>
              </a:solidFill>
              <a:prstDash val="solid"/>
              <a:miter lim="800000"/>
            </a:ln>
            <a:effectLst/>
          </p:spPr>
          <p:txBody>
            <a:bodyPr wrap="square" lIns="45718" tIns="45718" rIns="45718" bIns="45718" numCol="1" anchor="ctr">
              <a:noAutofit/>
            </a:bodyPr>
            <a:lstStyle/>
            <a:p>
              <a:pPr>
                <a:defRPr>
                  <a:latin typeface="Arial"/>
                  <a:ea typeface="Arial"/>
                  <a:cs typeface="Arial"/>
                  <a:sym typeface="Arial"/>
                </a:defRPr>
              </a:pPr>
            </a:p>
          </p:txBody>
        </p:sp>
        <p:sp>
          <p:nvSpPr>
            <p:cNvPr id="1093" name="_s2053"/>
            <p:cNvSpPr/>
            <p:nvPr/>
          </p:nvSpPr>
          <p:spPr>
            <a:xfrm rot="16200000">
              <a:off x="1537463" y="1154082"/>
              <a:ext cx="742952" cy="14065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3947" y="0"/>
                  </a:lnTo>
                  <a:lnTo>
                    <a:pt x="3947" y="21600"/>
                  </a:lnTo>
                  <a:lnTo>
                    <a:pt x="21600" y="21600"/>
                  </a:lnTo>
                </a:path>
              </a:pathLst>
            </a:custGeom>
            <a:noFill/>
            <a:ln w="28575" cap="flat">
              <a:solidFill>
                <a:srgbClr val="000000"/>
              </a:solidFill>
              <a:prstDash val="solid"/>
              <a:miter lim="800000"/>
            </a:ln>
            <a:effectLst/>
          </p:spPr>
          <p:txBody>
            <a:bodyPr wrap="square" lIns="45718" tIns="45718" rIns="45718" bIns="45718" numCol="1" anchor="ctr">
              <a:noAutofit/>
            </a:bodyPr>
            <a:lstStyle/>
            <a:p>
              <a:pPr>
                <a:defRPr>
                  <a:latin typeface="Arial"/>
                  <a:ea typeface="Arial"/>
                  <a:cs typeface="Arial"/>
                  <a:sym typeface="Arial"/>
                </a:defRPr>
              </a:pPr>
            </a:p>
          </p:txBody>
        </p:sp>
        <p:grpSp>
          <p:nvGrpSpPr>
            <p:cNvPr id="1096" name="_s2054"/>
            <p:cNvGrpSpPr/>
            <p:nvPr/>
          </p:nvGrpSpPr>
          <p:grpSpPr>
            <a:xfrm>
              <a:off x="1406585" y="0"/>
              <a:ext cx="2411295" cy="1485901"/>
              <a:chOff x="0" y="0"/>
              <a:chExt cx="2411293" cy="1485900"/>
            </a:xfrm>
          </p:grpSpPr>
          <p:sp>
            <p:nvSpPr>
              <p:cNvPr id="1094" name="Rounded Rectangle"/>
              <p:cNvSpPr/>
              <p:nvPr/>
            </p:nvSpPr>
            <p:spPr>
              <a:xfrm>
                <a:off x="0" y="0"/>
                <a:ext cx="2411294" cy="1485901"/>
              </a:xfrm>
              <a:prstGeom prst="roundRect">
                <a:avLst>
                  <a:gd name="adj" fmla="val 16667"/>
                </a:avLst>
              </a:prstGeom>
              <a:solidFill>
                <a:srgbClr val="2C7C9F"/>
              </a:solidFill>
              <a:ln w="9525" cap="flat">
                <a:solidFill>
                  <a:srgbClr val="000000"/>
                </a:solidFill>
                <a:prstDash val="solid"/>
                <a:round/>
              </a:ln>
              <a:effectLst/>
            </p:spPr>
            <p:txBody>
              <a:bodyPr wrap="square" lIns="45718" tIns="45718" rIns="45718" bIns="45718" numCol="1" anchor="ctr">
                <a:noAutofit/>
              </a:bodyPr>
              <a:lstStyle/>
              <a:p>
                <a:pPr algn="ctr">
                  <a:defRPr b="1" sz="2000">
                    <a:latin typeface="Arial"/>
                    <a:ea typeface="Arial"/>
                    <a:cs typeface="Arial"/>
                    <a:sym typeface="Arial"/>
                  </a:defRPr>
                </a:pPr>
              </a:p>
            </p:txBody>
          </p:sp>
          <p:sp>
            <p:nvSpPr>
              <p:cNvPr id="1095" name="Camsyniadau cyffredin ynghylch datblygu meini prawf llwyddiant"/>
              <p:cNvSpPr txBox="1"/>
              <p:nvPr/>
            </p:nvSpPr>
            <p:spPr>
              <a:xfrm>
                <a:off x="77298" y="16853"/>
                <a:ext cx="2256697" cy="145219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a:defRPr b="1" sz="2000">
                    <a:latin typeface="Arial"/>
                    <a:ea typeface="Arial"/>
                    <a:cs typeface="Arial"/>
                    <a:sym typeface="Arial"/>
                  </a:defRPr>
                </a:lvl1pPr>
              </a:lstStyle>
              <a:p>
                <a:pPr/>
                <a:r>
                  <a:t>Camsyniadau cyffredin ynghylch datblygu meini prawf llwyddiant</a:t>
                </a:r>
              </a:p>
            </p:txBody>
          </p:sp>
        </p:grpSp>
        <p:grpSp>
          <p:nvGrpSpPr>
            <p:cNvPr id="1099" name="_s2055"/>
            <p:cNvGrpSpPr/>
            <p:nvPr/>
          </p:nvGrpSpPr>
          <p:grpSpPr>
            <a:xfrm>
              <a:off x="-1" y="2228850"/>
              <a:ext cx="2411295" cy="1485902"/>
              <a:chOff x="0" y="0"/>
              <a:chExt cx="2411293" cy="1485900"/>
            </a:xfrm>
          </p:grpSpPr>
          <p:sp>
            <p:nvSpPr>
              <p:cNvPr id="1097" name="Rounded Rectangle"/>
              <p:cNvSpPr/>
              <p:nvPr/>
            </p:nvSpPr>
            <p:spPr>
              <a:xfrm>
                <a:off x="-1" y="0"/>
                <a:ext cx="2411295" cy="1485901"/>
              </a:xfrm>
              <a:prstGeom prst="roundRect">
                <a:avLst>
                  <a:gd name="adj" fmla="val 16667"/>
                </a:avLst>
              </a:prstGeom>
              <a:solidFill>
                <a:srgbClr val="2C7C9F"/>
              </a:solidFill>
              <a:ln w="9525" cap="flat">
                <a:solidFill>
                  <a:srgbClr val="000000"/>
                </a:solidFill>
                <a:prstDash val="solid"/>
                <a:round/>
              </a:ln>
              <a:effectLst/>
            </p:spPr>
            <p:txBody>
              <a:bodyPr wrap="square" lIns="45718" tIns="45718" rIns="45718" bIns="45718" numCol="1" anchor="ctr">
                <a:noAutofit/>
              </a:bodyPr>
              <a:lstStyle/>
              <a:p>
                <a:pPr algn="ctr">
                  <a:defRPr>
                    <a:latin typeface="Arial"/>
                    <a:ea typeface="Arial"/>
                    <a:cs typeface="Arial"/>
                    <a:sym typeface="Arial"/>
                  </a:defRPr>
                </a:pPr>
              </a:p>
            </p:txBody>
          </p:sp>
          <p:sp>
            <p:nvSpPr>
              <p:cNvPr id="1098" name="Rhoi ‘cynllun marcio’…"/>
              <p:cNvSpPr txBox="1"/>
              <p:nvPr/>
            </p:nvSpPr>
            <p:spPr>
              <a:xfrm>
                <a:off x="4142" y="455004"/>
                <a:ext cx="2403005" cy="57589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0" tIns="0" rIns="0" bIns="0" numCol="1" anchor="ctr">
                <a:spAutoFit/>
              </a:bodyPr>
              <a:lstStyle/>
              <a:p>
                <a:pPr algn="ctr">
                  <a:defRPr sz="2000">
                    <a:latin typeface="Arial"/>
                    <a:ea typeface="Arial"/>
                    <a:cs typeface="Arial"/>
                    <a:sym typeface="Arial"/>
                  </a:defRPr>
                </a:pPr>
                <a:r>
                  <a:t>Rhoi ‘cynllun marcio’ </a:t>
                </a:r>
              </a:p>
              <a:p>
                <a:pPr algn="ctr">
                  <a:defRPr sz="2000">
                    <a:latin typeface="Arial"/>
                    <a:ea typeface="Arial"/>
                    <a:cs typeface="Arial"/>
                    <a:sym typeface="Arial"/>
                  </a:defRPr>
                </a:pPr>
                <a:r>
                  <a:t>i ddysgwyr</a:t>
                </a:r>
              </a:p>
            </p:txBody>
          </p:sp>
        </p:grpSp>
        <p:grpSp>
          <p:nvGrpSpPr>
            <p:cNvPr id="1102" name="_s2056"/>
            <p:cNvGrpSpPr/>
            <p:nvPr/>
          </p:nvGrpSpPr>
          <p:grpSpPr>
            <a:xfrm>
              <a:off x="2813172" y="2228850"/>
              <a:ext cx="2411295" cy="1485902"/>
              <a:chOff x="0" y="0"/>
              <a:chExt cx="2411293" cy="1485900"/>
            </a:xfrm>
          </p:grpSpPr>
          <p:sp>
            <p:nvSpPr>
              <p:cNvPr id="1100" name="Rounded Rectangle"/>
              <p:cNvSpPr/>
              <p:nvPr/>
            </p:nvSpPr>
            <p:spPr>
              <a:xfrm>
                <a:off x="0" y="0"/>
                <a:ext cx="2411294" cy="1485901"/>
              </a:xfrm>
              <a:prstGeom prst="roundRect">
                <a:avLst>
                  <a:gd name="adj" fmla="val 16667"/>
                </a:avLst>
              </a:prstGeom>
              <a:solidFill>
                <a:srgbClr val="2C7C9F"/>
              </a:solidFill>
              <a:ln w="9525" cap="flat">
                <a:solidFill>
                  <a:srgbClr val="000000"/>
                </a:solidFill>
                <a:prstDash val="solid"/>
                <a:round/>
              </a:ln>
              <a:effectLst/>
            </p:spPr>
            <p:txBody>
              <a:bodyPr wrap="square" lIns="45718" tIns="45718" rIns="45718" bIns="45718" numCol="1" anchor="ctr">
                <a:noAutofit/>
              </a:bodyPr>
              <a:lstStyle/>
              <a:p>
                <a:pPr algn="ctr">
                  <a:defRPr sz="2000">
                    <a:latin typeface="Arial"/>
                    <a:ea typeface="Arial"/>
                    <a:cs typeface="Arial"/>
                    <a:sym typeface="Arial"/>
                  </a:defRPr>
                </a:pPr>
              </a:p>
            </p:txBody>
          </p:sp>
          <p:sp>
            <p:nvSpPr>
              <p:cNvPr id="1101" name="Gofyn i ddysgwyr…"/>
              <p:cNvSpPr txBox="1"/>
              <p:nvPr/>
            </p:nvSpPr>
            <p:spPr>
              <a:xfrm>
                <a:off x="13506" y="162904"/>
                <a:ext cx="2384277" cy="116009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0" tIns="0" rIns="0" bIns="0" numCol="1" anchor="ctr">
                <a:spAutoFit/>
              </a:bodyPr>
              <a:lstStyle/>
              <a:p>
                <a:pPr algn="ctr">
                  <a:defRPr sz="2000">
                    <a:latin typeface="Arial"/>
                    <a:ea typeface="Arial"/>
                    <a:cs typeface="Arial"/>
                    <a:sym typeface="Arial"/>
                  </a:defRPr>
                </a:pPr>
                <a:r>
                  <a:t>Gofyn i ddysgwyr </a:t>
                </a:r>
              </a:p>
              <a:p>
                <a:pPr algn="ctr">
                  <a:defRPr sz="2000">
                    <a:latin typeface="Arial"/>
                    <a:ea typeface="Arial"/>
                    <a:cs typeface="Arial"/>
                    <a:sym typeface="Arial"/>
                  </a:defRPr>
                </a:pPr>
                <a:r>
                  <a:t>dicio eitemau ar restr</a:t>
                </a:r>
              </a:p>
              <a:p>
                <a:pPr algn="ctr">
                  <a:defRPr sz="2000">
                    <a:latin typeface="Arial"/>
                    <a:ea typeface="Arial"/>
                    <a:cs typeface="Arial"/>
                    <a:sym typeface="Arial"/>
                  </a:defRPr>
                </a:pPr>
                <a:r>
                  <a:t>o bethau y gallant </a:t>
                </a:r>
              </a:p>
              <a:p>
                <a:pPr algn="ctr">
                  <a:defRPr sz="2000">
                    <a:latin typeface="Arial"/>
                    <a:ea typeface="Arial"/>
                    <a:cs typeface="Arial"/>
                    <a:sym typeface="Arial"/>
                  </a:defRPr>
                </a:pPr>
                <a:r>
                  <a:t>eu gwneud</a:t>
                </a:r>
              </a:p>
            </p:txBody>
          </p:sp>
        </p:grpSp>
      </p:grpSp>
      <p:sp>
        <p:nvSpPr>
          <p:cNvPr id="1104" name="Text Box 25"/>
          <p:cNvSpPr txBox="1"/>
          <p:nvPr/>
        </p:nvSpPr>
        <p:spPr>
          <a:xfrm>
            <a:off x="1953893" y="3979863"/>
            <a:ext cx="1529913" cy="37522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sz="2000">
                <a:solidFill>
                  <a:srgbClr val="FF0000"/>
                </a:solidFill>
                <a:latin typeface="Arial"/>
                <a:ea typeface="Arial"/>
                <a:cs typeface="Arial"/>
                <a:sym typeface="Arial"/>
              </a:defRPr>
            </a:lvl1pPr>
          </a:lstStyle>
          <a:p>
            <a:pPr/>
            <a:r>
              <a:t>Tacteg rysait</a:t>
            </a:r>
          </a:p>
        </p:txBody>
      </p:sp>
      <p:sp>
        <p:nvSpPr>
          <p:cNvPr id="1105" name="Text Box 26"/>
          <p:cNvSpPr txBox="1"/>
          <p:nvPr/>
        </p:nvSpPr>
        <p:spPr>
          <a:xfrm>
            <a:off x="5338443" y="3908424"/>
            <a:ext cx="3068672" cy="375230"/>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sz="2000">
                <a:solidFill>
                  <a:srgbClr val="0033CC"/>
                </a:solidFill>
                <a:latin typeface="Arial"/>
                <a:ea typeface="Arial"/>
                <a:cs typeface="Arial"/>
                <a:sym typeface="Arial"/>
              </a:defRPr>
            </a:lvl1pPr>
          </a:lstStyle>
          <a:p>
            <a:pPr/>
            <a:r>
              <a:t>Tacteg colomen mewn twll</a:t>
            </a:r>
          </a:p>
        </p:txBody>
      </p:sp>
      <p:sp>
        <p:nvSpPr>
          <p:cNvPr id="1106" name="Text Box 27"/>
          <p:cNvSpPr txBox="1"/>
          <p:nvPr/>
        </p:nvSpPr>
        <p:spPr>
          <a:xfrm>
            <a:off x="1569719" y="4267200"/>
            <a:ext cx="2766488" cy="667330"/>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a:solidFill>
                  <a:srgbClr val="FF0000"/>
                </a:solidFill>
                <a:latin typeface="Arial"/>
                <a:ea typeface="Arial"/>
                <a:cs typeface="Arial"/>
                <a:sym typeface="Arial"/>
              </a:defRPr>
            </a:pPr>
            <a:r>
              <a:t>‘</a:t>
            </a:r>
            <a:r>
              <a:rPr sz="2000"/>
              <a:t>Dywedwch wrthyf beth </a:t>
            </a:r>
            <a:endParaRPr sz="2000"/>
          </a:p>
          <a:p>
            <a:pPr>
              <a:defRPr sz="2000">
                <a:solidFill>
                  <a:srgbClr val="FF0000"/>
                </a:solidFill>
                <a:latin typeface="Arial"/>
                <a:ea typeface="Arial"/>
                <a:cs typeface="Arial"/>
                <a:sym typeface="Arial"/>
              </a:defRPr>
            </a:pPr>
            <a:r>
              <a:t>i'w wneud ac fe'i gwnaf’</a:t>
            </a:r>
          </a:p>
        </p:txBody>
      </p:sp>
      <p:sp>
        <p:nvSpPr>
          <p:cNvPr id="1107" name="Text Box 28"/>
          <p:cNvSpPr txBox="1"/>
          <p:nvPr/>
        </p:nvSpPr>
        <p:spPr>
          <a:xfrm>
            <a:off x="5338445" y="4267201"/>
            <a:ext cx="3710244" cy="37522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sz="2000">
                <a:solidFill>
                  <a:srgbClr val="0000FF"/>
                </a:solidFill>
                <a:latin typeface="Arial"/>
                <a:ea typeface="Arial"/>
                <a:cs typeface="Arial"/>
                <a:sym typeface="Arial"/>
              </a:defRPr>
            </a:lvl1pPr>
          </a:lstStyle>
          <a:p>
            <a:pPr/>
            <a:r>
              <a:t>‘Rwyf wedi'i wneud felly dyna ni’</a:t>
            </a:r>
          </a:p>
        </p:txBody>
      </p:sp>
      <p:sp>
        <p:nvSpPr>
          <p:cNvPr id="1108" name="Text Box 29"/>
          <p:cNvSpPr txBox="1"/>
          <p:nvPr/>
        </p:nvSpPr>
        <p:spPr>
          <a:xfrm>
            <a:off x="457200" y="5105399"/>
            <a:ext cx="4141474" cy="884061"/>
          </a:xfrm>
          <a:prstGeom prst="rect">
            <a:avLst/>
          </a:prstGeom>
          <a:solidFill>
            <a:srgbClr val="FFFF00"/>
          </a:solidFill>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buSzPct val="100000"/>
              <a:buChar char="•"/>
              <a:defRPr>
                <a:solidFill>
                  <a:srgbClr val="402D00"/>
                </a:solidFill>
                <a:latin typeface="Arial"/>
                <a:ea typeface="Arial"/>
                <a:cs typeface="Arial"/>
                <a:sym typeface="Arial"/>
              </a:defRPr>
            </a:pPr>
            <a:r>
              <a:t> Yn meithrin dibyniaeth NID gallu</a:t>
            </a:r>
          </a:p>
          <a:p>
            <a:pPr>
              <a:buSzPct val="100000"/>
              <a:buChar char="•"/>
              <a:defRPr>
                <a:solidFill>
                  <a:srgbClr val="402D00"/>
                </a:solidFill>
                <a:latin typeface="Arial"/>
                <a:ea typeface="Arial"/>
                <a:cs typeface="Arial"/>
                <a:sym typeface="Arial"/>
              </a:defRPr>
            </a:pPr>
            <a:r>
              <a:t> yn dadbersonoli'r dysgu ac yn meithrin</a:t>
            </a:r>
          </a:p>
          <a:p>
            <a:pPr>
              <a:defRPr>
                <a:solidFill>
                  <a:srgbClr val="402D00"/>
                </a:solidFill>
                <a:latin typeface="Arial"/>
                <a:ea typeface="Arial"/>
                <a:cs typeface="Arial"/>
                <a:sym typeface="Arial"/>
              </a:defRPr>
            </a:pPr>
            <a:r>
              <a:t>dadgymhelliant</a:t>
            </a:r>
          </a:p>
        </p:txBody>
      </p:sp>
      <p:sp>
        <p:nvSpPr>
          <p:cNvPr id="1109" name="Text Box 30"/>
          <p:cNvSpPr txBox="1"/>
          <p:nvPr/>
        </p:nvSpPr>
        <p:spPr>
          <a:xfrm>
            <a:off x="4876799" y="4876800"/>
            <a:ext cx="3878049" cy="617360"/>
          </a:xfrm>
          <a:prstGeom prst="rect">
            <a:avLst/>
          </a:prstGeom>
          <a:solidFill>
            <a:srgbClr val="FFFF00"/>
          </a:solidFill>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buSzPct val="100000"/>
              <a:buChar char="•"/>
              <a:defRPr>
                <a:solidFill>
                  <a:srgbClr val="363636"/>
                </a:solidFill>
                <a:latin typeface="Arial"/>
                <a:ea typeface="Arial"/>
                <a:cs typeface="Arial"/>
                <a:sym typeface="Arial"/>
              </a:defRPr>
            </a:pPr>
            <a:r>
              <a:t> Yn atal gwelliannau mewn ansawdd</a:t>
            </a:r>
          </a:p>
          <a:p>
            <a:pPr>
              <a:buSzPct val="100000"/>
              <a:buChar char="•"/>
              <a:defRPr>
                <a:solidFill>
                  <a:srgbClr val="363636"/>
                </a:solidFill>
                <a:latin typeface="Arial"/>
                <a:ea typeface="Arial"/>
                <a:cs typeface="Arial"/>
                <a:sym typeface="Arial"/>
              </a:defRPr>
            </a:pPr>
            <a:r>
              <a:t> Yn atal cynwysoldeb</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0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10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el" backwards="0">
                                    <p:tmAbs val="0"/>
                                  </p:iterate>
                                  <p:childTnLst>
                                    <p:set>
                                      <p:cBhvr>
                                        <p:cTn id="14" fill="hold"/>
                                        <p:tgtEl>
                                          <p:spTgt spid="110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4" fill="hold">
                                  <p:stCondLst>
                                    <p:cond delay="0"/>
                                  </p:stCondLst>
                                  <p:iterate type="el" backwards="0">
                                    <p:tmAbs val="0"/>
                                  </p:iterate>
                                  <p:childTnLst>
                                    <p:set>
                                      <p:cBhvr>
                                        <p:cTn id="18" fill="hold"/>
                                        <p:tgtEl>
                                          <p:spTgt spid="110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0" presetID="1" grpId="5" fill="hold">
                                  <p:stCondLst>
                                    <p:cond delay="0"/>
                                  </p:stCondLst>
                                  <p:iterate type="el" backwards="0">
                                    <p:tmAbs val="0"/>
                                  </p:iterate>
                                  <p:childTnLst>
                                    <p:set>
                                      <p:cBhvr>
                                        <p:cTn id="22" fill="hold"/>
                                        <p:tgtEl>
                                          <p:spTgt spid="110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6" fill="hold">
                                  <p:stCondLst>
                                    <p:cond delay="0"/>
                                  </p:stCondLst>
                                  <p:iterate type="el" backwards="0">
                                    <p:tmAbs val="0"/>
                                  </p:iterate>
                                  <p:childTnLst>
                                    <p:set>
                                      <p:cBhvr>
                                        <p:cTn id="26" fill="hold"/>
                                        <p:tgtEl>
                                          <p:spTgt spid="110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0" presetID="1" grpId="7" fill="hold">
                                  <p:stCondLst>
                                    <p:cond delay="0"/>
                                  </p:stCondLst>
                                  <p:iterate type="el" backwards="0">
                                    <p:tmAbs val="0"/>
                                  </p:iterate>
                                  <p:childTnLst>
                                    <p:set>
                                      <p:cBhvr>
                                        <p:cTn id="30" fill="hold"/>
                                        <p:tgtEl>
                                          <p:spTgt spid="110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Class="entr" nodeType="clickEffect" presetSubtype="0" presetID="1" grpId="8" fill="hold">
                                  <p:stCondLst>
                                    <p:cond delay="0"/>
                                  </p:stCondLst>
                                  <p:iterate type="el" backwards="0">
                                    <p:tmAbs val="0"/>
                                  </p:iterate>
                                  <p:childTnLst>
                                    <p:set>
                                      <p:cBhvr>
                                        <p:cTn id="34" fill="hold"/>
                                        <p:tgtEl>
                                          <p:spTgt spid="110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104" grpId="3"/>
      <p:bldP build="whole" bldLvl="1" animBg="1" rev="0" advAuto="0" spid="1107" grpId="7"/>
      <p:bldP build="whole" bldLvl="1" animBg="1" rev="0" advAuto="0" spid="1108" grpId="5"/>
      <p:bldP build="whole" bldLvl="1" animBg="1" rev="0" advAuto="0" spid="1105" grpId="6"/>
      <p:bldP build="whole" bldLvl="1" animBg="1" rev="0" advAuto="0" spid="1106" grpId="4"/>
      <p:bldP build="whole" bldLvl="1" animBg="1" rev="0" advAuto="0" spid="1103" grpId="2"/>
      <p:bldP build="whole" bldLvl="1" animBg="1" rev="0" advAuto="0" spid="1109" grpId="8"/>
      <p:bldP build="whole" bldLvl="1" animBg="1" rev="0" advAuto="0" spid="1091" grpId="1"/>
    </p:bldLst>
  </p:timing>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11" name="Rectangle 2"/>
          <p:cNvSpPr txBox="1"/>
          <p:nvPr>
            <p:ph type="title"/>
          </p:nvPr>
        </p:nvSpPr>
        <p:spPr>
          <a:xfrm>
            <a:off x="856059" y="618518"/>
            <a:ext cx="7429501" cy="1478572"/>
          </a:xfrm>
          <a:prstGeom prst="rect">
            <a:avLst/>
          </a:prstGeom>
        </p:spPr>
        <p:txBody>
          <a:bodyPr/>
          <a:lstStyle/>
          <a:p>
            <a:pPr/>
            <a:r>
              <a:t>Beth yw’r mantais i ddisgyblion?</a:t>
            </a:r>
          </a:p>
        </p:txBody>
      </p:sp>
      <p:sp>
        <p:nvSpPr>
          <p:cNvPr id="1112" name="Rectangle 3"/>
          <p:cNvSpPr txBox="1"/>
          <p:nvPr>
            <p:ph type="body" idx="1"/>
          </p:nvPr>
        </p:nvSpPr>
        <p:spPr>
          <a:xfrm>
            <a:off x="1187624" y="1784350"/>
            <a:ext cx="7119764" cy="5073650"/>
          </a:xfrm>
          <a:prstGeom prst="rect">
            <a:avLst/>
          </a:prstGeom>
        </p:spPr>
        <p:txBody>
          <a:bodyPr/>
          <a:lstStyle/>
          <a:p>
            <a:pPr/>
            <a:r>
              <a:t>Gall myfyrwyr gyflawni</a:t>
            </a:r>
          </a:p>
          <a:p>
            <a:pPr/>
            <a:r>
              <a:t>Gwerthfawrogi bod dysgu yn gofyn am ddefnyddio sgiliau penodol.</a:t>
            </a:r>
          </a:p>
          <a:p>
            <a:pPr/>
            <a:r>
              <a:t>Mae dealltwriaeth fod yna amryw o sgiliau sydd a diyniant ac angen ailadrodd.</a:t>
            </a:r>
          </a:p>
          <a:p>
            <a:pPr/>
            <a:r>
              <a:t>Defnyddir fel AagD i wybod sut i wella</a:t>
            </a:r>
          </a:p>
          <a:p>
            <a:pPr/>
            <a:r>
              <a:t>Gwelliannau amser wrth iddynt weithio</a:t>
            </a:r>
          </a:p>
        </p:txBody>
      </p:sp>
      <p:sp>
        <p:nvSpPr>
          <p:cNvPr id="1113" name="Freeform 4"/>
          <p:cNvSpPr/>
          <p:nvPr/>
        </p:nvSpPr>
        <p:spPr>
          <a:xfrm>
            <a:off x="-17464" y="655073"/>
            <a:ext cx="8208966" cy="557779"/>
          </a:xfrm>
          <a:custGeom>
            <a:avLst/>
            <a:gdLst/>
            <a:ahLst/>
            <a:cxnLst>
              <a:cxn ang="0">
                <a:pos x="wd2" y="hd2"/>
              </a:cxn>
              <a:cxn ang="5400000">
                <a:pos x="wd2" y="hd2"/>
              </a:cxn>
              <a:cxn ang="10800000">
                <a:pos x="wd2" y="hd2"/>
              </a:cxn>
              <a:cxn ang="16200000">
                <a:pos x="wd2" y="hd2"/>
              </a:cxn>
            </a:cxnLst>
            <a:rect l="0" t="0" r="r" b="b"/>
            <a:pathLst>
              <a:path w="21046" h="21378" fill="norm" stroke="1" extrusionOk="0">
                <a:moveTo>
                  <a:pt x="0" y="326"/>
                </a:moveTo>
                <a:cubicBezTo>
                  <a:pt x="7660" y="21"/>
                  <a:pt x="15324" y="-222"/>
                  <a:pt x="18462" y="326"/>
                </a:cubicBezTo>
                <a:cubicBezTo>
                  <a:pt x="21600" y="873"/>
                  <a:pt x="18649" y="2516"/>
                  <a:pt x="18832" y="3550"/>
                </a:cubicBezTo>
                <a:cubicBezTo>
                  <a:pt x="19015" y="4585"/>
                  <a:pt x="19353" y="5193"/>
                  <a:pt x="19569" y="6471"/>
                </a:cubicBezTo>
                <a:cubicBezTo>
                  <a:pt x="19785" y="7749"/>
                  <a:pt x="20066" y="10243"/>
                  <a:pt x="20127" y="11278"/>
                </a:cubicBezTo>
                <a:cubicBezTo>
                  <a:pt x="20188" y="12312"/>
                  <a:pt x="19846" y="12130"/>
                  <a:pt x="19939" y="12921"/>
                </a:cubicBezTo>
                <a:cubicBezTo>
                  <a:pt x="20033" y="13712"/>
                  <a:pt x="20497" y="14503"/>
                  <a:pt x="20680" y="15902"/>
                </a:cubicBezTo>
                <a:cubicBezTo>
                  <a:pt x="20863" y="17301"/>
                  <a:pt x="20985" y="20283"/>
                  <a:pt x="21046" y="21378"/>
                </a:cubicBezTo>
              </a:path>
            </a:pathLst>
          </a:custGeom>
          <a:ln w="41275">
            <a:solidFill>
              <a:srgbClr val="99EBFF"/>
            </a:solidFill>
          </a:ln>
        </p:spPr>
        <p:txBody>
          <a:bodyPr lIns="45718" tIns="45718" rIns="45718" bIns="45718"/>
          <a:lstStyle/>
          <a:p>
            <a:pPr>
              <a:defRPr>
                <a:latin typeface="Arial"/>
                <a:ea typeface="Arial"/>
                <a:cs typeface="Arial"/>
                <a:sym typeface="Arial"/>
              </a:defRPr>
            </a:pP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Subtype="8" presetID="22" grpId="1" fill="hold">
                                  <p:stCondLst>
                                    <p:cond delay="0"/>
                                  </p:stCondLst>
                                  <p:iterate type="el" backwards="0">
                                    <p:tmAbs val="0"/>
                                  </p:iterate>
                                  <p:childTnLst>
                                    <p:set>
                                      <p:cBhvr>
                                        <p:cTn id="6" fill="hold"/>
                                        <p:tgtEl>
                                          <p:spTgt spid="1113"/>
                                        </p:tgtEl>
                                        <p:attrNameLst>
                                          <p:attrName>style.visibility</p:attrName>
                                        </p:attrNameLst>
                                      </p:cBhvr>
                                      <p:to>
                                        <p:strVal val="visible"/>
                                      </p:to>
                                    </p:set>
                                    <p:animEffect filter="wipe(left)" transition="in">
                                      <p:cBhvr>
                                        <p:cTn id="7" dur="500"/>
                                        <p:tgtEl>
                                          <p:spTgt spid="1113"/>
                                        </p:tgtEl>
                                      </p:cBhvr>
                                    </p:animEffect>
                                  </p:childTnLst>
                                </p:cTn>
                              </p:par>
                            </p:childTnLst>
                          </p:cTn>
                        </p:par>
                        <p:par>
                          <p:cTn id="8" fill="hold">
                            <p:stCondLst>
                              <p:cond delay="500"/>
                            </p:stCondLst>
                            <p:childTnLst>
                              <p:par>
                                <p:cTn id="9" presetClass="entr" nodeType="afterEffect" presetID="10" grpId="2" fill="hold">
                                  <p:stCondLst>
                                    <p:cond delay="0"/>
                                  </p:stCondLst>
                                  <p:iterate type="el" backwards="0">
                                    <p:tmAbs val="0"/>
                                  </p:iterate>
                                  <p:childTnLst>
                                    <p:set>
                                      <p:cBhvr>
                                        <p:cTn id="10" fill="hold"/>
                                        <p:tgtEl>
                                          <p:spTgt spid="1111"/>
                                        </p:tgtEl>
                                        <p:attrNameLst>
                                          <p:attrName>style.visibility</p:attrName>
                                        </p:attrNameLst>
                                      </p:cBhvr>
                                      <p:to>
                                        <p:strVal val="visible"/>
                                      </p:to>
                                    </p:set>
                                    <p:animEffect filter="fade" transition="in">
                                      <p:cBhvr>
                                        <p:cTn id="11" dur="500"/>
                                        <p:tgtEl>
                                          <p:spTgt spid="1111"/>
                                        </p:tgtEl>
                                      </p:cBhvr>
                                    </p:animEffec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0" presetID="1" grpId="3" fill="hold">
                                  <p:stCondLst>
                                    <p:cond delay="0"/>
                                  </p:stCondLst>
                                  <p:iterate type="el" backwards="0">
                                    <p:tmAbs val="0"/>
                                  </p:iterate>
                                  <p:childTnLst>
                                    <p:set>
                                      <p:cBhvr>
                                        <p:cTn id="15" fill="hold"/>
                                        <p:tgtEl>
                                          <p:spTgt spid="1112">
                                            <p:bg/>
                                          </p:spTgt>
                                        </p:tgtEl>
                                        <p:attrNameLst>
                                          <p:attrName>style.visibility</p:attrName>
                                        </p:attrNameLst>
                                      </p:cBhvr>
                                      <p:to>
                                        <p:strVal val="visible"/>
                                      </p:to>
                                    </p:set>
                                  </p:childTnLst>
                                </p:cTn>
                              </p:par>
                              <p:par>
                                <p:cTn id="16" presetClass="entr" nodeType="withEffect" presetSubtype="0" presetID="1" grpId="3" fill="hold">
                                  <p:stCondLst>
                                    <p:cond delay="0"/>
                                  </p:stCondLst>
                                  <p:iterate type="el" backwards="0">
                                    <p:tmAbs val="0"/>
                                  </p:iterate>
                                  <p:childTnLst>
                                    <p:set>
                                      <p:cBhvr>
                                        <p:cTn id="17" fill="hold"/>
                                        <p:tgtEl>
                                          <p:spTgt spid="1112">
                                            <p:txEl>
                                              <p:pRg st="0" end="0"/>
                                            </p:txEl>
                                          </p:spTgt>
                                        </p:tgtEl>
                                        <p:attrNameLst>
                                          <p:attrName>style.visibility</p:attrName>
                                        </p:attrNameLst>
                                      </p:cBhvr>
                                      <p:to>
                                        <p:strVal val="visible"/>
                                      </p:to>
                                    </p:set>
                                  </p:childTnLst>
                                </p:cTn>
                              </p:par>
                            </p:childTnLst>
                          </p:cTn>
                        </p:par>
                        <p:par>
                          <p:cTn id="18" fill="hold">
                            <p:stCondLst>
                              <p:cond delay="0"/>
                            </p:stCondLst>
                            <p:childTnLst>
                              <p:par>
                                <p:cTn id="19" presetClass="entr" nodeType="afterEffect" presetSubtype="0" presetID="1" grpId="3" fill="hold">
                                  <p:stCondLst>
                                    <p:cond delay="0"/>
                                  </p:stCondLst>
                                  <p:iterate type="el" backwards="0">
                                    <p:tmAbs val="0"/>
                                  </p:iterate>
                                  <p:childTnLst>
                                    <p:set>
                                      <p:cBhvr>
                                        <p:cTn id="20" fill="hold"/>
                                        <p:tgtEl>
                                          <p:spTgt spid="1112">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0" presetID="1" grpId="3" fill="hold">
                                  <p:stCondLst>
                                    <p:cond delay="0"/>
                                  </p:stCondLst>
                                  <p:iterate type="el" backwards="0">
                                    <p:tmAbs val="0"/>
                                  </p:iterate>
                                  <p:childTnLst>
                                    <p:set>
                                      <p:cBhvr>
                                        <p:cTn id="24" fill="hold"/>
                                        <p:tgtEl>
                                          <p:spTgt spid="1112">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Class="entr" nodeType="clickEffect" presetSubtype="0" presetID="1" grpId="3" fill="hold">
                                  <p:stCondLst>
                                    <p:cond delay="0"/>
                                  </p:stCondLst>
                                  <p:iterate type="el" backwards="0">
                                    <p:tmAbs val="0"/>
                                  </p:iterate>
                                  <p:childTnLst>
                                    <p:set>
                                      <p:cBhvr>
                                        <p:cTn id="28" fill="hold"/>
                                        <p:tgtEl>
                                          <p:spTgt spid="1112">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Class="entr" nodeType="clickEffect" presetSubtype="0" presetID="1" grpId="3" fill="hold">
                                  <p:stCondLst>
                                    <p:cond delay="0"/>
                                  </p:stCondLst>
                                  <p:iterate type="el" backwards="0">
                                    <p:tmAbs val="0"/>
                                  </p:iterate>
                                  <p:childTnLst>
                                    <p:set>
                                      <p:cBhvr>
                                        <p:cTn id="32" fill="hold"/>
                                        <p:tgtEl>
                                          <p:spTgt spid="1112">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111" grpId="2"/>
      <p:bldP build="p" bldLvl="5" animBg="1" rev="0" advAuto="0" spid="1112" grpId="3"/>
      <p:bldP build="whole" bldLvl="1" animBg="1" rev="0" advAuto="0" spid="1113" grpId="1"/>
    </p:bldLst>
  </p:timing>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15" name="Title 1"/>
          <p:cNvSpPr txBox="1"/>
          <p:nvPr>
            <p:ph type="title"/>
          </p:nvPr>
        </p:nvSpPr>
        <p:spPr>
          <a:xfrm>
            <a:off x="856059" y="618518"/>
            <a:ext cx="7429501" cy="1478572"/>
          </a:xfrm>
          <a:prstGeom prst="rect">
            <a:avLst/>
          </a:prstGeom>
        </p:spPr>
        <p:txBody>
          <a:bodyPr/>
          <a:lstStyle/>
          <a:p>
            <a:pPr/>
            <a:r>
              <a:t>ystyriwch</a:t>
            </a:r>
          </a:p>
        </p:txBody>
      </p:sp>
      <p:sp>
        <p:nvSpPr>
          <p:cNvPr id="1116" name="Content Placeholder 2"/>
          <p:cNvSpPr txBox="1"/>
          <p:nvPr>
            <p:ph type="body" idx="1"/>
          </p:nvPr>
        </p:nvSpPr>
        <p:spPr>
          <a:xfrm>
            <a:off x="856059" y="2249485"/>
            <a:ext cx="7429501" cy="3541715"/>
          </a:xfrm>
          <a:prstGeom prst="rect">
            <a:avLst/>
          </a:prstGeom>
        </p:spPr>
        <p:txBody>
          <a:bodyPr/>
          <a:lstStyle/>
          <a:p>
            <a:pPr/>
            <a:r>
              <a:t>Ydy’r Meini Prawf Llwyddiant yn briodol i’r dasg ac i gyd-destun eich dosbarth? </a:t>
            </a:r>
          </a:p>
          <a:p>
            <a:pPr/>
            <a:r>
              <a:t>A oes angen newid unrhywbeth?  Beth? Pam?</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1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116">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116">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1116">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116" grpId="2"/>
      <p:bldP build="whole" bldLvl="1" animBg="1" rev="0" advAuto="0" spid="1115" grpId="1"/>
    </p:bldLst>
  </p:timing>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118" name="Picture 3" descr="Picture 3"/>
          <p:cNvPicPr>
            <a:picLocks noChangeAspect="1"/>
          </p:cNvPicPr>
          <p:nvPr/>
        </p:nvPicPr>
        <p:blipFill>
          <a:blip r:embed="rId2">
            <a:extLst/>
          </a:blip>
          <a:stretch>
            <a:fillRect/>
          </a:stretch>
        </p:blipFill>
        <p:spPr>
          <a:xfrm>
            <a:off x="1115616" y="2276872"/>
            <a:ext cx="7247257" cy="3456386"/>
          </a:xfrm>
          <a:prstGeom prst="rect">
            <a:avLst/>
          </a:prstGeom>
          <a:ln w="12700">
            <a:miter lim="400000"/>
          </a:ln>
        </p:spPr>
      </p:pic>
      <p:sp>
        <p:nvSpPr>
          <p:cNvPr id="1119" name="Title 8"/>
          <p:cNvSpPr txBox="1"/>
          <p:nvPr>
            <p:ph type="title"/>
          </p:nvPr>
        </p:nvSpPr>
        <p:spPr>
          <a:xfrm>
            <a:off x="856059" y="618518"/>
            <a:ext cx="7429501" cy="1478572"/>
          </a:xfrm>
          <a:prstGeom prst="rect">
            <a:avLst/>
          </a:prstGeom>
        </p:spPr>
        <p:txBody>
          <a:bodyPr/>
          <a:lstStyle/>
          <a:p>
            <a:pPr/>
            <a:r>
              <a:t>Unrhyw gwestiynau?</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sld>
</file>

<file path=ppt/theme/theme1.xml><?xml version="1.0" encoding="utf-8"?>
<a:theme xmlns:a="http://schemas.openxmlformats.org/drawingml/2006/main" xmlns:r="http://schemas.openxmlformats.org/officeDocument/2006/relationships" name="1_It’s not the design of your template">
  <a:themeElements>
    <a:clrScheme name="1_It’s not the design of your template">
      <a:dk1>
        <a:srgbClr val="000000"/>
      </a:dk1>
      <a:lt1>
        <a:srgbClr val="A3A3E0"/>
      </a:lt1>
      <a:dk2>
        <a:srgbClr val="A7A7A7"/>
      </a:dk2>
      <a:lt2>
        <a:srgbClr val="535353"/>
      </a:lt2>
      <a:accent1>
        <a:srgbClr val="BBE0E3"/>
      </a:accent1>
      <a:accent2>
        <a:srgbClr val="333399"/>
      </a:accent2>
      <a:accent3>
        <a:srgbClr val="8F8F8F"/>
      </a:accent3>
      <a:accent4>
        <a:srgbClr val="707070"/>
      </a:accent4>
      <a:accent5>
        <a:srgbClr val="DAEDEF"/>
      </a:accent5>
      <a:accent6>
        <a:srgbClr val="2D2D8A"/>
      </a:accent6>
      <a:hlink>
        <a:srgbClr val="0000FF"/>
      </a:hlink>
      <a:folHlink>
        <a:srgbClr val="FF00FF"/>
      </a:folHlink>
    </a:clrScheme>
    <a:fontScheme name="1_It’s not the design of your template">
      <a:majorFont>
        <a:latin typeface="Helvetica"/>
        <a:ea typeface="Helvetica"/>
        <a:cs typeface="Helvetica"/>
      </a:majorFont>
      <a:minorFont>
        <a:latin typeface="Calibri"/>
        <a:ea typeface="Calibri"/>
        <a:cs typeface="Calibri"/>
      </a:minorFont>
    </a:fontScheme>
    <a:fmtScheme name="1_It’s not the design of your 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A3A3E0"/>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1_It’s not the design of your template">
  <a:themeElements>
    <a:clrScheme name="1_It’s not the design of your template">
      <a:dk1>
        <a:srgbClr val="000000"/>
      </a:dk1>
      <a:lt1>
        <a:srgbClr val="FFFFFF"/>
      </a:lt1>
      <a:dk2>
        <a:srgbClr val="A7A7A7"/>
      </a:dk2>
      <a:lt2>
        <a:srgbClr val="535353"/>
      </a:lt2>
      <a:accent1>
        <a:srgbClr val="BBE0E3"/>
      </a:accent1>
      <a:accent2>
        <a:srgbClr val="333399"/>
      </a:accent2>
      <a:accent3>
        <a:srgbClr val="8F8F8F"/>
      </a:accent3>
      <a:accent4>
        <a:srgbClr val="707070"/>
      </a:accent4>
      <a:accent5>
        <a:srgbClr val="DAEDEF"/>
      </a:accent5>
      <a:accent6>
        <a:srgbClr val="2D2D8A"/>
      </a:accent6>
      <a:hlink>
        <a:srgbClr val="0000FF"/>
      </a:hlink>
      <a:folHlink>
        <a:srgbClr val="FF00FF"/>
      </a:folHlink>
    </a:clrScheme>
    <a:fontScheme name="1_It’s not the design of your template">
      <a:majorFont>
        <a:latin typeface="Helvetica"/>
        <a:ea typeface="Helvetica"/>
        <a:cs typeface="Helvetica"/>
      </a:majorFont>
      <a:minorFont>
        <a:latin typeface="Calibri"/>
        <a:ea typeface="Calibri"/>
        <a:cs typeface="Calibri"/>
      </a:minorFont>
    </a:fontScheme>
    <a:fmtScheme name="1_It’s not the design of your 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A3A3E0"/>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