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Lst>
  <p:notesMasterIdLst>
    <p:notesMasterId r:id="rId17"/>
  </p:notesMasterIdLst>
  <p:sldIdLst>
    <p:sldId id="258" r:id="rId5"/>
    <p:sldId id="259" r:id="rId6"/>
    <p:sldId id="260" r:id="rId7"/>
    <p:sldId id="261" r:id="rId8"/>
    <p:sldId id="262" r:id="rId9"/>
    <p:sldId id="263" r:id="rId10"/>
    <p:sldId id="269" r:id="rId11"/>
    <p:sldId id="270" r:id="rId12"/>
    <p:sldId id="271" r:id="rId13"/>
    <p:sldId id="272" r:id="rId14"/>
    <p:sldId id="268"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FD3459-BCA5-4DCD-965F-AAF22D0180CA}" v="38" dt="2026-03-22T16:06:50.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1" autoAdjust="0"/>
    <p:restoredTop sz="93385" autoAdjust="0"/>
  </p:normalViewPr>
  <p:slideViewPr>
    <p:cSldViewPr snapToGrid="0">
      <p:cViewPr varScale="1">
        <p:scale>
          <a:sx n="64" d="100"/>
          <a:sy n="64" d="100"/>
        </p:scale>
        <p:origin x="77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nne Fahy (2425000)" userId="30a41fd7-d844-4658-ad84-e65fbfd95ae3" providerId="ADAL" clId="{38267EB5-A4F4-4C00-A63B-F0C9610A38B3}"/>
    <pc:docChg chg="undo custSel addSld delSld modSld">
      <pc:chgData name="Leanne Fahy (2425000)" userId="30a41fd7-d844-4658-ad84-e65fbfd95ae3" providerId="ADAL" clId="{38267EB5-A4F4-4C00-A63B-F0C9610A38B3}" dt="2026-03-22T16:06:50.878" v="9454"/>
      <pc:docMkLst>
        <pc:docMk/>
      </pc:docMkLst>
      <pc:sldChg chg="addSp delSp modSp mod modTransition setBg setFolMasterObjs addAnim delAnim">
        <pc:chgData name="Leanne Fahy (2425000)" userId="30a41fd7-d844-4658-ad84-e65fbfd95ae3" providerId="ADAL" clId="{38267EB5-A4F4-4C00-A63B-F0C9610A38B3}" dt="2026-03-22T15:53:34.168" v="9443"/>
        <pc:sldMkLst>
          <pc:docMk/>
          <pc:sldMk cId="1424787721" sldId="258"/>
        </pc:sldMkLst>
        <pc:spChg chg="mod">
          <ac:chgData name="Leanne Fahy (2425000)" userId="30a41fd7-d844-4658-ad84-e65fbfd95ae3" providerId="ADAL" clId="{38267EB5-A4F4-4C00-A63B-F0C9610A38B3}" dt="2026-03-22T12:39:18.835" v="8771" actId="26606"/>
          <ac:spMkLst>
            <pc:docMk/>
            <pc:sldMk cId="1424787721" sldId="258"/>
            <ac:spMk id="2" creationId="{09872B63-C1E5-C2CF-77CF-CC9F98A9227A}"/>
          </ac:spMkLst>
        </pc:spChg>
        <pc:spChg chg="add del">
          <ac:chgData name="Leanne Fahy (2425000)" userId="30a41fd7-d844-4658-ad84-e65fbfd95ae3" providerId="ADAL" clId="{38267EB5-A4F4-4C00-A63B-F0C9610A38B3}" dt="2026-03-22T12:37:18.352" v="8721" actId="26606"/>
          <ac:spMkLst>
            <pc:docMk/>
            <pc:sldMk cId="1424787721" sldId="258"/>
            <ac:spMk id="4" creationId="{0F97E041-634B-4B3E-8669-42583D95672F}"/>
          </ac:spMkLst>
        </pc:spChg>
        <pc:spChg chg="add del">
          <ac:chgData name="Leanne Fahy (2425000)" userId="30a41fd7-d844-4658-ad84-e65fbfd95ae3" providerId="ADAL" clId="{38267EB5-A4F4-4C00-A63B-F0C9610A38B3}" dt="2026-03-22T12:37:01.070" v="8718" actId="26606"/>
          <ac:spMkLst>
            <pc:docMk/>
            <pc:sldMk cId="1424787721" sldId="258"/>
            <ac:spMk id="7" creationId="{50EBAE0B-DD72-4094-8934-3B46A91428CF}"/>
          </ac:spMkLst>
        </pc:spChg>
        <pc:spChg chg="add del">
          <ac:chgData name="Leanne Fahy (2425000)" userId="30a41fd7-d844-4658-ad84-e65fbfd95ae3" providerId="ADAL" clId="{38267EB5-A4F4-4C00-A63B-F0C9610A38B3}" dt="2026-03-22T12:37:18.352" v="8721" actId="26606"/>
          <ac:spMkLst>
            <pc:docMk/>
            <pc:sldMk cId="1424787721" sldId="258"/>
            <ac:spMk id="9" creationId="{69825ADD-F95C-4747-9B41-5DB21C28E6D2}"/>
          </ac:spMkLst>
        </pc:spChg>
        <pc:spChg chg="add del">
          <ac:chgData name="Leanne Fahy (2425000)" userId="30a41fd7-d844-4658-ad84-e65fbfd95ae3" providerId="ADAL" clId="{38267EB5-A4F4-4C00-A63B-F0C9610A38B3}" dt="2026-03-22T12:37:18.352" v="8721" actId="26606"/>
          <ac:spMkLst>
            <pc:docMk/>
            <pc:sldMk cId="1424787721" sldId="258"/>
            <ac:spMk id="11" creationId="{86791A8E-B2BA-467D-BB87-8CFBFB13AF9F}"/>
          </ac:spMkLst>
        </pc:spChg>
        <pc:spChg chg="add del">
          <ac:chgData name="Leanne Fahy (2425000)" userId="30a41fd7-d844-4658-ad84-e65fbfd95ae3" providerId="ADAL" clId="{38267EB5-A4F4-4C00-A63B-F0C9610A38B3}" dt="2026-03-22T12:39:18.835" v="8771" actId="26606"/>
          <ac:spMkLst>
            <pc:docMk/>
            <pc:sldMk cId="1424787721" sldId="258"/>
            <ac:spMk id="13" creationId="{1E24A02E-5FD2-428E-A1E4-FDF96B0B6CE8}"/>
          </ac:spMkLst>
        </pc:spChg>
        <pc:spChg chg="add del">
          <ac:chgData name="Leanne Fahy (2425000)" userId="30a41fd7-d844-4658-ad84-e65fbfd95ae3" providerId="ADAL" clId="{38267EB5-A4F4-4C00-A63B-F0C9610A38B3}" dt="2026-03-22T12:39:18.835" v="8771" actId="26606"/>
          <ac:spMkLst>
            <pc:docMk/>
            <pc:sldMk cId="1424787721" sldId="258"/>
            <ac:spMk id="14" creationId="{2808B93E-0C39-407B-943D-71F2BAFB4CB4}"/>
          </ac:spMkLst>
        </pc:spChg>
        <pc:spChg chg="add del">
          <ac:chgData name="Leanne Fahy (2425000)" userId="30a41fd7-d844-4658-ad84-e65fbfd95ae3" providerId="ADAL" clId="{38267EB5-A4F4-4C00-A63B-F0C9610A38B3}" dt="2026-03-22T12:39:18.835" v="8771" actId="26606"/>
          <ac:spMkLst>
            <pc:docMk/>
            <pc:sldMk cId="1424787721" sldId="258"/>
            <ac:spMk id="15" creationId="{7C7E1896-2992-48D4-85AC-95AB8AB147EA}"/>
          </ac:spMkLst>
        </pc:spChg>
        <pc:spChg chg="add del">
          <ac:chgData name="Leanne Fahy (2425000)" userId="30a41fd7-d844-4658-ad84-e65fbfd95ae3" providerId="ADAL" clId="{38267EB5-A4F4-4C00-A63B-F0C9610A38B3}" dt="2026-03-22T12:38:56.407" v="8750" actId="26606"/>
          <ac:spMkLst>
            <pc:docMk/>
            <pc:sldMk cId="1424787721" sldId="258"/>
            <ac:spMk id="20" creationId="{0F97E041-634B-4B3E-8669-42583D95672F}"/>
          </ac:spMkLst>
        </pc:spChg>
        <pc:spChg chg="add del">
          <ac:chgData name="Leanne Fahy (2425000)" userId="30a41fd7-d844-4658-ad84-e65fbfd95ae3" providerId="ADAL" clId="{38267EB5-A4F4-4C00-A63B-F0C9610A38B3}" dt="2026-03-22T12:38:48.933" v="8747" actId="26606"/>
          <ac:spMkLst>
            <pc:docMk/>
            <pc:sldMk cId="1424787721" sldId="258"/>
            <ac:spMk id="22" creationId="{6E36B62D-34E6-41D4-B3AA-AC21AB387936}"/>
          </ac:spMkLst>
        </pc:spChg>
        <pc:spChg chg="add del">
          <ac:chgData name="Leanne Fahy (2425000)" userId="30a41fd7-d844-4658-ad84-e65fbfd95ae3" providerId="ADAL" clId="{38267EB5-A4F4-4C00-A63B-F0C9610A38B3}" dt="2026-03-22T12:38:48.933" v="8747" actId="26606"/>
          <ac:spMkLst>
            <pc:docMk/>
            <pc:sldMk cId="1424787721" sldId="258"/>
            <ac:spMk id="24" creationId="{97E92409-AD19-4CE3-9956-8C03560F7E06}"/>
          </ac:spMkLst>
        </pc:spChg>
        <pc:spChg chg="add del">
          <ac:chgData name="Leanne Fahy (2425000)" userId="30a41fd7-d844-4658-ad84-e65fbfd95ae3" providerId="ADAL" clId="{38267EB5-A4F4-4C00-A63B-F0C9610A38B3}" dt="2026-03-22T12:38:56.407" v="8750" actId="26606"/>
          <ac:spMkLst>
            <pc:docMk/>
            <pc:sldMk cId="1424787721" sldId="258"/>
            <ac:spMk id="26" creationId="{69825ADD-F95C-4747-9B41-5DB21C28E6D2}"/>
          </ac:spMkLst>
        </pc:spChg>
        <pc:spChg chg="add del">
          <ac:chgData name="Leanne Fahy (2425000)" userId="30a41fd7-d844-4658-ad84-e65fbfd95ae3" providerId="ADAL" clId="{38267EB5-A4F4-4C00-A63B-F0C9610A38B3}" dt="2026-03-22T12:38:56.407" v="8750" actId="26606"/>
          <ac:spMkLst>
            <pc:docMk/>
            <pc:sldMk cId="1424787721" sldId="258"/>
            <ac:spMk id="27" creationId="{86791A8E-B2BA-467D-BB87-8CFBFB13AF9F}"/>
          </ac:spMkLst>
        </pc:spChg>
        <pc:spChg chg="add del">
          <ac:chgData name="Leanne Fahy (2425000)" userId="30a41fd7-d844-4658-ad84-e65fbfd95ae3" providerId="ADAL" clId="{38267EB5-A4F4-4C00-A63B-F0C9610A38B3}" dt="2026-03-22T12:39:01.853" v="8753" actId="26606"/>
          <ac:spMkLst>
            <pc:docMk/>
            <pc:sldMk cId="1424787721" sldId="258"/>
            <ac:spMk id="29" creationId="{1E24A02E-5FD2-428E-A1E4-FDF96B0B6CE8}"/>
          </ac:spMkLst>
        </pc:spChg>
        <pc:spChg chg="add del">
          <ac:chgData name="Leanne Fahy (2425000)" userId="30a41fd7-d844-4658-ad84-e65fbfd95ae3" providerId="ADAL" clId="{38267EB5-A4F4-4C00-A63B-F0C9610A38B3}" dt="2026-03-22T12:39:01.853" v="8753" actId="26606"/>
          <ac:spMkLst>
            <pc:docMk/>
            <pc:sldMk cId="1424787721" sldId="258"/>
            <ac:spMk id="30" creationId="{2808B93E-0C39-407B-943D-71F2BAFB4CB4}"/>
          </ac:spMkLst>
        </pc:spChg>
        <pc:spChg chg="add del">
          <ac:chgData name="Leanne Fahy (2425000)" userId="30a41fd7-d844-4658-ad84-e65fbfd95ae3" providerId="ADAL" clId="{38267EB5-A4F4-4C00-A63B-F0C9610A38B3}" dt="2026-03-22T12:39:01.853" v="8753" actId="26606"/>
          <ac:spMkLst>
            <pc:docMk/>
            <pc:sldMk cId="1424787721" sldId="258"/>
            <ac:spMk id="31" creationId="{7C7E1896-2992-48D4-85AC-95AB8AB147EA}"/>
          </ac:spMkLst>
        </pc:spChg>
        <pc:picChg chg="add mod">
          <ac:chgData name="Leanne Fahy (2425000)" userId="30a41fd7-d844-4658-ad84-e65fbfd95ae3" providerId="ADAL" clId="{38267EB5-A4F4-4C00-A63B-F0C9610A38B3}" dt="2026-03-22T15:53:34.168" v="9443"/>
          <ac:picMkLst>
            <pc:docMk/>
            <pc:sldMk cId="1424787721" sldId="258"/>
            <ac:picMk id="5" creationId="{3F84FB24-A567-2512-09AA-E453988B0E54}"/>
          </ac:picMkLst>
        </pc:picChg>
        <pc:picChg chg="add del">
          <ac:chgData name="Leanne Fahy (2425000)" userId="30a41fd7-d844-4658-ad84-e65fbfd95ae3" providerId="ADAL" clId="{38267EB5-A4F4-4C00-A63B-F0C9610A38B3}" dt="2026-03-22T12:38:48.933" v="8747" actId="26606"/>
          <ac:picMkLst>
            <pc:docMk/>
            <pc:sldMk cId="1424787721" sldId="258"/>
            <ac:picMk id="19" creationId="{72692D52-E8AA-E5C7-E0E0-1BF62AD6B3C7}"/>
          </ac:picMkLst>
        </pc:picChg>
      </pc:sldChg>
      <pc:sldChg chg="addSp delSp modSp mod setBg modNotesTx">
        <pc:chgData name="Leanne Fahy (2425000)" userId="30a41fd7-d844-4658-ad84-e65fbfd95ae3" providerId="ADAL" clId="{38267EB5-A4F4-4C00-A63B-F0C9610A38B3}" dt="2026-03-22T15:55:01.257" v="9444"/>
        <pc:sldMkLst>
          <pc:docMk/>
          <pc:sldMk cId="3313974607" sldId="259"/>
        </pc:sldMkLst>
        <pc:spChg chg="mod">
          <ac:chgData name="Leanne Fahy (2425000)" userId="30a41fd7-d844-4658-ad84-e65fbfd95ae3" providerId="ADAL" clId="{38267EB5-A4F4-4C00-A63B-F0C9610A38B3}" dt="2026-03-04T14:39:43.870" v="1292" actId="1076"/>
          <ac:spMkLst>
            <pc:docMk/>
            <pc:sldMk cId="3313974607" sldId="259"/>
            <ac:spMk id="2" creationId="{AC018611-06A9-0673-58C0-7F53455D5C75}"/>
          </ac:spMkLst>
        </pc:spChg>
        <pc:spChg chg="mod">
          <ac:chgData name="Leanne Fahy (2425000)" userId="30a41fd7-d844-4658-ad84-e65fbfd95ae3" providerId="ADAL" clId="{38267EB5-A4F4-4C00-A63B-F0C9610A38B3}" dt="2026-03-20T18:07:20.368" v="1393" actId="14100"/>
          <ac:spMkLst>
            <pc:docMk/>
            <pc:sldMk cId="3313974607" sldId="259"/>
            <ac:spMk id="3" creationId="{AD5109C4-EB7C-EF12-607B-3B851CA6F6EE}"/>
          </ac:spMkLst>
        </pc:spChg>
        <pc:picChg chg="add mod">
          <ac:chgData name="Leanne Fahy (2425000)" userId="30a41fd7-d844-4658-ad84-e65fbfd95ae3" providerId="ADAL" clId="{38267EB5-A4F4-4C00-A63B-F0C9610A38B3}" dt="2026-03-22T12:35:44.599" v="8712" actId="14100"/>
          <ac:picMkLst>
            <pc:docMk/>
            <pc:sldMk cId="3313974607" sldId="259"/>
            <ac:picMk id="4" creationId="{91CE25B6-EBDC-030E-8207-33E075E60553}"/>
          </ac:picMkLst>
        </pc:picChg>
        <pc:picChg chg="mod">
          <ac:chgData name="Leanne Fahy (2425000)" userId="30a41fd7-d844-4658-ad84-e65fbfd95ae3" providerId="ADAL" clId="{38267EB5-A4F4-4C00-A63B-F0C9610A38B3}" dt="2026-03-22T12:35:39.764" v="8711" actId="1076"/>
          <ac:picMkLst>
            <pc:docMk/>
            <pc:sldMk cId="3313974607" sldId="259"/>
            <ac:picMk id="5" creationId="{AD03FBCB-9FAF-81B2-3C15-313CD172B34F}"/>
          </ac:picMkLst>
        </pc:picChg>
        <pc:picChg chg="add mod">
          <ac:chgData name="Leanne Fahy (2425000)" userId="30a41fd7-d844-4658-ad84-e65fbfd95ae3" providerId="ADAL" clId="{38267EB5-A4F4-4C00-A63B-F0C9610A38B3}" dt="2026-03-22T15:55:01.257" v="9444"/>
          <ac:picMkLst>
            <pc:docMk/>
            <pc:sldMk cId="3313974607" sldId="259"/>
            <ac:picMk id="9" creationId="{10BE7EBE-82AB-75B7-9497-5C0E22317BD0}"/>
          </ac:picMkLst>
        </pc:picChg>
      </pc:sldChg>
      <pc:sldChg chg="addSp delSp modSp mod setBg modNotesTx">
        <pc:chgData name="Leanne Fahy (2425000)" userId="30a41fd7-d844-4658-ad84-e65fbfd95ae3" providerId="ADAL" clId="{38267EB5-A4F4-4C00-A63B-F0C9610A38B3}" dt="2026-03-22T15:57:22.829" v="9445"/>
        <pc:sldMkLst>
          <pc:docMk/>
          <pc:sldMk cId="3429933374" sldId="260"/>
        </pc:sldMkLst>
        <pc:spChg chg="mod">
          <ac:chgData name="Leanne Fahy (2425000)" userId="30a41fd7-d844-4658-ad84-e65fbfd95ae3" providerId="ADAL" clId="{38267EB5-A4F4-4C00-A63B-F0C9610A38B3}" dt="2026-03-20T18:19:05.900" v="1403" actId="20577"/>
          <ac:spMkLst>
            <pc:docMk/>
            <pc:sldMk cId="3429933374" sldId="260"/>
            <ac:spMk id="2" creationId="{C3A6428B-C73B-76F9-F383-03AC376BB5C2}"/>
          </ac:spMkLst>
        </pc:spChg>
        <pc:spChg chg="mod">
          <ac:chgData name="Leanne Fahy (2425000)" userId="30a41fd7-d844-4658-ad84-e65fbfd95ae3" providerId="ADAL" clId="{38267EB5-A4F4-4C00-A63B-F0C9610A38B3}" dt="2026-03-22T12:35:55.054" v="8715" actId="20577"/>
          <ac:spMkLst>
            <pc:docMk/>
            <pc:sldMk cId="3429933374" sldId="260"/>
            <ac:spMk id="3" creationId="{573FC900-FCC9-5BA3-104E-BFA70CE6CF38}"/>
          </ac:spMkLst>
        </pc:spChg>
        <pc:spChg chg="add del mod">
          <ac:chgData name="Leanne Fahy (2425000)" userId="30a41fd7-d844-4658-ad84-e65fbfd95ae3" providerId="ADAL" clId="{38267EB5-A4F4-4C00-A63B-F0C9610A38B3}" dt="2026-03-22T12:35:58.019" v="8716" actId="478"/>
          <ac:spMkLst>
            <pc:docMk/>
            <pc:sldMk cId="3429933374" sldId="260"/>
            <ac:spMk id="5" creationId="{FC9429A1-583C-D133-45A7-CA2E5B81097E}"/>
          </ac:spMkLst>
        </pc:spChg>
        <pc:picChg chg="add mod">
          <ac:chgData name="Leanne Fahy (2425000)" userId="30a41fd7-d844-4658-ad84-e65fbfd95ae3" providerId="ADAL" clId="{38267EB5-A4F4-4C00-A63B-F0C9610A38B3}" dt="2026-03-22T15:57:22.829" v="9445"/>
          <ac:picMkLst>
            <pc:docMk/>
            <pc:sldMk cId="3429933374" sldId="260"/>
            <ac:picMk id="6" creationId="{4D10C96E-218F-0C2A-AEF6-D71965546C35}"/>
          </ac:picMkLst>
        </pc:picChg>
        <pc:picChg chg="del mod">
          <ac:chgData name="Leanne Fahy (2425000)" userId="30a41fd7-d844-4658-ad84-e65fbfd95ae3" providerId="ADAL" clId="{38267EB5-A4F4-4C00-A63B-F0C9610A38B3}" dt="2026-03-22T12:35:48.369" v="8713" actId="478"/>
          <ac:picMkLst>
            <pc:docMk/>
            <pc:sldMk cId="3429933374" sldId="260"/>
            <ac:picMk id="9" creationId="{6F923A5D-8F56-080A-91A2-084B13B1BC40}"/>
          </ac:picMkLst>
        </pc:picChg>
      </pc:sldChg>
      <pc:sldChg chg="addSp delSp modSp mod modNotesTx">
        <pc:chgData name="Leanne Fahy (2425000)" userId="30a41fd7-d844-4658-ad84-e65fbfd95ae3" providerId="ADAL" clId="{38267EB5-A4F4-4C00-A63B-F0C9610A38B3}" dt="2026-03-22T15:58:29.568" v="9446"/>
        <pc:sldMkLst>
          <pc:docMk/>
          <pc:sldMk cId="217113900" sldId="261"/>
        </pc:sldMkLst>
        <pc:spChg chg="mod">
          <ac:chgData name="Leanne Fahy (2425000)" userId="30a41fd7-d844-4658-ad84-e65fbfd95ae3" providerId="ADAL" clId="{38267EB5-A4F4-4C00-A63B-F0C9610A38B3}" dt="2026-03-20T19:16:31.085" v="2823" actId="2711"/>
          <ac:spMkLst>
            <pc:docMk/>
            <pc:sldMk cId="217113900" sldId="261"/>
            <ac:spMk id="2" creationId="{DDF4374F-4719-2635-2A7C-2DFFA8B7ABFF}"/>
          </ac:spMkLst>
        </pc:spChg>
        <pc:spChg chg="mod">
          <ac:chgData name="Leanne Fahy (2425000)" userId="30a41fd7-d844-4658-ad84-e65fbfd95ae3" providerId="ADAL" clId="{38267EB5-A4F4-4C00-A63B-F0C9610A38B3}" dt="2026-03-22T12:21:44.848" v="8633" actId="120"/>
          <ac:spMkLst>
            <pc:docMk/>
            <pc:sldMk cId="217113900" sldId="261"/>
            <ac:spMk id="3" creationId="{C288019F-D2B2-BF63-5F0D-3C40972C7BE9}"/>
          </ac:spMkLst>
        </pc:spChg>
        <pc:spChg chg="mod">
          <ac:chgData name="Leanne Fahy (2425000)" userId="30a41fd7-d844-4658-ad84-e65fbfd95ae3" providerId="ADAL" clId="{38267EB5-A4F4-4C00-A63B-F0C9610A38B3}" dt="2026-03-21T19:27:17.793" v="7739" actId="1076"/>
          <ac:spMkLst>
            <pc:docMk/>
            <pc:sldMk cId="217113900" sldId="261"/>
            <ac:spMk id="6" creationId="{5432F360-1ED8-F732-4B29-8B08024ACA93}"/>
          </ac:spMkLst>
        </pc:spChg>
        <pc:picChg chg="add mod">
          <ac:chgData name="Leanne Fahy (2425000)" userId="30a41fd7-d844-4658-ad84-e65fbfd95ae3" providerId="ADAL" clId="{38267EB5-A4F4-4C00-A63B-F0C9610A38B3}" dt="2026-03-21T19:28:09.816" v="7751" actId="14100"/>
          <ac:picMkLst>
            <pc:docMk/>
            <pc:sldMk cId="217113900" sldId="261"/>
            <ac:picMk id="4" creationId="{369F80A7-51C0-8890-7D90-278912773857}"/>
          </ac:picMkLst>
        </pc:picChg>
        <pc:picChg chg="mod">
          <ac:chgData name="Leanne Fahy (2425000)" userId="30a41fd7-d844-4658-ad84-e65fbfd95ae3" providerId="ADAL" clId="{38267EB5-A4F4-4C00-A63B-F0C9610A38B3}" dt="2026-03-21T19:27:19.997" v="7740" actId="1076"/>
          <ac:picMkLst>
            <pc:docMk/>
            <pc:sldMk cId="217113900" sldId="261"/>
            <ac:picMk id="7" creationId="{450235A2-DF3F-820A-3C77-BD625DDB50B4}"/>
          </ac:picMkLst>
        </pc:picChg>
        <pc:picChg chg="add mod">
          <ac:chgData name="Leanne Fahy (2425000)" userId="30a41fd7-d844-4658-ad84-e65fbfd95ae3" providerId="ADAL" clId="{38267EB5-A4F4-4C00-A63B-F0C9610A38B3}" dt="2026-03-22T15:58:29.568" v="9446"/>
          <ac:picMkLst>
            <pc:docMk/>
            <pc:sldMk cId="217113900" sldId="261"/>
            <ac:picMk id="9" creationId="{BBCCC45E-5824-D61A-33F8-45760807CF31}"/>
          </ac:picMkLst>
        </pc:picChg>
      </pc:sldChg>
      <pc:sldChg chg="addSp delSp modSp mod setBg modNotesTx">
        <pc:chgData name="Leanne Fahy (2425000)" userId="30a41fd7-d844-4658-ad84-e65fbfd95ae3" providerId="ADAL" clId="{38267EB5-A4F4-4C00-A63B-F0C9610A38B3}" dt="2026-03-22T15:59:59.400" v="9447"/>
        <pc:sldMkLst>
          <pc:docMk/>
          <pc:sldMk cId="468502287" sldId="262"/>
        </pc:sldMkLst>
        <pc:spChg chg="mod">
          <ac:chgData name="Leanne Fahy (2425000)" userId="30a41fd7-d844-4658-ad84-e65fbfd95ae3" providerId="ADAL" clId="{38267EB5-A4F4-4C00-A63B-F0C9610A38B3}" dt="2026-03-20T20:08:15.164" v="4049" actId="14100"/>
          <ac:spMkLst>
            <pc:docMk/>
            <pc:sldMk cId="468502287" sldId="262"/>
            <ac:spMk id="2" creationId="{A97BB8AD-36B7-9981-95D3-20081840A380}"/>
          </ac:spMkLst>
        </pc:spChg>
        <pc:spChg chg="add del mod">
          <ac:chgData name="Leanne Fahy (2425000)" userId="30a41fd7-d844-4658-ad84-e65fbfd95ae3" providerId="ADAL" clId="{38267EB5-A4F4-4C00-A63B-F0C9610A38B3}" dt="2026-03-21T19:28:29.998" v="7753" actId="478"/>
          <ac:spMkLst>
            <pc:docMk/>
            <pc:sldMk cId="468502287" sldId="262"/>
            <ac:spMk id="4" creationId="{1BF4D68C-9DB1-82D6-1D7C-96D64E9EA8FB}"/>
          </ac:spMkLst>
        </pc:spChg>
        <pc:spChg chg="mod">
          <ac:chgData name="Leanne Fahy (2425000)" userId="30a41fd7-d844-4658-ad84-e65fbfd95ae3" providerId="ADAL" clId="{38267EB5-A4F4-4C00-A63B-F0C9610A38B3}" dt="2026-03-22T12:21:31.475" v="8631" actId="120"/>
          <ac:spMkLst>
            <pc:docMk/>
            <pc:sldMk cId="468502287" sldId="262"/>
            <ac:spMk id="7" creationId="{895ED789-047D-3E30-1A6A-973D2EFFB9F9}"/>
          </ac:spMkLst>
        </pc:spChg>
        <pc:spChg chg="add del mod">
          <ac:chgData name="Leanne Fahy (2425000)" userId="30a41fd7-d844-4658-ad84-e65fbfd95ae3" providerId="ADAL" clId="{38267EB5-A4F4-4C00-A63B-F0C9610A38B3}" dt="2026-03-21T19:28:40.677" v="7755" actId="21"/>
          <ac:spMkLst>
            <pc:docMk/>
            <pc:sldMk cId="468502287" sldId="262"/>
            <ac:spMk id="8" creationId="{26EE9D75-0385-DD04-F793-4BCB70F83AC7}"/>
          </ac:spMkLst>
        </pc:spChg>
        <pc:spChg chg="add del mod">
          <ac:chgData name="Leanne Fahy (2425000)" userId="30a41fd7-d844-4658-ad84-e65fbfd95ae3" providerId="ADAL" clId="{38267EB5-A4F4-4C00-A63B-F0C9610A38B3}" dt="2026-03-21T19:29:05.336" v="7759" actId="21"/>
          <ac:spMkLst>
            <pc:docMk/>
            <pc:sldMk cId="468502287" sldId="262"/>
            <ac:spMk id="10" creationId="{61784A81-6C02-56C7-4586-17BC5FC451C5}"/>
          </ac:spMkLst>
        </pc:spChg>
        <pc:picChg chg="add mod">
          <ac:chgData name="Leanne Fahy (2425000)" userId="30a41fd7-d844-4658-ad84-e65fbfd95ae3" providerId="ADAL" clId="{38267EB5-A4F4-4C00-A63B-F0C9610A38B3}" dt="2026-03-22T15:59:59.400" v="9447"/>
          <ac:picMkLst>
            <pc:docMk/>
            <pc:sldMk cId="468502287" sldId="262"/>
            <ac:picMk id="5" creationId="{DCDFB0B5-0ACC-1790-015B-4838F8D8D7BD}"/>
          </ac:picMkLst>
        </pc:picChg>
        <pc:picChg chg="add del mod">
          <ac:chgData name="Leanne Fahy (2425000)" userId="30a41fd7-d844-4658-ad84-e65fbfd95ae3" providerId="ADAL" clId="{38267EB5-A4F4-4C00-A63B-F0C9610A38B3}" dt="2026-03-21T19:28:51.366" v="7756" actId="21"/>
          <ac:picMkLst>
            <pc:docMk/>
            <pc:sldMk cId="468502287" sldId="262"/>
            <ac:picMk id="6" creationId="{8DF89CCA-47EE-E486-5FC3-7367827D2122}"/>
          </ac:picMkLst>
        </pc:picChg>
      </pc:sldChg>
      <pc:sldChg chg="addSp delSp modSp mod modNotesTx">
        <pc:chgData name="Leanne Fahy (2425000)" userId="30a41fd7-d844-4658-ad84-e65fbfd95ae3" providerId="ADAL" clId="{38267EB5-A4F4-4C00-A63B-F0C9610A38B3}" dt="2026-03-22T16:00:53.125" v="9448"/>
        <pc:sldMkLst>
          <pc:docMk/>
          <pc:sldMk cId="2345692854" sldId="263"/>
        </pc:sldMkLst>
        <pc:spChg chg="mod">
          <ac:chgData name="Leanne Fahy (2425000)" userId="30a41fd7-d844-4658-ad84-e65fbfd95ae3" providerId="ADAL" clId="{38267EB5-A4F4-4C00-A63B-F0C9610A38B3}" dt="2026-03-04T13:10:48.616" v="992" actId="1076"/>
          <ac:spMkLst>
            <pc:docMk/>
            <pc:sldMk cId="2345692854" sldId="263"/>
            <ac:spMk id="4" creationId="{159F1828-FD2C-D982-09AD-0BFAC54DA583}"/>
          </ac:spMkLst>
        </pc:spChg>
        <pc:spChg chg="mod">
          <ac:chgData name="Leanne Fahy (2425000)" userId="30a41fd7-d844-4658-ad84-e65fbfd95ae3" providerId="ADAL" clId="{38267EB5-A4F4-4C00-A63B-F0C9610A38B3}" dt="2026-03-22T12:21:36.524" v="8632" actId="120"/>
          <ac:spMkLst>
            <pc:docMk/>
            <pc:sldMk cId="2345692854" sldId="263"/>
            <ac:spMk id="5" creationId="{145096EC-409B-19D0-3020-8B635BD39148}"/>
          </ac:spMkLst>
        </pc:spChg>
        <pc:picChg chg="add mod">
          <ac:chgData name="Leanne Fahy (2425000)" userId="30a41fd7-d844-4658-ad84-e65fbfd95ae3" providerId="ADAL" clId="{38267EB5-A4F4-4C00-A63B-F0C9610A38B3}" dt="2026-03-22T16:00:53.125" v="9448"/>
          <ac:picMkLst>
            <pc:docMk/>
            <pc:sldMk cId="2345692854" sldId="263"/>
            <ac:picMk id="6" creationId="{647EF4C7-85A9-2B64-FD9F-8BE4FD78F831}"/>
          </ac:picMkLst>
        </pc:picChg>
        <pc:picChg chg="mod">
          <ac:chgData name="Leanne Fahy (2425000)" userId="30a41fd7-d844-4658-ad84-e65fbfd95ae3" providerId="ADAL" clId="{38267EB5-A4F4-4C00-A63B-F0C9610A38B3}" dt="2026-03-22T12:22:05.191" v="8635" actId="14100"/>
          <ac:picMkLst>
            <pc:docMk/>
            <pc:sldMk cId="2345692854" sldId="263"/>
            <ac:picMk id="8" creationId="{F3C77722-D9D2-851B-34C4-7B39BFCA4554}"/>
          </ac:picMkLst>
        </pc:picChg>
      </pc:sldChg>
      <pc:sldChg chg="addSp delSp modSp mod">
        <pc:chgData name="Leanne Fahy (2425000)" userId="30a41fd7-d844-4658-ad84-e65fbfd95ae3" providerId="ADAL" clId="{38267EB5-A4F4-4C00-A63B-F0C9610A38B3}" dt="2026-03-22T16:06:50.878" v="9454"/>
        <pc:sldMkLst>
          <pc:docMk/>
          <pc:sldMk cId="3039750220" sldId="265"/>
        </pc:sldMkLst>
        <pc:spChg chg="mod">
          <ac:chgData name="Leanne Fahy (2425000)" userId="30a41fd7-d844-4658-ad84-e65fbfd95ae3" providerId="ADAL" clId="{38267EB5-A4F4-4C00-A63B-F0C9610A38B3}" dt="2026-03-22T12:30:21.324" v="8656" actId="255"/>
          <ac:spMkLst>
            <pc:docMk/>
            <pc:sldMk cId="3039750220" sldId="265"/>
            <ac:spMk id="2" creationId="{1D80310C-55FC-5ACA-4682-050E29941361}"/>
          </ac:spMkLst>
        </pc:spChg>
        <pc:spChg chg="add del mod">
          <ac:chgData name="Leanne Fahy (2425000)" userId="30a41fd7-d844-4658-ad84-e65fbfd95ae3" providerId="ADAL" clId="{38267EB5-A4F4-4C00-A63B-F0C9610A38B3}" dt="2026-03-22T12:30:21.851" v="8657" actId="26606"/>
          <ac:spMkLst>
            <pc:docMk/>
            <pc:sldMk cId="3039750220" sldId="265"/>
            <ac:spMk id="3" creationId="{1C64B215-4771-ADE8-6F2A-3B9F838A8A2E}"/>
          </ac:spMkLst>
        </pc:spChg>
        <pc:graphicFrameChg chg="add del">
          <ac:chgData name="Leanne Fahy (2425000)" userId="30a41fd7-d844-4658-ad84-e65fbfd95ae3" providerId="ADAL" clId="{38267EB5-A4F4-4C00-A63B-F0C9610A38B3}" dt="2026-03-22T12:30:00.511" v="8649" actId="26606"/>
          <ac:graphicFrameMkLst>
            <pc:docMk/>
            <pc:sldMk cId="3039750220" sldId="265"/>
            <ac:graphicFrameMk id="5" creationId="{7E8EBA2F-DB1F-F050-4413-33DAE848F5E2}"/>
          </ac:graphicFrameMkLst>
        </pc:graphicFrameChg>
        <pc:graphicFrameChg chg="add del">
          <ac:chgData name="Leanne Fahy (2425000)" userId="30a41fd7-d844-4658-ad84-e65fbfd95ae3" providerId="ADAL" clId="{38267EB5-A4F4-4C00-A63B-F0C9610A38B3}" dt="2026-03-22T12:30:03.991" v="8651" actId="26606"/>
          <ac:graphicFrameMkLst>
            <pc:docMk/>
            <pc:sldMk cId="3039750220" sldId="265"/>
            <ac:graphicFrameMk id="7" creationId="{9BE52B6F-7B56-3F1D-78BA-C8920C274B42}"/>
          </ac:graphicFrameMkLst>
        </pc:graphicFrameChg>
        <pc:graphicFrameChg chg="add del">
          <ac:chgData name="Leanne Fahy (2425000)" userId="30a41fd7-d844-4658-ad84-e65fbfd95ae3" providerId="ADAL" clId="{38267EB5-A4F4-4C00-A63B-F0C9610A38B3}" dt="2026-03-22T12:30:06.992" v="8653" actId="26606"/>
          <ac:graphicFrameMkLst>
            <pc:docMk/>
            <pc:sldMk cId="3039750220" sldId="265"/>
            <ac:graphicFrameMk id="9" creationId="{7E8EBA2F-DB1F-F050-4413-33DAE848F5E2}"/>
          </ac:graphicFrameMkLst>
        </pc:graphicFrameChg>
        <pc:graphicFrameChg chg="add del">
          <ac:chgData name="Leanne Fahy (2425000)" userId="30a41fd7-d844-4658-ad84-e65fbfd95ae3" providerId="ADAL" clId="{38267EB5-A4F4-4C00-A63B-F0C9610A38B3}" dt="2026-03-22T12:30:21.851" v="8657" actId="26606"/>
          <ac:graphicFrameMkLst>
            <pc:docMk/>
            <pc:sldMk cId="3039750220" sldId="265"/>
            <ac:graphicFrameMk id="11" creationId="{9BE52B6F-7B56-3F1D-78BA-C8920C274B42}"/>
          </ac:graphicFrameMkLst>
        </pc:graphicFrameChg>
        <pc:picChg chg="add mod">
          <ac:chgData name="Leanne Fahy (2425000)" userId="30a41fd7-d844-4658-ad84-e65fbfd95ae3" providerId="ADAL" clId="{38267EB5-A4F4-4C00-A63B-F0C9610A38B3}" dt="2026-03-22T16:06:50.878" v="9454"/>
          <ac:picMkLst>
            <pc:docMk/>
            <pc:sldMk cId="3039750220" sldId="265"/>
            <ac:picMk id="6" creationId="{24983286-198B-BD5A-F90E-4DC9195DC4A0}"/>
          </ac:picMkLst>
        </pc:picChg>
      </pc:sldChg>
      <pc:sldChg chg="addSp delSp modSp mod setBg modNotesTx">
        <pc:chgData name="Leanne Fahy (2425000)" userId="30a41fd7-d844-4658-ad84-e65fbfd95ae3" providerId="ADAL" clId="{38267EB5-A4F4-4C00-A63B-F0C9610A38B3}" dt="2026-03-22T16:06:24.544" v="9453"/>
        <pc:sldMkLst>
          <pc:docMk/>
          <pc:sldMk cId="2720868568" sldId="268"/>
        </pc:sldMkLst>
        <pc:spChg chg="mod">
          <ac:chgData name="Leanne Fahy (2425000)" userId="30a41fd7-d844-4658-ad84-e65fbfd95ae3" providerId="ADAL" clId="{38267EB5-A4F4-4C00-A63B-F0C9610A38B3}" dt="2026-03-22T12:41:55.444" v="8784" actId="1076"/>
          <ac:spMkLst>
            <pc:docMk/>
            <pc:sldMk cId="2720868568" sldId="268"/>
            <ac:spMk id="2" creationId="{61C623BC-6575-8A00-B393-0E930609BA0E}"/>
          </ac:spMkLst>
        </pc:spChg>
        <pc:spChg chg="mod ord">
          <ac:chgData name="Leanne Fahy (2425000)" userId="30a41fd7-d844-4658-ad84-e65fbfd95ae3" providerId="ADAL" clId="{38267EB5-A4F4-4C00-A63B-F0C9610A38B3}" dt="2026-03-22T15:45:31.178" v="9441" actId="20577"/>
          <ac:spMkLst>
            <pc:docMk/>
            <pc:sldMk cId="2720868568" sldId="268"/>
            <ac:spMk id="3" creationId="{9DE84B0F-FE74-D7A1-97F0-3F313CDAF634}"/>
          </ac:spMkLst>
        </pc:spChg>
        <pc:spChg chg="add">
          <ac:chgData name="Leanne Fahy (2425000)" userId="30a41fd7-d844-4658-ad84-e65fbfd95ae3" providerId="ADAL" clId="{38267EB5-A4F4-4C00-A63B-F0C9610A38B3}" dt="2026-03-22T12:30:30.219" v="8659" actId="26606"/>
          <ac:spMkLst>
            <pc:docMk/>
            <pc:sldMk cId="2720868568" sldId="268"/>
            <ac:spMk id="7" creationId="{B5C3FE1E-0A7F-41BE-A568-1BF85E2E8DD8}"/>
          </ac:spMkLst>
        </pc:spChg>
        <pc:spChg chg="add del">
          <ac:chgData name="Leanne Fahy (2425000)" userId="30a41fd7-d844-4658-ad84-e65fbfd95ae3" providerId="ADAL" clId="{38267EB5-A4F4-4C00-A63B-F0C9610A38B3}" dt="2026-03-22T12:30:22.499" v="8658" actId="26606"/>
          <ac:spMkLst>
            <pc:docMk/>
            <pc:sldMk cId="2720868568" sldId="268"/>
            <ac:spMk id="10" creationId="{B5C3FE1E-0A7F-41BE-A568-1BF85E2E8DD8}"/>
          </ac:spMkLst>
        </pc:spChg>
        <pc:picChg chg="mod">
          <ac:chgData name="Leanne Fahy (2425000)" userId="30a41fd7-d844-4658-ad84-e65fbfd95ae3" providerId="ADAL" clId="{38267EB5-A4F4-4C00-A63B-F0C9610A38B3}" dt="2026-03-22T12:30:30.219" v="8659" actId="26606"/>
          <ac:picMkLst>
            <pc:docMk/>
            <pc:sldMk cId="2720868568" sldId="268"/>
            <ac:picMk id="5" creationId="{2BA174C9-E18E-0D8F-6F3C-26A11E5ED51C}"/>
          </ac:picMkLst>
        </pc:picChg>
        <pc:picChg chg="add mod">
          <ac:chgData name="Leanne Fahy (2425000)" userId="30a41fd7-d844-4658-ad84-e65fbfd95ae3" providerId="ADAL" clId="{38267EB5-A4F4-4C00-A63B-F0C9610A38B3}" dt="2026-03-22T16:06:24.544" v="9453"/>
          <ac:picMkLst>
            <pc:docMk/>
            <pc:sldMk cId="2720868568" sldId="268"/>
            <ac:picMk id="8" creationId="{9BCE0AF5-7F62-A9BB-7D79-51C204D7F0F1}"/>
          </ac:picMkLst>
        </pc:picChg>
      </pc:sldChg>
      <pc:sldChg chg="addSp delSp modSp mod setBg setClrOvrMap modNotesTx">
        <pc:chgData name="Leanne Fahy (2425000)" userId="30a41fd7-d844-4658-ad84-e65fbfd95ae3" providerId="ADAL" clId="{38267EB5-A4F4-4C00-A63B-F0C9610A38B3}" dt="2026-03-22T16:01:54.037" v="9449"/>
        <pc:sldMkLst>
          <pc:docMk/>
          <pc:sldMk cId="3829592208" sldId="269"/>
        </pc:sldMkLst>
        <pc:spChg chg="mod">
          <ac:chgData name="Leanne Fahy (2425000)" userId="30a41fd7-d844-4658-ad84-e65fbfd95ae3" providerId="ADAL" clId="{38267EB5-A4F4-4C00-A63B-F0C9610A38B3}" dt="2026-03-22T12:33:57.005" v="8698" actId="1076"/>
          <ac:spMkLst>
            <pc:docMk/>
            <pc:sldMk cId="3829592208" sldId="269"/>
            <ac:spMk id="2" creationId="{AC9AACFE-67A3-05AC-C84B-9AE4756168C5}"/>
          </ac:spMkLst>
        </pc:spChg>
        <pc:spChg chg="mod ord">
          <ac:chgData name="Leanne Fahy (2425000)" userId="30a41fd7-d844-4658-ad84-e65fbfd95ae3" providerId="ADAL" clId="{38267EB5-A4F4-4C00-A63B-F0C9610A38B3}" dt="2026-03-22T12:34:29.394" v="8703" actId="12"/>
          <ac:spMkLst>
            <pc:docMk/>
            <pc:sldMk cId="3829592208" sldId="269"/>
            <ac:spMk id="3" creationId="{1E90CBF1-35B9-0922-CB5C-C8260759AE78}"/>
          </ac:spMkLst>
        </pc:spChg>
        <pc:spChg chg="add del">
          <ac:chgData name="Leanne Fahy (2425000)" userId="30a41fd7-d844-4658-ad84-e65fbfd95ae3" providerId="ADAL" clId="{38267EB5-A4F4-4C00-A63B-F0C9610A38B3}" dt="2026-03-22T12:32:48.452" v="8678" actId="26606"/>
          <ac:spMkLst>
            <pc:docMk/>
            <pc:sldMk cId="3829592208" sldId="269"/>
            <ac:spMk id="11" creationId="{7D2BFFD5-490F-4B45-91F2-6B826FBAD4E3}"/>
          </ac:spMkLst>
        </pc:spChg>
        <pc:picChg chg="mod ord">
          <ac:chgData name="Leanne Fahy (2425000)" userId="30a41fd7-d844-4658-ad84-e65fbfd95ae3" providerId="ADAL" clId="{38267EB5-A4F4-4C00-A63B-F0C9610A38B3}" dt="2026-03-22T12:33:16.444" v="8687" actId="26606"/>
          <ac:picMkLst>
            <pc:docMk/>
            <pc:sldMk cId="3829592208" sldId="269"/>
            <ac:picMk id="6" creationId="{E3953169-AFE7-9DCB-C17F-46A44957E0AD}"/>
          </ac:picMkLst>
        </pc:picChg>
        <pc:picChg chg="add mod">
          <ac:chgData name="Leanne Fahy (2425000)" userId="30a41fd7-d844-4658-ad84-e65fbfd95ae3" providerId="ADAL" clId="{38267EB5-A4F4-4C00-A63B-F0C9610A38B3}" dt="2026-03-22T16:01:54.037" v="9449"/>
          <ac:picMkLst>
            <pc:docMk/>
            <pc:sldMk cId="3829592208" sldId="269"/>
            <ac:picMk id="7" creationId="{F2BD5F99-D86C-B44A-D929-A489038CCD8B}"/>
          </ac:picMkLst>
        </pc:picChg>
      </pc:sldChg>
      <pc:sldChg chg="addSp delSp modSp mod modNotesTx">
        <pc:chgData name="Leanne Fahy (2425000)" userId="30a41fd7-d844-4658-ad84-e65fbfd95ae3" providerId="ADAL" clId="{38267EB5-A4F4-4C00-A63B-F0C9610A38B3}" dt="2026-03-22T16:02:55.299" v="9450"/>
        <pc:sldMkLst>
          <pc:docMk/>
          <pc:sldMk cId="1985915527" sldId="270"/>
        </pc:sldMkLst>
        <pc:spChg chg="mod">
          <ac:chgData name="Leanne Fahy (2425000)" userId="30a41fd7-d844-4658-ad84-e65fbfd95ae3" providerId="ADAL" clId="{38267EB5-A4F4-4C00-A63B-F0C9610A38B3}" dt="2026-03-20T20:37:54.114" v="5451" actId="14100"/>
          <ac:spMkLst>
            <pc:docMk/>
            <pc:sldMk cId="1985915527" sldId="270"/>
            <ac:spMk id="2" creationId="{C0F08B14-FD6C-619C-EB4D-FFE0D123B159}"/>
          </ac:spMkLst>
        </pc:spChg>
        <pc:spChg chg="mod">
          <ac:chgData name="Leanne Fahy (2425000)" userId="30a41fd7-d844-4658-ad84-e65fbfd95ae3" providerId="ADAL" clId="{38267EB5-A4F4-4C00-A63B-F0C9610A38B3}" dt="2026-03-21T18:29:55.415" v="5853" actId="20577"/>
          <ac:spMkLst>
            <pc:docMk/>
            <pc:sldMk cId="1985915527" sldId="270"/>
            <ac:spMk id="3" creationId="{D19A762B-1216-0429-6D5E-C6AD0AFB43CF}"/>
          </ac:spMkLst>
        </pc:spChg>
        <pc:spChg chg="mod">
          <ac:chgData name="Leanne Fahy (2425000)" userId="30a41fd7-d844-4658-ad84-e65fbfd95ae3" providerId="ADAL" clId="{38267EB5-A4F4-4C00-A63B-F0C9610A38B3}" dt="2026-03-21T18:29:12.756" v="5835" actId="20577"/>
          <ac:spMkLst>
            <pc:docMk/>
            <pc:sldMk cId="1985915527" sldId="270"/>
            <ac:spMk id="9" creationId="{7D45F813-9186-0F19-890D-76F80D0E71FE}"/>
          </ac:spMkLst>
        </pc:spChg>
        <pc:picChg chg="add mod">
          <ac:chgData name="Leanne Fahy (2425000)" userId="30a41fd7-d844-4658-ad84-e65fbfd95ae3" providerId="ADAL" clId="{38267EB5-A4F4-4C00-A63B-F0C9610A38B3}" dt="2026-03-22T16:02:55.299" v="9450"/>
          <ac:picMkLst>
            <pc:docMk/>
            <pc:sldMk cId="1985915527" sldId="270"/>
            <ac:picMk id="6" creationId="{28283856-DD31-2F0A-A584-DD3A6DDD4316}"/>
          </ac:picMkLst>
        </pc:picChg>
        <pc:picChg chg="mod">
          <ac:chgData name="Leanne Fahy (2425000)" userId="30a41fd7-d844-4658-ad84-e65fbfd95ae3" providerId="ADAL" clId="{38267EB5-A4F4-4C00-A63B-F0C9610A38B3}" dt="2026-03-20T20:49:31.565" v="5785" actId="1076"/>
          <ac:picMkLst>
            <pc:docMk/>
            <pc:sldMk cId="1985915527" sldId="270"/>
            <ac:picMk id="10" creationId="{290F9337-2EFB-4894-AD1B-4FC4FCBFC011}"/>
          </ac:picMkLst>
        </pc:picChg>
      </pc:sldChg>
      <pc:sldChg chg="addSp delSp modSp mod setBg modNotesTx">
        <pc:chgData name="Leanne Fahy (2425000)" userId="30a41fd7-d844-4658-ad84-e65fbfd95ae3" providerId="ADAL" clId="{38267EB5-A4F4-4C00-A63B-F0C9610A38B3}" dt="2026-03-22T16:04:20.888" v="9451"/>
        <pc:sldMkLst>
          <pc:docMk/>
          <pc:sldMk cId="2236077532" sldId="271"/>
        </pc:sldMkLst>
        <pc:spChg chg="mod">
          <ac:chgData name="Leanne Fahy (2425000)" userId="30a41fd7-d844-4658-ad84-e65fbfd95ae3" providerId="ADAL" clId="{38267EB5-A4F4-4C00-A63B-F0C9610A38B3}" dt="2026-03-22T12:22:34.863" v="8639" actId="14100"/>
          <ac:spMkLst>
            <pc:docMk/>
            <pc:sldMk cId="2236077532" sldId="271"/>
            <ac:spMk id="2" creationId="{59EE1715-FB78-D3B1-0976-E6E5A2A368A1}"/>
          </ac:spMkLst>
        </pc:spChg>
        <pc:spChg chg="mod">
          <ac:chgData name="Leanne Fahy (2425000)" userId="30a41fd7-d844-4658-ad84-e65fbfd95ae3" providerId="ADAL" clId="{38267EB5-A4F4-4C00-A63B-F0C9610A38B3}" dt="2026-03-22T12:22:23.447" v="8638" actId="122"/>
          <ac:spMkLst>
            <pc:docMk/>
            <pc:sldMk cId="2236077532" sldId="271"/>
            <ac:spMk id="3" creationId="{8163B719-04C2-CA05-357B-27A7FCF2866E}"/>
          </ac:spMkLst>
        </pc:spChg>
        <pc:picChg chg="mod">
          <ac:chgData name="Leanne Fahy (2425000)" userId="30a41fd7-d844-4658-ad84-e65fbfd95ae3" providerId="ADAL" clId="{38267EB5-A4F4-4C00-A63B-F0C9610A38B3}" dt="2026-03-21T19:09:57.302" v="6973" actId="1076"/>
          <ac:picMkLst>
            <pc:docMk/>
            <pc:sldMk cId="2236077532" sldId="271"/>
            <ac:picMk id="6" creationId="{C0C25255-8DBF-0293-52E4-A100D2895E0C}"/>
          </ac:picMkLst>
        </pc:picChg>
        <pc:picChg chg="add mod">
          <ac:chgData name="Leanne Fahy (2425000)" userId="30a41fd7-d844-4658-ad84-e65fbfd95ae3" providerId="ADAL" clId="{38267EB5-A4F4-4C00-A63B-F0C9610A38B3}" dt="2026-03-22T16:04:20.888" v="9451"/>
          <ac:picMkLst>
            <pc:docMk/>
            <pc:sldMk cId="2236077532" sldId="271"/>
            <ac:picMk id="7" creationId="{6BDDE64B-9097-CF52-0579-B73BC4233AF6}"/>
          </ac:picMkLst>
        </pc:picChg>
      </pc:sldChg>
      <pc:sldChg chg="addSp delSp modSp mod setBg modNotesTx">
        <pc:chgData name="Leanne Fahy (2425000)" userId="30a41fd7-d844-4658-ad84-e65fbfd95ae3" providerId="ADAL" clId="{38267EB5-A4F4-4C00-A63B-F0C9610A38B3}" dt="2026-03-22T16:05:21.807" v="9452"/>
        <pc:sldMkLst>
          <pc:docMk/>
          <pc:sldMk cId="2804136785" sldId="272"/>
        </pc:sldMkLst>
        <pc:spChg chg="mod">
          <ac:chgData name="Leanne Fahy (2425000)" userId="30a41fd7-d844-4658-ad84-e65fbfd95ae3" providerId="ADAL" clId="{38267EB5-A4F4-4C00-A63B-F0C9610A38B3}" dt="2026-03-22T12:31:16.698" v="8667" actId="1076"/>
          <ac:spMkLst>
            <pc:docMk/>
            <pc:sldMk cId="2804136785" sldId="272"/>
            <ac:spMk id="2" creationId="{7535BDDE-EF69-3A74-2EF9-58CC3456E6B1}"/>
          </ac:spMkLst>
        </pc:spChg>
        <pc:spChg chg="mod ord">
          <ac:chgData name="Leanne Fahy (2425000)" userId="30a41fd7-d844-4658-ad84-e65fbfd95ae3" providerId="ADAL" clId="{38267EB5-A4F4-4C00-A63B-F0C9610A38B3}" dt="2026-03-22T12:31:50.012" v="8676" actId="5793"/>
          <ac:spMkLst>
            <pc:docMk/>
            <pc:sldMk cId="2804136785" sldId="272"/>
            <ac:spMk id="3" creationId="{873BC3AC-B89E-5947-4BDA-70A40FFEACF4}"/>
          </ac:spMkLst>
        </pc:spChg>
        <pc:spChg chg="add">
          <ac:chgData name="Leanne Fahy (2425000)" userId="30a41fd7-d844-4658-ad84-e65fbfd95ae3" providerId="ADAL" clId="{38267EB5-A4F4-4C00-A63B-F0C9610A38B3}" dt="2026-03-22T12:30:44.365" v="8660" actId="26606"/>
          <ac:spMkLst>
            <pc:docMk/>
            <pc:sldMk cId="2804136785" sldId="272"/>
            <ac:spMk id="11" creationId="{B5C3FE1E-0A7F-41BE-A568-1BF85E2E8DD8}"/>
          </ac:spMkLst>
        </pc:spChg>
        <pc:picChg chg="mod">
          <ac:chgData name="Leanne Fahy (2425000)" userId="30a41fd7-d844-4658-ad84-e65fbfd95ae3" providerId="ADAL" clId="{38267EB5-A4F4-4C00-A63B-F0C9610A38B3}" dt="2026-03-22T12:31:18.952" v="8668" actId="14100"/>
          <ac:picMkLst>
            <pc:docMk/>
            <pc:sldMk cId="2804136785" sldId="272"/>
            <ac:picMk id="6" creationId="{D2536F4E-339C-7FF6-0FEC-8B7FBAF9D2F1}"/>
          </ac:picMkLst>
        </pc:picChg>
        <pc:picChg chg="add mod">
          <ac:chgData name="Leanne Fahy (2425000)" userId="30a41fd7-d844-4658-ad84-e65fbfd95ae3" providerId="ADAL" clId="{38267EB5-A4F4-4C00-A63B-F0C9610A38B3}" dt="2026-03-22T16:05:21.807" v="9452"/>
          <ac:picMkLst>
            <pc:docMk/>
            <pc:sldMk cId="2804136785" sldId="272"/>
            <ac:picMk id="7" creationId="{D7F8C213-96DC-DD31-4183-7F6D32D950A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CE761-1A9D-4197-8615-E3C2E0B86FC7}"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587729-F233-4014-B248-08F73E42B777}" type="slidenum">
              <a:rPr lang="en-US" smtClean="0"/>
              <a:t>‹#›</a:t>
            </a:fld>
            <a:endParaRPr lang="en-US"/>
          </a:p>
        </p:txBody>
      </p:sp>
    </p:spTree>
    <p:extLst>
      <p:ext uri="{BB962C8B-B14F-4D97-AF65-F5344CB8AC3E}">
        <p14:creationId xmlns:p14="http://schemas.microsoft.com/office/powerpoint/2010/main" val="549586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a:t>
            </a:fld>
            <a:endParaRPr lang="en-US"/>
          </a:p>
        </p:txBody>
      </p:sp>
    </p:spTree>
    <p:extLst>
      <p:ext uri="{BB962C8B-B14F-4D97-AF65-F5344CB8AC3E}">
        <p14:creationId xmlns:p14="http://schemas.microsoft.com/office/powerpoint/2010/main" val="4218915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2</a:t>
            </a:fld>
            <a:endParaRPr lang="en-US"/>
          </a:p>
        </p:txBody>
      </p:sp>
    </p:spTree>
    <p:extLst>
      <p:ext uri="{BB962C8B-B14F-4D97-AF65-F5344CB8AC3E}">
        <p14:creationId xmlns:p14="http://schemas.microsoft.com/office/powerpoint/2010/main" val="486302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Aft>
                <a:spcPts val="8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587729-F233-4014-B248-08F73E42B777}" type="slidenum">
              <a:rPr lang="en-US" smtClean="0"/>
              <a:t>3</a:t>
            </a:fld>
            <a:endParaRPr lang="en-US"/>
          </a:p>
        </p:txBody>
      </p:sp>
    </p:spTree>
    <p:extLst>
      <p:ext uri="{BB962C8B-B14F-4D97-AF65-F5344CB8AC3E}">
        <p14:creationId xmlns:p14="http://schemas.microsoft.com/office/powerpoint/2010/main" val="677769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4</a:t>
            </a:fld>
            <a:endParaRPr lang="en-US"/>
          </a:p>
        </p:txBody>
      </p:sp>
    </p:spTree>
    <p:extLst>
      <p:ext uri="{BB962C8B-B14F-4D97-AF65-F5344CB8AC3E}">
        <p14:creationId xmlns:p14="http://schemas.microsoft.com/office/powerpoint/2010/main" val="8434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Aft>
                <a:spcPts val="8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587729-F233-4014-B248-08F73E42B777}" type="slidenum">
              <a:rPr lang="en-US" smtClean="0"/>
              <a:t>5</a:t>
            </a:fld>
            <a:endParaRPr lang="en-US"/>
          </a:p>
        </p:txBody>
      </p:sp>
    </p:spTree>
    <p:extLst>
      <p:ext uri="{BB962C8B-B14F-4D97-AF65-F5344CB8AC3E}">
        <p14:creationId xmlns:p14="http://schemas.microsoft.com/office/powerpoint/2010/main" val="553589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spcAft>
                <a:spcPts val="80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587729-F233-4014-B248-08F73E42B777}" type="slidenum">
              <a:rPr lang="en-US" smtClean="0"/>
              <a:t>6</a:t>
            </a:fld>
            <a:endParaRPr lang="en-US"/>
          </a:p>
        </p:txBody>
      </p:sp>
    </p:spTree>
    <p:extLst>
      <p:ext uri="{BB962C8B-B14F-4D97-AF65-F5344CB8AC3E}">
        <p14:creationId xmlns:p14="http://schemas.microsoft.com/office/powerpoint/2010/main" val="4083349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7</a:t>
            </a:fld>
            <a:endParaRPr lang="en-US"/>
          </a:p>
        </p:txBody>
      </p:sp>
    </p:spTree>
    <p:extLst>
      <p:ext uri="{BB962C8B-B14F-4D97-AF65-F5344CB8AC3E}">
        <p14:creationId xmlns:p14="http://schemas.microsoft.com/office/powerpoint/2010/main" val="3962551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8</a:t>
            </a:fld>
            <a:endParaRPr lang="en-US"/>
          </a:p>
        </p:txBody>
      </p:sp>
    </p:spTree>
    <p:extLst>
      <p:ext uri="{BB962C8B-B14F-4D97-AF65-F5344CB8AC3E}">
        <p14:creationId xmlns:p14="http://schemas.microsoft.com/office/powerpoint/2010/main" val="2145858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9</a:t>
            </a:fld>
            <a:endParaRPr lang="en-US"/>
          </a:p>
        </p:txBody>
      </p:sp>
    </p:spTree>
    <p:extLst>
      <p:ext uri="{BB962C8B-B14F-4D97-AF65-F5344CB8AC3E}">
        <p14:creationId xmlns:p14="http://schemas.microsoft.com/office/powerpoint/2010/main" val="1874650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10</a:t>
            </a:fld>
            <a:endParaRPr lang="en-US"/>
          </a:p>
        </p:txBody>
      </p:sp>
    </p:spTree>
    <p:extLst>
      <p:ext uri="{BB962C8B-B14F-4D97-AF65-F5344CB8AC3E}">
        <p14:creationId xmlns:p14="http://schemas.microsoft.com/office/powerpoint/2010/main" val="28219952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11</a:t>
            </a:fld>
            <a:endParaRPr lang="en-US"/>
          </a:p>
        </p:txBody>
      </p:sp>
    </p:spTree>
    <p:extLst>
      <p:ext uri="{BB962C8B-B14F-4D97-AF65-F5344CB8AC3E}">
        <p14:creationId xmlns:p14="http://schemas.microsoft.com/office/powerpoint/2010/main" val="833794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87729-F233-4014-B248-08F73E42B777}" type="slidenum">
              <a:rPr lang="en-US" smtClean="0"/>
              <a:t>12</a:t>
            </a:fld>
            <a:endParaRPr lang="en-US"/>
          </a:p>
        </p:txBody>
      </p:sp>
    </p:spTree>
    <p:extLst>
      <p:ext uri="{BB962C8B-B14F-4D97-AF65-F5344CB8AC3E}">
        <p14:creationId xmlns:p14="http://schemas.microsoft.com/office/powerpoint/2010/main" val="416498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8C0813C7-7026-4EFB-B99C-42B3F47104F5}" type="datetime1">
              <a:rPr lang="en-US" smtClean="0"/>
              <a:t>3/22/2026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59949E57-7A1E-456F-82E1-5416FC9BC47E}" type="slidenum">
              <a:rPr lang="en-US" smtClean="0"/>
              <a:t>‹#›</a:t>
            </a:fld>
            <a:endParaRPr lang="en-US"/>
          </a:p>
        </p:txBody>
      </p:sp>
    </p:spTree>
    <p:extLst>
      <p:ext uri="{BB962C8B-B14F-4D97-AF65-F5344CB8AC3E}">
        <p14:creationId xmlns:p14="http://schemas.microsoft.com/office/powerpoint/2010/main" val="1084745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6989BD-3F59-4ABD-9FA4-6AA5E35C8B43}" type="datetime1">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863877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87FA4E-A453-4DA3-813A-2378204E57A0}" type="datetime1">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855082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D6E6C-F6DB-4BF2-ACB3-1E7CD39148DF}" type="datetime1">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934214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665E99-65D4-43A0-914F-FA968B07B2B1}" type="datetime1">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014538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1C3235-CA4E-423B-A16B-2049BE41C7DE}" type="datetime1">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5154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DAF6C-8225-43D8-9A84-D18CFB53C8CC}" type="datetime1">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4194780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DDA7BA5-9833-4C7D-9AFA-92C55DA23FFE}" type="datetime1">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9949E57-7A1E-456F-82E1-5416FC9BC47E}" type="slidenum">
              <a:rPr lang="en-US" smtClean="0"/>
              <a:t>‹#›</a:t>
            </a:fld>
            <a:endParaRPr lang="en-US"/>
          </a:p>
        </p:txBody>
      </p:sp>
    </p:spTree>
    <p:extLst>
      <p:ext uri="{BB962C8B-B14F-4D97-AF65-F5344CB8AC3E}">
        <p14:creationId xmlns:p14="http://schemas.microsoft.com/office/powerpoint/2010/main" val="3518260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6F333E9-E279-4410-9F3C-136EA6523329}" type="datetime1">
              <a:rPr lang="en-US" smtClean="0"/>
              <a:t>3/22/2026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59949E57-7A1E-456F-82E1-5416FC9BC47E}" type="slidenum">
              <a:rPr lang="en-US" smtClean="0"/>
              <a:t>‹#›</a:t>
            </a:fld>
            <a:endParaRPr lang="en-US"/>
          </a:p>
        </p:txBody>
      </p:sp>
    </p:spTree>
    <p:extLst>
      <p:ext uri="{BB962C8B-B14F-4D97-AF65-F5344CB8AC3E}">
        <p14:creationId xmlns:p14="http://schemas.microsoft.com/office/powerpoint/2010/main" val="302147948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7A1813-982C-4867-9CC3-B1EC8459517A}" type="datetime1">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401986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8E3266-6775-466C-A180-B829D6B723CC}" type="datetime1">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732663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574F509-66D6-4BD5-AC32-FA3052D14ACE}" type="datetime1">
              <a:rPr lang="en-US" smtClean="0"/>
              <a:t>3/22/2026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59949E57-7A1E-456F-82E1-5416FC9BC47E}" type="slidenum">
              <a:rPr lang="en-US" smtClean="0"/>
              <a:t>‹#›</a:t>
            </a:fld>
            <a:endParaRPr lang="en-US"/>
          </a:p>
        </p:txBody>
      </p:sp>
    </p:spTree>
    <p:extLst>
      <p:ext uri="{BB962C8B-B14F-4D97-AF65-F5344CB8AC3E}">
        <p14:creationId xmlns:p14="http://schemas.microsoft.com/office/powerpoint/2010/main" val="258946028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72B63-C1E5-C2CF-77CF-CC9F98A9227A}"/>
              </a:ext>
            </a:extLst>
          </p:cNvPr>
          <p:cNvSpPr>
            <a:spLocks noGrp="1"/>
          </p:cNvSpPr>
          <p:nvPr>
            <p:ph type="ctrTitle"/>
          </p:nvPr>
        </p:nvSpPr>
        <p:spPr>
          <a:xfrm>
            <a:off x="242260" y="276585"/>
            <a:ext cx="11707479" cy="5825276"/>
          </a:xfrm>
        </p:spPr>
        <p:txBody>
          <a:bodyPr>
            <a:normAutofit/>
          </a:bodyPr>
          <a:lstStyle/>
          <a:p>
            <a:pPr algn="ctr"/>
            <a:r>
              <a:rPr lang="en-US" sz="4800" u="sng" dirty="0">
                <a:solidFill>
                  <a:schemeClr val="tx1"/>
                </a:solidFill>
                <a:latin typeface="Arial" panose="020B0604020202020204" pitchFamily="34" charset="0"/>
                <a:cs typeface="Arial" panose="020B0604020202020204" pitchFamily="34" charset="0"/>
              </a:rPr>
              <a:t>Introduction to Physiology</a:t>
            </a:r>
            <a:br>
              <a:rPr lang="en-US" sz="4800" u="sng" dirty="0">
                <a:solidFill>
                  <a:schemeClr val="tx1"/>
                </a:solidFill>
                <a:latin typeface="Arial" panose="020B0604020202020204" pitchFamily="34" charset="0"/>
                <a:cs typeface="Arial" panose="020B0604020202020204" pitchFamily="34" charset="0"/>
              </a:rPr>
            </a:br>
            <a:r>
              <a:rPr lang="en-US" sz="4800" u="sng" dirty="0">
                <a:solidFill>
                  <a:schemeClr val="tx1"/>
                </a:solidFill>
                <a:latin typeface="Arial" panose="020B0604020202020204" pitchFamily="34" charset="0"/>
                <a:cs typeface="Arial" panose="020B0604020202020204" pitchFamily="34" charset="0"/>
              </a:rPr>
              <a:t> </a:t>
            </a:r>
            <a:br>
              <a:rPr lang="en-US" sz="4800" u="sng" dirty="0">
                <a:solidFill>
                  <a:schemeClr val="tx1"/>
                </a:solidFill>
              </a:rPr>
            </a:br>
            <a:br>
              <a:rPr lang="en-US" sz="2800" dirty="0">
                <a:solidFill>
                  <a:schemeClr val="tx1"/>
                </a:solidFill>
                <a:latin typeface="Arial" panose="020B0604020202020204" pitchFamily="34" charset="0"/>
                <a:cs typeface="Arial" panose="020B0604020202020204" pitchFamily="34" charset="0"/>
              </a:rPr>
            </a:br>
            <a:r>
              <a:rPr lang="en-US" sz="2800" dirty="0">
                <a:solidFill>
                  <a:schemeClr val="tx1"/>
                </a:solidFill>
                <a:latin typeface="Arial" panose="020B0604020202020204" pitchFamily="34" charset="0"/>
                <a:cs typeface="Arial" panose="020B0604020202020204" pitchFamily="34" charset="0"/>
              </a:rPr>
              <a:t>Student Name: Leanne Fahy</a:t>
            </a:r>
            <a:br>
              <a:rPr lang="en-US" sz="2800" dirty="0">
                <a:solidFill>
                  <a:schemeClr val="tx1"/>
                </a:solidFill>
                <a:latin typeface="Arial" panose="020B0604020202020204" pitchFamily="34" charset="0"/>
                <a:cs typeface="Arial" panose="020B0604020202020204" pitchFamily="34" charset="0"/>
              </a:rPr>
            </a:br>
            <a:r>
              <a:rPr lang="en-US" sz="2800" dirty="0">
                <a:solidFill>
                  <a:schemeClr val="tx1"/>
                </a:solidFill>
                <a:latin typeface="Arial" panose="020B0604020202020204" pitchFamily="34" charset="0"/>
                <a:cs typeface="Arial" panose="020B0604020202020204" pitchFamily="34" charset="0"/>
              </a:rPr>
              <a:t> </a:t>
            </a:r>
            <a:br>
              <a:rPr lang="en-US" sz="2800" dirty="0">
                <a:solidFill>
                  <a:schemeClr val="tx1"/>
                </a:solidFill>
                <a:latin typeface="Arial" panose="020B0604020202020204" pitchFamily="34" charset="0"/>
                <a:cs typeface="Arial" panose="020B0604020202020204" pitchFamily="34" charset="0"/>
              </a:rPr>
            </a:br>
            <a:r>
              <a:rPr lang="en-US" sz="2800" dirty="0">
                <a:solidFill>
                  <a:schemeClr val="tx1"/>
                </a:solidFill>
                <a:latin typeface="Arial" panose="020B0604020202020204" pitchFamily="34" charset="0"/>
                <a:cs typeface="Arial" panose="020B0604020202020204" pitchFamily="34" charset="0"/>
              </a:rPr>
              <a:t>Student Number: 2425000</a:t>
            </a:r>
            <a:br>
              <a:rPr lang="en-US" sz="2800" dirty="0">
                <a:solidFill>
                  <a:schemeClr val="tx1"/>
                </a:solidFill>
                <a:latin typeface="Arial" panose="020B0604020202020204" pitchFamily="34" charset="0"/>
                <a:cs typeface="Arial" panose="020B0604020202020204" pitchFamily="34" charset="0"/>
              </a:rPr>
            </a:br>
            <a:br>
              <a:rPr lang="en-US" sz="2800" dirty="0">
                <a:solidFill>
                  <a:schemeClr val="tx1"/>
                </a:solidFill>
                <a:latin typeface="Arial" panose="020B0604020202020204" pitchFamily="34" charset="0"/>
                <a:cs typeface="Arial" panose="020B0604020202020204" pitchFamily="34" charset="0"/>
              </a:rPr>
            </a:br>
            <a:r>
              <a:rPr lang="en-US" sz="2800" dirty="0">
                <a:solidFill>
                  <a:schemeClr val="tx1"/>
                </a:solidFill>
                <a:latin typeface="Arial" panose="020B0604020202020204" pitchFamily="34" charset="0"/>
                <a:cs typeface="Arial" panose="020B0604020202020204" pitchFamily="34" charset="0"/>
              </a:rPr>
              <a:t> Module Code: BMHP5023</a:t>
            </a:r>
            <a:br>
              <a:rPr lang="en-US" sz="2800" dirty="0">
                <a:solidFill>
                  <a:schemeClr val="tx1"/>
                </a:solidFill>
                <a:latin typeface="Arial" panose="020B0604020202020204" pitchFamily="34" charset="0"/>
                <a:cs typeface="Arial" panose="020B0604020202020204" pitchFamily="34" charset="0"/>
              </a:rPr>
            </a:br>
            <a:br>
              <a:rPr lang="en-US" sz="2800" dirty="0">
                <a:solidFill>
                  <a:schemeClr val="tx1"/>
                </a:solidFill>
                <a:latin typeface="Arial" panose="020B0604020202020204" pitchFamily="34" charset="0"/>
                <a:cs typeface="Arial" panose="020B0604020202020204" pitchFamily="34" charset="0"/>
              </a:rPr>
            </a:br>
            <a:r>
              <a:rPr lang="en-US" sz="2800" dirty="0">
                <a:solidFill>
                  <a:schemeClr val="tx1"/>
                </a:solidFill>
                <a:latin typeface="Arial" panose="020B0604020202020204" pitchFamily="34" charset="0"/>
                <a:cs typeface="Arial" panose="020B0604020202020204" pitchFamily="34" charset="0"/>
              </a:rPr>
              <a:t> Assignment Title: Component 2 – Presentation</a:t>
            </a:r>
            <a:br>
              <a:rPr lang="en-US" sz="2800" dirty="0">
                <a:solidFill>
                  <a:schemeClr val="tx1"/>
                </a:solidFill>
                <a:latin typeface="Arial" panose="020B0604020202020204" pitchFamily="34" charset="0"/>
                <a:cs typeface="Arial" panose="020B0604020202020204" pitchFamily="34" charset="0"/>
              </a:rPr>
            </a:br>
            <a:br>
              <a:rPr lang="en-US" sz="2800" dirty="0">
                <a:solidFill>
                  <a:schemeClr val="tx1"/>
                </a:solidFill>
                <a:latin typeface="Arial" panose="020B0604020202020204" pitchFamily="34" charset="0"/>
                <a:cs typeface="Arial" panose="020B0604020202020204" pitchFamily="34" charset="0"/>
              </a:rPr>
            </a:br>
            <a:r>
              <a:rPr lang="en-US" sz="2800" dirty="0">
                <a:solidFill>
                  <a:schemeClr val="tx1"/>
                </a:solidFill>
                <a:latin typeface="Arial" panose="020B0604020202020204" pitchFamily="34" charset="0"/>
                <a:cs typeface="Arial" panose="020B0604020202020204" pitchFamily="34" charset="0"/>
              </a:rPr>
              <a:t>Lecturer Name: Robert </a:t>
            </a:r>
            <a:r>
              <a:rPr lang="en-GB" sz="2800" dirty="0" err="1">
                <a:solidFill>
                  <a:schemeClr val="tx1"/>
                </a:solidFill>
                <a:latin typeface="Arial" panose="020B0604020202020204" pitchFamily="34" charset="0"/>
                <a:cs typeface="Arial" panose="020B0604020202020204" pitchFamily="34" charset="0"/>
              </a:rPr>
              <a:t>Nartowski</a:t>
            </a:r>
            <a:r>
              <a:rPr lang="en-GB" sz="2800" dirty="0">
                <a:solidFill>
                  <a:schemeClr val="tx1"/>
                </a:solidFill>
                <a:latin typeface="Arial" panose="020B0604020202020204" pitchFamily="34" charset="0"/>
                <a:cs typeface="Arial" panose="020B0604020202020204" pitchFamily="34" charset="0"/>
              </a:rPr>
              <a:t> </a:t>
            </a:r>
            <a:endParaRPr lang="en-US" sz="2800" dirty="0">
              <a:solidFill>
                <a:schemeClr val="tx1"/>
              </a:solidFill>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3F84FB24-A567-2512-09AA-E453988B0E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4787721"/>
      </p:ext>
    </p:extLst>
  </p:cSld>
  <p:clrMapOvr>
    <a:masterClrMapping/>
  </p:clrMapOvr>
  <mc:AlternateContent xmlns:mc="http://schemas.openxmlformats.org/markup-compatibility/2006">
    <mc:Choice xmlns:p14="http://schemas.microsoft.com/office/powerpoint/2010/main" Requires="p14">
      <p:transition spd="slow" p14:dur="2000" advTm="18533"/>
    </mc:Choice>
    <mc:Fallback>
      <p:transition spd="slow" advTm="18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8611-06A9-0673-58C0-7F53455D5C75}"/>
              </a:ext>
            </a:extLst>
          </p:cNvPr>
          <p:cNvSpPr>
            <a:spLocks noGrp="1"/>
          </p:cNvSpPr>
          <p:nvPr>
            <p:ph type="title"/>
          </p:nvPr>
        </p:nvSpPr>
        <p:spPr>
          <a:xfrm>
            <a:off x="709612" y="0"/>
            <a:ext cx="10772775" cy="1658198"/>
          </a:xfrm>
        </p:spPr>
        <p:txBody>
          <a:bodyPr>
            <a:normAutofit/>
          </a:bodyPr>
          <a:lstStyle/>
          <a:p>
            <a:pPr algn="ctr"/>
            <a:r>
              <a:rPr lang="en-US" sz="3600" u="sng" dirty="0">
                <a:solidFill>
                  <a:schemeClr val="tx1"/>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D5109C4-EB7C-EF12-607B-3B851CA6F6EE}"/>
              </a:ext>
            </a:extLst>
          </p:cNvPr>
          <p:cNvSpPr>
            <a:spLocks noGrp="1"/>
          </p:cNvSpPr>
          <p:nvPr>
            <p:ph sz="half" idx="1"/>
          </p:nvPr>
        </p:nvSpPr>
        <p:spPr>
          <a:xfrm>
            <a:off x="184170" y="1379350"/>
            <a:ext cx="8913335" cy="5315918"/>
          </a:xfrm>
        </p:spPr>
        <p:txBody>
          <a:bodyPr>
            <a:normAutofit/>
          </a:bodyPr>
          <a:lstStyle/>
          <a:p>
            <a:r>
              <a:rPr lang="en-US" sz="2000" dirty="0">
                <a:latin typeface="Arial" panose="020B0604020202020204" pitchFamily="34" charset="0"/>
                <a:cs typeface="Arial" panose="020B0604020202020204" pitchFamily="34" charset="0"/>
              </a:rPr>
              <a:t>In this presentation, I will discuss a care plan for a fictional patient with cardiovascular disease, focusing on stoke and diabetes. I will outline anatomy and physiology of the </a:t>
            </a:r>
            <a:r>
              <a:rPr lang="en-GB" sz="2000" dirty="0">
                <a:latin typeface="Arial" panose="020B0604020202020204" pitchFamily="34" charset="0"/>
                <a:cs typeface="Arial" panose="020B0604020202020204" pitchFamily="34" charset="0"/>
              </a:rPr>
              <a:t>body, to present how the body functions and how the body systems are affected by cardiovascular diseases. </a:t>
            </a:r>
          </a:p>
          <a:p>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presentation will highlight an evidence-based care plan for a stroke and diabetes patient based on NHS &amp; NICE Guidelines. It will also outline the patients key risk factors and present a care plan aimed</a:t>
            </a:r>
            <a:r>
              <a:rPr lang="en-US" sz="2000" dirty="0">
                <a:latin typeface="Arial" panose="020B0604020202020204" pitchFamily="34" charset="0"/>
                <a:cs typeface="Arial" panose="020B0604020202020204" pitchFamily="34" charset="0"/>
              </a:rPr>
              <a:t> to mange their condition and improve their quality of life.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 care plan is prepared for a patient to support an individual's health needs, well-being, and support their wellness efficiently (Makic and Martinez-Kratz, 2023)</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 will be talking about a lady called Sarah, outlining a care plan for stroke, diabetes, and cardiovascular disease. </a:t>
            </a:r>
          </a:p>
          <a:p>
            <a:endParaRPr lang="en-US" dirty="0"/>
          </a:p>
        </p:txBody>
      </p:sp>
      <p:pic>
        <p:nvPicPr>
          <p:cNvPr id="5" name="Content Placeholder 4">
            <a:extLst>
              <a:ext uri="{FF2B5EF4-FFF2-40B4-BE49-F238E27FC236}">
                <a16:creationId xmlns:a16="http://schemas.microsoft.com/office/drawing/2014/main" id="{AD03FBCB-9FAF-81B2-3C15-313CD172B34F}"/>
              </a:ext>
            </a:extLst>
          </p:cNvPr>
          <p:cNvPicPr>
            <a:picLocks noGrp="1" noChangeAspect="1"/>
          </p:cNvPicPr>
          <p:nvPr>
            <p:ph sz="half" idx="2"/>
          </p:nvPr>
        </p:nvPicPr>
        <p:blipFill>
          <a:blip r:embed="rId5"/>
          <a:srcRect t="20555"/>
          <a:stretch>
            <a:fillRect/>
          </a:stretch>
        </p:blipFill>
        <p:spPr>
          <a:xfrm>
            <a:off x="9097503" y="1068942"/>
            <a:ext cx="2910325" cy="2533083"/>
          </a:xfrm>
          <a:prstGeom prst="rect">
            <a:avLst/>
          </a:prstGeom>
        </p:spPr>
      </p:pic>
      <p:pic>
        <p:nvPicPr>
          <p:cNvPr id="4" name="Content Placeholder 8">
            <a:extLst>
              <a:ext uri="{FF2B5EF4-FFF2-40B4-BE49-F238E27FC236}">
                <a16:creationId xmlns:a16="http://schemas.microsoft.com/office/drawing/2014/main" id="{91CE25B6-EBDC-030E-8207-33E075E60553}"/>
              </a:ext>
            </a:extLst>
          </p:cNvPr>
          <p:cNvPicPr>
            <a:picLocks noChangeAspect="1"/>
          </p:cNvPicPr>
          <p:nvPr/>
        </p:nvPicPr>
        <p:blipFill>
          <a:blip r:embed="rId6"/>
          <a:srcRect b="16602"/>
          <a:stretch>
            <a:fillRect/>
          </a:stretch>
        </p:blipFill>
        <p:spPr>
          <a:xfrm>
            <a:off x="9097504" y="3782839"/>
            <a:ext cx="2910325" cy="2782853"/>
          </a:xfrm>
          <a:prstGeom prst="rect">
            <a:avLst/>
          </a:prstGeom>
        </p:spPr>
      </p:pic>
      <p:pic>
        <p:nvPicPr>
          <p:cNvPr id="9" name="Audio 8">
            <a:hlinkClick r:id="" action="ppaction://media"/>
            <a:extLst>
              <a:ext uri="{FF2B5EF4-FFF2-40B4-BE49-F238E27FC236}">
                <a16:creationId xmlns:a16="http://schemas.microsoft.com/office/drawing/2014/main" id="{10BE7EBE-82AB-75B7-9497-5C0E22317BD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3974607"/>
      </p:ext>
    </p:extLst>
  </p:cSld>
  <p:clrMapOvr>
    <a:masterClrMapping/>
  </p:clrMapOvr>
  <mc:AlternateContent xmlns:mc="http://schemas.openxmlformats.org/markup-compatibility/2006">
    <mc:Choice xmlns:p14="http://schemas.microsoft.com/office/powerpoint/2010/main" Requires="p14">
      <p:transition spd="slow" p14:dur="2000" advTm="56081"/>
    </mc:Choice>
    <mc:Fallback>
      <p:transition spd="slow" advTm="56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428B-C73B-76F9-F383-03AC376BB5C2}"/>
              </a:ext>
            </a:extLst>
          </p:cNvPr>
          <p:cNvSpPr>
            <a:spLocks noGrp="1"/>
          </p:cNvSpPr>
          <p:nvPr>
            <p:ph type="title"/>
          </p:nvPr>
        </p:nvSpPr>
        <p:spPr>
          <a:xfrm>
            <a:off x="228600" y="0"/>
            <a:ext cx="11963400" cy="1658198"/>
          </a:xfrm>
        </p:spPr>
        <p:txBody>
          <a:bodyPr>
            <a:normAutofit/>
          </a:bodyPr>
          <a:lstStyle/>
          <a:p>
            <a:r>
              <a:rPr lang="en-US" sz="3200" u="sng" dirty="0">
                <a:solidFill>
                  <a:schemeClr val="tx1"/>
                </a:solidFill>
                <a:latin typeface="Arial" panose="020B0604020202020204" pitchFamily="34" charset="0"/>
                <a:cs typeface="Arial" panose="020B0604020202020204" pitchFamily="34" charset="0"/>
              </a:rPr>
              <a:t>The Anatomy and Physiology of the body system suffering from Stroke </a:t>
            </a:r>
          </a:p>
        </p:txBody>
      </p:sp>
      <p:sp>
        <p:nvSpPr>
          <p:cNvPr id="3" name="Content Placeholder 2">
            <a:extLst>
              <a:ext uri="{FF2B5EF4-FFF2-40B4-BE49-F238E27FC236}">
                <a16:creationId xmlns:a16="http://schemas.microsoft.com/office/drawing/2014/main" id="{573FC900-FCC9-5BA3-104E-BFA70CE6CF38}"/>
              </a:ext>
            </a:extLst>
          </p:cNvPr>
          <p:cNvSpPr>
            <a:spLocks noGrp="1"/>
          </p:cNvSpPr>
          <p:nvPr>
            <p:ph sz="half" idx="1"/>
          </p:nvPr>
        </p:nvSpPr>
        <p:spPr>
          <a:xfrm>
            <a:off x="228600" y="1347057"/>
            <a:ext cx="11734800" cy="5510943"/>
          </a:xfrm>
        </p:spPr>
        <p:txBody>
          <a:bodyPr>
            <a:noAutofit/>
          </a:bodyPr>
          <a:lstStyle/>
          <a:p>
            <a:pPr marL="0" indent="0" algn="ctr">
              <a:buNone/>
            </a:pPr>
            <a:r>
              <a:rPr lang="en-GB" sz="2000" dirty="0">
                <a:latin typeface="Arial" panose="020B0604020202020204" pitchFamily="34" charset="0"/>
                <a:ea typeface="Calibri" panose="020F0502020204030204" pitchFamily="34" charset="0"/>
                <a:cs typeface="Arial" panose="020B0604020202020204" pitchFamily="34" charset="0"/>
              </a:rPr>
              <a:t>The stroke has disrupted Sarah’s body functions and systems. It has impacted her overall body condition. The anatomy and physiology of the body system are given below: </a:t>
            </a:r>
            <a:endParaRPr lang="en-US" sz="2000"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b="1" u="sng" dirty="0">
                <a:latin typeface="Arial" panose="020B0604020202020204" pitchFamily="34" charset="0"/>
                <a:cs typeface="Arial" panose="020B0604020202020204" pitchFamily="34" charset="0"/>
              </a:rPr>
              <a:t>Brain Affected </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After a stroke, the patient's brain is affected including the cerebrum and cerebellum (Sharapova, Konovalova and Polukarova, 2021). It can also cause blockages in the blood vessels which can impair normal functioning. </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b="1" u="sng" dirty="0">
                <a:latin typeface="Arial" panose="020B0604020202020204" pitchFamily="34" charset="0"/>
                <a:cs typeface="Arial" panose="020B0604020202020204" pitchFamily="34" charset="0"/>
              </a:rPr>
              <a:t>Interruption In The Blood Supply </a:t>
            </a:r>
            <a:r>
              <a:rPr lang="en-US" sz="2000" dirty="0">
                <a:latin typeface="Arial" panose="020B0604020202020204" pitchFamily="34" charset="0"/>
                <a:cs typeface="Arial" panose="020B0604020202020204" pitchFamily="34" charset="0"/>
              </a:rPr>
              <a:t>- A</a:t>
            </a:r>
            <a:r>
              <a:rPr lang="en-GB" sz="2000" dirty="0">
                <a:latin typeface="Arial" panose="020B0604020202020204" pitchFamily="34" charset="0"/>
                <a:ea typeface="Calibri" panose="020F0502020204030204" pitchFamily="34" charset="0"/>
                <a:cs typeface="Arial" panose="020B0604020202020204" pitchFamily="34" charset="0"/>
              </a:rPr>
              <a:t> stroke occurs when the blood supply to the brain is blocked, preventing oxygen from reaching the brain tissue. This disruption affects the circle of Willis and impairs brain function (Bak and Kostka, 2024)</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b="1" u="sng" dirty="0">
                <a:latin typeface="Arial" panose="020B0604020202020204" pitchFamily="34" charset="0"/>
                <a:cs typeface="Arial" panose="020B0604020202020204" pitchFamily="34" charset="0"/>
              </a:rPr>
              <a:t>Cerebrum</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 Can impact movement on both sides of the body, as well as sensation, memory, thinking and speech. This may lead to difficulties with balance ,coordination and completing daily activities. </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b="1" u="sng" dirty="0">
                <a:latin typeface="Arial" panose="020B0604020202020204" pitchFamily="34" charset="0"/>
                <a:cs typeface="Arial" panose="020B0604020202020204" pitchFamily="34" charset="0"/>
              </a:rPr>
              <a:t>Damage To Body Systems </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As strokes can damage multiple body systems .For example, individuals may experience weakness or pain on one side of the body (Sharapova, Konovalova and Polukarova, 2021). Impaired breathing and high blood pressure which increases risks after a stroke. Some may lose vision or sensation and numbness or reduced bladder control.  This damage can cause pain, fatigue and disrupting overall body activities. </a:t>
            </a:r>
            <a:endParaRPr lang="en-US" sz="20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4D10C96E-218F-0C2A-AEF6-D71965546C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9933374"/>
      </p:ext>
    </p:extLst>
  </p:cSld>
  <p:clrMapOvr>
    <a:masterClrMapping/>
  </p:clrMapOvr>
  <mc:AlternateContent xmlns:mc="http://schemas.openxmlformats.org/markup-compatibility/2006">
    <mc:Choice xmlns:p14="http://schemas.microsoft.com/office/powerpoint/2010/main" Requires="p14">
      <p:transition spd="slow" p14:dur="2000" advTm="79029"/>
    </mc:Choice>
    <mc:Fallback>
      <p:transition spd="slow" advTm="79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4374F-4719-2635-2A7C-2DFFA8B7ABFF}"/>
              </a:ext>
            </a:extLst>
          </p:cNvPr>
          <p:cNvSpPr>
            <a:spLocks noGrp="1"/>
          </p:cNvSpPr>
          <p:nvPr>
            <p:ph type="title"/>
          </p:nvPr>
        </p:nvSpPr>
        <p:spPr>
          <a:xfrm>
            <a:off x="0" y="116433"/>
            <a:ext cx="12192000" cy="1658198"/>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Risk Factors and Lifestyle Assessment for a Stroke Patient</a:t>
            </a:r>
          </a:p>
        </p:txBody>
      </p:sp>
      <p:sp>
        <p:nvSpPr>
          <p:cNvPr id="3" name="Content Placeholder 2">
            <a:extLst>
              <a:ext uri="{FF2B5EF4-FFF2-40B4-BE49-F238E27FC236}">
                <a16:creationId xmlns:a16="http://schemas.microsoft.com/office/drawing/2014/main" id="{C288019F-D2B2-BF63-5F0D-3C40972C7BE9}"/>
              </a:ext>
            </a:extLst>
          </p:cNvPr>
          <p:cNvSpPr>
            <a:spLocks noGrp="1"/>
          </p:cNvSpPr>
          <p:nvPr>
            <p:ph sz="half" idx="1"/>
          </p:nvPr>
        </p:nvSpPr>
        <p:spPr>
          <a:xfrm>
            <a:off x="230968" y="1774631"/>
            <a:ext cx="11730063" cy="3508116"/>
          </a:xfrm>
        </p:spPr>
        <p:txBody>
          <a:bodyPr>
            <a:normAutofit/>
          </a:bodyPr>
          <a:lstStyle/>
          <a:p>
            <a:pPr>
              <a:buFont typeface="Wingdings" panose="05000000000000000000" pitchFamily="2" charset="2"/>
              <a:buChar char="Ø"/>
            </a:pPr>
            <a:r>
              <a:rPr lang="en-US" sz="1800" b="1" u="sng" dirty="0">
                <a:latin typeface="Arial" panose="020B0604020202020204" pitchFamily="34" charset="0"/>
                <a:cs typeface="Arial" panose="020B0604020202020204" pitchFamily="34" charset="0"/>
              </a:rPr>
              <a:t> Lifestyle Factors </a:t>
            </a:r>
            <a:r>
              <a:rPr lang="en-US" sz="1800" dirty="0">
                <a:latin typeface="Arial" panose="020B0604020202020204" pitchFamily="34" charset="0"/>
                <a:cs typeface="Arial" panose="020B0604020202020204" pitchFamily="34" charset="0"/>
              </a:rPr>
              <a:t>- Such as smoking, alcohol consumption, poor diet and inactivity increases stroke risk by high blood pressure and damaging blood vessels. (Gu, 2024)  Medical conditions including high blood pressure, diabetes, obesity, high cholesterol and irregular heartbeat increase the risk by reducing blood flow to the brain</a:t>
            </a: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800" b="1" u="sng" dirty="0">
                <a:latin typeface="Arial" panose="020B0604020202020204" pitchFamily="34" charset="0"/>
                <a:cs typeface="Arial" panose="020B0604020202020204" pitchFamily="34" charset="0"/>
              </a:rPr>
              <a:t>Disease-Related Factors </a:t>
            </a:r>
            <a:r>
              <a:rPr lang="en-US" sz="1800" dirty="0">
                <a:latin typeface="Arial" panose="020B0604020202020204" pitchFamily="34" charset="0"/>
                <a:cs typeface="Arial" panose="020B0604020202020204" pitchFamily="34" charset="0"/>
              </a:rPr>
              <a:t>– </a:t>
            </a:r>
            <a:r>
              <a:rPr lang="en-GB" sz="1800" dirty="0">
                <a:latin typeface="Arial" panose="020B0604020202020204" pitchFamily="34" charset="0"/>
                <a:ea typeface="Calibri" panose="020F0502020204030204" pitchFamily="34" charset="0"/>
                <a:cs typeface="Arial" panose="020B0604020202020204" pitchFamily="34" charset="0"/>
              </a:rPr>
              <a:t>High blood pressure accounts for a large proportion of stroke risk, while high body fat and cholesterol reduce blood flow (Chen et al., 2024). Diabetes further increase stoke risks due to its link with high blood pressure (Bak and Kostka, 2024). Together, with these factors they increase health risks and raise the risk of sudden stoke and can impair overall body movement.</a:t>
            </a:r>
          </a:p>
          <a:p>
            <a:pPr marL="0" indent="0" algn="just">
              <a:buNone/>
            </a:pPr>
            <a:endParaRPr lang="en-US" sz="20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5432F360-1ED8-F732-4B29-8B08024ACA93}"/>
              </a:ext>
            </a:extLst>
          </p:cNvPr>
          <p:cNvSpPr>
            <a:spLocks noGrp="1"/>
          </p:cNvSpPr>
          <p:nvPr>
            <p:ph sz="half" idx="2"/>
          </p:nvPr>
        </p:nvSpPr>
        <p:spPr>
          <a:xfrm>
            <a:off x="7058446" y="6258737"/>
            <a:ext cx="4663440" cy="614342"/>
          </a:xfrm>
        </p:spPr>
        <p:txBody>
          <a:bodyPr/>
          <a:lstStyle/>
          <a:p>
            <a:pPr algn="ctr"/>
            <a:r>
              <a:rPr lang="en-US" dirty="0">
                <a:latin typeface="Arial" panose="020B0604020202020204" pitchFamily="34" charset="0"/>
                <a:cs typeface="Arial" panose="020B0604020202020204" pitchFamily="34" charset="0"/>
              </a:rPr>
              <a:t>Source: (Champion, 2023)</a:t>
            </a:r>
          </a:p>
        </p:txBody>
      </p:sp>
      <p:pic>
        <p:nvPicPr>
          <p:cNvPr id="7" name="Picture 6">
            <a:extLst>
              <a:ext uri="{FF2B5EF4-FFF2-40B4-BE49-F238E27FC236}">
                <a16:creationId xmlns:a16="http://schemas.microsoft.com/office/drawing/2014/main" id="{450235A2-DF3F-820A-3C77-BD625DDB50B4}"/>
              </a:ext>
            </a:extLst>
          </p:cNvPr>
          <p:cNvPicPr>
            <a:picLocks noChangeAspect="1"/>
          </p:cNvPicPr>
          <p:nvPr/>
        </p:nvPicPr>
        <p:blipFill>
          <a:blip r:embed="rId5"/>
          <a:stretch>
            <a:fillRect/>
          </a:stretch>
        </p:blipFill>
        <p:spPr>
          <a:xfrm>
            <a:off x="7152184" y="4105280"/>
            <a:ext cx="4569702" cy="1951980"/>
          </a:xfrm>
          <a:prstGeom prst="rect">
            <a:avLst/>
          </a:prstGeom>
        </p:spPr>
      </p:pic>
      <p:pic>
        <p:nvPicPr>
          <p:cNvPr id="4" name="Content Placeholder 5">
            <a:extLst>
              <a:ext uri="{FF2B5EF4-FFF2-40B4-BE49-F238E27FC236}">
                <a16:creationId xmlns:a16="http://schemas.microsoft.com/office/drawing/2014/main" id="{369F80A7-51C0-8890-7D90-278912773857}"/>
              </a:ext>
            </a:extLst>
          </p:cNvPr>
          <p:cNvPicPr>
            <a:picLocks noChangeAspect="1"/>
          </p:cNvPicPr>
          <p:nvPr/>
        </p:nvPicPr>
        <p:blipFill>
          <a:blip r:embed="rId6"/>
          <a:stretch>
            <a:fillRect/>
          </a:stretch>
        </p:blipFill>
        <p:spPr>
          <a:xfrm>
            <a:off x="759417" y="4105280"/>
            <a:ext cx="4819973" cy="2592649"/>
          </a:xfrm>
          <a:prstGeom prst="rect">
            <a:avLst/>
          </a:prstGeom>
        </p:spPr>
      </p:pic>
      <p:pic>
        <p:nvPicPr>
          <p:cNvPr id="9" name="Audio 8">
            <a:hlinkClick r:id="" action="ppaction://media"/>
            <a:extLst>
              <a:ext uri="{FF2B5EF4-FFF2-40B4-BE49-F238E27FC236}">
                <a16:creationId xmlns:a16="http://schemas.microsoft.com/office/drawing/2014/main" id="{BBCCC45E-5824-D61A-33F8-45760807CF3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113900"/>
      </p:ext>
    </p:extLst>
  </p:cSld>
  <p:clrMapOvr>
    <a:masterClrMapping/>
  </p:clrMapOvr>
  <mc:AlternateContent xmlns:mc="http://schemas.openxmlformats.org/markup-compatibility/2006">
    <mc:Choice xmlns:p14="http://schemas.microsoft.com/office/powerpoint/2010/main" Requires="p14">
      <p:transition spd="slow" p14:dur="2000" advTm="57238"/>
    </mc:Choice>
    <mc:Fallback>
      <p:transition spd="slow" advTm="57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BB8AD-36B7-9981-95D3-20081840A380}"/>
              </a:ext>
            </a:extLst>
          </p:cNvPr>
          <p:cNvSpPr>
            <a:spLocks noGrp="1"/>
          </p:cNvSpPr>
          <p:nvPr>
            <p:ph type="title"/>
          </p:nvPr>
        </p:nvSpPr>
        <p:spPr>
          <a:xfrm>
            <a:off x="201284" y="0"/>
            <a:ext cx="11611155" cy="1658198"/>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Evidence-Based Nursing Care Plan for a Stroke patient (NHS &amp; NICE Guidelines) </a:t>
            </a:r>
          </a:p>
        </p:txBody>
      </p:sp>
      <p:sp>
        <p:nvSpPr>
          <p:cNvPr id="7" name="Content Placeholder 6">
            <a:extLst>
              <a:ext uri="{FF2B5EF4-FFF2-40B4-BE49-F238E27FC236}">
                <a16:creationId xmlns:a16="http://schemas.microsoft.com/office/drawing/2014/main" id="{895ED789-047D-3E30-1A6A-973D2EFFB9F9}"/>
              </a:ext>
            </a:extLst>
          </p:cNvPr>
          <p:cNvSpPr>
            <a:spLocks noGrp="1"/>
          </p:cNvSpPr>
          <p:nvPr>
            <p:ph sz="half" idx="1"/>
          </p:nvPr>
        </p:nvSpPr>
        <p:spPr>
          <a:xfrm>
            <a:off x="201283" y="1500996"/>
            <a:ext cx="11789433" cy="5244578"/>
          </a:xfrm>
        </p:spPr>
        <p:txBody>
          <a:bodyPr>
            <a:normAutofit fontScale="25000" lnSpcReduction="20000"/>
          </a:bodyPr>
          <a:lstStyle/>
          <a:p>
            <a:pPr marL="0" indent="0">
              <a:buNone/>
            </a:pPr>
            <a:r>
              <a:rPr lang="en-US" sz="7200" dirty="0">
                <a:latin typeface="Arial" panose="020B0604020202020204" pitchFamily="34" charset="0"/>
                <a:cs typeface="Arial" panose="020B0604020202020204" pitchFamily="34" charset="0"/>
              </a:rPr>
              <a:t>NHS &amp; NICE guidelines with an evidence-based care plan for Sarah to manage the health condition effectively. </a:t>
            </a:r>
          </a:p>
          <a:p>
            <a:pPr marL="0" marR="0" indent="0">
              <a:lnSpc>
                <a:spcPct val="150000"/>
              </a:lnSpc>
              <a:spcAft>
                <a:spcPts val="800"/>
              </a:spcAft>
              <a:buNone/>
            </a:pPr>
            <a:r>
              <a:rPr lang="en-GB" sz="7200" b="1" dirty="0">
                <a:latin typeface="Arial" panose="020B0604020202020204" pitchFamily="34" charset="0"/>
                <a:ea typeface="Calibri" panose="020F0502020204030204" pitchFamily="34" charset="0"/>
                <a:cs typeface="Arial" panose="020B0604020202020204" pitchFamily="34" charset="0"/>
              </a:rPr>
              <a:t>Monitoring</a:t>
            </a:r>
            <a:r>
              <a:rPr lang="en-GB" sz="7200" dirty="0">
                <a:latin typeface="Arial" panose="020B0604020202020204" pitchFamily="34" charset="0"/>
                <a:ea typeface="Calibri" panose="020F0502020204030204" pitchFamily="34" charset="0"/>
                <a:cs typeface="Arial" panose="020B0604020202020204" pitchFamily="34" charset="0"/>
              </a:rPr>
              <a:t> – Check blood pressure, blood sugar levels and detect neurological status of the patients (Makic and Martinez-Kratz, 2023). </a:t>
            </a:r>
            <a:endParaRPr lang="en-US" sz="7200" dirty="0">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Aft>
                <a:spcPts val="800"/>
              </a:spcAft>
              <a:buNone/>
            </a:pPr>
            <a:r>
              <a:rPr lang="en-GB" sz="7200" b="1" dirty="0">
                <a:latin typeface="Arial" panose="020B0604020202020204" pitchFamily="34" charset="0"/>
                <a:ea typeface="Calibri" panose="020F0502020204030204" pitchFamily="34" charset="0"/>
                <a:cs typeface="Arial" panose="020B0604020202020204" pitchFamily="34" charset="0"/>
              </a:rPr>
              <a:t>Care Routine</a:t>
            </a:r>
            <a:r>
              <a:rPr lang="en-GB" sz="7200" dirty="0">
                <a:latin typeface="Arial" panose="020B0604020202020204" pitchFamily="34" charset="0"/>
                <a:ea typeface="Calibri" panose="020F0502020204030204" pitchFamily="34" charset="0"/>
                <a:cs typeface="Arial" panose="020B0604020202020204" pitchFamily="34" charset="0"/>
              </a:rPr>
              <a:t> – Elevate their head a 30-degree angle and shoulder support. Identification of the nutritional needs. Start tube feeding within 24 hours if needed (NHS England, 2021). The patient must have oral hygiene care every 2/4 hours to prevent pneumonia. </a:t>
            </a:r>
            <a:endParaRPr lang="en-US" sz="7200" dirty="0">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Aft>
                <a:spcPts val="800"/>
              </a:spcAft>
              <a:buNone/>
            </a:pPr>
            <a:r>
              <a:rPr lang="en-GB" sz="7200" b="1" dirty="0">
                <a:latin typeface="Arial" panose="020B0604020202020204" pitchFamily="34" charset="0"/>
                <a:ea typeface="Calibri" panose="020F0502020204030204" pitchFamily="34" charset="0"/>
                <a:cs typeface="Arial" panose="020B0604020202020204" pitchFamily="34" charset="0"/>
              </a:rPr>
              <a:t>Communication</a:t>
            </a:r>
            <a:r>
              <a:rPr lang="en-GB" sz="7200" dirty="0">
                <a:latin typeface="Arial" panose="020B0604020202020204" pitchFamily="34" charset="0"/>
                <a:ea typeface="Calibri" panose="020F0502020204030204" pitchFamily="34" charset="0"/>
                <a:cs typeface="Arial" panose="020B0604020202020204" pitchFamily="34" charset="0"/>
              </a:rPr>
              <a:t> – Clear communication between care team and family members. Also, using a sign communication method, showing pictures and gestures, can help doctors to communicate. Focus on the emotional condition of depression, anxiety and other factors like crying or laughing inconsolably. </a:t>
            </a:r>
            <a:endParaRPr lang="en-US" sz="7200" dirty="0">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Aft>
                <a:spcPts val="800"/>
              </a:spcAft>
              <a:buNone/>
            </a:pPr>
            <a:r>
              <a:rPr lang="en-GB" sz="7200" b="1" dirty="0">
                <a:latin typeface="Arial" panose="020B0604020202020204" pitchFamily="34" charset="0"/>
                <a:ea typeface="Calibri" panose="020F0502020204030204" pitchFamily="34" charset="0"/>
                <a:cs typeface="Arial" panose="020B0604020202020204" pitchFamily="34" charset="0"/>
              </a:rPr>
              <a:t>Ethical Consideration</a:t>
            </a:r>
            <a:r>
              <a:rPr lang="en-GB" sz="7200" dirty="0">
                <a:latin typeface="Arial" panose="020B0604020202020204" pitchFamily="34" charset="0"/>
                <a:ea typeface="Calibri" panose="020F0502020204030204" pitchFamily="34" charset="0"/>
                <a:cs typeface="Arial" panose="020B0604020202020204" pitchFamily="34" charset="0"/>
              </a:rPr>
              <a:t> – The healthcare professional needs to develop treatments and strategies based on the mental capacity to support quick recovery (NICE, 2023). Keeping a care plan with the patient’s capacities and  choices .Also, involve family in decisions if the patient cannot decide for themselves.</a:t>
            </a:r>
            <a:endParaRPr lang="en-US" sz="7200" dirty="0">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US" dirty="0"/>
          </a:p>
          <a:p>
            <a:pPr algn="just">
              <a:buFont typeface="Wingdings" panose="05000000000000000000" pitchFamily="2" charset="2"/>
              <a:buChar char="Ø"/>
            </a:pPr>
            <a:endParaRPr lang="en-US" dirty="0"/>
          </a:p>
        </p:txBody>
      </p:sp>
      <p:pic>
        <p:nvPicPr>
          <p:cNvPr id="5" name="Audio 4">
            <a:hlinkClick r:id="" action="ppaction://media"/>
            <a:extLst>
              <a:ext uri="{FF2B5EF4-FFF2-40B4-BE49-F238E27FC236}">
                <a16:creationId xmlns:a16="http://schemas.microsoft.com/office/drawing/2014/main" id="{DCDFB0B5-0ACC-1790-015B-4838F8D8D7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8502287"/>
      </p:ext>
    </p:extLst>
  </p:cSld>
  <p:clrMapOvr>
    <a:masterClrMapping/>
  </p:clrMapOvr>
  <mc:AlternateContent xmlns:mc="http://schemas.openxmlformats.org/markup-compatibility/2006">
    <mc:Choice xmlns:p14="http://schemas.microsoft.com/office/powerpoint/2010/main" Requires="p14">
      <p:transition spd="slow" p14:dur="2000" advTm="80045"/>
    </mc:Choice>
    <mc:Fallback>
      <p:transition spd="slow" advTm="80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9F1828-FD2C-D982-09AD-0BFAC54DA583}"/>
              </a:ext>
            </a:extLst>
          </p:cNvPr>
          <p:cNvSpPr>
            <a:spLocks noGrp="1"/>
          </p:cNvSpPr>
          <p:nvPr>
            <p:ph type="title"/>
          </p:nvPr>
        </p:nvSpPr>
        <p:spPr>
          <a:xfrm>
            <a:off x="709612" y="152489"/>
            <a:ext cx="10772775" cy="1658198"/>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Long-Term Management and Discharge Planning</a:t>
            </a:r>
          </a:p>
        </p:txBody>
      </p:sp>
      <p:sp>
        <p:nvSpPr>
          <p:cNvPr id="5" name="Content Placeholder 4">
            <a:extLst>
              <a:ext uri="{FF2B5EF4-FFF2-40B4-BE49-F238E27FC236}">
                <a16:creationId xmlns:a16="http://schemas.microsoft.com/office/drawing/2014/main" id="{145096EC-409B-19D0-3020-8B635BD39148}"/>
              </a:ext>
            </a:extLst>
          </p:cNvPr>
          <p:cNvSpPr>
            <a:spLocks noGrp="1"/>
          </p:cNvSpPr>
          <p:nvPr>
            <p:ph sz="half" idx="1"/>
          </p:nvPr>
        </p:nvSpPr>
        <p:spPr>
          <a:xfrm>
            <a:off x="304799" y="1810687"/>
            <a:ext cx="7936099" cy="4728136"/>
          </a:xfrm>
        </p:spPr>
        <p:txBody>
          <a:bodyPr>
            <a:normAutofit/>
          </a:bodyPr>
          <a:lstStyle/>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Long term management focuses on preventing further strokes through medication, this supports safe recovery at home after discharge and ongoing support.</a:t>
            </a: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Changing lifestyle habits will help improve their overall health. (stop smoking &amp; more exercise)</a:t>
            </a: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Early discharge with community rehabilitation helps ensure continued recovery. </a:t>
            </a:r>
          </a:p>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Education for both the patient and family is essential to support everyone involved and promote the right to follow treatment and improve their overall quality of life.  </a:t>
            </a:r>
          </a:p>
        </p:txBody>
      </p:sp>
      <p:pic>
        <p:nvPicPr>
          <p:cNvPr id="8" name="Content Placeholder 7">
            <a:extLst>
              <a:ext uri="{FF2B5EF4-FFF2-40B4-BE49-F238E27FC236}">
                <a16:creationId xmlns:a16="http://schemas.microsoft.com/office/drawing/2014/main" id="{F3C77722-D9D2-851B-34C4-7B39BFCA4554}"/>
              </a:ext>
            </a:extLst>
          </p:cNvPr>
          <p:cNvPicPr>
            <a:picLocks noGrp="1" noChangeAspect="1"/>
          </p:cNvPicPr>
          <p:nvPr>
            <p:ph sz="half" idx="2"/>
          </p:nvPr>
        </p:nvPicPr>
        <p:blipFill>
          <a:blip r:embed="rId5"/>
          <a:srcRect b="14352"/>
          <a:stretch>
            <a:fillRect/>
          </a:stretch>
        </p:blipFill>
        <p:spPr>
          <a:xfrm>
            <a:off x="8117305" y="1466491"/>
            <a:ext cx="3769895" cy="4537494"/>
          </a:xfrm>
          <a:prstGeom prst="rect">
            <a:avLst/>
          </a:prstGeom>
        </p:spPr>
      </p:pic>
      <p:pic>
        <p:nvPicPr>
          <p:cNvPr id="6" name="Audio 5">
            <a:hlinkClick r:id="" action="ppaction://media"/>
            <a:extLst>
              <a:ext uri="{FF2B5EF4-FFF2-40B4-BE49-F238E27FC236}">
                <a16:creationId xmlns:a16="http://schemas.microsoft.com/office/drawing/2014/main" id="{647EF4C7-85A9-2B64-FD9F-8BE4FD78F83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5692854"/>
      </p:ext>
    </p:extLst>
  </p:cSld>
  <p:clrMapOvr>
    <a:masterClrMapping/>
  </p:clrMapOvr>
  <mc:AlternateContent xmlns:mc="http://schemas.openxmlformats.org/markup-compatibility/2006">
    <mc:Choice xmlns:p14="http://schemas.microsoft.com/office/powerpoint/2010/main" Requires="p14">
      <p:transition spd="slow" p14:dur="2000" advTm="45790"/>
    </mc:Choice>
    <mc:Fallback>
      <p:transition spd="slow" advTm="45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AACFE-67A3-05AC-C84B-9AE4756168C5}"/>
              </a:ext>
            </a:extLst>
          </p:cNvPr>
          <p:cNvSpPr>
            <a:spLocks noGrp="1"/>
          </p:cNvSpPr>
          <p:nvPr>
            <p:ph type="title"/>
          </p:nvPr>
        </p:nvSpPr>
        <p:spPr>
          <a:xfrm>
            <a:off x="4471929" y="93792"/>
            <a:ext cx="7285220" cy="1917888"/>
          </a:xfrm>
        </p:spPr>
        <p:txBody>
          <a:bodyPr vert="horz" lIns="91440" tIns="45720" rIns="91440" bIns="45720" rtlCol="0" anchor="ctr">
            <a:normAutofit/>
          </a:bodyPr>
          <a:lstStyle/>
          <a:p>
            <a:pPr algn="ctr"/>
            <a:r>
              <a:rPr lang="en-US" sz="3200" u="sng" dirty="0">
                <a:solidFill>
                  <a:schemeClr val="tx1"/>
                </a:solidFill>
                <a:latin typeface="Arial" panose="020B0604020202020204" pitchFamily="34" charset="0"/>
                <a:cs typeface="Arial" panose="020B0604020202020204" pitchFamily="34" charset="0"/>
              </a:rPr>
              <a:t>The Anatomy and Physiology Of The Body System For A Diabetes Patient</a:t>
            </a:r>
          </a:p>
        </p:txBody>
      </p:sp>
      <p:pic>
        <p:nvPicPr>
          <p:cNvPr id="6" name="Content Placeholder 5">
            <a:extLst>
              <a:ext uri="{FF2B5EF4-FFF2-40B4-BE49-F238E27FC236}">
                <a16:creationId xmlns:a16="http://schemas.microsoft.com/office/drawing/2014/main" id="{E3953169-AFE7-9DCB-C17F-46A44957E0AD}"/>
              </a:ext>
            </a:extLst>
          </p:cNvPr>
          <p:cNvPicPr>
            <a:picLocks noGrp="1" noChangeAspect="1"/>
          </p:cNvPicPr>
          <p:nvPr>
            <p:ph sz="half" idx="2"/>
          </p:nvPr>
        </p:nvPicPr>
        <p:blipFill>
          <a:blip r:embed="rId5"/>
          <a:srcRect l="31856" r="33692"/>
          <a:stretch>
            <a:fillRect/>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1E90CBF1-35B9-0922-CB5C-C8260759AE78}"/>
              </a:ext>
            </a:extLst>
          </p:cNvPr>
          <p:cNvSpPr>
            <a:spLocks noGrp="1"/>
          </p:cNvSpPr>
          <p:nvPr>
            <p:ph sz="half" idx="1"/>
          </p:nvPr>
        </p:nvSpPr>
        <p:spPr>
          <a:xfrm>
            <a:off x="4482060" y="2011680"/>
            <a:ext cx="7505716" cy="4846320"/>
          </a:xfrm>
        </p:spPr>
        <p:txBody>
          <a:bodyPr vert="horz" lIns="91440" tIns="45720" rIns="91440" bIns="45720" rtlCol="0">
            <a:noAutofit/>
          </a:bodyPr>
          <a:lstStyle/>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Insulin resistance and insulin production leads to high blood sugar levels, affecting organs such as the heart and liver. Type 2 diabetes can cause heart failure at any time, which can reduce survival for the patients (Ali, Macklin and Nicholls, 2025).  </a:t>
            </a:r>
          </a:p>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Increases the risk of stroke and heart disease. Reduced oxygen supply affects heart function.</a:t>
            </a:r>
          </a:p>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Affects the nervous system causing reduced sensation. Lose of feeling can occur, causing nerve damage (Weaver and Jia, 2025)</a:t>
            </a:r>
          </a:p>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Weakened immune system slows down the healing of wounds. </a:t>
            </a:r>
          </a:p>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800" dirty="0">
                <a:latin typeface="Arial" panose="020B0604020202020204" pitchFamily="34" charset="0"/>
                <a:cs typeface="Arial" panose="020B0604020202020204" pitchFamily="34" charset="0"/>
              </a:rPr>
              <a:t>Higher risk of infections with a diabetes patient. </a:t>
            </a:r>
          </a:p>
        </p:txBody>
      </p:sp>
      <p:pic>
        <p:nvPicPr>
          <p:cNvPr id="7" name="Audio 6">
            <a:hlinkClick r:id="" action="ppaction://media"/>
            <a:extLst>
              <a:ext uri="{FF2B5EF4-FFF2-40B4-BE49-F238E27FC236}">
                <a16:creationId xmlns:a16="http://schemas.microsoft.com/office/drawing/2014/main" id="{F2BD5F99-D86C-B44A-D929-A489038CCD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9592208"/>
      </p:ext>
    </p:extLst>
  </p:cSld>
  <p:clrMapOvr>
    <a:masterClrMapping/>
  </p:clrMapOvr>
  <mc:AlternateContent xmlns:mc="http://schemas.openxmlformats.org/markup-compatibility/2006">
    <mc:Choice xmlns:p14="http://schemas.microsoft.com/office/powerpoint/2010/main" Requires="p14">
      <p:transition spd="slow" p14:dur="2000" advTm="49641"/>
    </mc:Choice>
    <mc:Fallback>
      <p:transition spd="slow" advTm="49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8B14-FD6C-619C-EB4D-FFE0D123B159}"/>
              </a:ext>
            </a:extLst>
          </p:cNvPr>
          <p:cNvSpPr>
            <a:spLocks noGrp="1"/>
          </p:cNvSpPr>
          <p:nvPr>
            <p:ph type="title"/>
          </p:nvPr>
        </p:nvSpPr>
        <p:spPr>
          <a:xfrm>
            <a:off x="671074" y="1"/>
            <a:ext cx="11007968" cy="1703294"/>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Risk Factors &amp; Lifestyle Assessment for a Diabetes Patient</a:t>
            </a:r>
          </a:p>
        </p:txBody>
      </p:sp>
      <p:sp>
        <p:nvSpPr>
          <p:cNvPr id="3" name="Content Placeholder 2">
            <a:extLst>
              <a:ext uri="{FF2B5EF4-FFF2-40B4-BE49-F238E27FC236}">
                <a16:creationId xmlns:a16="http://schemas.microsoft.com/office/drawing/2014/main" id="{D19A762B-1216-0429-6D5E-C6AD0AFB43CF}"/>
              </a:ext>
            </a:extLst>
          </p:cNvPr>
          <p:cNvSpPr>
            <a:spLocks noGrp="1"/>
          </p:cNvSpPr>
          <p:nvPr>
            <p:ph sz="half" idx="1"/>
          </p:nvPr>
        </p:nvSpPr>
        <p:spPr>
          <a:xfrm>
            <a:off x="4789321" y="1506071"/>
            <a:ext cx="7162317" cy="5217458"/>
          </a:xfrm>
        </p:spPr>
        <p:txBody>
          <a:bodyPr>
            <a:noAutofit/>
          </a:bodyPr>
          <a:lstStyle/>
          <a:p>
            <a:pPr marL="0" indent="0">
              <a:buNone/>
            </a:pPr>
            <a:r>
              <a:rPr lang="en-US" sz="2000" b="1" u="sng" dirty="0">
                <a:latin typeface="Arial" panose="020B0604020202020204" pitchFamily="34" charset="0"/>
                <a:cs typeface="Arial" panose="020B0604020202020204" pitchFamily="34" charset="0"/>
              </a:rPr>
              <a:t>Lifestyle Factors:</a:t>
            </a:r>
            <a:r>
              <a:rPr lang="en-US" sz="2000" dirty="0">
                <a:latin typeface="Arial" panose="020B0604020202020204" pitchFamily="34" charset="0"/>
                <a:cs typeface="Arial" panose="020B0604020202020204" pitchFamily="34" charset="0"/>
              </a:rPr>
              <a:t> Inactive lifestyle, high consumption of fatty foods and sugary items, and unhealthy diets (NHS, 2025)</a:t>
            </a:r>
            <a:endParaRPr lang="en-US" sz="20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 Lack of physical activity increases risks.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Eating fatty and sugary foods raises blood sugar.</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Poor diet leads to unhealthy weight gain</a:t>
            </a:r>
          </a:p>
          <a:p>
            <a:endParaRPr lang="en-US" sz="2000" dirty="0">
              <a:latin typeface="Arial" panose="020B0604020202020204" pitchFamily="34" charset="0"/>
              <a:cs typeface="Arial" panose="020B0604020202020204" pitchFamily="34" charset="0"/>
            </a:endParaRPr>
          </a:p>
          <a:p>
            <a:pPr marL="0" indent="0">
              <a:buNone/>
            </a:pPr>
            <a:r>
              <a:rPr lang="en-GB" sz="2000" b="1" u="sng" dirty="0">
                <a:latin typeface="Arial" panose="020B0604020202020204" pitchFamily="34" charset="0"/>
                <a:cs typeface="Arial" panose="020B0604020202020204" pitchFamily="34" charset="0"/>
              </a:rPr>
              <a:t>Risk Factors:</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Smoking, alcohol, and high weight (Weaver and Jia, 2025)</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Smoking increases risk of </a:t>
            </a:r>
            <a:r>
              <a:rPr lang="en-GB" sz="2000" dirty="0">
                <a:latin typeface="Arial" panose="020B0604020202020204" pitchFamily="34" charset="0"/>
                <a:ea typeface="Calibri" panose="020F0502020204030204" pitchFamily="34" charset="0"/>
                <a:cs typeface="Arial" panose="020B0604020202020204" pitchFamily="34" charset="0"/>
              </a:rPr>
              <a:t>high cardiovascular disease </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Alcohol use affects blood sugar levels - </a:t>
            </a:r>
            <a:r>
              <a:rPr lang="en-GB" sz="2000" dirty="0">
                <a:latin typeface="Arial" panose="020B0604020202020204" pitchFamily="34" charset="0"/>
                <a:ea typeface="Calibri" panose="020F0502020204030204" pitchFamily="34" charset="0"/>
                <a:cs typeface="Arial" panose="020B0604020202020204" pitchFamily="34" charset="0"/>
              </a:rPr>
              <a:t>High consumption of alcohol can affect glucose management, which can increase the risk of type 2 diabetes (Weaver and Jia, 2025). </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Been overweight increases the risks and family history of diabetes too. </a:t>
            </a:r>
          </a:p>
        </p:txBody>
      </p:sp>
      <p:sp>
        <p:nvSpPr>
          <p:cNvPr id="9" name="Content Placeholder 8">
            <a:extLst>
              <a:ext uri="{FF2B5EF4-FFF2-40B4-BE49-F238E27FC236}">
                <a16:creationId xmlns:a16="http://schemas.microsoft.com/office/drawing/2014/main" id="{7D45F813-9186-0F19-890D-76F80D0E71FE}"/>
              </a:ext>
            </a:extLst>
          </p:cNvPr>
          <p:cNvSpPr>
            <a:spLocks noGrp="1"/>
          </p:cNvSpPr>
          <p:nvPr>
            <p:ph sz="half" idx="2"/>
          </p:nvPr>
        </p:nvSpPr>
        <p:spPr>
          <a:xfrm>
            <a:off x="398478" y="6032178"/>
            <a:ext cx="4663440" cy="385742"/>
          </a:xfrm>
        </p:spPr>
        <p:txBody>
          <a:bodyPr>
            <a:normAutofit/>
          </a:bodyPr>
          <a:lstStyle/>
          <a:p>
            <a:r>
              <a:rPr lang="en-US" sz="2000" dirty="0">
                <a:latin typeface="Arial" panose="020B0604020202020204" pitchFamily="34" charset="0"/>
                <a:cs typeface="Arial" panose="020B0604020202020204" pitchFamily="34" charset="0"/>
              </a:rPr>
              <a:t>Source: (</a:t>
            </a:r>
            <a:r>
              <a:rPr lang="en-US" sz="2000" dirty="0" err="1">
                <a:latin typeface="Arial" panose="020B0604020202020204" pitchFamily="34" charset="0"/>
                <a:cs typeface="Arial" panose="020B0604020202020204" pitchFamily="34" charset="0"/>
              </a:rPr>
              <a:t>Richardpetrie</a:t>
            </a:r>
            <a:r>
              <a:rPr lang="en-US" sz="2000" dirty="0">
                <a:latin typeface="Arial" panose="020B0604020202020204" pitchFamily="34" charset="0"/>
                <a:cs typeface="Arial" panose="020B0604020202020204" pitchFamily="34" charset="0"/>
              </a:rPr>
              <a:t>, 2025)</a:t>
            </a:r>
          </a:p>
        </p:txBody>
      </p:sp>
      <p:pic>
        <p:nvPicPr>
          <p:cNvPr id="10" name="Picture 9">
            <a:extLst>
              <a:ext uri="{FF2B5EF4-FFF2-40B4-BE49-F238E27FC236}">
                <a16:creationId xmlns:a16="http://schemas.microsoft.com/office/drawing/2014/main" id="{290F9337-2EFB-4894-AD1B-4FC4FCBFC011}"/>
              </a:ext>
            </a:extLst>
          </p:cNvPr>
          <p:cNvPicPr>
            <a:picLocks noChangeAspect="1"/>
          </p:cNvPicPr>
          <p:nvPr/>
        </p:nvPicPr>
        <p:blipFill>
          <a:blip r:embed="rId5"/>
          <a:stretch>
            <a:fillRect/>
          </a:stretch>
        </p:blipFill>
        <p:spPr>
          <a:xfrm>
            <a:off x="398478" y="1666267"/>
            <a:ext cx="3764831" cy="3850521"/>
          </a:xfrm>
          <a:prstGeom prst="rect">
            <a:avLst/>
          </a:prstGeom>
        </p:spPr>
      </p:pic>
      <p:pic>
        <p:nvPicPr>
          <p:cNvPr id="6" name="Audio 5">
            <a:hlinkClick r:id="" action="ppaction://media"/>
            <a:extLst>
              <a:ext uri="{FF2B5EF4-FFF2-40B4-BE49-F238E27FC236}">
                <a16:creationId xmlns:a16="http://schemas.microsoft.com/office/drawing/2014/main" id="{28283856-DD31-2F0A-A584-DD3A6DDD431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5915527"/>
      </p:ext>
    </p:extLst>
  </p:cSld>
  <p:clrMapOvr>
    <a:masterClrMapping/>
  </p:clrMapOvr>
  <mc:AlternateContent xmlns:mc="http://schemas.openxmlformats.org/markup-compatibility/2006">
    <mc:Choice xmlns:p14="http://schemas.microsoft.com/office/powerpoint/2010/main" Requires="p14">
      <p:transition spd="slow" p14:dur="2000" advTm="52846"/>
    </mc:Choice>
    <mc:Fallback>
      <p:transition spd="slow" advTm="52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1715-FB78-D3B1-0976-E6E5A2A368A1}"/>
              </a:ext>
            </a:extLst>
          </p:cNvPr>
          <p:cNvSpPr>
            <a:spLocks noGrp="1"/>
          </p:cNvSpPr>
          <p:nvPr>
            <p:ph type="title"/>
          </p:nvPr>
        </p:nvSpPr>
        <p:spPr>
          <a:xfrm>
            <a:off x="0" y="0"/>
            <a:ext cx="11994776" cy="1652337"/>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Care Plan: Evidence-Based Recommendations (NICE/NHS) for a Diabetes Patient</a:t>
            </a:r>
          </a:p>
        </p:txBody>
      </p:sp>
      <p:sp>
        <p:nvSpPr>
          <p:cNvPr id="3" name="Content Placeholder 2">
            <a:extLst>
              <a:ext uri="{FF2B5EF4-FFF2-40B4-BE49-F238E27FC236}">
                <a16:creationId xmlns:a16="http://schemas.microsoft.com/office/drawing/2014/main" id="{8163B719-04C2-CA05-357B-27A7FCF2866E}"/>
              </a:ext>
            </a:extLst>
          </p:cNvPr>
          <p:cNvSpPr>
            <a:spLocks noGrp="1"/>
          </p:cNvSpPr>
          <p:nvPr>
            <p:ph sz="half" idx="1"/>
          </p:nvPr>
        </p:nvSpPr>
        <p:spPr>
          <a:xfrm>
            <a:off x="135231" y="1844298"/>
            <a:ext cx="9353543" cy="5013702"/>
          </a:xfrm>
        </p:spPr>
        <p:txBody>
          <a:bodyPr>
            <a:noAutofit/>
          </a:bodyPr>
          <a:lstStyle/>
          <a:p>
            <a:pPr algn="ctr"/>
            <a:r>
              <a:rPr lang="en-US" sz="1800" dirty="0">
                <a:latin typeface="Arial" panose="020B0604020202020204" pitchFamily="34" charset="0"/>
                <a:cs typeface="Arial" panose="020B0604020202020204" pitchFamily="34" charset="0"/>
              </a:rPr>
              <a:t>A structured care plan including a healthy diet, regular monitoring and appropriate mediation can support Sarah in managing her diabetes. </a:t>
            </a:r>
          </a:p>
          <a:p>
            <a:pPr marL="0" marR="0">
              <a:lnSpc>
                <a:spcPct val="150000"/>
              </a:lnSpc>
              <a:spcAft>
                <a:spcPts val="800"/>
              </a:spcAft>
              <a:buNone/>
            </a:pPr>
            <a:r>
              <a:rPr lang="en-GB" sz="1800" b="1" dirty="0">
                <a:latin typeface="Arial" panose="020B0604020202020204" pitchFamily="34" charset="0"/>
                <a:ea typeface="Calibri" panose="020F0502020204030204" pitchFamily="34" charset="0"/>
                <a:cs typeface="Arial" panose="020B0604020202020204" pitchFamily="34" charset="0"/>
              </a:rPr>
              <a:t>Care Routine</a:t>
            </a:r>
            <a:r>
              <a:rPr lang="en-GB" sz="1800" dirty="0">
                <a:latin typeface="Arial" panose="020B0604020202020204" pitchFamily="34" charset="0"/>
                <a:ea typeface="Calibri" panose="020F0502020204030204" pitchFamily="34" charset="0"/>
                <a:cs typeface="Arial" panose="020B0604020202020204" pitchFamily="34" charset="0"/>
              </a:rPr>
              <a:t> – They need to change to a low glucose diet. She needs daily exercise of 150 minutes and stop smoking. This is based on the NHS guidelines which will set a care routine for the Healthcare team and doctors (NHS, 2025)</a:t>
            </a:r>
            <a:endParaRPr lang="en-US" sz="1800" dirty="0">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Aft>
                <a:spcPts val="800"/>
              </a:spcAft>
              <a:buNone/>
            </a:pPr>
            <a:r>
              <a:rPr lang="en-GB" sz="1800" b="1" dirty="0">
                <a:latin typeface="Arial" panose="020B0604020202020204" pitchFamily="34" charset="0"/>
                <a:ea typeface="Calibri" panose="020F0502020204030204" pitchFamily="34" charset="0"/>
                <a:cs typeface="Arial" panose="020B0604020202020204" pitchFamily="34" charset="0"/>
              </a:rPr>
              <a:t>Monitoring</a:t>
            </a:r>
            <a:r>
              <a:rPr lang="en-GB" sz="1800" dirty="0">
                <a:latin typeface="Arial" panose="020B0604020202020204" pitchFamily="34" charset="0"/>
                <a:ea typeface="Calibri" panose="020F0502020204030204" pitchFamily="34" charset="0"/>
                <a:cs typeface="Arial" panose="020B0604020202020204" pitchFamily="34" charset="0"/>
              </a:rPr>
              <a:t> – Regular checks on foot health, kidney function and control blood pressure within 130/80 mmHg (Weaver and Jia, 2025). This monitoring needs be continuous till 3 months to 6 months to manage her health condition effectively. </a:t>
            </a:r>
            <a:endParaRPr lang="en-US" sz="1800" dirty="0">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Aft>
                <a:spcPts val="800"/>
              </a:spcAft>
              <a:buNone/>
            </a:pPr>
            <a:r>
              <a:rPr lang="en-GB" sz="1800" b="1" dirty="0">
                <a:latin typeface="Arial" panose="020B0604020202020204" pitchFamily="34" charset="0"/>
                <a:ea typeface="Calibri" panose="020F0502020204030204" pitchFamily="34" charset="0"/>
                <a:cs typeface="Arial" panose="020B0604020202020204" pitchFamily="34" charset="0"/>
              </a:rPr>
              <a:t>Medication Management</a:t>
            </a:r>
            <a:r>
              <a:rPr lang="en-GB" sz="1800" dirty="0">
                <a:latin typeface="Arial" panose="020B0604020202020204" pitchFamily="34" charset="0"/>
                <a:ea typeface="Calibri" panose="020F0502020204030204" pitchFamily="34" charset="0"/>
                <a:cs typeface="Arial" panose="020B0604020202020204" pitchFamily="34" charset="0"/>
              </a:rPr>
              <a:t> – Adjusting mediations as needed, using metformin and pausing SGLT2 inhibitors during illness to ensure safety. The Health Care team can help plan meals to reduce quantity of food intake.</a:t>
            </a:r>
            <a:endParaRPr lang="en-US" sz="1800" dirty="0"/>
          </a:p>
        </p:txBody>
      </p:sp>
      <p:pic>
        <p:nvPicPr>
          <p:cNvPr id="6" name="Content Placeholder 5">
            <a:extLst>
              <a:ext uri="{FF2B5EF4-FFF2-40B4-BE49-F238E27FC236}">
                <a16:creationId xmlns:a16="http://schemas.microsoft.com/office/drawing/2014/main" id="{C0C25255-8DBF-0293-52E4-A100D2895E0C}"/>
              </a:ext>
            </a:extLst>
          </p:cNvPr>
          <p:cNvPicPr>
            <a:picLocks noGrp="1" noChangeAspect="1"/>
          </p:cNvPicPr>
          <p:nvPr>
            <p:ph sz="half" idx="2"/>
          </p:nvPr>
        </p:nvPicPr>
        <p:blipFill>
          <a:blip r:embed="rId5"/>
          <a:stretch>
            <a:fillRect/>
          </a:stretch>
        </p:blipFill>
        <p:spPr>
          <a:xfrm>
            <a:off x="9709687" y="2355743"/>
            <a:ext cx="2184349" cy="2732576"/>
          </a:xfrm>
          <a:prstGeom prst="rect">
            <a:avLst/>
          </a:prstGeom>
        </p:spPr>
      </p:pic>
      <p:pic>
        <p:nvPicPr>
          <p:cNvPr id="7" name="Audio 6">
            <a:hlinkClick r:id="" action="ppaction://media"/>
            <a:extLst>
              <a:ext uri="{FF2B5EF4-FFF2-40B4-BE49-F238E27FC236}">
                <a16:creationId xmlns:a16="http://schemas.microsoft.com/office/drawing/2014/main" id="{6BDDE64B-9097-CF52-0579-B73BC4233A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6077532"/>
      </p:ext>
    </p:extLst>
  </p:cSld>
  <p:clrMapOvr>
    <a:masterClrMapping/>
  </p:clrMapOvr>
  <mc:AlternateContent xmlns:mc="http://schemas.openxmlformats.org/markup-compatibility/2006">
    <mc:Choice xmlns:p14="http://schemas.microsoft.com/office/powerpoint/2010/main" Requires="p14">
      <p:transition spd="slow" p14:dur="2000" advTm="77195"/>
    </mc:Choice>
    <mc:Fallback>
      <p:transition spd="slow" advTm="77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5BDDE-EF69-3A74-2EF9-58CC3456E6B1}"/>
              </a:ext>
            </a:extLst>
          </p:cNvPr>
          <p:cNvSpPr>
            <a:spLocks noGrp="1"/>
          </p:cNvSpPr>
          <p:nvPr>
            <p:ph type="title"/>
          </p:nvPr>
        </p:nvSpPr>
        <p:spPr>
          <a:xfrm>
            <a:off x="7197213" y="349194"/>
            <a:ext cx="4345858" cy="1658198"/>
          </a:xfrm>
        </p:spPr>
        <p:txBody>
          <a:bodyPr vert="horz" lIns="91440" tIns="45720" rIns="91440" bIns="45720" rtlCol="0" anchor="ctr">
            <a:normAutofit/>
          </a:bodyPr>
          <a:lstStyle/>
          <a:p>
            <a:pPr algn="ctr"/>
            <a:r>
              <a:rPr lang="en-US" sz="3200" u="sng" dirty="0">
                <a:solidFill>
                  <a:schemeClr val="tx1"/>
                </a:solidFill>
                <a:latin typeface="Arial" panose="020B0604020202020204" pitchFamily="34" charset="0"/>
                <a:cs typeface="Arial" panose="020B0604020202020204" pitchFamily="34" charset="0"/>
              </a:rPr>
              <a:t>Long-Term Management And Support Service </a:t>
            </a:r>
          </a:p>
        </p:txBody>
      </p:sp>
      <p:pic>
        <p:nvPicPr>
          <p:cNvPr id="6" name="Content Placeholder 5">
            <a:extLst>
              <a:ext uri="{FF2B5EF4-FFF2-40B4-BE49-F238E27FC236}">
                <a16:creationId xmlns:a16="http://schemas.microsoft.com/office/drawing/2014/main" id="{D2536F4E-339C-7FF6-0FEC-8B7FBAF9D2F1}"/>
              </a:ext>
            </a:extLst>
          </p:cNvPr>
          <p:cNvPicPr>
            <a:picLocks noGrp="1" noChangeAspect="1"/>
          </p:cNvPicPr>
          <p:nvPr>
            <p:ph sz="half" idx="2"/>
          </p:nvPr>
        </p:nvPicPr>
        <p:blipFill>
          <a:blip r:embed="rId5"/>
          <a:stretch>
            <a:fillRect/>
          </a:stretch>
        </p:blipFill>
        <p:spPr>
          <a:xfrm>
            <a:off x="643193" y="1449500"/>
            <a:ext cx="5306706" cy="3542226"/>
          </a:xfrm>
          <a:prstGeom prst="rect">
            <a:avLst/>
          </a:prstGeom>
        </p:spPr>
      </p:pic>
      <p:sp>
        <p:nvSpPr>
          <p:cNvPr id="3" name="Content Placeholder 2">
            <a:extLst>
              <a:ext uri="{FF2B5EF4-FFF2-40B4-BE49-F238E27FC236}">
                <a16:creationId xmlns:a16="http://schemas.microsoft.com/office/drawing/2014/main" id="{873BC3AC-B89E-5947-4BDA-70A40FFEACF4}"/>
              </a:ext>
            </a:extLst>
          </p:cNvPr>
          <p:cNvSpPr>
            <a:spLocks noGrp="1"/>
          </p:cNvSpPr>
          <p:nvPr>
            <p:ph sz="half" idx="1"/>
          </p:nvPr>
        </p:nvSpPr>
        <p:spPr>
          <a:xfrm>
            <a:off x="6965379" y="2103043"/>
            <a:ext cx="4981782" cy="5104151"/>
          </a:xfrm>
        </p:spPr>
        <p:txBody>
          <a:bodyPr vert="horz" lIns="91440" tIns="45720" rIns="91440" bIns="45720" rtlCol="0">
            <a:normAutofit/>
          </a:bodyPr>
          <a:lstStyle/>
          <a:p>
            <a:pPr marL="0" marR="0" indent="0">
              <a:spcAft>
                <a:spcPts val="800"/>
              </a:spcAft>
              <a:buNone/>
            </a:pPr>
            <a:r>
              <a:rPr lang="en-US" sz="1800" b="1" dirty="0">
                <a:latin typeface="Arial" panose="020B0604020202020204" pitchFamily="34" charset="0"/>
                <a:cs typeface="Arial" panose="020B0604020202020204" pitchFamily="34" charset="0"/>
              </a:rPr>
              <a:t>Ethical Considerations</a:t>
            </a:r>
            <a:r>
              <a:rPr lang="en-US" sz="1800" dirty="0">
                <a:latin typeface="Arial" panose="020B0604020202020204" pitchFamily="34" charset="0"/>
                <a:cs typeface="Arial" panose="020B0604020202020204" pitchFamily="34" charset="0"/>
              </a:rPr>
              <a:t> – Long term management plan for Sarah and her with type 2 diabetes, Healthcare professionals must respect her right to refuse any treatment. The data from her report needs to be kept confidential, so they can get the desired treatment based on her report (Weaver and Jia, 2025) They should have access to correct and up to date care.</a:t>
            </a:r>
          </a:p>
          <a:p>
            <a:pPr marL="0" marR="0" indent="0">
              <a:spcAft>
                <a:spcPts val="800"/>
              </a:spcAft>
              <a:buNone/>
            </a:pPr>
            <a:r>
              <a:rPr lang="en-US" sz="1800" b="1" dirty="0">
                <a:latin typeface="Arial" panose="020B0604020202020204" pitchFamily="34" charset="0"/>
                <a:cs typeface="Arial" panose="020B0604020202020204" pitchFamily="34" charset="0"/>
              </a:rPr>
              <a:t>Communication</a:t>
            </a:r>
            <a:r>
              <a:rPr lang="en-US" sz="1800" dirty="0">
                <a:latin typeface="Arial" panose="020B0604020202020204" pitchFamily="34" charset="0"/>
                <a:cs typeface="Arial" panose="020B0604020202020204" pitchFamily="34" charset="0"/>
              </a:rPr>
              <a:t> – The Healthcare provider must involve Sarah in decision making about her care. Sarahs family members need to have education on diet, exercise, foot care and the routine of daily living. Clear communication and regular checks of blood sugar levels can support long-term management and support for Sarah to manage Type 2 diabetes effectively. </a:t>
            </a:r>
          </a:p>
          <a:p>
            <a:endParaRPr lang="en-US" sz="1500" dirty="0"/>
          </a:p>
        </p:txBody>
      </p:sp>
      <p:pic>
        <p:nvPicPr>
          <p:cNvPr id="7" name="Audio 6">
            <a:hlinkClick r:id="" action="ppaction://media"/>
            <a:extLst>
              <a:ext uri="{FF2B5EF4-FFF2-40B4-BE49-F238E27FC236}">
                <a16:creationId xmlns:a16="http://schemas.microsoft.com/office/drawing/2014/main" id="{D7F8C213-96DC-DD31-4183-7F6D32D950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4136785"/>
      </p:ext>
    </p:extLst>
  </p:cSld>
  <p:clrMapOvr>
    <a:masterClrMapping/>
  </p:clrMapOvr>
  <mc:AlternateContent xmlns:mc="http://schemas.openxmlformats.org/markup-compatibility/2006">
    <mc:Choice xmlns:p14="http://schemas.microsoft.com/office/powerpoint/2010/main" Requires="p14">
      <p:transition spd="slow" p14:dur="2000" advTm="52871"/>
    </mc:Choice>
    <mc:Fallback>
      <p:transition spd="slow" advTm="52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623BC-6575-8A00-B393-0E930609BA0E}"/>
              </a:ext>
            </a:extLst>
          </p:cNvPr>
          <p:cNvSpPr>
            <a:spLocks noGrp="1"/>
          </p:cNvSpPr>
          <p:nvPr>
            <p:ph type="title"/>
          </p:nvPr>
        </p:nvSpPr>
        <p:spPr>
          <a:xfrm>
            <a:off x="7197213" y="152489"/>
            <a:ext cx="4345858" cy="1658198"/>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Conclusion</a:t>
            </a:r>
          </a:p>
        </p:txBody>
      </p:sp>
      <p:pic>
        <p:nvPicPr>
          <p:cNvPr id="5" name="Picture 4">
            <a:extLst>
              <a:ext uri="{FF2B5EF4-FFF2-40B4-BE49-F238E27FC236}">
                <a16:creationId xmlns:a16="http://schemas.microsoft.com/office/drawing/2014/main" id="{2BA174C9-E18E-0D8F-6F3C-26A11E5ED51C}"/>
              </a:ext>
            </a:extLst>
          </p:cNvPr>
          <p:cNvPicPr>
            <a:picLocks noChangeAspect="1"/>
          </p:cNvPicPr>
          <p:nvPr/>
        </p:nvPicPr>
        <p:blipFill>
          <a:blip r:embed="rId5"/>
          <a:srcRect t="16931"/>
          <a:stretch>
            <a:fillRect/>
          </a:stretch>
        </p:blipFill>
        <p:spPr>
          <a:xfrm>
            <a:off x="643192" y="1995307"/>
            <a:ext cx="5451627" cy="2547344"/>
          </a:xfrm>
          <a:prstGeom prst="rect">
            <a:avLst/>
          </a:prstGeom>
        </p:spPr>
      </p:pic>
      <p:sp>
        <p:nvSpPr>
          <p:cNvPr id="3" name="Content Placeholder 2">
            <a:extLst>
              <a:ext uri="{FF2B5EF4-FFF2-40B4-BE49-F238E27FC236}">
                <a16:creationId xmlns:a16="http://schemas.microsoft.com/office/drawing/2014/main" id="{9DE84B0F-FE74-D7A1-97F0-3F313CDAF634}"/>
              </a:ext>
            </a:extLst>
          </p:cNvPr>
          <p:cNvSpPr>
            <a:spLocks noGrp="1"/>
          </p:cNvSpPr>
          <p:nvPr>
            <p:ph idx="1"/>
          </p:nvPr>
        </p:nvSpPr>
        <p:spPr>
          <a:xfrm>
            <a:off x="6720840" y="1810687"/>
            <a:ext cx="5346242" cy="4755005"/>
          </a:xfrm>
        </p:spPr>
        <p:txBody>
          <a:bodyPr>
            <a:normAutofit/>
          </a:bodyPr>
          <a:lstStyle/>
          <a:p>
            <a:r>
              <a:rPr lang="en-US" sz="2200" dirty="0">
                <a:latin typeface="Arial" panose="020B0604020202020204" pitchFamily="34" charset="0"/>
                <a:cs typeface="Arial" panose="020B0604020202020204" pitchFamily="34" charset="0"/>
              </a:rPr>
              <a:t>In this presentation, I have discussed cardiovascular diseases, focusing on stroke and diabetes and explained how these conditions affect the body functioning. I have explained anatomy and physiology and how these effect the body. I have outlined a care plan for the patient Sarah including lifestyle risk factors and appropriate evidence-based interventions. Overall, this highlights the importance of effective management, prevention strategies and to follow guidelines such as NHS and NICE to improve the patient's outcomes. Also, to ensure safe and effective practice.</a:t>
            </a:r>
          </a:p>
          <a:p>
            <a:pPr marL="0" indent="0">
              <a:buNone/>
            </a:pPr>
            <a:endParaRPr lang="en-US" sz="2200" dirty="0">
              <a:latin typeface="Arial" panose="020B0604020202020204" pitchFamily="34" charset="0"/>
              <a:cs typeface="Arial" panose="020B0604020202020204" pitchFamily="34" charset="0"/>
            </a:endParaRPr>
          </a:p>
        </p:txBody>
      </p:sp>
      <p:pic>
        <p:nvPicPr>
          <p:cNvPr id="8" name="Audio 7">
            <a:hlinkClick r:id="" action="ppaction://media"/>
            <a:extLst>
              <a:ext uri="{FF2B5EF4-FFF2-40B4-BE49-F238E27FC236}">
                <a16:creationId xmlns:a16="http://schemas.microsoft.com/office/drawing/2014/main" id="{9BCE0AF5-7F62-A9BB-7D79-51C204D7F0F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0868568"/>
      </p:ext>
    </p:extLst>
  </p:cSld>
  <p:clrMapOvr>
    <a:masterClrMapping/>
  </p:clrMapOvr>
  <mc:AlternateContent xmlns:mc="http://schemas.openxmlformats.org/markup-compatibility/2006">
    <mc:Choice xmlns:p14="http://schemas.microsoft.com/office/powerpoint/2010/main" Requires="p14">
      <p:transition spd="slow" p14:dur="2000" advTm="51622"/>
    </mc:Choice>
    <mc:Fallback>
      <p:transition spd="slow" advTm="51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0310C-55FC-5ACA-4682-050E29941361}"/>
              </a:ext>
            </a:extLst>
          </p:cNvPr>
          <p:cNvSpPr>
            <a:spLocks noGrp="1"/>
          </p:cNvSpPr>
          <p:nvPr>
            <p:ph type="title"/>
          </p:nvPr>
        </p:nvSpPr>
        <p:spPr>
          <a:xfrm>
            <a:off x="709612" y="0"/>
            <a:ext cx="10772775" cy="1088267"/>
          </a:xfrm>
        </p:spPr>
        <p:txBody>
          <a:bodyPr>
            <a:normAutofit/>
          </a:bodyPr>
          <a:lstStyle/>
          <a:p>
            <a:pPr algn="ctr"/>
            <a:r>
              <a:rPr lang="en-US" sz="3200" u="sng" dirty="0">
                <a:solidFill>
                  <a:schemeClr val="tx1"/>
                </a:solidFill>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1C64B215-4771-ADE8-6F2A-3B9F838A8A2E}"/>
              </a:ext>
            </a:extLst>
          </p:cNvPr>
          <p:cNvSpPr>
            <a:spLocks noGrp="1"/>
          </p:cNvSpPr>
          <p:nvPr>
            <p:ph idx="1"/>
          </p:nvPr>
        </p:nvSpPr>
        <p:spPr>
          <a:xfrm>
            <a:off x="128280" y="846078"/>
            <a:ext cx="11935438" cy="7086600"/>
          </a:xfrm>
        </p:spPr>
        <p:txBody>
          <a:bodyPr>
            <a:noAutofit/>
          </a:bodyPr>
          <a:lstStyle/>
          <a:p>
            <a:endParaRPr lang="en-US" sz="1300" dirty="0">
              <a:latin typeface="Arial" panose="020B0604020202020204" pitchFamily="34" charset="0"/>
              <a:cs typeface="Arial" panose="020B0604020202020204" pitchFamily="34" charset="0"/>
            </a:endParaRPr>
          </a:p>
          <a:p>
            <a:r>
              <a:rPr lang="en-US" sz="1300" dirty="0">
                <a:latin typeface="Arial" panose="020B0604020202020204" pitchFamily="34" charset="0"/>
                <a:cs typeface="Arial" panose="020B0604020202020204" pitchFamily="34" charset="0"/>
              </a:rPr>
              <a:t>Ali, A., Macklin, A. and Nicholls, A. (2025). Type 1 diabetes presenting initially as type 2 diabetes which remitted with lifestyle change. British Journal of Diabetes. </a:t>
            </a:r>
          </a:p>
          <a:p>
            <a:r>
              <a:rPr lang="en-US" sz="1300" dirty="0">
                <a:latin typeface="Arial" panose="020B0604020202020204" pitchFamily="34" charset="0"/>
                <a:cs typeface="Arial" panose="020B0604020202020204" pitchFamily="34" charset="0"/>
              </a:rPr>
              <a:t>Bak, E. and Kostka, J. (2024). Nursing care for a 71-year-old patient suffering from the acute phase of ischemic stroke. Quality in Sport, 20, p.52137. </a:t>
            </a:r>
          </a:p>
          <a:p>
            <a:r>
              <a:rPr lang="en-US" sz="1300" dirty="0">
                <a:latin typeface="Arial" panose="020B0604020202020204" pitchFamily="34" charset="0"/>
                <a:cs typeface="Arial" panose="020B0604020202020204" pitchFamily="34" charset="0"/>
              </a:rPr>
              <a:t>Champion, C. (2023). Risk of Stroke Surges 50% Worldwide – What Can Be Done About It? [online] </a:t>
            </a:r>
            <a:r>
              <a:rPr lang="en-US" sz="1300" dirty="0" err="1">
                <a:latin typeface="Arial" panose="020B0604020202020204" pitchFamily="34" charset="0"/>
                <a:cs typeface="Arial" panose="020B0604020202020204" pitchFamily="34" charset="0"/>
              </a:rPr>
              <a:t>SciTechDaily</a:t>
            </a:r>
            <a:r>
              <a:rPr lang="en-US" sz="1300" dirty="0">
                <a:latin typeface="Arial" panose="020B0604020202020204" pitchFamily="34" charset="0"/>
                <a:cs typeface="Arial" panose="020B0604020202020204" pitchFamily="34" charset="0"/>
              </a:rPr>
              <a:t>. Available at: https://scitechdaily.com/risk-of-stroke-surges-50-worldwide-what-can-be-done-about-it/ [Accessed 3 Mar. 2026].</a:t>
            </a:r>
          </a:p>
          <a:p>
            <a:r>
              <a:rPr lang="en-US" sz="1300" dirty="0">
                <a:latin typeface="Arial" panose="020B0604020202020204" pitchFamily="34" charset="0"/>
                <a:cs typeface="Arial" panose="020B0604020202020204" pitchFamily="34" charset="0"/>
              </a:rPr>
              <a:t>Chen, Q., Wu, M., Tang, Q., Yan, P. and Zhu, L. (2024). Age-Related Alterations in Immune Function and Inflammation: Focus on Ischemic Stroke. Aging and Disease, [online] 15(3), pp.1046–1074. </a:t>
            </a:r>
          </a:p>
          <a:p>
            <a:r>
              <a:rPr lang="en-US" sz="1300" dirty="0">
                <a:latin typeface="Arial" panose="020B0604020202020204" pitchFamily="34" charset="0"/>
                <a:cs typeface="Arial" panose="020B0604020202020204" pitchFamily="34" charset="0"/>
              </a:rPr>
              <a:t>Gu, Y. (2024). Smoking, alcohol consumption, and arterial stiffness: A Mendelian randomization study. Atherosclerosis, 395, p.118035. </a:t>
            </a:r>
          </a:p>
          <a:p>
            <a:r>
              <a:rPr lang="en-US" sz="1300" dirty="0" err="1">
                <a:latin typeface="Arial" panose="020B0604020202020204" pitchFamily="34" charset="0"/>
                <a:cs typeface="Arial" panose="020B0604020202020204" pitchFamily="34" charset="0"/>
              </a:rPr>
              <a:t>Kamolova</a:t>
            </a:r>
            <a:r>
              <a:rPr lang="en-US" sz="1300" dirty="0">
                <a:latin typeface="Arial" panose="020B0604020202020204" pitchFamily="34" charset="0"/>
                <a:cs typeface="Arial" panose="020B0604020202020204" pitchFamily="34" charset="0"/>
              </a:rPr>
              <a:t>, F.E. and </a:t>
            </a:r>
            <a:r>
              <a:rPr lang="en-US" sz="1300" dirty="0" err="1">
                <a:latin typeface="Arial" panose="020B0604020202020204" pitchFamily="34" charset="0"/>
                <a:cs typeface="Arial" panose="020B0604020202020204" pitchFamily="34" charset="0"/>
              </a:rPr>
              <a:t>Djuraev</a:t>
            </a:r>
            <a:r>
              <a:rPr lang="en-US" sz="1300" dirty="0">
                <a:latin typeface="Arial" panose="020B0604020202020204" pitchFamily="34" charset="0"/>
                <a:cs typeface="Arial" panose="020B0604020202020204" pitchFamily="34" charset="0"/>
              </a:rPr>
              <a:t>, J.A. (2024). The effect of diabetes mellitus on the reproductive system of the female body. International journal of medical sciences, 04(08), pp.51–54. </a:t>
            </a:r>
          </a:p>
          <a:p>
            <a:r>
              <a:rPr lang="en-US" sz="1300" dirty="0">
                <a:latin typeface="Arial" panose="020B0604020202020204" pitchFamily="34" charset="0"/>
                <a:cs typeface="Arial" panose="020B0604020202020204" pitchFamily="34" charset="0"/>
              </a:rPr>
              <a:t>Makic, M.B.F. and Martinez-Kratz, M. (2023). Nursing Diagnosis Handbook: An Evidence-Based Guide to Planning Care. 13th ed. Elsevier.</a:t>
            </a:r>
          </a:p>
          <a:p>
            <a:r>
              <a:rPr lang="en-US" sz="1300" dirty="0">
                <a:latin typeface="Arial" panose="020B0604020202020204" pitchFamily="34" charset="0"/>
                <a:cs typeface="Arial" panose="020B0604020202020204" pitchFamily="34" charset="0"/>
              </a:rPr>
              <a:t>NHS (2025). Treatment for Type 2 diabetes. [online] NHS. Available at: https://www.nhs.uk/conditions/type-2-diabetes/treatment/ [Accessed 3 Mar. 2026].</a:t>
            </a:r>
          </a:p>
          <a:p>
            <a:r>
              <a:rPr lang="en-US" sz="1300" dirty="0">
                <a:latin typeface="Arial" panose="020B0604020202020204" pitchFamily="34" charset="0"/>
                <a:cs typeface="Arial" panose="020B0604020202020204" pitchFamily="34" charset="0"/>
              </a:rPr>
              <a:t>NHS England (2021). National Stroke Service Model. [online] Available at: https://www.england.nhs.uk/wp-content/uploads/2021/05/stroke-service-model-may-2021.pdf [Accessed 3 Mar. 2026].</a:t>
            </a:r>
          </a:p>
          <a:p>
            <a:r>
              <a:rPr lang="en-US" sz="1300" dirty="0">
                <a:latin typeface="Arial" panose="020B0604020202020204" pitchFamily="34" charset="0"/>
                <a:cs typeface="Arial" panose="020B0604020202020204" pitchFamily="34" charset="0"/>
              </a:rPr>
              <a:t>NICE (2023). Overview | Stroke rehabilitation in adults | Guidance | NICE. [online] www.nice.org.uk. Available at: https://www.nice.org.uk/guidance/ng236 [Accessed 3 Mar. 2026].</a:t>
            </a:r>
          </a:p>
          <a:p>
            <a:r>
              <a:rPr lang="en-US" sz="1300" dirty="0" err="1">
                <a:latin typeface="Arial" panose="020B0604020202020204" pitchFamily="34" charset="0"/>
                <a:cs typeface="Arial" panose="020B0604020202020204" pitchFamily="34" charset="0"/>
              </a:rPr>
              <a:t>Richardpetrie</a:t>
            </a:r>
            <a:r>
              <a:rPr lang="en-US" sz="1300" dirty="0">
                <a:latin typeface="Arial" panose="020B0604020202020204" pitchFamily="34" charset="0"/>
                <a:cs typeface="Arial" panose="020B0604020202020204" pitchFamily="34" charset="0"/>
              </a:rPr>
              <a:t> (2025). Welcome To Zscaler Directory Authentication. [online] Richardpetrie.com. Available at: https://www.richardpetrie.com/blog/diabetes-and-vision/ [Accessed 3 Mar. 2026].</a:t>
            </a:r>
          </a:p>
          <a:p>
            <a:r>
              <a:rPr lang="en-US" sz="1300" dirty="0">
                <a:latin typeface="Arial" panose="020B0604020202020204" pitchFamily="34" charset="0"/>
                <a:cs typeface="Arial" panose="020B0604020202020204" pitchFamily="34" charset="0"/>
              </a:rPr>
              <a:t>Sharapova, I.N., Konovalova, N.G. and </a:t>
            </a:r>
            <a:r>
              <a:rPr lang="en-US" sz="1300" dirty="0" err="1">
                <a:latin typeface="Arial" panose="020B0604020202020204" pitchFamily="34" charset="0"/>
                <a:cs typeface="Arial" panose="020B0604020202020204" pitchFamily="34" charset="0"/>
              </a:rPr>
              <a:t>Polukarova</a:t>
            </a:r>
            <a:r>
              <a:rPr lang="en-US" sz="1300" dirty="0">
                <a:latin typeface="Arial" panose="020B0604020202020204" pitchFamily="34" charset="0"/>
                <a:cs typeface="Arial" panose="020B0604020202020204" pitchFamily="34" charset="0"/>
              </a:rPr>
              <a:t>, E.A. (2021). Craniosacral therapy with patients suffering from ischemic stroke and hemiparesis. Resort Medicine, (3), pp.120–125. </a:t>
            </a:r>
          </a:p>
          <a:p>
            <a:r>
              <a:rPr lang="en-US" sz="1300" dirty="0">
                <a:latin typeface="Arial" panose="020B0604020202020204" pitchFamily="34" charset="0"/>
                <a:cs typeface="Arial" panose="020B0604020202020204" pitchFamily="34" charset="0"/>
              </a:rPr>
              <a:t>Weaver, R.R. and Jia, Q. (2025). Reading and Understanding Health Research. Taylor &amp; Francis.</a:t>
            </a:r>
          </a:p>
        </p:txBody>
      </p:sp>
      <p:pic>
        <p:nvPicPr>
          <p:cNvPr id="6" name="Audio 5">
            <a:hlinkClick r:id="" action="ppaction://media"/>
            <a:extLst>
              <a:ext uri="{FF2B5EF4-FFF2-40B4-BE49-F238E27FC236}">
                <a16:creationId xmlns:a16="http://schemas.microsoft.com/office/drawing/2014/main" id="{24983286-198B-BD5A-F90E-4DC9195DC4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9750220"/>
      </p:ext>
    </p:extLst>
  </p:cSld>
  <p:clrMapOvr>
    <a:masterClrMapping/>
  </p:clrMapOvr>
  <mc:AlternateContent xmlns:mc="http://schemas.openxmlformats.org/markup-compatibility/2006">
    <mc:Choice xmlns:p14="http://schemas.microsoft.com/office/powerpoint/2010/main" Requires="p14">
      <p:transition spd="slow" p14:dur="2000" advTm="6232"/>
    </mc:Choice>
    <mc:Fallback>
      <p:transition spd="slow" advTm="6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Metropolita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b21b34dca58dc82fd332b91e03668f2">
  <xsd:schema xmlns:xsd="http://www.w3.org/2001/XMLSchema" xmlns:xs="http://www.w3.org/2001/XMLSchema" xmlns:p="http://schemas.microsoft.com/office/2006/metadata/properties" xmlns:ns3="ccfc14db-0f45-423b-b2f5-752f8f8a0ada" targetNamespace="http://schemas.microsoft.com/office/2006/metadata/properties" ma:root="true" ma:fieldsID="4eb76c949a1c474f0db8e833fb46aeb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BEDFB29D-14F5-42D2-83EB-ACC0285DB4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CCF865-EB22-4169-913E-0D82A0CDF6CB}">
  <ds:schemaRefs>
    <ds:schemaRef ds:uri="http://schemas.microsoft.com/sharepoint/v3/contenttype/forms"/>
  </ds:schemaRefs>
</ds:datastoreItem>
</file>

<file path=customXml/itemProps3.xml><?xml version="1.0" encoding="utf-8"?>
<ds:datastoreItem xmlns:ds="http://schemas.openxmlformats.org/officeDocument/2006/customXml" ds:itemID="{8EB4B879-5C2E-4FF7-98D9-05FE3DCE83F9}">
  <ds:schemaRefs>
    <ds:schemaRef ds:uri="http://www.w3.org/XML/1998/namespace"/>
    <ds:schemaRef ds:uri="http://schemas.openxmlformats.org/package/2006/metadata/core-properties"/>
    <ds:schemaRef ds:uri="http://schemas.microsoft.com/office/2006/metadata/properties"/>
    <ds:schemaRef ds:uri="http://schemas.microsoft.com/office/2006/documentManagement/types"/>
    <ds:schemaRef ds:uri="http://purl.org/dc/dcmitype/"/>
    <ds:schemaRef ds:uri="ccfc14db-0f45-423b-b2f5-752f8f8a0ada"/>
    <ds:schemaRef ds:uri="http://purl.org/dc/elements/1.1/"/>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Metropolitan</Template>
  <TotalTime>1163</TotalTime>
  <Words>2025</Words>
  <Application>Microsoft Office PowerPoint</Application>
  <PresentationFormat>Widescreen</PresentationFormat>
  <Paragraphs>93</Paragraphs>
  <Slides>12</Slides>
  <Notes>12</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Metropolitan</vt:lpstr>
      <vt:lpstr>Introduction to Physiology    Student Name: Leanne Fahy   Student Number: 2425000   Module Code: BMHP5023   Assignment Title: Component 2 – Presentation  Lecturer Name: Robert Nartowski </vt:lpstr>
      <vt:lpstr>Introduction</vt:lpstr>
      <vt:lpstr>The Anatomy and Physiology of the body system suffering from Stroke </vt:lpstr>
      <vt:lpstr>Risk Factors and Lifestyle Assessment for a Stroke Patient</vt:lpstr>
      <vt:lpstr>Evidence-Based Nursing Care Plan for a Stroke patient (NHS &amp; NICE Guidelines) </vt:lpstr>
      <vt:lpstr>Long-Term Management and Discharge Planning</vt:lpstr>
      <vt:lpstr>The Anatomy and Physiology Of The Body System For A Diabetes Patient</vt:lpstr>
      <vt:lpstr>Risk Factors &amp; Lifestyle Assessment for a Diabetes Patient</vt:lpstr>
      <vt:lpstr>Care Plan: Evidence-Based Recommendations (NICE/NHS) for a Diabetes Patient</vt:lpstr>
      <vt:lpstr>Long-Term Management And Support Service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Leanne Fahy (2425000)</cp:lastModifiedBy>
  <cp:revision>1</cp:revision>
  <dcterms:created xsi:type="dcterms:W3CDTF">2025-01-06T07:58:08Z</dcterms:created>
  <dcterms:modified xsi:type="dcterms:W3CDTF">2026-03-22T16:07:01Z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