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72" r:id="rId4"/>
    <p:sldId id="258" r:id="rId5"/>
    <p:sldId id="271" r:id="rId6"/>
    <p:sldId id="279" r:id="rId7"/>
    <p:sldId id="269" r:id="rId8"/>
    <p:sldId id="265" r:id="rId9"/>
    <p:sldId id="270" r:id="rId10"/>
    <p:sldId id="267" r:id="rId11"/>
    <p:sldId id="260" r:id="rId12"/>
    <p:sldId id="273" r:id="rId13"/>
    <p:sldId id="274" r:id="rId14"/>
    <p:sldId id="275" r:id="rId15"/>
    <p:sldId id="276" r:id="rId16"/>
    <p:sldId id="277" r:id="rId17"/>
    <p:sldId id="261" r:id="rId18"/>
    <p:sldId id="280" r:id="rId19"/>
    <p:sldId id="263" r:id="rId20"/>
    <p:sldId id="266" r:id="rId21"/>
    <p:sldId id="27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E9D0CB-6517-455D-C45D-4F7562A52C92}" v="623" dt="2026-06-07T16:24:43.131"/>
    <p1510:client id="{1DF3EA4E-28C6-89CF-25FD-D9F7064335C8}" v="281" dt="2026-06-05T18:45:09.913"/>
    <p1510:client id="{1E7EE6D6-2611-7E3B-8313-B4AD3AF863F7}" v="230" dt="2026-06-05T23:50:12.406"/>
    <p1510:client id="{687AA517-B129-7428-305B-73736E947880}" v="1288" dt="2026-06-07T17:33:26.635"/>
    <p1510:client id="{D73C6804-10A1-4DD6-D232-2FFD041862DC}" v="211" dt="2026-06-07T15:36:18.592"/>
    <p1510:client id="{EA04DBF0-1052-9893-EC5A-69C2987E766E}" v="46" dt="2026-06-06T15:28:41.571"/>
    <p1510:client id="{F35AEF15-F8AD-9CBF-B9B1-A74A2026D74B}" v="23" dt="2026-06-07T13:17:08.0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9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isha Cohen (1809604)" userId="S::1809604@student.uwtsd.ac.uk::eda4843d-10ff-413b-94a3-d6ecff863986" providerId="AD" clId="Web-{96C05B61-CF50-60D3-D008-D23E50AEC814}"/>
    <pc:docChg chg="addSld modSld sldOrd">
      <pc:chgData name="Neisha Cohen (1809604)" userId="S::1809604@student.uwtsd.ac.uk::eda4843d-10ff-413b-94a3-d6ecff863986" providerId="AD" clId="Web-{96C05B61-CF50-60D3-D008-D23E50AEC814}" dt="2026-05-30T20:15:28.088" v="198"/>
      <pc:docMkLst>
        <pc:docMk/>
      </pc:docMkLst>
      <pc:sldChg chg="addSp modSp new">
        <pc:chgData name="Neisha Cohen (1809604)" userId="S::1809604@student.uwtsd.ac.uk::eda4843d-10ff-413b-94a3-d6ecff863986" providerId="AD" clId="Web-{96C05B61-CF50-60D3-D008-D23E50AEC814}" dt="2026-05-30T20:15:28.088" v="198"/>
        <pc:sldMkLst>
          <pc:docMk/>
          <pc:sldMk cId="1421378437" sldId="264"/>
        </pc:sldMkLst>
        <pc:spChg chg="mod">
          <ac:chgData name="Neisha Cohen (1809604)" userId="S::1809604@student.uwtsd.ac.uk::eda4843d-10ff-413b-94a3-d6ecff863986" providerId="AD" clId="Web-{96C05B61-CF50-60D3-D008-D23E50AEC814}" dt="2026-05-30T20:13:49.819" v="197" actId="1076"/>
          <ac:spMkLst>
            <pc:docMk/>
            <pc:sldMk cId="1421378437" sldId="264"/>
            <ac:spMk id="2" creationId="{36FBA408-956A-3C8E-4077-9E4568B23CCD}"/>
          </ac:spMkLst>
        </pc:spChg>
        <pc:spChg chg="mod">
          <ac:chgData name="Neisha Cohen (1809604)" userId="S::1809604@student.uwtsd.ac.uk::eda4843d-10ff-413b-94a3-d6ecff863986" providerId="AD" clId="Web-{96C05B61-CF50-60D3-D008-D23E50AEC814}" dt="2026-05-30T20:13:25.896" v="196" actId="1076"/>
          <ac:spMkLst>
            <pc:docMk/>
            <pc:sldMk cId="1421378437" sldId="264"/>
            <ac:spMk id="3" creationId="{72B0F5EA-7CD7-3F04-DA51-BD72D176A520}"/>
          </ac:spMkLst>
        </pc:spChg>
        <pc:spChg chg="add">
          <ac:chgData name="Neisha Cohen (1809604)" userId="S::1809604@student.uwtsd.ac.uk::eda4843d-10ff-413b-94a3-d6ecff863986" providerId="AD" clId="Web-{96C05B61-CF50-60D3-D008-D23E50AEC814}" dt="2026-05-30T20:15:28.088" v="198"/>
          <ac:spMkLst>
            <pc:docMk/>
            <pc:sldMk cId="1421378437" sldId="264"/>
            <ac:spMk id="4" creationId="{B1588322-5D81-595B-D65D-2CD7FDC53900}"/>
          </ac:spMkLst>
        </pc:spChg>
      </pc:sldChg>
    </pc:docChg>
  </pc:docChgLst>
  <pc:docChgLst>
    <pc:chgData name="Darcy Wallace (2542006)" userId="S::2542006@student.uwtsd.ac.uk::6d8dbdbb-47cb-4005-a702-88788cab1de6" providerId="AD" clId="Web-{EA04DBF0-1052-9893-EC5A-69C2987E766E}"/>
    <pc:docChg chg="addSld modSld">
      <pc:chgData name="Darcy Wallace (2542006)" userId="S::2542006@student.uwtsd.ac.uk::6d8dbdbb-47cb-4005-a702-88788cab1de6" providerId="AD" clId="Web-{EA04DBF0-1052-9893-EC5A-69C2987E766E}" dt="2026-06-06T15:28:41.571" v="127"/>
      <pc:docMkLst>
        <pc:docMk/>
      </pc:docMkLst>
      <pc:sldChg chg="addSp delSp modSp">
        <pc:chgData name="Darcy Wallace (2542006)" userId="S::2542006@student.uwtsd.ac.uk::6d8dbdbb-47cb-4005-a702-88788cab1de6" providerId="AD" clId="Web-{EA04DBF0-1052-9893-EC5A-69C2987E766E}" dt="2026-06-06T15:28:41.571" v="127"/>
        <pc:sldMkLst>
          <pc:docMk/>
          <pc:sldMk cId="4244681975" sldId="272"/>
        </pc:sldMkLst>
        <pc:spChg chg="mod">
          <ac:chgData name="Darcy Wallace (2542006)" userId="S::2542006@student.uwtsd.ac.uk::6d8dbdbb-47cb-4005-a702-88788cab1de6" providerId="AD" clId="Web-{EA04DBF0-1052-9893-EC5A-69C2987E766E}" dt="2026-06-06T15:27:36.241" v="116" actId="20577"/>
          <ac:spMkLst>
            <pc:docMk/>
            <pc:sldMk cId="4244681975" sldId="272"/>
            <ac:spMk id="447" creationId="{8313DA07-9F32-BCF5-A240-CC43792FE78C}"/>
          </ac:spMkLst>
        </pc:spChg>
        <pc:spChg chg="add del mod">
          <ac:chgData name="Darcy Wallace (2542006)" userId="S::2542006@student.uwtsd.ac.uk::6d8dbdbb-47cb-4005-a702-88788cab1de6" providerId="AD" clId="Web-{EA04DBF0-1052-9893-EC5A-69C2987E766E}" dt="2026-06-06T15:28:41.571" v="127"/>
          <ac:spMkLst>
            <pc:docMk/>
            <pc:sldMk cId="4244681975" sldId="272"/>
            <ac:spMk id="970" creationId="{F81E83A7-89AE-90E8-FB2F-59A342A7D5C8}"/>
          </ac:spMkLst>
        </pc:spChg>
        <pc:graphicFrameChg chg="del modGraphic">
          <ac:chgData name="Darcy Wallace (2542006)" userId="S::2542006@student.uwtsd.ac.uk::6d8dbdbb-47cb-4005-a702-88788cab1de6" providerId="AD" clId="Web-{EA04DBF0-1052-9893-EC5A-69C2987E766E}" dt="2026-06-06T15:27:09.959" v="113"/>
          <ac:graphicFrameMkLst>
            <pc:docMk/>
            <pc:sldMk cId="4244681975" sldId="272"/>
            <ac:graphicFrameMk id="448" creationId="{5274FD46-8D12-0CFE-17D5-C10D017311A2}"/>
          </ac:graphicFrameMkLst>
        </pc:graphicFrameChg>
        <pc:picChg chg="add mod">
          <ac:chgData name="Darcy Wallace (2542006)" userId="S::2542006@student.uwtsd.ac.uk::6d8dbdbb-47cb-4005-a702-88788cab1de6" providerId="AD" clId="Web-{EA04DBF0-1052-9893-EC5A-69C2987E766E}" dt="2026-06-06T15:28:25.117" v="124" actId="1076"/>
          <ac:picMkLst>
            <pc:docMk/>
            <pc:sldMk cId="4244681975" sldId="272"/>
            <ac:picMk id="969" creationId="{9D77206E-E190-F512-0420-D44A3B17A5EC}"/>
          </ac:picMkLst>
        </pc:picChg>
      </pc:sldChg>
      <pc:sldChg chg="modSp new">
        <pc:chgData name="Darcy Wallace (2542006)" userId="S::2542006@student.uwtsd.ac.uk::6d8dbdbb-47cb-4005-a702-88788cab1de6" providerId="AD" clId="Web-{EA04DBF0-1052-9893-EC5A-69C2987E766E}" dt="2026-06-06T05:45:52.357" v="27" actId="20577"/>
        <pc:sldMkLst>
          <pc:docMk/>
          <pc:sldMk cId="2183223602" sldId="279"/>
        </pc:sldMkLst>
        <pc:spChg chg="mod">
          <ac:chgData name="Darcy Wallace (2542006)" userId="S::2542006@student.uwtsd.ac.uk::6d8dbdbb-47cb-4005-a702-88788cab1de6" providerId="AD" clId="Web-{EA04DBF0-1052-9893-EC5A-69C2987E766E}" dt="2026-06-06T05:45:52.357" v="27" actId="20577"/>
          <ac:spMkLst>
            <pc:docMk/>
            <pc:sldMk cId="2183223602" sldId="279"/>
            <ac:spMk id="2" creationId="{BAE15FF0-3BFA-9836-7E53-DEE2709AD557}"/>
          </ac:spMkLst>
        </pc:spChg>
      </pc:sldChg>
    </pc:docChg>
  </pc:docChgLst>
  <pc:docChgLst>
    <pc:chgData name="Darcy Wallace (2542006)" userId="S::2542006@student.uwtsd.ac.uk::6d8dbdbb-47cb-4005-a702-88788cab1de6" providerId="AD" clId="Web-{30BB017A-B834-172C-BD42-077ADD914056}"/>
    <pc:docChg chg="addSld modSld">
      <pc:chgData name="Darcy Wallace (2542006)" userId="S::2542006@student.uwtsd.ac.uk::6d8dbdbb-47cb-4005-a702-88788cab1de6" providerId="AD" clId="Web-{30BB017A-B834-172C-BD42-077ADD914056}" dt="2026-05-29T20:22:52.511" v="375" actId="20577"/>
      <pc:docMkLst>
        <pc:docMk/>
      </pc:docMkLst>
      <pc:sldChg chg="modSp">
        <pc:chgData name="Darcy Wallace (2542006)" userId="S::2542006@student.uwtsd.ac.uk::6d8dbdbb-47cb-4005-a702-88788cab1de6" providerId="AD" clId="Web-{30BB017A-B834-172C-BD42-077ADD914056}" dt="2026-05-29T20:22:52.511" v="375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30BB017A-B834-172C-BD42-077ADD914056}" dt="2026-05-29T20:11:37.252" v="368" actId="20577"/>
          <ac:spMkLst>
            <pc:docMk/>
            <pc:sldMk cId="1093954299" sldId="258"/>
            <ac:spMk id="2" creationId="{E4037134-FC32-E7A4-E474-07DF705AC05A}"/>
          </ac:spMkLst>
        </pc:spChg>
        <pc:spChg chg="mod">
          <ac:chgData name="Darcy Wallace (2542006)" userId="S::2542006@student.uwtsd.ac.uk::6d8dbdbb-47cb-4005-a702-88788cab1de6" providerId="AD" clId="Web-{30BB017A-B834-172C-BD42-077ADD914056}" dt="2026-05-29T20:22:52.511" v="375" actId="20577"/>
          <ac:spMkLst>
            <pc:docMk/>
            <pc:sldMk cId="1093954299" sldId="258"/>
            <ac:spMk id="3" creationId="{50D1227D-A367-CC82-034F-5CFE661DFE1C}"/>
          </ac:spMkLst>
        </pc:spChg>
      </pc:sldChg>
      <pc:sldChg chg="modSp new">
        <pc:chgData name="Darcy Wallace (2542006)" userId="S::2542006@student.uwtsd.ac.uk::6d8dbdbb-47cb-4005-a702-88788cab1de6" providerId="AD" clId="Web-{30BB017A-B834-172C-BD42-077ADD914056}" dt="2026-05-29T10:11:01.956" v="284" actId="20577"/>
        <pc:sldMkLst>
          <pc:docMk/>
          <pc:sldMk cId="2553115427" sldId="263"/>
        </pc:sldMkLst>
        <pc:spChg chg="mod">
          <ac:chgData name="Darcy Wallace (2542006)" userId="S::2542006@student.uwtsd.ac.uk::6d8dbdbb-47cb-4005-a702-88788cab1de6" providerId="AD" clId="Web-{30BB017A-B834-172C-BD42-077ADD914056}" dt="2026-05-29T09:39:21.765" v="278" actId="20577"/>
          <ac:spMkLst>
            <pc:docMk/>
            <pc:sldMk cId="2553115427" sldId="263"/>
            <ac:spMk id="2" creationId="{41699D0C-6DE7-A1DE-9C07-3122DD0DD7C1}"/>
          </ac:spMkLst>
        </pc:spChg>
        <pc:spChg chg="mod">
          <ac:chgData name="Darcy Wallace (2542006)" userId="S::2542006@student.uwtsd.ac.uk::6d8dbdbb-47cb-4005-a702-88788cab1de6" providerId="AD" clId="Web-{30BB017A-B834-172C-BD42-077ADD914056}" dt="2026-05-29T10:11:01.956" v="284" actId="20577"/>
          <ac:spMkLst>
            <pc:docMk/>
            <pc:sldMk cId="2553115427" sldId="263"/>
            <ac:spMk id="3" creationId="{BB3DE937-C330-9DB1-DCF4-8E10399E9C0A}"/>
          </ac:spMkLst>
        </pc:spChg>
      </pc:sldChg>
    </pc:docChg>
  </pc:docChgLst>
  <pc:docChgLst>
    <pc:chgData name="Darcy Wallace (2542006)" userId="S::2542006@student.uwtsd.ac.uk::6d8dbdbb-47cb-4005-a702-88788cab1de6" providerId="AD" clId="Web-{2F0AC782-4D9D-D9E1-66D2-9AE845520509}"/>
    <pc:docChg chg="addSld modSld">
      <pc:chgData name="Darcy Wallace (2542006)" userId="S::2542006@student.uwtsd.ac.uk::6d8dbdbb-47cb-4005-a702-88788cab1de6" providerId="AD" clId="Web-{2F0AC782-4D9D-D9E1-66D2-9AE845520509}" dt="2026-05-28T16:23:08.123" v="168" actId="20577"/>
      <pc:docMkLst>
        <pc:docMk/>
      </pc:docMkLst>
      <pc:sldChg chg="modSp">
        <pc:chgData name="Darcy Wallace (2542006)" userId="S::2542006@student.uwtsd.ac.uk::6d8dbdbb-47cb-4005-a702-88788cab1de6" providerId="AD" clId="Web-{2F0AC782-4D9D-D9E1-66D2-9AE845520509}" dt="2026-05-28T16:23:08.123" v="168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2F0AC782-4D9D-D9E1-66D2-9AE845520509}" dt="2026-05-28T16:08:06.238" v="8" actId="20577"/>
          <ac:spMkLst>
            <pc:docMk/>
            <pc:sldMk cId="1093954299" sldId="258"/>
            <ac:spMk id="2" creationId="{E4037134-FC32-E7A4-E474-07DF705AC05A}"/>
          </ac:spMkLst>
        </pc:spChg>
        <pc:spChg chg="mod">
          <ac:chgData name="Darcy Wallace (2542006)" userId="S::2542006@student.uwtsd.ac.uk::6d8dbdbb-47cb-4005-a702-88788cab1de6" providerId="AD" clId="Web-{2F0AC782-4D9D-D9E1-66D2-9AE845520509}" dt="2026-05-28T16:23:08.123" v="168" actId="20577"/>
          <ac:spMkLst>
            <pc:docMk/>
            <pc:sldMk cId="1093954299" sldId="258"/>
            <ac:spMk id="3" creationId="{50D1227D-A367-CC82-034F-5CFE661DFE1C}"/>
          </ac:spMkLst>
        </pc:spChg>
      </pc:sldChg>
    </pc:docChg>
  </pc:docChgLst>
  <pc:docChgLst>
    <pc:chgData name="Darcy Wallace (2542006)" userId="S::2542006@student.uwtsd.ac.uk::6d8dbdbb-47cb-4005-a702-88788cab1de6" providerId="AD" clId="Web-{93822C21-1F55-503F-5541-D053AB51C6FA}"/>
    <pc:docChg chg="modSld">
      <pc:chgData name="Darcy Wallace (2542006)" userId="S::2542006@student.uwtsd.ac.uk::6d8dbdbb-47cb-4005-a702-88788cab1de6" providerId="AD" clId="Web-{93822C21-1F55-503F-5541-D053AB51C6FA}" dt="2026-06-03T18:00:39.210" v="147" actId="20577"/>
      <pc:docMkLst>
        <pc:docMk/>
      </pc:docMkLst>
      <pc:sldChg chg="modSp addAnim">
        <pc:chgData name="Darcy Wallace (2542006)" userId="S::2542006@student.uwtsd.ac.uk::6d8dbdbb-47cb-4005-a702-88788cab1de6" providerId="AD" clId="Web-{93822C21-1F55-503F-5541-D053AB51C6FA}" dt="2026-06-03T18:00:39.210" v="147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93822C21-1F55-503F-5541-D053AB51C6FA}" dt="2026-06-03T18:00:39.210" v="147" actId="20577"/>
          <ac:spMkLst>
            <pc:docMk/>
            <pc:sldMk cId="1093954299" sldId="258"/>
            <ac:spMk id="2" creationId="{E4037134-FC32-E7A4-E474-07DF705AC05A}"/>
          </ac:spMkLst>
        </pc:spChg>
        <pc:spChg chg="mod">
          <ac:chgData name="Darcy Wallace (2542006)" userId="S::2542006@student.uwtsd.ac.uk::6d8dbdbb-47cb-4005-a702-88788cab1de6" providerId="AD" clId="Web-{93822C21-1F55-503F-5541-D053AB51C6FA}" dt="2026-06-03T17:53:56.821" v="144" actId="20577"/>
          <ac:spMkLst>
            <pc:docMk/>
            <pc:sldMk cId="1093954299" sldId="258"/>
            <ac:spMk id="3" creationId="{50D1227D-A367-CC82-034F-5CFE661DFE1C}"/>
          </ac:spMkLst>
        </pc:spChg>
      </pc:sldChg>
    </pc:docChg>
  </pc:docChgLst>
  <pc:docChgLst>
    <pc:chgData name="Darcy Wallace (2542006)" userId="S::2542006@student.uwtsd.ac.uk::6d8dbdbb-47cb-4005-a702-88788cab1de6" providerId="AD" clId="Web-{1DF3EA4E-28C6-89CF-25FD-D9F7064335C8}"/>
    <pc:docChg chg="addSld modSld">
      <pc:chgData name="Darcy Wallace (2542006)" userId="S::2542006@student.uwtsd.ac.uk::6d8dbdbb-47cb-4005-a702-88788cab1de6" providerId="AD" clId="Web-{1DF3EA4E-28C6-89CF-25FD-D9F7064335C8}" dt="2026-06-05T19:24:57.089" v="443" actId="20577"/>
      <pc:docMkLst>
        <pc:docMk/>
      </pc:docMkLst>
      <pc:sldChg chg="addSp delSp modSp new">
        <pc:chgData name="Darcy Wallace (2542006)" userId="S::2542006@student.uwtsd.ac.uk::6d8dbdbb-47cb-4005-a702-88788cab1de6" providerId="AD" clId="Web-{1DF3EA4E-28C6-89CF-25FD-D9F7064335C8}" dt="2026-06-05T19:24:57.089" v="443" actId="20577"/>
        <pc:sldMkLst>
          <pc:docMk/>
          <pc:sldMk cId="4244681975" sldId="272"/>
        </pc:sldMkLst>
        <pc:spChg chg="mod">
          <ac:chgData name="Darcy Wallace (2542006)" userId="S::2542006@student.uwtsd.ac.uk::6d8dbdbb-47cb-4005-a702-88788cab1de6" providerId="AD" clId="Web-{1DF3EA4E-28C6-89CF-25FD-D9F7064335C8}" dt="2026-06-05T17:20:31.281" v="28" actId="20577"/>
          <ac:spMkLst>
            <pc:docMk/>
            <pc:sldMk cId="4244681975" sldId="272"/>
            <ac:spMk id="2" creationId="{7950609E-DDE1-5D74-C8BF-E017FDE22255}"/>
          </ac:spMkLst>
        </pc:spChg>
        <pc:spChg chg="add mod">
          <ac:chgData name="Darcy Wallace (2542006)" userId="S::2542006@student.uwtsd.ac.uk::6d8dbdbb-47cb-4005-a702-88788cab1de6" providerId="AD" clId="Web-{1DF3EA4E-28C6-89CF-25FD-D9F7064335C8}" dt="2026-06-05T18:45:09.913" v="439" actId="20577"/>
          <ac:spMkLst>
            <pc:docMk/>
            <pc:sldMk cId="4244681975" sldId="272"/>
            <ac:spMk id="447" creationId="{8313DA07-9F32-BCF5-A240-CC43792FE78C}"/>
          </ac:spMkLst>
        </pc:spChg>
      </pc:sldChg>
    </pc:docChg>
  </pc:docChgLst>
  <pc:docChgLst>
    <pc:chgData name="Darcy Wallace (2542006)" userId="S::2542006@student.uwtsd.ac.uk::6d8dbdbb-47cb-4005-a702-88788cab1de6" providerId="AD" clId="Web-{1DE9D0CB-6517-455D-C45D-4F7562A52C92}"/>
    <pc:docChg chg="modSld sldOrd">
      <pc:chgData name="Darcy Wallace (2542006)" userId="S::2542006@student.uwtsd.ac.uk::6d8dbdbb-47cb-4005-a702-88788cab1de6" providerId="AD" clId="Web-{1DE9D0CB-6517-455D-C45D-4F7562A52C92}" dt="2026-06-07T16:24:43.131" v="593"/>
      <pc:docMkLst>
        <pc:docMk/>
      </pc:docMkLst>
      <pc:sldChg chg="addSp delSp modSp addAnim delAnim">
        <pc:chgData name="Darcy Wallace (2542006)" userId="S::2542006@student.uwtsd.ac.uk::6d8dbdbb-47cb-4005-a702-88788cab1de6" providerId="AD" clId="Web-{1DE9D0CB-6517-455D-C45D-4F7562A52C92}" dt="2026-06-07T16:22:50.534" v="581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1DE9D0CB-6517-455D-C45D-4F7562A52C92}" dt="2026-06-07T15:32:15.342" v="49" actId="20577"/>
          <ac:spMkLst>
            <pc:docMk/>
            <pc:sldMk cId="1093954299" sldId="258"/>
            <ac:spMk id="2" creationId="{E4037134-FC32-E7A4-E474-07DF705AC05A}"/>
          </ac:spMkLst>
        </pc:spChg>
        <pc:spChg chg="mod">
          <ac:chgData name="Darcy Wallace (2542006)" userId="S::2542006@student.uwtsd.ac.uk::6d8dbdbb-47cb-4005-a702-88788cab1de6" providerId="AD" clId="Web-{1DE9D0CB-6517-455D-C45D-4F7562A52C92}" dt="2026-06-07T15:29:02.212" v="4" actId="20577"/>
          <ac:spMkLst>
            <pc:docMk/>
            <pc:sldMk cId="1093954299" sldId="258"/>
            <ac:spMk id="3" creationId="{50D1227D-A367-CC82-034F-5CFE661DFE1C}"/>
          </ac:spMkLst>
        </pc:spChg>
        <pc:spChg chg="add mod">
          <ac:chgData name="Darcy Wallace (2542006)" userId="S::2542006@student.uwtsd.ac.uk::6d8dbdbb-47cb-4005-a702-88788cab1de6" providerId="AD" clId="Web-{1DE9D0CB-6517-455D-C45D-4F7562A52C92}" dt="2026-06-07T15:31:05.824" v="19" actId="1076"/>
          <ac:spMkLst>
            <pc:docMk/>
            <pc:sldMk cId="1093954299" sldId="258"/>
            <ac:spMk id="4" creationId="{8D5233FA-70D9-ED4E-DBD3-FC6B3975A68D}"/>
          </ac:spMkLst>
        </pc:spChg>
        <pc:spChg chg="add mod">
          <ac:chgData name="Darcy Wallace (2542006)" userId="S::2542006@student.uwtsd.ac.uk::6d8dbdbb-47cb-4005-a702-88788cab1de6" providerId="AD" clId="Web-{1DE9D0CB-6517-455D-C45D-4F7562A52C92}" dt="2026-06-07T15:31:13.887" v="20" actId="1076"/>
          <ac:spMkLst>
            <pc:docMk/>
            <pc:sldMk cId="1093954299" sldId="258"/>
            <ac:spMk id="5" creationId="{D93F45B6-6BE3-D7D7-E585-156AC777B05B}"/>
          </ac:spMkLst>
        </pc:spChg>
        <pc:spChg chg="add mod">
          <ac:chgData name="Darcy Wallace (2542006)" userId="S::2542006@student.uwtsd.ac.uk::6d8dbdbb-47cb-4005-a702-88788cab1de6" providerId="AD" clId="Web-{1DE9D0CB-6517-455D-C45D-4F7562A52C92}" dt="2026-06-07T15:41:24.700" v="103" actId="20577"/>
          <ac:spMkLst>
            <pc:docMk/>
            <pc:sldMk cId="1093954299" sldId="258"/>
            <ac:spMk id="6" creationId="{58DF7058-1792-2F0F-D4DC-A67C609BDA98}"/>
          </ac:spMkLst>
        </pc:spChg>
        <pc:spChg chg="add mod">
          <ac:chgData name="Darcy Wallace (2542006)" userId="S::2542006@student.uwtsd.ac.uk::6d8dbdbb-47cb-4005-a702-88788cab1de6" providerId="AD" clId="Web-{1DE9D0CB-6517-455D-C45D-4F7562A52C92}" dt="2026-06-07T15:41:35.841" v="104" actId="20577"/>
          <ac:spMkLst>
            <pc:docMk/>
            <pc:sldMk cId="1093954299" sldId="258"/>
            <ac:spMk id="7" creationId="{CC989F44-5518-0E82-BA85-8C4B27B1EACF}"/>
          </ac:spMkLst>
        </pc:spChg>
        <pc:spChg chg="add mod">
          <ac:chgData name="Darcy Wallace (2542006)" userId="S::2542006@student.uwtsd.ac.uk::6d8dbdbb-47cb-4005-a702-88788cab1de6" providerId="AD" clId="Web-{1DE9D0CB-6517-455D-C45D-4F7562A52C92}" dt="2026-06-07T15:39:21.275" v="97" actId="20577"/>
          <ac:spMkLst>
            <pc:docMk/>
            <pc:sldMk cId="1093954299" sldId="258"/>
            <ac:spMk id="8" creationId="{83C5511C-1A44-08D7-0A5E-160F4A64CAA2}"/>
          </ac:spMkLst>
        </pc:spChg>
        <pc:spChg chg="add del">
          <ac:chgData name="Darcy Wallace (2542006)" userId="S::2542006@student.uwtsd.ac.uk::6d8dbdbb-47cb-4005-a702-88788cab1de6" providerId="AD" clId="Web-{1DE9D0CB-6517-455D-C45D-4F7562A52C92}" dt="2026-06-07T15:39:48.510" v="99"/>
          <ac:spMkLst>
            <pc:docMk/>
            <pc:sldMk cId="1093954299" sldId="258"/>
            <ac:spMk id="9" creationId="{B8951EF6-7C69-CE9B-9187-CA06CFBCD7A6}"/>
          </ac:spMkLst>
        </pc:spChg>
        <pc:picChg chg="add mod">
          <ac:chgData name="Darcy Wallace (2542006)" userId="S::2542006@student.uwtsd.ac.uk::6d8dbdbb-47cb-4005-a702-88788cab1de6" providerId="AD" clId="Web-{1DE9D0CB-6517-455D-C45D-4F7562A52C92}" dt="2026-06-07T15:43:30.828" v="107" actId="1076"/>
          <ac:picMkLst>
            <pc:docMk/>
            <pc:sldMk cId="1093954299" sldId="258"/>
            <ac:picMk id="10" creationId="{F090A8C6-A350-B5B3-E7C7-F5266955E016}"/>
          </ac:picMkLst>
        </pc:picChg>
      </pc:sldChg>
      <pc:sldChg chg="ord">
        <pc:chgData name="Darcy Wallace (2542006)" userId="S::2542006@student.uwtsd.ac.uk::6d8dbdbb-47cb-4005-a702-88788cab1de6" providerId="AD" clId="Web-{1DE9D0CB-6517-455D-C45D-4F7562A52C92}" dt="2026-06-07T16:05:42.754" v="324"/>
        <pc:sldMkLst>
          <pc:docMk/>
          <pc:sldMk cId="3147054321" sldId="260"/>
        </pc:sldMkLst>
      </pc:sldChg>
      <pc:sldChg chg="modSp">
        <pc:chgData name="Darcy Wallace (2542006)" userId="S::2542006@student.uwtsd.ac.uk::6d8dbdbb-47cb-4005-a702-88788cab1de6" providerId="AD" clId="Web-{1DE9D0CB-6517-455D-C45D-4F7562A52C92}" dt="2026-06-07T16:21:19.141" v="580" actId="20577"/>
        <pc:sldMkLst>
          <pc:docMk/>
          <pc:sldMk cId="2553115427" sldId="263"/>
        </pc:sldMkLst>
        <pc:spChg chg="mod">
          <ac:chgData name="Darcy Wallace (2542006)" userId="S::2542006@student.uwtsd.ac.uk::6d8dbdbb-47cb-4005-a702-88788cab1de6" providerId="AD" clId="Web-{1DE9D0CB-6517-455D-C45D-4F7562A52C92}" dt="2026-06-07T16:21:19.141" v="580" actId="20577"/>
          <ac:spMkLst>
            <pc:docMk/>
            <pc:sldMk cId="2553115427" sldId="263"/>
            <ac:spMk id="3" creationId="{BB3DE937-C330-9DB1-DCF4-8E10399E9C0A}"/>
          </ac:spMkLst>
        </pc:spChg>
      </pc:sldChg>
      <pc:sldChg chg="ord">
        <pc:chgData name="Darcy Wallace (2542006)" userId="S::2542006@student.uwtsd.ac.uk::6d8dbdbb-47cb-4005-a702-88788cab1de6" providerId="AD" clId="Web-{1DE9D0CB-6517-455D-C45D-4F7562A52C92}" dt="2026-06-07T16:05:34.223" v="323"/>
        <pc:sldMkLst>
          <pc:docMk/>
          <pc:sldMk cId="3485411522" sldId="267"/>
        </pc:sldMkLst>
      </pc:sldChg>
      <pc:sldChg chg="addSp delSp modSp addAnim delAnim">
        <pc:chgData name="Darcy Wallace (2542006)" userId="S::2542006@student.uwtsd.ac.uk::6d8dbdbb-47cb-4005-a702-88788cab1de6" providerId="AD" clId="Web-{1DE9D0CB-6517-455D-C45D-4F7562A52C92}" dt="2026-06-07T16:23:21.519" v="585"/>
        <pc:sldMkLst>
          <pc:docMk/>
          <pc:sldMk cId="3551299673" sldId="271"/>
        </pc:sldMkLst>
        <pc:spChg chg="mod">
          <ac:chgData name="Darcy Wallace (2542006)" userId="S::2542006@student.uwtsd.ac.uk::6d8dbdbb-47cb-4005-a702-88788cab1de6" providerId="AD" clId="Web-{1DE9D0CB-6517-455D-C45D-4F7562A52C92}" dt="2026-06-07T15:52:51.860" v="303" actId="20577"/>
          <ac:spMkLst>
            <pc:docMk/>
            <pc:sldMk cId="3551299673" sldId="271"/>
            <ac:spMk id="3" creationId="{906CC217-145E-C98B-2048-61EFA922BCD3}"/>
          </ac:spMkLst>
        </pc:spChg>
        <pc:spChg chg="add del mod">
          <ac:chgData name="Darcy Wallace (2542006)" userId="S::2542006@student.uwtsd.ac.uk::6d8dbdbb-47cb-4005-a702-88788cab1de6" providerId="AD" clId="Web-{1DE9D0CB-6517-455D-C45D-4F7562A52C92}" dt="2026-06-07T15:54:03.580" v="310"/>
          <ac:spMkLst>
            <pc:docMk/>
            <pc:sldMk cId="3551299673" sldId="271"/>
            <ac:spMk id="5" creationId="{2BBCB3C8-696A-F5C4-B8CE-75A4D06EA58A}"/>
          </ac:spMkLst>
        </pc:spChg>
        <pc:spChg chg="add del mod">
          <ac:chgData name="Darcy Wallace (2542006)" userId="S::2542006@student.uwtsd.ac.uk::6d8dbdbb-47cb-4005-a702-88788cab1de6" providerId="AD" clId="Web-{1DE9D0CB-6517-455D-C45D-4F7562A52C92}" dt="2026-06-07T15:59:11.120" v="322"/>
          <ac:spMkLst>
            <pc:docMk/>
            <pc:sldMk cId="3551299673" sldId="271"/>
            <ac:spMk id="8" creationId="{C9D6573E-84C7-EC9B-BC52-9DBAE833AC35}"/>
          </ac:spMkLst>
        </pc:spChg>
        <pc:picChg chg="add mod">
          <ac:chgData name="Darcy Wallace (2542006)" userId="S::2542006@student.uwtsd.ac.uk::6d8dbdbb-47cb-4005-a702-88788cab1de6" providerId="AD" clId="Web-{1DE9D0CB-6517-455D-C45D-4F7562A52C92}" dt="2026-06-07T15:54:18.332" v="311" actId="1076"/>
          <ac:picMkLst>
            <pc:docMk/>
            <pc:sldMk cId="3551299673" sldId="271"/>
            <ac:picMk id="4" creationId="{CDD1D888-E4E8-D93B-E6F8-457E43D5853D}"/>
          </ac:picMkLst>
        </pc:picChg>
        <pc:picChg chg="add mod">
          <ac:chgData name="Darcy Wallace (2542006)" userId="S::2542006@student.uwtsd.ac.uk::6d8dbdbb-47cb-4005-a702-88788cab1de6" providerId="AD" clId="Web-{1DE9D0CB-6517-455D-C45D-4F7562A52C92}" dt="2026-06-07T15:58:59.635" v="320" actId="14100"/>
          <ac:picMkLst>
            <pc:docMk/>
            <pc:sldMk cId="3551299673" sldId="271"/>
            <ac:picMk id="7" creationId="{16F07243-F797-FEA6-1D3B-4B0E8D2C51AF}"/>
          </ac:picMkLst>
        </pc:picChg>
      </pc:sldChg>
      <pc:sldChg chg="addSp delSp modSp addAnim delAnim">
        <pc:chgData name="Darcy Wallace (2542006)" userId="S::2542006@student.uwtsd.ac.uk::6d8dbdbb-47cb-4005-a702-88788cab1de6" providerId="AD" clId="Web-{1DE9D0CB-6517-455D-C45D-4F7562A52C92}" dt="2026-06-07T16:24:43.131" v="593"/>
        <pc:sldMkLst>
          <pc:docMk/>
          <pc:sldMk cId="2183223602" sldId="279"/>
        </pc:sldMkLst>
        <pc:spChg chg="mod">
          <ac:chgData name="Darcy Wallace (2542006)" userId="S::2542006@student.uwtsd.ac.uk::6d8dbdbb-47cb-4005-a702-88788cab1de6" providerId="AD" clId="Web-{1DE9D0CB-6517-455D-C45D-4F7562A52C92}" dt="2026-06-07T16:18:09.665" v="538" actId="20577"/>
          <ac:spMkLst>
            <pc:docMk/>
            <pc:sldMk cId="2183223602" sldId="279"/>
            <ac:spMk id="3" creationId="{F9DD7DB0-338D-2CC1-85A4-85F999DD5337}"/>
          </ac:spMkLst>
        </pc:spChg>
        <pc:spChg chg="add del mod">
          <ac:chgData name="Darcy Wallace (2542006)" userId="S::2542006@student.uwtsd.ac.uk::6d8dbdbb-47cb-4005-a702-88788cab1de6" providerId="AD" clId="Web-{1DE9D0CB-6517-455D-C45D-4F7562A52C92}" dt="2026-06-07T16:24:43.131" v="593"/>
          <ac:spMkLst>
            <pc:docMk/>
            <pc:sldMk cId="2183223602" sldId="279"/>
            <ac:spMk id="5" creationId="{BA7BC0FB-09A5-45D7-05C8-4C6D0FC9DA1A}"/>
          </ac:spMkLst>
        </pc:spChg>
        <pc:picChg chg="add mod">
          <ac:chgData name="Darcy Wallace (2542006)" userId="S::2542006@student.uwtsd.ac.uk::6d8dbdbb-47cb-4005-a702-88788cab1de6" providerId="AD" clId="Web-{1DE9D0CB-6517-455D-C45D-4F7562A52C92}" dt="2026-06-07T16:24:34.381" v="592" actId="1076"/>
          <ac:picMkLst>
            <pc:docMk/>
            <pc:sldMk cId="2183223602" sldId="279"/>
            <ac:picMk id="4" creationId="{9A105263-488B-F889-7C96-5B50A7927560}"/>
          </ac:picMkLst>
        </pc:picChg>
      </pc:sldChg>
    </pc:docChg>
  </pc:docChgLst>
  <pc:docChgLst>
    <pc:chgData name="Neisha Cohen (1809604)" userId="S::1809604@student.uwtsd.ac.uk::eda4843d-10ff-413b-94a3-d6ecff863986" providerId="AD" clId="Web-{F35AEF15-F8AD-9CBF-B9B1-A74A2026D74B}"/>
    <pc:docChg chg="modSld">
      <pc:chgData name="Neisha Cohen (1809604)" userId="S::1809604@student.uwtsd.ac.uk::eda4843d-10ff-413b-94a3-d6ecff863986" providerId="AD" clId="Web-{F35AEF15-F8AD-9CBF-B9B1-A74A2026D74B}" dt="2026-06-07T13:17:08.059" v="21" actId="1076"/>
      <pc:docMkLst>
        <pc:docMk/>
      </pc:docMkLst>
      <pc:sldChg chg="addSp modSp">
        <pc:chgData name="Neisha Cohen (1809604)" userId="S::1809604@student.uwtsd.ac.uk::eda4843d-10ff-413b-94a3-d6ecff863986" providerId="AD" clId="Web-{F35AEF15-F8AD-9CBF-B9B1-A74A2026D74B}" dt="2026-06-07T13:17:08.059" v="21" actId="1076"/>
        <pc:sldMkLst>
          <pc:docMk/>
          <pc:sldMk cId="492381765" sldId="269"/>
        </pc:sldMkLst>
        <pc:spChg chg="mod">
          <ac:chgData name="Neisha Cohen (1809604)" userId="S::1809604@student.uwtsd.ac.uk::eda4843d-10ff-413b-94a3-d6ecff863986" providerId="AD" clId="Web-{F35AEF15-F8AD-9CBF-B9B1-A74A2026D74B}" dt="2026-06-07T13:17:00.465" v="19" actId="14100"/>
          <ac:spMkLst>
            <pc:docMk/>
            <pc:sldMk cId="492381765" sldId="269"/>
            <ac:spMk id="3" creationId="{30B699FF-CB0E-0B9A-4980-06FCB934CBF8}"/>
          </ac:spMkLst>
        </pc:spChg>
        <pc:spChg chg="add mod">
          <ac:chgData name="Neisha Cohen (1809604)" userId="S::1809604@student.uwtsd.ac.uk::eda4843d-10ff-413b-94a3-d6ecff863986" providerId="AD" clId="Web-{F35AEF15-F8AD-9CBF-B9B1-A74A2026D74B}" dt="2026-06-07T13:14:40.379" v="3"/>
          <ac:spMkLst>
            <pc:docMk/>
            <pc:sldMk cId="492381765" sldId="269"/>
            <ac:spMk id="5" creationId="{0EAA896C-FE5B-0C14-85A7-7AE6FD105481}"/>
          </ac:spMkLst>
        </pc:spChg>
        <pc:picChg chg="add mod ord">
          <ac:chgData name="Neisha Cohen (1809604)" userId="S::1809604@student.uwtsd.ac.uk::eda4843d-10ff-413b-94a3-d6ecff863986" providerId="AD" clId="Web-{F35AEF15-F8AD-9CBF-B9B1-A74A2026D74B}" dt="2026-06-07T13:17:08.059" v="21" actId="1076"/>
          <ac:picMkLst>
            <pc:docMk/>
            <pc:sldMk cId="492381765" sldId="269"/>
            <ac:picMk id="4" creationId="{0E1AF994-E5D7-7713-B866-350EB03B48B8}"/>
          </ac:picMkLst>
        </pc:picChg>
      </pc:sldChg>
    </pc:docChg>
  </pc:docChgLst>
  <pc:docChgLst>
    <pc:chgData name="Neisha Cohen (1809604)" userId="S::1809604@student.uwtsd.ac.uk::eda4843d-10ff-413b-94a3-d6ecff863986" providerId="AD" clId="Web-{896E2002-CBD3-89B5-3B9B-EF1BDD149F00}"/>
    <pc:docChg chg="modSld">
      <pc:chgData name="Neisha Cohen (1809604)" userId="S::1809604@student.uwtsd.ac.uk::eda4843d-10ff-413b-94a3-d6ecff863986" providerId="AD" clId="Web-{896E2002-CBD3-89B5-3B9B-EF1BDD149F00}" dt="2026-05-30T20:31:27.627" v="153" actId="20577"/>
      <pc:docMkLst>
        <pc:docMk/>
      </pc:docMkLst>
      <pc:sldChg chg="addSp modSp">
        <pc:chgData name="Neisha Cohen (1809604)" userId="S::1809604@student.uwtsd.ac.uk::eda4843d-10ff-413b-94a3-d6ecff863986" providerId="AD" clId="Web-{896E2002-CBD3-89B5-3B9B-EF1BDD149F00}" dt="2026-05-30T20:31:27.627" v="153" actId="20577"/>
        <pc:sldMkLst>
          <pc:docMk/>
          <pc:sldMk cId="1421378437" sldId="264"/>
        </pc:sldMkLst>
        <pc:spChg chg="mod">
          <ac:chgData name="Neisha Cohen (1809604)" userId="S::1809604@student.uwtsd.ac.uk::eda4843d-10ff-413b-94a3-d6ecff863986" providerId="AD" clId="Web-{896E2002-CBD3-89B5-3B9B-EF1BDD149F00}" dt="2026-05-30T20:31:27.627" v="153" actId="20577"/>
          <ac:spMkLst>
            <pc:docMk/>
            <pc:sldMk cId="1421378437" sldId="264"/>
            <ac:spMk id="2" creationId="{36FBA408-956A-3C8E-4077-9E4568B23CCD}"/>
          </ac:spMkLst>
        </pc:spChg>
        <pc:spChg chg="add mod">
          <ac:chgData name="Neisha Cohen (1809604)" userId="S::1809604@student.uwtsd.ac.uk::eda4843d-10ff-413b-94a3-d6ecff863986" providerId="AD" clId="Web-{896E2002-CBD3-89B5-3B9B-EF1BDD149F00}" dt="2026-05-30T20:30:14.718" v="144" actId="20577"/>
          <ac:spMkLst>
            <pc:docMk/>
            <pc:sldMk cId="1421378437" sldId="264"/>
            <ac:spMk id="5" creationId="{C8EEF30A-E78E-6085-D6C6-A3D039C2D798}"/>
          </ac:spMkLst>
        </pc:spChg>
      </pc:sldChg>
    </pc:docChg>
  </pc:docChgLst>
  <pc:docChgLst>
    <pc:chgData name="Darcy Wallace (2542006)" userId="S::2542006@student.uwtsd.ac.uk::6d8dbdbb-47cb-4005-a702-88788cab1de6" providerId="AD" clId="Web-{8616A4CF-704A-FFEE-F24D-0FD99E847A04}"/>
    <pc:docChg chg="modSld">
      <pc:chgData name="Darcy Wallace (2542006)" userId="S::2542006@student.uwtsd.ac.uk::6d8dbdbb-47cb-4005-a702-88788cab1de6" providerId="AD" clId="Web-{8616A4CF-704A-FFEE-F24D-0FD99E847A04}" dt="2026-05-29T09:21:38.754" v="2" actId="20577"/>
      <pc:docMkLst>
        <pc:docMk/>
      </pc:docMkLst>
      <pc:sldChg chg="modSp">
        <pc:chgData name="Darcy Wallace (2542006)" userId="S::2542006@student.uwtsd.ac.uk::6d8dbdbb-47cb-4005-a702-88788cab1de6" providerId="AD" clId="Web-{8616A4CF-704A-FFEE-F24D-0FD99E847A04}" dt="2026-05-29T09:21:38.754" v="2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8616A4CF-704A-FFEE-F24D-0FD99E847A04}" dt="2026-05-29T09:21:38.754" v="2" actId="20577"/>
          <ac:spMkLst>
            <pc:docMk/>
            <pc:sldMk cId="1093954299" sldId="258"/>
            <ac:spMk id="3" creationId="{50D1227D-A367-CC82-034F-5CFE661DFE1C}"/>
          </ac:spMkLst>
        </pc:spChg>
      </pc:sldChg>
    </pc:docChg>
  </pc:docChgLst>
  <pc:docChgLst>
    <pc:chgData name="Darcy Wallace (2542006)" userId="S::2542006@student.uwtsd.ac.uk::6d8dbdbb-47cb-4005-a702-88788cab1de6" providerId="AD" clId="Web-{A84A2A54-4344-4D17-779F-0C64CCC0565A}"/>
    <pc:docChg chg="delSld modSld">
      <pc:chgData name="Darcy Wallace (2542006)" userId="S::2542006@student.uwtsd.ac.uk::6d8dbdbb-47cb-4005-a702-88788cab1de6" providerId="AD" clId="Web-{A84A2A54-4344-4D17-779F-0C64CCC0565A}" dt="2026-06-04T15:31:03.327" v="154"/>
      <pc:docMkLst>
        <pc:docMk/>
      </pc:docMkLst>
      <pc:sldChg chg="modSp">
        <pc:chgData name="Darcy Wallace (2542006)" userId="S::2542006@student.uwtsd.ac.uk::6d8dbdbb-47cb-4005-a702-88788cab1de6" providerId="AD" clId="Web-{A84A2A54-4344-4D17-779F-0C64CCC0565A}" dt="2026-06-04T13:31:18.323" v="21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A84A2A54-4344-4D17-779F-0C64CCC0565A}" dt="2026-06-04T13:31:18.323" v="21" actId="20577"/>
          <ac:spMkLst>
            <pc:docMk/>
            <pc:sldMk cId="1093954299" sldId="258"/>
            <ac:spMk id="3" creationId="{50D1227D-A367-CC82-034F-5CFE661DFE1C}"/>
          </ac:spMkLst>
        </pc:spChg>
      </pc:sldChg>
      <pc:sldChg chg="modSp">
        <pc:chgData name="Darcy Wallace (2542006)" userId="S::2542006@student.uwtsd.ac.uk::6d8dbdbb-47cb-4005-a702-88788cab1de6" providerId="AD" clId="Web-{A84A2A54-4344-4D17-779F-0C64CCC0565A}" dt="2026-06-04T14:05:45.146" v="153" actId="20577"/>
        <pc:sldMkLst>
          <pc:docMk/>
          <pc:sldMk cId="2553115427" sldId="263"/>
        </pc:sldMkLst>
        <pc:spChg chg="mod">
          <ac:chgData name="Darcy Wallace (2542006)" userId="S::2542006@student.uwtsd.ac.uk::6d8dbdbb-47cb-4005-a702-88788cab1de6" providerId="AD" clId="Web-{A84A2A54-4344-4D17-779F-0C64CCC0565A}" dt="2026-06-04T14:05:45.146" v="153" actId="20577"/>
          <ac:spMkLst>
            <pc:docMk/>
            <pc:sldMk cId="2553115427" sldId="263"/>
            <ac:spMk id="3" creationId="{BB3DE937-C330-9DB1-DCF4-8E10399E9C0A}"/>
          </ac:spMkLst>
        </pc:spChg>
      </pc:sldChg>
    </pc:docChg>
  </pc:docChgLst>
  <pc:docChgLst>
    <pc:chgData name="Neisha Cohen (1809604)" userId="S::1809604@student.uwtsd.ac.uk::eda4843d-10ff-413b-94a3-d6ecff863986" providerId="AD" clId="Web-{92B8F302-D793-07F2-BF80-D0E2EAA76368}"/>
    <pc:docChg chg="addSld delSld sldOrd">
      <pc:chgData name="Neisha Cohen (1809604)" userId="S::1809604@student.uwtsd.ac.uk::eda4843d-10ff-413b-94a3-d6ecff863986" providerId="AD" clId="Web-{92B8F302-D793-07F2-BF80-D0E2EAA76368}" dt="2026-06-03T11:37:09.935" v="2"/>
      <pc:docMkLst>
        <pc:docMk/>
      </pc:docMkLst>
      <pc:sldChg chg="ord">
        <pc:chgData name="Neisha Cohen (1809604)" userId="S::1809604@student.uwtsd.ac.uk::eda4843d-10ff-413b-94a3-d6ecff863986" providerId="AD" clId="Web-{92B8F302-D793-07F2-BF80-D0E2EAA76368}" dt="2026-06-03T11:37:09.935" v="2"/>
        <pc:sldMkLst>
          <pc:docMk/>
          <pc:sldMk cId="3147054321" sldId="260"/>
        </pc:sldMkLst>
      </pc:sldChg>
      <pc:sldChg chg="new">
        <pc:chgData name="Neisha Cohen (1809604)" userId="S::1809604@student.uwtsd.ac.uk::eda4843d-10ff-413b-94a3-d6ecff863986" providerId="AD" clId="Web-{92B8F302-D793-07F2-BF80-D0E2EAA76368}" dt="2026-06-03T11:37:03.169" v="1"/>
        <pc:sldMkLst>
          <pc:docMk/>
          <pc:sldMk cId="376291390" sldId="265"/>
        </pc:sldMkLst>
      </pc:sldChg>
    </pc:docChg>
  </pc:docChgLst>
  <pc:docChgLst>
    <pc:chgData name="Neisha Cohen (1809604)" userId="S::1809604@student.uwtsd.ac.uk::eda4843d-10ff-413b-94a3-d6ecff863986" providerId="AD" clId="Web-{0E276FE9-B6F9-757E-04D8-2C47DE4C8E95}"/>
    <pc:docChg chg="modSld">
      <pc:chgData name="Neisha Cohen (1809604)" userId="S::1809604@student.uwtsd.ac.uk::eda4843d-10ff-413b-94a3-d6ecff863986" providerId="AD" clId="Web-{0E276FE9-B6F9-757E-04D8-2C47DE4C8E95}" dt="2026-06-03T23:00:13.324" v="406" actId="20577"/>
      <pc:docMkLst>
        <pc:docMk/>
      </pc:docMkLst>
      <pc:sldChg chg="modSp">
        <pc:chgData name="Neisha Cohen (1809604)" userId="S::1809604@student.uwtsd.ac.uk::eda4843d-10ff-413b-94a3-d6ecff863986" providerId="AD" clId="Web-{0E276FE9-B6F9-757E-04D8-2C47DE4C8E95}" dt="2026-06-03T23:00:13.324" v="406" actId="20577"/>
        <pc:sldMkLst>
          <pc:docMk/>
          <pc:sldMk cId="479064513" sldId="266"/>
        </pc:sldMkLst>
        <pc:spChg chg="mod">
          <ac:chgData name="Neisha Cohen (1809604)" userId="S::1809604@student.uwtsd.ac.uk::eda4843d-10ff-413b-94a3-d6ecff863986" providerId="AD" clId="Web-{0E276FE9-B6F9-757E-04D8-2C47DE4C8E95}" dt="2026-06-03T23:00:13.324" v="406" actId="20577"/>
          <ac:spMkLst>
            <pc:docMk/>
            <pc:sldMk cId="479064513" sldId="266"/>
            <ac:spMk id="3" creationId="{D6EA2916-99C2-D46D-6856-ADA7799BBF30}"/>
          </ac:spMkLst>
        </pc:spChg>
      </pc:sldChg>
      <pc:sldChg chg="modSp">
        <pc:chgData name="Neisha Cohen (1809604)" userId="S::1809604@student.uwtsd.ac.uk::eda4843d-10ff-413b-94a3-d6ecff863986" providerId="AD" clId="Web-{0E276FE9-B6F9-757E-04D8-2C47DE4C8E95}" dt="2026-06-03T22:13:03.443" v="13" actId="20577"/>
        <pc:sldMkLst>
          <pc:docMk/>
          <pc:sldMk cId="3485411522" sldId="267"/>
        </pc:sldMkLst>
        <pc:spChg chg="mod">
          <ac:chgData name="Neisha Cohen (1809604)" userId="S::1809604@student.uwtsd.ac.uk::eda4843d-10ff-413b-94a3-d6ecff863986" providerId="AD" clId="Web-{0E276FE9-B6F9-757E-04D8-2C47DE4C8E95}" dt="2026-06-03T22:13:03.443" v="13" actId="20577"/>
          <ac:spMkLst>
            <pc:docMk/>
            <pc:sldMk cId="3485411522" sldId="267"/>
            <ac:spMk id="2" creationId="{EC58CA4C-25B8-2C60-144D-D2474161EE3A}"/>
          </ac:spMkLst>
        </pc:spChg>
      </pc:sldChg>
      <pc:sldChg chg="modSp">
        <pc:chgData name="Neisha Cohen (1809604)" userId="S::1809604@student.uwtsd.ac.uk::eda4843d-10ff-413b-94a3-d6ecff863986" providerId="AD" clId="Web-{0E276FE9-B6F9-757E-04D8-2C47DE4C8E95}" dt="2026-06-03T22:45:08.556" v="323" actId="20577"/>
        <pc:sldMkLst>
          <pc:docMk/>
          <pc:sldMk cId="492381765" sldId="269"/>
        </pc:sldMkLst>
        <pc:spChg chg="mod">
          <ac:chgData name="Neisha Cohen (1809604)" userId="S::1809604@student.uwtsd.ac.uk::eda4843d-10ff-413b-94a3-d6ecff863986" providerId="AD" clId="Web-{0E276FE9-B6F9-757E-04D8-2C47DE4C8E95}" dt="2026-06-03T22:43:14.490" v="295" actId="20577"/>
          <ac:spMkLst>
            <pc:docMk/>
            <pc:sldMk cId="492381765" sldId="269"/>
            <ac:spMk id="2" creationId="{D5844FD2-C5D6-754F-9181-05D5385204D9}"/>
          </ac:spMkLst>
        </pc:spChg>
        <pc:spChg chg="mod">
          <ac:chgData name="Neisha Cohen (1809604)" userId="S::1809604@student.uwtsd.ac.uk::eda4843d-10ff-413b-94a3-d6ecff863986" providerId="AD" clId="Web-{0E276FE9-B6F9-757E-04D8-2C47DE4C8E95}" dt="2026-06-03T22:45:08.556" v="323" actId="20577"/>
          <ac:spMkLst>
            <pc:docMk/>
            <pc:sldMk cId="492381765" sldId="269"/>
            <ac:spMk id="3" creationId="{30B699FF-CB0E-0B9A-4980-06FCB934CBF8}"/>
          </ac:spMkLst>
        </pc:spChg>
      </pc:sldChg>
    </pc:docChg>
  </pc:docChgLst>
  <pc:docChgLst>
    <pc:chgData name="Neisha Cohen (1809604)" userId="S::1809604@student.uwtsd.ac.uk::eda4843d-10ff-413b-94a3-d6ecff863986" providerId="AD" clId="Web-{E27C3AC7-3A37-1C39-D54C-7AE6423B78B0}"/>
    <pc:docChg chg="modSld">
      <pc:chgData name="Neisha Cohen (1809604)" userId="S::1809604@student.uwtsd.ac.uk::eda4843d-10ff-413b-94a3-d6ecff863986" providerId="AD" clId="Web-{E27C3AC7-3A37-1C39-D54C-7AE6423B78B0}" dt="2026-06-04T14:03:05.051" v="112" actId="20577"/>
      <pc:docMkLst>
        <pc:docMk/>
      </pc:docMkLst>
      <pc:sldChg chg="modSp">
        <pc:chgData name="Neisha Cohen (1809604)" userId="S::1809604@student.uwtsd.ac.uk::eda4843d-10ff-413b-94a3-d6ecff863986" providerId="AD" clId="Web-{E27C3AC7-3A37-1C39-D54C-7AE6423B78B0}" dt="2026-06-04T14:03:05.051" v="112" actId="20577"/>
        <pc:sldMkLst>
          <pc:docMk/>
          <pc:sldMk cId="479064513" sldId="266"/>
        </pc:sldMkLst>
        <pc:spChg chg="mod">
          <ac:chgData name="Neisha Cohen (1809604)" userId="S::1809604@student.uwtsd.ac.uk::eda4843d-10ff-413b-94a3-d6ecff863986" providerId="AD" clId="Web-{E27C3AC7-3A37-1C39-D54C-7AE6423B78B0}" dt="2026-06-04T14:03:05.051" v="112" actId="20577"/>
          <ac:spMkLst>
            <pc:docMk/>
            <pc:sldMk cId="479064513" sldId="266"/>
            <ac:spMk id="3" creationId="{D6EA2916-99C2-D46D-6856-ADA7799BBF30}"/>
          </ac:spMkLst>
        </pc:spChg>
      </pc:sldChg>
    </pc:docChg>
  </pc:docChgLst>
  <pc:docChgLst>
    <pc:chgData name="Darcy Wallace (2542006)" userId="S::2542006@student.uwtsd.ac.uk::6d8dbdbb-47cb-4005-a702-88788cab1de6" providerId="AD" clId="Web-{64431EE1-0A4B-518E-D1AF-05506932F639}"/>
    <pc:docChg chg="modSld">
      <pc:chgData name="Darcy Wallace (2542006)" userId="S::2542006@student.uwtsd.ac.uk::6d8dbdbb-47cb-4005-a702-88788cab1de6" providerId="AD" clId="Web-{64431EE1-0A4B-518E-D1AF-05506932F639}" dt="2026-05-29T08:48:18.990" v="80" actId="20577"/>
      <pc:docMkLst>
        <pc:docMk/>
      </pc:docMkLst>
      <pc:sldChg chg="modSp">
        <pc:chgData name="Darcy Wallace (2542006)" userId="S::2542006@student.uwtsd.ac.uk::6d8dbdbb-47cb-4005-a702-88788cab1de6" providerId="AD" clId="Web-{64431EE1-0A4B-518E-D1AF-05506932F639}" dt="2026-05-29T08:48:18.990" v="80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64431EE1-0A4B-518E-D1AF-05506932F639}" dt="2026-05-29T08:48:18.990" v="80" actId="20577"/>
          <ac:spMkLst>
            <pc:docMk/>
            <pc:sldMk cId="1093954299" sldId="258"/>
            <ac:spMk id="3" creationId="{50D1227D-A367-CC82-034F-5CFE661DFE1C}"/>
          </ac:spMkLst>
        </pc:spChg>
      </pc:sldChg>
    </pc:docChg>
  </pc:docChgLst>
  <pc:docChgLst>
    <pc:chgData name="Kosy Gini (2541274)" userId="S::2541274@student.uwtsd.ac.uk::3d19ca92-008e-4c51-998a-4170c0b6cdcf" providerId="AD" clId="Web-{1EB587C9-3CF3-A1BB-8339-8F4107BF21ED}"/>
    <pc:docChg chg="addSld modSld">
      <pc:chgData name="Kosy Gini (2541274)" userId="S::2541274@student.uwtsd.ac.uk::3d19ca92-008e-4c51-998a-4170c0b6cdcf" providerId="AD" clId="Web-{1EB587C9-3CF3-A1BB-8339-8F4107BF21ED}" dt="2026-05-28T16:21:59.363" v="302" actId="20577"/>
      <pc:docMkLst>
        <pc:docMk/>
      </pc:docMkLst>
      <pc:sldChg chg="modSp new">
        <pc:chgData name="Kosy Gini (2541274)" userId="S::2541274@student.uwtsd.ac.uk::3d19ca92-008e-4c51-998a-4170c0b6cdcf" providerId="AD" clId="Web-{1EB587C9-3CF3-A1BB-8339-8F4107BF21ED}" dt="2026-05-28T15:52:54.591" v="41" actId="20577"/>
        <pc:sldMkLst>
          <pc:docMk/>
          <pc:sldMk cId="2733803034" sldId="257"/>
        </pc:sldMkLst>
        <pc:spChg chg="mod">
          <ac:chgData name="Kosy Gini (2541274)" userId="S::2541274@student.uwtsd.ac.uk::3d19ca92-008e-4c51-998a-4170c0b6cdcf" providerId="AD" clId="Web-{1EB587C9-3CF3-A1BB-8339-8F4107BF21ED}" dt="2026-05-28T15:52:54.591" v="41" actId="20577"/>
          <ac:spMkLst>
            <pc:docMk/>
            <pc:sldMk cId="2733803034" sldId="257"/>
            <ac:spMk id="2" creationId="{951EAFBA-A89A-D3E2-1D16-A409D4B47BB6}"/>
          </ac:spMkLst>
        </pc:spChg>
      </pc:sldChg>
      <pc:sldChg chg="modSp new">
        <pc:chgData name="Kosy Gini (2541274)" userId="S::2541274@student.uwtsd.ac.uk::3d19ca92-008e-4c51-998a-4170c0b6cdcf" providerId="AD" clId="Web-{1EB587C9-3CF3-A1BB-8339-8F4107BF21ED}" dt="2026-05-28T15:53:06.951" v="53" actId="20577"/>
        <pc:sldMkLst>
          <pc:docMk/>
          <pc:sldMk cId="1093954299" sldId="258"/>
        </pc:sldMkLst>
        <pc:spChg chg="mod">
          <ac:chgData name="Kosy Gini (2541274)" userId="S::2541274@student.uwtsd.ac.uk::3d19ca92-008e-4c51-998a-4170c0b6cdcf" providerId="AD" clId="Web-{1EB587C9-3CF3-A1BB-8339-8F4107BF21ED}" dt="2026-05-28T15:53:06.951" v="53" actId="20577"/>
          <ac:spMkLst>
            <pc:docMk/>
            <pc:sldMk cId="1093954299" sldId="258"/>
            <ac:spMk id="2" creationId="{E4037134-FC32-E7A4-E474-07DF705AC05A}"/>
          </ac:spMkLst>
        </pc:spChg>
      </pc:sldChg>
      <pc:sldChg chg="modSp new">
        <pc:chgData name="Kosy Gini (2541274)" userId="S::2541274@student.uwtsd.ac.uk::3d19ca92-008e-4c51-998a-4170c0b6cdcf" providerId="AD" clId="Web-{1EB587C9-3CF3-A1BB-8339-8F4107BF21ED}" dt="2026-05-28T15:53:26.749" v="64" actId="20577"/>
        <pc:sldMkLst>
          <pc:docMk/>
          <pc:sldMk cId="3147054321" sldId="260"/>
        </pc:sldMkLst>
        <pc:spChg chg="mod">
          <ac:chgData name="Kosy Gini (2541274)" userId="S::2541274@student.uwtsd.ac.uk::3d19ca92-008e-4c51-998a-4170c0b6cdcf" providerId="AD" clId="Web-{1EB587C9-3CF3-A1BB-8339-8F4107BF21ED}" dt="2026-05-28T15:53:26.749" v="64" actId="20577"/>
          <ac:spMkLst>
            <pc:docMk/>
            <pc:sldMk cId="3147054321" sldId="260"/>
            <ac:spMk id="2" creationId="{DCDFD352-825D-A6EF-3E27-FE7D5FC42F74}"/>
          </ac:spMkLst>
        </pc:spChg>
      </pc:sldChg>
      <pc:sldChg chg="modSp new">
        <pc:chgData name="Kosy Gini (2541274)" userId="S::2541274@student.uwtsd.ac.uk::3d19ca92-008e-4c51-998a-4170c0b6cdcf" providerId="AD" clId="Web-{1EB587C9-3CF3-A1BB-8339-8F4107BF21ED}" dt="2026-05-28T16:21:59.363" v="302" actId="20577"/>
        <pc:sldMkLst>
          <pc:docMk/>
          <pc:sldMk cId="218691590" sldId="261"/>
        </pc:sldMkLst>
        <pc:spChg chg="mod">
          <ac:chgData name="Kosy Gini (2541274)" userId="S::2541274@student.uwtsd.ac.uk::3d19ca92-008e-4c51-998a-4170c0b6cdcf" providerId="AD" clId="Web-{1EB587C9-3CF3-A1BB-8339-8F4107BF21ED}" dt="2026-05-28T16:11:49.401" v="117" actId="20577"/>
          <ac:spMkLst>
            <pc:docMk/>
            <pc:sldMk cId="218691590" sldId="261"/>
            <ac:spMk id="2" creationId="{CF54E1EA-175D-2E4E-65C4-F528F133CD75}"/>
          </ac:spMkLst>
        </pc:spChg>
        <pc:spChg chg="mod">
          <ac:chgData name="Kosy Gini (2541274)" userId="S::2541274@student.uwtsd.ac.uk::3d19ca92-008e-4c51-998a-4170c0b6cdcf" providerId="AD" clId="Web-{1EB587C9-3CF3-A1BB-8339-8F4107BF21ED}" dt="2026-05-28T16:21:59.363" v="302" actId="20577"/>
          <ac:spMkLst>
            <pc:docMk/>
            <pc:sldMk cId="218691590" sldId="261"/>
            <ac:spMk id="3" creationId="{47D4DD65-3D66-C1C4-E70B-04626CFA950B}"/>
          </ac:spMkLst>
        </pc:spChg>
      </pc:sldChg>
    </pc:docChg>
  </pc:docChgLst>
  <pc:docChgLst>
    <pc:chgData name="Neisha Cohen (1809604)" userId="S::1809604@student.uwtsd.ac.uk::eda4843d-10ff-413b-94a3-d6ecff863986" providerId="AD" clId="Web-{4B345FF5-5B16-E059-0B13-F08FB7739538}"/>
    <pc:docChg chg="addSld delSld modSld sldOrd">
      <pc:chgData name="Neisha Cohen (1809604)" userId="S::1809604@student.uwtsd.ac.uk::eda4843d-10ff-413b-94a3-d6ecff863986" providerId="AD" clId="Web-{4B345FF5-5B16-E059-0B13-F08FB7739538}" dt="2026-06-03T18:13:37.735" v="1184" actId="20577"/>
      <pc:docMkLst>
        <pc:docMk/>
      </pc:docMkLst>
      <pc:sldChg chg="modSp addAnim">
        <pc:chgData name="Neisha Cohen (1809604)" userId="S::1809604@student.uwtsd.ac.uk::eda4843d-10ff-413b-94a3-d6ecff863986" providerId="AD" clId="Web-{4B345FF5-5B16-E059-0B13-F08FB7739538}" dt="2026-06-03T17:49:44.843" v="916"/>
        <pc:sldMkLst>
          <pc:docMk/>
          <pc:sldMk cId="2733803034" sldId="257"/>
        </pc:sldMkLst>
        <pc:spChg chg="mod">
          <ac:chgData name="Neisha Cohen (1809604)" userId="S::1809604@student.uwtsd.ac.uk::eda4843d-10ff-413b-94a3-d6ecff863986" providerId="AD" clId="Web-{4B345FF5-5B16-E059-0B13-F08FB7739538}" dt="2026-06-03T17:49:15.452" v="915" actId="20577"/>
          <ac:spMkLst>
            <pc:docMk/>
            <pc:sldMk cId="2733803034" sldId="257"/>
            <ac:spMk id="2" creationId="{951EAFBA-A89A-D3E2-1D16-A409D4B47BB6}"/>
          </ac:spMkLst>
        </pc:spChg>
        <pc:spChg chg="mod">
          <ac:chgData name="Neisha Cohen (1809604)" userId="S::1809604@student.uwtsd.ac.uk::eda4843d-10ff-413b-94a3-d6ecff863986" providerId="AD" clId="Web-{4B345FF5-5B16-E059-0B13-F08FB7739538}" dt="2026-06-03T17:48:47.966" v="909" actId="20577"/>
          <ac:spMkLst>
            <pc:docMk/>
            <pc:sldMk cId="2733803034" sldId="257"/>
            <ac:spMk id="3" creationId="{2E47157E-1825-FEDF-D3ED-73DB5D06787E}"/>
          </ac:spMkLst>
        </pc:spChg>
      </pc:sldChg>
      <pc:sldChg chg="modSp ord">
        <pc:chgData name="Neisha Cohen (1809604)" userId="S::1809604@student.uwtsd.ac.uk::eda4843d-10ff-413b-94a3-d6ecff863986" providerId="AD" clId="Web-{4B345FF5-5B16-E059-0B13-F08FB7739538}" dt="2026-06-03T17:51:38.003" v="917" actId="20577"/>
        <pc:sldMkLst>
          <pc:docMk/>
          <pc:sldMk cId="1421378437" sldId="264"/>
        </pc:sldMkLst>
        <pc:spChg chg="mod">
          <ac:chgData name="Neisha Cohen (1809604)" userId="S::1809604@student.uwtsd.ac.uk::eda4843d-10ff-413b-94a3-d6ecff863986" providerId="AD" clId="Web-{4B345FF5-5B16-E059-0B13-F08FB7739538}" dt="2026-06-03T17:51:38.003" v="917" actId="20577"/>
          <ac:spMkLst>
            <pc:docMk/>
            <pc:sldMk cId="1421378437" sldId="264"/>
            <ac:spMk id="2" creationId="{36FBA408-956A-3C8E-4077-9E4568B23CCD}"/>
          </ac:spMkLst>
        </pc:spChg>
        <pc:spChg chg="mod">
          <ac:chgData name="Neisha Cohen (1809604)" userId="S::1809604@student.uwtsd.ac.uk::eda4843d-10ff-413b-94a3-d6ecff863986" providerId="AD" clId="Web-{4B345FF5-5B16-E059-0B13-F08FB7739538}" dt="2026-06-03T17:33:29.685" v="635" actId="20577"/>
          <ac:spMkLst>
            <pc:docMk/>
            <pc:sldMk cId="1421378437" sldId="264"/>
            <ac:spMk id="5" creationId="{C8EEF30A-E78E-6085-D6C6-A3D039C2D798}"/>
          </ac:spMkLst>
        </pc:spChg>
      </pc:sldChg>
      <pc:sldChg chg="modSp ord addAnim delAnim">
        <pc:chgData name="Neisha Cohen (1809604)" userId="S::1809604@student.uwtsd.ac.uk::eda4843d-10ff-413b-94a3-d6ecff863986" providerId="AD" clId="Web-{4B345FF5-5B16-E059-0B13-F08FB7739538}" dt="2026-06-03T18:02:48.666" v="1061"/>
        <pc:sldMkLst>
          <pc:docMk/>
          <pc:sldMk cId="376291390" sldId="265"/>
        </pc:sldMkLst>
        <pc:spChg chg="mod">
          <ac:chgData name="Neisha Cohen (1809604)" userId="S::1809604@student.uwtsd.ac.uk::eda4843d-10ff-413b-94a3-d6ecff863986" providerId="AD" clId="Web-{4B345FF5-5B16-E059-0B13-F08FB7739538}" dt="2026-06-03T17:52:35.146" v="919" actId="20577"/>
          <ac:spMkLst>
            <pc:docMk/>
            <pc:sldMk cId="376291390" sldId="265"/>
            <ac:spMk id="2" creationId="{4306E3C1-5DA9-D83B-35A3-D223421D2680}"/>
          </ac:spMkLst>
        </pc:spChg>
        <pc:spChg chg="mod">
          <ac:chgData name="Neisha Cohen (1809604)" userId="S::1809604@student.uwtsd.ac.uk::eda4843d-10ff-413b-94a3-d6ecff863986" providerId="AD" clId="Web-{4B345FF5-5B16-E059-0B13-F08FB7739538}" dt="2026-06-03T17:13:57.552" v="496" actId="20577"/>
          <ac:spMkLst>
            <pc:docMk/>
            <pc:sldMk cId="376291390" sldId="265"/>
            <ac:spMk id="3" creationId="{3C39D090-D923-0A61-8BF5-CD8C8F209908}"/>
          </ac:spMkLst>
        </pc:spChg>
      </pc:sldChg>
      <pc:sldChg chg="modSp new ord">
        <pc:chgData name="Neisha Cohen (1809604)" userId="S::1809604@student.uwtsd.ac.uk::eda4843d-10ff-413b-94a3-d6ecff863986" providerId="AD" clId="Web-{4B345FF5-5B16-E059-0B13-F08FB7739538}" dt="2026-06-03T18:13:37.735" v="1184" actId="20577"/>
        <pc:sldMkLst>
          <pc:docMk/>
          <pc:sldMk cId="479064513" sldId="266"/>
        </pc:sldMkLst>
        <pc:spChg chg="mod">
          <ac:chgData name="Neisha Cohen (1809604)" userId="S::1809604@student.uwtsd.ac.uk::eda4843d-10ff-413b-94a3-d6ecff863986" providerId="AD" clId="Web-{4B345FF5-5B16-E059-0B13-F08FB7739538}" dt="2026-06-03T17:14:35.881" v="524" actId="20577"/>
          <ac:spMkLst>
            <pc:docMk/>
            <pc:sldMk cId="479064513" sldId="266"/>
            <ac:spMk id="2" creationId="{AE87EB64-F9C2-F054-EC6A-DB4C2E970CA2}"/>
          </ac:spMkLst>
        </pc:spChg>
        <pc:spChg chg="mod">
          <ac:chgData name="Neisha Cohen (1809604)" userId="S::1809604@student.uwtsd.ac.uk::eda4843d-10ff-413b-94a3-d6ecff863986" providerId="AD" clId="Web-{4B345FF5-5B16-E059-0B13-F08FB7739538}" dt="2026-06-03T18:13:37.735" v="1184" actId="20577"/>
          <ac:spMkLst>
            <pc:docMk/>
            <pc:sldMk cId="479064513" sldId="266"/>
            <ac:spMk id="3" creationId="{D6EA2916-99C2-D46D-6856-ADA7799BBF30}"/>
          </ac:spMkLst>
        </pc:spChg>
      </pc:sldChg>
      <pc:sldChg chg="addSp delSp modSp new">
        <pc:chgData name="Neisha Cohen (1809604)" userId="S::1809604@student.uwtsd.ac.uk::eda4843d-10ff-413b-94a3-d6ecff863986" providerId="AD" clId="Web-{4B345FF5-5B16-E059-0B13-F08FB7739538}" dt="2026-06-03T18:03:45.293" v="1071" actId="20577"/>
        <pc:sldMkLst>
          <pc:docMk/>
          <pc:sldMk cId="3485411522" sldId="267"/>
        </pc:sldMkLst>
        <pc:spChg chg="mod">
          <ac:chgData name="Neisha Cohen (1809604)" userId="S::1809604@student.uwtsd.ac.uk::eda4843d-10ff-413b-94a3-d6ecff863986" providerId="AD" clId="Web-{4B345FF5-5B16-E059-0B13-F08FB7739538}" dt="2026-06-03T18:03:45.293" v="1071" actId="20577"/>
          <ac:spMkLst>
            <pc:docMk/>
            <pc:sldMk cId="3485411522" sldId="267"/>
            <ac:spMk id="2" creationId="{EC58CA4C-25B8-2C60-144D-D2474161EE3A}"/>
          </ac:spMkLst>
        </pc:spChg>
        <pc:spChg chg="add mod">
          <ac:chgData name="Neisha Cohen (1809604)" userId="S::1809604@student.uwtsd.ac.uk::eda4843d-10ff-413b-94a3-d6ecff863986" providerId="AD" clId="Web-{4B345FF5-5B16-E059-0B13-F08FB7739538}" dt="2026-06-03T17:56:57.108" v="1017"/>
          <ac:spMkLst>
            <pc:docMk/>
            <pc:sldMk cId="3485411522" sldId="267"/>
            <ac:spMk id="6" creationId="{7DEF5E44-33CC-AE81-B4F9-6028AD4438BF}"/>
          </ac:spMkLst>
        </pc:spChg>
      </pc:sldChg>
      <pc:sldChg chg="modSp new">
        <pc:chgData name="Neisha Cohen (1809604)" userId="S::1809604@student.uwtsd.ac.uk::eda4843d-10ff-413b-94a3-d6ecff863986" providerId="AD" clId="Web-{4B345FF5-5B16-E059-0B13-F08FB7739538}" dt="2026-06-03T18:04:19.654" v="1092" actId="20577"/>
        <pc:sldMkLst>
          <pc:docMk/>
          <pc:sldMk cId="492381765" sldId="269"/>
        </pc:sldMkLst>
        <pc:spChg chg="mod">
          <ac:chgData name="Neisha Cohen (1809604)" userId="S::1809604@student.uwtsd.ac.uk::eda4843d-10ff-413b-94a3-d6ecff863986" providerId="AD" clId="Web-{4B345FF5-5B16-E059-0B13-F08FB7739538}" dt="2026-06-03T18:04:19.654" v="1092" actId="20577"/>
          <ac:spMkLst>
            <pc:docMk/>
            <pc:sldMk cId="492381765" sldId="269"/>
            <ac:spMk id="2" creationId="{D5844FD2-C5D6-754F-9181-05D5385204D9}"/>
          </ac:spMkLst>
        </pc:spChg>
      </pc:sldChg>
      <pc:sldChg chg="addSp delSp modSp new mod setBg">
        <pc:chgData name="Neisha Cohen (1809604)" userId="S::1809604@student.uwtsd.ac.uk::eda4843d-10ff-413b-94a3-d6ecff863986" providerId="AD" clId="Web-{4B345FF5-5B16-E059-0B13-F08FB7739538}" dt="2026-06-03T18:10:10.603" v="1183" actId="20577"/>
        <pc:sldMkLst>
          <pc:docMk/>
          <pc:sldMk cId="2707861602" sldId="270"/>
        </pc:sldMkLst>
        <pc:spChg chg="add mod">
          <ac:chgData name="Neisha Cohen (1809604)" userId="S::1809604@student.uwtsd.ac.uk::eda4843d-10ff-413b-94a3-d6ecff863986" providerId="AD" clId="Web-{4B345FF5-5B16-E059-0B13-F08FB7739538}" dt="2026-06-03T18:10:10.603" v="1183" actId="20577"/>
          <ac:spMkLst>
            <pc:docMk/>
            <pc:sldMk cId="2707861602" sldId="270"/>
            <ac:spMk id="5" creationId="{B9E5E0F7-9DCD-CDD5-1BD8-D0DD3C99622E}"/>
          </ac:spMkLst>
        </pc:spChg>
        <pc:picChg chg="add mod ord">
          <ac:chgData name="Neisha Cohen (1809604)" userId="S::1809604@student.uwtsd.ac.uk::eda4843d-10ff-413b-94a3-d6ecff863986" providerId="AD" clId="Web-{4B345FF5-5B16-E059-0B13-F08FB7739538}" dt="2026-06-03T18:05:54.095" v="1095"/>
          <ac:picMkLst>
            <pc:docMk/>
            <pc:sldMk cId="2707861602" sldId="270"/>
            <ac:picMk id="4" creationId="{8AB4229B-0DB9-4A95-0103-0D1028B8F88A}"/>
          </ac:picMkLst>
        </pc:picChg>
      </pc:sldChg>
    </pc:docChg>
  </pc:docChgLst>
  <pc:docChgLst>
    <pc:chgData name="Kosy Gini (2541274)" userId="S::2541274@student.uwtsd.ac.uk::3d19ca92-008e-4c51-998a-4170c0b6cdcf" providerId="AD" clId="Web-{D73C6804-10A1-4DD6-D232-2FFD041862DC}"/>
    <pc:docChg chg="addSld modSld">
      <pc:chgData name="Kosy Gini (2541274)" userId="S::2541274@student.uwtsd.ac.uk::3d19ca92-008e-4c51-998a-4170c0b6cdcf" providerId="AD" clId="Web-{D73C6804-10A1-4DD6-D232-2FFD041862DC}" dt="2026-06-07T15:36:18.576" v="210" actId="20577"/>
      <pc:docMkLst>
        <pc:docMk/>
      </pc:docMkLst>
      <pc:sldChg chg="addSp delSp modSp">
        <pc:chgData name="Kosy Gini (2541274)" userId="S::2541274@student.uwtsd.ac.uk::3d19ca92-008e-4c51-998a-4170c0b6cdcf" providerId="AD" clId="Web-{D73C6804-10A1-4DD6-D232-2FFD041862DC}" dt="2026-06-07T15:36:18.576" v="210" actId="20577"/>
        <pc:sldMkLst>
          <pc:docMk/>
          <pc:sldMk cId="218691590" sldId="261"/>
        </pc:sldMkLst>
        <pc:spChg chg="mod">
          <ac:chgData name="Kosy Gini (2541274)" userId="S::2541274@student.uwtsd.ac.uk::3d19ca92-008e-4c51-998a-4170c0b6cdcf" providerId="AD" clId="Web-{D73C6804-10A1-4DD6-D232-2FFD041862DC}" dt="2026-06-07T15:36:18.576" v="210" actId="20577"/>
          <ac:spMkLst>
            <pc:docMk/>
            <pc:sldMk cId="218691590" sldId="261"/>
            <ac:spMk id="3" creationId="{47D4DD65-3D66-C1C4-E70B-04626CFA950B}"/>
          </ac:spMkLst>
        </pc:spChg>
        <pc:spChg chg="add mod">
          <ac:chgData name="Kosy Gini (2541274)" userId="S::2541274@student.uwtsd.ac.uk::3d19ca92-008e-4c51-998a-4170c0b6cdcf" providerId="AD" clId="Web-{D73C6804-10A1-4DD6-D232-2FFD041862DC}" dt="2026-06-07T13:10:08.343" v="6"/>
          <ac:spMkLst>
            <pc:docMk/>
            <pc:sldMk cId="218691590" sldId="261"/>
            <ac:spMk id="5" creationId="{D5CCC86D-6915-30ED-E291-3825A4CD9324}"/>
          </ac:spMkLst>
        </pc:spChg>
        <pc:picChg chg="add del mod">
          <ac:chgData name="Kosy Gini (2541274)" userId="S::2541274@student.uwtsd.ac.uk::3d19ca92-008e-4c51-998a-4170c0b6cdcf" providerId="AD" clId="Web-{D73C6804-10A1-4DD6-D232-2FFD041862DC}" dt="2026-06-07T13:11:56.863" v="11"/>
          <ac:picMkLst>
            <pc:docMk/>
            <pc:sldMk cId="218691590" sldId="261"/>
            <ac:picMk id="4" creationId="{CD5E4180-E4E3-B673-C145-AEFFA89B6656}"/>
          </ac:picMkLst>
        </pc:picChg>
      </pc:sldChg>
      <pc:sldChg chg="addSp modSp new mod setBg">
        <pc:chgData name="Kosy Gini (2541274)" userId="S::2541274@student.uwtsd.ac.uk::3d19ca92-008e-4c51-998a-4170c0b6cdcf" providerId="AD" clId="Web-{D73C6804-10A1-4DD6-D232-2FFD041862DC}" dt="2026-06-07T13:15:59.263" v="86" actId="14100"/>
        <pc:sldMkLst>
          <pc:docMk/>
          <pc:sldMk cId="1388927652" sldId="280"/>
        </pc:sldMkLst>
        <pc:spChg chg="add">
          <ac:chgData name="Kosy Gini (2541274)" userId="S::2541274@student.uwtsd.ac.uk::3d19ca92-008e-4c51-998a-4170c0b6cdcf" providerId="AD" clId="Web-{D73C6804-10A1-4DD6-D232-2FFD041862DC}" dt="2026-06-07T13:15:41.575" v="83"/>
          <ac:spMkLst>
            <pc:docMk/>
            <pc:sldMk cId="1388927652" sldId="280"/>
            <ac:spMk id="7" creationId="{32BC26D8-82FB-445E-AA49-62A77D7C1EE0}"/>
          </ac:spMkLst>
        </pc:spChg>
        <pc:spChg chg="add">
          <ac:chgData name="Kosy Gini (2541274)" userId="S::2541274@student.uwtsd.ac.uk::3d19ca92-008e-4c51-998a-4170c0b6cdcf" providerId="AD" clId="Web-{D73C6804-10A1-4DD6-D232-2FFD041862DC}" dt="2026-06-07T13:15:41.575" v="83"/>
          <ac:spMkLst>
            <pc:docMk/>
            <pc:sldMk cId="1388927652" sldId="280"/>
            <ac:spMk id="9" creationId="{CB44330D-EA18-4254-AA95-EB49948539B8}"/>
          </ac:spMkLst>
        </pc:spChg>
        <pc:picChg chg="add mod modCrop">
          <ac:chgData name="Kosy Gini (2541274)" userId="S::2541274@student.uwtsd.ac.uk::3d19ca92-008e-4c51-998a-4170c0b6cdcf" providerId="AD" clId="Web-{D73C6804-10A1-4DD6-D232-2FFD041862DC}" dt="2026-06-07T13:15:59.263" v="86" actId="14100"/>
          <ac:picMkLst>
            <pc:docMk/>
            <pc:sldMk cId="1388927652" sldId="280"/>
            <ac:picMk id="2" creationId="{7A4194CB-BC30-EDE6-5BC5-96524EB1AA79}"/>
          </ac:picMkLst>
        </pc:picChg>
      </pc:sldChg>
    </pc:docChg>
  </pc:docChgLst>
  <pc:docChgLst>
    <pc:chgData name="Darcy Wallace (2542006)" userId="S::2542006@student.uwtsd.ac.uk::6d8dbdbb-47cb-4005-a702-88788cab1de6" providerId="AD" clId="Web-{2ED56F39-0E89-F9F4-7DC6-2258325ED307}"/>
    <pc:docChg chg="addSld modSld">
      <pc:chgData name="Darcy Wallace (2542006)" userId="S::2542006@student.uwtsd.ac.uk::6d8dbdbb-47cb-4005-a702-88788cab1de6" providerId="AD" clId="Web-{2ED56F39-0E89-F9F4-7DC6-2258325ED307}" dt="2026-06-03T20:25:48.876" v="740"/>
      <pc:docMkLst>
        <pc:docMk/>
      </pc:docMkLst>
      <pc:sldChg chg="modSp addAnim delAnim">
        <pc:chgData name="Darcy Wallace (2542006)" userId="S::2542006@student.uwtsd.ac.uk::6d8dbdbb-47cb-4005-a702-88788cab1de6" providerId="AD" clId="Web-{2ED56F39-0E89-F9F4-7DC6-2258325ED307}" dt="2026-06-03T20:25:48.876" v="740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2ED56F39-0E89-F9F4-7DC6-2258325ED307}" dt="2026-06-03T20:25:06.265" v="736" actId="20577"/>
          <ac:spMkLst>
            <pc:docMk/>
            <pc:sldMk cId="1093954299" sldId="258"/>
            <ac:spMk id="3" creationId="{50D1227D-A367-CC82-034F-5CFE661DFE1C}"/>
          </ac:spMkLst>
        </pc:spChg>
      </pc:sldChg>
      <pc:sldChg chg="modSp">
        <pc:chgData name="Darcy Wallace (2542006)" userId="S::2542006@student.uwtsd.ac.uk::6d8dbdbb-47cb-4005-a702-88788cab1de6" providerId="AD" clId="Web-{2ED56F39-0E89-F9F4-7DC6-2258325ED307}" dt="2026-06-03T18:52:40.135" v="707" actId="20577"/>
        <pc:sldMkLst>
          <pc:docMk/>
          <pc:sldMk cId="2553115427" sldId="263"/>
        </pc:sldMkLst>
        <pc:spChg chg="mod">
          <ac:chgData name="Darcy Wallace (2542006)" userId="S::2542006@student.uwtsd.ac.uk::6d8dbdbb-47cb-4005-a702-88788cab1de6" providerId="AD" clId="Web-{2ED56F39-0E89-F9F4-7DC6-2258325ED307}" dt="2026-06-03T18:52:40.135" v="707" actId="20577"/>
          <ac:spMkLst>
            <pc:docMk/>
            <pc:sldMk cId="2553115427" sldId="263"/>
            <ac:spMk id="3" creationId="{BB3DE937-C330-9DB1-DCF4-8E10399E9C0A}"/>
          </ac:spMkLst>
        </pc:spChg>
      </pc:sldChg>
      <pc:sldChg chg="modSp new">
        <pc:chgData name="Darcy Wallace (2542006)" userId="S::2542006@student.uwtsd.ac.uk::6d8dbdbb-47cb-4005-a702-88788cab1de6" providerId="AD" clId="Web-{2ED56F39-0E89-F9F4-7DC6-2258325ED307}" dt="2026-06-03T18:56:05.666" v="708" actId="20577"/>
        <pc:sldMkLst>
          <pc:docMk/>
          <pc:sldMk cId="3551299673" sldId="271"/>
        </pc:sldMkLst>
        <pc:spChg chg="mod">
          <ac:chgData name="Darcy Wallace (2542006)" userId="S::2542006@student.uwtsd.ac.uk::6d8dbdbb-47cb-4005-a702-88788cab1de6" providerId="AD" clId="Web-{2ED56F39-0E89-F9F4-7DC6-2258325ED307}" dt="2026-06-03T18:30:00.051" v="307" actId="20577"/>
          <ac:spMkLst>
            <pc:docMk/>
            <pc:sldMk cId="3551299673" sldId="271"/>
            <ac:spMk id="2" creationId="{99C558FD-ED4C-DF39-4FFF-8F055E9A9649}"/>
          </ac:spMkLst>
        </pc:spChg>
        <pc:spChg chg="mod">
          <ac:chgData name="Darcy Wallace (2542006)" userId="S::2542006@student.uwtsd.ac.uk::6d8dbdbb-47cb-4005-a702-88788cab1de6" providerId="AD" clId="Web-{2ED56F39-0E89-F9F4-7DC6-2258325ED307}" dt="2026-06-03T18:56:05.666" v="708" actId="20577"/>
          <ac:spMkLst>
            <pc:docMk/>
            <pc:sldMk cId="3551299673" sldId="271"/>
            <ac:spMk id="3" creationId="{906CC217-145E-C98B-2048-61EFA922BCD3}"/>
          </ac:spMkLst>
        </pc:spChg>
      </pc:sldChg>
    </pc:docChg>
  </pc:docChgLst>
  <pc:docChgLst>
    <pc:chgData name="Kosy Gini (2541274)" userId="S::2541274@student.uwtsd.ac.uk::3d19ca92-008e-4c51-998a-4170c0b6cdcf" providerId="AD" clId="Web-{F8E2B939-78CF-6C2A-2E8E-4D557C491F09}"/>
    <pc:docChg chg="modSld">
      <pc:chgData name="Kosy Gini (2541274)" userId="S::2541274@student.uwtsd.ac.uk::3d19ca92-008e-4c51-998a-4170c0b6cdcf" providerId="AD" clId="Web-{F8E2B939-78CF-6C2A-2E8E-4D557C491F09}" dt="2026-05-31T15:45:13.823" v="29" actId="20577"/>
      <pc:docMkLst>
        <pc:docMk/>
      </pc:docMkLst>
      <pc:sldChg chg="modSp">
        <pc:chgData name="Kosy Gini (2541274)" userId="S::2541274@student.uwtsd.ac.uk::3d19ca92-008e-4c51-998a-4170c0b6cdcf" providerId="AD" clId="Web-{F8E2B939-78CF-6C2A-2E8E-4D557C491F09}" dt="2026-05-31T15:45:13.823" v="29" actId="20577"/>
        <pc:sldMkLst>
          <pc:docMk/>
          <pc:sldMk cId="218691590" sldId="261"/>
        </pc:sldMkLst>
        <pc:spChg chg="mod">
          <ac:chgData name="Kosy Gini (2541274)" userId="S::2541274@student.uwtsd.ac.uk::3d19ca92-008e-4c51-998a-4170c0b6cdcf" providerId="AD" clId="Web-{F8E2B939-78CF-6C2A-2E8E-4D557C491F09}" dt="2026-05-31T15:45:13.823" v="29" actId="20577"/>
          <ac:spMkLst>
            <pc:docMk/>
            <pc:sldMk cId="218691590" sldId="261"/>
            <ac:spMk id="3" creationId="{47D4DD65-3D66-C1C4-E70B-04626CFA950B}"/>
          </ac:spMkLst>
        </pc:spChg>
      </pc:sldChg>
    </pc:docChg>
  </pc:docChgLst>
  <pc:docChgLst>
    <pc:chgData name="Kosy Gini (2541274)" userId="S::2541274@student.uwtsd.ac.uk::3d19ca92-008e-4c51-998a-4170c0b6cdcf" providerId="AD" clId="Web-{2F0A6E40-91F6-AF05-8D33-81444442A102}"/>
    <pc:docChg chg="modSld">
      <pc:chgData name="Kosy Gini (2541274)" userId="S::2541274@student.uwtsd.ac.uk::3d19ca92-008e-4c51-998a-4170c0b6cdcf" providerId="AD" clId="Web-{2F0A6E40-91F6-AF05-8D33-81444442A102}" dt="2026-06-04T13:15:19.892" v="34" actId="20577"/>
      <pc:docMkLst>
        <pc:docMk/>
      </pc:docMkLst>
      <pc:sldChg chg="modSp">
        <pc:chgData name="Kosy Gini (2541274)" userId="S::2541274@student.uwtsd.ac.uk::3d19ca92-008e-4c51-998a-4170c0b6cdcf" providerId="AD" clId="Web-{2F0A6E40-91F6-AF05-8D33-81444442A102}" dt="2026-06-04T13:15:19.892" v="34" actId="20577"/>
        <pc:sldMkLst>
          <pc:docMk/>
          <pc:sldMk cId="218691590" sldId="261"/>
        </pc:sldMkLst>
        <pc:spChg chg="mod">
          <ac:chgData name="Kosy Gini (2541274)" userId="S::2541274@student.uwtsd.ac.uk::3d19ca92-008e-4c51-998a-4170c0b6cdcf" providerId="AD" clId="Web-{2F0A6E40-91F6-AF05-8D33-81444442A102}" dt="2026-06-04T13:15:19.892" v="34" actId="20577"/>
          <ac:spMkLst>
            <pc:docMk/>
            <pc:sldMk cId="218691590" sldId="261"/>
            <ac:spMk id="3" creationId="{47D4DD65-3D66-C1C4-E70B-04626CFA950B}"/>
          </ac:spMkLst>
        </pc:spChg>
      </pc:sldChg>
    </pc:docChg>
  </pc:docChgLst>
  <pc:docChgLst>
    <pc:chgData clId="Web-{1EB587C9-3CF3-A1BB-8339-8F4107BF21ED}"/>
    <pc:docChg chg="modSld">
      <pc:chgData name="" userId="" providerId="" clId="Web-{1EB587C9-3CF3-A1BB-8339-8F4107BF21ED}" dt="2026-05-28T15:51:52.808" v="5" actId="20577"/>
      <pc:docMkLst>
        <pc:docMk/>
      </pc:docMkLst>
    </pc:docChg>
  </pc:docChgLst>
  <pc:docChgLst>
    <pc:chgData name="Adnaan Ali (2541277)" userId="S::2541277@student.uwtsd.ac.uk::504fedde-e98f-4b51-a3ed-1ca635736b31" providerId="AD" clId="Web-{1E7EE6D6-2611-7E3B-8313-B4AD3AF863F7}"/>
    <pc:docChg chg="addSld modSld sldOrd">
      <pc:chgData name="Adnaan Ali (2541277)" userId="S::2541277@student.uwtsd.ac.uk::504fedde-e98f-4b51-a3ed-1ca635736b31" providerId="AD" clId="Web-{1E7EE6D6-2611-7E3B-8313-B4AD3AF863F7}" dt="2026-06-05T23:50:12.406" v="234" actId="1076"/>
      <pc:docMkLst>
        <pc:docMk/>
      </pc:docMkLst>
      <pc:sldChg chg="modSp">
        <pc:chgData name="Adnaan Ali (2541277)" userId="S::2541277@student.uwtsd.ac.uk::504fedde-e98f-4b51-a3ed-1ca635736b31" providerId="AD" clId="Web-{1E7EE6D6-2611-7E3B-8313-B4AD3AF863F7}" dt="2026-06-05T23:33:28.523" v="172" actId="20577"/>
        <pc:sldMkLst>
          <pc:docMk/>
          <pc:sldMk cId="2733803034" sldId="257"/>
        </pc:sldMkLst>
        <pc:spChg chg="mod">
          <ac:chgData name="Adnaan Ali (2541277)" userId="S::2541277@student.uwtsd.ac.uk::504fedde-e98f-4b51-a3ed-1ca635736b31" providerId="AD" clId="Web-{1E7EE6D6-2611-7E3B-8313-B4AD3AF863F7}" dt="2026-06-05T23:33:28.523" v="172" actId="20577"/>
          <ac:spMkLst>
            <pc:docMk/>
            <pc:sldMk cId="2733803034" sldId="257"/>
            <ac:spMk id="3" creationId="{2E47157E-1825-FEDF-D3ED-73DB5D06787E}"/>
          </ac:spMkLst>
        </pc:spChg>
      </pc:sldChg>
      <pc:sldChg chg="addSp delSp modSp">
        <pc:chgData name="Adnaan Ali (2541277)" userId="S::2541277@student.uwtsd.ac.uk::504fedde-e98f-4b51-a3ed-1ca635736b31" providerId="AD" clId="Web-{1E7EE6D6-2611-7E3B-8313-B4AD3AF863F7}" dt="2026-06-05T23:50:12.406" v="234" actId="1076"/>
        <pc:sldMkLst>
          <pc:docMk/>
          <pc:sldMk cId="3147054321" sldId="260"/>
        </pc:sldMkLst>
        <pc:spChg chg="mod">
          <ac:chgData name="Adnaan Ali (2541277)" userId="S::2541277@student.uwtsd.ac.uk::504fedde-e98f-4b51-a3ed-1ca635736b31" providerId="AD" clId="Web-{1E7EE6D6-2611-7E3B-8313-B4AD3AF863F7}" dt="2026-06-05T23:33:51.633" v="177" actId="20577"/>
          <ac:spMkLst>
            <pc:docMk/>
            <pc:sldMk cId="3147054321" sldId="260"/>
            <ac:spMk id="2" creationId="{DCDFD352-825D-A6EF-3E27-FE7D5FC42F74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2:21:41.287" v="74" actId="20577"/>
          <ac:spMkLst>
            <pc:docMk/>
            <pc:sldMk cId="3147054321" sldId="260"/>
            <ac:spMk id="3" creationId="{B6828332-9D37-E64F-994D-5903CDDCB0D7}"/>
          </ac:spMkLst>
        </pc:spChg>
        <pc:picChg chg="add mod ord">
          <ac:chgData name="Adnaan Ali (2541277)" userId="S::2541277@student.uwtsd.ac.uk::504fedde-e98f-4b51-a3ed-1ca635736b31" providerId="AD" clId="Web-{1E7EE6D6-2611-7E3B-8313-B4AD3AF863F7}" dt="2026-06-05T23:50:12.406" v="234" actId="1076"/>
          <ac:picMkLst>
            <pc:docMk/>
            <pc:sldMk cId="3147054321" sldId="260"/>
            <ac:picMk id="4" creationId="{231CA94C-7749-E50B-C7BF-95E6902502DB}"/>
          </ac:picMkLst>
        </pc:picChg>
      </pc:sldChg>
      <pc:sldChg chg="modSp">
        <pc:chgData name="Adnaan Ali (2541277)" userId="S::2541277@student.uwtsd.ac.uk::504fedde-e98f-4b51-a3ed-1ca635736b31" providerId="AD" clId="Web-{1E7EE6D6-2611-7E3B-8313-B4AD3AF863F7}" dt="2026-06-05T22:03:01.079" v="1" actId="20577"/>
        <pc:sldMkLst>
          <pc:docMk/>
          <pc:sldMk cId="1421378437" sldId="264"/>
        </pc:sldMkLst>
        <pc:spChg chg="mod">
          <ac:chgData name="Adnaan Ali (2541277)" userId="S::2541277@student.uwtsd.ac.uk::504fedde-e98f-4b51-a3ed-1ca635736b31" providerId="AD" clId="Web-{1E7EE6D6-2611-7E3B-8313-B4AD3AF863F7}" dt="2026-06-05T22:03:01.079" v="1" actId="20577"/>
          <ac:spMkLst>
            <pc:docMk/>
            <pc:sldMk cId="1421378437" sldId="264"/>
            <ac:spMk id="5" creationId="{C8EEF30A-E78E-6085-D6C6-A3D039C2D798}"/>
          </ac:spMkLst>
        </pc:spChg>
      </pc:sldChg>
      <pc:sldChg chg="addSp modSp new ord">
        <pc:chgData name="Adnaan Ali (2541277)" userId="S::2541277@student.uwtsd.ac.uk::504fedde-e98f-4b51-a3ed-1ca635736b31" providerId="AD" clId="Web-{1E7EE6D6-2611-7E3B-8313-B4AD3AF863F7}" dt="2026-06-05T23:50:02.062" v="233" actId="1076"/>
        <pc:sldMkLst>
          <pc:docMk/>
          <pc:sldMk cId="2205628133" sldId="273"/>
        </pc:sldMkLst>
        <pc:spChg chg="mod">
          <ac:chgData name="Adnaan Ali (2541277)" userId="S::2541277@student.uwtsd.ac.uk::504fedde-e98f-4b51-a3ed-1ca635736b31" providerId="AD" clId="Web-{1E7EE6D6-2611-7E3B-8313-B4AD3AF863F7}" dt="2026-06-05T22:29:19.130" v="79" actId="20577"/>
          <ac:spMkLst>
            <pc:docMk/>
            <pc:sldMk cId="2205628133" sldId="273"/>
            <ac:spMk id="2" creationId="{B2DFBE8F-76F5-2C00-433B-36DF90847B6B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49:58.327" v="232" actId="14100"/>
          <ac:spMkLst>
            <pc:docMk/>
            <pc:sldMk cId="2205628133" sldId="273"/>
            <ac:spMk id="3" creationId="{E6C40127-DD83-5010-9839-08E8EFA108E7}"/>
          </ac:spMkLst>
        </pc:spChg>
        <pc:picChg chg="add mod ord">
          <ac:chgData name="Adnaan Ali (2541277)" userId="S::2541277@student.uwtsd.ac.uk::504fedde-e98f-4b51-a3ed-1ca635736b31" providerId="AD" clId="Web-{1E7EE6D6-2611-7E3B-8313-B4AD3AF863F7}" dt="2026-06-05T23:50:02.062" v="233" actId="1076"/>
          <ac:picMkLst>
            <pc:docMk/>
            <pc:sldMk cId="2205628133" sldId="273"/>
            <ac:picMk id="4" creationId="{1E8E86DE-602B-D787-93E5-2A9E08F723E2}"/>
          </ac:picMkLst>
        </pc:picChg>
      </pc:sldChg>
      <pc:sldChg chg="addSp modSp new ord">
        <pc:chgData name="Adnaan Ali (2541277)" userId="S::2541277@student.uwtsd.ac.uk::504fedde-e98f-4b51-a3ed-1ca635736b31" providerId="AD" clId="Web-{1E7EE6D6-2611-7E3B-8313-B4AD3AF863F7}" dt="2026-06-05T23:49:45.842" v="231" actId="20577"/>
        <pc:sldMkLst>
          <pc:docMk/>
          <pc:sldMk cId="3225438456" sldId="274"/>
        </pc:sldMkLst>
        <pc:spChg chg="mod">
          <ac:chgData name="Adnaan Ali (2541277)" userId="S::2541277@student.uwtsd.ac.uk::504fedde-e98f-4b51-a3ed-1ca635736b31" providerId="AD" clId="Web-{1E7EE6D6-2611-7E3B-8313-B4AD3AF863F7}" dt="2026-06-05T22:34:24.471" v="88" actId="20577"/>
          <ac:spMkLst>
            <pc:docMk/>
            <pc:sldMk cId="3225438456" sldId="274"/>
            <ac:spMk id="2" creationId="{220AC9D1-949E-2296-D8D2-19F1B30EE292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49:45.842" v="231" actId="20577"/>
          <ac:spMkLst>
            <pc:docMk/>
            <pc:sldMk cId="3225438456" sldId="274"/>
            <ac:spMk id="3" creationId="{D723048B-350A-4970-CF07-66462FD11D73}"/>
          </ac:spMkLst>
        </pc:spChg>
        <pc:picChg chg="add mod ord">
          <ac:chgData name="Adnaan Ali (2541277)" userId="S::2541277@student.uwtsd.ac.uk::504fedde-e98f-4b51-a3ed-1ca635736b31" providerId="AD" clId="Web-{1E7EE6D6-2611-7E3B-8313-B4AD3AF863F7}" dt="2026-06-05T23:49:23.857" v="227" actId="1076"/>
          <ac:picMkLst>
            <pc:docMk/>
            <pc:sldMk cId="3225438456" sldId="274"/>
            <ac:picMk id="4" creationId="{0C002D29-BCD9-244D-8C0F-67720033FF84}"/>
          </ac:picMkLst>
        </pc:picChg>
      </pc:sldChg>
      <pc:sldChg chg="addSp modSp new ord">
        <pc:chgData name="Adnaan Ali (2541277)" userId="S::2541277@student.uwtsd.ac.uk::504fedde-e98f-4b51-a3ed-1ca635736b31" providerId="AD" clId="Web-{1E7EE6D6-2611-7E3B-8313-B4AD3AF863F7}" dt="2026-06-05T23:49:09.904" v="225" actId="1076"/>
        <pc:sldMkLst>
          <pc:docMk/>
          <pc:sldMk cId="2553912066" sldId="275"/>
        </pc:sldMkLst>
        <pc:spChg chg="mod">
          <ac:chgData name="Adnaan Ali (2541277)" userId="S::2541277@student.uwtsd.ac.uk::504fedde-e98f-4b51-a3ed-1ca635736b31" providerId="AD" clId="Web-{1E7EE6D6-2611-7E3B-8313-B4AD3AF863F7}" dt="2026-06-05T22:41:15.687" v="100" actId="20577"/>
          <ac:spMkLst>
            <pc:docMk/>
            <pc:sldMk cId="2553912066" sldId="275"/>
            <ac:spMk id="2" creationId="{006BFCAE-C233-AC97-EF33-AA1EAF499A6A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49:05.763" v="224" actId="14100"/>
          <ac:spMkLst>
            <pc:docMk/>
            <pc:sldMk cId="2553912066" sldId="275"/>
            <ac:spMk id="3" creationId="{B18C5D4F-5A17-B6C1-469D-999E44B35167}"/>
          </ac:spMkLst>
        </pc:spChg>
        <pc:picChg chg="add mod ord">
          <ac:chgData name="Adnaan Ali (2541277)" userId="S::2541277@student.uwtsd.ac.uk::504fedde-e98f-4b51-a3ed-1ca635736b31" providerId="AD" clId="Web-{1E7EE6D6-2611-7E3B-8313-B4AD3AF863F7}" dt="2026-06-05T23:49:09.904" v="225" actId="1076"/>
          <ac:picMkLst>
            <pc:docMk/>
            <pc:sldMk cId="2553912066" sldId="275"/>
            <ac:picMk id="4" creationId="{0CF00832-7F7F-32AC-CA4F-92DA04FE1883}"/>
          </ac:picMkLst>
        </pc:picChg>
      </pc:sldChg>
      <pc:sldChg chg="addSp modSp new">
        <pc:chgData name="Adnaan Ali (2541277)" userId="S::2541277@student.uwtsd.ac.uk::504fedde-e98f-4b51-a3ed-1ca635736b31" providerId="AD" clId="Web-{1E7EE6D6-2611-7E3B-8313-B4AD3AF863F7}" dt="2026-06-05T23:48:43.434" v="222" actId="14100"/>
        <pc:sldMkLst>
          <pc:docMk/>
          <pc:sldMk cId="3582402677" sldId="276"/>
        </pc:sldMkLst>
        <pc:spChg chg="mod">
          <ac:chgData name="Adnaan Ali (2541277)" userId="S::2541277@student.uwtsd.ac.uk::504fedde-e98f-4b51-a3ed-1ca635736b31" providerId="AD" clId="Web-{1E7EE6D6-2611-7E3B-8313-B4AD3AF863F7}" dt="2026-06-05T22:50:49.300" v="106" actId="20577"/>
          <ac:spMkLst>
            <pc:docMk/>
            <pc:sldMk cId="3582402677" sldId="276"/>
            <ac:spMk id="2" creationId="{72A3F1C2-B492-0F93-EF81-AA2760B700E4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48:39.528" v="220" actId="1076"/>
          <ac:spMkLst>
            <pc:docMk/>
            <pc:sldMk cId="3582402677" sldId="276"/>
            <ac:spMk id="3" creationId="{7FEC38A1-7379-B698-D327-2B2107F7E904}"/>
          </ac:spMkLst>
        </pc:spChg>
        <pc:picChg chg="add mod ord">
          <ac:chgData name="Adnaan Ali (2541277)" userId="S::2541277@student.uwtsd.ac.uk::504fedde-e98f-4b51-a3ed-1ca635736b31" providerId="AD" clId="Web-{1E7EE6D6-2611-7E3B-8313-B4AD3AF863F7}" dt="2026-06-05T23:48:43.434" v="222" actId="14100"/>
          <ac:picMkLst>
            <pc:docMk/>
            <pc:sldMk cId="3582402677" sldId="276"/>
            <ac:picMk id="4" creationId="{12652D65-9EEB-43A9-741A-5D098B705E5F}"/>
          </ac:picMkLst>
        </pc:picChg>
      </pc:sldChg>
      <pc:sldChg chg="addSp modSp new">
        <pc:chgData name="Adnaan Ali (2541277)" userId="S::2541277@student.uwtsd.ac.uk::504fedde-e98f-4b51-a3ed-1ca635736b31" providerId="AD" clId="Web-{1E7EE6D6-2611-7E3B-8313-B4AD3AF863F7}" dt="2026-06-05T23:47:09.181" v="216" actId="1076"/>
        <pc:sldMkLst>
          <pc:docMk/>
          <pc:sldMk cId="3960046194" sldId="277"/>
        </pc:sldMkLst>
        <pc:spChg chg="mod">
          <ac:chgData name="Adnaan Ali (2541277)" userId="S::2541277@student.uwtsd.ac.uk::504fedde-e98f-4b51-a3ed-1ca635736b31" providerId="AD" clId="Web-{1E7EE6D6-2611-7E3B-8313-B4AD3AF863F7}" dt="2026-06-05T23:06:27.472" v="127" actId="20577"/>
          <ac:spMkLst>
            <pc:docMk/>
            <pc:sldMk cId="3960046194" sldId="277"/>
            <ac:spMk id="2" creationId="{AC044FE2-27C0-D9AD-92A1-F77ECF1FD7DE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47:09.181" v="216" actId="1076"/>
          <ac:spMkLst>
            <pc:docMk/>
            <pc:sldMk cId="3960046194" sldId="277"/>
            <ac:spMk id="3" creationId="{B6951582-6AA1-50B5-0963-9B21A68A6985}"/>
          </ac:spMkLst>
        </pc:spChg>
        <pc:picChg chg="add mod">
          <ac:chgData name="Adnaan Ali (2541277)" userId="S::2541277@student.uwtsd.ac.uk::504fedde-e98f-4b51-a3ed-1ca635736b31" providerId="AD" clId="Web-{1E7EE6D6-2611-7E3B-8313-B4AD3AF863F7}" dt="2026-06-05T23:46:49.397" v="214" actId="1076"/>
          <ac:picMkLst>
            <pc:docMk/>
            <pc:sldMk cId="3960046194" sldId="277"/>
            <ac:picMk id="4" creationId="{D43FBC2F-FB80-6C53-743E-0EDEF84BE034}"/>
          </ac:picMkLst>
        </pc:picChg>
      </pc:sldChg>
      <pc:sldChg chg="modSp new ord">
        <pc:chgData name="Adnaan Ali (2541277)" userId="S::2541277@student.uwtsd.ac.uk::504fedde-e98f-4b51-a3ed-1ca635736b31" providerId="AD" clId="Web-{1E7EE6D6-2611-7E3B-8313-B4AD3AF863F7}" dt="2026-06-05T23:32:13.364" v="149"/>
        <pc:sldMkLst>
          <pc:docMk/>
          <pc:sldMk cId="4280667132" sldId="278"/>
        </pc:sldMkLst>
        <pc:spChg chg="mod">
          <ac:chgData name="Adnaan Ali (2541277)" userId="S::2541277@student.uwtsd.ac.uk::504fedde-e98f-4b51-a3ed-1ca635736b31" providerId="AD" clId="Web-{1E7EE6D6-2611-7E3B-8313-B4AD3AF863F7}" dt="2026-06-05T23:31:04.503" v="144" actId="20577"/>
          <ac:spMkLst>
            <pc:docMk/>
            <pc:sldMk cId="4280667132" sldId="278"/>
            <ac:spMk id="2" creationId="{E5364A20-CD34-7400-271D-427F01C644B1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32:03.223" v="148" actId="20577"/>
          <ac:spMkLst>
            <pc:docMk/>
            <pc:sldMk cId="4280667132" sldId="278"/>
            <ac:spMk id="3" creationId="{A0111C71-6F90-50C2-E80C-E2CCA3CDE3C2}"/>
          </ac:spMkLst>
        </pc:spChg>
      </pc:sldChg>
    </pc:docChg>
  </pc:docChgLst>
  <pc:docChgLst>
    <pc:chgData name="Neisha Cohen (1809604)" userId="S::1809604@student.uwtsd.ac.uk::eda4843d-10ff-413b-94a3-d6ecff863986" providerId="AD" clId="Web-{687AA517-B129-7428-305B-73736E947880}"/>
    <pc:docChg chg="addSld delSld modSld">
      <pc:chgData name="Neisha Cohen (1809604)" userId="S::1809604@student.uwtsd.ac.uk::eda4843d-10ff-413b-94a3-d6ecff863986" providerId="AD" clId="Web-{687AA517-B129-7428-305B-73736E947880}" dt="2026-06-07T17:33:25.854" v="1415" actId="20577"/>
      <pc:docMkLst>
        <pc:docMk/>
      </pc:docMkLst>
      <pc:sldChg chg="addSp modSp">
        <pc:chgData name="Neisha Cohen (1809604)" userId="S::1809604@student.uwtsd.ac.uk::eda4843d-10ff-413b-94a3-d6ecff863986" providerId="AD" clId="Web-{687AA517-B129-7428-305B-73736E947880}" dt="2026-06-07T17:30:44.935" v="1387" actId="20577"/>
        <pc:sldMkLst>
          <pc:docMk/>
          <pc:sldMk cId="376291390" sldId="265"/>
        </pc:sldMkLst>
        <pc:spChg chg="mod">
          <ac:chgData name="Neisha Cohen (1809604)" userId="S::1809604@student.uwtsd.ac.uk::eda4843d-10ff-413b-94a3-d6ecff863986" providerId="AD" clId="Web-{687AA517-B129-7428-305B-73736E947880}" dt="2026-06-07T16:46:07.147" v="209" actId="20577"/>
          <ac:spMkLst>
            <pc:docMk/>
            <pc:sldMk cId="376291390" sldId="265"/>
            <ac:spMk id="3" creationId="{3C39D090-D923-0A61-8BF5-CD8C8F209908}"/>
          </ac:spMkLst>
        </pc:spChg>
        <pc:graphicFrameChg chg="add mod modGraphic">
          <ac:chgData name="Neisha Cohen (1809604)" userId="S::1809604@student.uwtsd.ac.uk::eda4843d-10ff-413b-94a3-d6ecff863986" providerId="AD" clId="Web-{687AA517-B129-7428-305B-73736E947880}" dt="2026-06-07T17:30:44.935" v="1387" actId="20577"/>
          <ac:graphicFrameMkLst>
            <pc:docMk/>
            <pc:sldMk cId="376291390" sldId="265"/>
            <ac:graphicFrameMk id="4" creationId="{138114A4-835C-7E7B-6F3E-478D84E8EF02}"/>
          </ac:graphicFrameMkLst>
        </pc:graphicFrameChg>
      </pc:sldChg>
      <pc:sldChg chg="modSp">
        <pc:chgData name="Neisha Cohen (1809604)" userId="S::1809604@student.uwtsd.ac.uk::eda4843d-10ff-413b-94a3-d6ecff863986" providerId="AD" clId="Web-{687AA517-B129-7428-305B-73736E947880}" dt="2026-06-07T17:16:06.314" v="1183" actId="20577"/>
        <pc:sldMkLst>
          <pc:docMk/>
          <pc:sldMk cId="479064513" sldId="266"/>
        </pc:sldMkLst>
        <pc:spChg chg="mod">
          <ac:chgData name="Neisha Cohen (1809604)" userId="S::1809604@student.uwtsd.ac.uk::eda4843d-10ff-413b-94a3-d6ecff863986" providerId="AD" clId="Web-{687AA517-B129-7428-305B-73736E947880}" dt="2026-06-07T17:16:06.314" v="1183" actId="20577"/>
          <ac:spMkLst>
            <pc:docMk/>
            <pc:sldMk cId="479064513" sldId="266"/>
            <ac:spMk id="3" creationId="{D6EA2916-99C2-D46D-6856-ADA7799BBF30}"/>
          </ac:spMkLst>
        </pc:spChg>
      </pc:sldChg>
      <pc:sldChg chg="addSp delSp modSp mod setBg">
        <pc:chgData name="Neisha Cohen (1809604)" userId="S::1809604@student.uwtsd.ac.uk::eda4843d-10ff-413b-94a3-d6ecff863986" providerId="AD" clId="Web-{687AA517-B129-7428-305B-73736E947880}" dt="2026-06-07T17:29:12.037" v="1371"/>
        <pc:sldMkLst>
          <pc:docMk/>
          <pc:sldMk cId="3485411522" sldId="267"/>
        </pc:sldMkLst>
        <pc:spChg chg="mod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" creationId="{EC58CA4C-25B8-2C60-144D-D2474161EE3A}"/>
          </ac:spMkLst>
        </pc:spChg>
        <pc:spChg chg="del">
          <ac:chgData name="Neisha Cohen (1809604)" userId="S::1809604@student.uwtsd.ac.uk::eda4843d-10ff-413b-94a3-d6ecff863986" providerId="AD" clId="Web-{687AA517-B129-7428-305B-73736E947880}" dt="2026-06-07T16:48:31.081" v="214"/>
          <ac:spMkLst>
            <pc:docMk/>
            <pc:sldMk cId="3485411522" sldId="267"/>
            <ac:spMk id="6" creationId="{7DEF5E44-33CC-AE81-B4F9-6028AD4438BF}"/>
          </ac:spMkLst>
        </pc:spChg>
        <pc:spChg chg="add del mod">
          <ac:chgData name="Neisha Cohen (1809604)" userId="S::1809604@student.uwtsd.ac.uk::eda4843d-10ff-413b-94a3-d6ecff863986" providerId="AD" clId="Web-{687AA517-B129-7428-305B-73736E947880}" dt="2026-06-07T16:49:35.226" v="229"/>
          <ac:spMkLst>
            <pc:docMk/>
            <pc:sldMk cId="3485411522" sldId="267"/>
            <ac:spMk id="185" creationId="{52139F05-016D-0506-0059-20B69965F7D6}"/>
          </ac:spMkLst>
        </pc:spChg>
        <pc:spChg chg="add">
          <ac:chgData name="Neisha Cohen (1809604)" userId="S::1809604@student.uwtsd.ac.uk::eda4843d-10ff-413b-94a3-d6ecff863986" providerId="AD" clId="Web-{687AA517-B129-7428-305B-73736E947880}" dt="2026-06-07T16:51:37.064" v="288"/>
          <ac:spMkLst>
            <pc:docMk/>
            <pc:sldMk cId="3485411522" sldId="267"/>
            <ac:spMk id="188" creationId="{BACC6370-2D7E-4714-9D71-7542949D7D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2:08.864" v="291"/>
          <ac:spMkLst>
            <pc:docMk/>
            <pc:sldMk cId="3485411522" sldId="267"/>
            <ac:spMk id="189" creationId="{256B2C21-A230-48C0-8DF1-C46611373C44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2:08.864" v="291"/>
          <ac:spMkLst>
            <pc:docMk/>
            <pc:sldMk cId="3485411522" sldId="267"/>
            <ac:spMk id="190" creationId="{3847E18C-932D-4C95-AABA-FEC7C9499AD7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3.891" v="281"/>
          <ac:spMkLst>
            <pc:docMk/>
            <pc:sldMk cId="3485411522" sldId="267"/>
            <ac:spMk id="191" creationId="{BACC6370-2D7E-4714-9D71-7542949D7D5D}"/>
          </ac:spMkLst>
        </pc:spChg>
        <pc:spChg chg="add">
          <ac:chgData name="Neisha Cohen (1809604)" userId="S::1809604@student.uwtsd.ac.uk::eda4843d-10ff-413b-94a3-d6ecff863986" providerId="AD" clId="Web-{687AA517-B129-7428-305B-73736E947880}" dt="2026-06-07T16:51:37.064" v="288"/>
          <ac:spMkLst>
            <pc:docMk/>
            <pc:sldMk cId="3485411522" sldId="267"/>
            <ac:spMk id="192" creationId="{3150CB11-0C61-439E-910F-5787759E72A0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3.891" v="281"/>
          <ac:spMkLst>
            <pc:docMk/>
            <pc:sldMk cId="3485411522" sldId="267"/>
            <ac:spMk id="193" creationId="{F68B3F68-107C-434F-AA38-110D5EA91B85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2:08.864" v="291"/>
          <ac:spMkLst>
            <pc:docMk/>
            <pc:sldMk cId="3485411522" sldId="267"/>
            <ac:spMk id="194" creationId="{43F8A58B-5155-44CE-A5FF-7647B47D0A7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3.891" v="281"/>
          <ac:spMkLst>
            <pc:docMk/>
            <pc:sldMk cId="3485411522" sldId="267"/>
            <ac:spMk id="195" creationId="{AAD0DBB9-1A4B-4391-81D4-CB19F9AB918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2:08.864" v="291"/>
          <ac:spMkLst>
            <pc:docMk/>
            <pc:sldMk cId="3485411522" sldId="267"/>
            <ac:spMk id="196" creationId="{443F2ACA-E6D6-4028-82DD-F03C262D5DE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3.891" v="281"/>
          <ac:spMkLst>
            <pc:docMk/>
            <pc:sldMk cId="3485411522" sldId="267"/>
            <ac:spMk id="197" creationId="{063BBA22-50EA-4C4D-BE05-F1CE4E63AA5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198" creationId="{BACC6370-2D7E-4714-9D71-7542949D7D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6.470" v="283"/>
          <ac:spMkLst>
            <pc:docMk/>
            <pc:sldMk cId="3485411522" sldId="267"/>
            <ac:spMk id="199" creationId="{53B021B3-DE93-4AB7-8A18-CF5F1CED88B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6.470" v="283"/>
          <ac:spMkLst>
            <pc:docMk/>
            <pc:sldMk cId="3485411522" sldId="267"/>
            <ac:spMk id="200" creationId="{52D502E5-F6B4-4D58-B4AE-FC466FF15EE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6.470" v="283"/>
          <ac:spMkLst>
            <pc:docMk/>
            <pc:sldMk cId="3485411522" sldId="267"/>
            <ac:spMk id="201" creationId="{9DECDBF4-02B6-4BB4-B65B-B8107AD6A9E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202" creationId="{256B2C21-A230-48C0-8DF1-C46611373C44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205" creationId="{3847E18C-932D-4C95-AABA-FEC7C9499AD7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207" creationId="{3150CB11-0C61-439E-910F-5787759E72A0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209" creationId="{43F8A58B-5155-44CE-A5FF-7647B47D0A7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211" creationId="{443F2ACA-E6D6-4028-82DD-F03C262D5DE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10.281" v="1311"/>
          <ac:spMkLst>
            <pc:docMk/>
            <pc:sldMk cId="3485411522" sldId="267"/>
            <ac:spMk id="216" creationId="{BACC6370-2D7E-4714-9D71-7542949D7D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10.281" v="1311"/>
          <ac:spMkLst>
            <pc:docMk/>
            <pc:sldMk cId="3485411522" sldId="267"/>
            <ac:spMk id="220" creationId="{3847E18C-932D-4C95-AABA-FEC7C9499AD7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10.281" v="1311"/>
          <ac:spMkLst>
            <pc:docMk/>
            <pc:sldMk cId="3485411522" sldId="267"/>
            <ac:spMk id="222" creationId="{3150CB11-0C61-439E-910F-5787759E72A0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10.281" v="1311"/>
          <ac:spMkLst>
            <pc:docMk/>
            <pc:sldMk cId="3485411522" sldId="267"/>
            <ac:spMk id="226" creationId="{443F2ACA-E6D6-4028-82DD-F03C262D5DE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32" v="1313"/>
          <ac:spMkLst>
            <pc:docMk/>
            <pc:sldMk cId="3485411522" sldId="267"/>
            <ac:spMk id="229" creationId="{256B2C21-A230-48C0-8DF1-C46611373C44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32" v="1313"/>
          <ac:spMkLst>
            <pc:docMk/>
            <pc:sldMk cId="3485411522" sldId="267"/>
            <ac:spMk id="230" creationId="{3847E18C-932D-4C95-AABA-FEC7C9499AD7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32" v="1313"/>
          <ac:spMkLst>
            <pc:docMk/>
            <pc:sldMk cId="3485411522" sldId="267"/>
            <ac:spMk id="232" creationId="{43F8A58B-5155-44CE-A5FF-7647B47D0A7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32" v="1313"/>
          <ac:spMkLst>
            <pc:docMk/>
            <pc:sldMk cId="3485411522" sldId="267"/>
            <ac:spMk id="233" creationId="{443F2ACA-E6D6-4028-82DD-F03C262D5DE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35" creationId="{A8384FB5-9ADC-4DDC-881B-597D56F5B1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36" creationId="{91E5A9A7-95C6-4F4F-B00E-C82E07FE62EF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37" creationId="{D07DD2DE-F619-49DD-B5E7-03A290FF4ED1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38" creationId="{85149191-5F60-4A28-AAFF-039F96B0F3EC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39" creationId="{F8260ED5-17F7-4158-B241-D51DD4CF1B7E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33.413" v="1341"/>
          <ac:spMkLst>
            <pc:docMk/>
            <pc:sldMk cId="3485411522" sldId="267"/>
            <ac:spMk id="244" creationId="{A8384FB5-9ADC-4DDC-881B-597D56F5B1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33.413" v="1341"/>
          <ac:spMkLst>
            <pc:docMk/>
            <pc:sldMk cId="3485411522" sldId="267"/>
            <ac:spMk id="246" creationId="{91E5A9A7-95C6-4F4F-B00E-C82E07FE62EF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33.413" v="1341"/>
          <ac:spMkLst>
            <pc:docMk/>
            <pc:sldMk cId="3485411522" sldId="267"/>
            <ac:spMk id="248" creationId="{D07DD2DE-F619-49DD-B5E7-03A290FF4ED1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33.413" v="1341"/>
          <ac:spMkLst>
            <pc:docMk/>
            <pc:sldMk cId="3485411522" sldId="267"/>
            <ac:spMk id="250" creationId="{85149191-5F60-4A28-AAFF-039F96B0F3EC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33.413" v="1341"/>
          <ac:spMkLst>
            <pc:docMk/>
            <pc:sldMk cId="3485411522" sldId="267"/>
            <ac:spMk id="252" creationId="{F8260ED5-17F7-4158-B241-D51DD4CF1B7E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42.414" v="1343"/>
          <ac:spMkLst>
            <pc:docMk/>
            <pc:sldMk cId="3485411522" sldId="267"/>
            <ac:spMk id="254" creationId="{443F2ACA-E6D6-4028-82DD-F03C262D5DE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42.414" v="1343"/>
          <ac:spMkLst>
            <pc:docMk/>
            <pc:sldMk cId="3485411522" sldId="267"/>
            <ac:spMk id="255" creationId="{BACC6370-2D7E-4714-9D71-7542949D7D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42.414" v="1343"/>
          <ac:spMkLst>
            <pc:docMk/>
            <pc:sldMk cId="3485411522" sldId="267"/>
            <ac:spMk id="256" creationId="{256B2C21-A230-48C0-8DF1-C46611373C44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42.414" v="1343"/>
          <ac:spMkLst>
            <pc:docMk/>
            <pc:sldMk cId="3485411522" sldId="267"/>
            <ac:spMk id="257" creationId="{3847E18C-932D-4C95-AABA-FEC7C9499AD7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42.414" v="1343"/>
          <ac:spMkLst>
            <pc:docMk/>
            <pc:sldMk cId="3485411522" sldId="267"/>
            <ac:spMk id="258" creationId="{3150CB11-0C61-439E-910F-5787759E72A0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52.149" v="1347"/>
          <ac:spMkLst>
            <pc:docMk/>
            <pc:sldMk cId="3485411522" sldId="267"/>
            <ac:spMk id="263" creationId="{53B021B3-DE93-4AB7-8A18-CF5F1CED88B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52.149" v="1347"/>
          <ac:spMkLst>
            <pc:docMk/>
            <pc:sldMk cId="3485411522" sldId="267"/>
            <ac:spMk id="264" creationId="{52D502E5-F6B4-4D58-B4AE-FC466FF15EE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52.149" v="1347"/>
          <ac:spMkLst>
            <pc:docMk/>
            <pc:sldMk cId="3485411522" sldId="267"/>
            <ac:spMk id="265" creationId="{9DECDBF4-02B6-4BB4-B65B-B8107AD6A9E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06.728" v="1349"/>
          <ac:spMkLst>
            <pc:docMk/>
            <pc:sldMk cId="3485411522" sldId="267"/>
            <ac:spMk id="267" creationId="{924D84CD-5280-4B52-B96E-8EDAA2B20C51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06.728" v="1349"/>
          <ac:spMkLst>
            <pc:docMk/>
            <pc:sldMk cId="3485411522" sldId="267"/>
            <ac:spMk id="268" creationId="{6BC8DD5A-2177-6753-E2F9-C07A00190B7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09.541" v="1351"/>
          <ac:spMkLst>
            <pc:docMk/>
            <pc:sldMk cId="3485411522" sldId="267"/>
            <ac:spMk id="270" creationId="{8A94871E-96FC-4ADE-815B-41A636E34F1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09.541" v="1351"/>
          <ac:spMkLst>
            <pc:docMk/>
            <pc:sldMk cId="3485411522" sldId="267"/>
            <ac:spMk id="271" creationId="{3FCFB1DE-0B7E-48CC-BA90-B2AB0889F9D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63" v="1353"/>
          <ac:spMkLst>
            <pc:docMk/>
            <pc:sldMk cId="3485411522" sldId="267"/>
            <ac:spMk id="273" creationId="{4845A0EE-C4C8-4AE1-B3C6-1261368AC036}"/>
          </ac:spMkLst>
        </pc:spChg>
        <pc:grpChg chg="add del">
          <ac:chgData name="Neisha Cohen (1809604)" userId="S::1809604@student.uwtsd.ac.uk::eda4843d-10ff-413b-94a3-d6ecff863986" providerId="AD" clId="Web-{687AA517-B129-7428-305B-73736E947880}" dt="2026-06-07T16:51:29.423" v="285"/>
          <ac:grpSpMkLst>
            <pc:docMk/>
            <pc:sldMk cId="3485411522" sldId="267"/>
            <ac:grpSpMk id="203" creationId="{1E5539EC-8CB8-002F-68C6-678840282659}"/>
          </ac:grpSpMkLst>
        </pc:grpChg>
        <pc:graphicFrameChg chg="add del mod ord modGraphic">
          <ac:chgData name="Neisha Cohen (1809604)" userId="S::1809604@student.uwtsd.ac.uk::eda4843d-10ff-413b-94a3-d6ecff863986" providerId="AD" clId="Web-{687AA517-B129-7428-305B-73736E947880}" dt="2026-06-07T16:49:16.147" v="228"/>
          <ac:graphicFrameMkLst>
            <pc:docMk/>
            <pc:sldMk cId="3485411522" sldId="267"/>
            <ac:graphicFrameMk id="3" creationId="{9C2CA583-571A-9A81-B469-591D94E1C3A0}"/>
          </ac:graphicFrameMkLst>
        </pc:graphicFrameChg>
        <pc:graphicFrameChg chg="add mod ord modGraphic">
          <ac:chgData name="Neisha Cohen (1809604)" userId="S::1809604@student.uwtsd.ac.uk::eda4843d-10ff-413b-94a3-d6ecff863986" providerId="AD" clId="Web-{687AA517-B129-7428-305B-73736E947880}" dt="2026-06-07T17:29:12.037" v="1371"/>
          <ac:graphicFrameMkLst>
            <pc:docMk/>
            <pc:sldMk cId="3485411522" sldId="267"/>
            <ac:graphicFrameMk id="186" creationId="{188236DC-20F1-9B7A-1C13-6873858D4CBD}"/>
          </ac:graphicFrameMkLst>
        </pc:graphicFrameChg>
        <pc:cxnChg chg="add del">
          <ac:chgData name="Neisha Cohen (1809604)" userId="S::1809604@student.uwtsd.ac.uk::eda4843d-10ff-413b-94a3-d6ecff863986" providerId="AD" clId="Web-{687AA517-B129-7428-305B-73736E947880}" dt="2026-06-07T17:23:47.273" v="1345"/>
          <ac:cxnSpMkLst>
            <pc:docMk/>
            <pc:sldMk cId="3485411522" sldId="267"/>
            <ac:cxnSpMk id="261" creationId="{D2C4353C-C927-1758-0BEF-21E9E0D81614}"/>
          </ac:cxnSpMkLst>
        </pc:cxnChg>
        <pc:cxnChg chg="add">
          <ac:chgData name="Neisha Cohen (1809604)" userId="S::1809604@student.uwtsd.ac.uk::eda4843d-10ff-413b-94a3-d6ecff863986" providerId="AD" clId="Web-{687AA517-B129-7428-305B-73736E947880}" dt="2026-06-07T17:24:12.494" v="1354"/>
          <ac:cxnSpMkLst>
            <pc:docMk/>
            <pc:sldMk cId="3485411522" sldId="267"/>
            <ac:cxnSpMk id="275" creationId="{00CD8E7C-C23B-A3B9-B18A-838AED877A40}"/>
          </ac:cxnSpMkLst>
        </pc:cxnChg>
      </pc:sldChg>
      <pc:sldChg chg="delSp addAnim delAnim">
        <pc:chgData name="Neisha Cohen (1809604)" userId="S::1809604@student.uwtsd.ac.uk::eda4843d-10ff-413b-94a3-d6ecff863986" providerId="AD" clId="Web-{687AA517-B129-7428-305B-73736E947880}" dt="2026-06-07T17:26:53.134" v="1358"/>
        <pc:sldMkLst>
          <pc:docMk/>
          <pc:sldMk cId="492381765" sldId="269"/>
        </pc:sldMkLst>
        <pc:spChg chg="del">
          <ac:chgData name="Neisha Cohen (1809604)" userId="S::1809604@student.uwtsd.ac.uk::eda4843d-10ff-413b-94a3-d6ecff863986" providerId="AD" clId="Web-{687AA517-B129-7428-305B-73736E947880}" dt="2026-06-07T16:35:43.111" v="109"/>
          <ac:spMkLst>
            <pc:docMk/>
            <pc:sldMk cId="492381765" sldId="269"/>
            <ac:spMk id="5" creationId="{0EAA896C-FE5B-0C14-85A7-7AE6FD105481}"/>
          </ac:spMkLst>
        </pc:spChg>
      </pc:sldChg>
      <pc:sldChg chg="modSp">
        <pc:chgData name="Neisha Cohen (1809604)" userId="S::1809604@student.uwtsd.ac.uk::eda4843d-10ff-413b-94a3-d6ecff863986" providerId="AD" clId="Web-{687AA517-B129-7428-305B-73736E947880}" dt="2026-06-07T17:33:25.854" v="1415" actId="20577"/>
        <pc:sldMkLst>
          <pc:docMk/>
          <pc:sldMk cId="2707861602" sldId="270"/>
        </pc:sldMkLst>
        <pc:spChg chg="mod">
          <ac:chgData name="Neisha Cohen (1809604)" userId="S::1809604@student.uwtsd.ac.uk::eda4843d-10ff-413b-94a3-d6ecff863986" providerId="AD" clId="Web-{687AA517-B129-7428-305B-73736E947880}" dt="2026-06-07T17:33:25.854" v="1415" actId="20577"/>
          <ac:spMkLst>
            <pc:docMk/>
            <pc:sldMk cId="2707861602" sldId="270"/>
            <ac:spMk id="5" creationId="{B9E5E0F7-9DCD-CDD5-1BD8-D0DD3C99622E}"/>
          </ac:spMkLst>
        </pc:spChg>
        <pc:picChg chg="mod">
          <ac:chgData name="Neisha Cohen (1809604)" userId="S::1809604@student.uwtsd.ac.uk::eda4843d-10ff-413b-94a3-d6ecff863986" providerId="AD" clId="Web-{687AA517-B129-7428-305B-73736E947880}" dt="2026-06-07T17:32:30.209" v="1391" actId="1076"/>
          <ac:picMkLst>
            <pc:docMk/>
            <pc:sldMk cId="2707861602" sldId="270"/>
            <ac:picMk id="4" creationId="{8AB4229B-0DB9-4A95-0103-0D1028B8F88A}"/>
          </ac:picMkLst>
        </pc:picChg>
      </pc:sldChg>
      <pc:sldChg chg="modSp new del">
        <pc:chgData name="Neisha Cohen (1809604)" userId="S::1809604@student.uwtsd.ac.uk::eda4843d-10ff-413b-94a3-d6ecff863986" providerId="AD" clId="Web-{687AA517-B129-7428-305B-73736E947880}" dt="2026-06-07T16:35:53.049" v="110"/>
        <pc:sldMkLst>
          <pc:docMk/>
          <pc:sldMk cId="1683921194" sldId="281"/>
        </pc:sldMkLst>
        <pc:spChg chg="mod">
          <ac:chgData name="Neisha Cohen (1809604)" userId="S::1809604@student.uwtsd.ac.uk::eda4843d-10ff-413b-94a3-d6ecff863986" providerId="AD" clId="Web-{687AA517-B129-7428-305B-73736E947880}" dt="2026-06-07T16:33:00.379" v="73" actId="20577"/>
          <ac:spMkLst>
            <pc:docMk/>
            <pc:sldMk cId="1683921194" sldId="281"/>
            <ac:spMk id="3" creationId="{D3645ADC-E120-E7FC-D06C-15B5494227C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E88DE5-0B38-4FCC-9AA3-F4E16203B33A}" type="doc">
      <dgm:prSet loTypeId="urn:microsoft.com/office/officeart/2005/8/layout/process1" loCatId="process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7B94EB98-232A-49B9-9E24-7F34B5B2DC40}">
      <dgm:prSet phldrT="[Text]" phldr="0" custT="1"/>
      <dgm:spPr/>
      <dgm:t>
        <a:bodyPr/>
        <a:lstStyle/>
        <a:p>
          <a:pPr rtl="0"/>
          <a:r>
            <a:rPr lang="en-GB" sz="2000">
              <a:latin typeface="Sitka Text"/>
            </a:rPr>
            <a:t>Virtual meetings/ case discussions and messaging </a:t>
          </a:r>
          <a:endParaRPr lang="en-GB" sz="2000"/>
        </a:p>
      </dgm:t>
    </dgm:pt>
    <dgm:pt modelId="{7AB1A860-B79D-4D8A-89B0-B6573DA745E3}" type="parTrans" cxnId="{B50C6EE3-F60E-4E40-A7C0-C20D4FBF925D}">
      <dgm:prSet/>
      <dgm:spPr/>
    </dgm:pt>
    <dgm:pt modelId="{6335AA02-61AF-4D13-BB23-1BE99D2180A4}" type="sibTrans" cxnId="{B50C6EE3-F60E-4E40-A7C0-C20D4FBF925D}">
      <dgm:prSet/>
      <dgm:spPr/>
      <dgm:t>
        <a:bodyPr/>
        <a:lstStyle/>
        <a:p>
          <a:endParaRPr lang="en-GB"/>
        </a:p>
      </dgm:t>
    </dgm:pt>
    <dgm:pt modelId="{C629964F-E6B8-49D0-A563-BC625C255EFB}">
      <dgm:prSet phldrT="[Text]"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>
              <a:latin typeface="Sitka Text"/>
            </a:rPr>
            <a:t>A protected digital environment where staff can communicate and collaborate together </a:t>
          </a:r>
          <a:endParaRPr lang="en-US" sz="2000">
            <a:latin typeface="Sitka Text"/>
          </a:endParaRPr>
        </a:p>
      </dgm:t>
    </dgm:pt>
    <dgm:pt modelId="{218BA44D-269F-42E4-A582-59982599A50E}" type="parTrans" cxnId="{022EE35D-3F53-4215-A858-3C58401868EC}">
      <dgm:prSet/>
      <dgm:spPr/>
    </dgm:pt>
    <dgm:pt modelId="{93CFFFB2-3C37-4653-8756-58AC3607EB67}" type="sibTrans" cxnId="{022EE35D-3F53-4215-A858-3C58401868EC}">
      <dgm:prSet/>
      <dgm:spPr/>
      <dgm:t>
        <a:bodyPr/>
        <a:lstStyle/>
        <a:p>
          <a:endParaRPr lang="en-GB"/>
        </a:p>
      </dgm:t>
    </dgm:pt>
    <dgm:pt modelId="{4CBE9E79-26C1-49C5-88EE-1C45A421839B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>
              <a:latin typeface="Sitka Text"/>
            </a:rPr>
            <a:t>Check medication lists, patient charts , notes can be updated </a:t>
          </a:r>
          <a:endParaRPr lang="en-US" sz="2000">
            <a:latin typeface="Sitka Text"/>
          </a:endParaRPr>
        </a:p>
      </dgm:t>
    </dgm:pt>
    <dgm:pt modelId="{64259DF7-3BEB-4F6E-B316-ECFAFF975318}" type="parTrans" cxnId="{B28B060F-8B27-4A5A-8E2B-9952E43AD937}">
      <dgm:prSet/>
      <dgm:spPr/>
    </dgm:pt>
    <dgm:pt modelId="{E3285A61-1679-4C16-872B-2C6319388386}" type="sibTrans" cxnId="{B28B060F-8B27-4A5A-8E2B-9952E43AD937}">
      <dgm:prSet/>
      <dgm:spPr/>
      <dgm:t>
        <a:bodyPr/>
        <a:lstStyle/>
        <a:p>
          <a:endParaRPr lang="en-GB"/>
        </a:p>
      </dgm:t>
    </dgm:pt>
    <dgm:pt modelId="{F7D207F6-F54D-4245-9EF9-813D4D7B992A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>
              <a:latin typeface="Sitka Text"/>
            </a:rPr>
            <a:t>Keep patient's medical records secure </a:t>
          </a:r>
          <a:endParaRPr lang="en-US" sz="2000">
            <a:latin typeface="Sitka Text"/>
          </a:endParaRPr>
        </a:p>
      </dgm:t>
    </dgm:pt>
    <dgm:pt modelId="{BCC8AC28-FB2B-4921-A4E2-2E017D46CAE9}" type="parTrans" cxnId="{1D70A9D9-ED4E-4F29-BD61-EEBBFAEBFDE2}">
      <dgm:prSet/>
      <dgm:spPr/>
    </dgm:pt>
    <dgm:pt modelId="{77F4369C-0273-4D56-A1E9-E2678B2A5EAE}" type="sibTrans" cxnId="{1D70A9D9-ED4E-4F29-BD61-EEBBFAEBFDE2}">
      <dgm:prSet/>
      <dgm:spPr/>
      <dgm:t>
        <a:bodyPr/>
        <a:lstStyle/>
        <a:p>
          <a:endParaRPr lang="en-GB"/>
        </a:p>
      </dgm:t>
    </dgm:pt>
    <dgm:pt modelId="{6B73792C-F286-48E2-B5FE-A50EB1414903}" type="pres">
      <dgm:prSet presAssocID="{EAE88DE5-0B38-4FCC-9AA3-F4E16203B33A}" presName="Name0" presStyleCnt="0">
        <dgm:presLayoutVars>
          <dgm:dir/>
          <dgm:resizeHandles val="exact"/>
        </dgm:presLayoutVars>
      </dgm:prSet>
      <dgm:spPr/>
    </dgm:pt>
    <dgm:pt modelId="{1D6E8D83-E7E6-4E7F-9ACC-673B890F2E72}" type="pres">
      <dgm:prSet presAssocID="{C629964F-E6B8-49D0-A563-BC625C255EFB}" presName="node" presStyleLbl="node1" presStyleIdx="0" presStyleCnt="4">
        <dgm:presLayoutVars>
          <dgm:bulletEnabled val="1"/>
        </dgm:presLayoutVars>
      </dgm:prSet>
      <dgm:spPr/>
    </dgm:pt>
    <dgm:pt modelId="{BBA5EDC2-A646-4A56-AF2A-5D223E9E7AC2}" type="pres">
      <dgm:prSet presAssocID="{93CFFFB2-3C37-4653-8756-58AC3607EB67}" presName="sibTrans" presStyleLbl="sibTrans2D1" presStyleIdx="0" presStyleCnt="3"/>
      <dgm:spPr/>
    </dgm:pt>
    <dgm:pt modelId="{9EF0A257-7C2A-441D-B4D2-61621E914FD7}" type="pres">
      <dgm:prSet presAssocID="{93CFFFB2-3C37-4653-8756-58AC3607EB67}" presName="connectorText" presStyleLbl="sibTrans2D1" presStyleIdx="0" presStyleCnt="3"/>
      <dgm:spPr/>
    </dgm:pt>
    <dgm:pt modelId="{88FB11D9-4E69-4232-A0B2-CDD3D40BCED6}" type="pres">
      <dgm:prSet presAssocID="{7B94EB98-232A-49B9-9E24-7F34B5B2DC40}" presName="node" presStyleLbl="node1" presStyleIdx="1" presStyleCnt="4">
        <dgm:presLayoutVars>
          <dgm:bulletEnabled val="1"/>
        </dgm:presLayoutVars>
      </dgm:prSet>
      <dgm:spPr/>
    </dgm:pt>
    <dgm:pt modelId="{667F0AFB-EB0C-4080-B973-7823A7E2D51D}" type="pres">
      <dgm:prSet presAssocID="{6335AA02-61AF-4D13-BB23-1BE99D2180A4}" presName="sibTrans" presStyleLbl="sibTrans2D1" presStyleIdx="1" presStyleCnt="3"/>
      <dgm:spPr/>
    </dgm:pt>
    <dgm:pt modelId="{4DC3A982-A5E5-4AA9-9592-B3715B3BE1D7}" type="pres">
      <dgm:prSet presAssocID="{6335AA02-61AF-4D13-BB23-1BE99D2180A4}" presName="connectorText" presStyleLbl="sibTrans2D1" presStyleIdx="1" presStyleCnt="3"/>
      <dgm:spPr/>
    </dgm:pt>
    <dgm:pt modelId="{923A5CDA-49CA-44B1-8B78-1EF09C340B25}" type="pres">
      <dgm:prSet presAssocID="{4CBE9E79-26C1-49C5-88EE-1C45A421839B}" presName="node" presStyleLbl="node1" presStyleIdx="2" presStyleCnt="4">
        <dgm:presLayoutVars>
          <dgm:bulletEnabled val="1"/>
        </dgm:presLayoutVars>
      </dgm:prSet>
      <dgm:spPr/>
    </dgm:pt>
    <dgm:pt modelId="{254CCFDD-FE0B-4730-88C7-B17A5238E7FC}" type="pres">
      <dgm:prSet presAssocID="{E3285A61-1679-4C16-872B-2C6319388386}" presName="sibTrans" presStyleLbl="sibTrans2D1" presStyleIdx="2" presStyleCnt="3"/>
      <dgm:spPr/>
    </dgm:pt>
    <dgm:pt modelId="{E764B42D-BE06-4F44-987D-C3E4863A7D22}" type="pres">
      <dgm:prSet presAssocID="{E3285A61-1679-4C16-872B-2C6319388386}" presName="connectorText" presStyleLbl="sibTrans2D1" presStyleIdx="2" presStyleCnt="3"/>
      <dgm:spPr/>
    </dgm:pt>
    <dgm:pt modelId="{C1E16C92-AC7C-45E2-806F-DA600246B9B2}" type="pres">
      <dgm:prSet presAssocID="{F7D207F6-F54D-4245-9EF9-813D4D7B992A}" presName="node" presStyleLbl="node1" presStyleIdx="3" presStyleCnt="4">
        <dgm:presLayoutVars>
          <dgm:bulletEnabled val="1"/>
        </dgm:presLayoutVars>
      </dgm:prSet>
      <dgm:spPr/>
    </dgm:pt>
  </dgm:ptLst>
  <dgm:cxnLst>
    <dgm:cxn modelId="{99E62807-4CBF-4EFD-AB11-C8AB05257B6A}" type="presOf" srcId="{6335AA02-61AF-4D13-BB23-1BE99D2180A4}" destId="{4DC3A982-A5E5-4AA9-9592-B3715B3BE1D7}" srcOrd="1" destOrd="0" presId="urn:microsoft.com/office/officeart/2005/8/layout/process1"/>
    <dgm:cxn modelId="{B28B060F-8B27-4A5A-8E2B-9952E43AD937}" srcId="{EAE88DE5-0B38-4FCC-9AA3-F4E16203B33A}" destId="{4CBE9E79-26C1-49C5-88EE-1C45A421839B}" srcOrd="2" destOrd="0" parTransId="{64259DF7-3BEB-4F6E-B316-ECFAFF975318}" sibTransId="{E3285A61-1679-4C16-872B-2C6319388386}"/>
    <dgm:cxn modelId="{EAC0DF24-3B09-4B92-9400-A3DC108B2622}" type="presOf" srcId="{F7D207F6-F54D-4245-9EF9-813D4D7B992A}" destId="{C1E16C92-AC7C-45E2-806F-DA600246B9B2}" srcOrd="0" destOrd="0" presId="urn:microsoft.com/office/officeart/2005/8/layout/process1"/>
    <dgm:cxn modelId="{1F2FD53D-BF8D-4D89-B84B-02562253CB11}" type="presOf" srcId="{93CFFFB2-3C37-4653-8756-58AC3607EB67}" destId="{BBA5EDC2-A646-4A56-AF2A-5D223E9E7AC2}" srcOrd="0" destOrd="0" presId="urn:microsoft.com/office/officeart/2005/8/layout/process1"/>
    <dgm:cxn modelId="{022EE35D-3F53-4215-A858-3C58401868EC}" srcId="{EAE88DE5-0B38-4FCC-9AA3-F4E16203B33A}" destId="{C629964F-E6B8-49D0-A563-BC625C255EFB}" srcOrd="0" destOrd="0" parTransId="{218BA44D-269F-42E4-A582-59982599A50E}" sibTransId="{93CFFFB2-3C37-4653-8756-58AC3607EB67}"/>
    <dgm:cxn modelId="{ACA3306C-72ED-4BE5-9C02-591B24748E90}" type="presOf" srcId="{EAE88DE5-0B38-4FCC-9AA3-F4E16203B33A}" destId="{6B73792C-F286-48E2-B5FE-A50EB1414903}" srcOrd="0" destOrd="0" presId="urn:microsoft.com/office/officeart/2005/8/layout/process1"/>
    <dgm:cxn modelId="{1DBFA96C-DB2D-4A94-BEF8-61D25C64E7EE}" type="presOf" srcId="{C629964F-E6B8-49D0-A563-BC625C255EFB}" destId="{1D6E8D83-E7E6-4E7F-9ACC-673B890F2E72}" srcOrd="0" destOrd="0" presId="urn:microsoft.com/office/officeart/2005/8/layout/process1"/>
    <dgm:cxn modelId="{0F03B256-5B9C-4A01-9F05-E020AB7F3A6B}" type="presOf" srcId="{E3285A61-1679-4C16-872B-2C6319388386}" destId="{254CCFDD-FE0B-4730-88C7-B17A5238E7FC}" srcOrd="0" destOrd="0" presId="urn:microsoft.com/office/officeart/2005/8/layout/process1"/>
    <dgm:cxn modelId="{FBD640B7-0B39-4F93-A646-B354F25466BA}" type="presOf" srcId="{4CBE9E79-26C1-49C5-88EE-1C45A421839B}" destId="{923A5CDA-49CA-44B1-8B78-1EF09C340B25}" srcOrd="0" destOrd="0" presId="urn:microsoft.com/office/officeart/2005/8/layout/process1"/>
    <dgm:cxn modelId="{DE45A2C4-D407-4287-8C59-6EAA9CF5BB0A}" type="presOf" srcId="{93CFFFB2-3C37-4653-8756-58AC3607EB67}" destId="{9EF0A257-7C2A-441D-B4D2-61621E914FD7}" srcOrd="1" destOrd="0" presId="urn:microsoft.com/office/officeart/2005/8/layout/process1"/>
    <dgm:cxn modelId="{1D70A9D9-ED4E-4F29-BD61-EEBBFAEBFDE2}" srcId="{EAE88DE5-0B38-4FCC-9AA3-F4E16203B33A}" destId="{F7D207F6-F54D-4245-9EF9-813D4D7B992A}" srcOrd="3" destOrd="0" parTransId="{BCC8AC28-FB2B-4921-A4E2-2E017D46CAE9}" sibTransId="{77F4369C-0273-4D56-A1E9-E2678B2A5EAE}"/>
    <dgm:cxn modelId="{B50C6EE3-F60E-4E40-A7C0-C20D4FBF925D}" srcId="{EAE88DE5-0B38-4FCC-9AA3-F4E16203B33A}" destId="{7B94EB98-232A-49B9-9E24-7F34B5B2DC40}" srcOrd="1" destOrd="0" parTransId="{7AB1A860-B79D-4D8A-89B0-B6573DA745E3}" sibTransId="{6335AA02-61AF-4D13-BB23-1BE99D2180A4}"/>
    <dgm:cxn modelId="{B528B0E4-520D-49C5-8479-221E32A104C9}" type="presOf" srcId="{6335AA02-61AF-4D13-BB23-1BE99D2180A4}" destId="{667F0AFB-EB0C-4080-B973-7823A7E2D51D}" srcOrd="0" destOrd="0" presId="urn:microsoft.com/office/officeart/2005/8/layout/process1"/>
    <dgm:cxn modelId="{28B1EAE7-F30A-4B98-A0CB-48C90A928D83}" type="presOf" srcId="{7B94EB98-232A-49B9-9E24-7F34B5B2DC40}" destId="{88FB11D9-4E69-4232-A0B2-CDD3D40BCED6}" srcOrd="0" destOrd="0" presId="urn:microsoft.com/office/officeart/2005/8/layout/process1"/>
    <dgm:cxn modelId="{723A4FED-C31D-476A-ADD1-D75776F731C2}" type="presOf" srcId="{E3285A61-1679-4C16-872B-2C6319388386}" destId="{E764B42D-BE06-4F44-987D-C3E4863A7D22}" srcOrd="1" destOrd="0" presId="urn:microsoft.com/office/officeart/2005/8/layout/process1"/>
    <dgm:cxn modelId="{14FEA7CD-79EB-4299-9AC4-16BA41CA1929}" type="presParOf" srcId="{6B73792C-F286-48E2-B5FE-A50EB1414903}" destId="{1D6E8D83-E7E6-4E7F-9ACC-673B890F2E72}" srcOrd="0" destOrd="0" presId="urn:microsoft.com/office/officeart/2005/8/layout/process1"/>
    <dgm:cxn modelId="{145AC2BA-161D-4B86-9C29-A6D624C017A5}" type="presParOf" srcId="{6B73792C-F286-48E2-B5FE-A50EB1414903}" destId="{BBA5EDC2-A646-4A56-AF2A-5D223E9E7AC2}" srcOrd="1" destOrd="0" presId="urn:microsoft.com/office/officeart/2005/8/layout/process1"/>
    <dgm:cxn modelId="{0F61531D-A04E-4C81-A331-4F4BD1A340CC}" type="presParOf" srcId="{BBA5EDC2-A646-4A56-AF2A-5D223E9E7AC2}" destId="{9EF0A257-7C2A-441D-B4D2-61621E914FD7}" srcOrd="0" destOrd="0" presId="urn:microsoft.com/office/officeart/2005/8/layout/process1"/>
    <dgm:cxn modelId="{CE16CF45-337D-4D9F-AF46-CE58F0D6C468}" type="presParOf" srcId="{6B73792C-F286-48E2-B5FE-A50EB1414903}" destId="{88FB11D9-4E69-4232-A0B2-CDD3D40BCED6}" srcOrd="2" destOrd="0" presId="urn:microsoft.com/office/officeart/2005/8/layout/process1"/>
    <dgm:cxn modelId="{FFE5435A-445C-4687-B89D-E896B7CEE80D}" type="presParOf" srcId="{6B73792C-F286-48E2-B5FE-A50EB1414903}" destId="{667F0AFB-EB0C-4080-B973-7823A7E2D51D}" srcOrd="3" destOrd="0" presId="urn:microsoft.com/office/officeart/2005/8/layout/process1"/>
    <dgm:cxn modelId="{FB338593-6B3E-4A50-965A-8446136E1F23}" type="presParOf" srcId="{667F0AFB-EB0C-4080-B973-7823A7E2D51D}" destId="{4DC3A982-A5E5-4AA9-9592-B3715B3BE1D7}" srcOrd="0" destOrd="0" presId="urn:microsoft.com/office/officeart/2005/8/layout/process1"/>
    <dgm:cxn modelId="{A349E7BC-49C3-4732-BC5F-EB597BA31B08}" type="presParOf" srcId="{6B73792C-F286-48E2-B5FE-A50EB1414903}" destId="{923A5CDA-49CA-44B1-8B78-1EF09C340B25}" srcOrd="4" destOrd="0" presId="urn:microsoft.com/office/officeart/2005/8/layout/process1"/>
    <dgm:cxn modelId="{7525966D-F25C-4C3C-B9D0-FD04407451F7}" type="presParOf" srcId="{6B73792C-F286-48E2-B5FE-A50EB1414903}" destId="{254CCFDD-FE0B-4730-88C7-B17A5238E7FC}" srcOrd="5" destOrd="0" presId="urn:microsoft.com/office/officeart/2005/8/layout/process1"/>
    <dgm:cxn modelId="{E36DEFEB-D7DE-4B80-A730-D6A577B1A1E4}" type="presParOf" srcId="{254CCFDD-FE0B-4730-88C7-B17A5238E7FC}" destId="{E764B42D-BE06-4F44-987D-C3E4863A7D22}" srcOrd="0" destOrd="0" presId="urn:microsoft.com/office/officeart/2005/8/layout/process1"/>
    <dgm:cxn modelId="{09FCE5F7-4E3F-4910-AEF9-A9606BCA27EC}" type="presParOf" srcId="{6B73792C-F286-48E2-B5FE-A50EB1414903}" destId="{C1E16C92-AC7C-45E2-806F-DA600246B9B2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6E8D83-E7E6-4E7F-9ACC-673B890F2E72}">
      <dsp:nvSpPr>
        <dsp:cNvPr id="0" name=""/>
        <dsp:cNvSpPr/>
      </dsp:nvSpPr>
      <dsp:spPr>
        <a:xfrm>
          <a:off x="10705" y="888208"/>
          <a:ext cx="2216077" cy="23268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Sitka Text"/>
            </a:rPr>
            <a:t>A protected digital environment where staff can communicate and collaborate together </a:t>
          </a:r>
          <a:endParaRPr lang="en-US" sz="2000" kern="1200">
            <a:latin typeface="Sitka Text"/>
          </a:endParaRPr>
        </a:p>
      </dsp:txBody>
      <dsp:txXfrm>
        <a:off x="75612" y="953115"/>
        <a:ext cx="2086263" cy="2197067"/>
      </dsp:txXfrm>
    </dsp:sp>
    <dsp:sp modelId="{BBA5EDC2-A646-4A56-AF2A-5D223E9E7AC2}">
      <dsp:nvSpPr>
        <dsp:cNvPr id="0" name=""/>
        <dsp:cNvSpPr/>
      </dsp:nvSpPr>
      <dsp:spPr>
        <a:xfrm>
          <a:off x="2448391" y="1776855"/>
          <a:ext cx="469808" cy="5495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2448391" y="1886772"/>
        <a:ext cx="328866" cy="329753"/>
      </dsp:txXfrm>
    </dsp:sp>
    <dsp:sp modelId="{88FB11D9-4E69-4232-A0B2-CDD3D40BCED6}">
      <dsp:nvSpPr>
        <dsp:cNvPr id="0" name=""/>
        <dsp:cNvSpPr/>
      </dsp:nvSpPr>
      <dsp:spPr>
        <a:xfrm>
          <a:off x="3113214" y="888208"/>
          <a:ext cx="2216077" cy="23268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Sitka Text"/>
            </a:rPr>
            <a:t>Virtual meetings/ case discussions and messaging </a:t>
          </a:r>
          <a:endParaRPr lang="en-GB" sz="2000" kern="1200"/>
        </a:p>
      </dsp:txBody>
      <dsp:txXfrm>
        <a:off x="3178121" y="953115"/>
        <a:ext cx="2086263" cy="2197067"/>
      </dsp:txXfrm>
    </dsp:sp>
    <dsp:sp modelId="{667F0AFB-EB0C-4080-B973-7823A7E2D51D}">
      <dsp:nvSpPr>
        <dsp:cNvPr id="0" name=""/>
        <dsp:cNvSpPr/>
      </dsp:nvSpPr>
      <dsp:spPr>
        <a:xfrm>
          <a:off x="5550900" y="1776855"/>
          <a:ext cx="469808" cy="5495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5550900" y="1886772"/>
        <a:ext cx="328866" cy="329753"/>
      </dsp:txXfrm>
    </dsp:sp>
    <dsp:sp modelId="{923A5CDA-49CA-44B1-8B78-1EF09C340B25}">
      <dsp:nvSpPr>
        <dsp:cNvPr id="0" name=""/>
        <dsp:cNvSpPr/>
      </dsp:nvSpPr>
      <dsp:spPr>
        <a:xfrm>
          <a:off x="6215724" y="888208"/>
          <a:ext cx="2216077" cy="23268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Sitka Text"/>
            </a:rPr>
            <a:t>Check medication lists, patient charts , notes can be updated </a:t>
          </a:r>
          <a:endParaRPr lang="en-US" sz="2300" kern="1200">
            <a:latin typeface="Sitka Text"/>
          </a:endParaRPr>
        </a:p>
      </dsp:txBody>
      <dsp:txXfrm>
        <a:off x="6280631" y="953115"/>
        <a:ext cx="2086263" cy="2197067"/>
      </dsp:txXfrm>
    </dsp:sp>
    <dsp:sp modelId="{254CCFDD-FE0B-4730-88C7-B17A5238E7FC}">
      <dsp:nvSpPr>
        <dsp:cNvPr id="0" name=""/>
        <dsp:cNvSpPr/>
      </dsp:nvSpPr>
      <dsp:spPr>
        <a:xfrm>
          <a:off x="8653409" y="1776855"/>
          <a:ext cx="469808" cy="5495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8653409" y="1886772"/>
        <a:ext cx="328866" cy="329753"/>
      </dsp:txXfrm>
    </dsp:sp>
    <dsp:sp modelId="{C1E16C92-AC7C-45E2-806F-DA600246B9B2}">
      <dsp:nvSpPr>
        <dsp:cNvPr id="0" name=""/>
        <dsp:cNvSpPr/>
      </dsp:nvSpPr>
      <dsp:spPr>
        <a:xfrm>
          <a:off x="9318233" y="888208"/>
          <a:ext cx="2216077" cy="23268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Sitka Text"/>
            </a:rPr>
            <a:t>Keep patient's medical records secure </a:t>
          </a:r>
          <a:endParaRPr lang="en-US" sz="2300" kern="1200">
            <a:latin typeface="Sitka Text"/>
          </a:endParaRPr>
        </a:p>
      </dsp:txBody>
      <dsp:txXfrm>
        <a:off x="9383140" y="953115"/>
        <a:ext cx="2086263" cy="21970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istsresource.org/economics/market-competition-assisted-living-facilities-nursing-home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terpriseready.io/features/role-based-access-control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rontiersin.org/articles/10.3389/fcomp.2020.00025/full" TargetMode="Externa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scielo.org/en/2019/04/30/potential-advantages-and-disadvantages-in-the-publication-of-review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uperrin.com/english/2014/10/09/social-dialogue-social-media-era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office/manage-sharing-and-permissions-in-onedrive-and-sharepoint-0a36470f-d7fe-40a0-bd74-0ac6c1e13323" TargetMode="External"/><Relationship Id="rId2" Type="http://schemas.openxmlformats.org/officeDocument/2006/relationships/hyperlink" Target="https://techcommunity.microsoft.com/blog/onedriveblog/top-5-advantages-of-sharing-with-onedrive/79639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doption.microsoft.com/files/onedrive/Benefits-of-OneDrive.pdf" TargetMode="External"/><Relationship Id="rId5" Type="http://schemas.openxmlformats.org/officeDocument/2006/relationships/hyperlink" Target="https://www.microsoft.com/en-gb/microsoft-365/onedrive/online-cloud-storage" TargetMode="External"/><Relationship Id="rId4" Type="http://schemas.openxmlformats.org/officeDocument/2006/relationships/hyperlink" Target="http://www.microsoft.com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goziro.com/benefits-of-microsoft-teams-in-healthcare-transforming-patient-care-through-digital-collaboration/" TargetMode="External"/><Relationship Id="rId2" Type="http://schemas.openxmlformats.org/officeDocument/2006/relationships/hyperlink" Target="https://highskillstraining.org.uk/blog/communication-in-the-workplac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ngland.nhs.uk/long-read/microsoft-teams-and-remote-working/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support.microsoft.com/en-us/office/work-together-on-powerpoint-presentations-0c30ee3f-8674-4f0e-97be-89cf2892a34d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BA408-956A-3C8E-4077-9E4568B23C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6099"/>
            <a:ext cx="9144000" cy="2387600"/>
          </a:xfrm>
        </p:spPr>
        <p:txBody>
          <a:bodyPr>
            <a:normAutofit fontScale="90000"/>
          </a:bodyPr>
          <a:lstStyle/>
          <a:p>
            <a:br>
              <a:rPr lang="en-GB" sz="2400" b="1">
                <a:latin typeface="Sitka Text"/>
              </a:rPr>
            </a:br>
            <a:br>
              <a:rPr lang="en-GB" sz="2800" b="1">
                <a:latin typeface="Sitka Text"/>
              </a:rPr>
            </a:br>
            <a:r>
              <a:rPr lang="en-GB" sz="2800" b="1">
                <a:latin typeface="Sitka Text"/>
              </a:rPr>
              <a:t>Case Study – Riverdale Nursing Home Component 1</a:t>
            </a:r>
            <a:br>
              <a:rPr lang="en-GB" sz="2800" b="1">
                <a:latin typeface="Sitka Text"/>
              </a:rPr>
            </a:br>
            <a:r>
              <a:rPr lang="en-GB" sz="2000" b="1">
                <a:latin typeface="Sitka Text"/>
              </a:rPr>
              <a:t> </a:t>
            </a:r>
            <a:br>
              <a:rPr lang="en-GB" sz="1800" b="1"/>
            </a:br>
            <a:br>
              <a:rPr lang="en-GB" sz="1800" b="1"/>
            </a:br>
            <a:endParaRPr lang="en-GB">
              <a:latin typeface="Aptos Display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B0F5EA-7CD7-3F04-DA51-BD72D176A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02679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 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588322-5D81-595B-D65D-2CD7FDC53900}"/>
              </a:ext>
            </a:extLst>
          </p:cNvPr>
          <p:cNvSpPr txBox="1"/>
          <p:nvPr/>
        </p:nvSpPr>
        <p:spPr>
          <a:xfrm>
            <a:off x="4024922" y="3888154"/>
            <a:ext cx="4278923" cy="8596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EEF30A-E78E-6085-D6C6-A3D039C2D798}"/>
              </a:ext>
            </a:extLst>
          </p:cNvPr>
          <p:cNvSpPr txBox="1"/>
          <p:nvPr/>
        </p:nvSpPr>
        <p:spPr>
          <a:xfrm>
            <a:off x="3024037" y="4103077"/>
            <a:ext cx="6276269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                     </a:t>
            </a:r>
            <a:r>
              <a:rPr lang="en-GB" sz="2000" b="1"/>
              <a:t>Digital Skills and Research Methods </a:t>
            </a:r>
          </a:p>
          <a:p>
            <a:r>
              <a:rPr lang="en-GB" b="1">
                <a:latin typeface="Aptos"/>
              </a:rPr>
              <a:t>                                 Module code : LCHS4007</a:t>
            </a:r>
          </a:p>
          <a:p>
            <a:r>
              <a:rPr lang="en-GB" sz="2000" b="1"/>
              <a:t>                      Neisha , Darcy , Kosy, and Adnaan </a:t>
            </a:r>
          </a:p>
        </p:txBody>
      </p:sp>
    </p:spTree>
    <p:extLst>
      <p:ext uri="{BB962C8B-B14F-4D97-AF65-F5344CB8AC3E}">
        <p14:creationId xmlns:p14="http://schemas.microsoft.com/office/powerpoint/2010/main" val="1421378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EAFBA-A89A-D3E2-1D16-A409D4B47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>
                <a:latin typeface="Sitka Text"/>
              </a:rPr>
              <a:t>Outline Of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7157E-1825-FEDF-D3ED-73DB5D0678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3200">
                <a:latin typeface="Sitka Text"/>
              </a:rPr>
              <a:t>Darcy – Secure File and Sharing</a:t>
            </a:r>
            <a:r>
              <a:rPr lang="en-US" sz="3200"/>
              <a:t> </a:t>
            </a:r>
            <a:r>
              <a:rPr lang="en-US" sz="3200" b="1"/>
              <a:t>(One Drive )</a:t>
            </a:r>
          </a:p>
          <a:p>
            <a:pPr marL="0" indent="0">
              <a:buNone/>
            </a:pPr>
            <a:endParaRPr lang="en-US" sz="3200" b="1">
              <a:latin typeface="Aptos" panose="020B0004020202020204"/>
            </a:endParaRPr>
          </a:p>
          <a:p>
            <a:pPr marL="0" indent="0">
              <a:buNone/>
            </a:pPr>
            <a:r>
              <a:rPr lang="en-US" sz="3200">
                <a:latin typeface="Sitka Text"/>
              </a:rPr>
              <a:t>Neisha – Staff Communication </a:t>
            </a:r>
            <a:r>
              <a:rPr lang="en-US" sz="3200" b="1"/>
              <a:t>(Teams)</a:t>
            </a:r>
          </a:p>
          <a:p>
            <a:pPr marL="0" indent="0">
              <a:buNone/>
            </a:pPr>
            <a:endParaRPr lang="en-US" sz="3200" b="1"/>
          </a:p>
          <a:p>
            <a:pPr>
              <a:buNone/>
            </a:pPr>
            <a:r>
              <a:rPr lang="en-US" sz="3500"/>
              <a:t>Adnaan (2541277)  – Staff Training </a:t>
            </a:r>
            <a:r>
              <a:rPr lang="en-US" sz="3500" b="1"/>
              <a:t>(PowerPoint)</a:t>
            </a:r>
            <a:endParaRPr lang="en-US" sz="3500"/>
          </a:p>
          <a:p>
            <a:pPr marL="0" indent="0">
              <a:buNone/>
            </a:pPr>
            <a:endParaRPr lang="en-US" sz="3200" b="1"/>
          </a:p>
          <a:p>
            <a:pPr marL="0" indent="0">
              <a:buNone/>
            </a:pPr>
            <a:r>
              <a:rPr lang="en-US" sz="3200"/>
              <a:t>Kosy –  </a:t>
            </a:r>
            <a:r>
              <a:rPr lang="en-US" sz="3200">
                <a:latin typeface="Sitka Text"/>
              </a:rPr>
              <a:t>Writing care , Related Documentation/Care </a:t>
            </a:r>
            <a:r>
              <a:rPr lang="en-US" sz="3200" b="1">
                <a:latin typeface="Sitka Text"/>
              </a:rPr>
              <a:t>(Microsoft word </a:t>
            </a:r>
            <a:r>
              <a:rPr lang="en-US" sz="3200">
                <a:latin typeface="Sitka Text"/>
              </a:rPr>
              <a:t>)</a:t>
            </a:r>
            <a:endParaRPr lang="en-US" sz="3200"/>
          </a:p>
          <a:p>
            <a:pPr marL="0" indent="0">
              <a:buNone/>
            </a:pPr>
            <a:endParaRPr lang="en-US" sz="3200"/>
          </a:p>
          <a:p>
            <a:pPr marL="0" indent="0">
              <a:buNone/>
            </a:pPr>
            <a:endParaRPr lang="en-US" sz="3200" b="1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73380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0609E-DDE1-5D74-C8BF-E017FDE22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to Riverdale Nursing home</a:t>
            </a:r>
          </a:p>
        </p:txBody>
      </p:sp>
      <p:sp>
        <p:nvSpPr>
          <p:cNvPr id="447" name="Content Placeholder 446">
            <a:extLst>
              <a:ext uri="{FF2B5EF4-FFF2-40B4-BE49-F238E27FC236}">
                <a16:creationId xmlns:a16="http://schemas.microsoft.com/office/drawing/2014/main" id="{8313DA07-9F32-BCF5-A240-CC43792FE7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Riverdale Nursing Home is a residential home that provides  support for older adults who require personal care ,medication management and also health monitoring.</a:t>
            </a:r>
          </a:p>
          <a:p>
            <a:r>
              <a:rPr lang="en-GB" sz="1800"/>
              <a:t>With this being a busy environment effective communication and information sharing are essential to make sure that all residents are kept safe.</a:t>
            </a:r>
          </a:p>
          <a:p>
            <a:r>
              <a:rPr lang="en-GB" sz="1800"/>
              <a:t>Riverdale currently uses Microsoft 365 as a main software however staff are currently experiencing issues.</a:t>
            </a:r>
          </a:p>
          <a:p>
            <a:endParaRPr lang="en-GB"/>
          </a:p>
        </p:txBody>
      </p:sp>
      <p:pic>
        <p:nvPicPr>
          <p:cNvPr id="969" name="Picture 968" descr="A nurse pushing a patient in a wheelchair&#10;&#10;AI-generated content may be incorrect.">
            <a:extLst>
              <a:ext uri="{FF2B5EF4-FFF2-40B4-BE49-F238E27FC236}">
                <a16:creationId xmlns:a16="http://schemas.microsoft.com/office/drawing/2014/main" id="{9D77206E-E190-F512-0420-D44A3B17A5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91597" y="3997427"/>
            <a:ext cx="3551178" cy="2079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6819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37134-FC32-E7A4-E474-07DF705AC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Task 1 –  (Secure File and sharing) </a:t>
            </a:r>
            <a:br>
              <a:rPr lang="en-US"/>
            </a:br>
            <a:br>
              <a:rPr lang="en-US"/>
            </a:br>
            <a:r>
              <a:rPr lang="en-US" sz="3100"/>
              <a:t>why is OneDrive most suitable?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1227D-A367-CC82-034F-5CFE661DF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8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D5233FA-70D9-ED4E-DBD3-FC6B3975A68D}"/>
              </a:ext>
            </a:extLst>
          </p:cNvPr>
          <p:cNvSpPr/>
          <p:nvPr/>
        </p:nvSpPr>
        <p:spPr>
          <a:xfrm>
            <a:off x="659886" y="2274047"/>
            <a:ext cx="4515912" cy="324219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D93F45B6-6BE3-D7D7-E585-156AC777B05B}"/>
              </a:ext>
            </a:extLst>
          </p:cNvPr>
          <p:cNvSpPr/>
          <p:nvPr/>
        </p:nvSpPr>
        <p:spPr>
          <a:xfrm>
            <a:off x="5553741" y="3171440"/>
            <a:ext cx="1259244" cy="102765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8DF7058-1792-2F0F-D4DC-A67C609BDA98}"/>
              </a:ext>
            </a:extLst>
          </p:cNvPr>
          <p:cNvSpPr/>
          <p:nvPr/>
        </p:nvSpPr>
        <p:spPr>
          <a:xfrm>
            <a:off x="7189778" y="2270209"/>
            <a:ext cx="4588282" cy="334351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3210" indent="-283210" algn="l" rtl="0">
              <a:buFont typeface="Arial"/>
              <a:buChar char="•"/>
            </a:pPr>
            <a:r>
              <a:rPr lang="en-GB" sz="1800" kern="1200">
                <a:solidFill>
                  <a:schemeClr val="tx1"/>
                </a:solidFill>
                <a:latin typeface="Calibri"/>
                <a:ea typeface="+mn-ea"/>
                <a:cs typeface="+mn-cs"/>
              </a:rPr>
              <a:t>They can specify  who they want to access, edit</a:t>
            </a:r>
            <a:r>
              <a:rPr lang="en-GB">
                <a:solidFill>
                  <a:schemeClr val="tx1"/>
                </a:solidFill>
                <a:latin typeface="Calibri"/>
              </a:rPr>
              <a:t>,</a:t>
            </a:r>
            <a:r>
              <a:rPr lang="en-GB" sz="1800" kern="1200">
                <a:solidFill>
                  <a:schemeClr val="tx1"/>
                </a:solidFill>
                <a:latin typeface="Calibri"/>
                <a:ea typeface="+mn-ea"/>
                <a:cs typeface="+mn-cs"/>
              </a:rPr>
              <a:t> and share the data being handled. (Kirti, 2019)</a:t>
            </a:r>
            <a:endParaRPr lang="en-US">
              <a:solidFill>
                <a:schemeClr val="tx1"/>
              </a:solidFill>
              <a:ea typeface="+mn-ea"/>
              <a:cs typeface="+mn-cs"/>
            </a:endParaRPr>
          </a:p>
          <a:p>
            <a:pPr marL="283210" indent="-283210" algn="l" rtl="0">
              <a:buFont typeface="Arial"/>
              <a:buChar char="•"/>
            </a:pPr>
            <a:r>
              <a:rPr lang="en-GB" sz="1800" kern="1200">
                <a:solidFill>
                  <a:schemeClr val="tx1"/>
                </a:solidFill>
                <a:latin typeface="Calibri"/>
                <a:ea typeface="+mn-ea"/>
                <a:cs typeface="+mn-cs"/>
              </a:rPr>
              <a:t>Information and files are safe and accessible and in one place with </a:t>
            </a:r>
            <a:r>
              <a:rPr lang="en-GB">
                <a:solidFill>
                  <a:schemeClr val="tx1"/>
                </a:solidFill>
                <a:latin typeface="Calibri"/>
              </a:rPr>
              <a:t>end-to-end</a:t>
            </a:r>
            <a:r>
              <a:rPr lang="en-GB" sz="1800" kern="1200">
                <a:solidFill>
                  <a:schemeClr val="tx1"/>
                </a:solidFill>
                <a:latin typeface="Calibri"/>
                <a:ea typeface="+mn-ea"/>
                <a:cs typeface="+mn-cs"/>
              </a:rPr>
              <a:t> encryption that keeps data private. (Microsoft, 2021)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989F44-5518-0E82-BA85-8C4B27B1EACF}"/>
              </a:ext>
            </a:extLst>
          </p:cNvPr>
          <p:cNvSpPr txBox="1"/>
          <p:nvPr/>
        </p:nvSpPr>
        <p:spPr>
          <a:xfrm>
            <a:off x="1157925" y="2735600"/>
            <a:ext cx="3589571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Within my research I found OneDrive is the best tool to use for secure file and storage.</a:t>
            </a:r>
            <a:endParaRPr lang="en-US"/>
          </a:p>
          <a:p>
            <a:r>
              <a:rPr lang="en-US">
                <a:latin typeface="Calibri"/>
                <a:ea typeface="Calibri"/>
                <a:cs typeface="Calibri"/>
              </a:rPr>
              <a:t>This creates an easier way for the staff  to share and access, store residents' data in a safe way.</a:t>
            </a:r>
            <a:endParaRPr lang="en-US"/>
          </a:p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C5511C-1A44-08D7-0A5E-160F4A64CAA2}"/>
              </a:ext>
            </a:extLst>
          </p:cNvPr>
          <p:cNvSpPr txBox="1"/>
          <p:nvPr/>
        </p:nvSpPr>
        <p:spPr>
          <a:xfrm>
            <a:off x="5702786" y="3546148"/>
            <a:ext cx="7526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Why?</a:t>
            </a:r>
          </a:p>
        </p:txBody>
      </p:sp>
      <p:pic>
        <p:nvPicPr>
          <p:cNvPr id="10" name="Picture 9" descr="Free Images : antivirus, checking, computer, data, documents, files ...">
            <a:extLst>
              <a:ext uri="{FF2B5EF4-FFF2-40B4-BE49-F238E27FC236}">
                <a16:creationId xmlns:a16="http://schemas.microsoft.com/office/drawing/2014/main" id="{F090A8C6-A350-B5B3-E7C7-F5266955E0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6805" y="190420"/>
            <a:ext cx="2899559" cy="1677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954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558FD-ED4C-DF39-4FFF-8F055E9A9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does secure file and sharing involve?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CC217-145E-C98B-2048-61EFA922B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Roboto"/>
                <a:cs typeface="Roboto"/>
              </a:rPr>
              <a:t>Keeps information and data safe.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Roboto"/>
                <a:cs typeface="Roboto"/>
              </a:rPr>
              <a:t>Uses secure tools (OneDrive)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Roboto"/>
                <a:cs typeface="Roboto"/>
              </a:rPr>
              <a:t>Controls who can access files and what they can do with them.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Roboto"/>
                <a:cs typeface="Roboto"/>
              </a:rPr>
              <a:t>Role-Based Access Control (RBAC) (</a:t>
            </a:r>
            <a:r>
              <a:rPr lang="en-US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SRINIVAS, J. 2026)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Helps prevent </a:t>
            </a:r>
            <a:r>
              <a:rPr lang="en-US" sz="180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unauthorised</a:t>
            </a:r>
            <a:r>
              <a:rPr lang="en-US" sz="180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access to sensitive information.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sz="1800">
              <a:solidFill>
                <a:srgbClr val="000000"/>
              </a:solidFill>
              <a:latin typeface="Aptos"/>
              <a:ea typeface="Roboto"/>
              <a:cs typeface="Roboto"/>
            </a:endParaRPr>
          </a:p>
          <a:p>
            <a:pPr>
              <a:buFont typeface="Wingdings" panose="020B0604020202020204" pitchFamily="34" charset="0"/>
              <a:buChar char="Ø"/>
            </a:pPr>
            <a:endParaRPr lang="en-US" sz="1800">
              <a:solidFill>
                <a:srgbClr val="000000"/>
              </a:solidFill>
              <a:latin typeface="Aptos"/>
              <a:ea typeface="Roboto"/>
              <a:cs typeface="Roboto"/>
            </a:endParaRPr>
          </a:p>
        </p:txBody>
      </p:sp>
      <p:pic>
        <p:nvPicPr>
          <p:cNvPr id="4" name="Picture 3" descr="A purple and white box with text&#10;&#10;AI-generated content may be incorrect.">
            <a:extLst>
              <a:ext uri="{FF2B5EF4-FFF2-40B4-BE49-F238E27FC236}">
                <a16:creationId xmlns:a16="http://schemas.microsoft.com/office/drawing/2014/main" id="{CDD1D888-E4E8-D93B-E6F8-457E43D585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95795" y="4000501"/>
            <a:ext cx="2944091" cy="1861705"/>
          </a:xfrm>
          <a:prstGeom prst="rect">
            <a:avLst/>
          </a:prstGeom>
        </p:spPr>
      </p:pic>
      <p:pic>
        <p:nvPicPr>
          <p:cNvPr id="7" name="Picture 6" descr="A diagram of a computer network&#10;&#10;AI-generated content may be incorrect.">
            <a:extLst>
              <a:ext uri="{FF2B5EF4-FFF2-40B4-BE49-F238E27FC236}">
                <a16:creationId xmlns:a16="http://schemas.microsoft.com/office/drawing/2014/main" id="{16F07243-F797-FEA6-1D3B-4B0E8D2C51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593520" y="3997036"/>
            <a:ext cx="2606643" cy="2050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29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15FF0-3BFA-9836-7E53-DEE2709AD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Limitations and advantages of OneDrive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D7DB0-338D-2CC1-85A4-85F999DD53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800" b="1" i="1" u="sng"/>
              <a:t>Advantages:</a:t>
            </a:r>
          </a:p>
          <a:p>
            <a:r>
              <a:rPr lang="en-US" sz="1800" b="1" i="1" u="sng"/>
              <a:t>Cloud storage (</a:t>
            </a:r>
            <a:r>
              <a:rPr lang="en-US" sz="1800" b="1" i="1" u="sng" err="1"/>
              <a:t>Accessib</a:t>
            </a:r>
            <a:r>
              <a:rPr lang="en-US" sz="1800" b="1" i="1" u="sng"/>
              <a:t>le from any device)</a:t>
            </a:r>
          </a:p>
          <a:p>
            <a:r>
              <a:rPr lang="en-US" sz="1800" b="1" i="1" u="sng"/>
              <a:t>Automatic file back up</a:t>
            </a:r>
          </a:p>
          <a:p>
            <a:r>
              <a:rPr lang="en-US" sz="1800" b="1" i="1" u="sng"/>
              <a:t>Easy file sharing </a:t>
            </a:r>
          </a:p>
          <a:p>
            <a:r>
              <a:rPr lang="en-US" sz="1800" b="1" i="1" u="sng" err="1"/>
              <a:t>Intergrates</a:t>
            </a:r>
            <a:r>
              <a:rPr lang="en-US" sz="1800" b="1" i="1" u="sng"/>
              <a:t> with </a:t>
            </a:r>
            <a:r>
              <a:rPr lang="en-US" sz="1800" b="1" i="1" u="sng" err="1"/>
              <a:t>microsoft</a:t>
            </a:r>
            <a:r>
              <a:rPr lang="en-US" sz="1800" b="1" i="1" u="sng"/>
              <a:t> 365</a:t>
            </a:r>
          </a:p>
          <a:p>
            <a:pPr marL="0" indent="0">
              <a:buNone/>
            </a:pPr>
            <a:r>
              <a:rPr lang="en-US" sz="110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</a:rPr>
              <a:t>(Microsoft OneDrive Powering the collaborative files experience across Microsoft 365, n.d.)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US" sz="1800" b="1" i="1" u="sng"/>
          </a:p>
          <a:p>
            <a:pPr marL="0" indent="0">
              <a:buNone/>
            </a:pPr>
            <a:r>
              <a:rPr lang="en-US" sz="1800" b="1" i="1" u="sng"/>
              <a:t>Limitations:</a:t>
            </a:r>
          </a:p>
          <a:p>
            <a:r>
              <a:rPr lang="en-US" sz="1800" b="1" i="1" u="sng"/>
              <a:t>Requires internet to function </a:t>
            </a:r>
          </a:p>
          <a:p>
            <a:r>
              <a:rPr lang="en-US" sz="1800" b="1" i="1" u="sng"/>
              <a:t>Requires enough storage</a:t>
            </a:r>
          </a:p>
          <a:p>
            <a:r>
              <a:rPr lang="en-US" sz="1800" b="1" i="1" u="sng"/>
              <a:t>Large uploads may take slower with bad connection</a:t>
            </a:r>
          </a:p>
          <a:p>
            <a:r>
              <a:rPr lang="en-US" sz="1800" b="1" i="1" u="sng"/>
              <a:t>Security depends on strength of account security</a:t>
            </a:r>
          </a:p>
          <a:p>
            <a:endParaRPr lang="en-US" b="1" i="1" u="sng"/>
          </a:p>
        </p:txBody>
      </p:sp>
      <p:pic>
        <p:nvPicPr>
          <p:cNvPr id="4" name="Picture 3" descr="A hand holding a thumb up&#10;&#10;AI-generated content may be incorrect.">
            <a:extLst>
              <a:ext uri="{FF2B5EF4-FFF2-40B4-BE49-F238E27FC236}">
                <a16:creationId xmlns:a16="http://schemas.microsoft.com/office/drawing/2014/main" id="{9A105263-488B-F889-7C96-5B50A79275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69618" y="2816770"/>
            <a:ext cx="3048006" cy="1828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223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with colorful speech bubbles&#10;&#10;AI-generated content may be incorrect.">
            <a:extLst>
              <a:ext uri="{FF2B5EF4-FFF2-40B4-BE49-F238E27FC236}">
                <a16:creationId xmlns:a16="http://schemas.microsoft.com/office/drawing/2014/main" id="{0E1AF994-E5D7-7713-B866-350EB03B48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59558" y="2283841"/>
            <a:ext cx="3440504" cy="34548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844FD2-C5D6-754F-9181-05D538520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>
                <a:latin typeface="Sitka Text"/>
              </a:rPr>
              <a:t>Staff Communication what it involves?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699FF-CB0E-0B9A-4980-06FCB934C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7437"/>
            <a:ext cx="7712016" cy="473952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Workplace communication is an essential aspect of business communication that helps employees carry out their duties effectively this involves sharing information such as :</a:t>
            </a:r>
            <a:endParaRPr lang="en-US"/>
          </a:p>
          <a:p>
            <a:pPr marL="457200" indent="-457200"/>
            <a:r>
              <a:rPr lang="en-GB"/>
              <a:t>Instructions </a:t>
            </a:r>
          </a:p>
          <a:p>
            <a:pPr marL="457200" indent="-457200"/>
            <a:r>
              <a:rPr lang="en-GB"/>
              <a:t>Updates </a:t>
            </a:r>
          </a:p>
          <a:p>
            <a:pPr marL="457200" indent="-457200"/>
            <a:r>
              <a:rPr lang="en-GB"/>
              <a:t>Feedback through formal and informal methods </a:t>
            </a:r>
          </a:p>
          <a:p>
            <a:pPr marL="0" indent="0">
              <a:buNone/>
            </a:pPr>
            <a:r>
              <a:rPr lang="en-GB" b="1">
                <a:latin typeface="Sitka Text"/>
              </a:rPr>
              <a:t>Why is it important ?</a:t>
            </a:r>
          </a:p>
          <a:p>
            <a:pPr marL="0" indent="0">
              <a:buNone/>
            </a:pPr>
            <a:r>
              <a:rPr lang="en-GB"/>
              <a:t>Communication is important In the workplace because it helps staff share information , work together effectively , avoid misunderstanding and complete tasks efficiently also helps with conflict within the workplace too .</a:t>
            </a:r>
          </a:p>
        </p:txBody>
      </p:sp>
    </p:spTree>
    <p:extLst>
      <p:ext uri="{BB962C8B-B14F-4D97-AF65-F5344CB8AC3E}">
        <p14:creationId xmlns:p14="http://schemas.microsoft.com/office/powerpoint/2010/main" val="492381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6E3C1-5DA9-D83B-35A3-D223421D2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>
                <a:latin typeface="Sitka Text"/>
              </a:rPr>
              <a:t>Staff Communication tool used - (Teams Microsoft 365 )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9D090-D923-0A61-8BF5-CD8C8F2099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 b="1">
              <a:latin typeface="Century Schoolbook"/>
            </a:endParaRPr>
          </a:p>
          <a:p>
            <a:pPr marL="0" indent="0">
              <a:buNone/>
            </a:pPr>
            <a:r>
              <a:rPr lang="en-GB" sz="2400" b="1">
                <a:latin typeface="Sitka Text"/>
              </a:rPr>
              <a:t>Why have I selected this digital tool for staff communication for Riverdale nursing home  ?</a:t>
            </a:r>
          </a:p>
          <a:p>
            <a:pPr marL="457200" indent="-457200"/>
            <a:endParaRPr lang="en-GB" sz="2400">
              <a:latin typeface="Sitka Text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38114A4-835C-7E7B-6F3E-478D84E8EF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8246506"/>
              </p:ext>
            </p:extLst>
          </p:nvPr>
        </p:nvGraphicFramePr>
        <p:xfrm>
          <a:off x="330678" y="2549104"/>
          <a:ext cx="11545017" cy="4103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29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AB4229B-0DB9-4A95-0103-0D1028B8F8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75401" y="2179938"/>
            <a:ext cx="12270915" cy="36914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E5E0F7-9DCD-CDD5-1BD8-D0DD3C99622E}"/>
              </a:ext>
            </a:extLst>
          </p:cNvPr>
          <p:cNvSpPr txBox="1"/>
          <p:nvPr/>
        </p:nvSpPr>
        <p:spPr>
          <a:xfrm>
            <a:off x="775271" y="492517"/>
            <a:ext cx="10628923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Century Schoolbook"/>
              </a:rPr>
              <a:t>(Teams Microsoft 365 ) Why Is It Suitable for Riverdale nursing home  ?</a:t>
            </a:r>
          </a:p>
        </p:txBody>
      </p:sp>
    </p:spTree>
    <p:extLst>
      <p:ext uri="{BB962C8B-B14F-4D97-AF65-F5344CB8AC3E}">
        <p14:creationId xmlns:p14="http://schemas.microsoft.com/office/powerpoint/2010/main" val="2707861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8CA4C-25B8-2C60-144D-D2474161E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138265"/>
            <a:ext cx="3276599" cy="29092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kern="1200">
                <a:latin typeface="+mj-lt"/>
                <a:ea typeface="+mj-ea"/>
                <a:cs typeface="+mj-cs"/>
              </a:rPr>
              <a:t>Advantages And Limitations Of Using Teams </a:t>
            </a:r>
          </a:p>
        </p:txBody>
      </p:sp>
      <p:cxnSp>
        <p:nvCxnSpPr>
          <p:cNvPr id="275" name="Straight Connector 274">
            <a:extLst>
              <a:ext uri="{FF2B5EF4-FFF2-40B4-BE49-F238E27FC236}">
                <a16:creationId xmlns:a16="http://schemas.microsoft.com/office/drawing/2014/main" id="{00CD8E7C-C23B-A3B9-B18A-838AED877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6" name="Content Placeholder 185">
            <a:extLst>
              <a:ext uri="{FF2B5EF4-FFF2-40B4-BE49-F238E27FC236}">
                <a16:creationId xmlns:a16="http://schemas.microsoft.com/office/drawing/2014/main" id="{188236DC-20F1-9B7A-1C13-6873858D4C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2605078"/>
              </p:ext>
            </p:extLst>
          </p:nvPr>
        </p:nvGraphicFramePr>
        <p:xfrm>
          <a:off x="4399471" y="1250830"/>
          <a:ext cx="6956246" cy="4515722"/>
        </p:xfrm>
        <a:graphic>
          <a:graphicData uri="http://schemas.openxmlformats.org/drawingml/2006/table">
            <a:tbl>
              <a:tblPr firstRow="1" bandRow="1">
                <a:noFill/>
                <a:tableStyleId>{69CF1AB2-1976-4502-BF36-3FF5EA218861}</a:tableStyleId>
              </a:tblPr>
              <a:tblGrid>
                <a:gridCol w="3832584">
                  <a:extLst>
                    <a:ext uri="{9D8B030D-6E8A-4147-A177-3AD203B41FA5}">
                      <a16:colId xmlns:a16="http://schemas.microsoft.com/office/drawing/2014/main" val="3804611059"/>
                    </a:ext>
                  </a:extLst>
                </a:gridCol>
                <a:gridCol w="3123662">
                  <a:extLst>
                    <a:ext uri="{9D8B030D-6E8A-4147-A177-3AD203B41FA5}">
                      <a16:colId xmlns:a16="http://schemas.microsoft.com/office/drawing/2014/main" val="2074521613"/>
                    </a:ext>
                  </a:extLst>
                </a:gridCol>
              </a:tblGrid>
              <a:tr h="596792">
                <a:tc>
                  <a:txBody>
                    <a:bodyPr/>
                    <a:lstStyle/>
                    <a:p>
                      <a:r>
                        <a:rPr lang="en-GB" sz="2000" b="1" cap="none" spc="0">
                          <a:solidFill>
                            <a:schemeClr val="tx1"/>
                          </a:solidFill>
                        </a:rPr>
                        <a:t>Advantages</a:t>
                      </a:r>
                    </a:p>
                  </a:txBody>
                  <a:tcPr marL="0" marR="74124" marT="29649" marB="222371"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cap="none" spc="0">
                          <a:solidFill>
                            <a:schemeClr val="tx1"/>
                          </a:solidFill>
                        </a:rPr>
                        <a:t>Limitations </a:t>
                      </a:r>
                    </a:p>
                  </a:txBody>
                  <a:tcPr marL="0" marR="74124" marT="29649" marB="222371"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7975816"/>
                  </a:ext>
                </a:extLst>
              </a:tr>
              <a:tr h="895187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Easy access to documentation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Too many notifications can become distracting  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40923493"/>
                  </a:ext>
                </a:extLst>
              </a:tr>
              <a:tr h="895187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Instant messaging and virtual calls between colleagues.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0" i="0" u="none" strike="noStrike" cap="none" spc="0" noProof="0">
                          <a:solidFill>
                            <a:schemeClr val="tx1"/>
                          </a:solidFill>
                          <a:latin typeface="Aptos"/>
                        </a:rPr>
                        <a:t>Internet connection</a:t>
                      </a:r>
                      <a:endParaRPr lang="en-US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9796307"/>
                  </a:ext>
                </a:extLst>
              </a:tr>
              <a:tr h="596792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Reduces paperwork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Staff may need training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91870580"/>
                  </a:ext>
                </a:extLst>
              </a:tr>
              <a:tr h="1531764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It is free and efficient platform that helps NHS staff to communicate and share information easily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Messages can be misinterpreted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90678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54115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teps to Create an Effective Employee Training Program">
            <a:extLst>
              <a:ext uri="{FF2B5EF4-FFF2-40B4-BE49-F238E27FC236}">
                <a16:creationId xmlns:a16="http://schemas.microsoft.com/office/drawing/2014/main" id="{231CA94C-7749-E50B-C7BF-95E6902502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0831" y="4348308"/>
            <a:ext cx="4119348" cy="23295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DFD352-825D-A6EF-3E27-FE7D5FC42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u="sng">
                <a:ea typeface="+mj-lt"/>
                <a:cs typeface="+mj-lt"/>
              </a:rPr>
              <a:t>Staff Training and the Use of Microsoft PowerPoint</a:t>
            </a:r>
            <a:br>
              <a:rPr lang="en-US" u="sng">
                <a:ea typeface="+mj-lt"/>
                <a:cs typeface="+mj-lt"/>
              </a:rPr>
            </a:br>
            <a:r>
              <a:rPr lang="en-US" sz="3900">
                <a:latin typeface="Aptos"/>
              </a:rPr>
              <a:t>(2541277)</a:t>
            </a:r>
            <a:endParaRPr lang="en-US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28332-9D37-E64F-994D-5903CDDCB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endParaRPr lang="en-US">
              <a:ea typeface="+mn-lt"/>
              <a:cs typeface="+mn-lt"/>
            </a:endParaRPr>
          </a:p>
          <a:p>
            <a:pPr algn="ctr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Definition of staff training </a:t>
            </a:r>
            <a:endParaRPr lang="en-US"/>
          </a:p>
          <a:p>
            <a:pPr algn="ctr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Importance in </a:t>
            </a:r>
            <a:r>
              <a:rPr lang="en-US" err="1">
                <a:ea typeface="+mn-lt"/>
                <a:cs typeface="+mn-lt"/>
              </a:rPr>
              <a:t>organisations</a:t>
            </a:r>
            <a:r>
              <a:rPr lang="en-US">
                <a:ea typeface="+mn-lt"/>
                <a:cs typeface="+mn-lt"/>
              </a:rPr>
              <a:t> </a:t>
            </a:r>
            <a:endParaRPr lang="en-US"/>
          </a:p>
          <a:p>
            <a:pPr algn="ctr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How PowerPoint improves communication and efficiency </a:t>
            </a:r>
            <a:endParaRPr lang="en-US"/>
          </a:p>
          <a:p>
            <a:pPr algn="ctr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Advantages and limitations of PowerPoint</a:t>
            </a:r>
            <a:endParaRPr lang="en-US"/>
          </a:p>
          <a:p>
            <a:pPr marL="0" indent="0" algn="ctr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0543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taff-training – EdHealth Australia">
            <a:extLst>
              <a:ext uri="{FF2B5EF4-FFF2-40B4-BE49-F238E27FC236}">
                <a16:creationId xmlns:a16="http://schemas.microsoft.com/office/drawing/2014/main" id="{1E8E86DE-602B-D787-93E5-2A9E08F723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2161" y="1412908"/>
            <a:ext cx="6666930" cy="47486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DFBE8F-76F5-2C00-433B-36DF90847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What is Staff Training?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40127-DD83-5010-9839-08E8EFA10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46014"/>
            <a:ext cx="7092287" cy="443094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ctr"/>
            <a:endParaRPr lang="en-GB">
              <a:ea typeface="+mn-lt"/>
              <a:cs typeface="+mn-lt"/>
            </a:endParaRPr>
          </a:p>
          <a:p>
            <a:pPr algn="ctr"/>
            <a:r>
              <a:rPr lang="en-GB">
                <a:ea typeface="+mn-lt"/>
                <a:cs typeface="+mn-lt"/>
              </a:rPr>
              <a:t>Process of improving employees' knowledge, skills and competencies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Helps employees perform job roles effectively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Supports organisational goals and productivity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Can be delivered face-to-face, online, or through presentations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Training can be delivered through workshops, e-learning platforms, practical demonstrations, or presentation software such as Microsoft PowerPoint (Armstrong and Taylor, 2023).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628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nhancing Education: Innovative Staff Training in Schools - Graduate ...">
            <a:extLst>
              <a:ext uri="{FF2B5EF4-FFF2-40B4-BE49-F238E27FC236}">
                <a16:creationId xmlns:a16="http://schemas.microsoft.com/office/drawing/2014/main" id="{0C002D29-BCD9-244D-8C0F-67720033FF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514" y="2331278"/>
            <a:ext cx="4226257" cy="28437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0AC9D1-949E-2296-D8D2-19F1B30EE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>
                <a:ea typeface="+mj-lt"/>
                <a:cs typeface="+mj-lt"/>
              </a:rPr>
              <a:t>Why Use Microsoft PowerPoint for Staff Training?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3048B-350A-4970-CF07-66462FD11D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1991" y="1746014"/>
            <a:ext cx="5431809" cy="44309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GB">
              <a:ea typeface="+mn-lt"/>
              <a:cs typeface="+mn-lt"/>
            </a:endParaRPr>
          </a:p>
          <a:p>
            <a:pPr algn="ctr"/>
            <a:r>
              <a:rPr lang="en-GB" sz="1600">
                <a:ea typeface="+mn-lt"/>
                <a:cs typeface="+mn-lt"/>
              </a:rPr>
              <a:t>Organises information in a clear and structured format 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Combines text, images, charts, videos and animations 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Supports audience engagement and understanding 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Easy to share and access across different devices 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Enables collaboration and feedback</a:t>
            </a:r>
            <a:endParaRPr lang="en-GB" sz="1600"/>
          </a:p>
          <a:p>
            <a:pPr marL="0" indent="0" algn="ctr">
              <a:buNone/>
            </a:pPr>
            <a:endParaRPr lang="en-GB" sz="160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sz="1600">
                <a:ea typeface="+mn-lt"/>
                <a:cs typeface="+mn-lt"/>
              </a:rPr>
              <a:t>Modern PowerPoint features support collaboration, real-time co-authoring, comments, and feedback, helping teams work together effectively and improving communication during training sessions. These features reduce confusion and streamline the training process. (Microsoft, 2025)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2254384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ive ways to support staff learning at work">
            <a:extLst>
              <a:ext uri="{FF2B5EF4-FFF2-40B4-BE49-F238E27FC236}">
                <a16:creationId xmlns:a16="http://schemas.microsoft.com/office/drawing/2014/main" id="{0CF00832-7F7F-32AC-CA4F-92DA04FE18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536" y="2446060"/>
            <a:ext cx="4512588" cy="30070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6BFCAE-C233-AC97-EF33-AA1EAF499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How PowerPoint Improves Efficiency and Communication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C5D4F-5A17-B6C1-469D-999E44B35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0438" y="1723268"/>
            <a:ext cx="5113362" cy="445369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ctr"/>
            <a:endParaRPr lang="en-GB">
              <a:ea typeface="+mn-lt"/>
              <a:cs typeface="+mn-lt"/>
            </a:endParaRPr>
          </a:p>
          <a:p>
            <a:pPr algn="ctr"/>
            <a:r>
              <a:rPr lang="en-GB">
                <a:ea typeface="+mn-lt"/>
                <a:cs typeface="+mn-lt"/>
              </a:rPr>
              <a:t>Standardises training materials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Saves preparation and delivery time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Improves knowledge retention through visual learning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Supports collaboration through shared presentations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Enhances communication with comments and discussion features</a:t>
            </a:r>
            <a:endParaRPr lang="en-GB"/>
          </a:p>
          <a:p>
            <a:pPr algn="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9120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igns That Employee Training Needs To Be Improved - KnowledgeCity">
            <a:extLst>
              <a:ext uri="{FF2B5EF4-FFF2-40B4-BE49-F238E27FC236}">
                <a16:creationId xmlns:a16="http://schemas.microsoft.com/office/drawing/2014/main" id="{12652D65-9EEB-43A9-741A-5D098B705E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073" y="1691230"/>
            <a:ext cx="4792869" cy="36835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A3F1C2-B492-0F93-EF81-AA2760B70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Advantages and Limitations of PowerPoint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C38A1-7379-B698-D327-2B2107F7E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4707" y="1700522"/>
            <a:ext cx="6807959" cy="4430949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/>
              <a:t> </a:t>
            </a:r>
            <a:r>
              <a:rPr lang="en-GB" b="1"/>
              <a:t>Advantages</a:t>
            </a:r>
            <a:endParaRPr lang="en-US" b="1"/>
          </a:p>
          <a:p>
            <a:pPr algn="ctr"/>
            <a:r>
              <a:rPr lang="en-GB">
                <a:ea typeface="+mn-lt"/>
                <a:cs typeface="+mn-lt"/>
              </a:rPr>
              <a:t>Easy to create and edit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Professional appearance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Supports multimedia content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Encourages audience engagement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Accessible across multiple platforms </a:t>
            </a:r>
            <a:endParaRPr lang="en-GB"/>
          </a:p>
          <a:p>
            <a:pPr marL="0" indent="0" algn="ctr">
              <a:buNone/>
            </a:pPr>
            <a:r>
              <a:rPr lang="en-GB"/>
              <a:t> </a:t>
            </a:r>
            <a:r>
              <a:rPr lang="en-GB" b="1"/>
              <a:t>Limitations</a:t>
            </a:r>
          </a:p>
          <a:p>
            <a:pPr algn="ctr"/>
            <a:r>
              <a:rPr lang="en-GB">
                <a:ea typeface="+mn-lt"/>
                <a:cs typeface="+mn-lt"/>
              </a:rPr>
              <a:t>Can become text-heavy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Technical issues may disrupt presentations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Excessive animations can distract learners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Limited interaction compared with practical training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Over-reliance may reduce audience participation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4026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44FE2-27C0-D9AD-92A1-F77ECF1FD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51582-6AA1-50B5-0963-9B21A68A6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6968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>
              <a:ea typeface="+mn-lt"/>
              <a:cs typeface="+mn-lt"/>
            </a:endParaRPr>
          </a:p>
          <a:p>
            <a:pPr algn="ctr"/>
            <a:r>
              <a:rPr lang="en-GB">
                <a:ea typeface="+mn-lt"/>
                <a:cs typeface="+mn-lt"/>
              </a:rPr>
              <a:t>Staff training develops employee skills and performance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PowerPoint is an effective training tool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Improves communication, collaboration and efficiency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Best used alongside interactive training methods</a:t>
            </a:r>
            <a:endParaRPr lang="en-GB"/>
          </a:p>
          <a:p>
            <a:endParaRPr lang="en-GB"/>
          </a:p>
        </p:txBody>
      </p:sp>
      <p:pic>
        <p:nvPicPr>
          <p:cNvPr id="4" name="Picture 3" descr="Employee Training Methods: Choosing the Right Approach - Glad your here!">
            <a:extLst>
              <a:ext uri="{FF2B5EF4-FFF2-40B4-BE49-F238E27FC236}">
                <a16:creationId xmlns:a16="http://schemas.microsoft.com/office/drawing/2014/main" id="{D43FBC2F-FB80-6C53-743E-0EDEF84BE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9044" y="4284797"/>
            <a:ext cx="3388962" cy="1904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0461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4E1EA-175D-2E4E-65C4-F528F133C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Task 4 – Kosy (</a:t>
            </a:r>
            <a:r>
              <a:rPr lang="en-US" sz="2800">
                <a:latin typeface="Aptos"/>
              </a:rPr>
              <a:t>Writing care-related documents / Care documentation)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4DD65-3D66-C1C4-E70B-04626CFA95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According to my research, it seems like Microsoft Word is the best software to use to display Writing Care – Related Documents / Care Documentation.</a:t>
            </a:r>
          </a:p>
          <a:p>
            <a:r>
              <a:rPr lang="en-US"/>
              <a:t>Word gives the different ways to illustrate different ways to show documents bullet points to detailed information.</a:t>
            </a:r>
          </a:p>
          <a:p>
            <a:r>
              <a:rPr lang="en-US"/>
              <a:t>Please find below an example of care documentation that illustrates how to structure how to care for the residence.</a:t>
            </a:r>
          </a:p>
          <a:p>
            <a:r>
              <a:rPr lang="en-US"/>
              <a:t>The documents should include medical history, care plan, medication regime and follow up plans.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CCC86D-6915-30ED-E291-3825A4CD9324}"/>
              </a:ext>
            </a:extLst>
          </p:cNvPr>
          <p:cNvSpPr txBox="1"/>
          <p:nvPr/>
        </p:nvSpPr>
        <p:spPr>
          <a:xfrm>
            <a:off x="3768725" y="6515100"/>
            <a:ext cx="4654550" cy="3175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186915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sheet of paper with black text&#10;&#10;AI-generated content may be incorrect.">
            <a:extLst>
              <a:ext uri="{FF2B5EF4-FFF2-40B4-BE49-F238E27FC236}">
                <a16:creationId xmlns:a16="http://schemas.microsoft.com/office/drawing/2014/main" id="{7A4194CB-BC30-EDE6-5BC5-96524EB1AA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0814" y="782013"/>
            <a:ext cx="498200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9276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99D0C-6DE7-A1DE-9C07-3122DD0DD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Darcy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DE937-C330-9DB1-DCF4-8E10399E9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sz="1600">
                <a:ea typeface="+mn-lt"/>
                <a:cs typeface="+mn-lt"/>
              </a:rPr>
              <a:t>Kirti, A. (2019). Top 5 advantages of sharing with OneDrive. TECHCOMMUNITY.MICROSOFT.COM. </a:t>
            </a:r>
            <a:r>
              <a:rPr lang="en-US" sz="1600">
                <a:ea typeface="+mn-lt"/>
                <a:cs typeface="+mn-lt"/>
                <a:hlinkClick r:id="rId2"/>
              </a:rPr>
              <a:t>https://techcommunity.microsoft.com/blog/onedriveblog/top-5-advantages-of-sharing-with-onedrive/79639</a:t>
            </a:r>
            <a:r>
              <a:rPr lang="en-US" sz="2400">
                <a:ea typeface="+mn-lt"/>
                <a:cs typeface="+mn-lt"/>
                <a:hlinkClick r:id="rId2"/>
              </a:rPr>
              <a:t>6</a:t>
            </a:r>
            <a:r>
              <a:rPr lang="en-US" sz="240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en-US" sz="2400"/>
              <a:t>   </a:t>
            </a:r>
            <a:r>
              <a:rPr lang="en-US" sz="1600"/>
              <a:t> [Accessed 5 Jun. 2026].</a:t>
            </a:r>
          </a:p>
          <a:p>
            <a:pPr marL="0" indent="0">
              <a:buNone/>
            </a:pPr>
            <a:endParaRPr lang="en-US">
              <a:latin typeface="Aptos"/>
              <a:ea typeface="Calibri"/>
              <a:cs typeface="Calibri"/>
            </a:endParaRPr>
          </a:p>
          <a:p>
            <a:r>
              <a:rPr lang="en-US" sz="1600">
                <a:latin typeface="Calibri"/>
                <a:ea typeface="Calibri"/>
                <a:cs typeface="Calibri"/>
              </a:rPr>
              <a:t>Microsoft.com. (2019). </a:t>
            </a:r>
            <a:r>
              <a:rPr lang="en-US" sz="1600" i="1">
                <a:latin typeface="Calibri"/>
                <a:ea typeface="Calibri"/>
                <a:cs typeface="Calibri"/>
              </a:rPr>
              <a:t>Manage sharing and permissions in OneDrive and SharePoint - Microsoft Support</a:t>
            </a:r>
            <a:r>
              <a:rPr lang="en-US" sz="1600"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600">
                <a:latin typeface="Calibri"/>
                <a:ea typeface="Calibri"/>
                <a:cs typeface="Calibri"/>
                <a:hlinkClick r:id="rId3"/>
              </a:rPr>
              <a:t>https://support.microsoft.com/en-gb/office/manage-sharing-and-permissions-in-onedrive-and-sharepoint-0a36470f-d7fe-40a0-bd74-0ac6c1e13323</a:t>
            </a:r>
            <a:r>
              <a:rPr lang="en-US" sz="1600">
                <a:latin typeface="Calibri"/>
                <a:ea typeface="Calibri"/>
                <a:cs typeface="Calibri"/>
              </a:rPr>
              <a:t> [Accessed 3 Jun. 2026].</a:t>
            </a:r>
            <a:endParaRPr lang="en-US" sz="1600"/>
          </a:p>
          <a:p>
            <a:r>
              <a:rPr lang="en-US">
                <a:latin typeface="Calibri"/>
                <a:ea typeface="Calibri"/>
                <a:cs typeface="Calibri"/>
              </a:rPr>
              <a:t>‌</a:t>
            </a:r>
            <a:r>
              <a:rPr lang="en-US" sz="1600">
                <a:latin typeface="Calibri"/>
                <a:ea typeface="Calibri"/>
                <a:cs typeface="Calibri"/>
              </a:rPr>
              <a:t>SRINIVAS, J. (2026). SECURE FILE STORAGE SYSTEM WITH ENCRYPTION &amp; ROLE-BASED ACCESS. </a:t>
            </a:r>
            <a:r>
              <a:rPr lang="en-US" sz="1600" i="1">
                <a:latin typeface="Calibri"/>
                <a:ea typeface="Calibri"/>
                <a:cs typeface="Calibri"/>
              </a:rPr>
              <a:t>International Journal of Engineering Research and Science &amp; Technology</a:t>
            </a:r>
            <a:r>
              <a:rPr lang="en-US" sz="1600">
                <a:latin typeface="Calibri"/>
                <a:ea typeface="Calibri"/>
                <a:cs typeface="Calibri"/>
              </a:rPr>
              <a:t>, [online] 22(2), pp.1166–1172. </a:t>
            </a:r>
            <a:r>
              <a:rPr lang="en-US" sz="1600" err="1">
                <a:latin typeface="Calibri"/>
                <a:ea typeface="Calibri"/>
                <a:cs typeface="Calibri"/>
              </a:rPr>
              <a:t>doi:https</a:t>
            </a:r>
            <a:r>
              <a:rPr lang="en-US" sz="1600">
                <a:latin typeface="Calibri"/>
                <a:ea typeface="Calibri"/>
                <a:cs typeface="Calibri"/>
              </a:rPr>
              <a:t>://doi.org/10.5281/zenodo.19510092. [Accessed 5 Jun. 2026].</a:t>
            </a:r>
            <a:endParaRPr lang="en-US" sz="1600">
              <a:latin typeface="Aptos" panose="020B0004020202020204"/>
              <a:ea typeface="Calibri"/>
              <a:cs typeface="Calibri"/>
            </a:endParaRPr>
          </a:p>
          <a:p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US" sz="1400">
                <a:latin typeface="Calibri"/>
                <a:ea typeface="Calibri"/>
                <a:cs typeface="Calibri"/>
              </a:rPr>
              <a:t>Microsoft (2021). </a:t>
            </a:r>
            <a:r>
              <a:rPr lang="en-US" sz="1400" i="1">
                <a:latin typeface="Calibri"/>
                <a:ea typeface="Calibri"/>
                <a:cs typeface="Calibri"/>
              </a:rPr>
              <a:t>Personal Cloud Storage – Microsoft OneDrive</a:t>
            </a:r>
            <a:r>
              <a:rPr lang="en-US" sz="1400">
                <a:latin typeface="Calibri"/>
                <a:ea typeface="Calibri"/>
                <a:cs typeface="Calibri"/>
              </a:rPr>
              <a:t>. [online] </a:t>
            </a:r>
            <a:r>
              <a:rPr lang="en-US" sz="1400">
                <a:latin typeface="Calibri"/>
                <a:ea typeface="Calibri"/>
                <a:cs typeface="Calibri"/>
                <a:hlinkClick r:id="rId4"/>
              </a:rPr>
              <a:t>www.microsoft.com</a:t>
            </a:r>
            <a:r>
              <a:rPr lang="en-US" sz="1400">
                <a:latin typeface="Calibri"/>
                <a:ea typeface="Calibri"/>
                <a:cs typeface="Calibri"/>
              </a:rPr>
              <a:t>. Available at: </a:t>
            </a:r>
            <a:r>
              <a:rPr lang="en-US" sz="1400">
                <a:latin typeface="Calibri"/>
                <a:ea typeface="Calibri"/>
                <a:cs typeface="Calibri"/>
                <a:hlinkClick r:id="rId5"/>
              </a:rPr>
              <a:t>https://www.microsoft.com/en-gb/microsoft-365/onedrive/online-cloud-storage</a:t>
            </a:r>
            <a:r>
              <a:rPr lang="en-US" sz="1400">
                <a:latin typeface="Calibri"/>
                <a:ea typeface="Calibri"/>
                <a:cs typeface="Calibri"/>
              </a:rPr>
              <a:t>. [accessed 7 jun. 2026]</a:t>
            </a:r>
          </a:p>
          <a:p>
            <a:r>
              <a:rPr lang="en-US" sz="2400">
                <a:latin typeface="Calibri"/>
                <a:ea typeface="Calibri"/>
                <a:cs typeface="Calibri"/>
              </a:rPr>
              <a:t>‌</a:t>
            </a:r>
            <a:endParaRPr lang="en-US"/>
          </a:p>
          <a:p>
            <a:r>
              <a:rPr lang="en-US" sz="1400">
                <a:latin typeface="Calibri"/>
                <a:ea typeface="Calibri"/>
                <a:cs typeface="Calibri"/>
              </a:rPr>
              <a:t>Microsoft OneDrive Powering the collaborative files experience across Microsoft 365. (n.d.). Available at: </a:t>
            </a:r>
            <a:r>
              <a:rPr lang="en-US" sz="1400">
                <a:latin typeface="Calibri"/>
                <a:ea typeface="Calibri"/>
                <a:cs typeface="Calibri"/>
                <a:hlinkClick r:id="rId6"/>
              </a:rPr>
              <a:t>https://adoption.microsoft.com/files/onedrive/Benefits-of-OneDrive.pdf</a:t>
            </a:r>
            <a:r>
              <a:rPr lang="en-US" sz="1400">
                <a:latin typeface="Calibri"/>
                <a:ea typeface="Calibri"/>
                <a:cs typeface="Calibri"/>
              </a:rPr>
              <a:t>. [accessed 7 jun. 2026]</a:t>
            </a:r>
          </a:p>
          <a:p>
            <a:r>
              <a:rPr lang="en-US" sz="2400">
                <a:latin typeface="Calibri"/>
                <a:ea typeface="Calibri"/>
                <a:cs typeface="Calibri"/>
              </a:rPr>
              <a:t>‌</a:t>
            </a:r>
            <a:endParaRPr lang="en-US"/>
          </a:p>
          <a:p>
            <a:endParaRPr lang="en-US" sz="2400">
              <a:latin typeface="Calibri"/>
              <a:ea typeface="Calibri"/>
              <a:cs typeface="Calibri"/>
            </a:endParaRPr>
          </a:p>
          <a:p>
            <a:endParaRPr lang="en-US" sz="2400">
              <a:latin typeface="Aptos"/>
              <a:ea typeface="Calibri"/>
              <a:cs typeface="Calibri"/>
            </a:endParaRPr>
          </a:p>
          <a:p>
            <a:endParaRPr lang="en-US" sz="2400">
              <a:latin typeface="Calibri"/>
              <a:ea typeface="Calibri"/>
              <a:cs typeface="Calibri"/>
            </a:endParaRPr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5531154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7EB64-F9C2-F054-EC6A-DB4C2E970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Neisha's 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A2916-99C2-D46D-6856-ADA7799BBF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r>
              <a:rPr lang="en-US" sz="1800">
                <a:latin typeface="Sitka Text"/>
              </a:rPr>
              <a:t>High skills training (2026)</a:t>
            </a:r>
            <a:r>
              <a:rPr lang="en-US" sz="2000">
                <a:latin typeface="Sitka Text"/>
              </a:rPr>
              <a:t> </a:t>
            </a:r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Sitka Text"/>
                <a:ea typeface="Lato"/>
                <a:cs typeface="Lato"/>
              </a:rPr>
              <a:t>Communication in the Workplace: '</a:t>
            </a:r>
            <a:r>
              <a:rPr lang="en-US" sz="2000" i="1">
                <a:solidFill>
                  <a:srgbClr val="222222"/>
                </a:solidFill>
                <a:highlight>
                  <a:srgbClr val="FFFFFF"/>
                </a:highlight>
                <a:latin typeface="Sitka Text"/>
                <a:ea typeface="Lato"/>
                <a:cs typeface="Lato"/>
              </a:rPr>
              <a:t>A Complete UK Guide': '</a:t>
            </a:r>
            <a:r>
              <a:rPr lang="en-US" sz="2000" i="1">
                <a:solidFill>
                  <a:srgbClr val="222222"/>
                </a:solidFill>
                <a:highlight>
                  <a:srgbClr val="FFFFFF"/>
                </a:highlight>
                <a:latin typeface="Sitka Text"/>
              </a:rPr>
              <a:t>What is workplace communication</a:t>
            </a:r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Sitka Text"/>
              </a:rPr>
              <a:t>?'. Available at </a:t>
            </a:r>
            <a:r>
              <a:rPr lang="en-US" sz="2000">
                <a:solidFill>
                  <a:srgbClr val="000000"/>
                </a:solidFill>
                <a:latin typeface="Sitka Text"/>
                <a:ea typeface="Lato"/>
                <a:cs typeface="Lato"/>
                <a:hlinkClick r:id="rId2"/>
              </a:rPr>
              <a:t>https://highskillstraining.org.uk/blog/communication-in-the-workplace/</a:t>
            </a:r>
            <a:r>
              <a:rPr lang="en-US" sz="20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. (accessed 03 June 2026) .</a:t>
            </a:r>
          </a:p>
          <a:p>
            <a:pPr marL="0" indent="0">
              <a:buNone/>
            </a:pPr>
            <a:endParaRPr lang="en-US" sz="2000">
              <a:solidFill>
                <a:srgbClr val="000000"/>
              </a:solidFill>
              <a:latin typeface="Sitka Text"/>
              <a:ea typeface="Lato"/>
              <a:cs typeface="Lato"/>
            </a:endParaRPr>
          </a:p>
          <a:p>
            <a:pPr marL="0" indent="0">
              <a:buNone/>
            </a:pPr>
            <a:r>
              <a:rPr lang="en-GB" sz="2000">
                <a:solidFill>
                  <a:srgbClr val="000000"/>
                </a:solidFill>
                <a:highlight>
                  <a:srgbClr val="F2F2F7"/>
                </a:highlight>
                <a:latin typeface="Sitka Text"/>
                <a:ea typeface="Lato"/>
                <a:cs typeface="Lato"/>
              </a:rPr>
              <a:t>Ashfaq, A ( 2025) 'Benefits of Microsoft Teams in Healthcare' : '</a:t>
            </a:r>
            <a:r>
              <a:rPr lang="en-GB" sz="2000" i="1">
                <a:solidFill>
                  <a:srgbClr val="000000"/>
                </a:solidFill>
                <a:highlight>
                  <a:srgbClr val="F2F2F7"/>
                </a:highlight>
                <a:latin typeface="Sitka Text"/>
                <a:ea typeface="Lato"/>
                <a:cs typeface="Lato"/>
              </a:rPr>
              <a:t>Transforming Patient Care Through Digital Collaboration' </a:t>
            </a:r>
            <a:r>
              <a:rPr lang="en-GB" sz="2000">
                <a:solidFill>
                  <a:srgbClr val="000000"/>
                </a:solidFill>
                <a:highlight>
                  <a:srgbClr val="F2F2F7"/>
                </a:highlight>
                <a:latin typeface="Sitka Text"/>
                <a:ea typeface="Lato"/>
                <a:cs typeface="Lato"/>
              </a:rPr>
              <a:t>: </a:t>
            </a:r>
            <a:r>
              <a:rPr lang="en-GB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Integrating with Electronic Health Records (EHR) . Available at 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  <a:hlinkClick r:id="rId3"/>
              </a:rPr>
              <a:t>https://goziro.com/benefits-of-microsoft-teams-in-healthcare-transforming-patient-care-through-digital-collaboration/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. ( accessed 03 June 2026 ).</a:t>
            </a:r>
            <a:endParaRPr lang="en-US"/>
          </a:p>
          <a:p>
            <a:pPr marL="0" indent="0">
              <a:buNone/>
            </a:pPr>
            <a:endParaRPr lang="en-US" sz="1800">
              <a:solidFill>
                <a:srgbClr val="000000"/>
              </a:solidFill>
              <a:latin typeface="Sitka Text"/>
              <a:ea typeface="Lato"/>
              <a:cs typeface="Lato"/>
            </a:endParaRPr>
          </a:p>
          <a:p>
            <a:pPr marL="0" indent="0">
              <a:buNone/>
            </a:pP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Nhs england (2025) '</a:t>
            </a:r>
            <a:r>
              <a:rPr lang="en-US" sz="1800" i="1">
                <a:solidFill>
                  <a:srgbClr val="000000"/>
                </a:solidFill>
                <a:latin typeface="Sitka Text"/>
                <a:ea typeface="Lato"/>
                <a:cs typeface="Lato"/>
              </a:rPr>
              <a:t>Microsoft teams and remote working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' Available at 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  <a:hlinkClick r:id="rId4"/>
              </a:rPr>
              <a:t>https://www.england.nhs.uk/long-read/microsoft-teams-and-remote-working/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 (accessed 07 June 2026 )</a:t>
            </a:r>
          </a:p>
          <a:p>
            <a:pPr marL="0" indent="0">
              <a:buNone/>
            </a:pPr>
            <a:endParaRPr lang="en-US" sz="1800">
              <a:solidFill>
                <a:srgbClr val="000000"/>
              </a:solidFill>
              <a:latin typeface="Sitka Text"/>
              <a:ea typeface="Lato"/>
              <a:cs typeface="Lato"/>
            </a:endParaRPr>
          </a:p>
          <a:p>
            <a:pPr marL="0" indent="0">
              <a:buNone/>
            </a:pPr>
            <a:endParaRPr lang="en-US" sz="1800">
              <a:solidFill>
                <a:srgbClr val="000000"/>
              </a:solidFill>
              <a:latin typeface="Sitka Text"/>
              <a:ea typeface="Lato"/>
              <a:cs typeface="Lato"/>
            </a:endParaRPr>
          </a:p>
          <a:p>
            <a:pPr marL="0" indent="0">
              <a:buNone/>
            </a:pPr>
            <a:endParaRPr lang="en-US" b="1">
              <a:solidFill>
                <a:srgbClr val="222222"/>
              </a:solidFill>
              <a:highlight>
                <a:srgbClr val="FFFFFF"/>
              </a:highlight>
              <a:latin typeface="Lato"/>
              <a:ea typeface="Lato"/>
              <a:cs typeface="Lato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GB" sz="1800">
              <a:highlight>
                <a:srgbClr val="F2F2F7"/>
              </a:highlight>
              <a:latin typeface="Sitka Text"/>
            </a:endParaRPr>
          </a:p>
          <a:p>
            <a:pPr marL="0" indent="0">
              <a:buNone/>
            </a:pPr>
            <a:endParaRPr lang="en-GB" sz="2000" b="1">
              <a:highlight>
                <a:srgbClr val="F2F2F7"/>
              </a:highlight>
              <a:latin typeface="Century Schoolbook"/>
            </a:endParaRPr>
          </a:p>
        </p:txBody>
      </p:sp>
    </p:spTree>
    <p:extLst>
      <p:ext uri="{BB962C8B-B14F-4D97-AF65-F5344CB8AC3E}">
        <p14:creationId xmlns:p14="http://schemas.microsoft.com/office/powerpoint/2010/main" val="4790645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64A20-CD34-7400-271D-427F01C64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Adnaan-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111C71-6F90-50C2-E80C-E2CCA3CDE3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Armstrong, M. and Taylor, S. (2023) </a:t>
            </a:r>
            <a:r>
              <a:rPr lang="en-GB" i="1">
                <a:ea typeface="+mn-lt"/>
                <a:cs typeface="+mn-lt"/>
              </a:rPr>
              <a:t>Armstrong's Handbook of Human Resource Management Practice</a:t>
            </a:r>
            <a:r>
              <a:rPr lang="en-GB">
                <a:ea typeface="+mn-lt"/>
                <a:cs typeface="+mn-lt"/>
              </a:rPr>
              <a:t>. 16th </a:t>
            </a:r>
            <a:r>
              <a:rPr lang="en-GB" err="1">
                <a:ea typeface="+mn-lt"/>
                <a:cs typeface="+mn-lt"/>
              </a:rPr>
              <a:t>edn</a:t>
            </a:r>
            <a:r>
              <a:rPr lang="en-GB">
                <a:ea typeface="+mn-lt"/>
                <a:cs typeface="+mn-lt"/>
              </a:rPr>
              <a:t>. London: Kogan Page.</a:t>
            </a:r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Microsoft (2025) </a:t>
            </a:r>
            <a:r>
              <a:rPr lang="en-GB" i="1">
                <a:ea typeface="+mn-lt"/>
                <a:cs typeface="+mn-lt"/>
              </a:rPr>
              <a:t>Work together on PowerPoint presentations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>
                <a:ea typeface="+mn-lt"/>
                <a:cs typeface="+mn-lt"/>
                <a:hlinkClick r:id="rId2"/>
              </a:rPr>
              <a:t>Microsoft Support – PowerPoint Collaboration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6671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1374</Words>
  <Application>Microsoft Office PowerPoint</Application>
  <PresentationFormat>Widescreen</PresentationFormat>
  <Paragraphs>159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1" baseType="lpstr">
      <vt:lpstr>Aptos</vt:lpstr>
      <vt:lpstr>Aptos Display</vt:lpstr>
      <vt:lpstr>Arial</vt:lpstr>
      <vt:lpstr>Calibri</vt:lpstr>
      <vt:lpstr>Century Schoolbook</vt:lpstr>
      <vt:lpstr>Lato</vt:lpstr>
      <vt:lpstr>Roboto</vt:lpstr>
      <vt:lpstr>Sitka Text</vt:lpstr>
      <vt:lpstr>Wingdings</vt:lpstr>
      <vt:lpstr>office theme</vt:lpstr>
      <vt:lpstr>  Case Study – Riverdale Nursing Home Component 1    </vt:lpstr>
      <vt:lpstr>Outline Of The Presentation</vt:lpstr>
      <vt:lpstr>Introduction to Riverdale Nursing home</vt:lpstr>
      <vt:lpstr>Task 1 –  (Secure File and sharing)   why is OneDrive most suitable?</vt:lpstr>
      <vt:lpstr>What does secure file and sharing involve?</vt:lpstr>
      <vt:lpstr>Limitations and advantages of OneDrive </vt:lpstr>
      <vt:lpstr>Staff Communication what it involves?</vt:lpstr>
      <vt:lpstr>Staff Communication tool used - (Teams Microsoft 365 )</vt:lpstr>
      <vt:lpstr>PowerPoint Presentation</vt:lpstr>
      <vt:lpstr>Advantages And Limitations Of Using Teams </vt:lpstr>
      <vt:lpstr>Staff Training and the Use of Microsoft PowerPoint (2541277)</vt:lpstr>
      <vt:lpstr>What is Staff Training?</vt:lpstr>
      <vt:lpstr>Why Use Microsoft PowerPoint for Staff Training?</vt:lpstr>
      <vt:lpstr>How PowerPoint Improves Efficiency and Communication</vt:lpstr>
      <vt:lpstr>Advantages and Limitations of PowerPoint</vt:lpstr>
      <vt:lpstr>Conclusion</vt:lpstr>
      <vt:lpstr>Task 4 – Kosy (Writing care-related documents / Care documentation)</vt:lpstr>
      <vt:lpstr>PowerPoint Presentation</vt:lpstr>
      <vt:lpstr>Darcy references</vt:lpstr>
      <vt:lpstr>Neisha's Reference List </vt:lpstr>
      <vt:lpstr>Adnaan-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darcy wallace</cp:lastModifiedBy>
  <cp:revision>1</cp:revision>
  <dcterms:created xsi:type="dcterms:W3CDTF">2026-05-28T15:51:46Z</dcterms:created>
  <dcterms:modified xsi:type="dcterms:W3CDTF">2026-06-07T17:40:52Z</dcterms:modified>
</cp:coreProperties>
</file>