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65" r:id="rId1"/>
  </p:sldMasterIdLst>
  <p:notesMasterIdLst>
    <p:notesMasterId r:id="rId31"/>
  </p:notesMasterIdLst>
  <p:handoutMasterIdLst>
    <p:handoutMasterId r:id="rId32"/>
  </p:handoutMasterIdLst>
  <p:sldIdLst>
    <p:sldId id="304" r:id="rId2"/>
    <p:sldId id="257" r:id="rId3"/>
    <p:sldId id="291" r:id="rId4"/>
    <p:sldId id="296" r:id="rId5"/>
    <p:sldId id="293" r:id="rId6"/>
    <p:sldId id="299" r:id="rId7"/>
    <p:sldId id="290" r:id="rId8"/>
    <p:sldId id="292" r:id="rId9"/>
    <p:sldId id="305" r:id="rId10"/>
    <p:sldId id="306" r:id="rId11"/>
    <p:sldId id="307" r:id="rId12"/>
    <p:sldId id="308" r:id="rId13"/>
    <p:sldId id="309" r:id="rId14"/>
    <p:sldId id="310" r:id="rId15"/>
    <p:sldId id="273" r:id="rId16"/>
    <p:sldId id="295" r:id="rId17"/>
    <p:sldId id="298" r:id="rId18"/>
    <p:sldId id="300" r:id="rId19"/>
    <p:sldId id="303" r:id="rId20"/>
    <p:sldId id="301" r:id="rId21"/>
    <p:sldId id="278" r:id="rId22"/>
    <p:sldId id="302" r:id="rId23"/>
    <p:sldId id="311" r:id="rId24"/>
    <p:sldId id="312" r:id="rId25"/>
    <p:sldId id="313" r:id="rId26"/>
    <p:sldId id="314" r:id="rId27"/>
    <p:sldId id="315" r:id="rId28"/>
    <p:sldId id="275" r:id="rId29"/>
    <p:sldId id="270" r:id="rId30"/>
  </p:sldIdLst>
  <p:sldSz cx="9144000" cy="6858000" type="screen4x3"/>
  <p:notesSz cx="6797675" cy="9926638"/>
  <p:defaultTextStyle>
    <a:defPPr>
      <a:defRPr lang="en-US"/>
    </a:defPPr>
    <a:lvl1pPr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5pPr>
    <a:lvl6pPr marL="2286000" algn="l" defTabSz="914400" rtl="0" eaLnBrk="1" latinLnBrk="0" hangingPunct="1">
      <a:defRPr kern="1200">
        <a:solidFill>
          <a:schemeClr val="tx1"/>
        </a:solidFill>
        <a:latin typeface="Trebuchet MS" panose="020B0603020202020204" pitchFamily="34" charset="0"/>
        <a:ea typeface="+mn-ea"/>
        <a:cs typeface="+mn-cs"/>
      </a:defRPr>
    </a:lvl6pPr>
    <a:lvl7pPr marL="2743200" algn="l" defTabSz="914400" rtl="0" eaLnBrk="1" latinLnBrk="0" hangingPunct="1">
      <a:defRPr kern="1200">
        <a:solidFill>
          <a:schemeClr val="tx1"/>
        </a:solidFill>
        <a:latin typeface="Trebuchet MS" panose="020B0603020202020204" pitchFamily="34" charset="0"/>
        <a:ea typeface="+mn-ea"/>
        <a:cs typeface="+mn-cs"/>
      </a:defRPr>
    </a:lvl7pPr>
    <a:lvl8pPr marL="3200400" algn="l" defTabSz="914400" rtl="0" eaLnBrk="1" latinLnBrk="0" hangingPunct="1">
      <a:defRPr kern="1200">
        <a:solidFill>
          <a:schemeClr val="tx1"/>
        </a:solidFill>
        <a:latin typeface="Trebuchet MS" panose="020B0603020202020204" pitchFamily="34" charset="0"/>
        <a:ea typeface="+mn-ea"/>
        <a:cs typeface="+mn-cs"/>
      </a:defRPr>
    </a:lvl8pPr>
    <a:lvl9pPr marL="3657600" algn="l" defTabSz="914400" rtl="0" eaLnBrk="1" latinLnBrk="0" hangingPunct="1">
      <a:defRPr kern="1200">
        <a:solidFill>
          <a:schemeClr val="tx1"/>
        </a:solidFill>
        <a:latin typeface="Trebuchet MS" panose="020B0603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DA9657-90B0-49D6-BE29-8D5AE2E01A0F}" v="61" dt="2022-09-28T12:56:05.3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122" d="100"/>
          <a:sy n="122" d="100"/>
        </p:scale>
        <p:origin x="161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914"/>
    </p:cViewPr>
  </p:sorterViewPr>
  <p:notesViewPr>
    <p:cSldViewPr snapToGrid="0">
      <p:cViewPr varScale="1">
        <p:scale>
          <a:sx n="58" d="100"/>
          <a:sy n="58" d="100"/>
        </p:scale>
        <p:origin x="-1068"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68DA9657-90B0-49D6-BE29-8D5AE2E01A0F}"/>
    <pc:docChg chg="undo custSel addSld delSld modSld sldOrd">
      <pc:chgData name="Tim Bashford" userId="5fd3d9a1-443c-4717-9608-098946ca22e0" providerId="ADAL" clId="{68DA9657-90B0-49D6-BE29-8D5AE2E01A0F}" dt="2022-09-28T14:02:22.160" v="7266" actId="20577"/>
      <pc:docMkLst>
        <pc:docMk/>
      </pc:docMkLst>
      <pc:sldChg chg="modSp mod">
        <pc:chgData name="Tim Bashford" userId="5fd3d9a1-443c-4717-9608-098946ca22e0" providerId="ADAL" clId="{68DA9657-90B0-49D6-BE29-8D5AE2E01A0F}" dt="2022-09-28T10:33:15.058" v="22" actId="20577"/>
        <pc:sldMkLst>
          <pc:docMk/>
          <pc:sldMk cId="0" sldId="257"/>
        </pc:sldMkLst>
        <pc:spChg chg="mod">
          <ac:chgData name="Tim Bashford" userId="5fd3d9a1-443c-4717-9608-098946ca22e0" providerId="ADAL" clId="{68DA9657-90B0-49D6-BE29-8D5AE2E01A0F}" dt="2022-09-28T10:33:15.058" v="22" actId="20577"/>
          <ac:spMkLst>
            <pc:docMk/>
            <pc:sldMk cId="0" sldId="257"/>
            <ac:spMk id="8195" creationId="{CECE01E2-B716-46BA-9438-A317AF787D73}"/>
          </ac:spMkLst>
        </pc:spChg>
      </pc:sldChg>
      <pc:sldChg chg="add">
        <pc:chgData name="Tim Bashford" userId="5fd3d9a1-443c-4717-9608-098946ca22e0" providerId="ADAL" clId="{68DA9657-90B0-49D6-BE29-8D5AE2E01A0F}" dt="2022-09-28T12:56:05.392" v="7261"/>
        <pc:sldMkLst>
          <pc:docMk/>
          <pc:sldMk cId="0" sldId="270"/>
        </pc:sldMkLst>
      </pc:sldChg>
      <pc:sldChg chg="del">
        <pc:chgData name="Tim Bashford" userId="5fd3d9a1-443c-4717-9608-098946ca22e0" providerId="ADAL" clId="{68DA9657-90B0-49D6-BE29-8D5AE2E01A0F}" dt="2022-09-28T11:00:05.008" v="3217" actId="47"/>
        <pc:sldMkLst>
          <pc:docMk/>
          <pc:sldMk cId="0" sldId="272"/>
        </pc:sldMkLst>
      </pc:sldChg>
      <pc:sldChg chg="modSp add mod">
        <pc:chgData name="Tim Bashford" userId="5fd3d9a1-443c-4717-9608-098946ca22e0" providerId="ADAL" clId="{68DA9657-90B0-49D6-BE29-8D5AE2E01A0F}" dt="2022-09-28T14:02:22.160" v="7266" actId="20577"/>
        <pc:sldMkLst>
          <pc:docMk/>
          <pc:sldMk cId="0" sldId="273"/>
        </pc:sldMkLst>
        <pc:spChg chg="mod">
          <ac:chgData name="Tim Bashford" userId="5fd3d9a1-443c-4717-9608-098946ca22e0" providerId="ADAL" clId="{68DA9657-90B0-49D6-BE29-8D5AE2E01A0F}" dt="2022-09-28T14:02:22.160" v="7266" actId="20577"/>
          <ac:spMkLst>
            <pc:docMk/>
            <pc:sldMk cId="0" sldId="273"/>
            <ac:spMk id="10243" creationId="{3B84DFD8-49D3-43C1-BB76-7807AB614789}"/>
          </ac:spMkLst>
        </pc:spChg>
      </pc:sldChg>
      <pc:sldChg chg="add">
        <pc:chgData name="Tim Bashford" userId="5fd3d9a1-443c-4717-9608-098946ca22e0" providerId="ADAL" clId="{68DA9657-90B0-49D6-BE29-8D5AE2E01A0F}" dt="2022-09-28T12:56:05.392" v="7261"/>
        <pc:sldMkLst>
          <pc:docMk/>
          <pc:sldMk cId="0" sldId="275"/>
        </pc:sldMkLst>
      </pc:sldChg>
      <pc:sldChg chg="ord">
        <pc:chgData name="Tim Bashford" userId="5fd3d9a1-443c-4717-9608-098946ca22e0" providerId="ADAL" clId="{68DA9657-90B0-49D6-BE29-8D5AE2E01A0F}" dt="2022-09-28T10:59:00.769" v="3165"/>
        <pc:sldMkLst>
          <pc:docMk/>
          <pc:sldMk cId="0" sldId="278"/>
        </pc:sldMkLst>
      </pc:sldChg>
      <pc:sldChg chg="modSp mod">
        <pc:chgData name="Tim Bashford" userId="5fd3d9a1-443c-4717-9608-098946ca22e0" providerId="ADAL" clId="{68DA9657-90B0-49D6-BE29-8D5AE2E01A0F}" dt="2022-09-28T10:36:06.745" v="193" actId="114"/>
        <pc:sldMkLst>
          <pc:docMk/>
          <pc:sldMk cId="0" sldId="290"/>
        </pc:sldMkLst>
        <pc:spChg chg="mod">
          <ac:chgData name="Tim Bashford" userId="5fd3d9a1-443c-4717-9608-098946ca22e0" providerId="ADAL" clId="{68DA9657-90B0-49D6-BE29-8D5AE2E01A0F}" dt="2022-09-28T10:36:06.745" v="193" actId="114"/>
          <ac:spMkLst>
            <pc:docMk/>
            <pc:sldMk cId="0" sldId="290"/>
            <ac:spMk id="12291" creationId="{612FE0FC-9866-4371-B836-7D05F77A264D}"/>
          </ac:spMkLst>
        </pc:spChg>
      </pc:sldChg>
      <pc:sldChg chg="modSp mod">
        <pc:chgData name="Tim Bashford" userId="5fd3d9a1-443c-4717-9608-098946ca22e0" providerId="ADAL" clId="{68DA9657-90B0-49D6-BE29-8D5AE2E01A0F}" dt="2022-09-28T10:35:06.021" v="57" actId="20577"/>
        <pc:sldMkLst>
          <pc:docMk/>
          <pc:sldMk cId="0" sldId="293"/>
        </pc:sldMkLst>
        <pc:spChg chg="mod">
          <ac:chgData name="Tim Bashford" userId="5fd3d9a1-443c-4717-9608-098946ca22e0" providerId="ADAL" clId="{68DA9657-90B0-49D6-BE29-8D5AE2E01A0F}" dt="2022-09-28T10:35:06.021" v="57" actId="20577"/>
          <ac:spMkLst>
            <pc:docMk/>
            <pc:sldMk cId="0" sldId="293"/>
            <ac:spMk id="12291" creationId="{F9C5634D-3CB7-4EF7-A386-CE361899D5E3}"/>
          </ac:spMkLst>
        </pc:spChg>
        <pc:spChg chg="mod">
          <ac:chgData name="Tim Bashford" userId="5fd3d9a1-443c-4717-9608-098946ca22e0" providerId="ADAL" clId="{68DA9657-90B0-49D6-BE29-8D5AE2E01A0F}" dt="2022-09-28T10:34:28.236" v="55" actId="207"/>
          <ac:spMkLst>
            <pc:docMk/>
            <pc:sldMk cId="0" sldId="293"/>
            <ac:spMk id="12293" creationId="{CC43D0D5-D119-49C1-8020-5A3DEDEBFD5B}"/>
          </ac:spMkLst>
        </pc:spChg>
        <pc:spChg chg="mod">
          <ac:chgData name="Tim Bashford" userId="5fd3d9a1-443c-4717-9608-098946ca22e0" providerId="ADAL" clId="{68DA9657-90B0-49D6-BE29-8D5AE2E01A0F}" dt="2022-09-28T10:34:31.971" v="56" actId="207"/>
          <ac:spMkLst>
            <pc:docMk/>
            <pc:sldMk cId="0" sldId="293"/>
            <ac:spMk id="12294" creationId="{5A8ACA6B-8718-42E1-976D-FDDE37DD9DD1}"/>
          </ac:spMkLst>
        </pc:spChg>
      </pc:sldChg>
      <pc:sldChg chg="modSp mod ord">
        <pc:chgData name="Tim Bashford" userId="5fd3d9a1-443c-4717-9608-098946ca22e0" providerId="ADAL" clId="{68DA9657-90B0-49D6-BE29-8D5AE2E01A0F}" dt="2022-09-28T10:58:47.176" v="3163" actId="20577"/>
        <pc:sldMkLst>
          <pc:docMk/>
          <pc:sldMk cId="0" sldId="295"/>
        </pc:sldMkLst>
        <pc:spChg chg="mod">
          <ac:chgData name="Tim Bashford" userId="5fd3d9a1-443c-4717-9608-098946ca22e0" providerId="ADAL" clId="{68DA9657-90B0-49D6-BE29-8D5AE2E01A0F}" dt="2022-09-28T10:58:47.176" v="3163" actId="20577"/>
          <ac:spMkLst>
            <pc:docMk/>
            <pc:sldMk cId="0" sldId="295"/>
            <ac:spMk id="15363" creationId="{C2AD3836-CCDC-4433-A7EE-3E436AC65DF6}"/>
          </ac:spMkLst>
        </pc:spChg>
      </pc:sldChg>
      <pc:sldChg chg="modSp mod">
        <pc:chgData name="Tim Bashford" userId="5fd3d9a1-443c-4717-9608-098946ca22e0" providerId="ADAL" clId="{68DA9657-90B0-49D6-BE29-8D5AE2E01A0F}" dt="2022-09-28T10:33:40.592" v="54" actId="20577"/>
        <pc:sldMkLst>
          <pc:docMk/>
          <pc:sldMk cId="0" sldId="296"/>
        </pc:sldMkLst>
        <pc:graphicFrameChg chg="modGraphic">
          <ac:chgData name="Tim Bashford" userId="5fd3d9a1-443c-4717-9608-098946ca22e0" providerId="ADAL" clId="{68DA9657-90B0-49D6-BE29-8D5AE2E01A0F}" dt="2022-09-28T10:33:40.592" v="54" actId="20577"/>
          <ac:graphicFrameMkLst>
            <pc:docMk/>
            <pc:sldMk cId="0" sldId="296"/>
            <ac:graphicFrameMk id="5" creationId="{567733EC-27CD-4A6E-8FB7-D99254360685}"/>
          </ac:graphicFrameMkLst>
        </pc:graphicFrameChg>
      </pc:sldChg>
      <pc:sldChg chg="modSp mod">
        <pc:chgData name="Tim Bashford" userId="5fd3d9a1-443c-4717-9608-098946ca22e0" providerId="ADAL" clId="{68DA9657-90B0-49D6-BE29-8D5AE2E01A0F}" dt="2022-09-28T12:49:20.166" v="7259" actId="20577"/>
        <pc:sldMkLst>
          <pc:docMk/>
          <pc:sldMk cId="0" sldId="299"/>
        </pc:sldMkLst>
        <pc:spChg chg="mod">
          <ac:chgData name="Tim Bashford" userId="5fd3d9a1-443c-4717-9608-098946ca22e0" providerId="ADAL" clId="{68DA9657-90B0-49D6-BE29-8D5AE2E01A0F}" dt="2022-09-28T10:35:18.233" v="78" actId="20577"/>
          <ac:spMkLst>
            <pc:docMk/>
            <pc:sldMk cId="0" sldId="299"/>
            <ac:spMk id="13314" creationId="{60290C93-7A0D-4C3B-BE07-12206EC18EED}"/>
          </ac:spMkLst>
        </pc:spChg>
        <pc:spChg chg="mod">
          <ac:chgData name="Tim Bashford" userId="5fd3d9a1-443c-4717-9608-098946ca22e0" providerId="ADAL" clId="{68DA9657-90B0-49D6-BE29-8D5AE2E01A0F}" dt="2022-09-28T12:49:20.166" v="7259" actId="20577"/>
          <ac:spMkLst>
            <pc:docMk/>
            <pc:sldMk cId="0" sldId="299"/>
            <ac:spMk id="13315" creationId="{F0D26A53-6471-4A69-B5B2-DBAF83468769}"/>
          </ac:spMkLst>
        </pc:spChg>
      </pc:sldChg>
      <pc:sldChg chg="modSp mod">
        <pc:chgData name="Tim Bashford" userId="5fd3d9a1-443c-4717-9608-098946ca22e0" providerId="ADAL" clId="{68DA9657-90B0-49D6-BE29-8D5AE2E01A0F}" dt="2022-09-28T10:59:47.385" v="3216" actId="20577"/>
        <pc:sldMkLst>
          <pc:docMk/>
          <pc:sldMk cId="0" sldId="302"/>
        </pc:sldMkLst>
        <pc:spChg chg="mod">
          <ac:chgData name="Tim Bashford" userId="5fd3d9a1-443c-4717-9608-098946ca22e0" providerId="ADAL" clId="{68DA9657-90B0-49D6-BE29-8D5AE2E01A0F}" dt="2022-09-28T10:59:28.366" v="3187" actId="20577"/>
          <ac:spMkLst>
            <pc:docMk/>
            <pc:sldMk cId="0" sldId="302"/>
            <ac:spMk id="22530" creationId="{CDA8DB0C-120B-4D4E-9964-A5613C5BCBEF}"/>
          </ac:spMkLst>
        </pc:spChg>
        <pc:spChg chg="mod">
          <ac:chgData name="Tim Bashford" userId="5fd3d9a1-443c-4717-9608-098946ca22e0" providerId="ADAL" clId="{68DA9657-90B0-49D6-BE29-8D5AE2E01A0F}" dt="2022-09-28T10:59:43.509" v="3196" actId="20577"/>
          <ac:spMkLst>
            <pc:docMk/>
            <pc:sldMk cId="0" sldId="302"/>
            <ac:spMk id="22532" creationId="{F2A75964-DA4D-4F75-B939-A7B8138D5B50}"/>
          </ac:spMkLst>
        </pc:spChg>
        <pc:spChg chg="mod">
          <ac:chgData name="Tim Bashford" userId="5fd3d9a1-443c-4717-9608-098946ca22e0" providerId="ADAL" clId="{68DA9657-90B0-49D6-BE29-8D5AE2E01A0F}" dt="2022-09-28T10:59:47.385" v="3216" actId="20577"/>
          <ac:spMkLst>
            <pc:docMk/>
            <pc:sldMk cId="0" sldId="302"/>
            <ac:spMk id="22533" creationId="{AC1B6BC9-95F3-4EA4-A054-81493964EDD8}"/>
          </ac:spMkLst>
        </pc:spChg>
      </pc:sldChg>
      <pc:sldChg chg="modSp new mod">
        <pc:chgData name="Tim Bashford" userId="5fd3d9a1-443c-4717-9608-098946ca22e0" providerId="ADAL" clId="{68DA9657-90B0-49D6-BE29-8D5AE2E01A0F}" dt="2022-09-28T10:41:44.326" v="781" actId="113"/>
        <pc:sldMkLst>
          <pc:docMk/>
          <pc:sldMk cId="3449165097" sldId="305"/>
        </pc:sldMkLst>
        <pc:spChg chg="mod">
          <ac:chgData name="Tim Bashford" userId="5fd3d9a1-443c-4717-9608-098946ca22e0" providerId="ADAL" clId="{68DA9657-90B0-49D6-BE29-8D5AE2E01A0F}" dt="2022-09-28T10:37:33.798" v="225" actId="20577"/>
          <ac:spMkLst>
            <pc:docMk/>
            <pc:sldMk cId="3449165097" sldId="305"/>
            <ac:spMk id="2" creationId="{E6F82F13-2A90-EE2E-947A-385B2AF5E842}"/>
          </ac:spMkLst>
        </pc:spChg>
        <pc:spChg chg="mod">
          <ac:chgData name="Tim Bashford" userId="5fd3d9a1-443c-4717-9608-098946ca22e0" providerId="ADAL" clId="{68DA9657-90B0-49D6-BE29-8D5AE2E01A0F}" dt="2022-09-28T10:41:44.326" v="781" actId="113"/>
          <ac:spMkLst>
            <pc:docMk/>
            <pc:sldMk cId="3449165097" sldId="305"/>
            <ac:spMk id="3" creationId="{4C83FB7F-A722-F8AC-BAA2-20085FAF8D77}"/>
          </ac:spMkLst>
        </pc:spChg>
      </pc:sldChg>
      <pc:sldChg chg="addSp delSp modSp new mod">
        <pc:chgData name="Tim Bashford" userId="5fd3d9a1-443c-4717-9608-098946ca22e0" providerId="ADAL" clId="{68DA9657-90B0-49D6-BE29-8D5AE2E01A0F}" dt="2022-09-28T10:45:46.531" v="1377" actId="20577"/>
        <pc:sldMkLst>
          <pc:docMk/>
          <pc:sldMk cId="2734737331" sldId="306"/>
        </pc:sldMkLst>
        <pc:spChg chg="mod">
          <ac:chgData name="Tim Bashford" userId="5fd3d9a1-443c-4717-9608-098946ca22e0" providerId="ADAL" clId="{68DA9657-90B0-49D6-BE29-8D5AE2E01A0F}" dt="2022-09-28T10:42:33.526" v="805" actId="14100"/>
          <ac:spMkLst>
            <pc:docMk/>
            <pc:sldMk cId="2734737331" sldId="306"/>
            <ac:spMk id="2" creationId="{A424424F-1536-16E3-BF02-61BDE93B1857}"/>
          </ac:spMkLst>
        </pc:spChg>
        <pc:spChg chg="mod">
          <ac:chgData name="Tim Bashford" userId="5fd3d9a1-443c-4717-9608-098946ca22e0" providerId="ADAL" clId="{68DA9657-90B0-49D6-BE29-8D5AE2E01A0F}" dt="2022-09-28T10:45:46.531" v="1377" actId="20577"/>
          <ac:spMkLst>
            <pc:docMk/>
            <pc:sldMk cId="2734737331" sldId="306"/>
            <ac:spMk id="3" creationId="{6295AB86-3923-C4F4-7B71-8DBC010175BE}"/>
          </ac:spMkLst>
        </pc:spChg>
        <pc:spChg chg="add del">
          <ac:chgData name="Tim Bashford" userId="5fd3d9a1-443c-4717-9608-098946ca22e0" providerId="ADAL" clId="{68DA9657-90B0-49D6-BE29-8D5AE2E01A0F}" dt="2022-09-28T10:42:47.956" v="860"/>
          <ac:spMkLst>
            <pc:docMk/>
            <pc:sldMk cId="2734737331" sldId="306"/>
            <ac:spMk id="5" creationId="{D9FEF64D-FF70-F238-B4A4-BF73AC94DE2E}"/>
          </ac:spMkLst>
        </pc:spChg>
      </pc:sldChg>
      <pc:sldChg chg="addSp delSp modSp new mod">
        <pc:chgData name="Tim Bashford" userId="5fd3d9a1-443c-4717-9608-098946ca22e0" providerId="ADAL" clId="{68DA9657-90B0-49D6-BE29-8D5AE2E01A0F}" dt="2022-09-28T10:48:35.093" v="1720" actId="20577"/>
        <pc:sldMkLst>
          <pc:docMk/>
          <pc:sldMk cId="1249937218" sldId="307"/>
        </pc:sldMkLst>
        <pc:spChg chg="mod">
          <ac:chgData name="Tim Bashford" userId="5fd3d9a1-443c-4717-9608-098946ca22e0" providerId="ADAL" clId="{68DA9657-90B0-49D6-BE29-8D5AE2E01A0F}" dt="2022-09-28T10:46:03.772" v="1402" actId="20577"/>
          <ac:spMkLst>
            <pc:docMk/>
            <pc:sldMk cId="1249937218" sldId="307"/>
            <ac:spMk id="2" creationId="{6B92F7C7-B76A-4E86-2461-E4EF138942EA}"/>
          </ac:spMkLst>
        </pc:spChg>
        <pc:spChg chg="mod">
          <ac:chgData name="Tim Bashford" userId="5fd3d9a1-443c-4717-9608-098946ca22e0" providerId="ADAL" clId="{68DA9657-90B0-49D6-BE29-8D5AE2E01A0F}" dt="2022-09-28T10:48:35.093" v="1720" actId="20577"/>
          <ac:spMkLst>
            <pc:docMk/>
            <pc:sldMk cId="1249937218" sldId="307"/>
            <ac:spMk id="3" creationId="{CEB328EA-833D-2089-C2EE-5EB899362FF4}"/>
          </ac:spMkLst>
        </pc:spChg>
        <pc:spChg chg="add del">
          <ac:chgData name="Tim Bashford" userId="5fd3d9a1-443c-4717-9608-098946ca22e0" providerId="ADAL" clId="{68DA9657-90B0-49D6-BE29-8D5AE2E01A0F}" dt="2022-09-28T10:48:24.066" v="1713"/>
          <ac:spMkLst>
            <pc:docMk/>
            <pc:sldMk cId="1249937218" sldId="307"/>
            <ac:spMk id="5" creationId="{EC019F2F-CABD-2A37-A093-C7266F5EFF18}"/>
          </ac:spMkLst>
        </pc:spChg>
      </pc:sldChg>
      <pc:sldChg chg="modSp new mod">
        <pc:chgData name="Tim Bashford" userId="5fd3d9a1-443c-4717-9608-098946ca22e0" providerId="ADAL" clId="{68DA9657-90B0-49D6-BE29-8D5AE2E01A0F}" dt="2022-09-28T10:53:07.213" v="2285" actId="20577"/>
        <pc:sldMkLst>
          <pc:docMk/>
          <pc:sldMk cId="2807147745" sldId="308"/>
        </pc:sldMkLst>
        <pc:spChg chg="mod">
          <ac:chgData name="Tim Bashford" userId="5fd3d9a1-443c-4717-9608-098946ca22e0" providerId="ADAL" clId="{68DA9657-90B0-49D6-BE29-8D5AE2E01A0F}" dt="2022-09-28T10:49:56.593" v="1754" actId="20577"/>
          <ac:spMkLst>
            <pc:docMk/>
            <pc:sldMk cId="2807147745" sldId="308"/>
            <ac:spMk id="2" creationId="{03A5AA11-A91E-41EB-6760-A29DA83F7C2B}"/>
          </ac:spMkLst>
        </pc:spChg>
        <pc:spChg chg="mod">
          <ac:chgData name="Tim Bashford" userId="5fd3d9a1-443c-4717-9608-098946ca22e0" providerId="ADAL" clId="{68DA9657-90B0-49D6-BE29-8D5AE2E01A0F}" dt="2022-09-28T10:53:07.213" v="2285" actId="20577"/>
          <ac:spMkLst>
            <pc:docMk/>
            <pc:sldMk cId="2807147745" sldId="308"/>
            <ac:spMk id="3" creationId="{60B6BB02-6905-EF2D-8F23-9632A332571A}"/>
          </ac:spMkLst>
        </pc:spChg>
      </pc:sldChg>
      <pc:sldChg chg="addSp delSp modSp add mod">
        <pc:chgData name="Tim Bashford" userId="5fd3d9a1-443c-4717-9608-098946ca22e0" providerId="ADAL" clId="{68DA9657-90B0-49D6-BE29-8D5AE2E01A0F}" dt="2022-09-28T10:55:52.060" v="2789" actId="20577"/>
        <pc:sldMkLst>
          <pc:docMk/>
          <pc:sldMk cId="92078309" sldId="309"/>
        </pc:sldMkLst>
        <pc:spChg chg="mod">
          <ac:chgData name="Tim Bashford" userId="5fd3d9a1-443c-4717-9608-098946ca22e0" providerId="ADAL" clId="{68DA9657-90B0-49D6-BE29-8D5AE2E01A0F}" dt="2022-09-28T10:55:52.060" v="2789" actId="20577"/>
          <ac:spMkLst>
            <pc:docMk/>
            <pc:sldMk cId="92078309" sldId="309"/>
            <ac:spMk id="3" creationId="{60B6BB02-6905-EF2D-8F23-9632A332571A}"/>
          </ac:spMkLst>
        </pc:spChg>
        <pc:spChg chg="add del">
          <ac:chgData name="Tim Bashford" userId="5fd3d9a1-443c-4717-9608-098946ca22e0" providerId="ADAL" clId="{68DA9657-90B0-49D6-BE29-8D5AE2E01A0F}" dt="2022-09-28T10:55:48.123" v="2786"/>
          <ac:spMkLst>
            <pc:docMk/>
            <pc:sldMk cId="92078309" sldId="309"/>
            <ac:spMk id="5" creationId="{5952636E-4628-6798-875B-AAA1B637AFFD}"/>
          </ac:spMkLst>
        </pc:spChg>
      </pc:sldChg>
      <pc:sldChg chg="addSp delSp modSp add mod">
        <pc:chgData name="Tim Bashford" userId="5fd3d9a1-443c-4717-9608-098946ca22e0" providerId="ADAL" clId="{68DA9657-90B0-49D6-BE29-8D5AE2E01A0F}" dt="2022-09-28T10:58:15.599" v="3124" actId="5793"/>
        <pc:sldMkLst>
          <pc:docMk/>
          <pc:sldMk cId="2176538729" sldId="310"/>
        </pc:sldMkLst>
        <pc:spChg chg="mod">
          <ac:chgData name="Tim Bashford" userId="5fd3d9a1-443c-4717-9608-098946ca22e0" providerId="ADAL" clId="{68DA9657-90B0-49D6-BE29-8D5AE2E01A0F}" dt="2022-09-28T10:58:15.599" v="3124" actId="5793"/>
          <ac:spMkLst>
            <pc:docMk/>
            <pc:sldMk cId="2176538729" sldId="310"/>
            <ac:spMk id="3" creationId="{60B6BB02-6905-EF2D-8F23-9632A332571A}"/>
          </ac:spMkLst>
        </pc:spChg>
        <pc:spChg chg="add del">
          <ac:chgData name="Tim Bashford" userId="5fd3d9a1-443c-4717-9608-098946ca22e0" providerId="ADAL" clId="{68DA9657-90B0-49D6-BE29-8D5AE2E01A0F}" dt="2022-09-28T10:57:55.915" v="3035"/>
          <ac:spMkLst>
            <pc:docMk/>
            <pc:sldMk cId="2176538729" sldId="310"/>
            <ac:spMk id="5" creationId="{B1C009A3-6A29-8D03-4BFD-ECE93CEE696A}"/>
          </ac:spMkLst>
        </pc:spChg>
      </pc:sldChg>
      <pc:sldChg chg="addSp delSp modSp new mod">
        <pc:chgData name="Tim Bashford" userId="5fd3d9a1-443c-4717-9608-098946ca22e0" providerId="ADAL" clId="{68DA9657-90B0-49D6-BE29-8D5AE2E01A0F}" dt="2022-09-28T11:15:08.800" v="3615" actId="20577"/>
        <pc:sldMkLst>
          <pc:docMk/>
          <pc:sldMk cId="2593191136" sldId="311"/>
        </pc:sldMkLst>
        <pc:spChg chg="mod">
          <ac:chgData name="Tim Bashford" userId="5fd3d9a1-443c-4717-9608-098946ca22e0" providerId="ADAL" clId="{68DA9657-90B0-49D6-BE29-8D5AE2E01A0F}" dt="2022-09-28T11:07:26.588" v="3326" actId="20577"/>
          <ac:spMkLst>
            <pc:docMk/>
            <pc:sldMk cId="2593191136" sldId="311"/>
            <ac:spMk id="2" creationId="{007CF49F-6C12-8081-DEF1-AF9C188F4E55}"/>
          </ac:spMkLst>
        </pc:spChg>
        <pc:spChg chg="mod">
          <ac:chgData name="Tim Bashford" userId="5fd3d9a1-443c-4717-9608-098946ca22e0" providerId="ADAL" clId="{68DA9657-90B0-49D6-BE29-8D5AE2E01A0F}" dt="2022-09-28T11:15:08.800" v="3615" actId="20577"/>
          <ac:spMkLst>
            <pc:docMk/>
            <pc:sldMk cId="2593191136" sldId="311"/>
            <ac:spMk id="3" creationId="{7E93DD9E-F06D-209B-28EA-57999E227A4E}"/>
          </ac:spMkLst>
        </pc:spChg>
        <pc:spChg chg="del">
          <ac:chgData name="Tim Bashford" userId="5fd3d9a1-443c-4717-9608-098946ca22e0" providerId="ADAL" clId="{68DA9657-90B0-49D6-BE29-8D5AE2E01A0F}" dt="2022-09-28T11:14:30.727" v="3562" actId="478"/>
          <ac:spMkLst>
            <pc:docMk/>
            <pc:sldMk cId="2593191136" sldId="311"/>
            <ac:spMk id="4" creationId="{734B50A0-C948-371C-012E-C2EC872C8547}"/>
          </ac:spMkLst>
        </pc:spChg>
        <pc:spChg chg="add del mod">
          <ac:chgData name="Tim Bashford" userId="5fd3d9a1-443c-4717-9608-098946ca22e0" providerId="ADAL" clId="{68DA9657-90B0-49D6-BE29-8D5AE2E01A0F}" dt="2022-09-28T11:11:49.699" v="3394" actId="478"/>
          <ac:spMkLst>
            <pc:docMk/>
            <pc:sldMk cId="2593191136" sldId="311"/>
            <ac:spMk id="5" creationId="{241806D6-B219-8211-5FEF-138C8FFB5D31}"/>
          </ac:spMkLst>
        </pc:spChg>
        <pc:spChg chg="add mod">
          <ac:chgData name="Tim Bashford" userId="5fd3d9a1-443c-4717-9608-098946ca22e0" providerId="ADAL" clId="{68DA9657-90B0-49D6-BE29-8D5AE2E01A0F}" dt="2022-09-28T11:14:46.233" v="3563" actId="1076"/>
          <ac:spMkLst>
            <pc:docMk/>
            <pc:sldMk cId="2593191136" sldId="311"/>
            <ac:spMk id="6" creationId="{4E929E82-D8A5-37EA-017B-F149778B9BFC}"/>
          </ac:spMkLst>
        </pc:spChg>
        <pc:spChg chg="add mod">
          <ac:chgData name="Tim Bashford" userId="5fd3d9a1-443c-4717-9608-098946ca22e0" providerId="ADAL" clId="{68DA9657-90B0-49D6-BE29-8D5AE2E01A0F}" dt="2022-09-28T11:14:49.066" v="3564" actId="1076"/>
          <ac:spMkLst>
            <pc:docMk/>
            <pc:sldMk cId="2593191136" sldId="311"/>
            <ac:spMk id="10" creationId="{E9C774F3-25F2-01EE-9F42-E735CFC9B593}"/>
          </ac:spMkLst>
        </pc:spChg>
        <pc:picChg chg="add mod">
          <ac:chgData name="Tim Bashford" userId="5fd3d9a1-443c-4717-9608-098946ca22e0" providerId="ADAL" clId="{68DA9657-90B0-49D6-BE29-8D5AE2E01A0F}" dt="2022-09-28T11:14:54.876" v="3567" actId="1076"/>
          <ac:picMkLst>
            <pc:docMk/>
            <pc:sldMk cId="2593191136" sldId="311"/>
            <ac:picMk id="12" creationId="{94F9CDA2-14B4-8C48-8186-2DF94634B8C5}"/>
          </ac:picMkLst>
        </pc:picChg>
        <pc:cxnChg chg="add mod">
          <ac:chgData name="Tim Bashford" userId="5fd3d9a1-443c-4717-9608-098946ca22e0" providerId="ADAL" clId="{68DA9657-90B0-49D6-BE29-8D5AE2E01A0F}" dt="2022-09-28T11:14:46.233" v="3563" actId="1076"/>
          <ac:cxnSpMkLst>
            <pc:docMk/>
            <pc:sldMk cId="2593191136" sldId="311"/>
            <ac:cxnSpMk id="8" creationId="{A7159389-BE61-E17E-F9E9-B6791451B25E}"/>
          </ac:cxnSpMkLst>
        </pc:cxnChg>
      </pc:sldChg>
      <pc:sldChg chg="addSp delSp modSp new mod">
        <pc:chgData name="Tim Bashford" userId="5fd3d9a1-443c-4717-9608-098946ca22e0" providerId="ADAL" clId="{68DA9657-90B0-49D6-BE29-8D5AE2E01A0F}" dt="2022-09-28T11:17:40.926" v="4166" actId="20577"/>
        <pc:sldMkLst>
          <pc:docMk/>
          <pc:sldMk cId="140737916" sldId="312"/>
        </pc:sldMkLst>
        <pc:spChg chg="mod">
          <ac:chgData name="Tim Bashford" userId="5fd3d9a1-443c-4717-9608-098946ca22e0" providerId="ADAL" clId="{68DA9657-90B0-49D6-BE29-8D5AE2E01A0F}" dt="2022-09-28T11:15:19.302" v="3622" actId="14100"/>
          <ac:spMkLst>
            <pc:docMk/>
            <pc:sldMk cId="140737916" sldId="312"/>
            <ac:spMk id="2" creationId="{3C38A09C-99D7-DC4D-ABED-742E7A4CFCD1}"/>
          </ac:spMkLst>
        </pc:spChg>
        <pc:spChg chg="mod">
          <ac:chgData name="Tim Bashford" userId="5fd3d9a1-443c-4717-9608-098946ca22e0" providerId="ADAL" clId="{68DA9657-90B0-49D6-BE29-8D5AE2E01A0F}" dt="2022-09-28T11:17:40.926" v="4166" actId="20577"/>
          <ac:spMkLst>
            <pc:docMk/>
            <pc:sldMk cId="140737916" sldId="312"/>
            <ac:spMk id="3" creationId="{187E0F3E-D4A8-5E74-AC95-46D03ADD011B}"/>
          </ac:spMkLst>
        </pc:spChg>
        <pc:spChg chg="add del">
          <ac:chgData name="Tim Bashford" userId="5fd3d9a1-443c-4717-9608-098946ca22e0" providerId="ADAL" clId="{68DA9657-90B0-49D6-BE29-8D5AE2E01A0F}" dt="2022-09-28T11:16:31.618" v="3908"/>
          <ac:spMkLst>
            <pc:docMk/>
            <pc:sldMk cId="140737916" sldId="312"/>
            <ac:spMk id="7" creationId="{A7ACC24F-2489-F7C8-6FAE-21B70B64BFAE}"/>
          </ac:spMkLst>
        </pc:spChg>
        <pc:picChg chg="add mod">
          <ac:chgData name="Tim Bashford" userId="5fd3d9a1-443c-4717-9608-098946ca22e0" providerId="ADAL" clId="{68DA9657-90B0-49D6-BE29-8D5AE2E01A0F}" dt="2022-09-28T11:15:43.196" v="3635" actId="1076"/>
          <ac:picMkLst>
            <pc:docMk/>
            <pc:sldMk cId="140737916" sldId="312"/>
            <ac:picMk id="6" creationId="{F6006660-6B17-F11C-B43B-F0A5D3806F67}"/>
          </ac:picMkLst>
        </pc:picChg>
      </pc:sldChg>
      <pc:sldChg chg="addSp delSp modSp new mod">
        <pc:chgData name="Tim Bashford" userId="5fd3d9a1-443c-4717-9608-098946ca22e0" providerId="ADAL" clId="{68DA9657-90B0-49D6-BE29-8D5AE2E01A0F}" dt="2022-09-28T11:22:20.507" v="5177" actId="20577"/>
        <pc:sldMkLst>
          <pc:docMk/>
          <pc:sldMk cId="615472097" sldId="313"/>
        </pc:sldMkLst>
        <pc:spChg chg="del">
          <ac:chgData name="Tim Bashford" userId="5fd3d9a1-443c-4717-9608-098946ca22e0" providerId="ADAL" clId="{68DA9657-90B0-49D6-BE29-8D5AE2E01A0F}" dt="2022-09-28T11:17:48.385" v="4168" actId="478"/>
          <ac:spMkLst>
            <pc:docMk/>
            <pc:sldMk cId="615472097" sldId="313"/>
            <ac:spMk id="2" creationId="{9C7ABE5E-47E7-0083-24BC-50801102D7D5}"/>
          </ac:spMkLst>
        </pc:spChg>
        <pc:spChg chg="add del mod">
          <ac:chgData name="Tim Bashford" userId="5fd3d9a1-443c-4717-9608-098946ca22e0" providerId="ADAL" clId="{68DA9657-90B0-49D6-BE29-8D5AE2E01A0F}" dt="2022-09-28T11:22:20.507" v="5177" actId="20577"/>
          <ac:spMkLst>
            <pc:docMk/>
            <pc:sldMk cId="615472097" sldId="313"/>
            <ac:spMk id="3" creationId="{E6DBCE08-9031-1677-DBAA-150604E526BC}"/>
          </ac:spMkLst>
        </pc:spChg>
        <pc:spChg chg="add del mod">
          <ac:chgData name="Tim Bashford" userId="5fd3d9a1-443c-4717-9608-098946ca22e0" providerId="ADAL" clId="{68DA9657-90B0-49D6-BE29-8D5AE2E01A0F}" dt="2022-09-28T11:17:52.451" v="4172"/>
          <ac:spMkLst>
            <pc:docMk/>
            <pc:sldMk cId="615472097" sldId="313"/>
            <ac:spMk id="5" creationId="{32A05656-DBC0-2F24-3A2F-61E590269F7E}"/>
          </ac:spMkLst>
        </pc:spChg>
      </pc:sldChg>
      <pc:sldChg chg="modSp new mod">
        <pc:chgData name="Tim Bashford" userId="5fd3d9a1-443c-4717-9608-098946ca22e0" providerId="ADAL" clId="{68DA9657-90B0-49D6-BE29-8D5AE2E01A0F}" dt="2022-09-28T11:27:01.154" v="5998" actId="20577"/>
        <pc:sldMkLst>
          <pc:docMk/>
          <pc:sldMk cId="2787719149" sldId="314"/>
        </pc:sldMkLst>
        <pc:spChg chg="mod">
          <ac:chgData name="Tim Bashford" userId="5fd3d9a1-443c-4717-9608-098946ca22e0" providerId="ADAL" clId="{68DA9657-90B0-49D6-BE29-8D5AE2E01A0F}" dt="2022-09-28T11:22:35.549" v="5212" actId="20577"/>
          <ac:spMkLst>
            <pc:docMk/>
            <pc:sldMk cId="2787719149" sldId="314"/>
            <ac:spMk id="2" creationId="{9A190018-D4C9-7D52-79BF-69DE3FF57FA6}"/>
          </ac:spMkLst>
        </pc:spChg>
        <pc:spChg chg="mod">
          <ac:chgData name="Tim Bashford" userId="5fd3d9a1-443c-4717-9608-098946ca22e0" providerId="ADAL" clId="{68DA9657-90B0-49D6-BE29-8D5AE2E01A0F}" dt="2022-09-28T11:27:01.154" v="5998" actId="20577"/>
          <ac:spMkLst>
            <pc:docMk/>
            <pc:sldMk cId="2787719149" sldId="314"/>
            <ac:spMk id="3" creationId="{A1A83B82-4143-3E24-6F28-1AB9DD3F0231}"/>
          </ac:spMkLst>
        </pc:spChg>
      </pc:sldChg>
      <pc:sldChg chg="addSp delSp modSp new mod">
        <pc:chgData name="Tim Bashford" userId="5fd3d9a1-443c-4717-9608-098946ca22e0" providerId="ADAL" clId="{68DA9657-90B0-49D6-BE29-8D5AE2E01A0F}" dt="2022-09-28T11:32:18.424" v="6993" actId="20577"/>
        <pc:sldMkLst>
          <pc:docMk/>
          <pc:sldMk cId="1310633964" sldId="315"/>
        </pc:sldMkLst>
        <pc:spChg chg="del">
          <ac:chgData name="Tim Bashford" userId="5fd3d9a1-443c-4717-9608-098946ca22e0" providerId="ADAL" clId="{68DA9657-90B0-49D6-BE29-8D5AE2E01A0F}" dt="2022-09-28T11:27:10.961" v="6000" actId="478"/>
          <ac:spMkLst>
            <pc:docMk/>
            <pc:sldMk cId="1310633964" sldId="315"/>
            <ac:spMk id="2" creationId="{8CC86655-FA0B-DC77-98F5-011D2227C687}"/>
          </ac:spMkLst>
        </pc:spChg>
        <pc:spChg chg="mod">
          <ac:chgData name="Tim Bashford" userId="5fd3d9a1-443c-4717-9608-098946ca22e0" providerId="ADAL" clId="{68DA9657-90B0-49D6-BE29-8D5AE2E01A0F}" dt="2022-09-28T11:32:18.424" v="6993" actId="20577"/>
          <ac:spMkLst>
            <pc:docMk/>
            <pc:sldMk cId="1310633964" sldId="315"/>
            <ac:spMk id="3" creationId="{65F38A2D-E140-2E95-47B9-E96ABB5497EC}"/>
          </ac:spMkLst>
        </pc:spChg>
        <pc:spChg chg="del">
          <ac:chgData name="Tim Bashford" userId="5fd3d9a1-443c-4717-9608-098946ca22e0" providerId="ADAL" clId="{68DA9657-90B0-49D6-BE29-8D5AE2E01A0F}" dt="2022-09-28T11:31:45.215" v="6925" actId="478"/>
          <ac:spMkLst>
            <pc:docMk/>
            <pc:sldMk cId="1310633964" sldId="315"/>
            <ac:spMk id="4" creationId="{AC60A2CC-44F7-83CB-68CB-3DC6121DD31B}"/>
          </ac:spMkLst>
        </pc:spChg>
        <pc:spChg chg="add del">
          <ac:chgData name="Tim Bashford" userId="5fd3d9a1-443c-4717-9608-098946ca22e0" providerId="ADAL" clId="{68DA9657-90B0-49D6-BE29-8D5AE2E01A0F}" dt="2022-09-28T11:30:29.269" v="6543"/>
          <ac:spMkLst>
            <pc:docMk/>
            <pc:sldMk cId="1310633964" sldId="315"/>
            <ac:spMk id="7" creationId="{FBDC8055-6FE3-38A8-3511-EA2733EDE495}"/>
          </ac:spMkLst>
        </pc:spChg>
        <pc:picChg chg="add mod">
          <ac:chgData name="Tim Bashford" userId="5fd3d9a1-443c-4717-9608-098946ca22e0" providerId="ADAL" clId="{68DA9657-90B0-49D6-BE29-8D5AE2E01A0F}" dt="2022-09-28T11:32:14.281" v="6978" actId="1076"/>
          <ac:picMkLst>
            <pc:docMk/>
            <pc:sldMk cId="1310633964" sldId="315"/>
            <ac:picMk id="6" creationId="{52D664F6-4EFE-001C-6DAE-226606A4F0E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31B4C579-D40B-4498-85D8-1DE6DA7F10E9}"/>
              </a:ext>
            </a:extLst>
          </p:cNvPr>
          <p:cNvSpPr>
            <a:spLocks noGrp="1" noChangeArrowheads="1"/>
          </p:cNvSpPr>
          <p:nvPr>
            <p:ph type="hdr" sz="quarter"/>
          </p:nvPr>
        </p:nvSpPr>
        <p:spPr bwMode="auto">
          <a:xfrm>
            <a:off x="0" y="0"/>
            <a:ext cx="2979738" cy="473075"/>
          </a:xfrm>
          <a:prstGeom prst="rect">
            <a:avLst/>
          </a:prstGeom>
          <a:noFill/>
          <a:ln>
            <a:noFill/>
          </a:ln>
          <a:effectLst/>
        </p:spPr>
        <p:txBody>
          <a:bodyPr vert="horz" wrap="none" lIns="91440" tIns="45720" rIns="91440" bIns="45720" numCol="1" anchor="ctr" anchorCtr="0" compatLnSpc="1">
            <a:prstTxWarp prst="textNoShape">
              <a:avLst/>
            </a:prstTxWarp>
          </a:bodyPr>
          <a:lstStyle>
            <a:lvl1pPr algn="l" eaLnBrk="1" fontAlgn="auto" hangingPunct="1">
              <a:spcBef>
                <a:spcPts val="0"/>
              </a:spcBef>
              <a:spcAft>
                <a:spcPts val="0"/>
              </a:spcAft>
              <a:defRPr sz="1200">
                <a:latin typeface="+mn-lt"/>
              </a:defRPr>
            </a:lvl1pPr>
          </a:lstStyle>
          <a:p>
            <a:pPr>
              <a:defRPr/>
            </a:pPr>
            <a:endParaRPr lang="en-US" altLang="en-US"/>
          </a:p>
        </p:txBody>
      </p:sp>
      <p:sp>
        <p:nvSpPr>
          <p:cNvPr id="46083" name="Rectangle 3">
            <a:extLst>
              <a:ext uri="{FF2B5EF4-FFF2-40B4-BE49-F238E27FC236}">
                <a16:creationId xmlns:a16="http://schemas.microsoft.com/office/drawing/2014/main" id="{88DEF07D-2D77-4C3F-8B00-81AA9043EFF5}"/>
              </a:ext>
            </a:extLst>
          </p:cNvPr>
          <p:cNvSpPr>
            <a:spLocks noGrp="1" noChangeArrowheads="1"/>
          </p:cNvSpPr>
          <p:nvPr>
            <p:ph type="dt" sz="quarter" idx="1"/>
          </p:nvPr>
        </p:nvSpPr>
        <p:spPr bwMode="auto">
          <a:xfrm>
            <a:off x="3830638" y="0"/>
            <a:ext cx="2978150" cy="473075"/>
          </a:xfrm>
          <a:prstGeom prst="rect">
            <a:avLst/>
          </a:prstGeom>
          <a:noFill/>
          <a:ln>
            <a:noFill/>
          </a:ln>
          <a:effectLst/>
        </p:spPr>
        <p:txBody>
          <a:bodyPr vert="horz" wrap="none" lIns="91440" tIns="45720" rIns="91440" bIns="45720" numCol="1" anchor="ctr"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endParaRPr lang="en-US" altLang="en-US"/>
          </a:p>
        </p:txBody>
      </p:sp>
      <p:sp>
        <p:nvSpPr>
          <p:cNvPr id="46084" name="Rectangle 4">
            <a:extLst>
              <a:ext uri="{FF2B5EF4-FFF2-40B4-BE49-F238E27FC236}">
                <a16:creationId xmlns:a16="http://schemas.microsoft.com/office/drawing/2014/main" id="{6285EEA1-6842-45CF-AC56-86129333ABC4}"/>
              </a:ext>
            </a:extLst>
          </p:cNvPr>
          <p:cNvSpPr>
            <a:spLocks noGrp="1" noChangeArrowheads="1"/>
          </p:cNvSpPr>
          <p:nvPr>
            <p:ph type="ftr" sz="quarter" idx="2"/>
          </p:nvPr>
        </p:nvSpPr>
        <p:spPr bwMode="auto">
          <a:xfrm>
            <a:off x="0" y="9466263"/>
            <a:ext cx="2979738" cy="473075"/>
          </a:xfrm>
          <a:prstGeom prst="rect">
            <a:avLst/>
          </a:prstGeom>
          <a:noFill/>
          <a:ln>
            <a:noFill/>
          </a:ln>
          <a:effectLst/>
        </p:spPr>
        <p:txBody>
          <a:bodyPr vert="horz" wrap="none" lIns="91440" tIns="45720" rIns="91440" bIns="45720" numCol="1" anchor="b" anchorCtr="0" compatLnSpc="1">
            <a:prstTxWarp prst="textNoShape">
              <a:avLst/>
            </a:prstTxWarp>
          </a:bodyPr>
          <a:lstStyle>
            <a:lvl1pPr algn="l" eaLnBrk="1" fontAlgn="auto" hangingPunct="1">
              <a:spcBef>
                <a:spcPts val="0"/>
              </a:spcBef>
              <a:spcAft>
                <a:spcPts val="0"/>
              </a:spcAft>
              <a:defRPr sz="1200">
                <a:latin typeface="+mn-lt"/>
              </a:defRPr>
            </a:lvl1pPr>
          </a:lstStyle>
          <a:p>
            <a:pPr>
              <a:defRPr/>
            </a:pPr>
            <a:endParaRPr lang="en-US" altLang="en-US"/>
          </a:p>
        </p:txBody>
      </p:sp>
      <p:sp>
        <p:nvSpPr>
          <p:cNvPr id="46085" name="Rectangle 5">
            <a:extLst>
              <a:ext uri="{FF2B5EF4-FFF2-40B4-BE49-F238E27FC236}">
                <a16:creationId xmlns:a16="http://schemas.microsoft.com/office/drawing/2014/main" id="{D67E120F-ADD9-421F-A897-23C85BE58375}"/>
              </a:ext>
            </a:extLst>
          </p:cNvPr>
          <p:cNvSpPr>
            <a:spLocks noGrp="1" noChangeArrowheads="1"/>
          </p:cNvSpPr>
          <p:nvPr>
            <p:ph type="sldNum" sz="quarter" idx="3"/>
          </p:nvPr>
        </p:nvSpPr>
        <p:spPr bwMode="auto">
          <a:xfrm>
            <a:off x="3830638" y="9466263"/>
            <a:ext cx="2978150" cy="473075"/>
          </a:xfrm>
          <a:prstGeom prst="rect">
            <a:avLst/>
          </a:prstGeom>
          <a:noFill/>
          <a:ln>
            <a:noFill/>
          </a:ln>
          <a:effectLst/>
        </p:spPr>
        <p:txBody>
          <a:bodyPr vert="horz" wrap="non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519B83C6-AD53-41F6-AC1A-85EF89A54830}"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9979403F-0593-4654-9A92-05B12244C01D}"/>
              </a:ext>
            </a:extLst>
          </p:cNvPr>
          <p:cNvSpPr>
            <a:spLocks noGrp="1" noChangeArrowheads="1"/>
          </p:cNvSpPr>
          <p:nvPr>
            <p:ph type="hdr" sz="quarter"/>
          </p:nvPr>
        </p:nvSpPr>
        <p:spPr bwMode="auto">
          <a:xfrm>
            <a:off x="0" y="0"/>
            <a:ext cx="2944813" cy="496888"/>
          </a:xfrm>
          <a:prstGeom prst="rect">
            <a:avLst/>
          </a:prstGeom>
          <a:noFill/>
          <a:ln>
            <a:noFill/>
          </a:ln>
          <a:effectLst/>
        </p:spPr>
        <p:txBody>
          <a:bodyPr vert="horz" wrap="none" lIns="96515" tIns="48257" rIns="96515" bIns="48257" numCol="1" anchor="ctr" anchorCtr="0" compatLnSpc="1">
            <a:prstTxWarp prst="textNoShape">
              <a:avLst/>
            </a:prstTxWarp>
          </a:bodyPr>
          <a:lstStyle>
            <a:lvl1pPr algn="l" defTabSz="965200" eaLnBrk="1" fontAlgn="auto" hangingPunct="1">
              <a:spcBef>
                <a:spcPts val="0"/>
              </a:spcBef>
              <a:spcAft>
                <a:spcPts val="0"/>
              </a:spcAft>
              <a:defRPr sz="1300">
                <a:latin typeface="Times New Roman" pitchFamily="18" charset="0"/>
              </a:defRPr>
            </a:lvl1pPr>
          </a:lstStyle>
          <a:p>
            <a:pPr>
              <a:defRPr/>
            </a:pPr>
            <a:endParaRPr lang="en-US" altLang="en-US"/>
          </a:p>
        </p:txBody>
      </p:sp>
      <p:sp>
        <p:nvSpPr>
          <p:cNvPr id="6147" name="Rectangle 3">
            <a:extLst>
              <a:ext uri="{FF2B5EF4-FFF2-40B4-BE49-F238E27FC236}">
                <a16:creationId xmlns:a16="http://schemas.microsoft.com/office/drawing/2014/main" id="{CD1FA515-4E3B-4384-9891-B4082A38A85C}"/>
              </a:ext>
            </a:extLst>
          </p:cNvPr>
          <p:cNvSpPr>
            <a:spLocks noGrp="1" noChangeArrowheads="1"/>
          </p:cNvSpPr>
          <p:nvPr>
            <p:ph type="dt" idx="1"/>
          </p:nvPr>
        </p:nvSpPr>
        <p:spPr bwMode="auto">
          <a:xfrm>
            <a:off x="3852863" y="0"/>
            <a:ext cx="2944812" cy="496888"/>
          </a:xfrm>
          <a:prstGeom prst="rect">
            <a:avLst/>
          </a:prstGeom>
          <a:noFill/>
          <a:ln>
            <a:noFill/>
          </a:ln>
          <a:effectLst/>
        </p:spPr>
        <p:txBody>
          <a:bodyPr vert="horz" wrap="none" lIns="96515" tIns="48257" rIns="96515" bIns="48257" numCol="1" anchor="ctr" anchorCtr="0" compatLnSpc="1">
            <a:prstTxWarp prst="textNoShape">
              <a:avLst/>
            </a:prstTxWarp>
          </a:bodyPr>
          <a:lstStyle>
            <a:lvl1pPr algn="r" defTabSz="965200" eaLnBrk="1" fontAlgn="auto" hangingPunct="1">
              <a:spcBef>
                <a:spcPts val="0"/>
              </a:spcBef>
              <a:spcAft>
                <a:spcPts val="0"/>
              </a:spcAft>
              <a:defRPr sz="1300">
                <a:latin typeface="Times New Roman" pitchFamily="18" charset="0"/>
              </a:defRPr>
            </a:lvl1pPr>
          </a:lstStyle>
          <a:p>
            <a:pPr>
              <a:defRPr/>
            </a:pPr>
            <a:endParaRPr lang="en-US" altLang="en-US"/>
          </a:p>
        </p:txBody>
      </p:sp>
      <p:sp>
        <p:nvSpPr>
          <p:cNvPr id="5124" name="Rectangle 4">
            <a:extLst>
              <a:ext uri="{FF2B5EF4-FFF2-40B4-BE49-F238E27FC236}">
                <a16:creationId xmlns:a16="http://schemas.microsoft.com/office/drawing/2014/main" id="{DFA1A236-4491-47B1-B804-2D584F99163D}"/>
              </a:ext>
            </a:extLst>
          </p:cNvPr>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a:extLst>
              <a:ext uri="{FF2B5EF4-FFF2-40B4-BE49-F238E27FC236}">
                <a16:creationId xmlns:a16="http://schemas.microsoft.com/office/drawing/2014/main" id="{3C69DC5D-18DE-4606-A4FA-39F8FCBB9EF6}"/>
              </a:ext>
            </a:extLst>
          </p:cNvPr>
          <p:cNvSpPr>
            <a:spLocks noGrp="1" noChangeArrowheads="1"/>
          </p:cNvSpPr>
          <p:nvPr>
            <p:ph type="body" sz="quarter" idx="3"/>
          </p:nvPr>
        </p:nvSpPr>
        <p:spPr bwMode="auto">
          <a:xfrm>
            <a:off x="906463" y="4714875"/>
            <a:ext cx="4984750" cy="4467225"/>
          </a:xfrm>
          <a:prstGeom prst="rect">
            <a:avLst/>
          </a:prstGeom>
          <a:noFill/>
          <a:ln>
            <a:noFill/>
          </a:ln>
          <a:effec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a:extLst>
              <a:ext uri="{FF2B5EF4-FFF2-40B4-BE49-F238E27FC236}">
                <a16:creationId xmlns:a16="http://schemas.microsoft.com/office/drawing/2014/main" id="{340573C4-A5BC-4FD6-8B50-5C11D760AE73}"/>
              </a:ext>
            </a:extLst>
          </p:cNvPr>
          <p:cNvSpPr>
            <a:spLocks noGrp="1" noChangeArrowheads="1"/>
          </p:cNvSpPr>
          <p:nvPr>
            <p:ph type="ftr" sz="quarter" idx="4"/>
          </p:nvPr>
        </p:nvSpPr>
        <p:spPr bwMode="auto">
          <a:xfrm>
            <a:off x="0" y="9429750"/>
            <a:ext cx="2944813" cy="496888"/>
          </a:xfrm>
          <a:prstGeom prst="rect">
            <a:avLst/>
          </a:prstGeom>
          <a:noFill/>
          <a:ln>
            <a:noFill/>
          </a:ln>
          <a:effectLst/>
        </p:spPr>
        <p:txBody>
          <a:bodyPr vert="horz" wrap="none" lIns="96515" tIns="48257" rIns="96515" bIns="48257" numCol="1" anchor="b" anchorCtr="0" compatLnSpc="1">
            <a:prstTxWarp prst="textNoShape">
              <a:avLst/>
            </a:prstTxWarp>
          </a:bodyPr>
          <a:lstStyle>
            <a:lvl1pPr algn="l" defTabSz="965200" eaLnBrk="1" fontAlgn="auto" hangingPunct="1">
              <a:spcBef>
                <a:spcPts val="0"/>
              </a:spcBef>
              <a:spcAft>
                <a:spcPts val="0"/>
              </a:spcAft>
              <a:defRPr sz="1300">
                <a:latin typeface="Times New Roman" pitchFamily="18" charset="0"/>
              </a:defRPr>
            </a:lvl1pPr>
          </a:lstStyle>
          <a:p>
            <a:pPr>
              <a:defRPr/>
            </a:pPr>
            <a:endParaRPr lang="en-US" altLang="en-US"/>
          </a:p>
        </p:txBody>
      </p:sp>
      <p:sp>
        <p:nvSpPr>
          <p:cNvPr id="6151" name="Rectangle 7">
            <a:extLst>
              <a:ext uri="{FF2B5EF4-FFF2-40B4-BE49-F238E27FC236}">
                <a16:creationId xmlns:a16="http://schemas.microsoft.com/office/drawing/2014/main" id="{6F7F3EC5-7393-4452-9E2F-96440A3E0CB6}"/>
              </a:ext>
            </a:extLst>
          </p:cNvPr>
          <p:cNvSpPr>
            <a:spLocks noGrp="1" noChangeArrowheads="1"/>
          </p:cNvSpPr>
          <p:nvPr>
            <p:ph type="sldNum" sz="quarter" idx="5"/>
          </p:nvPr>
        </p:nvSpPr>
        <p:spPr bwMode="auto">
          <a:xfrm>
            <a:off x="3852863" y="9429750"/>
            <a:ext cx="2944812" cy="496888"/>
          </a:xfrm>
          <a:prstGeom prst="rect">
            <a:avLst/>
          </a:prstGeom>
          <a:noFill/>
          <a:ln>
            <a:noFill/>
          </a:ln>
          <a:effectLst/>
        </p:spPr>
        <p:txBody>
          <a:bodyPr vert="horz" wrap="none" lIns="96515" tIns="48257" rIns="96515" bIns="48257" numCol="1" anchor="b" anchorCtr="0" compatLnSpc="1">
            <a:prstTxWarp prst="textNoShape">
              <a:avLst/>
            </a:prstTxWarp>
          </a:bodyPr>
          <a:lstStyle>
            <a:lvl1pPr algn="r" defTabSz="965200" eaLnBrk="1" hangingPunct="1">
              <a:defRPr sz="1300" smtClean="0">
                <a:latin typeface="Times New Roman" panose="02020603050405020304" pitchFamily="18" charset="0"/>
              </a:defRPr>
            </a:lvl1pPr>
          </a:lstStyle>
          <a:p>
            <a:pPr>
              <a:defRPr/>
            </a:pPr>
            <a:fld id="{CC33201A-8D48-42B4-993A-6D5E1A8AD45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BDB9C705-B78E-46EA-A3FE-1D045CB1506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65200">
              <a:defRPr>
                <a:solidFill>
                  <a:schemeClr val="tx1"/>
                </a:solidFill>
                <a:latin typeface="Trebuchet MS" panose="020B0603020202020204" pitchFamily="34" charset="0"/>
              </a:defRPr>
            </a:lvl1pPr>
            <a:lvl2pPr marL="742950" indent="-285750" defTabSz="965200">
              <a:defRPr>
                <a:solidFill>
                  <a:schemeClr val="tx1"/>
                </a:solidFill>
                <a:latin typeface="Trebuchet MS" panose="020B0603020202020204" pitchFamily="34" charset="0"/>
              </a:defRPr>
            </a:lvl2pPr>
            <a:lvl3pPr marL="1143000" indent="-228600" defTabSz="965200">
              <a:defRPr>
                <a:solidFill>
                  <a:schemeClr val="tx1"/>
                </a:solidFill>
                <a:latin typeface="Trebuchet MS" panose="020B0603020202020204" pitchFamily="34" charset="0"/>
              </a:defRPr>
            </a:lvl3pPr>
            <a:lvl4pPr marL="1600200" indent="-228600" defTabSz="965200">
              <a:defRPr>
                <a:solidFill>
                  <a:schemeClr val="tx1"/>
                </a:solidFill>
                <a:latin typeface="Trebuchet MS" panose="020B0603020202020204" pitchFamily="34" charset="0"/>
              </a:defRPr>
            </a:lvl4pPr>
            <a:lvl5pPr marL="2057400" indent="-228600" defTabSz="965200">
              <a:defRPr>
                <a:solidFill>
                  <a:schemeClr val="tx1"/>
                </a:solidFill>
                <a:latin typeface="Trebuchet MS" panose="020B0603020202020204" pitchFamily="34" charset="0"/>
              </a:defRPr>
            </a:lvl5pPr>
            <a:lvl6pPr marL="2514600" indent="-228600" defTabSz="965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965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965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965200" eaLnBrk="0" fontAlgn="base" hangingPunct="0">
              <a:spcBef>
                <a:spcPct val="0"/>
              </a:spcBef>
              <a:spcAft>
                <a:spcPct val="0"/>
              </a:spcAft>
              <a:defRPr>
                <a:solidFill>
                  <a:schemeClr val="tx1"/>
                </a:solidFill>
                <a:latin typeface="Trebuchet MS" panose="020B0603020202020204" pitchFamily="34" charset="0"/>
              </a:defRPr>
            </a:lvl9pPr>
          </a:lstStyle>
          <a:p>
            <a:fld id="{78CFA877-B59B-416E-AF4B-C864E1309DB5}" type="slidenum">
              <a:rPr lang="en-US" altLang="en-US">
                <a:latin typeface="Times New Roman" panose="02020603050405020304" pitchFamily="18" charset="0"/>
              </a:rPr>
              <a:pPr/>
              <a:t>2</a:t>
            </a:fld>
            <a:endParaRPr lang="en-US" altLang="en-US">
              <a:latin typeface="Times New Roman" panose="02020603050405020304" pitchFamily="18" charset="0"/>
            </a:endParaRPr>
          </a:p>
        </p:txBody>
      </p:sp>
      <p:sp>
        <p:nvSpPr>
          <p:cNvPr id="9219" name="Rectangle 2">
            <a:extLst>
              <a:ext uri="{FF2B5EF4-FFF2-40B4-BE49-F238E27FC236}">
                <a16:creationId xmlns:a16="http://schemas.microsoft.com/office/drawing/2014/main" id="{CABD04F3-8DBB-44D4-9F6D-8BC83F4B5025}"/>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FF91D56D-9E25-420C-8C77-65851F0386BA}"/>
              </a:ext>
            </a:extLst>
          </p:cNvPr>
          <p:cNvSpPr>
            <a:spLocks noGrp="1" noChangeArrowheads="1"/>
          </p:cNvSpPr>
          <p:nvPr>
            <p:ph type="body" idx="1"/>
          </p:nvPr>
        </p:nvSpPr>
        <p:spPr>
          <a:noFill/>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a:extLst>
              <a:ext uri="{FF2B5EF4-FFF2-40B4-BE49-F238E27FC236}">
                <a16:creationId xmlns:a16="http://schemas.microsoft.com/office/drawing/2014/main" id="{5BB926A0-BAA8-450B-848B-A3B40213A68C}"/>
              </a:ext>
            </a:extLst>
          </p:cNvPr>
          <p:cNvGrpSpPr>
            <a:grpSpLocks/>
          </p:cNvGrpSpPr>
          <p:nvPr/>
        </p:nvGrpSpPr>
        <p:grpSpPr bwMode="auto">
          <a:xfrm>
            <a:off x="-7938" y="-7938"/>
            <a:ext cx="9169401" cy="6873876"/>
            <a:chOff x="-8466" y="-8468"/>
            <a:chExt cx="9169804" cy="6874935"/>
          </a:xfrm>
        </p:grpSpPr>
        <p:cxnSp>
          <p:nvCxnSpPr>
            <p:cNvPr id="5" name="Straight Connector 4">
              <a:extLst>
                <a:ext uri="{FF2B5EF4-FFF2-40B4-BE49-F238E27FC236}">
                  <a16:creationId xmlns:a16="http://schemas.microsoft.com/office/drawing/2014/main" id="{A8F9B591-CAE0-4CB3-B552-04231A7F8C95}"/>
                </a:ext>
              </a:extLst>
            </p:cNvPr>
            <p:cNvCxnSpPr/>
            <p:nvPr/>
          </p:nvCxnSpPr>
          <p:spPr>
            <a:xfrm flipV="1">
              <a:off x="5130498"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1E18128B-0A3B-401A-B467-4BAD7E797751}"/>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7" name="Freeform 20">
              <a:extLst>
                <a:ext uri="{FF2B5EF4-FFF2-40B4-BE49-F238E27FC236}">
                  <a16:creationId xmlns:a16="http://schemas.microsoft.com/office/drawing/2014/main" id="{40CCC4E8-FCC6-461F-A69B-01741F330AD6}"/>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21">
              <a:extLst>
                <a:ext uri="{FF2B5EF4-FFF2-40B4-BE49-F238E27FC236}">
                  <a16:creationId xmlns:a16="http://schemas.microsoft.com/office/drawing/2014/main" id="{3771FFD9-7EB1-4E00-9999-AB4F8BCA83BD}"/>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22">
              <a:extLst>
                <a:ext uri="{FF2B5EF4-FFF2-40B4-BE49-F238E27FC236}">
                  <a16:creationId xmlns:a16="http://schemas.microsoft.com/office/drawing/2014/main" id="{0F2BABCE-338E-44CD-9D82-994B92E158E6}"/>
                </a:ext>
              </a:extLst>
            </p:cNvPr>
            <p:cNvSpPr/>
            <p:nvPr/>
          </p:nvSpPr>
          <p:spPr>
            <a:xfrm>
              <a:off x="6638689" y="3919613"/>
              <a:ext cx="251312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23">
              <a:extLst>
                <a:ext uri="{FF2B5EF4-FFF2-40B4-BE49-F238E27FC236}">
                  <a16:creationId xmlns:a16="http://schemas.microsoft.com/office/drawing/2014/main" id="{44586856-6973-49FE-8E92-257A5F8723EC}"/>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24">
              <a:extLst>
                <a:ext uri="{FF2B5EF4-FFF2-40B4-BE49-F238E27FC236}">
                  <a16:creationId xmlns:a16="http://schemas.microsoft.com/office/drawing/2014/main" id="{F4038150-8D6F-4F13-AE42-78B3F7979BA6}"/>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25">
              <a:extLst>
                <a:ext uri="{FF2B5EF4-FFF2-40B4-BE49-F238E27FC236}">
                  <a16:creationId xmlns:a16="http://schemas.microsoft.com/office/drawing/2014/main" id="{B80AD6C4-21D8-445C-AF47-93C7F909ADBB}"/>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26">
              <a:extLst>
                <a:ext uri="{FF2B5EF4-FFF2-40B4-BE49-F238E27FC236}">
                  <a16:creationId xmlns:a16="http://schemas.microsoft.com/office/drawing/2014/main" id="{A6A4862F-1512-4679-A43A-A99AEE524113}"/>
                </a:ext>
              </a:extLst>
            </p:cNvPr>
            <p:cNvSpPr/>
            <p:nvPr/>
          </p:nvSpPr>
          <p:spPr>
            <a:xfrm>
              <a:off x="8059565"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27">
              <a:extLst>
                <a:ext uri="{FF2B5EF4-FFF2-40B4-BE49-F238E27FC236}">
                  <a16:creationId xmlns:a16="http://schemas.microsoft.com/office/drawing/2014/main" id="{19709456-6882-44DF-9DFA-A699B356BC83}"/>
                </a:ext>
              </a:extLst>
            </p:cNvPr>
            <p:cNvSpPr/>
            <p:nvPr/>
          </p:nvSpPr>
          <p:spPr>
            <a:xfrm>
              <a:off x="-8466" y="-8468"/>
              <a:ext cx="863639"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3">
            <a:extLst>
              <a:ext uri="{FF2B5EF4-FFF2-40B4-BE49-F238E27FC236}">
                <a16:creationId xmlns:a16="http://schemas.microsoft.com/office/drawing/2014/main" id="{E2538F08-0D9A-482D-B354-8B6B386E1B37}"/>
              </a:ext>
            </a:extLst>
          </p:cNvPr>
          <p:cNvSpPr>
            <a:spLocks noGrp="1"/>
          </p:cNvSpPr>
          <p:nvPr>
            <p:ph type="dt" sz="half" idx="10"/>
          </p:nvPr>
        </p:nvSpPr>
        <p:spPr/>
        <p:txBody>
          <a:bodyPr/>
          <a:lstStyle>
            <a:lvl1pPr>
              <a:defRPr/>
            </a:lvl1pPr>
          </a:lstStyle>
          <a:p>
            <a:pPr>
              <a:defRPr/>
            </a:pPr>
            <a:endParaRPr lang="en-US" altLang="en-US"/>
          </a:p>
        </p:txBody>
      </p:sp>
      <p:sp>
        <p:nvSpPr>
          <p:cNvPr id="16" name="Footer Placeholder 4">
            <a:extLst>
              <a:ext uri="{FF2B5EF4-FFF2-40B4-BE49-F238E27FC236}">
                <a16:creationId xmlns:a16="http://schemas.microsoft.com/office/drawing/2014/main" id="{67F841D0-53A0-4D0D-97E9-64A02E15406B}"/>
              </a:ext>
            </a:extLst>
          </p:cNvPr>
          <p:cNvSpPr>
            <a:spLocks noGrp="1"/>
          </p:cNvSpPr>
          <p:nvPr>
            <p:ph type="ftr" sz="quarter" idx="11"/>
          </p:nvPr>
        </p:nvSpPr>
        <p:spPr/>
        <p:txBody>
          <a:bodyPr/>
          <a:lstStyle>
            <a:lvl1pPr>
              <a:defRPr/>
            </a:lvl1pPr>
          </a:lstStyle>
          <a:p>
            <a:pPr>
              <a:defRPr/>
            </a:pPr>
            <a:endParaRPr lang="en-US" altLang="en-US"/>
          </a:p>
        </p:txBody>
      </p:sp>
      <p:sp>
        <p:nvSpPr>
          <p:cNvPr id="17" name="Slide Number Placeholder 5">
            <a:extLst>
              <a:ext uri="{FF2B5EF4-FFF2-40B4-BE49-F238E27FC236}">
                <a16:creationId xmlns:a16="http://schemas.microsoft.com/office/drawing/2014/main" id="{00AD5AE7-F5A3-43F8-99F1-084051128378}"/>
              </a:ext>
            </a:extLst>
          </p:cNvPr>
          <p:cNvSpPr>
            <a:spLocks noGrp="1"/>
          </p:cNvSpPr>
          <p:nvPr>
            <p:ph type="sldNum" sz="quarter" idx="12"/>
          </p:nvPr>
        </p:nvSpPr>
        <p:spPr/>
        <p:txBody>
          <a:bodyPr/>
          <a:lstStyle>
            <a:lvl1pPr>
              <a:defRPr smtClean="0"/>
            </a:lvl1pPr>
          </a:lstStyle>
          <a:p>
            <a:pPr>
              <a:defRPr/>
            </a:pPr>
            <a:fld id="{DE484C9B-4387-49F9-8379-1793786437E1}" type="slidenum">
              <a:rPr lang="en-US" altLang="en-US"/>
              <a:pPr>
                <a:defRPr/>
              </a:pPr>
              <a:t>‹#›</a:t>
            </a:fld>
            <a:endParaRPr lang="en-US" altLang="en-US"/>
          </a:p>
        </p:txBody>
      </p:sp>
    </p:spTree>
    <p:extLst>
      <p:ext uri="{BB962C8B-B14F-4D97-AF65-F5344CB8AC3E}">
        <p14:creationId xmlns:p14="http://schemas.microsoft.com/office/powerpoint/2010/main" val="4124246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8DABDF1-5091-473B-A560-CC872F7264E4}"/>
              </a:ext>
            </a:extLst>
          </p:cNvPr>
          <p:cNvSpPr>
            <a:spLocks noGrp="1"/>
          </p:cNvSpPr>
          <p:nvPr>
            <p:ph type="dt" sz="half" idx="10"/>
          </p:nvPr>
        </p:nvSpPr>
        <p:spPr/>
        <p:txBody>
          <a:bodyPr/>
          <a:lstStyle>
            <a:lvl1pPr>
              <a:defRPr/>
            </a:lvl1pPr>
          </a:lstStyle>
          <a:p>
            <a:pPr>
              <a:defRPr/>
            </a:pPr>
            <a:fld id="{6D160B76-8150-4346-A121-3337DAD4169A}" type="datetimeFigureOut">
              <a:rPr lang="en-US"/>
              <a:pPr>
                <a:defRPr/>
              </a:pPr>
              <a:t>9/28/2022</a:t>
            </a:fld>
            <a:endParaRPr lang="en-US"/>
          </a:p>
        </p:txBody>
      </p:sp>
      <p:sp>
        <p:nvSpPr>
          <p:cNvPr id="5" name="Footer Placeholder 4">
            <a:extLst>
              <a:ext uri="{FF2B5EF4-FFF2-40B4-BE49-F238E27FC236}">
                <a16:creationId xmlns:a16="http://schemas.microsoft.com/office/drawing/2014/main" id="{04009888-951A-47B6-9EF5-07A6E963D1B3}"/>
              </a:ext>
            </a:extLst>
          </p:cNvPr>
          <p:cNvSpPr>
            <a:spLocks noGrp="1"/>
          </p:cNvSpPr>
          <p:nvPr>
            <p:ph type="ftr" sz="quarter" idx="11"/>
          </p:nvPr>
        </p:nvSpPr>
        <p:spPr/>
        <p:txBody>
          <a:bodyPr/>
          <a:lstStyle>
            <a:lvl1pPr>
              <a:defRPr/>
            </a:lvl1pPr>
          </a:lstStyle>
          <a:p>
            <a:pPr>
              <a:defRPr/>
            </a:pPr>
            <a:r>
              <a:rPr lang="en-US" altLang="en-US"/>
              <a:t>WAN</a:t>
            </a:r>
          </a:p>
        </p:txBody>
      </p:sp>
      <p:sp>
        <p:nvSpPr>
          <p:cNvPr id="6" name="Slide Number Placeholder 5">
            <a:extLst>
              <a:ext uri="{FF2B5EF4-FFF2-40B4-BE49-F238E27FC236}">
                <a16:creationId xmlns:a16="http://schemas.microsoft.com/office/drawing/2014/main" id="{60E84BD9-6254-4406-AE4F-3AB0E2790044}"/>
              </a:ext>
            </a:extLst>
          </p:cNvPr>
          <p:cNvSpPr>
            <a:spLocks noGrp="1"/>
          </p:cNvSpPr>
          <p:nvPr>
            <p:ph type="sldNum" sz="quarter" idx="12"/>
          </p:nvPr>
        </p:nvSpPr>
        <p:spPr/>
        <p:txBody>
          <a:bodyPr/>
          <a:lstStyle>
            <a:lvl1pPr>
              <a:defRPr/>
            </a:lvl1pPr>
          </a:lstStyle>
          <a:p>
            <a:pPr>
              <a:defRPr/>
            </a:pPr>
            <a:fld id="{FA65EA2F-0FAA-4998-AAE1-F714CFA44F0E}" type="slidenum">
              <a:rPr lang="en-US" altLang="en-US"/>
              <a:pPr>
                <a:defRPr/>
              </a:pPr>
              <a:t>‹#›</a:t>
            </a:fld>
            <a:endParaRPr lang="en-US" altLang="en-US"/>
          </a:p>
        </p:txBody>
      </p:sp>
    </p:spTree>
    <p:extLst>
      <p:ext uri="{BB962C8B-B14F-4D97-AF65-F5344CB8AC3E}">
        <p14:creationId xmlns:p14="http://schemas.microsoft.com/office/powerpoint/2010/main" val="2518685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EC43B93-EAA5-4800-9711-11E24AB75C60}"/>
              </a:ext>
            </a:extLst>
          </p:cNvPr>
          <p:cNvSpPr>
            <a:spLocks noGrp="1"/>
          </p:cNvSpPr>
          <p:nvPr>
            <p:ph type="dt" sz="half" idx="10"/>
          </p:nvPr>
        </p:nvSpPr>
        <p:spPr/>
        <p:txBody>
          <a:bodyPr/>
          <a:lstStyle>
            <a:lvl1pPr>
              <a:defRPr/>
            </a:lvl1pPr>
          </a:lstStyle>
          <a:p>
            <a:pPr>
              <a:defRPr/>
            </a:pPr>
            <a:fld id="{CDFE594C-5CD4-42A2-AF76-441D3B71A626}" type="datetimeFigureOut">
              <a:rPr lang="en-US"/>
              <a:pPr>
                <a:defRPr/>
              </a:pPr>
              <a:t>9/28/2022</a:t>
            </a:fld>
            <a:endParaRPr lang="en-US"/>
          </a:p>
        </p:txBody>
      </p:sp>
      <p:sp>
        <p:nvSpPr>
          <p:cNvPr id="5" name="Footer Placeholder 4">
            <a:extLst>
              <a:ext uri="{FF2B5EF4-FFF2-40B4-BE49-F238E27FC236}">
                <a16:creationId xmlns:a16="http://schemas.microsoft.com/office/drawing/2014/main" id="{69DCB36C-BABE-4725-8083-C4C424FB94B0}"/>
              </a:ext>
            </a:extLst>
          </p:cNvPr>
          <p:cNvSpPr>
            <a:spLocks noGrp="1"/>
          </p:cNvSpPr>
          <p:nvPr>
            <p:ph type="ftr" sz="quarter" idx="11"/>
          </p:nvPr>
        </p:nvSpPr>
        <p:spPr/>
        <p:txBody>
          <a:bodyPr/>
          <a:lstStyle>
            <a:lvl1pPr>
              <a:defRPr/>
            </a:lvl1pPr>
          </a:lstStyle>
          <a:p>
            <a:pPr>
              <a:defRPr/>
            </a:pPr>
            <a:r>
              <a:rPr lang="en-US" altLang="en-US"/>
              <a:t>WAN</a:t>
            </a:r>
          </a:p>
        </p:txBody>
      </p:sp>
      <p:sp>
        <p:nvSpPr>
          <p:cNvPr id="6" name="Slide Number Placeholder 5">
            <a:extLst>
              <a:ext uri="{FF2B5EF4-FFF2-40B4-BE49-F238E27FC236}">
                <a16:creationId xmlns:a16="http://schemas.microsoft.com/office/drawing/2014/main" id="{6354BCE2-54CF-4FF2-A611-DE3A843F9859}"/>
              </a:ext>
            </a:extLst>
          </p:cNvPr>
          <p:cNvSpPr>
            <a:spLocks noGrp="1"/>
          </p:cNvSpPr>
          <p:nvPr>
            <p:ph type="sldNum" sz="quarter" idx="12"/>
          </p:nvPr>
        </p:nvSpPr>
        <p:spPr/>
        <p:txBody>
          <a:bodyPr/>
          <a:lstStyle>
            <a:lvl1pPr>
              <a:defRPr/>
            </a:lvl1pPr>
          </a:lstStyle>
          <a:p>
            <a:pPr>
              <a:defRPr/>
            </a:pPr>
            <a:fld id="{00C5A2C5-DF92-494E-A242-8E216BC27F8D}" type="slidenum">
              <a:rPr lang="en-US" altLang="en-US"/>
              <a:pPr>
                <a:defRPr/>
              </a:pPr>
              <a:t>‹#›</a:t>
            </a:fld>
            <a:endParaRPr lang="en-US" altLang="en-US"/>
          </a:p>
        </p:txBody>
      </p:sp>
    </p:spTree>
    <p:extLst>
      <p:ext uri="{BB962C8B-B14F-4D97-AF65-F5344CB8AC3E}">
        <p14:creationId xmlns:p14="http://schemas.microsoft.com/office/powerpoint/2010/main" val="2124229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A0877D0F-3D93-40D7-B347-78747E08F48E}"/>
              </a:ext>
            </a:extLst>
          </p:cNvPr>
          <p:cNvSpPr>
            <a:spLocks noGrp="1"/>
          </p:cNvSpPr>
          <p:nvPr>
            <p:ph type="dt" sz="half" idx="10"/>
          </p:nvPr>
        </p:nvSpPr>
        <p:spPr/>
        <p:txBody>
          <a:bodyPr/>
          <a:lstStyle>
            <a:lvl1pPr>
              <a:defRPr/>
            </a:lvl1pPr>
          </a:lstStyle>
          <a:p>
            <a:pPr>
              <a:defRPr/>
            </a:pPr>
            <a:fld id="{CED9EF0D-6B73-40C8-AE27-9AD5BCAAE36E}" type="datetimeFigureOut">
              <a:rPr lang="en-US"/>
              <a:pPr>
                <a:defRPr/>
              </a:pPr>
              <a:t>9/28/2022</a:t>
            </a:fld>
            <a:endParaRPr lang="en-US"/>
          </a:p>
        </p:txBody>
      </p:sp>
      <p:sp>
        <p:nvSpPr>
          <p:cNvPr id="6" name="Footer Placeholder 4">
            <a:extLst>
              <a:ext uri="{FF2B5EF4-FFF2-40B4-BE49-F238E27FC236}">
                <a16:creationId xmlns:a16="http://schemas.microsoft.com/office/drawing/2014/main" id="{78562131-ACF0-4C7C-A284-3EC9E2C202E8}"/>
              </a:ext>
            </a:extLst>
          </p:cNvPr>
          <p:cNvSpPr>
            <a:spLocks noGrp="1"/>
          </p:cNvSpPr>
          <p:nvPr>
            <p:ph type="ftr" sz="quarter" idx="11"/>
          </p:nvPr>
        </p:nvSpPr>
        <p:spPr/>
        <p:txBody>
          <a:bodyPr/>
          <a:lstStyle>
            <a:lvl1pPr>
              <a:defRPr/>
            </a:lvl1pPr>
          </a:lstStyle>
          <a:p>
            <a:pPr>
              <a:defRPr/>
            </a:pPr>
            <a:r>
              <a:rPr lang="en-US" altLang="en-US"/>
              <a:t>WAN</a:t>
            </a:r>
          </a:p>
        </p:txBody>
      </p:sp>
      <p:sp>
        <p:nvSpPr>
          <p:cNvPr id="7" name="Slide Number Placeholder 5">
            <a:extLst>
              <a:ext uri="{FF2B5EF4-FFF2-40B4-BE49-F238E27FC236}">
                <a16:creationId xmlns:a16="http://schemas.microsoft.com/office/drawing/2014/main" id="{6A482D5B-6A05-4447-9265-7F74B7790673}"/>
              </a:ext>
            </a:extLst>
          </p:cNvPr>
          <p:cNvSpPr>
            <a:spLocks noGrp="1"/>
          </p:cNvSpPr>
          <p:nvPr>
            <p:ph type="sldNum" sz="quarter" idx="12"/>
          </p:nvPr>
        </p:nvSpPr>
        <p:spPr/>
        <p:txBody>
          <a:bodyPr/>
          <a:lstStyle>
            <a:lvl1pPr>
              <a:defRPr/>
            </a:lvl1pPr>
          </a:lstStyle>
          <a:p>
            <a:pPr>
              <a:defRPr/>
            </a:pPr>
            <a:fld id="{D583A8D6-EE4E-4A58-BBC1-45655B6FC0E6}" type="slidenum">
              <a:rPr lang="en-US" altLang="en-US"/>
              <a:pPr>
                <a:defRPr/>
              </a:pPr>
              <a:t>‹#›</a:t>
            </a:fld>
            <a:endParaRPr lang="en-US" altLang="en-US"/>
          </a:p>
        </p:txBody>
      </p:sp>
    </p:spTree>
    <p:extLst>
      <p:ext uri="{BB962C8B-B14F-4D97-AF65-F5344CB8AC3E}">
        <p14:creationId xmlns:p14="http://schemas.microsoft.com/office/powerpoint/2010/main" val="2236267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EA770CF9-01BC-456B-BE7C-F5AAD50C28A9}"/>
              </a:ext>
            </a:extLst>
          </p:cNvPr>
          <p:cNvSpPr>
            <a:spLocks noGrp="1"/>
          </p:cNvSpPr>
          <p:nvPr>
            <p:ph type="dt" sz="half" idx="10"/>
          </p:nvPr>
        </p:nvSpPr>
        <p:spPr/>
        <p:txBody>
          <a:bodyPr/>
          <a:lstStyle>
            <a:lvl1pPr>
              <a:defRPr/>
            </a:lvl1pPr>
          </a:lstStyle>
          <a:p>
            <a:pPr>
              <a:defRPr/>
            </a:pPr>
            <a:fld id="{46AAAB66-1993-4B91-A72C-A1EEBD3D680C}" type="datetimeFigureOut">
              <a:rPr lang="en-US"/>
              <a:pPr>
                <a:defRPr/>
              </a:pPr>
              <a:t>9/28/2022</a:t>
            </a:fld>
            <a:endParaRPr lang="en-US"/>
          </a:p>
        </p:txBody>
      </p:sp>
      <p:sp>
        <p:nvSpPr>
          <p:cNvPr id="8" name="Footer Placeholder 4">
            <a:extLst>
              <a:ext uri="{FF2B5EF4-FFF2-40B4-BE49-F238E27FC236}">
                <a16:creationId xmlns:a16="http://schemas.microsoft.com/office/drawing/2014/main" id="{B077FEF3-27FA-40D7-8465-11DC2DEA1F55}"/>
              </a:ext>
            </a:extLst>
          </p:cNvPr>
          <p:cNvSpPr>
            <a:spLocks noGrp="1"/>
          </p:cNvSpPr>
          <p:nvPr>
            <p:ph type="ftr" sz="quarter" idx="11"/>
          </p:nvPr>
        </p:nvSpPr>
        <p:spPr/>
        <p:txBody>
          <a:bodyPr/>
          <a:lstStyle>
            <a:lvl1pPr>
              <a:defRPr/>
            </a:lvl1pPr>
          </a:lstStyle>
          <a:p>
            <a:pPr>
              <a:defRPr/>
            </a:pPr>
            <a:r>
              <a:rPr lang="en-US" altLang="en-US"/>
              <a:t>WAN</a:t>
            </a:r>
          </a:p>
        </p:txBody>
      </p:sp>
      <p:sp>
        <p:nvSpPr>
          <p:cNvPr id="9" name="Slide Number Placeholder 5">
            <a:extLst>
              <a:ext uri="{FF2B5EF4-FFF2-40B4-BE49-F238E27FC236}">
                <a16:creationId xmlns:a16="http://schemas.microsoft.com/office/drawing/2014/main" id="{2C54E44D-AE45-4327-90C4-B89225EF72DD}"/>
              </a:ext>
            </a:extLst>
          </p:cNvPr>
          <p:cNvSpPr>
            <a:spLocks noGrp="1"/>
          </p:cNvSpPr>
          <p:nvPr>
            <p:ph type="sldNum" sz="quarter" idx="12"/>
          </p:nvPr>
        </p:nvSpPr>
        <p:spPr/>
        <p:txBody>
          <a:bodyPr/>
          <a:lstStyle>
            <a:lvl1pPr>
              <a:defRPr/>
            </a:lvl1pPr>
          </a:lstStyle>
          <a:p>
            <a:pPr>
              <a:defRPr/>
            </a:pPr>
            <a:fld id="{AAF756B2-2958-4755-AC56-8F81C4A8CEBC}" type="slidenum">
              <a:rPr lang="en-US" altLang="en-US"/>
              <a:pPr>
                <a:defRPr/>
              </a:pPr>
              <a:t>‹#›</a:t>
            </a:fld>
            <a:endParaRPr lang="en-US" altLang="en-US"/>
          </a:p>
        </p:txBody>
      </p:sp>
    </p:spTree>
    <p:extLst>
      <p:ext uri="{BB962C8B-B14F-4D97-AF65-F5344CB8AC3E}">
        <p14:creationId xmlns:p14="http://schemas.microsoft.com/office/powerpoint/2010/main" val="29704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E7A9C4EC-359E-465C-8CFA-9CBD545BBA64}"/>
              </a:ext>
            </a:extLst>
          </p:cNvPr>
          <p:cNvSpPr>
            <a:spLocks noGrp="1"/>
          </p:cNvSpPr>
          <p:nvPr>
            <p:ph type="dt" sz="half" idx="10"/>
          </p:nvPr>
        </p:nvSpPr>
        <p:spPr/>
        <p:txBody>
          <a:bodyPr/>
          <a:lstStyle>
            <a:lvl1pPr>
              <a:defRPr/>
            </a:lvl1pPr>
          </a:lstStyle>
          <a:p>
            <a:pPr>
              <a:defRPr/>
            </a:pPr>
            <a:fld id="{C2DA673E-652B-4B79-B6C1-BD5C8F97900A}" type="datetimeFigureOut">
              <a:rPr lang="en-US"/>
              <a:pPr>
                <a:defRPr/>
              </a:pPr>
              <a:t>9/28/2022</a:t>
            </a:fld>
            <a:endParaRPr lang="en-US"/>
          </a:p>
        </p:txBody>
      </p:sp>
      <p:sp>
        <p:nvSpPr>
          <p:cNvPr id="4" name="Footer Placeholder 4">
            <a:extLst>
              <a:ext uri="{FF2B5EF4-FFF2-40B4-BE49-F238E27FC236}">
                <a16:creationId xmlns:a16="http://schemas.microsoft.com/office/drawing/2014/main" id="{12FF5DE0-B758-467F-9E02-3CB9BD39DA80}"/>
              </a:ext>
            </a:extLst>
          </p:cNvPr>
          <p:cNvSpPr>
            <a:spLocks noGrp="1"/>
          </p:cNvSpPr>
          <p:nvPr>
            <p:ph type="ftr" sz="quarter" idx="11"/>
          </p:nvPr>
        </p:nvSpPr>
        <p:spPr/>
        <p:txBody>
          <a:bodyPr/>
          <a:lstStyle>
            <a:lvl1pPr>
              <a:defRPr/>
            </a:lvl1pPr>
          </a:lstStyle>
          <a:p>
            <a:pPr>
              <a:defRPr/>
            </a:pPr>
            <a:r>
              <a:rPr lang="en-US" altLang="en-US"/>
              <a:t>WAN</a:t>
            </a:r>
          </a:p>
        </p:txBody>
      </p:sp>
      <p:sp>
        <p:nvSpPr>
          <p:cNvPr id="5" name="Slide Number Placeholder 5">
            <a:extLst>
              <a:ext uri="{FF2B5EF4-FFF2-40B4-BE49-F238E27FC236}">
                <a16:creationId xmlns:a16="http://schemas.microsoft.com/office/drawing/2014/main" id="{757EF157-676B-488C-A693-CBA40522BF67}"/>
              </a:ext>
            </a:extLst>
          </p:cNvPr>
          <p:cNvSpPr>
            <a:spLocks noGrp="1"/>
          </p:cNvSpPr>
          <p:nvPr>
            <p:ph type="sldNum" sz="quarter" idx="12"/>
          </p:nvPr>
        </p:nvSpPr>
        <p:spPr/>
        <p:txBody>
          <a:bodyPr/>
          <a:lstStyle>
            <a:lvl1pPr>
              <a:defRPr/>
            </a:lvl1pPr>
          </a:lstStyle>
          <a:p>
            <a:pPr>
              <a:defRPr/>
            </a:pPr>
            <a:fld id="{76BAFEBA-4C77-4285-A2C1-67B5F98C2D16}" type="slidenum">
              <a:rPr lang="en-US" altLang="en-US"/>
              <a:pPr>
                <a:defRPr/>
              </a:pPr>
              <a:t>‹#›</a:t>
            </a:fld>
            <a:endParaRPr lang="en-US" altLang="en-US"/>
          </a:p>
        </p:txBody>
      </p:sp>
    </p:spTree>
    <p:extLst>
      <p:ext uri="{BB962C8B-B14F-4D97-AF65-F5344CB8AC3E}">
        <p14:creationId xmlns:p14="http://schemas.microsoft.com/office/powerpoint/2010/main" val="499665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BD28393-FDE2-4335-9487-68C308C23A16}"/>
              </a:ext>
            </a:extLst>
          </p:cNvPr>
          <p:cNvSpPr>
            <a:spLocks noGrp="1"/>
          </p:cNvSpPr>
          <p:nvPr>
            <p:ph type="dt" sz="half" idx="10"/>
          </p:nvPr>
        </p:nvSpPr>
        <p:spPr/>
        <p:txBody>
          <a:bodyPr/>
          <a:lstStyle>
            <a:lvl1pPr>
              <a:defRPr/>
            </a:lvl1pPr>
          </a:lstStyle>
          <a:p>
            <a:pPr>
              <a:defRPr/>
            </a:pPr>
            <a:fld id="{F385098D-9F3C-4CBB-977C-F650D756AA98}" type="datetimeFigureOut">
              <a:rPr lang="en-US"/>
              <a:pPr>
                <a:defRPr/>
              </a:pPr>
              <a:t>9/28/2022</a:t>
            </a:fld>
            <a:endParaRPr lang="en-US"/>
          </a:p>
        </p:txBody>
      </p:sp>
      <p:sp>
        <p:nvSpPr>
          <p:cNvPr id="3" name="Footer Placeholder 4">
            <a:extLst>
              <a:ext uri="{FF2B5EF4-FFF2-40B4-BE49-F238E27FC236}">
                <a16:creationId xmlns:a16="http://schemas.microsoft.com/office/drawing/2014/main" id="{14C09390-04CA-4793-AA8F-27C63FFEDEFC}"/>
              </a:ext>
            </a:extLst>
          </p:cNvPr>
          <p:cNvSpPr>
            <a:spLocks noGrp="1"/>
          </p:cNvSpPr>
          <p:nvPr>
            <p:ph type="ftr" sz="quarter" idx="11"/>
          </p:nvPr>
        </p:nvSpPr>
        <p:spPr/>
        <p:txBody>
          <a:bodyPr/>
          <a:lstStyle>
            <a:lvl1pPr>
              <a:defRPr/>
            </a:lvl1pPr>
          </a:lstStyle>
          <a:p>
            <a:pPr>
              <a:defRPr/>
            </a:pPr>
            <a:r>
              <a:rPr lang="en-US" altLang="en-US"/>
              <a:t>WAN</a:t>
            </a:r>
          </a:p>
        </p:txBody>
      </p:sp>
      <p:sp>
        <p:nvSpPr>
          <p:cNvPr id="4" name="Slide Number Placeholder 5">
            <a:extLst>
              <a:ext uri="{FF2B5EF4-FFF2-40B4-BE49-F238E27FC236}">
                <a16:creationId xmlns:a16="http://schemas.microsoft.com/office/drawing/2014/main" id="{9C6BE735-DC8D-4FCE-AFB9-D064E427C57C}"/>
              </a:ext>
            </a:extLst>
          </p:cNvPr>
          <p:cNvSpPr>
            <a:spLocks noGrp="1"/>
          </p:cNvSpPr>
          <p:nvPr>
            <p:ph type="sldNum" sz="quarter" idx="12"/>
          </p:nvPr>
        </p:nvSpPr>
        <p:spPr/>
        <p:txBody>
          <a:bodyPr/>
          <a:lstStyle>
            <a:lvl1pPr>
              <a:defRPr/>
            </a:lvl1pPr>
          </a:lstStyle>
          <a:p>
            <a:pPr>
              <a:defRPr/>
            </a:pPr>
            <a:fld id="{674B0301-0DEA-4E4A-8F0F-DEB3B455C6F8}" type="slidenum">
              <a:rPr lang="en-US" altLang="en-US"/>
              <a:pPr>
                <a:defRPr/>
              </a:pPr>
              <a:t>‹#›</a:t>
            </a:fld>
            <a:endParaRPr lang="en-US" altLang="en-US"/>
          </a:p>
        </p:txBody>
      </p:sp>
    </p:spTree>
    <p:extLst>
      <p:ext uri="{BB962C8B-B14F-4D97-AF65-F5344CB8AC3E}">
        <p14:creationId xmlns:p14="http://schemas.microsoft.com/office/powerpoint/2010/main" val="1658181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a:extLst>
              <a:ext uri="{FF2B5EF4-FFF2-40B4-BE49-F238E27FC236}">
                <a16:creationId xmlns:a16="http://schemas.microsoft.com/office/drawing/2014/main" id="{8004ED04-FC2A-49F7-A6C6-DFC29DDD738C}"/>
              </a:ext>
            </a:extLst>
          </p:cNvPr>
          <p:cNvSpPr>
            <a:spLocks noGrp="1"/>
          </p:cNvSpPr>
          <p:nvPr>
            <p:ph type="dt" sz="half" idx="10"/>
          </p:nvPr>
        </p:nvSpPr>
        <p:spPr/>
        <p:txBody>
          <a:bodyPr/>
          <a:lstStyle>
            <a:lvl1pPr>
              <a:defRPr/>
            </a:lvl1pPr>
          </a:lstStyle>
          <a:p>
            <a:pPr>
              <a:defRPr/>
            </a:pPr>
            <a:fld id="{8F17F6CC-55A3-4291-9A19-E156E0A4DBAB}" type="datetimeFigureOut">
              <a:rPr lang="en-US"/>
              <a:pPr>
                <a:defRPr/>
              </a:pPr>
              <a:t>9/28/2022</a:t>
            </a:fld>
            <a:endParaRPr lang="en-US"/>
          </a:p>
        </p:txBody>
      </p:sp>
      <p:sp>
        <p:nvSpPr>
          <p:cNvPr id="6" name="Footer Placeholder 4">
            <a:extLst>
              <a:ext uri="{FF2B5EF4-FFF2-40B4-BE49-F238E27FC236}">
                <a16:creationId xmlns:a16="http://schemas.microsoft.com/office/drawing/2014/main" id="{F3726293-A463-4C8E-9C39-62DA93DD267F}"/>
              </a:ext>
            </a:extLst>
          </p:cNvPr>
          <p:cNvSpPr>
            <a:spLocks noGrp="1"/>
          </p:cNvSpPr>
          <p:nvPr>
            <p:ph type="ftr" sz="quarter" idx="11"/>
          </p:nvPr>
        </p:nvSpPr>
        <p:spPr/>
        <p:txBody>
          <a:bodyPr/>
          <a:lstStyle>
            <a:lvl1pPr>
              <a:defRPr/>
            </a:lvl1pPr>
          </a:lstStyle>
          <a:p>
            <a:pPr>
              <a:defRPr/>
            </a:pPr>
            <a:r>
              <a:rPr lang="en-US" altLang="en-US"/>
              <a:t>WAN</a:t>
            </a:r>
          </a:p>
        </p:txBody>
      </p:sp>
      <p:sp>
        <p:nvSpPr>
          <p:cNvPr id="7" name="Slide Number Placeholder 5">
            <a:extLst>
              <a:ext uri="{FF2B5EF4-FFF2-40B4-BE49-F238E27FC236}">
                <a16:creationId xmlns:a16="http://schemas.microsoft.com/office/drawing/2014/main" id="{985B2C9D-AD3F-40E8-BAEC-A0F39DF59F44}"/>
              </a:ext>
            </a:extLst>
          </p:cNvPr>
          <p:cNvSpPr>
            <a:spLocks noGrp="1"/>
          </p:cNvSpPr>
          <p:nvPr>
            <p:ph type="sldNum" sz="quarter" idx="12"/>
          </p:nvPr>
        </p:nvSpPr>
        <p:spPr/>
        <p:txBody>
          <a:bodyPr/>
          <a:lstStyle>
            <a:lvl1pPr>
              <a:defRPr/>
            </a:lvl1pPr>
          </a:lstStyle>
          <a:p>
            <a:pPr>
              <a:defRPr/>
            </a:pPr>
            <a:fld id="{EE27E7EB-7B3D-4A75-9B81-B7BFF75413CD}" type="slidenum">
              <a:rPr lang="en-US" altLang="en-US"/>
              <a:pPr>
                <a:defRPr/>
              </a:pPr>
              <a:t>‹#›</a:t>
            </a:fld>
            <a:endParaRPr lang="en-US" altLang="en-US"/>
          </a:p>
        </p:txBody>
      </p:sp>
    </p:spTree>
    <p:extLst>
      <p:ext uri="{BB962C8B-B14F-4D97-AF65-F5344CB8AC3E}">
        <p14:creationId xmlns:p14="http://schemas.microsoft.com/office/powerpoint/2010/main" val="3716649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AF262007-F619-49B4-BF09-896BBB967A2B}"/>
              </a:ext>
            </a:extLst>
          </p:cNvPr>
          <p:cNvSpPr>
            <a:spLocks noGrp="1"/>
          </p:cNvSpPr>
          <p:nvPr>
            <p:ph type="dt" sz="half" idx="10"/>
          </p:nvPr>
        </p:nvSpPr>
        <p:spPr/>
        <p:txBody>
          <a:bodyPr/>
          <a:lstStyle>
            <a:lvl1pPr>
              <a:defRPr/>
            </a:lvl1pPr>
          </a:lstStyle>
          <a:p>
            <a:pPr>
              <a:defRPr/>
            </a:pPr>
            <a:fld id="{65DD0F84-8366-41B1-9644-578B9339EC14}" type="datetimeFigureOut">
              <a:rPr lang="en-US"/>
              <a:pPr>
                <a:defRPr/>
              </a:pPr>
              <a:t>9/28/2022</a:t>
            </a:fld>
            <a:endParaRPr lang="en-US"/>
          </a:p>
        </p:txBody>
      </p:sp>
      <p:sp>
        <p:nvSpPr>
          <p:cNvPr id="6" name="Footer Placeholder 4">
            <a:extLst>
              <a:ext uri="{FF2B5EF4-FFF2-40B4-BE49-F238E27FC236}">
                <a16:creationId xmlns:a16="http://schemas.microsoft.com/office/drawing/2014/main" id="{25E8769B-F8A9-4051-AE6E-5B93980B1953}"/>
              </a:ext>
            </a:extLst>
          </p:cNvPr>
          <p:cNvSpPr>
            <a:spLocks noGrp="1"/>
          </p:cNvSpPr>
          <p:nvPr>
            <p:ph type="ftr" sz="quarter" idx="11"/>
          </p:nvPr>
        </p:nvSpPr>
        <p:spPr/>
        <p:txBody>
          <a:bodyPr/>
          <a:lstStyle>
            <a:lvl1pPr>
              <a:defRPr/>
            </a:lvl1pPr>
          </a:lstStyle>
          <a:p>
            <a:pPr>
              <a:defRPr/>
            </a:pPr>
            <a:r>
              <a:rPr lang="en-US" altLang="en-US"/>
              <a:t>WAN</a:t>
            </a:r>
          </a:p>
        </p:txBody>
      </p:sp>
      <p:sp>
        <p:nvSpPr>
          <p:cNvPr id="7" name="Slide Number Placeholder 5">
            <a:extLst>
              <a:ext uri="{FF2B5EF4-FFF2-40B4-BE49-F238E27FC236}">
                <a16:creationId xmlns:a16="http://schemas.microsoft.com/office/drawing/2014/main" id="{CFA7248B-B5C0-487D-989F-62B74E9B2524}"/>
              </a:ext>
            </a:extLst>
          </p:cNvPr>
          <p:cNvSpPr>
            <a:spLocks noGrp="1"/>
          </p:cNvSpPr>
          <p:nvPr>
            <p:ph type="sldNum" sz="quarter" idx="12"/>
          </p:nvPr>
        </p:nvSpPr>
        <p:spPr/>
        <p:txBody>
          <a:bodyPr/>
          <a:lstStyle>
            <a:lvl1pPr>
              <a:defRPr/>
            </a:lvl1pPr>
          </a:lstStyle>
          <a:p>
            <a:pPr>
              <a:defRPr/>
            </a:pPr>
            <a:fld id="{266F19A1-4104-46ED-81AF-35E89E03BCED}" type="slidenum">
              <a:rPr lang="en-US" altLang="en-US"/>
              <a:pPr>
                <a:defRPr/>
              </a:pPr>
              <a:t>‹#›</a:t>
            </a:fld>
            <a:endParaRPr lang="en-US" altLang="en-US"/>
          </a:p>
        </p:txBody>
      </p:sp>
    </p:spTree>
    <p:extLst>
      <p:ext uri="{BB962C8B-B14F-4D97-AF65-F5344CB8AC3E}">
        <p14:creationId xmlns:p14="http://schemas.microsoft.com/office/powerpoint/2010/main" val="210644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9400370-06F3-4E76-B9DE-D48D5FB76F9B}"/>
              </a:ext>
            </a:extLst>
          </p:cNvPr>
          <p:cNvSpPr>
            <a:spLocks noGrp="1"/>
          </p:cNvSpPr>
          <p:nvPr>
            <p:ph type="dt" sz="half" idx="10"/>
          </p:nvPr>
        </p:nvSpPr>
        <p:spPr/>
        <p:txBody>
          <a:bodyPr/>
          <a:lstStyle>
            <a:lvl1pPr>
              <a:defRPr/>
            </a:lvl1pPr>
          </a:lstStyle>
          <a:p>
            <a:pPr>
              <a:defRPr/>
            </a:pPr>
            <a:fld id="{4B0D279F-01E6-432D-9C47-4EFC9D7DDE1B}" type="datetimeFigureOut">
              <a:rPr lang="en-US"/>
              <a:pPr>
                <a:defRPr/>
              </a:pPr>
              <a:t>9/28/2022</a:t>
            </a:fld>
            <a:endParaRPr lang="en-US"/>
          </a:p>
        </p:txBody>
      </p:sp>
      <p:sp>
        <p:nvSpPr>
          <p:cNvPr id="5" name="Footer Placeholder 4">
            <a:extLst>
              <a:ext uri="{FF2B5EF4-FFF2-40B4-BE49-F238E27FC236}">
                <a16:creationId xmlns:a16="http://schemas.microsoft.com/office/drawing/2014/main" id="{6FAF67B9-C8F9-49B4-AACD-93FBBE81576F}"/>
              </a:ext>
            </a:extLst>
          </p:cNvPr>
          <p:cNvSpPr>
            <a:spLocks noGrp="1"/>
          </p:cNvSpPr>
          <p:nvPr>
            <p:ph type="ftr" sz="quarter" idx="11"/>
          </p:nvPr>
        </p:nvSpPr>
        <p:spPr/>
        <p:txBody>
          <a:bodyPr/>
          <a:lstStyle>
            <a:lvl1pPr>
              <a:defRPr/>
            </a:lvl1pPr>
          </a:lstStyle>
          <a:p>
            <a:pPr>
              <a:defRPr/>
            </a:pPr>
            <a:r>
              <a:rPr lang="en-US" altLang="en-US"/>
              <a:t>WAN</a:t>
            </a:r>
          </a:p>
        </p:txBody>
      </p:sp>
      <p:sp>
        <p:nvSpPr>
          <p:cNvPr id="6" name="Slide Number Placeholder 5">
            <a:extLst>
              <a:ext uri="{FF2B5EF4-FFF2-40B4-BE49-F238E27FC236}">
                <a16:creationId xmlns:a16="http://schemas.microsoft.com/office/drawing/2014/main" id="{F8AD758B-40A4-495A-95F9-81DE3AADE8BE}"/>
              </a:ext>
            </a:extLst>
          </p:cNvPr>
          <p:cNvSpPr>
            <a:spLocks noGrp="1"/>
          </p:cNvSpPr>
          <p:nvPr>
            <p:ph type="sldNum" sz="quarter" idx="12"/>
          </p:nvPr>
        </p:nvSpPr>
        <p:spPr/>
        <p:txBody>
          <a:bodyPr/>
          <a:lstStyle>
            <a:lvl1pPr>
              <a:defRPr/>
            </a:lvl1pPr>
          </a:lstStyle>
          <a:p>
            <a:pPr>
              <a:defRPr/>
            </a:pPr>
            <a:fld id="{546B7FD4-6881-44A6-8897-FBE383CD64FE}" type="slidenum">
              <a:rPr lang="en-US" altLang="en-US"/>
              <a:pPr>
                <a:defRPr/>
              </a:pPr>
              <a:t>‹#›</a:t>
            </a:fld>
            <a:endParaRPr lang="en-US" altLang="en-US"/>
          </a:p>
        </p:txBody>
      </p:sp>
    </p:spTree>
    <p:extLst>
      <p:ext uri="{BB962C8B-B14F-4D97-AF65-F5344CB8AC3E}">
        <p14:creationId xmlns:p14="http://schemas.microsoft.com/office/powerpoint/2010/main" val="3116118124"/>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3BF9C2-C53C-4652-B27D-B0A6A162774B}"/>
              </a:ext>
            </a:extLst>
          </p:cNvPr>
          <p:cNvSpPr txBox="1">
            <a:spLocks noChangeArrowheads="1"/>
          </p:cNvSpPr>
          <p:nvPr/>
        </p:nvSpPr>
        <p:spPr bwMode="auto">
          <a:xfrm>
            <a:off x="482600" y="790575"/>
            <a:ext cx="457200" cy="584200"/>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6" name="TextBox 5">
            <a:extLst>
              <a:ext uri="{FF2B5EF4-FFF2-40B4-BE49-F238E27FC236}">
                <a16:creationId xmlns:a16="http://schemas.microsoft.com/office/drawing/2014/main" id="{4F41BEE8-9F48-44D0-9A5D-BC43C50889EA}"/>
              </a:ext>
            </a:extLst>
          </p:cNvPr>
          <p:cNvSpPr txBox="1">
            <a:spLocks noChangeArrowheads="1"/>
          </p:cNvSpPr>
          <p:nvPr/>
        </p:nvSpPr>
        <p:spPr bwMode="auto">
          <a:xfrm>
            <a:off x="6748463" y="2886075"/>
            <a:ext cx="457200" cy="585788"/>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99E2B708-23EC-41B8-8FF2-0753D14B53F4}"/>
              </a:ext>
            </a:extLst>
          </p:cNvPr>
          <p:cNvSpPr>
            <a:spLocks noGrp="1"/>
          </p:cNvSpPr>
          <p:nvPr>
            <p:ph type="dt" sz="half" idx="14"/>
          </p:nvPr>
        </p:nvSpPr>
        <p:spPr/>
        <p:txBody>
          <a:bodyPr/>
          <a:lstStyle>
            <a:lvl1pPr>
              <a:defRPr/>
            </a:lvl1pPr>
          </a:lstStyle>
          <a:p>
            <a:pPr>
              <a:defRPr/>
            </a:pPr>
            <a:fld id="{7AD61170-FC4E-46A6-BCF0-365446A79356}" type="datetimeFigureOut">
              <a:rPr lang="en-US"/>
              <a:pPr>
                <a:defRPr/>
              </a:pPr>
              <a:t>9/28/2022</a:t>
            </a:fld>
            <a:endParaRPr lang="en-US"/>
          </a:p>
        </p:txBody>
      </p:sp>
      <p:sp>
        <p:nvSpPr>
          <p:cNvPr id="8" name="Footer Placeholder 4">
            <a:extLst>
              <a:ext uri="{FF2B5EF4-FFF2-40B4-BE49-F238E27FC236}">
                <a16:creationId xmlns:a16="http://schemas.microsoft.com/office/drawing/2014/main" id="{73619FA2-19FA-4575-8769-F627C3839E43}"/>
              </a:ext>
            </a:extLst>
          </p:cNvPr>
          <p:cNvSpPr>
            <a:spLocks noGrp="1"/>
          </p:cNvSpPr>
          <p:nvPr>
            <p:ph type="ftr" sz="quarter" idx="15"/>
          </p:nvPr>
        </p:nvSpPr>
        <p:spPr/>
        <p:txBody>
          <a:bodyPr/>
          <a:lstStyle>
            <a:lvl1pPr>
              <a:defRPr/>
            </a:lvl1pPr>
          </a:lstStyle>
          <a:p>
            <a:pPr>
              <a:defRPr/>
            </a:pPr>
            <a:r>
              <a:rPr lang="en-US" altLang="en-US"/>
              <a:t>WAN</a:t>
            </a:r>
          </a:p>
        </p:txBody>
      </p:sp>
      <p:sp>
        <p:nvSpPr>
          <p:cNvPr id="9" name="Slide Number Placeholder 5">
            <a:extLst>
              <a:ext uri="{FF2B5EF4-FFF2-40B4-BE49-F238E27FC236}">
                <a16:creationId xmlns:a16="http://schemas.microsoft.com/office/drawing/2014/main" id="{5E992281-31D1-4EE9-8C47-A3383C0AFE73}"/>
              </a:ext>
            </a:extLst>
          </p:cNvPr>
          <p:cNvSpPr>
            <a:spLocks noGrp="1"/>
          </p:cNvSpPr>
          <p:nvPr>
            <p:ph type="sldNum" sz="quarter" idx="16"/>
          </p:nvPr>
        </p:nvSpPr>
        <p:spPr/>
        <p:txBody>
          <a:bodyPr/>
          <a:lstStyle>
            <a:lvl1pPr>
              <a:defRPr smtClean="0"/>
            </a:lvl1pPr>
          </a:lstStyle>
          <a:p>
            <a:pPr>
              <a:defRPr/>
            </a:pPr>
            <a:fld id="{E4BFB641-2068-4C54-B6A0-8767ED50DD7C}" type="slidenum">
              <a:rPr lang="en-US" altLang="en-US"/>
              <a:pPr>
                <a:defRPr/>
              </a:pPr>
              <a:t>‹#›</a:t>
            </a:fld>
            <a:endParaRPr lang="en-US" altLang="en-US"/>
          </a:p>
        </p:txBody>
      </p:sp>
    </p:spTree>
    <p:extLst>
      <p:ext uri="{BB962C8B-B14F-4D97-AF65-F5344CB8AC3E}">
        <p14:creationId xmlns:p14="http://schemas.microsoft.com/office/powerpoint/2010/main" val="3424078519"/>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99489DE-09A2-49D2-BE80-D20DE570B9AF}"/>
              </a:ext>
            </a:extLst>
          </p:cNvPr>
          <p:cNvSpPr>
            <a:spLocks noGrp="1"/>
          </p:cNvSpPr>
          <p:nvPr>
            <p:ph type="dt" sz="half" idx="10"/>
          </p:nvPr>
        </p:nvSpPr>
        <p:spPr/>
        <p:txBody>
          <a:bodyPr/>
          <a:lstStyle>
            <a:lvl1pPr>
              <a:defRPr/>
            </a:lvl1pPr>
          </a:lstStyle>
          <a:p>
            <a:pPr>
              <a:defRPr/>
            </a:pPr>
            <a:fld id="{64B23E9F-FF0E-4BDA-BE15-568B14636454}" type="datetimeFigureOut">
              <a:rPr lang="en-US"/>
              <a:pPr>
                <a:defRPr/>
              </a:pPr>
              <a:t>9/28/2022</a:t>
            </a:fld>
            <a:endParaRPr lang="en-US"/>
          </a:p>
        </p:txBody>
      </p:sp>
      <p:sp>
        <p:nvSpPr>
          <p:cNvPr id="5" name="Footer Placeholder 4">
            <a:extLst>
              <a:ext uri="{FF2B5EF4-FFF2-40B4-BE49-F238E27FC236}">
                <a16:creationId xmlns:a16="http://schemas.microsoft.com/office/drawing/2014/main" id="{9656D6C0-8D24-49E9-9EAB-B94D922F903F}"/>
              </a:ext>
            </a:extLst>
          </p:cNvPr>
          <p:cNvSpPr>
            <a:spLocks noGrp="1"/>
          </p:cNvSpPr>
          <p:nvPr>
            <p:ph type="ftr" sz="quarter" idx="11"/>
          </p:nvPr>
        </p:nvSpPr>
        <p:spPr/>
        <p:txBody>
          <a:bodyPr/>
          <a:lstStyle>
            <a:lvl1pPr>
              <a:defRPr/>
            </a:lvl1pPr>
          </a:lstStyle>
          <a:p>
            <a:pPr>
              <a:defRPr/>
            </a:pPr>
            <a:r>
              <a:rPr lang="en-US" altLang="en-US"/>
              <a:t>WAN</a:t>
            </a:r>
          </a:p>
        </p:txBody>
      </p:sp>
      <p:sp>
        <p:nvSpPr>
          <p:cNvPr id="6" name="Slide Number Placeholder 5">
            <a:extLst>
              <a:ext uri="{FF2B5EF4-FFF2-40B4-BE49-F238E27FC236}">
                <a16:creationId xmlns:a16="http://schemas.microsoft.com/office/drawing/2014/main" id="{70E33AFE-5C79-49C0-9850-EF417E5AD16D}"/>
              </a:ext>
            </a:extLst>
          </p:cNvPr>
          <p:cNvSpPr>
            <a:spLocks noGrp="1"/>
          </p:cNvSpPr>
          <p:nvPr>
            <p:ph type="sldNum" sz="quarter" idx="12"/>
          </p:nvPr>
        </p:nvSpPr>
        <p:spPr/>
        <p:txBody>
          <a:bodyPr/>
          <a:lstStyle>
            <a:lvl1pPr>
              <a:defRPr/>
            </a:lvl1pPr>
          </a:lstStyle>
          <a:p>
            <a:pPr>
              <a:defRPr/>
            </a:pPr>
            <a:fld id="{299C4CEF-1397-455A-8FD1-304D9BAFF070}" type="slidenum">
              <a:rPr lang="en-US" altLang="en-US"/>
              <a:pPr>
                <a:defRPr/>
              </a:pPr>
              <a:t>‹#›</a:t>
            </a:fld>
            <a:endParaRPr lang="en-US" altLang="en-US"/>
          </a:p>
        </p:txBody>
      </p:sp>
    </p:spTree>
    <p:extLst>
      <p:ext uri="{BB962C8B-B14F-4D97-AF65-F5344CB8AC3E}">
        <p14:creationId xmlns:p14="http://schemas.microsoft.com/office/powerpoint/2010/main" val="1216212739"/>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3F5FE6-B4EB-4E79-9D03-F315C95E74D0}"/>
              </a:ext>
            </a:extLst>
          </p:cNvPr>
          <p:cNvSpPr txBox="1">
            <a:spLocks noChangeArrowheads="1"/>
          </p:cNvSpPr>
          <p:nvPr/>
        </p:nvSpPr>
        <p:spPr bwMode="auto">
          <a:xfrm>
            <a:off x="482600" y="790575"/>
            <a:ext cx="457200" cy="584200"/>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6" name="TextBox 5">
            <a:extLst>
              <a:ext uri="{FF2B5EF4-FFF2-40B4-BE49-F238E27FC236}">
                <a16:creationId xmlns:a16="http://schemas.microsoft.com/office/drawing/2014/main" id="{47027472-E6D6-4FD8-BE5C-64F93C38198F}"/>
              </a:ext>
            </a:extLst>
          </p:cNvPr>
          <p:cNvSpPr txBox="1">
            <a:spLocks noChangeArrowheads="1"/>
          </p:cNvSpPr>
          <p:nvPr/>
        </p:nvSpPr>
        <p:spPr bwMode="auto">
          <a:xfrm>
            <a:off x="6748463" y="2886075"/>
            <a:ext cx="457200" cy="585788"/>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694ED00C-8C59-471A-BE15-1D993E5D5191}"/>
              </a:ext>
            </a:extLst>
          </p:cNvPr>
          <p:cNvSpPr>
            <a:spLocks noGrp="1"/>
          </p:cNvSpPr>
          <p:nvPr>
            <p:ph type="dt" sz="half" idx="14"/>
          </p:nvPr>
        </p:nvSpPr>
        <p:spPr/>
        <p:txBody>
          <a:bodyPr/>
          <a:lstStyle>
            <a:lvl1pPr>
              <a:defRPr/>
            </a:lvl1pPr>
          </a:lstStyle>
          <a:p>
            <a:pPr>
              <a:defRPr/>
            </a:pPr>
            <a:fld id="{1F6B1225-F8DC-4CEC-AB2A-7FCA3B93CB29}" type="datetimeFigureOut">
              <a:rPr lang="en-US"/>
              <a:pPr>
                <a:defRPr/>
              </a:pPr>
              <a:t>9/28/2022</a:t>
            </a:fld>
            <a:endParaRPr lang="en-US"/>
          </a:p>
        </p:txBody>
      </p:sp>
      <p:sp>
        <p:nvSpPr>
          <p:cNvPr id="8" name="Footer Placeholder 4">
            <a:extLst>
              <a:ext uri="{FF2B5EF4-FFF2-40B4-BE49-F238E27FC236}">
                <a16:creationId xmlns:a16="http://schemas.microsoft.com/office/drawing/2014/main" id="{5BFBAA05-4D2C-475C-B749-49CAF56592EC}"/>
              </a:ext>
            </a:extLst>
          </p:cNvPr>
          <p:cNvSpPr>
            <a:spLocks noGrp="1"/>
          </p:cNvSpPr>
          <p:nvPr>
            <p:ph type="ftr" sz="quarter" idx="15"/>
          </p:nvPr>
        </p:nvSpPr>
        <p:spPr/>
        <p:txBody>
          <a:bodyPr/>
          <a:lstStyle>
            <a:lvl1pPr>
              <a:defRPr/>
            </a:lvl1pPr>
          </a:lstStyle>
          <a:p>
            <a:pPr>
              <a:defRPr/>
            </a:pPr>
            <a:r>
              <a:rPr lang="en-US" altLang="en-US"/>
              <a:t>WAN</a:t>
            </a:r>
          </a:p>
        </p:txBody>
      </p:sp>
      <p:sp>
        <p:nvSpPr>
          <p:cNvPr id="9" name="Slide Number Placeholder 5">
            <a:extLst>
              <a:ext uri="{FF2B5EF4-FFF2-40B4-BE49-F238E27FC236}">
                <a16:creationId xmlns:a16="http://schemas.microsoft.com/office/drawing/2014/main" id="{1C9CF99A-0A90-4FF3-BC5D-DF312019DF76}"/>
              </a:ext>
            </a:extLst>
          </p:cNvPr>
          <p:cNvSpPr>
            <a:spLocks noGrp="1"/>
          </p:cNvSpPr>
          <p:nvPr>
            <p:ph type="sldNum" sz="quarter" idx="16"/>
          </p:nvPr>
        </p:nvSpPr>
        <p:spPr/>
        <p:txBody>
          <a:bodyPr/>
          <a:lstStyle>
            <a:lvl1pPr>
              <a:defRPr smtClean="0"/>
            </a:lvl1pPr>
          </a:lstStyle>
          <a:p>
            <a:pPr>
              <a:defRPr/>
            </a:pPr>
            <a:fld id="{6EF06C0E-D161-4BE7-A2DD-460BCFFA52BE}" type="slidenum">
              <a:rPr lang="en-US" altLang="en-US"/>
              <a:pPr>
                <a:defRPr/>
              </a:pPr>
              <a:t>‹#›</a:t>
            </a:fld>
            <a:endParaRPr lang="en-US" altLang="en-US"/>
          </a:p>
        </p:txBody>
      </p:sp>
    </p:spTree>
    <p:extLst>
      <p:ext uri="{BB962C8B-B14F-4D97-AF65-F5344CB8AC3E}">
        <p14:creationId xmlns:p14="http://schemas.microsoft.com/office/powerpoint/2010/main" val="325348651"/>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45A77EE1-1DC0-4B27-B592-6C688776A81A}"/>
              </a:ext>
            </a:extLst>
          </p:cNvPr>
          <p:cNvSpPr>
            <a:spLocks noGrp="1"/>
          </p:cNvSpPr>
          <p:nvPr>
            <p:ph type="dt" sz="half" idx="14"/>
          </p:nvPr>
        </p:nvSpPr>
        <p:spPr/>
        <p:txBody>
          <a:bodyPr/>
          <a:lstStyle>
            <a:lvl1pPr>
              <a:defRPr/>
            </a:lvl1pPr>
          </a:lstStyle>
          <a:p>
            <a:pPr>
              <a:defRPr/>
            </a:pPr>
            <a:fld id="{D5A3E5C5-5FC3-411A-B44B-89D57DAA6D63}" type="datetimeFigureOut">
              <a:rPr lang="en-US"/>
              <a:pPr>
                <a:defRPr/>
              </a:pPr>
              <a:t>9/28/2022</a:t>
            </a:fld>
            <a:endParaRPr lang="en-US"/>
          </a:p>
        </p:txBody>
      </p:sp>
      <p:sp>
        <p:nvSpPr>
          <p:cNvPr id="6" name="Footer Placeholder 4">
            <a:extLst>
              <a:ext uri="{FF2B5EF4-FFF2-40B4-BE49-F238E27FC236}">
                <a16:creationId xmlns:a16="http://schemas.microsoft.com/office/drawing/2014/main" id="{8139A069-1250-463E-B746-16F219063641}"/>
              </a:ext>
            </a:extLst>
          </p:cNvPr>
          <p:cNvSpPr>
            <a:spLocks noGrp="1"/>
          </p:cNvSpPr>
          <p:nvPr>
            <p:ph type="ftr" sz="quarter" idx="15"/>
          </p:nvPr>
        </p:nvSpPr>
        <p:spPr/>
        <p:txBody>
          <a:bodyPr/>
          <a:lstStyle>
            <a:lvl1pPr>
              <a:defRPr/>
            </a:lvl1pPr>
          </a:lstStyle>
          <a:p>
            <a:pPr>
              <a:defRPr/>
            </a:pPr>
            <a:r>
              <a:rPr lang="en-US" altLang="en-US"/>
              <a:t>WAN</a:t>
            </a:r>
          </a:p>
        </p:txBody>
      </p:sp>
      <p:sp>
        <p:nvSpPr>
          <p:cNvPr id="7" name="Slide Number Placeholder 5">
            <a:extLst>
              <a:ext uri="{FF2B5EF4-FFF2-40B4-BE49-F238E27FC236}">
                <a16:creationId xmlns:a16="http://schemas.microsoft.com/office/drawing/2014/main" id="{1F51C987-6B5C-48C0-A3B3-876DDB68BC60}"/>
              </a:ext>
            </a:extLst>
          </p:cNvPr>
          <p:cNvSpPr>
            <a:spLocks noGrp="1"/>
          </p:cNvSpPr>
          <p:nvPr>
            <p:ph type="sldNum" sz="quarter" idx="16"/>
          </p:nvPr>
        </p:nvSpPr>
        <p:spPr/>
        <p:txBody>
          <a:bodyPr/>
          <a:lstStyle>
            <a:lvl1pPr>
              <a:defRPr/>
            </a:lvl1pPr>
          </a:lstStyle>
          <a:p>
            <a:pPr>
              <a:defRPr/>
            </a:pPr>
            <a:fld id="{0D6291F1-7118-4D75-A9F6-73CB03D58246}" type="slidenum">
              <a:rPr lang="en-US" altLang="en-US"/>
              <a:pPr>
                <a:defRPr/>
              </a:pPr>
              <a:t>‹#›</a:t>
            </a:fld>
            <a:endParaRPr lang="en-US" altLang="en-US"/>
          </a:p>
        </p:txBody>
      </p:sp>
    </p:spTree>
    <p:extLst>
      <p:ext uri="{BB962C8B-B14F-4D97-AF65-F5344CB8AC3E}">
        <p14:creationId xmlns:p14="http://schemas.microsoft.com/office/powerpoint/2010/main" val="4062525149"/>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24AE5DD-539C-45E3-8DB6-7A3ADC1878AA}"/>
              </a:ext>
            </a:extLst>
          </p:cNvPr>
          <p:cNvSpPr>
            <a:spLocks noGrp="1"/>
          </p:cNvSpPr>
          <p:nvPr>
            <p:ph type="dt" sz="half" idx="10"/>
          </p:nvPr>
        </p:nvSpPr>
        <p:spPr/>
        <p:txBody>
          <a:bodyPr/>
          <a:lstStyle>
            <a:lvl1pPr>
              <a:defRPr/>
            </a:lvl1pPr>
          </a:lstStyle>
          <a:p>
            <a:pPr>
              <a:defRPr/>
            </a:pPr>
            <a:fld id="{493838FC-E412-4F6C-87B6-167F6D720077}" type="datetimeFigureOut">
              <a:rPr lang="en-US"/>
              <a:pPr>
                <a:defRPr/>
              </a:pPr>
              <a:t>9/28/2022</a:t>
            </a:fld>
            <a:endParaRPr lang="en-US"/>
          </a:p>
        </p:txBody>
      </p:sp>
      <p:sp>
        <p:nvSpPr>
          <p:cNvPr id="5" name="Footer Placeholder 4">
            <a:extLst>
              <a:ext uri="{FF2B5EF4-FFF2-40B4-BE49-F238E27FC236}">
                <a16:creationId xmlns:a16="http://schemas.microsoft.com/office/drawing/2014/main" id="{A772FEAD-A93D-442D-8082-ACC4751E4F11}"/>
              </a:ext>
            </a:extLst>
          </p:cNvPr>
          <p:cNvSpPr>
            <a:spLocks noGrp="1"/>
          </p:cNvSpPr>
          <p:nvPr>
            <p:ph type="ftr" sz="quarter" idx="11"/>
          </p:nvPr>
        </p:nvSpPr>
        <p:spPr/>
        <p:txBody>
          <a:bodyPr/>
          <a:lstStyle>
            <a:lvl1pPr>
              <a:defRPr/>
            </a:lvl1pPr>
          </a:lstStyle>
          <a:p>
            <a:pPr>
              <a:defRPr/>
            </a:pPr>
            <a:r>
              <a:rPr lang="en-US" altLang="en-US"/>
              <a:t>WAN</a:t>
            </a:r>
          </a:p>
        </p:txBody>
      </p:sp>
      <p:sp>
        <p:nvSpPr>
          <p:cNvPr id="6" name="Slide Number Placeholder 5">
            <a:extLst>
              <a:ext uri="{FF2B5EF4-FFF2-40B4-BE49-F238E27FC236}">
                <a16:creationId xmlns:a16="http://schemas.microsoft.com/office/drawing/2014/main" id="{8E6A4E0D-6144-44A8-8BB7-6B14F8A08EBE}"/>
              </a:ext>
            </a:extLst>
          </p:cNvPr>
          <p:cNvSpPr>
            <a:spLocks noGrp="1"/>
          </p:cNvSpPr>
          <p:nvPr>
            <p:ph type="sldNum" sz="quarter" idx="12"/>
          </p:nvPr>
        </p:nvSpPr>
        <p:spPr/>
        <p:txBody>
          <a:bodyPr/>
          <a:lstStyle>
            <a:lvl1pPr>
              <a:defRPr/>
            </a:lvl1pPr>
          </a:lstStyle>
          <a:p>
            <a:pPr>
              <a:defRPr/>
            </a:pPr>
            <a:fld id="{21366DC3-AD9E-4253-ADF7-407F47CB835C}" type="slidenum">
              <a:rPr lang="en-US" altLang="en-US"/>
              <a:pPr>
                <a:defRPr/>
              </a:pPr>
              <a:t>‹#›</a:t>
            </a:fld>
            <a:endParaRPr lang="en-US" altLang="en-US"/>
          </a:p>
        </p:txBody>
      </p:sp>
    </p:spTree>
    <p:extLst>
      <p:ext uri="{BB962C8B-B14F-4D97-AF65-F5344CB8AC3E}">
        <p14:creationId xmlns:p14="http://schemas.microsoft.com/office/powerpoint/2010/main" val="953544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378EBA3-95DD-4AE2-9520-45D5E6E5134E}"/>
              </a:ext>
            </a:extLst>
          </p:cNvPr>
          <p:cNvSpPr>
            <a:spLocks noGrp="1"/>
          </p:cNvSpPr>
          <p:nvPr>
            <p:ph type="dt" sz="half" idx="10"/>
          </p:nvPr>
        </p:nvSpPr>
        <p:spPr/>
        <p:txBody>
          <a:bodyPr/>
          <a:lstStyle>
            <a:lvl1pPr>
              <a:defRPr/>
            </a:lvl1pPr>
          </a:lstStyle>
          <a:p>
            <a:pPr>
              <a:defRPr/>
            </a:pPr>
            <a:fld id="{A4D7D476-86A1-4020-B2A1-80412B3DAB3F}" type="datetimeFigureOut">
              <a:rPr lang="en-US"/>
              <a:pPr>
                <a:defRPr/>
              </a:pPr>
              <a:t>9/28/2022</a:t>
            </a:fld>
            <a:endParaRPr lang="en-US"/>
          </a:p>
        </p:txBody>
      </p:sp>
      <p:sp>
        <p:nvSpPr>
          <p:cNvPr id="5" name="Footer Placeholder 4">
            <a:extLst>
              <a:ext uri="{FF2B5EF4-FFF2-40B4-BE49-F238E27FC236}">
                <a16:creationId xmlns:a16="http://schemas.microsoft.com/office/drawing/2014/main" id="{3130E906-E454-4B08-A07A-DBE30D21CE3E}"/>
              </a:ext>
            </a:extLst>
          </p:cNvPr>
          <p:cNvSpPr>
            <a:spLocks noGrp="1"/>
          </p:cNvSpPr>
          <p:nvPr>
            <p:ph type="ftr" sz="quarter" idx="11"/>
          </p:nvPr>
        </p:nvSpPr>
        <p:spPr/>
        <p:txBody>
          <a:bodyPr/>
          <a:lstStyle>
            <a:lvl1pPr>
              <a:defRPr/>
            </a:lvl1pPr>
          </a:lstStyle>
          <a:p>
            <a:pPr>
              <a:defRPr/>
            </a:pPr>
            <a:r>
              <a:rPr lang="en-US" altLang="en-US"/>
              <a:t>WAN</a:t>
            </a:r>
          </a:p>
        </p:txBody>
      </p:sp>
      <p:sp>
        <p:nvSpPr>
          <p:cNvPr id="6" name="Slide Number Placeholder 5">
            <a:extLst>
              <a:ext uri="{FF2B5EF4-FFF2-40B4-BE49-F238E27FC236}">
                <a16:creationId xmlns:a16="http://schemas.microsoft.com/office/drawing/2014/main" id="{6E576C37-C979-46C8-AA4A-5821071B96CA}"/>
              </a:ext>
            </a:extLst>
          </p:cNvPr>
          <p:cNvSpPr>
            <a:spLocks noGrp="1"/>
          </p:cNvSpPr>
          <p:nvPr>
            <p:ph type="sldNum" sz="quarter" idx="12"/>
          </p:nvPr>
        </p:nvSpPr>
        <p:spPr/>
        <p:txBody>
          <a:bodyPr/>
          <a:lstStyle>
            <a:lvl1pPr>
              <a:defRPr/>
            </a:lvl1pPr>
          </a:lstStyle>
          <a:p>
            <a:pPr>
              <a:defRPr/>
            </a:pPr>
            <a:fld id="{36C54CB8-9421-4B7D-B59C-0258854698AB}" type="slidenum">
              <a:rPr lang="en-US" altLang="en-US"/>
              <a:pPr>
                <a:defRPr/>
              </a:pPr>
              <a:t>‹#›</a:t>
            </a:fld>
            <a:endParaRPr lang="en-US" altLang="en-US"/>
          </a:p>
        </p:txBody>
      </p:sp>
    </p:spTree>
    <p:extLst>
      <p:ext uri="{BB962C8B-B14F-4D97-AF65-F5344CB8AC3E}">
        <p14:creationId xmlns:p14="http://schemas.microsoft.com/office/powerpoint/2010/main" val="1722544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6">
            <a:extLst>
              <a:ext uri="{FF2B5EF4-FFF2-40B4-BE49-F238E27FC236}">
                <a16:creationId xmlns:a16="http://schemas.microsoft.com/office/drawing/2014/main" id="{3E61AFD5-3300-4C30-9E83-2FEA679C77F2}"/>
              </a:ext>
            </a:extLst>
          </p:cNvPr>
          <p:cNvGrpSpPr>
            <a:grpSpLocks/>
          </p:cNvGrpSpPr>
          <p:nvPr/>
        </p:nvGrpSpPr>
        <p:grpSpPr bwMode="auto">
          <a:xfrm>
            <a:off x="-7938" y="-7938"/>
            <a:ext cx="9169401" cy="6873876"/>
            <a:chOff x="-8467" y="-8468"/>
            <a:chExt cx="9169805" cy="6874935"/>
          </a:xfrm>
        </p:grpSpPr>
        <p:sp>
          <p:nvSpPr>
            <p:cNvPr id="7" name="Freeform 6">
              <a:extLst>
                <a:ext uri="{FF2B5EF4-FFF2-40B4-BE49-F238E27FC236}">
                  <a16:creationId xmlns:a16="http://schemas.microsoft.com/office/drawing/2014/main" id="{51A44135-F51C-49AF-BC84-349D621CFDBC}"/>
                </a:ext>
              </a:extLst>
            </p:cNvPr>
            <p:cNvSpPr/>
            <p:nvPr/>
          </p:nvSpPr>
          <p:spPr>
            <a:xfrm>
              <a:off x="-8467" y="4013290"/>
              <a:ext cx="457221"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a:extLst>
                <a:ext uri="{FF2B5EF4-FFF2-40B4-BE49-F238E27FC236}">
                  <a16:creationId xmlns:a16="http://schemas.microsoft.com/office/drawing/2014/main" id="{A3AF61E8-4D55-4809-80EC-9D498FBAE64F}"/>
                </a:ext>
              </a:extLst>
            </p:cNvPr>
            <p:cNvCxnSpPr/>
            <p:nvPr/>
          </p:nvCxnSpPr>
          <p:spPr>
            <a:xfrm flipV="1">
              <a:off x="5130497"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1C465ED1-6A66-4365-AD87-5F72221E046F}"/>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a:extLst>
                <a:ext uri="{FF2B5EF4-FFF2-40B4-BE49-F238E27FC236}">
                  <a16:creationId xmlns:a16="http://schemas.microsoft.com/office/drawing/2014/main" id="{470CF099-3FB5-4DC3-B254-E7BBC04AE629}"/>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a:extLst>
                <a:ext uri="{FF2B5EF4-FFF2-40B4-BE49-F238E27FC236}">
                  <a16:creationId xmlns:a16="http://schemas.microsoft.com/office/drawing/2014/main" id="{F4AC6D2E-83D0-4D0B-88BA-4D70A8C180E1}"/>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F132EE9F-F621-42A2-85DE-38AD88D77034}"/>
                </a:ext>
              </a:extLst>
            </p:cNvPr>
            <p:cNvSpPr/>
            <p:nvPr/>
          </p:nvSpPr>
          <p:spPr>
            <a:xfrm>
              <a:off x="6638689" y="3919613"/>
              <a:ext cx="2513124"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a:extLst>
                <a:ext uri="{FF2B5EF4-FFF2-40B4-BE49-F238E27FC236}">
                  <a16:creationId xmlns:a16="http://schemas.microsoft.com/office/drawing/2014/main" id="{43771EDC-8BD0-48B8-81C9-A7B9562BC7D4}"/>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id="{B151A8C9-62EF-4876-B26A-DFE948F5A9AB}"/>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a:extLst>
                <a:ext uri="{FF2B5EF4-FFF2-40B4-BE49-F238E27FC236}">
                  <a16:creationId xmlns:a16="http://schemas.microsoft.com/office/drawing/2014/main" id="{A311C8C6-5C48-4A1E-8E59-7625A84200DA}"/>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a:extLst>
                <a:ext uri="{FF2B5EF4-FFF2-40B4-BE49-F238E27FC236}">
                  <a16:creationId xmlns:a16="http://schemas.microsoft.com/office/drawing/2014/main" id="{39D9FABD-79C7-4F38-895A-27F9840AE4DA}"/>
                </a:ext>
              </a:extLst>
            </p:cNvPr>
            <p:cNvSpPr/>
            <p:nvPr/>
          </p:nvSpPr>
          <p:spPr>
            <a:xfrm>
              <a:off x="8059564"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a:extLst>
              <a:ext uri="{FF2B5EF4-FFF2-40B4-BE49-F238E27FC236}">
                <a16:creationId xmlns:a16="http://schemas.microsoft.com/office/drawing/2014/main" id="{630319F7-C313-424A-9239-3284814A55C3}"/>
              </a:ext>
            </a:extLst>
          </p:cNvPr>
          <p:cNvSpPr>
            <a:spLocks noGrp="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B7CE3C46-8E92-4A27-98DC-B3BC90F23473}"/>
              </a:ext>
            </a:extLst>
          </p:cNvPr>
          <p:cNvSpPr>
            <a:spLocks noGrp="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724C4942-6332-42B7-A904-2521BC05B778}"/>
              </a:ext>
            </a:extLst>
          </p:cNvPr>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A3A6941D-BF1B-4548-8E10-BB8D779DB939}" type="datetimeFigureOut">
              <a:rPr lang="en-US"/>
              <a:pPr>
                <a:defRPr/>
              </a:pPr>
              <a:t>9/28/2022</a:t>
            </a:fld>
            <a:endParaRPr lang="en-US"/>
          </a:p>
        </p:txBody>
      </p:sp>
      <p:sp>
        <p:nvSpPr>
          <p:cNvPr id="5" name="Footer Placeholder 4">
            <a:extLst>
              <a:ext uri="{FF2B5EF4-FFF2-40B4-BE49-F238E27FC236}">
                <a16:creationId xmlns:a16="http://schemas.microsoft.com/office/drawing/2014/main" id="{B030E844-5988-42FC-8879-83557B50A49C}"/>
              </a:ext>
            </a:extLst>
          </p:cNvPr>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r>
              <a:rPr lang="en-US" altLang="en-US"/>
              <a:t>WAN</a:t>
            </a:r>
          </a:p>
        </p:txBody>
      </p:sp>
      <p:sp>
        <p:nvSpPr>
          <p:cNvPr id="6" name="Slide Number Placeholder 5">
            <a:extLst>
              <a:ext uri="{FF2B5EF4-FFF2-40B4-BE49-F238E27FC236}">
                <a16:creationId xmlns:a16="http://schemas.microsoft.com/office/drawing/2014/main" id="{D94BF0B3-87E7-4B6B-AB12-4977027CE44F}"/>
              </a:ext>
            </a:extLst>
          </p:cNvPr>
          <p:cNvSpPr>
            <a:spLocks noGrp="1"/>
          </p:cNvSpPr>
          <p:nvPr>
            <p:ph type="sldNum" sz="quarter" idx="4"/>
          </p:nvPr>
        </p:nvSpPr>
        <p:spPr>
          <a:xfrm>
            <a:off x="6445250" y="6042025"/>
            <a:ext cx="512763"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chemeClr val="accent1"/>
                </a:solidFill>
              </a:defRPr>
            </a:lvl1pPr>
          </a:lstStyle>
          <a:p>
            <a:pPr>
              <a:defRPr/>
            </a:pPr>
            <a:fld id="{CF751A8E-C921-4726-A273-5E36D0BEA984}"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955"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6" r:id="rId11"/>
    <p:sldLayoutId id="2147483951" r:id="rId12"/>
    <p:sldLayoutId id="2147483957" r:id="rId13"/>
    <p:sldLayoutId id="2147483952" r:id="rId14"/>
    <p:sldLayoutId id="2147483953" r:id="rId15"/>
    <p:sldLayoutId id="2147483954" r:id="rId16"/>
  </p:sldLayoutIdLst>
  <p:hf sldNum="0" hdr="0" dt="0"/>
  <p:txStyles>
    <p:titleStyle>
      <a:lvl1pPr algn="l" defTabSz="457200" rtl="0" eaLnBrk="0" fontAlgn="base" hangingPunct="0">
        <a:spcBef>
          <a:spcPct val="0"/>
        </a:spcBef>
        <a:spcAft>
          <a:spcPct val="0"/>
        </a:spcAft>
        <a:defRPr sz="3600" kern="1200">
          <a:solidFill>
            <a:schemeClr val="accent1"/>
          </a:solidFill>
          <a:latin typeface="+mj-lt"/>
          <a:ea typeface="+mj-ea"/>
          <a:cs typeface="+mj-cs"/>
        </a:defRPr>
      </a:lvl1pPr>
      <a:lvl2pPr algn="l" defTabSz="457200" rtl="0" eaLnBrk="0" fontAlgn="base" hangingPunct="0">
        <a:spcBef>
          <a:spcPct val="0"/>
        </a:spcBef>
        <a:spcAft>
          <a:spcPct val="0"/>
        </a:spcAft>
        <a:defRPr sz="3600">
          <a:solidFill>
            <a:schemeClr val="accent1"/>
          </a:solidFill>
          <a:latin typeface="Trebuchet MS" panose="020B0603020202020204" pitchFamily="34" charset="0"/>
        </a:defRPr>
      </a:lvl2pPr>
      <a:lvl3pPr algn="l" defTabSz="457200" rtl="0" eaLnBrk="0" fontAlgn="base" hangingPunct="0">
        <a:spcBef>
          <a:spcPct val="0"/>
        </a:spcBef>
        <a:spcAft>
          <a:spcPct val="0"/>
        </a:spcAft>
        <a:defRPr sz="3600">
          <a:solidFill>
            <a:schemeClr val="accent1"/>
          </a:solidFill>
          <a:latin typeface="Trebuchet MS" panose="020B0603020202020204" pitchFamily="34" charset="0"/>
        </a:defRPr>
      </a:lvl3pPr>
      <a:lvl4pPr algn="l" defTabSz="457200" rtl="0" eaLnBrk="0" fontAlgn="base" hangingPunct="0">
        <a:spcBef>
          <a:spcPct val="0"/>
        </a:spcBef>
        <a:spcAft>
          <a:spcPct val="0"/>
        </a:spcAft>
        <a:defRPr sz="3600">
          <a:solidFill>
            <a:schemeClr val="accent1"/>
          </a:solidFill>
          <a:latin typeface="Trebuchet MS" panose="020B0603020202020204" pitchFamily="34" charset="0"/>
        </a:defRPr>
      </a:lvl4pPr>
      <a:lvl5pPr algn="l" defTabSz="457200" rtl="0" eaLnBrk="0" fontAlgn="base" hangingPunct="0">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E554535A-E13C-4C2A-A732-5B2259D13E6F}"/>
              </a:ext>
            </a:extLst>
          </p:cNvPr>
          <p:cNvSpPr>
            <a:spLocks noGrp="1"/>
          </p:cNvSpPr>
          <p:nvPr>
            <p:ph type="ctrTitle"/>
          </p:nvPr>
        </p:nvSpPr>
        <p:spPr>
          <a:xfrm>
            <a:off x="1130300" y="2405063"/>
            <a:ext cx="5827713" cy="1646237"/>
          </a:xfrm>
        </p:spPr>
        <p:txBody>
          <a:bodyPr/>
          <a:lstStyle/>
          <a:p>
            <a:pPr algn="ctr"/>
            <a:r>
              <a:rPr lang="en-GB" altLang="en-US"/>
              <a:t>Programming and Software Testing</a:t>
            </a:r>
          </a:p>
        </p:txBody>
      </p:sp>
      <p:sp>
        <p:nvSpPr>
          <p:cNvPr id="3" name="Subtitle 2">
            <a:extLst>
              <a:ext uri="{FF2B5EF4-FFF2-40B4-BE49-F238E27FC236}">
                <a16:creationId xmlns:a16="http://schemas.microsoft.com/office/drawing/2014/main" id="{D6983268-6F36-49C9-B4A6-E4B634176257}"/>
              </a:ext>
            </a:extLst>
          </p:cNvPr>
          <p:cNvSpPr>
            <a:spLocks noGrp="1"/>
          </p:cNvSpPr>
          <p:nvPr>
            <p:ph type="subTitle" idx="1"/>
          </p:nvPr>
        </p:nvSpPr>
        <p:spPr>
          <a:xfrm>
            <a:off x="1130300" y="4051300"/>
            <a:ext cx="5827713" cy="1096963"/>
          </a:xfrm>
        </p:spPr>
        <p:txBody>
          <a:bodyPr>
            <a:normAutofit/>
          </a:bodyPr>
          <a:lstStyle/>
          <a:p>
            <a:pPr>
              <a:defRPr/>
            </a:pPr>
            <a:r>
              <a:rPr lang="en-GB" dirty="0"/>
              <a:t>Session 2 – input/output (IO)</a:t>
            </a:r>
          </a:p>
          <a:p>
            <a:pPr>
              <a:defRPr/>
            </a:pPr>
            <a:r>
              <a:rPr lang="en-GB" dirty="0"/>
              <a:t>Dr Tim Bashford</a:t>
            </a:r>
          </a:p>
        </p:txBody>
      </p:sp>
      <p:sp>
        <p:nvSpPr>
          <p:cNvPr id="4" name="Footer Placeholder 3">
            <a:extLst>
              <a:ext uri="{FF2B5EF4-FFF2-40B4-BE49-F238E27FC236}">
                <a16:creationId xmlns:a16="http://schemas.microsoft.com/office/drawing/2014/main" id="{9B8D0F14-D96D-4B96-844B-3E6217BDB06F}"/>
              </a:ext>
            </a:extLst>
          </p:cNvPr>
          <p:cNvSpPr>
            <a:spLocks noGrp="1"/>
          </p:cNvSpPr>
          <p:nvPr>
            <p:ph type="ftr" sz="quarter" idx="11"/>
          </p:nvPr>
        </p:nvSpPr>
        <p:spPr/>
        <p:txBody>
          <a:bodyPr/>
          <a:lstStyle/>
          <a:p>
            <a:pPr>
              <a:defRPr/>
            </a:pPr>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2AF3D95-9C28-4DE1-A47D-B9D16F60E648}"/>
              </a:ext>
            </a:extLst>
          </p:cNvPr>
          <p:cNvSpPr>
            <a:spLocks noGrp="1"/>
          </p:cNvSpPr>
          <p:nvPr>
            <p:ph type="title"/>
          </p:nvPr>
        </p:nvSpPr>
        <p:spPr/>
        <p:txBody>
          <a:bodyPr/>
          <a:lstStyle/>
          <a:p>
            <a:pPr eaLnBrk="1" hangingPunct="1"/>
            <a:r>
              <a:rPr lang="en-US" altLang="en-US"/>
              <a:t>Session 2 - contents</a:t>
            </a:r>
          </a:p>
        </p:txBody>
      </p:sp>
      <p:sp>
        <p:nvSpPr>
          <p:cNvPr id="8195" name="Rectangle 3">
            <a:extLst>
              <a:ext uri="{FF2B5EF4-FFF2-40B4-BE49-F238E27FC236}">
                <a16:creationId xmlns:a16="http://schemas.microsoft.com/office/drawing/2014/main" id="{CECE01E2-B716-46BA-9438-A317AF787D73}"/>
              </a:ext>
            </a:extLst>
          </p:cNvPr>
          <p:cNvSpPr>
            <a:spLocks noGrp="1"/>
          </p:cNvSpPr>
          <p:nvPr>
            <p:ph idx="1"/>
          </p:nvPr>
        </p:nvSpPr>
        <p:spPr/>
        <p:txBody>
          <a:bodyPr/>
          <a:lstStyle/>
          <a:p>
            <a:pPr eaLnBrk="1" hangingPunct="1"/>
            <a:r>
              <a:rPr lang="en-GB" altLang="en-US" dirty="0"/>
              <a:t>Input/output</a:t>
            </a:r>
          </a:p>
          <a:p>
            <a:pPr eaLnBrk="1" hangingPunct="1"/>
            <a:r>
              <a:rPr lang="en-GB" altLang="en-US" dirty="0"/>
              <a:t>Basic operators</a:t>
            </a:r>
          </a:p>
          <a:p>
            <a:pPr eaLnBrk="1" hangingPunct="1"/>
            <a:r>
              <a:rPr lang="en-GB" altLang="en-US" dirty="0"/>
              <a:t>Converting datatypes</a:t>
            </a:r>
          </a:p>
          <a:p>
            <a:pPr eaLnBrk="1" hangingPunct="1"/>
            <a:r>
              <a:rPr lang="en-GB" altLang="en-US" dirty="0"/>
              <a:t>Structured programming</a:t>
            </a:r>
          </a:p>
        </p:txBody>
      </p:sp>
      <p:sp>
        <p:nvSpPr>
          <p:cNvPr id="8196" name="Footer Placeholder 3">
            <a:extLst>
              <a:ext uri="{FF2B5EF4-FFF2-40B4-BE49-F238E27FC236}">
                <a16:creationId xmlns:a16="http://schemas.microsoft.com/office/drawing/2014/main" id="{39A56B90-DA43-47C3-9D20-01AF6D416164}"/>
              </a:ext>
            </a:extLst>
          </p:cNvPr>
          <p:cNvSpPr>
            <a:spLocks noGrp="1"/>
          </p:cNvSpPr>
          <p:nvPr>
            <p:ph type="ftr" sz="quarter" idx="11"/>
          </p:nvPr>
        </p:nvSpPr>
        <p:spPr bwMode="auto">
          <a:xfrm>
            <a:off x="0" y="6537325"/>
            <a:ext cx="2895600" cy="320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fontAlgn="base">
              <a:spcBef>
                <a:spcPct val="0"/>
              </a:spcBef>
              <a:spcAft>
                <a:spcPct val="0"/>
              </a:spcAft>
              <a:buClrTx/>
              <a:buSzTx/>
              <a:buFontTx/>
              <a:buNone/>
            </a:pPr>
            <a:r>
              <a:rPr lang="en-US" altLang="en-US" sz="1000">
                <a:solidFill>
                  <a:schemeClr val="tx1"/>
                </a:solidFill>
                <a:latin typeface="Helvetica" panose="020B0604020202020204" pitchFamily="34" charset="0"/>
              </a:rPr>
              <a:t>WAN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457350D5-7B0E-47AD-8AF0-259DEDF6C82B}"/>
              </a:ext>
            </a:extLst>
          </p:cNvPr>
          <p:cNvSpPr>
            <a:spLocks noGrp="1"/>
          </p:cNvSpPr>
          <p:nvPr>
            <p:ph type="title"/>
          </p:nvPr>
        </p:nvSpPr>
        <p:spPr>
          <a:xfrm>
            <a:off x="557213" y="309563"/>
            <a:ext cx="6348412" cy="1320800"/>
          </a:xfrm>
        </p:spPr>
        <p:txBody>
          <a:bodyPr/>
          <a:lstStyle/>
          <a:p>
            <a:pPr eaLnBrk="1" hangingPunct="1"/>
            <a:r>
              <a:rPr lang="en-GB" altLang="en-US" dirty="0"/>
              <a:t>Output Text Pattern</a:t>
            </a:r>
          </a:p>
        </p:txBody>
      </p:sp>
      <p:sp>
        <p:nvSpPr>
          <p:cNvPr id="9219" name="Content Placeholder 2">
            <a:extLst>
              <a:ext uri="{FF2B5EF4-FFF2-40B4-BE49-F238E27FC236}">
                <a16:creationId xmlns:a16="http://schemas.microsoft.com/office/drawing/2014/main" id="{67AD2378-BFD9-420E-A0C6-40B5EB975AE5}"/>
              </a:ext>
            </a:extLst>
          </p:cNvPr>
          <p:cNvSpPr>
            <a:spLocks noGrp="1"/>
          </p:cNvSpPr>
          <p:nvPr>
            <p:ph idx="1"/>
          </p:nvPr>
        </p:nvSpPr>
        <p:spPr>
          <a:xfrm>
            <a:off x="1047750" y="1103313"/>
            <a:ext cx="6719888" cy="4735512"/>
          </a:xfrm>
        </p:spPr>
        <p:txBody>
          <a:bodyPr rtlCol="0">
            <a:normAutofit lnSpcReduction="10000"/>
          </a:bodyPr>
          <a:lstStyle/>
          <a:p>
            <a:pPr marL="0" indent="0" eaLnBrk="1" fontAlgn="auto" hangingPunct="1">
              <a:spcAft>
                <a:spcPts val="0"/>
              </a:spcAft>
              <a:buFont typeface="Monotype Sorts" pitchFamily="2" charset="2"/>
              <a:buNone/>
              <a:defRPr/>
            </a:pPr>
            <a:r>
              <a:rPr lang="en-GB" altLang="en-US" b="1" dirty="0" err="1">
                <a:solidFill>
                  <a:schemeClr val="tx1">
                    <a:lumMod val="75000"/>
                    <a:lumOff val="25000"/>
                  </a:schemeClr>
                </a:solidFill>
              </a:rPr>
              <a:t>System.out.printf</a:t>
            </a:r>
            <a:r>
              <a:rPr lang="en-GB" altLang="en-US" dirty="0">
                <a:solidFill>
                  <a:schemeClr val="tx1">
                    <a:lumMod val="75000"/>
                    <a:lumOff val="25000"/>
                  </a:schemeClr>
                </a:solidFill>
              </a:rPr>
              <a:t>(“</a:t>
            </a:r>
            <a:r>
              <a:rPr lang="en-GB" altLang="en-US" i="1" dirty="0" err="1">
                <a:solidFill>
                  <a:schemeClr val="tx1">
                    <a:lumMod val="75000"/>
                    <a:lumOff val="25000"/>
                  </a:schemeClr>
                </a:solidFill>
              </a:rPr>
              <a:t>lineOfText</a:t>
            </a:r>
            <a:r>
              <a:rPr lang="en-GB" altLang="en-US" i="1" dirty="0">
                <a:solidFill>
                  <a:srgbClr val="FF0000"/>
                </a:solidFill>
              </a:rPr>
              <a:t>\n</a:t>
            </a:r>
            <a:r>
              <a:rPr lang="en-GB" altLang="en-US" i="1" dirty="0">
                <a:solidFill>
                  <a:schemeClr val="tx1">
                    <a:lumMod val="75000"/>
                    <a:lumOff val="25000"/>
                  </a:schemeClr>
                </a:solidFill>
              </a:rPr>
              <a:t>”</a:t>
            </a:r>
            <a:r>
              <a:rPr lang="en-GB" altLang="en-US" dirty="0">
                <a:solidFill>
                  <a:schemeClr val="tx1">
                    <a:lumMod val="75000"/>
                    <a:lumOff val="25000"/>
                  </a:schemeClr>
                </a:solidFill>
              </a:rPr>
              <a:t>)</a:t>
            </a:r>
            <a:r>
              <a:rPr lang="en-GB" altLang="en-US" sz="2400" b="1" dirty="0">
                <a:solidFill>
                  <a:schemeClr val="tx1">
                    <a:lumMod val="75000"/>
                    <a:lumOff val="25000"/>
                  </a:schemeClr>
                </a:solidFill>
              </a:rPr>
              <a:t>;</a:t>
            </a:r>
          </a:p>
          <a:p>
            <a:pPr eaLnBrk="1" fontAlgn="auto" hangingPunct="1">
              <a:spcAft>
                <a:spcPts val="0"/>
              </a:spcAft>
              <a:buFont typeface="Wingdings 3" charset="2"/>
              <a:buChar char=""/>
              <a:defRPr/>
            </a:pPr>
            <a:r>
              <a:rPr lang="en-GB" altLang="en-US" i="1" dirty="0" err="1">
                <a:solidFill>
                  <a:schemeClr val="tx1">
                    <a:lumMod val="75000"/>
                    <a:lumOff val="25000"/>
                  </a:schemeClr>
                </a:solidFill>
              </a:rPr>
              <a:t>lineOfText</a:t>
            </a:r>
            <a:r>
              <a:rPr lang="en-GB" altLang="en-US" dirty="0">
                <a:solidFill>
                  <a:schemeClr val="tx1">
                    <a:lumMod val="75000"/>
                    <a:lumOff val="25000"/>
                  </a:schemeClr>
                </a:solidFill>
              </a:rPr>
              <a:t>:</a:t>
            </a:r>
          </a:p>
          <a:p>
            <a:pPr lvl="1" eaLnBrk="1" fontAlgn="auto" hangingPunct="1">
              <a:spcAft>
                <a:spcPts val="0"/>
              </a:spcAft>
              <a:buFont typeface="Wingdings 3" charset="2"/>
              <a:buChar char=""/>
              <a:defRPr/>
            </a:pPr>
            <a:r>
              <a:rPr lang="en-GB" altLang="en-US" dirty="0">
                <a:solidFill>
                  <a:schemeClr val="tx1">
                    <a:lumMod val="75000"/>
                    <a:lumOff val="25000"/>
                  </a:schemeClr>
                </a:solidFill>
              </a:rPr>
              <a:t>A string literal e.g. “Fred”</a:t>
            </a:r>
          </a:p>
          <a:p>
            <a:pPr lvl="1" eaLnBrk="1" fontAlgn="auto" hangingPunct="1">
              <a:spcAft>
                <a:spcPts val="0"/>
              </a:spcAft>
              <a:buFont typeface="Wingdings 3" charset="2"/>
              <a:buChar char=""/>
              <a:defRPr/>
            </a:pPr>
            <a:r>
              <a:rPr lang="en-GB" altLang="en-US" i="1" dirty="0" err="1">
                <a:solidFill>
                  <a:schemeClr val="tx1">
                    <a:lumMod val="75000"/>
                    <a:lumOff val="25000"/>
                  </a:schemeClr>
                </a:solidFill>
              </a:rPr>
              <a:t>variablename</a:t>
            </a:r>
            <a:r>
              <a:rPr lang="en-GB" altLang="en-US" dirty="0">
                <a:solidFill>
                  <a:schemeClr val="tx1">
                    <a:lumMod val="75000"/>
                    <a:lumOff val="25000"/>
                  </a:schemeClr>
                </a:solidFill>
              </a:rPr>
              <a:t> i.e. A variable of type String</a:t>
            </a:r>
          </a:p>
          <a:p>
            <a:pPr lvl="1" eaLnBrk="1" fontAlgn="auto" hangingPunct="1">
              <a:spcAft>
                <a:spcPts val="0"/>
              </a:spcAft>
              <a:buFont typeface="Wingdings 3" charset="2"/>
              <a:buChar char=""/>
              <a:defRPr/>
            </a:pPr>
            <a:endParaRPr lang="en-GB" altLang="en-US" dirty="0">
              <a:solidFill>
                <a:schemeClr val="tx1">
                  <a:lumMod val="75000"/>
                  <a:lumOff val="25000"/>
                </a:schemeClr>
              </a:solidFill>
            </a:endParaRPr>
          </a:p>
          <a:p>
            <a:pPr marL="0" indent="0" eaLnBrk="1" fontAlgn="auto" hangingPunct="1">
              <a:spcAft>
                <a:spcPts val="0"/>
              </a:spcAft>
              <a:buFont typeface="Monotype Sorts" pitchFamily="2" charset="2"/>
              <a:buNone/>
              <a:defRPr/>
            </a:pPr>
            <a:r>
              <a:rPr lang="en-GB" altLang="en-US" b="1" dirty="0" err="1">
                <a:solidFill>
                  <a:schemeClr val="tx1">
                    <a:lumMod val="75000"/>
                    <a:lumOff val="25000"/>
                  </a:schemeClr>
                </a:solidFill>
              </a:rPr>
              <a:t>System.out.printf</a:t>
            </a:r>
            <a:r>
              <a:rPr lang="en-GB" altLang="en-US" dirty="0">
                <a:solidFill>
                  <a:schemeClr val="tx1">
                    <a:lumMod val="75000"/>
                    <a:lumOff val="25000"/>
                  </a:schemeClr>
                </a:solidFill>
              </a:rPr>
              <a:t>(</a:t>
            </a:r>
            <a:r>
              <a:rPr lang="en-GB" altLang="en-US" i="1" dirty="0" err="1">
                <a:solidFill>
                  <a:schemeClr val="tx1">
                    <a:lumMod val="75000"/>
                    <a:lumOff val="25000"/>
                  </a:schemeClr>
                </a:solidFill>
              </a:rPr>
              <a:t>formatString</a:t>
            </a:r>
            <a:r>
              <a:rPr lang="en-GB" altLang="en-US" dirty="0">
                <a:solidFill>
                  <a:schemeClr val="tx1">
                    <a:lumMod val="75000"/>
                    <a:lumOff val="25000"/>
                  </a:schemeClr>
                </a:solidFill>
              </a:rPr>
              <a:t>, </a:t>
            </a:r>
            <a:r>
              <a:rPr lang="en-GB" altLang="en-US" i="1" dirty="0">
                <a:solidFill>
                  <a:schemeClr val="tx1">
                    <a:lumMod val="75000"/>
                    <a:lumOff val="25000"/>
                  </a:schemeClr>
                </a:solidFill>
              </a:rPr>
              <a:t>values</a:t>
            </a:r>
            <a:r>
              <a:rPr lang="en-GB" altLang="en-US" dirty="0">
                <a:solidFill>
                  <a:schemeClr val="tx1">
                    <a:lumMod val="75000"/>
                    <a:lumOff val="25000"/>
                  </a:schemeClr>
                </a:solidFill>
              </a:rPr>
              <a:t>)</a:t>
            </a:r>
          </a:p>
          <a:p>
            <a:pPr eaLnBrk="1" fontAlgn="auto" hangingPunct="1">
              <a:spcAft>
                <a:spcPts val="0"/>
              </a:spcAft>
              <a:buFont typeface="Wingdings 3" charset="2"/>
              <a:buChar char=""/>
              <a:defRPr/>
            </a:pPr>
            <a:r>
              <a:rPr lang="en-GB" altLang="en-US" i="1" dirty="0" err="1">
                <a:solidFill>
                  <a:schemeClr val="tx1">
                    <a:lumMod val="75000"/>
                    <a:lumOff val="25000"/>
                  </a:schemeClr>
                </a:solidFill>
              </a:rPr>
              <a:t>formatString</a:t>
            </a:r>
            <a:r>
              <a:rPr lang="en-GB" altLang="en-US" dirty="0">
                <a:solidFill>
                  <a:schemeClr val="tx1">
                    <a:lumMod val="75000"/>
                    <a:lumOff val="25000"/>
                  </a:schemeClr>
                </a:solidFill>
              </a:rPr>
              <a:t>:</a:t>
            </a:r>
          </a:p>
          <a:p>
            <a:pPr lvl="1" eaLnBrk="1" fontAlgn="auto" hangingPunct="1">
              <a:spcAft>
                <a:spcPts val="0"/>
              </a:spcAft>
              <a:buFont typeface="Wingdings 3" charset="2"/>
              <a:buChar char=""/>
              <a:defRPr/>
            </a:pPr>
            <a:r>
              <a:rPr lang="en-GB" altLang="en-US" dirty="0">
                <a:solidFill>
                  <a:schemeClr val="tx1">
                    <a:lumMod val="75000"/>
                    <a:lumOff val="25000"/>
                  </a:schemeClr>
                </a:solidFill>
              </a:rPr>
              <a:t>“some text </a:t>
            </a:r>
            <a:r>
              <a:rPr lang="en-GB" altLang="en-US" dirty="0">
                <a:solidFill>
                  <a:srgbClr val="FF0000"/>
                </a:solidFill>
              </a:rPr>
              <a:t>%s</a:t>
            </a:r>
            <a:r>
              <a:rPr lang="en-GB" altLang="en-US" dirty="0">
                <a:solidFill>
                  <a:schemeClr val="tx1">
                    <a:lumMod val="75000"/>
                    <a:lumOff val="25000"/>
                  </a:schemeClr>
                </a:solidFill>
              </a:rPr>
              <a:t>”</a:t>
            </a:r>
          </a:p>
          <a:p>
            <a:pPr lvl="1" eaLnBrk="1" fontAlgn="auto" hangingPunct="1">
              <a:spcAft>
                <a:spcPts val="0"/>
              </a:spcAft>
              <a:buFont typeface="Wingdings 3" charset="2"/>
              <a:buChar char=""/>
              <a:defRPr/>
            </a:pPr>
            <a:r>
              <a:rPr lang="en-GB" altLang="en-US" dirty="0">
                <a:solidFill>
                  <a:schemeClr val="tx1">
                    <a:lumMod val="75000"/>
                    <a:lumOff val="25000"/>
                  </a:schemeClr>
                </a:solidFill>
              </a:rPr>
              <a:t>“one whole number </a:t>
            </a:r>
            <a:r>
              <a:rPr lang="en-GB" altLang="en-US" dirty="0">
                <a:solidFill>
                  <a:srgbClr val="FF0000"/>
                </a:solidFill>
              </a:rPr>
              <a:t>%d </a:t>
            </a:r>
            <a:r>
              <a:rPr lang="en-GB" altLang="en-US" dirty="0">
                <a:solidFill>
                  <a:schemeClr val="tx1">
                    <a:lumMod val="75000"/>
                    <a:lumOff val="25000"/>
                  </a:schemeClr>
                </a:solidFill>
              </a:rPr>
              <a:t>and a floating point number </a:t>
            </a:r>
            <a:r>
              <a:rPr lang="en-GB" altLang="en-US" dirty="0">
                <a:solidFill>
                  <a:srgbClr val="FF0000"/>
                </a:solidFill>
              </a:rPr>
              <a:t>%f</a:t>
            </a:r>
            <a:r>
              <a:rPr lang="en-GB" altLang="en-US" dirty="0">
                <a:solidFill>
                  <a:schemeClr val="tx1">
                    <a:lumMod val="75000"/>
                    <a:lumOff val="25000"/>
                  </a:schemeClr>
                </a:solidFill>
              </a:rPr>
              <a:t>”</a:t>
            </a:r>
          </a:p>
          <a:p>
            <a:pPr eaLnBrk="1" fontAlgn="auto" hangingPunct="1">
              <a:spcAft>
                <a:spcPts val="0"/>
              </a:spcAft>
              <a:buFont typeface="Wingdings 3" charset="2"/>
              <a:buChar char=""/>
              <a:defRPr/>
            </a:pPr>
            <a:r>
              <a:rPr lang="en-GB" altLang="en-US" i="1" dirty="0">
                <a:solidFill>
                  <a:schemeClr val="tx1">
                    <a:lumMod val="75000"/>
                    <a:lumOff val="25000"/>
                  </a:schemeClr>
                </a:solidFill>
              </a:rPr>
              <a:t>values</a:t>
            </a:r>
            <a:r>
              <a:rPr lang="en-GB" altLang="en-US" dirty="0">
                <a:solidFill>
                  <a:schemeClr val="tx1">
                    <a:lumMod val="75000"/>
                    <a:lumOff val="25000"/>
                  </a:schemeClr>
                </a:solidFill>
              </a:rPr>
              <a:t>:</a:t>
            </a:r>
          </a:p>
          <a:p>
            <a:pPr lvl="1" eaLnBrk="1" fontAlgn="auto" hangingPunct="1">
              <a:spcAft>
                <a:spcPts val="0"/>
              </a:spcAft>
              <a:buFont typeface="Wingdings 3" charset="2"/>
              <a:buChar char=""/>
              <a:defRPr/>
            </a:pPr>
            <a:r>
              <a:rPr lang="en-GB" altLang="en-US" dirty="0">
                <a:solidFill>
                  <a:schemeClr val="tx1">
                    <a:lumMod val="75000"/>
                    <a:lumOff val="25000"/>
                  </a:schemeClr>
                </a:solidFill>
              </a:rPr>
              <a:t>one or more comma separated values  </a:t>
            </a:r>
            <a:br>
              <a:rPr lang="en-GB" altLang="en-US" dirty="0">
                <a:solidFill>
                  <a:schemeClr val="tx1">
                    <a:lumMod val="75000"/>
                    <a:lumOff val="25000"/>
                  </a:schemeClr>
                </a:solidFill>
              </a:rPr>
            </a:br>
            <a:r>
              <a:rPr lang="en-GB" altLang="en-US" dirty="0">
                <a:solidFill>
                  <a:schemeClr val="tx1">
                    <a:lumMod val="75000"/>
                    <a:lumOff val="25000"/>
                  </a:schemeClr>
                </a:solidFill>
              </a:rPr>
              <a:t>variable</a:t>
            </a:r>
            <a:br>
              <a:rPr lang="en-GB" altLang="en-US" dirty="0">
                <a:solidFill>
                  <a:schemeClr val="tx1">
                    <a:lumMod val="75000"/>
                    <a:lumOff val="25000"/>
                  </a:schemeClr>
                </a:solidFill>
              </a:rPr>
            </a:br>
            <a:r>
              <a:rPr lang="en-GB" altLang="en-US" dirty="0">
                <a:solidFill>
                  <a:schemeClr val="tx1">
                    <a:lumMod val="75000"/>
                    <a:lumOff val="25000"/>
                  </a:schemeClr>
                </a:solidFill>
              </a:rPr>
              <a:t>variable1, variable2</a:t>
            </a:r>
          </a:p>
          <a:p>
            <a:pPr eaLnBrk="1" fontAlgn="auto" hangingPunct="1">
              <a:spcAft>
                <a:spcPts val="0"/>
              </a:spcAft>
              <a:buFont typeface="Wingdings 3" charset="2"/>
              <a:buChar char=""/>
              <a:defRPr/>
            </a:pPr>
            <a:endParaRPr lang="en-GB" altLang="en-US" i="1" dirty="0">
              <a:solidFill>
                <a:schemeClr val="tx1">
                  <a:lumMod val="75000"/>
                  <a:lumOff val="25000"/>
                </a:schemeClr>
              </a:solidFill>
            </a:endParaRPr>
          </a:p>
        </p:txBody>
      </p:sp>
      <p:cxnSp>
        <p:nvCxnSpPr>
          <p:cNvPr id="10244" name="Straight Arrow Connector 2">
            <a:extLst>
              <a:ext uri="{FF2B5EF4-FFF2-40B4-BE49-F238E27FC236}">
                <a16:creationId xmlns:a16="http://schemas.microsoft.com/office/drawing/2014/main" id="{7C4D9155-16F2-4077-8224-324F19A9E6D7}"/>
              </a:ext>
            </a:extLst>
          </p:cNvPr>
          <p:cNvCxnSpPr>
            <a:cxnSpLocks noChangeShapeType="1"/>
          </p:cNvCxnSpPr>
          <p:nvPr/>
        </p:nvCxnSpPr>
        <p:spPr bwMode="auto">
          <a:xfrm flipH="1">
            <a:off x="2974975" y="5124450"/>
            <a:ext cx="1243013" cy="0"/>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245" name="TextBox 3">
            <a:extLst>
              <a:ext uri="{FF2B5EF4-FFF2-40B4-BE49-F238E27FC236}">
                <a16:creationId xmlns:a16="http://schemas.microsoft.com/office/drawing/2014/main" id="{9E240345-CA09-458D-B24C-E3EFBDB4589A}"/>
              </a:ext>
            </a:extLst>
          </p:cNvPr>
          <p:cNvSpPr txBox="1">
            <a:spLocks noChangeArrowheads="1"/>
          </p:cNvSpPr>
          <p:nvPr/>
        </p:nvSpPr>
        <p:spPr bwMode="auto">
          <a:xfrm>
            <a:off x="4217988" y="4940300"/>
            <a:ext cx="36083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First and only placeholder value</a:t>
            </a:r>
          </a:p>
        </p:txBody>
      </p:sp>
      <p:cxnSp>
        <p:nvCxnSpPr>
          <p:cNvPr id="10246" name="Straight Arrow Connector 7">
            <a:extLst>
              <a:ext uri="{FF2B5EF4-FFF2-40B4-BE49-F238E27FC236}">
                <a16:creationId xmlns:a16="http://schemas.microsoft.com/office/drawing/2014/main" id="{34A6A1F8-6562-4204-8216-066F4132302F}"/>
              </a:ext>
            </a:extLst>
          </p:cNvPr>
          <p:cNvCxnSpPr>
            <a:cxnSpLocks noChangeShapeType="1"/>
          </p:cNvCxnSpPr>
          <p:nvPr/>
        </p:nvCxnSpPr>
        <p:spPr bwMode="auto">
          <a:xfrm flipV="1">
            <a:off x="2149475" y="5511800"/>
            <a:ext cx="215900" cy="257175"/>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247" name="TextBox 8">
            <a:extLst>
              <a:ext uri="{FF2B5EF4-FFF2-40B4-BE49-F238E27FC236}">
                <a16:creationId xmlns:a16="http://schemas.microsoft.com/office/drawing/2014/main" id="{FD1EBA10-4895-4D71-8151-D35A7A63967B}"/>
              </a:ext>
            </a:extLst>
          </p:cNvPr>
          <p:cNvSpPr txBox="1">
            <a:spLocks noChangeArrowheads="1"/>
          </p:cNvSpPr>
          <p:nvPr/>
        </p:nvSpPr>
        <p:spPr bwMode="auto">
          <a:xfrm>
            <a:off x="461963" y="5678488"/>
            <a:ext cx="25130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First placeholder value</a:t>
            </a:r>
          </a:p>
        </p:txBody>
      </p:sp>
      <p:cxnSp>
        <p:nvCxnSpPr>
          <p:cNvPr id="10248" name="Straight Arrow Connector 11">
            <a:extLst>
              <a:ext uri="{FF2B5EF4-FFF2-40B4-BE49-F238E27FC236}">
                <a16:creationId xmlns:a16="http://schemas.microsoft.com/office/drawing/2014/main" id="{016B35FD-F569-41C7-A516-5E7EC811C7E7}"/>
              </a:ext>
            </a:extLst>
          </p:cNvPr>
          <p:cNvCxnSpPr>
            <a:cxnSpLocks noChangeShapeType="1"/>
          </p:cNvCxnSpPr>
          <p:nvPr/>
        </p:nvCxnSpPr>
        <p:spPr bwMode="auto">
          <a:xfrm flipH="1" flipV="1">
            <a:off x="3578225" y="5511800"/>
            <a:ext cx="209550" cy="257175"/>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249" name="TextBox 12">
            <a:extLst>
              <a:ext uri="{FF2B5EF4-FFF2-40B4-BE49-F238E27FC236}">
                <a16:creationId xmlns:a16="http://schemas.microsoft.com/office/drawing/2014/main" id="{B9BDCBEE-8604-4D70-8641-9C0F19573542}"/>
              </a:ext>
            </a:extLst>
          </p:cNvPr>
          <p:cNvSpPr txBox="1">
            <a:spLocks noChangeArrowheads="1"/>
          </p:cNvSpPr>
          <p:nvPr/>
        </p:nvSpPr>
        <p:spPr bwMode="auto">
          <a:xfrm>
            <a:off x="2968625" y="5678488"/>
            <a:ext cx="28892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Second placeholder value</a:t>
            </a:r>
          </a:p>
        </p:txBody>
      </p:sp>
      <p:sp>
        <p:nvSpPr>
          <p:cNvPr id="10250" name="TextBox 1">
            <a:extLst>
              <a:ext uri="{FF2B5EF4-FFF2-40B4-BE49-F238E27FC236}">
                <a16:creationId xmlns:a16="http://schemas.microsoft.com/office/drawing/2014/main" id="{25433423-15AE-4192-A923-C306D91990E6}"/>
              </a:ext>
            </a:extLst>
          </p:cNvPr>
          <p:cNvSpPr txBox="1">
            <a:spLocks noChangeArrowheads="1"/>
          </p:cNvSpPr>
          <p:nvPr/>
        </p:nvSpPr>
        <p:spPr bwMode="auto">
          <a:xfrm>
            <a:off x="6194425" y="2886075"/>
            <a:ext cx="24796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Place holders (%) where values will be inserted</a:t>
            </a:r>
          </a:p>
        </p:txBody>
      </p:sp>
      <p:cxnSp>
        <p:nvCxnSpPr>
          <p:cNvPr id="10251" name="Straight Arrow Connector 3">
            <a:extLst>
              <a:ext uri="{FF2B5EF4-FFF2-40B4-BE49-F238E27FC236}">
                <a16:creationId xmlns:a16="http://schemas.microsoft.com/office/drawing/2014/main" id="{C4F60540-AE12-4823-993A-5CBDE8405220}"/>
              </a:ext>
            </a:extLst>
          </p:cNvPr>
          <p:cNvCxnSpPr>
            <a:cxnSpLocks noChangeShapeType="1"/>
          </p:cNvCxnSpPr>
          <p:nvPr/>
        </p:nvCxnSpPr>
        <p:spPr bwMode="auto">
          <a:xfrm flipH="1">
            <a:off x="3246438" y="3402013"/>
            <a:ext cx="2857500" cy="312737"/>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252" name="Straight Arrow Connector 5">
            <a:extLst>
              <a:ext uri="{FF2B5EF4-FFF2-40B4-BE49-F238E27FC236}">
                <a16:creationId xmlns:a16="http://schemas.microsoft.com/office/drawing/2014/main" id="{446D3A27-FD20-4FAB-BB8F-3A8C9535BA4E}"/>
              </a:ext>
            </a:extLst>
          </p:cNvPr>
          <p:cNvCxnSpPr>
            <a:cxnSpLocks noChangeShapeType="1"/>
          </p:cNvCxnSpPr>
          <p:nvPr/>
        </p:nvCxnSpPr>
        <p:spPr bwMode="auto">
          <a:xfrm flipH="1">
            <a:off x="4217988" y="3559175"/>
            <a:ext cx="1885950" cy="411163"/>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253" name="Straight Arrow Connector 7">
            <a:extLst>
              <a:ext uri="{FF2B5EF4-FFF2-40B4-BE49-F238E27FC236}">
                <a16:creationId xmlns:a16="http://schemas.microsoft.com/office/drawing/2014/main" id="{8EFF5C36-BA73-4867-9F94-BCCE85C3D5BB}"/>
              </a:ext>
            </a:extLst>
          </p:cNvPr>
          <p:cNvCxnSpPr>
            <a:cxnSpLocks noChangeShapeType="1"/>
          </p:cNvCxnSpPr>
          <p:nvPr/>
        </p:nvCxnSpPr>
        <p:spPr bwMode="auto">
          <a:xfrm>
            <a:off x="6977063" y="3714750"/>
            <a:ext cx="198437" cy="258763"/>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254" name="TextBox 8">
            <a:extLst>
              <a:ext uri="{FF2B5EF4-FFF2-40B4-BE49-F238E27FC236}">
                <a16:creationId xmlns:a16="http://schemas.microsoft.com/office/drawing/2014/main" id="{5BB53632-E9AE-44A7-A79E-B67CAD5E9B77}"/>
              </a:ext>
            </a:extLst>
          </p:cNvPr>
          <p:cNvSpPr txBox="1">
            <a:spLocks noChangeArrowheads="1"/>
          </p:cNvSpPr>
          <p:nvPr/>
        </p:nvSpPr>
        <p:spPr bwMode="auto">
          <a:xfrm>
            <a:off x="5329238" y="841375"/>
            <a:ext cx="32575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For Windows new line is slash </a:t>
            </a:r>
            <a:r>
              <a:rPr lang="en-GB" altLang="en-US" b="1">
                <a:solidFill>
                  <a:schemeClr val="tx1"/>
                </a:solidFill>
                <a:latin typeface="Helvetica" panose="020B0604020202020204" pitchFamily="34" charset="0"/>
              </a:rPr>
              <a:t>r</a:t>
            </a:r>
            <a:r>
              <a:rPr lang="en-GB" altLang="en-US">
                <a:solidFill>
                  <a:schemeClr val="tx1"/>
                </a:solidFill>
                <a:latin typeface="Helvetica" panose="020B0604020202020204" pitchFamily="34" charset="0"/>
              </a:rPr>
              <a:t> and slash </a:t>
            </a:r>
            <a:r>
              <a:rPr lang="en-GB" altLang="en-US" b="1">
                <a:solidFill>
                  <a:schemeClr val="tx1"/>
                </a:solidFill>
                <a:latin typeface="Helvetica" panose="020B0604020202020204" pitchFamily="34" charset="0"/>
              </a:rPr>
              <a:t>n</a:t>
            </a:r>
            <a:r>
              <a:rPr lang="en-GB" altLang="en-US">
                <a:solidFill>
                  <a:schemeClr val="tx1"/>
                </a:solidFill>
                <a:latin typeface="Helvetica" panose="020B0604020202020204" pitchFamily="34" charset="0"/>
              </a:rPr>
              <a:t> </a:t>
            </a:r>
            <a:br>
              <a:rPr lang="en-GB" altLang="en-US">
                <a:solidFill>
                  <a:schemeClr val="tx1"/>
                </a:solidFill>
                <a:latin typeface="Helvetica" panose="020B0604020202020204" pitchFamily="34" charset="0"/>
              </a:rPr>
            </a:br>
            <a:r>
              <a:rPr lang="en-GB" altLang="en-US">
                <a:solidFill>
                  <a:schemeClr val="tx1"/>
                </a:solidFill>
                <a:latin typeface="Helvetica" panose="020B0604020202020204" pitchFamily="34" charset="0"/>
              </a:rPr>
              <a:t>… for Unix just slash </a:t>
            </a:r>
            <a:r>
              <a:rPr lang="en-GB" altLang="en-US" b="1">
                <a:solidFill>
                  <a:schemeClr val="tx1"/>
                </a:solidFill>
                <a:latin typeface="Helvetica" panose="020B0604020202020204" pitchFamily="34" charset="0"/>
              </a:rPr>
              <a:t>n </a:t>
            </a:r>
            <a:r>
              <a:rPr lang="en-GB" altLang="en-US">
                <a:solidFill>
                  <a:schemeClr val="tx1"/>
                </a:solidFill>
                <a:latin typeface="Helvetica" panose="020B0604020202020204" pitchFamily="34" charset="0"/>
              </a:rPr>
              <a:t>(though /r/n doesn’t matter)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92717782-B4B8-4F7B-BA2A-AFFAC42FFFDD}"/>
              </a:ext>
            </a:extLst>
          </p:cNvPr>
          <p:cNvSpPr>
            <a:spLocks noGrp="1"/>
          </p:cNvSpPr>
          <p:nvPr>
            <p:ph type="title"/>
          </p:nvPr>
        </p:nvSpPr>
        <p:spPr/>
        <p:txBody>
          <a:bodyPr/>
          <a:lstStyle/>
          <a:p>
            <a:pPr eaLnBrk="1" hangingPunct="1"/>
            <a:r>
              <a:rPr lang="en-GB" altLang="en-US"/>
              <a:t>Conversion-Characters</a:t>
            </a:r>
          </a:p>
        </p:txBody>
      </p:sp>
      <p:graphicFrame>
        <p:nvGraphicFramePr>
          <p:cNvPr id="5" name="Table 4">
            <a:extLst>
              <a:ext uri="{FF2B5EF4-FFF2-40B4-BE49-F238E27FC236}">
                <a16:creationId xmlns:a16="http://schemas.microsoft.com/office/drawing/2014/main" id="{567733EC-27CD-4A6E-8FB7-D99254360685}"/>
              </a:ext>
            </a:extLst>
          </p:cNvPr>
          <p:cNvGraphicFramePr>
            <a:graphicFrameLocks noGrp="1"/>
          </p:cNvGraphicFramePr>
          <p:nvPr>
            <p:extLst>
              <p:ext uri="{D42A27DB-BD31-4B8C-83A1-F6EECF244321}">
                <p14:modId xmlns:p14="http://schemas.microsoft.com/office/powerpoint/2010/main" val="3912767685"/>
              </p:ext>
            </p:extLst>
          </p:nvPr>
        </p:nvGraphicFramePr>
        <p:xfrm>
          <a:off x="461963" y="1208088"/>
          <a:ext cx="8294687" cy="3574878"/>
        </p:xfrm>
        <a:graphic>
          <a:graphicData uri="http://schemas.openxmlformats.org/drawingml/2006/table">
            <a:tbl>
              <a:tblPr firstRow="1" bandRow="1">
                <a:tableStyleId>{5940675A-B579-460E-94D1-54222C63F5DA}</a:tableStyleId>
              </a:tblPr>
              <a:tblGrid>
                <a:gridCol w="638915">
                  <a:extLst>
                    <a:ext uri="{9D8B030D-6E8A-4147-A177-3AD203B41FA5}">
                      <a16:colId xmlns:a16="http://schemas.microsoft.com/office/drawing/2014/main" val="20000"/>
                    </a:ext>
                  </a:extLst>
                </a:gridCol>
                <a:gridCol w="2359364">
                  <a:extLst>
                    <a:ext uri="{9D8B030D-6E8A-4147-A177-3AD203B41FA5}">
                      <a16:colId xmlns:a16="http://schemas.microsoft.com/office/drawing/2014/main" val="20001"/>
                    </a:ext>
                  </a:extLst>
                </a:gridCol>
                <a:gridCol w="5296408">
                  <a:extLst>
                    <a:ext uri="{9D8B030D-6E8A-4147-A177-3AD203B41FA5}">
                      <a16:colId xmlns:a16="http://schemas.microsoft.com/office/drawing/2014/main" val="20002"/>
                    </a:ext>
                  </a:extLst>
                </a:gridCol>
              </a:tblGrid>
              <a:tr h="370355">
                <a:tc>
                  <a:txBody>
                    <a:bodyPr/>
                    <a:lstStyle/>
                    <a:p>
                      <a:r>
                        <a:rPr lang="en-GB" sz="1800" dirty="0"/>
                        <a:t>d</a:t>
                      </a:r>
                    </a:p>
                  </a:txBody>
                  <a:tcPr marL="91431" marR="91431" marT="45661" marB="45661"/>
                </a:tc>
                <a:tc>
                  <a:txBody>
                    <a:bodyPr/>
                    <a:lstStyle/>
                    <a:p>
                      <a:r>
                        <a:rPr lang="en-GB" sz="1800" dirty="0"/>
                        <a:t>decimal integer </a:t>
                      </a:r>
                    </a:p>
                  </a:txBody>
                  <a:tcPr marL="91431" marR="91431" marT="45661" marB="45661"/>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a:t>[byte, short, </a:t>
                      </a:r>
                      <a:r>
                        <a:rPr lang="en-GB" sz="1800" dirty="0" err="1"/>
                        <a:t>int</a:t>
                      </a:r>
                      <a:r>
                        <a:rPr lang="en-GB" sz="1800" dirty="0"/>
                        <a:t>, long]</a:t>
                      </a:r>
                    </a:p>
                  </a:txBody>
                  <a:tcPr marL="91431" marR="91431" marT="45661" marB="45661"/>
                </a:tc>
                <a:extLst>
                  <a:ext uri="{0D108BD9-81ED-4DB2-BD59-A6C34878D82A}">
                    <a16:rowId xmlns:a16="http://schemas.microsoft.com/office/drawing/2014/main" val="10000"/>
                  </a:ext>
                </a:extLst>
              </a:tr>
              <a:tr h="639925">
                <a:tc>
                  <a:txBody>
                    <a:bodyPr/>
                    <a:lstStyle/>
                    <a:p>
                      <a:r>
                        <a:rPr lang="en-GB" sz="1800" dirty="0"/>
                        <a:t>f</a:t>
                      </a:r>
                    </a:p>
                  </a:txBody>
                  <a:tcPr marL="91431" marR="91431" marT="45661" marB="45661"/>
                </a:tc>
                <a:tc>
                  <a:txBody>
                    <a:bodyPr/>
                    <a:lstStyle/>
                    <a:p>
                      <a:r>
                        <a:rPr lang="en-GB" sz="1800" dirty="0"/>
                        <a:t>floating-point number </a:t>
                      </a:r>
                    </a:p>
                  </a:txBody>
                  <a:tcPr marL="91431" marR="91431" marT="45661" marB="45661"/>
                </a:tc>
                <a:tc>
                  <a:txBody>
                    <a:bodyPr/>
                    <a:lstStyle/>
                    <a:p>
                      <a:r>
                        <a:rPr lang="en-GB" sz="1800" dirty="0"/>
                        <a:t>[float, double]</a:t>
                      </a:r>
                    </a:p>
                  </a:txBody>
                  <a:tcPr marL="91431" marR="91431" marT="45661" marB="45661"/>
                </a:tc>
                <a:extLst>
                  <a:ext uri="{0D108BD9-81ED-4DB2-BD59-A6C34878D82A}">
                    <a16:rowId xmlns:a16="http://schemas.microsoft.com/office/drawing/2014/main" val="10001"/>
                  </a:ext>
                </a:extLst>
              </a:tr>
              <a:tr h="370355">
                <a:tc>
                  <a:txBody>
                    <a:bodyPr/>
                    <a:lstStyle/>
                    <a:p>
                      <a:r>
                        <a:rPr lang="en-GB" sz="1800" dirty="0"/>
                        <a:t>c</a:t>
                      </a:r>
                    </a:p>
                  </a:txBody>
                  <a:tcPr marL="91431" marR="91431" marT="45661" marB="45661"/>
                </a:tc>
                <a:tc>
                  <a:txBody>
                    <a:bodyPr/>
                    <a:lstStyle/>
                    <a:p>
                      <a:r>
                        <a:rPr lang="en-GB" sz="1800" dirty="0"/>
                        <a:t>character</a:t>
                      </a:r>
                    </a:p>
                  </a:txBody>
                  <a:tcPr marL="91431" marR="91431" marT="45661" marB="45661"/>
                </a:tc>
                <a:tc>
                  <a:txBody>
                    <a:bodyPr/>
                    <a:lstStyle/>
                    <a:p>
                      <a:r>
                        <a:rPr lang="en-GB" sz="1800" dirty="0"/>
                        <a:t>Capital C will uppercase the letter</a:t>
                      </a:r>
                    </a:p>
                  </a:txBody>
                  <a:tcPr marL="91431" marR="91431" marT="45661" marB="45661"/>
                </a:tc>
                <a:extLst>
                  <a:ext uri="{0D108BD9-81ED-4DB2-BD59-A6C34878D82A}">
                    <a16:rowId xmlns:a16="http://schemas.microsoft.com/office/drawing/2014/main" val="10002"/>
                  </a:ext>
                </a:extLst>
              </a:tr>
              <a:tr h="639925">
                <a:tc>
                  <a:txBody>
                    <a:bodyPr/>
                    <a:lstStyle/>
                    <a:p>
                      <a:r>
                        <a:rPr lang="en-GB" sz="1800" dirty="0"/>
                        <a:t>s</a:t>
                      </a:r>
                    </a:p>
                  </a:txBody>
                  <a:tcPr marL="91431" marR="91431" marT="45661" marB="45661"/>
                </a:tc>
                <a:tc>
                  <a:txBody>
                    <a:bodyPr/>
                    <a:lstStyle/>
                    <a:p>
                      <a:r>
                        <a:rPr lang="en-GB" sz="1800" dirty="0"/>
                        <a:t>string</a:t>
                      </a:r>
                    </a:p>
                  </a:txBody>
                  <a:tcPr marL="91431" marR="91431" marT="45661" marB="45661"/>
                </a:tc>
                <a:tc>
                  <a:txBody>
                    <a:bodyPr/>
                    <a:lstStyle/>
                    <a:p>
                      <a:r>
                        <a:rPr lang="en-GB" sz="1800" dirty="0"/>
                        <a:t>Capital S will uppercase all the letters in the string</a:t>
                      </a:r>
                    </a:p>
                  </a:txBody>
                  <a:tcPr marL="91431" marR="91431" marT="45661" marB="45661"/>
                </a:tc>
                <a:extLst>
                  <a:ext uri="{0D108BD9-81ED-4DB2-BD59-A6C34878D82A}">
                    <a16:rowId xmlns:a16="http://schemas.microsoft.com/office/drawing/2014/main" val="10003"/>
                  </a:ext>
                </a:extLst>
              </a:tr>
              <a:tr h="639925">
                <a:tc>
                  <a:txBody>
                    <a:bodyPr/>
                    <a:lstStyle/>
                    <a:p>
                      <a:r>
                        <a:rPr lang="en-GB" sz="1800" dirty="0"/>
                        <a:t>h</a:t>
                      </a:r>
                    </a:p>
                  </a:txBody>
                  <a:tcPr marL="91431" marR="91431" marT="45661" marB="45661"/>
                </a:tc>
                <a:tc>
                  <a:txBody>
                    <a:bodyPr/>
                    <a:lstStyle/>
                    <a:p>
                      <a:r>
                        <a:rPr lang="en-GB" sz="1800" dirty="0" err="1"/>
                        <a:t>hashcode</a:t>
                      </a:r>
                      <a:endParaRPr lang="en-GB" sz="1800" dirty="0"/>
                    </a:p>
                  </a:txBody>
                  <a:tcPr marL="91431" marR="91431" marT="45661" marB="45661"/>
                </a:tc>
                <a:tc>
                  <a:txBody>
                    <a:bodyPr/>
                    <a:lstStyle/>
                    <a:p>
                      <a:r>
                        <a:rPr lang="en-GB" sz="1800" dirty="0"/>
                        <a:t>A </a:t>
                      </a:r>
                      <a:r>
                        <a:rPr lang="en-GB" sz="1800" dirty="0" err="1"/>
                        <a:t>hashcode</a:t>
                      </a:r>
                      <a:r>
                        <a:rPr lang="en-GB" sz="1800" dirty="0"/>
                        <a:t> is like an address. This is useful for printing a reference</a:t>
                      </a:r>
                    </a:p>
                  </a:txBody>
                  <a:tcPr marL="91431" marR="91431" marT="45661" marB="45661"/>
                </a:tc>
                <a:extLst>
                  <a:ext uri="{0D108BD9-81ED-4DB2-BD59-A6C34878D82A}">
                    <a16:rowId xmlns:a16="http://schemas.microsoft.com/office/drawing/2014/main" val="10004"/>
                  </a:ext>
                </a:extLst>
              </a:tr>
              <a:tr h="639925">
                <a:tc>
                  <a:txBody>
                    <a:bodyPr/>
                    <a:lstStyle/>
                    <a:p>
                      <a:r>
                        <a:rPr lang="en-GB" sz="1800" dirty="0"/>
                        <a:t>n</a:t>
                      </a:r>
                    </a:p>
                  </a:txBody>
                  <a:tcPr marL="91431" marR="91431" marT="45661" marB="45661"/>
                </a:tc>
                <a:tc>
                  <a:txBody>
                    <a:bodyPr/>
                    <a:lstStyle/>
                    <a:p>
                      <a:r>
                        <a:rPr lang="en-GB" sz="1800" dirty="0"/>
                        <a:t>newline</a:t>
                      </a:r>
                    </a:p>
                  </a:txBody>
                  <a:tcPr marL="91431" marR="91431" marT="45661" marB="45661"/>
                </a:tc>
                <a:tc>
                  <a:txBody>
                    <a:bodyPr/>
                    <a:lstStyle/>
                    <a:p>
                      <a:r>
                        <a:rPr lang="en-GB" sz="1800" dirty="0"/>
                        <a:t>Platform specific newline character- you can use %n instead of \n for greater compatibility, but almost nobody does</a:t>
                      </a:r>
                    </a:p>
                  </a:txBody>
                  <a:tcPr marL="91431" marR="91431" marT="45661" marB="45661"/>
                </a:tc>
                <a:extLst>
                  <a:ext uri="{0D108BD9-81ED-4DB2-BD59-A6C34878D82A}">
                    <a16:rowId xmlns:a16="http://schemas.microsoft.com/office/drawing/2014/main" val="10005"/>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02E1F76-305B-4382-B9DC-B5C5B1045324}"/>
              </a:ext>
            </a:extLst>
          </p:cNvPr>
          <p:cNvSpPr>
            <a:spLocks noGrp="1"/>
          </p:cNvSpPr>
          <p:nvPr>
            <p:ph type="title"/>
          </p:nvPr>
        </p:nvSpPr>
        <p:spPr>
          <a:xfrm>
            <a:off x="642938" y="257175"/>
            <a:ext cx="6348412" cy="1320800"/>
          </a:xfrm>
        </p:spPr>
        <p:txBody>
          <a:bodyPr/>
          <a:lstStyle/>
          <a:p>
            <a:pPr eaLnBrk="1" hangingPunct="1"/>
            <a:r>
              <a:rPr lang="en-GB" altLang="en-US"/>
              <a:t>Examples</a:t>
            </a:r>
          </a:p>
        </p:txBody>
      </p:sp>
      <p:sp>
        <p:nvSpPr>
          <p:cNvPr id="12291" name="Content Placeholder 2">
            <a:extLst>
              <a:ext uri="{FF2B5EF4-FFF2-40B4-BE49-F238E27FC236}">
                <a16:creationId xmlns:a16="http://schemas.microsoft.com/office/drawing/2014/main" id="{F9C5634D-3CB7-4EF7-A386-CE361899D5E3}"/>
              </a:ext>
            </a:extLst>
          </p:cNvPr>
          <p:cNvSpPr>
            <a:spLocks noGrp="1"/>
          </p:cNvSpPr>
          <p:nvPr>
            <p:ph idx="1"/>
          </p:nvPr>
        </p:nvSpPr>
        <p:spPr>
          <a:xfrm>
            <a:off x="1047750" y="1012825"/>
            <a:ext cx="7816850" cy="4826000"/>
          </a:xfrm>
        </p:spPr>
        <p:txBody>
          <a:bodyPr/>
          <a:lstStyle/>
          <a:p>
            <a:pPr eaLnBrk="1" hangingPunct="1"/>
            <a:r>
              <a:rPr lang="en-GB" altLang="en-US" dirty="0" err="1"/>
              <a:t>System.out.printf</a:t>
            </a:r>
            <a:r>
              <a:rPr lang="en-GB" altLang="en-US" dirty="0"/>
              <a:t>(“Hi there\n”);</a:t>
            </a:r>
          </a:p>
          <a:p>
            <a:pPr eaLnBrk="1" hangingPunct="1"/>
            <a:endParaRPr lang="en-GB" altLang="en-US" dirty="0"/>
          </a:p>
          <a:p>
            <a:pPr eaLnBrk="1" hangingPunct="1"/>
            <a:r>
              <a:rPr lang="en-GB" altLang="en-US" dirty="0" err="1"/>
              <a:t>System.out.printf</a:t>
            </a:r>
            <a:r>
              <a:rPr lang="en-GB" altLang="en-US" dirty="0"/>
              <a:t>(“One\n”);</a:t>
            </a:r>
            <a:br>
              <a:rPr lang="en-GB" altLang="en-US" dirty="0"/>
            </a:br>
            <a:r>
              <a:rPr lang="en-GB" altLang="en-US" dirty="0" err="1"/>
              <a:t>System.out.printf</a:t>
            </a:r>
            <a:r>
              <a:rPr lang="en-GB" altLang="en-US" dirty="0"/>
              <a:t>(“Two\n”);</a:t>
            </a:r>
          </a:p>
          <a:p>
            <a:pPr eaLnBrk="1" hangingPunct="1"/>
            <a:endParaRPr lang="en-GB" altLang="en-US" dirty="0"/>
          </a:p>
          <a:p>
            <a:pPr eaLnBrk="1" hangingPunct="1"/>
            <a:r>
              <a:rPr lang="en-GB" altLang="en-US" dirty="0"/>
              <a:t>int number = 9;</a:t>
            </a:r>
            <a:br>
              <a:rPr lang="en-GB" altLang="en-US" dirty="0"/>
            </a:br>
            <a:r>
              <a:rPr lang="en-GB" altLang="en-US" dirty="0" err="1"/>
              <a:t>System.out.printf</a:t>
            </a:r>
            <a:r>
              <a:rPr lang="en-GB" altLang="en-US" dirty="0"/>
              <a:t>(“The value = %d\n”, number);</a:t>
            </a:r>
          </a:p>
          <a:p>
            <a:pPr eaLnBrk="1" hangingPunct="1"/>
            <a:endParaRPr lang="en-GB" altLang="en-US" dirty="0"/>
          </a:p>
          <a:p>
            <a:pPr eaLnBrk="1" hangingPunct="1"/>
            <a:r>
              <a:rPr lang="en-GB" altLang="en-US" dirty="0"/>
              <a:t>String text = “Hi”;</a:t>
            </a:r>
            <a:br>
              <a:rPr lang="en-GB" altLang="en-US" dirty="0"/>
            </a:br>
            <a:r>
              <a:rPr lang="en-GB" altLang="en-US" dirty="0"/>
              <a:t>double number = 4.5;</a:t>
            </a:r>
            <a:br>
              <a:rPr lang="en-GB" altLang="en-US" dirty="0"/>
            </a:br>
            <a:r>
              <a:rPr lang="en-GB" altLang="en-US" dirty="0" err="1"/>
              <a:t>System.out.printf</a:t>
            </a:r>
            <a:r>
              <a:rPr lang="en-GB" altLang="en-US" dirty="0"/>
              <a:t>(“Text is %s and number is %f\n”, </a:t>
            </a:r>
            <a:br>
              <a:rPr lang="en-GB" altLang="en-US" dirty="0"/>
            </a:br>
            <a:r>
              <a:rPr lang="en-GB" altLang="en-US" dirty="0"/>
              <a:t>			text, </a:t>
            </a:r>
            <a:br>
              <a:rPr lang="en-GB" altLang="en-US" dirty="0"/>
            </a:br>
            <a:r>
              <a:rPr lang="en-GB" altLang="en-US" dirty="0"/>
              <a:t>			number);</a:t>
            </a:r>
          </a:p>
        </p:txBody>
      </p:sp>
      <p:sp>
        <p:nvSpPr>
          <p:cNvPr id="12292" name="TextBox 1">
            <a:extLst>
              <a:ext uri="{FF2B5EF4-FFF2-40B4-BE49-F238E27FC236}">
                <a16:creationId xmlns:a16="http://schemas.microsoft.com/office/drawing/2014/main" id="{A9585612-98CB-4BC1-A8A8-029637276278}"/>
              </a:ext>
            </a:extLst>
          </p:cNvPr>
          <p:cNvSpPr txBox="1">
            <a:spLocks noChangeArrowheads="1"/>
          </p:cNvSpPr>
          <p:nvPr/>
        </p:nvSpPr>
        <p:spPr bwMode="auto">
          <a:xfrm>
            <a:off x="257175" y="5545138"/>
            <a:ext cx="34925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Whitespace is ignored, so you can put in returns to make code more readable</a:t>
            </a:r>
          </a:p>
        </p:txBody>
      </p:sp>
      <p:sp>
        <p:nvSpPr>
          <p:cNvPr id="12293" name="TextBox 2">
            <a:extLst>
              <a:ext uri="{FF2B5EF4-FFF2-40B4-BE49-F238E27FC236}">
                <a16:creationId xmlns:a16="http://schemas.microsoft.com/office/drawing/2014/main" id="{CC43D0D5-D119-49C1-8020-5A3DEDEBFD5B}"/>
              </a:ext>
            </a:extLst>
          </p:cNvPr>
          <p:cNvSpPr txBox="1">
            <a:spLocks noChangeArrowheads="1"/>
          </p:cNvSpPr>
          <p:nvPr/>
        </p:nvSpPr>
        <p:spPr bwMode="auto">
          <a:xfrm>
            <a:off x="4087813" y="4233863"/>
            <a:ext cx="5619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dirty="0">
                <a:solidFill>
                  <a:srgbClr val="FF0000"/>
                </a:solidFill>
                <a:latin typeface="Helvetica" panose="020B0604020202020204" pitchFamily="34" charset="0"/>
              </a:rPr>
              <a:t>“Hi”</a:t>
            </a:r>
          </a:p>
        </p:txBody>
      </p:sp>
      <p:sp>
        <p:nvSpPr>
          <p:cNvPr id="12294" name="TextBox 6">
            <a:extLst>
              <a:ext uri="{FF2B5EF4-FFF2-40B4-BE49-F238E27FC236}">
                <a16:creationId xmlns:a16="http://schemas.microsoft.com/office/drawing/2014/main" id="{5A8ACA6B-8718-42E1-976D-FDDE37DD9DD1}"/>
              </a:ext>
            </a:extLst>
          </p:cNvPr>
          <p:cNvSpPr txBox="1">
            <a:spLocks noChangeArrowheads="1"/>
          </p:cNvSpPr>
          <p:nvPr/>
        </p:nvSpPr>
        <p:spPr bwMode="auto">
          <a:xfrm>
            <a:off x="5867400" y="4232275"/>
            <a:ext cx="5048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dirty="0">
                <a:solidFill>
                  <a:srgbClr val="FF0000"/>
                </a:solidFill>
                <a:latin typeface="Helvetica" panose="020B0604020202020204" pitchFamily="34" charset="0"/>
              </a:rPr>
              <a:t>4.5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0290C93-7A0D-4C3B-BE07-12206EC18EED}"/>
              </a:ext>
            </a:extLst>
          </p:cNvPr>
          <p:cNvSpPr>
            <a:spLocks noGrp="1"/>
          </p:cNvSpPr>
          <p:nvPr>
            <p:ph type="title"/>
          </p:nvPr>
        </p:nvSpPr>
        <p:spPr/>
        <p:txBody>
          <a:bodyPr/>
          <a:lstStyle/>
          <a:p>
            <a:pPr eaLnBrk="1" hangingPunct="1"/>
            <a:r>
              <a:rPr lang="en-GB" altLang="en-US" dirty="0"/>
              <a:t>Questions (that you can test)</a:t>
            </a:r>
          </a:p>
        </p:txBody>
      </p:sp>
      <p:sp>
        <p:nvSpPr>
          <p:cNvPr id="13315" name="Content Placeholder 2">
            <a:extLst>
              <a:ext uri="{FF2B5EF4-FFF2-40B4-BE49-F238E27FC236}">
                <a16:creationId xmlns:a16="http://schemas.microsoft.com/office/drawing/2014/main" id="{F0D26A53-6471-4A69-B5B2-DBAF83468769}"/>
              </a:ext>
            </a:extLst>
          </p:cNvPr>
          <p:cNvSpPr>
            <a:spLocks noGrp="1"/>
          </p:cNvSpPr>
          <p:nvPr>
            <p:ph idx="1"/>
          </p:nvPr>
        </p:nvSpPr>
        <p:spPr/>
        <p:txBody>
          <a:bodyPr/>
          <a:lstStyle/>
          <a:p>
            <a:pPr eaLnBrk="1" hangingPunct="1"/>
            <a:r>
              <a:rPr lang="en-GB" altLang="en-US" dirty="0"/>
              <a:t>What if, in the last example, you swap the %s and %f?</a:t>
            </a:r>
          </a:p>
          <a:p>
            <a:pPr eaLnBrk="1" hangingPunct="1"/>
            <a:r>
              <a:rPr lang="en-GB" altLang="en-US" dirty="0"/>
              <a:t>What happens if you leave out the \n at the end of the text being printed?</a:t>
            </a:r>
          </a:p>
          <a:p>
            <a:pPr eaLnBrk="1" hangingPunct="1"/>
            <a:r>
              <a:rPr lang="en-GB" altLang="en-US" dirty="0"/>
              <a:t>What if you put \n in the middle of the text?</a:t>
            </a:r>
          </a:p>
          <a:p>
            <a:pPr eaLnBrk="1" hangingPunct="1"/>
            <a:endParaRPr lang="en-GB" altLang="en-US" dirty="0"/>
          </a:p>
          <a:p>
            <a:pPr eaLnBrk="1" hangingPunct="1"/>
            <a:endParaRPr lang="en-GB" altLang="en-US" dirty="0"/>
          </a:p>
          <a:p>
            <a:pPr eaLnBrk="1" hangingPunct="1"/>
            <a:endParaRPr lang="en-GB" altLang="en-US" dirty="0"/>
          </a:p>
          <a:p>
            <a:pPr eaLnBrk="1" hangingPunct="1"/>
            <a:r>
              <a:rPr lang="en-GB" altLang="en-US" dirty="0"/>
              <a:t>Note: there are several other ways to print text – a few of which I’ll show you later in the module. This one was picked not because it’s the most practical, but because it’s a useful learning tool to force you to think about your data types.</a:t>
            </a:r>
          </a:p>
          <a:p>
            <a:pPr eaLnBrk="1" hangingPunct="1"/>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4DDE436-DB5D-4B7C-996D-0E386EF9959E}"/>
              </a:ext>
            </a:extLst>
          </p:cNvPr>
          <p:cNvSpPr>
            <a:spLocks noGrp="1"/>
          </p:cNvSpPr>
          <p:nvPr>
            <p:ph type="title"/>
          </p:nvPr>
        </p:nvSpPr>
        <p:spPr/>
        <p:txBody>
          <a:bodyPr/>
          <a:lstStyle/>
          <a:p>
            <a:pPr eaLnBrk="1" hangingPunct="1"/>
            <a:r>
              <a:rPr lang="en-GB" altLang="en-US"/>
              <a:t>Input Text Pattern</a:t>
            </a:r>
          </a:p>
        </p:txBody>
      </p:sp>
      <p:sp>
        <p:nvSpPr>
          <p:cNvPr id="12291" name="Content Placeholder 2">
            <a:extLst>
              <a:ext uri="{FF2B5EF4-FFF2-40B4-BE49-F238E27FC236}">
                <a16:creationId xmlns:a16="http://schemas.microsoft.com/office/drawing/2014/main" id="{612FE0FC-9866-4371-B836-7D05F77A264D}"/>
              </a:ext>
            </a:extLst>
          </p:cNvPr>
          <p:cNvSpPr>
            <a:spLocks noGrp="1"/>
          </p:cNvSpPr>
          <p:nvPr>
            <p:ph idx="1"/>
          </p:nvPr>
        </p:nvSpPr>
        <p:spPr>
          <a:xfrm>
            <a:off x="1039812" y="1270000"/>
            <a:ext cx="7494587" cy="4937125"/>
          </a:xfrm>
        </p:spPr>
        <p:txBody>
          <a:bodyPr rtlCol="0">
            <a:normAutofit fontScale="85000" lnSpcReduction="10000"/>
          </a:bodyPr>
          <a:lstStyle/>
          <a:p>
            <a:pPr eaLnBrk="1" fontAlgn="auto" hangingPunct="1">
              <a:spcAft>
                <a:spcPts val="0"/>
              </a:spcAft>
              <a:buFont typeface="Wingdings 3" charset="2"/>
              <a:buChar char=""/>
              <a:defRPr/>
            </a:pPr>
            <a:r>
              <a:rPr lang="en-GB" altLang="en-US" dirty="0">
                <a:solidFill>
                  <a:schemeClr val="tx1">
                    <a:lumMod val="75000"/>
                    <a:lumOff val="25000"/>
                  </a:schemeClr>
                </a:solidFill>
              </a:rPr>
              <a:t>We will make use of a class called Scanner – this is part of </a:t>
            </a:r>
            <a:r>
              <a:rPr lang="en-GB" altLang="en-US" i="1" dirty="0">
                <a:solidFill>
                  <a:schemeClr val="tx1">
                    <a:lumMod val="75000"/>
                    <a:lumOff val="25000"/>
                  </a:schemeClr>
                </a:solidFill>
              </a:rPr>
              <a:t>the magic code</a:t>
            </a: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i="1" dirty="0">
              <a:solidFill>
                <a:schemeClr val="tx1">
                  <a:lumMod val="75000"/>
                  <a:lumOff val="25000"/>
                </a:schemeClr>
              </a:solidFill>
            </a:endParaRPr>
          </a:p>
          <a:p>
            <a:pPr eaLnBrk="1" fontAlgn="auto" hangingPunct="1">
              <a:spcAft>
                <a:spcPts val="0"/>
              </a:spcAft>
              <a:buFont typeface="Wingdings 3" charset="2"/>
              <a:buChar char=""/>
              <a:defRPr/>
            </a:pPr>
            <a:endParaRPr lang="en-GB" altLang="en-US" i="1" dirty="0">
              <a:solidFill>
                <a:schemeClr val="tx1">
                  <a:lumMod val="75000"/>
                  <a:lumOff val="25000"/>
                </a:schemeClr>
              </a:solidFill>
            </a:endParaRPr>
          </a:p>
          <a:p>
            <a:pPr eaLnBrk="1" fontAlgn="auto" hangingPunct="1">
              <a:spcAft>
                <a:spcPts val="0"/>
              </a:spcAft>
              <a:buFont typeface="Wingdings 3" charset="2"/>
              <a:buChar char=""/>
              <a:defRPr/>
            </a:pPr>
            <a:endParaRPr lang="en-GB" altLang="en-US" i="1" dirty="0">
              <a:solidFill>
                <a:schemeClr val="tx1">
                  <a:lumMod val="75000"/>
                  <a:lumOff val="25000"/>
                </a:schemeClr>
              </a:solidFill>
            </a:endParaRPr>
          </a:p>
          <a:p>
            <a:pPr eaLnBrk="1" fontAlgn="auto" hangingPunct="1">
              <a:spcAft>
                <a:spcPts val="0"/>
              </a:spcAft>
              <a:buFont typeface="Wingdings 3" charset="2"/>
              <a:buChar char=""/>
              <a:defRPr/>
            </a:pPr>
            <a:r>
              <a:rPr lang="en-GB" altLang="en-US" i="1" dirty="0">
                <a:solidFill>
                  <a:schemeClr val="tx1">
                    <a:lumMod val="75000"/>
                    <a:lumOff val="25000"/>
                  </a:schemeClr>
                </a:solidFill>
              </a:rPr>
              <a:t>“Enter value”:</a:t>
            </a:r>
            <a:r>
              <a:rPr lang="en-GB" altLang="en-US" dirty="0">
                <a:solidFill>
                  <a:schemeClr val="tx1">
                    <a:lumMod val="75000"/>
                    <a:lumOff val="25000"/>
                  </a:schemeClr>
                </a:solidFill>
              </a:rPr>
              <a:t> any text message that prompts the user to enter a value e.g. “Please enter a name”</a:t>
            </a:r>
            <a:endParaRPr lang="en-GB" altLang="en-US" i="1" dirty="0">
              <a:solidFill>
                <a:schemeClr val="tx1">
                  <a:lumMod val="75000"/>
                  <a:lumOff val="25000"/>
                </a:schemeClr>
              </a:solidFill>
            </a:endParaRPr>
          </a:p>
          <a:p>
            <a:pPr lvl="1" eaLnBrk="1" fontAlgn="auto" hangingPunct="1">
              <a:spcAft>
                <a:spcPts val="0"/>
              </a:spcAft>
              <a:buFont typeface="Wingdings 3" charset="2"/>
              <a:buChar char=""/>
              <a:defRPr/>
            </a:pPr>
            <a:endParaRPr lang="en-GB" altLang="en-US" dirty="0">
              <a:solidFill>
                <a:schemeClr val="tx1">
                  <a:lumMod val="75000"/>
                  <a:lumOff val="25000"/>
                </a:schemeClr>
              </a:solidFill>
            </a:endParaRPr>
          </a:p>
        </p:txBody>
      </p:sp>
      <p:sp>
        <p:nvSpPr>
          <p:cNvPr id="14340" name="TextBox 1">
            <a:extLst>
              <a:ext uri="{FF2B5EF4-FFF2-40B4-BE49-F238E27FC236}">
                <a16:creationId xmlns:a16="http://schemas.microsoft.com/office/drawing/2014/main" id="{D30DDCC4-B898-4057-8BB9-6134686B0432}"/>
              </a:ext>
            </a:extLst>
          </p:cNvPr>
          <p:cNvSpPr txBox="1">
            <a:spLocks noChangeArrowheads="1"/>
          </p:cNvSpPr>
          <p:nvPr/>
        </p:nvSpPr>
        <p:spPr bwMode="auto">
          <a:xfrm>
            <a:off x="949325" y="1543050"/>
            <a:ext cx="6821488" cy="1754188"/>
          </a:xfrm>
          <a:prstGeom prst="rect">
            <a:avLst/>
          </a:prstGeom>
          <a:noFill/>
          <a:ln w="22225">
            <a:solidFill>
              <a:srgbClr val="FF0000"/>
            </a:solidFill>
            <a:prstDash val="dash"/>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b="1" u="sng" dirty="0">
                <a:solidFill>
                  <a:schemeClr val="tx1"/>
                </a:solidFill>
                <a:latin typeface="Helvetica" panose="020B0604020202020204" pitchFamily="34" charset="0"/>
                <a:sym typeface="Wingdings" panose="05000000000000000000" pitchFamily="2" charset="2"/>
              </a:rPr>
              <a:t>Near top of file</a:t>
            </a:r>
            <a:br>
              <a:rPr lang="en-GB" altLang="en-US" dirty="0">
                <a:solidFill>
                  <a:schemeClr val="tx1"/>
                </a:solidFill>
                <a:latin typeface="Helvetica" panose="020B0604020202020204" pitchFamily="34" charset="0"/>
              </a:rPr>
            </a:br>
            <a:r>
              <a:rPr lang="en-GB" altLang="en-US" dirty="0">
                <a:solidFill>
                  <a:schemeClr val="tx1"/>
                </a:solidFill>
                <a:latin typeface="Helvetica" panose="020B0604020202020204" pitchFamily="34" charset="0"/>
              </a:rPr>
              <a:t>import </a:t>
            </a:r>
            <a:r>
              <a:rPr lang="en-GB" altLang="en-US" dirty="0" err="1">
                <a:solidFill>
                  <a:schemeClr val="tx1"/>
                </a:solidFill>
                <a:latin typeface="Helvetica" panose="020B0604020202020204" pitchFamily="34" charset="0"/>
              </a:rPr>
              <a:t>java.util</a:t>
            </a:r>
            <a:r>
              <a:rPr lang="en-GB" altLang="en-US" dirty="0">
                <a:solidFill>
                  <a:schemeClr val="tx1"/>
                </a:solidFill>
                <a:latin typeface="Helvetica" panose="020B0604020202020204" pitchFamily="34" charset="0"/>
              </a:rPr>
              <a:t>.*;	</a:t>
            </a:r>
          </a:p>
          <a:p>
            <a:pPr eaLnBrk="1" hangingPunct="1">
              <a:spcBef>
                <a:spcPct val="0"/>
              </a:spcBef>
              <a:buClrTx/>
              <a:buSzTx/>
              <a:buFontTx/>
              <a:buNone/>
            </a:pPr>
            <a:endParaRPr lang="en-GB" altLang="en-US" dirty="0">
              <a:solidFill>
                <a:schemeClr val="tx1"/>
              </a:solidFill>
              <a:latin typeface="Helvetica" panose="020B0604020202020204" pitchFamily="34" charset="0"/>
            </a:endParaRPr>
          </a:p>
          <a:p>
            <a:pPr eaLnBrk="1" hangingPunct="1">
              <a:spcBef>
                <a:spcPct val="0"/>
              </a:spcBef>
              <a:buClrTx/>
              <a:buSzTx/>
              <a:buFontTx/>
              <a:buNone/>
            </a:pPr>
            <a:r>
              <a:rPr lang="en-GB" altLang="en-US" dirty="0">
                <a:solidFill>
                  <a:schemeClr val="tx1"/>
                </a:solidFill>
                <a:latin typeface="Helvetica" panose="020B0604020202020204" pitchFamily="34" charset="0"/>
              </a:rPr>
              <a:t>class      </a:t>
            </a:r>
            <a:r>
              <a:rPr lang="en-GB" altLang="en-US" i="1" dirty="0" err="1">
                <a:solidFill>
                  <a:schemeClr val="tx1"/>
                </a:solidFill>
                <a:latin typeface="Helvetica" panose="020B0604020202020204" pitchFamily="34" charset="0"/>
              </a:rPr>
              <a:t>ProjectName</a:t>
            </a:r>
            <a:endParaRPr lang="en-GB" altLang="en-US" i="1" dirty="0">
              <a:solidFill>
                <a:schemeClr val="tx1"/>
              </a:solidFill>
              <a:latin typeface="Helvetica" panose="020B0604020202020204" pitchFamily="34" charset="0"/>
            </a:endParaRPr>
          </a:p>
          <a:p>
            <a:pPr eaLnBrk="1" hangingPunct="1">
              <a:spcBef>
                <a:spcPct val="0"/>
              </a:spcBef>
              <a:buClrTx/>
              <a:buSzTx/>
              <a:buFontTx/>
              <a:buNone/>
            </a:pPr>
            <a:r>
              <a:rPr lang="en-GB" altLang="en-US" dirty="0">
                <a:solidFill>
                  <a:schemeClr val="tx1"/>
                </a:solidFill>
                <a:latin typeface="Helvetica" panose="020B0604020202020204" pitchFamily="34" charset="0"/>
              </a:rPr>
              <a:t>{		</a:t>
            </a:r>
            <a:endParaRPr lang="en-GB" altLang="en-US" dirty="0">
              <a:solidFill>
                <a:schemeClr val="tx1"/>
              </a:solidFill>
              <a:latin typeface="Helvetica" panose="020B0604020202020204" pitchFamily="34" charset="0"/>
              <a:sym typeface="Wingdings" panose="05000000000000000000" pitchFamily="2" charset="2"/>
            </a:endParaRPr>
          </a:p>
          <a:p>
            <a:pPr eaLnBrk="1" hangingPunct="1">
              <a:spcBef>
                <a:spcPct val="0"/>
              </a:spcBef>
              <a:buClrTx/>
              <a:buSzTx/>
              <a:buFontTx/>
              <a:buNone/>
            </a:pPr>
            <a:r>
              <a:rPr lang="en-GB" altLang="en-US" dirty="0">
                <a:solidFill>
                  <a:schemeClr val="tx1"/>
                </a:solidFill>
                <a:latin typeface="Helvetica" panose="020B0604020202020204" pitchFamily="34" charset="0"/>
              </a:rPr>
              <a:t>         private  static  Scanner  stdin  =  new   Scanner(System.in);</a:t>
            </a:r>
          </a:p>
        </p:txBody>
      </p:sp>
      <p:sp>
        <p:nvSpPr>
          <p:cNvPr id="14341" name="TextBox 2">
            <a:extLst>
              <a:ext uri="{FF2B5EF4-FFF2-40B4-BE49-F238E27FC236}">
                <a16:creationId xmlns:a16="http://schemas.microsoft.com/office/drawing/2014/main" id="{A7F5B6F5-73B2-4972-8066-43CF8EB53A9F}"/>
              </a:ext>
            </a:extLst>
          </p:cNvPr>
          <p:cNvSpPr txBox="1">
            <a:spLocks noChangeArrowheads="1"/>
          </p:cNvSpPr>
          <p:nvPr/>
        </p:nvSpPr>
        <p:spPr bwMode="auto">
          <a:xfrm>
            <a:off x="1527175" y="3429000"/>
            <a:ext cx="6243638" cy="2338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dirty="0">
                <a:solidFill>
                  <a:schemeClr val="tx1"/>
                </a:solidFill>
                <a:latin typeface="Helvetica" panose="020B0604020202020204" pitchFamily="34" charset="0"/>
              </a:rPr>
              <a:t>public static void main(String </a:t>
            </a:r>
            <a:r>
              <a:rPr lang="en-GB" altLang="en-US" dirty="0" err="1">
                <a:solidFill>
                  <a:schemeClr val="tx1"/>
                </a:solidFill>
                <a:latin typeface="Helvetica" panose="020B0604020202020204" pitchFamily="34" charset="0"/>
              </a:rPr>
              <a:t>args</a:t>
            </a:r>
            <a:r>
              <a:rPr lang="en-GB" altLang="en-US" dirty="0">
                <a:solidFill>
                  <a:schemeClr val="tx1"/>
                </a:solidFill>
                <a:latin typeface="Helvetica" panose="020B0604020202020204" pitchFamily="34" charset="0"/>
              </a:rPr>
              <a:t>[ ])</a:t>
            </a:r>
          </a:p>
          <a:p>
            <a:pPr eaLnBrk="1" hangingPunct="1">
              <a:spcBef>
                <a:spcPct val="0"/>
              </a:spcBef>
              <a:buClrTx/>
              <a:buSzTx/>
              <a:buFontTx/>
              <a:buNone/>
            </a:pPr>
            <a:r>
              <a:rPr lang="en-GB" altLang="en-US" dirty="0">
                <a:solidFill>
                  <a:schemeClr val="tx1"/>
                </a:solidFill>
                <a:latin typeface="Helvetica" panose="020B0604020202020204" pitchFamily="34" charset="0"/>
              </a:rPr>
              <a:t>{</a:t>
            </a:r>
          </a:p>
          <a:p>
            <a:pPr eaLnBrk="1" hangingPunct="1">
              <a:spcBef>
                <a:spcPct val="0"/>
              </a:spcBef>
              <a:buClrTx/>
              <a:buSzTx/>
              <a:buFontTx/>
              <a:buNone/>
            </a:pPr>
            <a:r>
              <a:rPr lang="en-GB" altLang="en-US" dirty="0">
                <a:solidFill>
                  <a:schemeClr val="tx1"/>
                </a:solidFill>
                <a:latin typeface="Helvetica" panose="020B0604020202020204" pitchFamily="34" charset="0"/>
              </a:rPr>
              <a:t>     String </a:t>
            </a:r>
            <a:r>
              <a:rPr lang="en-GB" altLang="en-US" i="1" dirty="0" err="1">
                <a:solidFill>
                  <a:schemeClr val="tx1"/>
                </a:solidFill>
                <a:latin typeface="Helvetica" panose="020B0604020202020204" pitchFamily="34" charset="0"/>
              </a:rPr>
              <a:t>variablename</a:t>
            </a:r>
            <a:r>
              <a:rPr lang="en-GB" altLang="en-US" sz="2000" b="1" dirty="0">
                <a:solidFill>
                  <a:schemeClr val="tx1"/>
                </a:solidFill>
                <a:latin typeface="Helvetica" panose="020B0604020202020204" pitchFamily="34" charset="0"/>
              </a:rPr>
              <a:t>;</a:t>
            </a:r>
          </a:p>
          <a:p>
            <a:pPr eaLnBrk="1" hangingPunct="1">
              <a:spcBef>
                <a:spcPct val="0"/>
              </a:spcBef>
              <a:buClrTx/>
              <a:buSzTx/>
              <a:buFontTx/>
              <a:buNone/>
            </a:pPr>
            <a:endParaRPr lang="en-GB" altLang="en-US" dirty="0">
              <a:solidFill>
                <a:schemeClr val="tx1"/>
              </a:solidFill>
              <a:latin typeface="Helvetica" panose="020B0604020202020204" pitchFamily="34" charset="0"/>
            </a:endParaRPr>
          </a:p>
          <a:p>
            <a:pPr eaLnBrk="1" hangingPunct="1">
              <a:spcBef>
                <a:spcPct val="0"/>
              </a:spcBef>
              <a:buClrTx/>
              <a:buSzTx/>
              <a:buFontTx/>
              <a:buNone/>
            </a:pPr>
            <a:r>
              <a:rPr lang="en-GB" altLang="en-US" dirty="0">
                <a:solidFill>
                  <a:schemeClr val="tx1"/>
                </a:solidFill>
                <a:latin typeface="Helvetica" panose="020B0604020202020204" pitchFamily="34" charset="0"/>
              </a:rPr>
              <a:t>     </a:t>
            </a:r>
            <a:r>
              <a:rPr lang="en-GB" altLang="en-US" dirty="0" err="1">
                <a:solidFill>
                  <a:schemeClr val="tx1"/>
                </a:solidFill>
                <a:latin typeface="Helvetica" panose="020B0604020202020204" pitchFamily="34" charset="0"/>
              </a:rPr>
              <a:t>System.out.println</a:t>
            </a:r>
            <a:r>
              <a:rPr lang="en-GB" altLang="en-US" dirty="0">
                <a:solidFill>
                  <a:schemeClr val="tx1"/>
                </a:solidFill>
                <a:latin typeface="Helvetica" panose="020B0604020202020204" pitchFamily="34" charset="0"/>
              </a:rPr>
              <a:t>(“</a:t>
            </a:r>
            <a:r>
              <a:rPr lang="en-GB" altLang="en-US" i="1" dirty="0">
                <a:solidFill>
                  <a:schemeClr val="tx1"/>
                </a:solidFill>
                <a:latin typeface="Helvetica" panose="020B0604020202020204" pitchFamily="34" charset="0"/>
              </a:rPr>
              <a:t>Enter value\r\n</a:t>
            </a:r>
            <a:r>
              <a:rPr lang="en-GB" altLang="en-US" dirty="0">
                <a:solidFill>
                  <a:schemeClr val="tx1"/>
                </a:solidFill>
                <a:latin typeface="Helvetica" panose="020B0604020202020204" pitchFamily="34" charset="0"/>
              </a:rPr>
              <a:t>”);</a:t>
            </a:r>
          </a:p>
          <a:p>
            <a:pPr eaLnBrk="1" hangingPunct="1">
              <a:spcBef>
                <a:spcPct val="0"/>
              </a:spcBef>
              <a:buClrTx/>
              <a:buSzTx/>
              <a:buFontTx/>
              <a:buNone/>
            </a:pPr>
            <a:r>
              <a:rPr lang="en-GB" altLang="en-US" i="1" dirty="0">
                <a:solidFill>
                  <a:schemeClr val="tx1"/>
                </a:solidFill>
                <a:latin typeface="Helvetica" panose="020B0604020202020204" pitchFamily="34" charset="0"/>
              </a:rPr>
              <a:t>     </a:t>
            </a:r>
            <a:r>
              <a:rPr lang="en-GB" altLang="en-US" i="1" dirty="0" err="1">
                <a:solidFill>
                  <a:schemeClr val="tx1"/>
                </a:solidFill>
                <a:latin typeface="Helvetica" panose="020B0604020202020204" pitchFamily="34" charset="0"/>
              </a:rPr>
              <a:t>variablename</a:t>
            </a:r>
            <a:r>
              <a:rPr lang="en-GB" altLang="en-US" i="1" dirty="0">
                <a:solidFill>
                  <a:schemeClr val="tx1"/>
                </a:solidFill>
                <a:latin typeface="Helvetica" panose="020B0604020202020204" pitchFamily="34" charset="0"/>
              </a:rPr>
              <a:t> </a:t>
            </a:r>
            <a:r>
              <a:rPr lang="en-GB" altLang="en-US" dirty="0">
                <a:solidFill>
                  <a:schemeClr val="tx1"/>
                </a:solidFill>
                <a:latin typeface="Helvetica" panose="020B0604020202020204" pitchFamily="34" charset="0"/>
              </a:rPr>
              <a:t>= </a:t>
            </a:r>
            <a:r>
              <a:rPr lang="en-GB" altLang="en-US" b="1" dirty="0" err="1">
                <a:solidFill>
                  <a:schemeClr val="tx1"/>
                </a:solidFill>
                <a:latin typeface="Helvetica" panose="020B0604020202020204" pitchFamily="34" charset="0"/>
              </a:rPr>
              <a:t>stdin.nextLine</a:t>
            </a:r>
            <a:r>
              <a:rPr lang="en-GB" altLang="en-US" b="1" dirty="0">
                <a:solidFill>
                  <a:schemeClr val="tx1"/>
                </a:solidFill>
                <a:latin typeface="Helvetica" panose="020B0604020202020204" pitchFamily="34" charset="0"/>
              </a:rPr>
              <a:t>()</a:t>
            </a:r>
            <a:r>
              <a:rPr lang="en-GB" altLang="en-US" dirty="0">
                <a:solidFill>
                  <a:schemeClr val="tx1"/>
                </a:solidFill>
                <a:latin typeface="Helvetica" panose="020B0604020202020204" pitchFamily="34" charset="0"/>
              </a:rPr>
              <a:t>;</a:t>
            </a:r>
          </a:p>
          <a:p>
            <a:pPr eaLnBrk="1" hangingPunct="1">
              <a:spcBef>
                <a:spcPct val="0"/>
              </a:spcBef>
              <a:buClrTx/>
              <a:buSzTx/>
              <a:buFontTx/>
              <a:buNone/>
            </a:pPr>
            <a:r>
              <a:rPr lang="en-GB" altLang="en-US" dirty="0">
                <a:solidFill>
                  <a:schemeClr val="tx1"/>
                </a:solidFill>
                <a:latin typeface="Helvetica" panose="020B0604020202020204" pitchFamily="34" charset="0"/>
              </a:rPr>
              <a:t>}</a:t>
            </a:r>
          </a:p>
          <a:p>
            <a:pPr eaLnBrk="1" hangingPunct="1">
              <a:spcBef>
                <a:spcPct val="0"/>
              </a:spcBef>
              <a:buClrTx/>
              <a:buSzTx/>
              <a:buFontTx/>
              <a:buNone/>
            </a:pPr>
            <a:endParaRPr lang="en-GB" altLang="en-US" dirty="0">
              <a:solidFill>
                <a:schemeClr val="tx1"/>
              </a:solidFill>
              <a:latin typeface="Helvetica"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6963146-D4B4-4102-9AD9-537E54B042D0}"/>
              </a:ext>
            </a:extLst>
          </p:cNvPr>
          <p:cNvSpPr>
            <a:spLocks noGrp="1"/>
          </p:cNvSpPr>
          <p:nvPr>
            <p:ph type="title"/>
          </p:nvPr>
        </p:nvSpPr>
        <p:spPr/>
        <p:txBody>
          <a:bodyPr/>
          <a:lstStyle/>
          <a:p>
            <a:pPr eaLnBrk="1" hangingPunct="1"/>
            <a:r>
              <a:rPr lang="en-GB" altLang="en-US"/>
              <a:t>Input Number Pattern</a:t>
            </a:r>
          </a:p>
        </p:txBody>
      </p:sp>
      <p:sp>
        <p:nvSpPr>
          <p:cNvPr id="15363" name="Content Placeholder 2">
            <a:extLst>
              <a:ext uri="{FF2B5EF4-FFF2-40B4-BE49-F238E27FC236}">
                <a16:creationId xmlns:a16="http://schemas.microsoft.com/office/drawing/2014/main" id="{66E6BE84-41E2-4362-878D-EC381A49C7D0}"/>
              </a:ext>
            </a:extLst>
          </p:cNvPr>
          <p:cNvSpPr>
            <a:spLocks noGrp="1"/>
          </p:cNvSpPr>
          <p:nvPr>
            <p:ph idx="1"/>
          </p:nvPr>
        </p:nvSpPr>
        <p:spPr>
          <a:xfrm>
            <a:off x="1085850" y="2990850"/>
            <a:ext cx="7029450" cy="2562225"/>
          </a:xfrm>
        </p:spPr>
        <p:txBody>
          <a:bodyPr rtlCol="0">
            <a:normAutofit fontScale="92500" lnSpcReduction="20000"/>
          </a:bodyPr>
          <a:lstStyle/>
          <a:p>
            <a:pPr eaLnBrk="1" fontAlgn="auto" hangingPunct="1">
              <a:spcAft>
                <a:spcPts val="0"/>
              </a:spcAft>
              <a:buFont typeface="Wingdings 3" charset="2"/>
              <a:buChar char=""/>
              <a:defRPr/>
            </a:pPr>
            <a:r>
              <a:rPr lang="en-GB" altLang="en-US" i="1" dirty="0">
                <a:solidFill>
                  <a:schemeClr val="tx1">
                    <a:lumMod val="75000"/>
                    <a:lumOff val="25000"/>
                  </a:schemeClr>
                </a:solidFill>
              </a:rPr>
              <a:t>“Enter value”:</a:t>
            </a:r>
            <a:r>
              <a:rPr lang="en-GB" altLang="en-US" dirty="0">
                <a:solidFill>
                  <a:schemeClr val="tx1">
                    <a:lumMod val="75000"/>
                    <a:lumOff val="25000"/>
                  </a:schemeClr>
                </a:solidFill>
              </a:rPr>
              <a:t> any text message that prompts the user to enter a value e.g. “Please enter a number”</a:t>
            </a:r>
            <a:endParaRPr lang="en-GB" altLang="en-US" i="1" dirty="0">
              <a:solidFill>
                <a:schemeClr val="tx1">
                  <a:lumMod val="75000"/>
                  <a:lumOff val="25000"/>
                </a:schemeClr>
              </a:solidFill>
            </a:endParaRPr>
          </a:p>
          <a:p>
            <a:pPr eaLnBrk="1" fontAlgn="auto" hangingPunct="1">
              <a:spcAft>
                <a:spcPts val="0"/>
              </a:spcAft>
              <a:buFont typeface="Wingdings 3" charset="2"/>
              <a:buChar char=""/>
              <a:defRPr/>
            </a:pPr>
            <a:r>
              <a:rPr lang="en-GB" altLang="en-US" i="1" dirty="0" err="1">
                <a:solidFill>
                  <a:schemeClr val="tx1">
                    <a:lumMod val="75000"/>
                    <a:lumOff val="25000"/>
                  </a:schemeClr>
                </a:solidFill>
              </a:rPr>
              <a:t>numbertype</a:t>
            </a:r>
            <a:r>
              <a:rPr lang="en-GB" altLang="en-US" dirty="0">
                <a:solidFill>
                  <a:schemeClr val="tx1">
                    <a:lumMod val="75000"/>
                    <a:lumOff val="25000"/>
                  </a:schemeClr>
                </a:solidFill>
              </a:rPr>
              <a:t>:</a:t>
            </a:r>
            <a:endParaRPr lang="en-GB" altLang="en-US" i="1" dirty="0">
              <a:solidFill>
                <a:schemeClr val="tx1">
                  <a:lumMod val="75000"/>
                  <a:lumOff val="25000"/>
                </a:schemeClr>
              </a:solidFill>
            </a:endParaRPr>
          </a:p>
          <a:p>
            <a:pPr lvl="1" eaLnBrk="1" fontAlgn="auto" hangingPunct="1">
              <a:spcAft>
                <a:spcPts val="0"/>
              </a:spcAft>
              <a:buFont typeface="Wingdings 3" charset="2"/>
              <a:buChar char=""/>
              <a:defRPr/>
            </a:pPr>
            <a:r>
              <a:rPr lang="en-GB" altLang="en-US" dirty="0">
                <a:solidFill>
                  <a:schemeClr val="tx1">
                    <a:lumMod val="75000"/>
                    <a:lumOff val="25000"/>
                  </a:schemeClr>
                </a:solidFill>
              </a:rPr>
              <a:t>Integer</a:t>
            </a:r>
          </a:p>
          <a:p>
            <a:pPr lvl="1" eaLnBrk="1" fontAlgn="auto" hangingPunct="1">
              <a:spcAft>
                <a:spcPts val="0"/>
              </a:spcAft>
              <a:buFont typeface="Wingdings 3" charset="2"/>
              <a:buChar char=""/>
              <a:defRPr/>
            </a:pPr>
            <a:r>
              <a:rPr lang="en-GB" altLang="en-US" dirty="0">
                <a:solidFill>
                  <a:schemeClr val="tx1">
                    <a:lumMod val="75000"/>
                    <a:lumOff val="25000"/>
                  </a:schemeClr>
                </a:solidFill>
              </a:rPr>
              <a:t>Double</a:t>
            </a:r>
          </a:p>
          <a:p>
            <a:pPr eaLnBrk="1" fontAlgn="auto" hangingPunct="1">
              <a:spcAft>
                <a:spcPts val="0"/>
              </a:spcAft>
              <a:buFont typeface="Wingdings 3" charset="2"/>
              <a:buChar char=""/>
              <a:defRPr/>
            </a:pPr>
            <a:r>
              <a:rPr lang="en-GB" altLang="en-US" i="1" dirty="0" err="1">
                <a:solidFill>
                  <a:schemeClr val="tx1">
                    <a:lumMod val="75000"/>
                    <a:lumOff val="25000"/>
                  </a:schemeClr>
                </a:solidFill>
              </a:rPr>
              <a:t>parseType</a:t>
            </a:r>
            <a:r>
              <a:rPr lang="en-GB" altLang="en-US" dirty="0">
                <a:solidFill>
                  <a:schemeClr val="tx1">
                    <a:lumMod val="75000"/>
                    <a:lumOff val="25000"/>
                  </a:schemeClr>
                </a:solidFill>
              </a:rPr>
              <a:t>:</a:t>
            </a:r>
          </a:p>
          <a:p>
            <a:pPr lvl="1" eaLnBrk="1" fontAlgn="auto" hangingPunct="1">
              <a:spcAft>
                <a:spcPts val="0"/>
              </a:spcAft>
              <a:buFont typeface="Wingdings 3" charset="2"/>
              <a:buChar char=""/>
              <a:defRPr/>
            </a:pPr>
            <a:r>
              <a:rPr lang="en-GB" altLang="en-US" dirty="0" err="1">
                <a:solidFill>
                  <a:schemeClr val="tx1">
                    <a:lumMod val="75000"/>
                    <a:lumOff val="25000"/>
                  </a:schemeClr>
                </a:solidFill>
              </a:rPr>
              <a:t>parseInt</a:t>
            </a:r>
            <a:endParaRPr lang="en-GB" altLang="en-US" dirty="0">
              <a:solidFill>
                <a:schemeClr val="tx1">
                  <a:lumMod val="75000"/>
                  <a:lumOff val="25000"/>
                </a:schemeClr>
              </a:solidFill>
            </a:endParaRPr>
          </a:p>
          <a:p>
            <a:pPr lvl="1" eaLnBrk="1" fontAlgn="auto" hangingPunct="1">
              <a:spcAft>
                <a:spcPts val="0"/>
              </a:spcAft>
              <a:buFont typeface="Wingdings 3" charset="2"/>
              <a:buChar char=""/>
              <a:defRPr/>
            </a:pPr>
            <a:r>
              <a:rPr lang="en-GB" altLang="en-US" dirty="0" err="1">
                <a:solidFill>
                  <a:schemeClr val="tx1">
                    <a:lumMod val="75000"/>
                    <a:lumOff val="25000"/>
                  </a:schemeClr>
                </a:solidFill>
              </a:rPr>
              <a:t>parseDouble</a:t>
            </a:r>
            <a:endParaRPr lang="en-GB" altLang="en-US" dirty="0">
              <a:solidFill>
                <a:schemeClr val="tx1">
                  <a:lumMod val="75000"/>
                  <a:lumOff val="25000"/>
                </a:schemeClr>
              </a:solidFill>
            </a:endParaRPr>
          </a:p>
        </p:txBody>
      </p:sp>
      <p:sp>
        <p:nvSpPr>
          <p:cNvPr id="16388" name="TextBox 1">
            <a:extLst>
              <a:ext uri="{FF2B5EF4-FFF2-40B4-BE49-F238E27FC236}">
                <a16:creationId xmlns:a16="http://schemas.microsoft.com/office/drawing/2014/main" id="{117FA5B5-795B-4676-89F4-72188471B5FC}"/>
              </a:ext>
            </a:extLst>
          </p:cNvPr>
          <p:cNvSpPr txBox="1">
            <a:spLocks noChangeArrowheads="1"/>
          </p:cNvSpPr>
          <p:nvPr/>
        </p:nvSpPr>
        <p:spPr bwMode="auto">
          <a:xfrm>
            <a:off x="1500188" y="1981200"/>
            <a:ext cx="61833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dirty="0" err="1">
                <a:solidFill>
                  <a:schemeClr val="tx1"/>
                </a:solidFill>
                <a:latin typeface="Helvetica" panose="020B0604020202020204" pitchFamily="34" charset="0"/>
              </a:rPr>
              <a:t>System.out.printf</a:t>
            </a:r>
            <a:r>
              <a:rPr lang="en-GB" altLang="en-US" dirty="0">
                <a:solidFill>
                  <a:schemeClr val="tx1"/>
                </a:solidFill>
                <a:latin typeface="Helvetica" panose="020B0604020202020204" pitchFamily="34" charset="0"/>
              </a:rPr>
              <a:t>(“</a:t>
            </a:r>
            <a:r>
              <a:rPr lang="en-GB" altLang="en-US" i="1" dirty="0">
                <a:solidFill>
                  <a:schemeClr val="tx1"/>
                </a:solidFill>
                <a:latin typeface="Helvetica" panose="020B0604020202020204" pitchFamily="34" charset="0"/>
              </a:rPr>
              <a:t>Enter value/n</a:t>
            </a:r>
            <a:r>
              <a:rPr lang="en-GB" altLang="en-US" dirty="0">
                <a:solidFill>
                  <a:schemeClr val="tx1"/>
                </a:solidFill>
                <a:latin typeface="Helvetica" panose="020B0604020202020204" pitchFamily="34" charset="0"/>
              </a:rPr>
              <a:t>”);</a:t>
            </a:r>
            <a:endParaRPr lang="en-GB" altLang="en-US" i="1" dirty="0">
              <a:solidFill>
                <a:schemeClr val="tx1"/>
              </a:solidFill>
              <a:latin typeface="Helvetica" panose="020B0604020202020204" pitchFamily="34" charset="0"/>
            </a:endParaRPr>
          </a:p>
          <a:p>
            <a:pPr eaLnBrk="1" hangingPunct="1">
              <a:spcBef>
                <a:spcPct val="0"/>
              </a:spcBef>
              <a:buClrTx/>
              <a:buSzTx/>
              <a:buFontTx/>
              <a:buNone/>
            </a:pPr>
            <a:r>
              <a:rPr lang="en-GB" altLang="en-US" i="1" dirty="0" err="1">
                <a:solidFill>
                  <a:schemeClr val="tx1"/>
                </a:solidFill>
                <a:latin typeface="Helvetica" panose="020B0604020202020204" pitchFamily="34" charset="0"/>
              </a:rPr>
              <a:t>variablename</a:t>
            </a:r>
            <a:r>
              <a:rPr lang="en-GB" altLang="en-US" dirty="0">
                <a:solidFill>
                  <a:schemeClr val="tx1"/>
                </a:solidFill>
                <a:latin typeface="Helvetica" panose="020B0604020202020204" pitchFamily="34" charset="0"/>
              </a:rPr>
              <a:t> = </a:t>
            </a:r>
            <a:r>
              <a:rPr lang="en-GB" altLang="en-US" dirty="0" err="1">
                <a:solidFill>
                  <a:schemeClr val="tx1"/>
                </a:solidFill>
                <a:latin typeface="Helvetica" panose="020B0604020202020204" pitchFamily="34" charset="0"/>
              </a:rPr>
              <a:t>numbertype</a:t>
            </a:r>
            <a:r>
              <a:rPr lang="en-GB" altLang="en-US" b="1" dirty="0" err="1">
                <a:solidFill>
                  <a:schemeClr val="tx1"/>
                </a:solidFill>
                <a:latin typeface="Helvetica" panose="020B0604020202020204" pitchFamily="34" charset="0"/>
              </a:rPr>
              <a:t>.parse</a:t>
            </a:r>
            <a:r>
              <a:rPr lang="en-GB" altLang="en-US" b="1" i="1" dirty="0" err="1">
                <a:solidFill>
                  <a:schemeClr val="tx1"/>
                </a:solidFill>
                <a:latin typeface="Helvetica" panose="020B0604020202020204" pitchFamily="34" charset="0"/>
              </a:rPr>
              <a:t>Type</a:t>
            </a:r>
            <a:r>
              <a:rPr lang="en-GB" altLang="en-US" dirty="0">
                <a:solidFill>
                  <a:schemeClr val="tx1"/>
                </a:solidFill>
                <a:latin typeface="Helvetica" panose="020B0604020202020204" pitchFamily="34" charset="0"/>
              </a:rPr>
              <a:t>( </a:t>
            </a:r>
            <a:r>
              <a:rPr lang="en-GB" altLang="en-US" dirty="0" err="1">
                <a:solidFill>
                  <a:schemeClr val="tx1"/>
                </a:solidFill>
                <a:latin typeface="Helvetica" panose="020B0604020202020204" pitchFamily="34" charset="0"/>
              </a:rPr>
              <a:t>stdin.nextLine</a:t>
            </a:r>
            <a:r>
              <a:rPr lang="en-GB" altLang="en-US" dirty="0">
                <a:solidFill>
                  <a:schemeClr val="tx1"/>
                </a:solidFill>
                <a:latin typeface="Helvetica" panose="020B0604020202020204" pitchFamily="34" charset="0"/>
              </a:rPr>
              <a:t>() );</a:t>
            </a:r>
          </a:p>
        </p:txBody>
      </p:sp>
      <p:sp>
        <p:nvSpPr>
          <p:cNvPr id="16389" name="TextBox 2">
            <a:extLst>
              <a:ext uri="{FF2B5EF4-FFF2-40B4-BE49-F238E27FC236}">
                <a16:creationId xmlns:a16="http://schemas.microsoft.com/office/drawing/2014/main" id="{2A3FC79F-3C7D-4418-A3E6-EDF297B15409}"/>
              </a:ext>
            </a:extLst>
          </p:cNvPr>
          <p:cNvSpPr txBox="1">
            <a:spLocks noChangeArrowheads="1"/>
          </p:cNvSpPr>
          <p:nvPr/>
        </p:nvSpPr>
        <p:spPr bwMode="auto">
          <a:xfrm>
            <a:off x="5922963" y="1590675"/>
            <a:ext cx="1557337" cy="3698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Input text line</a:t>
            </a:r>
          </a:p>
        </p:txBody>
      </p:sp>
      <p:sp>
        <p:nvSpPr>
          <p:cNvPr id="16390" name="Right Brace 3">
            <a:extLst>
              <a:ext uri="{FF2B5EF4-FFF2-40B4-BE49-F238E27FC236}">
                <a16:creationId xmlns:a16="http://schemas.microsoft.com/office/drawing/2014/main" id="{A5B03FC7-A405-4784-983E-3CB368FB6FCA}"/>
              </a:ext>
            </a:extLst>
          </p:cNvPr>
          <p:cNvSpPr>
            <a:spLocks/>
          </p:cNvSpPr>
          <p:nvPr/>
        </p:nvSpPr>
        <p:spPr bwMode="auto">
          <a:xfrm rot="-5400000">
            <a:off x="6433344" y="1413669"/>
            <a:ext cx="231775" cy="1449387"/>
          </a:xfrm>
          <a:prstGeom prst="rightBrace">
            <a:avLst>
              <a:gd name="adj1" fmla="val 8280"/>
              <a:gd name="adj2" fmla="val 49431"/>
            </a:avLst>
          </a:prstGeom>
          <a:noFill/>
          <a:ln w="222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Helvetica"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82F13-2A90-EE2E-947A-385B2AF5E842}"/>
              </a:ext>
            </a:extLst>
          </p:cNvPr>
          <p:cNvSpPr>
            <a:spLocks noGrp="1"/>
          </p:cNvSpPr>
          <p:nvPr>
            <p:ph type="title"/>
          </p:nvPr>
        </p:nvSpPr>
        <p:spPr/>
        <p:txBody>
          <a:bodyPr/>
          <a:lstStyle/>
          <a:p>
            <a:r>
              <a:rPr lang="en-GB" dirty="0"/>
              <a:t>Converting between data types</a:t>
            </a:r>
          </a:p>
        </p:txBody>
      </p:sp>
      <p:sp>
        <p:nvSpPr>
          <p:cNvPr id="3" name="Content Placeholder 2">
            <a:extLst>
              <a:ext uri="{FF2B5EF4-FFF2-40B4-BE49-F238E27FC236}">
                <a16:creationId xmlns:a16="http://schemas.microsoft.com/office/drawing/2014/main" id="{4C83FB7F-A722-F8AC-BAA2-20085FAF8D77}"/>
              </a:ext>
            </a:extLst>
          </p:cNvPr>
          <p:cNvSpPr>
            <a:spLocks noGrp="1"/>
          </p:cNvSpPr>
          <p:nvPr>
            <p:ph idx="1"/>
          </p:nvPr>
        </p:nvSpPr>
        <p:spPr/>
        <p:txBody>
          <a:bodyPr/>
          <a:lstStyle/>
          <a:p>
            <a:r>
              <a:rPr lang="en-GB" dirty="0"/>
              <a:t>You might have noticed that the previous example, e.g. something like:</a:t>
            </a:r>
          </a:p>
          <a:p>
            <a:pPr marL="0" indent="0">
              <a:buNone/>
            </a:pPr>
            <a:r>
              <a:rPr lang="en-GB" dirty="0"/>
              <a:t>		int number = </a:t>
            </a:r>
            <a:r>
              <a:rPr lang="en-GB" dirty="0" err="1"/>
              <a:t>Integer.parseInt</a:t>
            </a:r>
            <a:r>
              <a:rPr lang="en-GB" dirty="0"/>
              <a:t>(</a:t>
            </a:r>
            <a:r>
              <a:rPr lang="en-GB" dirty="0" err="1"/>
              <a:t>stdin.nextLine</a:t>
            </a:r>
            <a:r>
              <a:rPr lang="en-GB" dirty="0"/>
              <a:t>());</a:t>
            </a:r>
          </a:p>
          <a:p>
            <a:pPr marL="0" indent="0">
              <a:buNone/>
            </a:pPr>
            <a:r>
              <a:rPr lang="en-GB" dirty="0"/>
              <a:t>      is actually two steps we have combined together.</a:t>
            </a:r>
          </a:p>
          <a:p>
            <a:r>
              <a:rPr lang="en-GB" dirty="0" err="1"/>
              <a:t>stdin.nextLine</a:t>
            </a:r>
            <a:r>
              <a:rPr lang="en-GB" dirty="0"/>
              <a:t>() – reads a string from the console</a:t>
            </a:r>
          </a:p>
          <a:p>
            <a:r>
              <a:rPr lang="en-GB" dirty="0" err="1"/>
              <a:t>Integer.parseInt</a:t>
            </a:r>
            <a:r>
              <a:rPr lang="en-GB" dirty="0"/>
              <a:t>() takes a string and converts it to an integer.</a:t>
            </a:r>
          </a:p>
          <a:p>
            <a:r>
              <a:rPr lang="en-GB" dirty="0"/>
              <a:t>We’ll explore this in great detail when we look at functions, but it’s worth knowing that we can convert other strings to numbers in this fashion </a:t>
            </a:r>
            <a:r>
              <a:rPr lang="en-GB" b="1" dirty="0"/>
              <a:t>as long as they convert cleanly</a:t>
            </a:r>
            <a:r>
              <a:rPr lang="en-GB" dirty="0"/>
              <a:t>.</a:t>
            </a:r>
          </a:p>
        </p:txBody>
      </p:sp>
      <p:sp>
        <p:nvSpPr>
          <p:cNvPr id="4" name="Footer Placeholder 3">
            <a:extLst>
              <a:ext uri="{FF2B5EF4-FFF2-40B4-BE49-F238E27FC236}">
                <a16:creationId xmlns:a16="http://schemas.microsoft.com/office/drawing/2014/main" id="{6FD9D8D3-4C45-8620-1C5A-71D517E99077}"/>
              </a:ext>
            </a:extLst>
          </p:cNvPr>
          <p:cNvSpPr>
            <a:spLocks noGrp="1"/>
          </p:cNvSpPr>
          <p:nvPr>
            <p:ph type="ftr" sz="quarter" idx="11"/>
          </p:nvPr>
        </p:nvSpPr>
        <p:spPr/>
        <p:txBody>
          <a:bodyPr/>
          <a:lstStyle/>
          <a:p>
            <a:pPr>
              <a:defRPr/>
            </a:pPr>
            <a:r>
              <a:rPr lang="en-US" altLang="en-US"/>
              <a:t>WAN</a:t>
            </a:r>
          </a:p>
        </p:txBody>
      </p:sp>
    </p:spTree>
    <p:extLst>
      <p:ext uri="{BB962C8B-B14F-4D97-AF65-F5344CB8AC3E}">
        <p14:creationId xmlns:p14="http://schemas.microsoft.com/office/powerpoint/2010/main" val="3449165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4424F-1536-16E3-BF02-61BDE93B1857}"/>
              </a:ext>
            </a:extLst>
          </p:cNvPr>
          <p:cNvSpPr>
            <a:spLocks noGrp="1"/>
          </p:cNvSpPr>
          <p:nvPr>
            <p:ph type="title"/>
          </p:nvPr>
        </p:nvSpPr>
        <p:spPr>
          <a:xfrm>
            <a:off x="609600" y="609600"/>
            <a:ext cx="6348413" cy="799578"/>
          </a:xfrm>
        </p:spPr>
        <p:txBody>
          <a:bodyPr/>
          <a:lstStyle/>
          <a:p>
            <a:r>
              <a:rPr lang="en-GB" dirty="0"/>
              <a:t>Strings to numbers</a:t>
            </a:r>
          </a:p>
        </p:txBody>
      </p:sp>
      <p:sp>
        <p:nvSpPr>
          <p:cNvPr id="3" name="Content Placeholder 2">
            <a:extLst>
              <a:ext uri="{FF2B5EF4-FFF2-40B4-BE49-F238E27FC236}">
                <a16:creationId xmlns:a16="http://schemas.microsoft.com/office/drawing/2014/main" id="{6295AB86-3923-C4F4-7B71-8DBC010175BE}"/>
              </a:ext>
            </a:extLst>
          </p:cNvPr>
          <p:cNvSpPr>
            <a:spLocks noGrp="1"/>
          </p:cNvSpPr>
          <p:nvPr>
            <p:ph idx="1"/>
          </p:nvPr>
        </p:nvSpPr>
        <p:spPr>
          <a:xfrm>
            <a:off x="609600" y="1465546"/>
            <a:ext cx="6348413" cy="4576480"/>
          </a:xfrm>
        </p:spPr>
        <p:txBody>
          <a:bodyPr/>
          <a:lstStyle/>
          <a:p>
            <a:r>
              <a:rPr lang="en-GB" dirty="0"/>
              <a:t>Something like this is fine:</a:t>
            </a:r>
          </a:p>
          <a:p>
            <a:pPr marL="800100" lvl="2" indent="0">
              <a:buNone/>
            </a:pPr>
            <a:r>
              <a:rPr lang="en-GB" dirty="0"/>
              <a:t>String </a:t>
            </a:r>
            <a:r>
              <a:rPr lang="en-GB" dirty="0" err="1"/>
              <a:t>textNumber</a:t>
            </a:r>
            <a:r>
              <a:rPr lang="en-GB" dirty="0"/>
              <a:t> = "7";</a:t>
            </a:r>
          </a:p>
          <a:p>
            <a:pPr marL="800100" lvl="2" indent="0">
              <a:buNone/>
            </a:pPr>
            <a:r>
              <a:rPr lang="en-GB" dirty="0"/>
              <a:t>int </a:t>
            </a:r>
            <a:r>
              <a:rPr lang="en-GB" dirty="0" err="1"/>
              <a:t>convertedNumber</a:t>
            </a:r>
            <a:r>
              <a:rPr lang="en-GB" dirty="0"/>
              <a:t> = </a:t>
            </a:r>
            <a:r>
              <a:rPr lang="en-GB" dirty="0" err="1"/>
              <a:t>Integer.parseInt</a:t>
            </a:r>
            <a:r>
              <a:rPr lang="en-GB" dirty="0"/>
              <a:t>(</a:t>
            </a:r>
            <a:r>
              <a:rPr lang="en-GB" dirty="0" err="1"/>
              <a:t>textNumber</a:t>
            </a:r>
            <a:r>
              <a:rPr lang="en-GB" dirty="0"/>
              <a:t>);</a:t>
            </a:r>
          </a:p>
          <a:p>
            <a:r>
              <a:rPr lang="en-GB" dirty="0"/>
              <a:t>Important to note that </a:t>
            </a:r>
            <a:r>
              <a:rPr lang="en-GB" dirty="0" err="1"/>
              <a:t>textNumber</a:t>
            </a:r>
            <a:r>
              <a:rPr lang="en-GB" dirty="0"/>
              <a:t> does contain a string – but it is a valid string representation of a number. </a:t>
            </a:r>
            <a:r>
              <a:rPr lang="en-GB" dirty="0" err="1"/>
              <a:t>parseInt</a:t>
            </a:r>
            <a:r>
              <a:rPr lang="en-GB" dirty="0"/>
              <a:t> will try to take this and turn it into a string.</a:t>
            </a:r>
          </a:p>
          <a:p>
            <a:r>
              <a:rPr lang="en-GB" dirty="0"/>
              <a:t>By contrast, this:</a:t>
            </a:r>
          </a:p>
          <a:p>
            <a:pPr marL="400050" lvl="1" indent="0">
              <a:buNone/>
            </a:pPr>
            <a:r>
              <a:rPr lang="en-GB" dirty="0"/>
              <a:t> 	String </a:t>
            </a:r>
            <a:r>
              <a:rPr lang="en-GB" dirty="0" err="1"/>
              <a:t>textNumber</a:t>
            </a:r>
            <a:r>
              <a:rPr lang="en-GB" dirty="0"/>
              <a:t> = "hello";</a:t>
            </a:r>
          </a:p>
          <a:p>
            <a:pPr marL="400050" lvl="1" indent="0">
              <a:buNone/>
            </a:pPr>
            <a:r>
              <a:rPr lang="en-GB" dirty="0"/>
              <a:t>		int </a:t>
            </a:r>
            <a:r>
              <a:rPr lang="en-GB" dirty="0" err="1"/>
              <a:t>convertedNumber</a:t>
            </a:r>
            <a:r>
              <a:rPr lang="en-GB" dirty="0"/>
              <a:t> = </a:t>
            </a:r>
            <a:r>
              <a:rPr lang="en-GB" dirty="0" err="1"/>
              <a:t>Integer.parseInt</a:t>
            </a:r>
            <a:r>
              <a:rPr lang="en-GB" dirty="0"/>
              <a:t>(</a:t>
            </a:r>
            <a:r>
              <a:rPr lang="en-GB" dirty="0" err="1"/>
              <a:t>textNumber</a:t>
            </a:r>
            <a:r>
              <a:rPr lang="en-GB" dirty="0"/>
              <a:t>);</a:t>
            </a:r>
          </a:p>
          <a:p>
            <a:pPr marL="0" indent="0">
              <a:buNone/>
            </a:pPr>
            <a:r>
              <a:rPr lang="en-GB" dirty="0"/>
              <a:t>	will not work. Give it a try, you’ll find the program 	crashes. “Hello” can’t be turned into a numeric 	representation.</a:t>
            </a:r>
          </a:p>
          <a:p>
            <a:r>
              <a:rPr lang="en-GB" dirty="0"/>
              <a:t>Later in the module, we’ll learn about error handling to deal with this – just be aware of the issue for now.</a:t>
            </a:r>
          </a:p>
        </p:txBody>
      </p:sp>
      <p:sp>
        <p:nvSpPr>
          <p:cNvPr id="4" name="Footer Placeholder 3">
            <a:extLst>
              <a:ext uri="{FF2B5EF4-FFF2-40B4-BE49-F238E27FC236}">
                <a16:creationId xmlns:a16="http://schemas.microsoft.com/office/drawing/2014/main" id="{E7F79F9B-D283-2A32-775D-03319845BFE4}"/>
              </a:ext>
            </a:extLst>
          </p:cNvPr>
          <p:cNvSpPr>
            <a:spLocks noGrp="1"/>
          </p:cNvSpPr>
          <p:nvPr>
            <p:ph type="ftr" sz="quarter" idx="11"/>
          </p:nvPr>
        </p:nvSpPr>
        <p:spPr/>
        <p:txBody>
          <a:bodyPr/>
          <a:lstStyle/>
          <a:p>
            <a:pPr>
              <a:defRPr/>
            </a:pPr>
            <a:r>
              <a:rPr lang="en-US" altLang="en-US"/>
              <a:t>WAN</a:t>
            </a:r>
          </a:p>
        </p:txBody>
      </p:sp>
    </p:spTree>
    <p:extLst>
      <p:ext uri="{BB962C8B-B14F-4D97-AF65-F5344CB8AC3E}">
        <p14:creationId xmlns:p14="http://schemas.microsoft.com/office/powerpoint/2010/main" val="2734737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2F7C7-B76A-4E86-2461-E4EF138942EA}"/>
              </a:ext>
            </a:extLst>
          </p:cNvPr>
          <p:cNvSpPr>
            <a:spLocks noGrp="1"/>
          </p:cNvSpPr>
          <p:nvPr>
            <p:ph type="title"/>
          </p:nvPr>
        </p:nvSpPr>
        <p:spPr/>
        <p:txBody>
          <a:bodyPr/>
          <a:lstStyle/>
          <a:p>
            <a:r>
              <a:rPr lang="en-GB" dirty="0"/>
              <a:t>Numbers to strings</a:t>
            </a:r>
          </a:p>
        </p:txBody>
      </p:sp>
      <p:sp>
        <p:nvSpPr>
          <p:cNvPr id="3" name="Content Placeholder 2">
            <a:extLst>
              <a:ext uri="{FF2B5EF4-FFF2-40B4-BE49-F238E27FC236}">
                <a16:creationId xmlns:a16="http://schemas.microsoft.com/office/drawing/2014/main" id="{CEB328EA-833D-2089-C2EE-5EB899362FF4}"/>
              </a:ext>
            </a:extLst>
          </p:cNvPr>
          <p:cNvSpPr>
            <a:spLocks noGrp="1"/>
          </p:cNvSpPr>
          <p:nvPr>
            <p:ph idx="1"/>
          </p:nvPr>
        </p:nvSpPr>
        <p:spPr>
          <a:xfrm>
            <a:off x="609600" y="1565754"/>
            <a:ext cx="6348413" cy="4476272"/>
          </a:xfrm>
        </p:spPr>
        <p:txBody>
          <a:bodyPr/>
          <a:lstStyle/>
          <a:p>
            <a:r>
              <a:rPr lang="en-GB" dirty="0"/>
              <a:t>There are a few ways to do this (including string concatenation), but the safest way is using </a:t>
            </a:r>
          </a:p>
          <a:p>
            <a:pPr marL="0" indent="0">
              <a:buNone/>
            </a:pPr>
            <a:r>
              <a:rPr lang="en-GB" dirty="0"/>
              <a:t>		</a:t>
            </a:r>
            <a:r>
              <a:rPr lang="en-GB" dirty="0" err="1"/>
              <a:t>Integer.toString</a:t>
            </a:r>
            <a:r>
              <a:rPr lang="en-GB" dirty="0"/>
              <a:t>()</a:t>
            </a:r>
          </a:p>
          <a:p>
            <a:pPr marL="0" indent="0">
              <a:buNone/>
            </a:pPr>
            <a:r>
              <a:rPr lang="en-GB" dirty="0"/>
              <a:t>		</a:t>
            </a:r>
            <a:r>
              <a:rPr lang="en-GB" dirty="0" err="1"/>
              <a:t>Double.toString</a:t>
            </a:r>
            <a:r>
              <a:rPr lang="en-GB" dirty="0"/>
              <a:t>()</a:t>
            </a:r>
          </a:p>
          <a:p>
            <a:r>
              <a:rPr lang="en-GB" dirty="0"/>
              <a:t>E.g.</a:t>
            </a:r>
          </a:p>
          <a:p>
            <a:pPr marL="0" indent="0">
              <a:buNone/>
            </a:pPr>
            <a:r>
              <a:rPr lang="en-GB" dirty="0"/>
              <a:t>		int number = 7;</a:t>
            </a:r>
          </a:p>
          <a:p>
            <a:pPr marL="0" indent="0">
              <a:buNone/>
            </a:pPr>
            <a:r>
              <a:rPr lang="en-GB" dirty="0"/>
              <a:t>        	String </a:t>
            </a:r>
            <a:r>
              <a:rPr lang="en-GB" dirty="0" err="1"/>
              <a:t>textNumber</a:t>
            </a:r>
            <a:r>
              <a:rPr lang="en-GB" dirty="0"/>
              <a:t> = </a:t>
            </a:r>
            <a:r>
              <a:rPr lang="en-GB" dirty="0" err="1"/>
              <a:t>Integer.toString</a:t>
            </a:r>
            <a:r>
              <a:rPr lang="en-GB" dirty="0"/>
              <a:t>(number);</a:t>
            </a:r>
          </a:p>
          <a:p>
            <a:pPr marL="0" indent="0">
              <a:buNone/>
            </a:pPr>
            <a:endParaRPr lang="en-GB" dirty="0"/>
          </a:p>
        </p:txBody>
      </p:sp>
      <p:sp>
        <p:nvSpPr>
          <p:cNvPr id="4" name="Footer Placeholder 3">
            <a:extLst>
              <a:ext uri="{FF2B5EF4-FFF2-40B4-BE49-F238E27FC236}">
                <a16:creationId xmlns:a16="http://schemas.microsoft.com/office/drawing/2014/main" id="{D89899E8-CACF-929E-6E9B-7DABED651CC1}"/>
              </a:ext>
            </a:extLst>
          </p:cNvPr>
          <p:cNvSpPr>
            <a:spLocks noGrp="1"/>
          </p:cNvSpPr>
          <p:nvPr>
            <p:ph type="ftr" sz="quarter" idx="11"/>
          </p:nvPr>
        </p:nvSpPr>
        <p:spPr/>
        <p:txBody>
          <a:bodyPr/>
          <a:lstStyle/>
          <a:p>
            <a:pPr>
              <a:defRPr/>
            </a:pPr>
            <a:r>
              <a:rPr lang="en-US" altLang="en-US"/>
              <a:t>WAN</a:t>
            </a:r>
          </a:p>
        </p:txBody>
      </p:sp>
    </p:spTree>
    <p:extLst>
      <p:ext uri="{BB962C8B-B14F-4D97-AF65-F5344CB8AC3E}">
        <p14:creationId xmlns:p14="http://schemas.microsoft.com/office/powerpoint/2010/main" val="1249937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5AA11-A91E-41EB-6760-A29DA83F7C2B}"/>
              </a:ext>
            </a:extLst>
          </p:cNvPr>
          <p:cNvSpPr>
            <a:spLocks noGrp="1"/>
          </p:cNvSpPr>
          <p:nvPr>
            <p:ph type="title"/>
          </p:nvPr>
        </p:nvSpPr>
        <p:spPr/>
        <p:txBody>
          <a:bodyPr/>
          <a:lstStyle/>
          <a:p>
            <a:r>
              <a:rPr lang="en-GB" dirty="0"/>
              <a:t>Numbers to other kinds of numbers</a:t>
            </a:r>
          </a:p>
        </p:txBody>
      </p:sp>
      <p:sp>
        <p:nvSpPr>
          <p:cNvPr id="3" name="Content Placeholder 2">
            <a:extLst>
              <a:ext uri="{FF2B5EF4-FFF2-40B4-BE49-F238E27FC236}">
                <a16:creationId xmlns:a16="http://schemas.microsoft.com/office/drawing/2014/main" id="{60B6BB02-6905-EF2D-8F23-9632A332571A}"/>
              </a:ext>
            </a:extLst>
          </p:cNvPr>
          <p:cNvSpPr>
            <a:spLocks noGrp="1"/>
          </p:cNvSpPr>
          <p:nvPr>
            <p:ph idx="1"/>
          </p:nvPr>
        </p:nvSpPr>
        <p:spPr/>
        <p:txBody>
          <a:bodyPr/>
          <a:lstStyle/>
          <a:p>
            <a:r>
              <a:rPr lang="en-GB" dirty="0"/>
              <a:t>This introduces a process called casting – taking the bits that represent one kind of data and inserting them into the data representation of another.</a:t>
            </a:r>
          </a:p>
          <a:p>
            <a:r>
              <a:rPr lang="en-GB" dirty="0"/>
              <a:t>When going from a smaller data type to a larger one, i.e. a conversion that cannot result in a loss of precision, we can do this implicitly. This is called widening. For example, this is fine:</a:t>
            </a:r>
          </a:p>
          <a:p>
            <a:pPr marL="0" indent="0">
              <a:buNone/>
            </a:pPr>
            <a:r>
              <a:rPr lang="en-GB" dirty="0"/>
              <a:t>		int </a:t>
            </a:r>
            <a:r>
              <a:rPr lang="en-GB" dirty="0" err="1"/>
              <a:t>wholeNumber</a:t>
            </a:r>
            <a:r>
              <a:rPr lang="en-GB" dirty="0"/>
              <a:t> = 7;</a:t>
            </a:r>
          </a:p>
          <a:p>
            <a:pPr marL="0" indent="0">
              <a:buNone/>
            </a:pPr>
            <a:r>
              <a:rPr lang="en-GB" dirty="0"/>
              <a:t>		double </a:t>
            </a:r>
            <a:r>
              <a:rPr lang="en-GB" dirty="0" err="1"/>
              <a:t>decimalNumber</a:t>
            </a:r>
            <a:r>
              <a:rPr lang="en-GB" dirty="0"/>
              <a:t> = </a:t>
            </a:r>
            <a:r>
              <a:rPr lang="en-GB" dirty="0" err="1"/>
              <a:t>wholeNumber</a:t>
            </a:r>
            <a:r>
              <a:rPr lang="en-GB" dirty="0"/>
              <a:t>;</a:t>
            </a:r>
          </a:p>
          <a:p>
            <a:r>
              <a:rPr lang="en-GB" dirty="0"/>
              <a:t>A double is wider than an integer – we cannot inadvertently lose any precision through this conversion.</a:t>
            </a:r>
          </a:p>
        </p:txBody>
      </p:sp>
      <p:sp>
        <p:nvSpPr>
          <p:cNvPr id="4" name="Footer Placeholder 3">
            <a:extLst>
              <a:ext uri="{FF2B5EF4-FFF2-40B4-BE49-F238E27FC236}">
                <a16:creationId xmlns:a16="http://schemas.microsoft.com/office/drawing/2014/main" id="{4CD38BA3-4E0F-DFF6-E51B-437E626D514A}"/>
              </a:ext>
            </a:extLst>
          </p:cNvPr>
          <p:cNvSpPr>
            <a:spLocks noGrp="1"/>
          </p:cNvSpPr>
          <p:nvPr>
            <p:ph type="ftr" sz="quarter" idx="11"/>
          </p:nvPr>
        </p:nvSpPr>
        <p:spPr/>
        <p:txBody>
          <a:bodyPr/>
          <a:lstStyle/>
          <a:p>
            <a:pPr>
              <a:defRPr/>
            </a:pPr>
            <a:r>
              <a:rPr lang="en-US" altLang="en-US"/>
              <a:t>WAN</a:t>
            </a:r>
          </a:p>
        </p:txBody>
      </p:sp>
    </p:spTree>
    <p:extLst>
      <p:ext uri="{BB962C8B-B14F-4D97-AF65-F5344CB8AC3E}">
        <p14:creationId xmlns:p14="http://schemas.microsoft.com/office/powerpoint/2010/main" val="2807147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5AA11-A91E-41EB-6760-A29DA83F7C2B}"/>
              </a:ext>
            </a:extLst>
          </p:cNvPr>
          <p:cNvSpPr>
            <a:spLocks noGrp="1"/>
          </p:cNvSpPr>
          <p:nvPr>
            <p:ph type="title"/>
          </p:nvPr>
        </p:nvSpPr>
        <p:spPr/>
        <p:txBody>
          <a:bodyPr/>
          <a:lstStyle/>
          <a:p>
            <a:r>
              <a:rPr lang="en-GB" dirty="0"/>
              <a:t>Numbers to other kinds of numbers</a:t>
            </a:r>
          </a:p>
        </p:txBody>
      </p:sp>
      <p:sp>
        <p:nvSpPr>
          <p:cNvPr id="3" name="Content Placeholder 2">
            <a:extLst>
              <a:ext uri="{FF2B5EF4-FFF2-40B4-BE49-F238E27FC236}">
                <a16:creationId xmlns:a16="http://schemas.microsoft.com/office/drawing/2014/main" id="{60B6BB02-6905-EF2D-8F23-9632A332571A}"/>
              </a:ext>
            </a:extLst>
          </p:cNvPr>
          <p:cNvSpPr>
            <a:spLocks noGrp="1"/>
          </p:cNvSpPr>
          <p:nvPr>
            <p:ph idx="1"/>
          </p:nvPr>
        </p:nvSpPr>
        <p:spPr>
          <a:xfrm>
            <a:off x="609600" y="1822538"/>
            <a:ext cx="6636707" cy="4219488"/>
          </a:xfrm>
        </p:spPr>
        <p:txBody>
          <a:bodyPr/>
          <a:lstStyle/>
          <a:p>
            <a:r>
              <a:rPr lang="en-GB" dirty="0"/>
              <a:t>When going from a larger data type to a smaller one, we have to be more careful – in most cases, the compiler will disallow an implicit cast, e.g. something like:</a:t>
            </a:r>
          </a:p>
          <a:p>
            <a:pPr marL="0" indent="0">
              <a:buNone/>
            </a:pPr>
            <a:r>
              <a:rPr lang="en-GB" dirty="0"/>
              <a:t>		double </a:t>
            </a:r>
            <a:r>
              <a:rPr lang="en-GB" dirty="0" err="1"/>
              <a:t>decimalNumber</a:t>
            </a:r>
            <a:r>
              <a:rPr lang="en-GB" dirty="0"/>
              <a:t> = 7.0;</a:t>
            </a:r>
          </a:p>
          <a:p>
            <a:pPr marL="0" indent="0">
              <a:buNone/>
            </a:pPr>
            <a:r>
              <a:rPr lang="en-GB" dirty="0"/>
              <a:t>        	int </a:t>
            </a:r>
            <a:r>
              <a:rPr lang="en-GB" dirty="0" err="1"/>
              <a:t>wholeNumber</a:t>
            </a:r>
            <a:r>
              <a:rPr lang="en-GB" dirty="0"/>
              <a:t> = </a:t>
            </a:r>
            <a:r>
              <a:rPr lang="en-GB" dirty="0" err="1"/>
              <a:t>decimalNumber</a:t>
            </a:r>
            <a:r>
              <a:rPr lang="en-GB" dirty="0"/>
              <a:t>;</a:t>
            </a:r>
          </a:p>
          <a:p>
            <a:pPr marL="0" indent="0">
              <a:buNone/>
            </a:pPr>
            <a:r>
              <a:rPr lang="en-GB" dirty="0"/>
              <a:t>	will not be permitted.</a:t>
            </a:r>
          </a:p>
          <a:p>
            <a:r>
              <a:rPr lang="en-GB" dirty="0"/>
              <a:t>We have to make this an explicit cast, to tell the compiler that this is definitely what we want to do, making clear that we understand the implication. We do this by specifying the type we’re casting to in brackets, e.g.:</a:t>
            </a:r>
          </a:p>
          <a:p>
            <a:pPr marL="0" indent="0">
              <a:buNone/>
            </a:pPr>
            <a:r>
              <a:rPr lang="en-GB" dirty="0"/>
              <a:t>		 double </a:t>
            </a:r>
            <a:r>
              <a:rPr lang="en-GB" dirty="0" err="1"/>
              <a:t>decimalNumber</a:t>
            </a:r>
            <a:r>
              <a:rPr lang="en-GB" dirty="0"/>
              <a:t> = 7.0;</a:t>
            </a:r>
          </a:p>
          <a:p>
            <a:pPr marL="0" indent="0">
              <a:buNone/>
            </a:pPr>
            <a:r>
              <a:rPr lang="en-GB" dirty="0"/>
              <a:t>        	int </a:t>
            </a:r>
            <a:r>
              <a:rPr lang="en-GB" dirty="0" err="1"/>
              <a:t>wholeNumber</a:t>
            </a:r>
            <a:r>
              <a:rPr lang="en-GB" dirty="0"/>
              <a:t> = (int)</a:t>
            </a:r>
            <a:r>
              <a:rPr lang="en-GB" dirty="0" err="1"/>
              <a:t>decimalNumber</a:t>
            </a:r>
            <a:r>
              <a:rPr lang="en-GB" dirty="0"/>
              <a:t>;</a:t>
            </a:r>
          </a:p>
        </p:txBody>
      </p:sp>
      <p:sp>
        <p:nvSpPr>
          <p:cNvPr id="4" name="Footer Placeholder 3">
            <a:extLst>
              <a:ext uri="{FF2B5EF4-FFF2-40B4-BE49-F238E27FC236}">
                <a16:creationId xmlns:a16="http://schemas.microsoft.com/office/drawing/2014/main" id="{4CD38BA3-4E0F-DFF6-E51B-437E626D514A}"/>
              </a:ext>
            </a:extLst>
          </p:cNvPr>
          <p:cNvSpPr>
            <a:spLocks noGrp="1"/>
          </p:cNvSpPr>
          <p:nvPr>
            <p:ph type="ftr" sz="quarter" idx="11"/>
          </p:nvPr>
        </p:nvSpPr>
        <p:spPr/>
        <p:txBody>
          <a:bodyPr/>
          <a:lstStyle/>
          <a:p>
            <a:pPr>
              <a:defRPr/>
            </a:pPr>
            <a:r>
              <a:rPr lang="en-US" altLang="en-US"/>
              <a:t>WAN</a:t>
            </a:r>
          </a:p>
        </p:txBody>
      </p:sp>
    </p:spTree>
    <p:extLst>
      <p:ext uri="{BB962C8B-B14F-4D97-AF65-F5344CB8AC3E}">
        <p14:creationId xmlns:p14="http://schemas.microsoft.com/office/powerpoint/2010/main" val="92078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5AA11-A91E-41EB-6760-A29DA83F7C2B}"/>
              </a:ext>
            </a:extLst>
          </p:cNvPr>
          <p:cNvSpPr>
            <a:spLocks noGrp="1"/>
          </p:cNvSpPr>
          <p:nvPr>
            <p:ph type="title"/>
          </p:nvPr>
        </p:nvSpPr>
        <p:spPr/>
        <p:txBody>
          <a:bodyPr/>
          <a:lstStyle/>
          <a:p>
            <a:r>
              <a:rPr lang="en-GB" dirty="0"/>
              <a:t>Numbers to other kinds of numbers</a:t>
            </a:r>
          </a:p>
        </p:txBody>
      </p:sp>
      <p:sp>
        <p:nvSpPr>
          <p:cNvPr id="3" name="Content Placeholder 2">
            <a:extLst>
              <a:ext uri="{FF2B5EF4-FFF2-40B4-BE49-F238E27FC236}">
                <a16:creationId xmlns:a16="http://schemas.microsoft.com/office/drawing/2014/main" id="{60B6BB02-6905-EF2D-8F23-9632A332571A}"/>
              </a:ext>
            </a:extLst>
          </p:cNvPr>
          <p:cNvSpPr>
            <a:spLocks noGrp="1"/>
          </p:cNvSpPr>
          <p:nvPr>
            <p:ph idx="1"/>
          </p:nvPr>
        </p:nvSpPr>
        <p:spPr>
          <a:xfrm>
            <a:off x="609600" y="1822538"/>
            <a:ext cx="6636707" cy="4219488"/>
          </a:xfrm>
        </p:spPr>
        <p:txBody>
          <a:bodyPr/>
          <a:lstStyle/>
          <a:p>
            <a:r>
              <a:rPr lang="en-GB" dirty="0"/>
              <a:t>The previous example won’t actually lose any precision for the specific number selected, because 7.0 can fairly obviously convert cleanly into an integer. How about this:</a:t>
            </a:r>
          </a:p>
          <a:p>
            <a:pPr marL="0" indent="0">
              <a:buNone/>
            </a:pPr>
            <a:r>
              <a:rPr lang="en-GB" dirty="0"/>
              <a:t>		double </a:t>
            </a:r>
            <a:r>
              <a:rPr lang="en-GB" dirty="0" err="1"/>
              <a:t>decimalNumber</a:t>
            </a:r>
            <a:r>
              <a:rPr lang="en-GB" dirty="0"/>
              <a:t> = 7.999999999;</a:t>
            </a:r>
          </a:p>
          <a:p>
            <a:pPr marL="0" indent="0">
              <a:buNone/>
            </a:pPr>
            <a:r>
              <a:rPr lang="en-GB" dirty="0"/>
              <a:t>        	int </a:t>
            </a:r>
            <a:r>
              <a:rPr lang="en-GB" dirty="0" err="1"/>
              <a:t>wholeNumber</a:t>
            </a:r>
            <a:r>
              <a:rPr lang="en-GB" dirty="0"/>
              <a:t> = (int)</a:t>
            </a:r>
            <a:r>
              <a:rPr lang="en-GB" dirty="0" err="1"/>
              <a:t>decimalNumber</a:t>
            </a:r>
            <a:r>
              <a:rPr lang="en-GB" dirty="0"/>
              <a:t>;</a:t>
            </a:r>
          </a:p>
          <a:p>
            <a:pPr marL="0" indent="0">
              <a:buNone/>
            </a:pPr>
            <a:r>
              <a:rPr lang="en-GB" dirty="0"/>
              <a:t>		</a:t>
            </a:r>
            <a:r>
              <a:rPr lang="en-GB" dirty="0" err="1"/>
              <a:t>System.out.printf</a:t>
            </a:r>
            <a:r>
              <a:rPr lang="en-GB" dirty="0"/>
              <a:t>("%d", </a:t>
            </a:r>
            <a:r>
              <a:rPr lang="en-GB" dirty="0" err="1"/>
              <a:t>wholeNumber</a:t>
            </a:r>
            <a:r>
              <a:rPr lang="en-GB" dirty="0"/>
              <a:t>);</a:t>
            </a:r>
          </a:p>
          <a:p>
            <a:r>
              <a:rPr lang="en-GB" dirty="0"/>
              <a:t>What do you think the answer will be?</a:t>
            </a:r>
          </a:p>
          <a:p>
            <a:r>
              <a:rPr lang="en-GB" dirty="0"/>
              <a:t>Test it – you might be surprised…</a:t>
            </a:r>
          </a:p>
        </p:txBody>
      </p:sp>
      <p:sp>
        <p:nvSpPr>
          <p:cNvPr id="4" name="Footer Placeholder 3">
            <a:extLst>
              <a:ext uri="{FF2B5EF4-FFF2-40B4-BE49-F238E27FC236}">
                <a16:creationId xmlns:a16="http://schemas.microsoft.com/office/drawing/2014/main" id="{4CD38BA3-4E0F-DFF6-E51B-437E626D514A}"/>
              </a:ext>
            </a:extLst>
          </p:cNvPr>
          <p:cNvSpPr>
            <a:spLocks noGrp="1"/>
          </p:cNvSpPr>
          <p:nvPr>
            <p:ph type="ftr" sz="quarter" idx="11"/>
          </p:nvPr>
        </p:nvSpPr>
        <p:spPr/>
        <p:txBody>
          <a:bodyPr/>
          <a:lstStyle/>
          <a:p>
            <a:pPr>
              <a:defRPr/>
            </a:pPr>
            <a:r>
              <a:rPr lang="en-US" altLang="en-US"/>
              <a:t>WAN</a:t>
            </a:r>
          </a:p>
        </p:txBody>
      </p:sp>
    </p:spTree>
    <p:extLst>
      <p:ext uri="{BB962C8B-B14F-4D97-AF65-F5344CB8AC3E}">
        <p14:creationId xmlns:p14="http://schemas.microsoft.com/office/powerpoint/2010/main" val="21765387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7A94114-BCB6-47A1-A5D7-FEB211B0A993}"/>
              </a:ext>
            </a:extLst>
          </p:cNvPr>
          <p:cNvSpPr>
            <a:spLocks noGrp="1"/>
          </p:cNvSpPr>
          <p:nvPr>
            <p:ph type="title"/>
          </p:nvPr>
        </p:nvSpPr>
        <p:spPr/>
        <p:txBody>
          <a:bodyPr/>
          <a:lstStyle/>
          <a:p>
            <a:r>
              <a:rPr lang="en-GB" altLang="en-US"/>
              <a:t>Example</a:t>
            </a:r>
          </a:p>
        </p:txBody>
      </p:sp>
      <p:sp>
        <p:nvSpPr>
          <p:cNvPr id="10243" name="Content Placeholder 2">
            <a:extLst>
              <a:ext uri="{FF2B5EF4-FFF2-40B4-BE49-F238E27FC236}">
                <a16:creationId xmlns:a16="http://schemas.microsoft.com/office/drawing/2014/main" id="{3B84DFD8-49D3-43C1-BB76-7807AB614789}"/>
              </a:ext>
            </a:extLst>
          </p:cNvPr>
          <p:cNvSpPr>
            <a:spLocks noGrp="1"/>
          </p:cNvSpPr>
          <p:nvPr>
            <p:ph idx="1"/>
          </p:nvPr>
        </p:nvSpPr>
        <p:spPr>
          <a:xfrm>
            <a:off x="1047750" y="1724025"/>
            <a:ext cx="7667625" cy="4114800"/>
          </a:xfrm>
        </p:spPr>
        <p:txBody>
          <a:bodyPr/>
          <a:lstStyle/>
          <a:p>
            <a:pPr>
              <a:defRPr/>
            </a:pPr>
            <a:r>
              <a:rPr lang="en-GB" altLang="en-US" dirty="0"/>
              <a:t>Convert a whole number value to a floating point</a:t>
            </a:r>
            <a:br>
              <a:rPr lang="en-GB" altLang="en-US" dirty="0"/>
            </a:br>
            <a:r>
              <a:rPr lang="en-GB" altLang="en-US" dirty="0"/>
              <a:t>	double number = (double)33;   // Becomes 33.0</a:t>
            </a:r>
          </a:p>
          <a:p>
            <a:pPr>
              <a:defRPr/>
            </a:pPr>
            <a:endParaRPr lang="en-GB" altLang="en-US" dirty="0"/>
          </a:p>
          <a:p>
            <a:pPr>
              <a:defRPr/>
            </a:pPr>
            <a:r>
              <a:rPr lang="en-GB" altLang="en-US" dirty="0"/>
              <a:t>Convert a integer variable’s value to a double</a:t>
            </a:r>
          </a:p>
          <a:p>
            <a:pPr marL="0" indent="0">
              <a:buFont typeface="Monotype Sorts" pitchFamily="2" charset="2"/>
              <a:buNone/>
              <a:defRPr/>
            </a:pPr>
            <a:r>
              <a:rPr lang="en-GB" altLang="en-US" dirty="0"/>
              <a:t>	</a:t>
            </a:r>
            <a:r>
              <a:rPr lang="en-GB" altLang="en-US" dirty="0" err="1"/>
              <a:t>int</a:t>
            </a:r>
            <a:r>
              <a:rPr lang="en-GB" altLang="en-US" dirty="0"/>
              <a:t> </a:t>
            </a:r>
            <a:r>
              <a:rPr lang="en-GB" altLang="en-US" dirty="0" err="1"/>
              <a:t>wholeNumber</a:t>
            </a:r>
            <a:r>
              <a:rPr lang="en-GB" altLang="en-US" dirty="0"/>
              <a:t> = 23;</a:t>
            </a:r>
            <a:br>
              <a:rPr lang="en-GB" altLang="en-US" dirty="0"/>
            </a:br>
            <a:r>
              <a:rPr lang="en-GB" altLang="en-US" dirty="0"/>
              <a:t>	double number = (double)</a:t>
            </a:r>
            <a:r>
              <a:rPr lang="en-GB" altLang="en-US" dirty="0" err="1"/>
              <a:t>wholeNumber</a:t>
            </a:r>
            <a:r>
              <a:rPr lang="en-GB" altLang="en-US" dirty="0"/>
              <a:t>;  // Becomes 23.0</a:t>
            </a:r>
          </a:p>
          <a:p>
            <a:pPr marL="0" indent="0">
              <a:buFont typeface="Monotype Sorts" pitchFamily="2" charset="2"/>
              <a:buNone/>
              <a:defRPr/>
            </a:pPr>
            <a:endParaRPr lang="en-GB" altLang="en-US" dirty="0"/>
          </a:p>
          <a:p>
            <a:pPr>
              <a:defRPr/>
            </a:pPr>
            <a:r>
              <a:rPr lang="en-GB" altLang="en-US" dirty="0"/>
              <a:t>Convert a double variable’s value to an integer</a:t>
            </a:r>
          </a:p>
          <a:p>
            <a:pPr marL="0" indent="0">
              <a:buFont typeface="Monotype Sorts" pitchFamily="2" charset="2"/>
              <a:buNone/>
              <a:defRPr/>
            </a:pPr>
            <a:r>
              <a:rPr lang="en-GB" altLang="en-US" dirty="0"/>
              <a:t>	double </a:t>
            </a:r>
            <a:r>
              <a:rPr lang="en-GB" altLang="en-US" dirty="0" err="1"/>
              <a:t>floatNumber</a:t>
            </a:r>
            <a:r>
              <a:rPr lang="en-GB" altLang="en-US" dirty="0"/>
              <a:t> = 23.97373;</a:t>
            </a:r>
            <a:br>
              <a:rPr lang="en-GB" altLang="en-US" dirty="0"/>
            </a:br>
            <a:r>
              <a:rPr lang="en-GB" altLang="en-US" dirty="0"/>
              <a:t>	int </a:t>
            </a:r>
            <a:r>
              <a:rPr lang="en-GB" altLang="en-US" dirty="0" err="1"/>
              <a:t>wholeNumber</a:t>
            </a:r>
            <a:r>
              <a:rPr lang="en-GB" altLang="en-US" dirty="0"/>
              <a:t> = (int)</a:t>
            </a:r>
            <a:r>
              <a:rPr lang="en-GB" altLang="en-US" dirty="0" err="1"/>
              <a:t>floatNumber</a:t>
            </a:r>
            <a:r>
              <a:rPr lang="en-GB" altLang="en-US" dirty="0"/>
              <a:t>;  // Becomes 23</a:t>
            </a:r>
          </a:p>
          <a:p>
            <a:pPr marL="0" indent="0">
              <a:buFont typeface="Monotype Sorts" pitchFamily="2" charset="2"/>
              <a:buNone/>
              <a:defRPr/>
            </a:pPr>
            <a:endParaRPr lang="en-GB" altLang="en-US" dirty="0"/>
          </a:p>
        </p:txBody>
      </p:sp>
      <p:sp>
        <p:nvSpPr>
          <p:cNvPr id="8196" name="Footer Placeholder 3">
            <a:extLst>
              <a:ext uri="{FF2B5EF4-FFF2-40B4-BE49-F238E27FC236}">
                <a16:creationId xmlns:a16="http://schemas.microsoft.com/office/drawing/2014/main" id="{407E20E3-B88E-4D2B-AD34-4D06F149B495}"/>
              </a:ext>
            </a:extLst>
          </p:cNvPr>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1089200-E8B2-4502-8E55-C059A18BD1C4}"/>
              </a:ext>
            </a:extLst>
          </p:cNvPr>
          <p:cNvSpPr>
            <a:spLocks noGrp="1"/>
          </p:cNvSpPr>
          <p:nvPr>
            <p:ph type="title"/>
          </p:nvPr>
        </p:nvSpPr>
        <p:spPr/>
        <p:txBody>
          <a:bodyPr/>
          <a:lstStyle/>
          <a:p>
            <a:pPr eaLnBrk="1" hangingPunct="1"/>
            <a:r>
              <a:rPr lang="en-GB" altLang="en-US"/>
              <a:t>THINGS THAT YOU KNOW</a:t>
            </a:r>
          </a:p>
        </p:txBody>
      </p:sp>
      <p:sp>
        <p:nvSpPr>
          <p:cNvPr id="15363" name="Content Placeholder 2">
            <a:extLst>
              <a:ext uri="{FF2B5EF4-FFF2-40B4-BE49-F238E27FC236}">
                <a16:creationId xmlns:a16="http://schemas.microsoft.com/office/drawing/2014/main" id="{C2AD3836-CCDC-4433-A7EE-3E436AC65DF6}"/>
              </a:ext>
            </a:extLst>
          </p:cNvPr>
          <p:cNvSpPr>
            <a:spLocks noGrp="1"/>
          </p:cNvSpPr>
          <p:nvPr>
            <p:ph idx="1"/>
          </p:nvPr>
        </p:nvSpPr>
        <p:spPr/>
        <p:txBody>
          <a:bodyPr/>
          <a:lstStyle/>
          <a:p>
            <a:pPr eaLnBrk="1" hangingPunct="1"/>
            <a:r>
              <a:rPr lang="en-GB" altLang="en-US" dirty="0"/>
              <a:t>Variables have a value</a:t>
            </a:r>
          </a:p>
          <a:p>
            <a:pPr eaLnBrk="1" hangingPunct="1"/>
            <a:r>
              <a:rPr lang="en-GB" altLang="en-US" dirty="0"/>
              <a:t>Variables have a type</a:t>
            </a:r>
          </a:p>
          <a:p>
            <a:pPr eaLnBrk="1" hangingPunct="1"/>
            <a:r>
              <a:rPr lang="en-GB" altLang="en-US" dirty="0"/>
              <a:t>Variable declaration</a:t>
            </a:r>
          </a:p>
          <a:p>
            <a:pPr eaLnBrk="1" hangingPunct="1"/>
            <a:r>
              <a:rPr lang="en-GB" altLang="en-US" dirty="0"/>
              <a:t>Variable initialisation</a:t>
            </a:r>
          </a:p>
          <a:p>
            <a:pPr eaLnBrk="1" hangingPunct="1"/>
            <a:r>
              <a:rPr lang="en-GB" altLang="en-US" dirty="0"/>
              <a:t>Output text and numbers</a:t>
            </a:r>
          </a:p>
          <a:p>
            <a:pPr eaLnBrk="1" hangingPunct="1"/>
            <a:r>
              <a:rPr lang="en-GB" altLang="en-US" dirty="0"/>
              <a:t>Input text</a:t>
            </a:r>
          </a:p>
          <a:p>
            <a:pPr eaLnBrk="1" hangingPunct="1"/>
            <a:r>
              <a:rPr lang="en-GB" altLang="en-US" dirty="0"/>
              <a:t>Convert between data types</a:t>
            </a:r>
          </a:p>
          <a:p>
            <a:pPr eaLnBrk="1" hangingPunct="1"/>
            <a:endParaRPr lang="en-GB"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E045BDD-AB00-4A87-96A7-093B3814C951}"/>
              </a:ext>
            </a:extLst>
          </p:cNvPr>
          <p:cNvSpPr>
            <a:spLocks noGrp="1"/>
          </p:cNvSpPr>
          <p:nvPr>
            <p:ph type="title"/>
          </p:nvPr>
        </p:nvSpPr>
        <p:spPr/>
        <p:txBody>
          <a:bodyPr/>
          <a:lstStyle/>
          <a:p>
            <a:pPr eaLnBrk="1" hangingPunct="1"/>
            <a:r>
              <a:rPr lang="en-GB" altLang="en-US"/>
              <a:t>Examples</a:t>
            </a:r>
          </a:p>
        </p:txBody>
      </p:sp>
      <p:sp>
        <p:nvSpPr>
          <p:cNvPr id="17411" name="Content Placeholder 2">
            <a:extLst>
              <a:ext uri="{FF2B5EF4-FFF2-40B4-BE49-F238E27FC236}">
                <a16:creationId xmlns:a16="http://schemas.microsoft.com/office/drawing/2014/main" id="{12383D99-F886-4621-B6C2-0085AD1C5A5C}"/>
              </a:ext>
            </a:extLst>
          </p:cNvPr>
          <p:cNvSpPr>
            <a:spLocks noGrp="1"/>
          </p:cNvSpPr>
          <p:nvPr>
            <p:ph idx="1"/>
          </p:nvPr>
        </p:nvSpPr>
        <p:spPr/>
        <p:txBody>
          <a:bodyPr/>
          <a:lstStyle/>
          <a:p>
            <a:pPr eaLnBrk="1" hangingPunct="1"/>
            <a:r>
              <a:rPr lang="en-GB" altLang="en-US"/>
              <a:t>System.out.printf(“</a:t>
            </a:r>
            <a:r>
              <a:rPr lang="en-GB" altLang="en-US" i="1"/>
              <a:t>Enter a whole number/r/n</a:t>
            </a:r>
            <a:r>
              <a:rPr lang="en-GB" altLang="en-US"/>
              <a:t>”);</a:t>
            </a:r>
            <a:br>
              <a:rPr lang="en-GB" altLang="en-US" i="1"/>
            </a:br>
            <a:r>
              <a:rPr lang="en-GB" altLang="en-US"/>
              <a:t>int   number = </a:t>
            </a:r>
            <a:r>
              <a:rPr lang="en-GB" altLang="en-US" b="1">
                <a:solidFill>
                  <a:srgbClr val="FF0000"/>
                </a:solidFill>
              </a:rPr>
              <a:t>Integer.parseInt</a:t>
            </a:r>
            <a:r>
              <a:rPr lang="en-GB" altLang="en-US"/>
              <a:t>(stdin.nextLine());</a:t>
            </a:r>
          </a:p>
          <a:p>
            <a:pPr eaLnBrk="1" hangingPunct="1"/>
            <a:endParaRPr lang="en-GB" altLang="en-US"/>
          </a:p>
          <a:p>
            <a:pPr eaLnBrk="1" hangingPunct="1"/>
            <a:r>
              <a:rPr lang="en-GB" altLang="en-US"/>
              <a:t>System.out.printf(“</a:t>
            </a:r>
            <a:r>
              <a:rPr lang="en-GB" altLang="en-US" i="1"/>
              <a:t>Enter a floating point number/r/n</a:t>
            </a:r>
            <a:r>
              <a:rPr lang="en-GB" altLang="en-US"/>
              <a:t>”);</a:t>
            </a:r>
            <a:br>
              <a:rPr lang="en-GB" altLang="en-US" i="1"/>
            </a:br>
            <a:r>
              <a:rPr lang="en-GB" altLang="en-US"/>
              <a:t>double number = </a:t>
            </a:r>
            <a:r>
              <a:rPr lang="en-GB" altLang="en-US" b="1">
                <a:solidFill>
                  <a:srgbClr val="FF0000"/>
                </a:solidFill>
              </a:rPr>
              <a:t>Double.parseDouble</a:t>
            </a:r>
            <a:r>
              <a:rPr lang="en-GB" altLang="en-US"/>
              <a:t>(stdin.nextLine());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BE75238F-4D33-4D62-AEBC-AA9A3098F894}"/>
              </a:ext>
            </a:extLst>
          </p:cNvPr>
          <p:cNvSpPr>
            <a:spLocks noGrp="1"/>
          </p:cNvSpPr>
          <p:nvPr>
            <p:ph type="title"/>
          </p:nvPr>
        </p:nvSpPr>
        <p:spPr/>
        <p:txBody>
          <a:bodyPr/>
          <a:lstStyle/>
          <a:p>
            <a:pPr eaLnBrk="1" hangingPunct="1"/>
            <a:r>
              <a:rPr lang="en-GB" altLang="en-US"/>
              <a:t>Operators</a:t>
            </a:r>
          </a:p>
        </p:txBody>
      </p:sp>
      <p:sp>
        <p:nvSpPr>
          <p:cNvPr id="19459" name="Content Placeholder 2">
            <a:extLst>
              <a:ext uri="{FF2B5EF4-FFF2-40B4-BE49-F238E27FC236}">
                <a16:creationId xmlns:a16="http://schemas.microsoft.com/office/drawing/2014/main" id="{806CF08F-556D-406F-8159-F4BBD02B0300}"/>
              </a:ext>
            </a:extLst>
          </p:cNvPr>
          <p:cNvSpPr>
            <a:spLocks noGrp="1"/>
          </p:cNvSpPr>
          <p:nvPr>
            <p:ph idx="1"/>
          </p:nvPr>
        </p:nvSpPr>
        <p:spPr>
          <a:xfrm>
            <a:off x="1057275" y="1379538"/>
            <a:ext cx="7029450" cy="1993900"/>
          </a:xfrm>
        </p:spPr>
        <p:txBody>
          <a:bodyPr/>
          <a:lstStyle/>
          <a:p>
            <a:pPr eaLnBrk="1" hangingPunct="1"/>
            <a:r>
              <a:rPr lang="en-GB" altLang="en-US"/>
              <a:t>You can perform calculations with variables</a:t>
            </a:r>
          </a:p>
          <a:p>
            <a:pPr eaLnBrk="1" hangingPunct="1"/>
            <a:endParaRPr lang="en-GB" altLang="en-US"/>
          </a:p>
        </p:txBody>
      </p:sp>
      <p:graphicFrame>
        <p:nvGraphicFramePr>
          <p:cNvPr id="5" name="Table 4">
            <a:extLst>
              <a:ext uri="{FF2B5EF4-FFF2-40B4-BE49-F238E27FC236}">
                <a16:creationId xmlns:a16="http://schemas.microsoft.com/office/drawing/2014/main" id="{FE416340-11DD-44E2-B9EE-4543292D3308}"/>
              </a:ext>
            </a:extLst>
          </p:cNvPr>
          <p:cNvGraphicFramePr>
            <a:graphicFrameLocks noGrp="1"/>
          </p:cNvGraphicFramePr>
          <p:nvPr/>
        </p:nvGraphicFramePr>
        <p:xfrm>
          <a:off x="1441450" y="3373438"/>
          <a:ext cx="6096000" cy="2597147"/>
        </p:xfrm>
        <a:graphic>
          <a:graphicData uri="http://schemas.openxmlformats.org/drawingml/2006/table">
            <a:tbl>
              <a:tblPr firstRow="1" bandRow="1">
                <a:tableStyleId>{5940675A-B579-460E-94D1-54222C63F5DA}</a:tableStyleId>
              </a:tblPr>
              <a:tblGrid>
                <a:gridCol w="749642">
                  <a:extLst>
                    <a:ext uri="{9D8B030D-6E8A-4147-A177-3AD203B41FA5}">
                      <a16:colId xmlns:a16="http://schemas.microsoft.com/office/drawing/2014/main" val="20000"/>
                    </a:ext>
                  </a:extLst>
                </a:gridCol>
                <a:gridCol w="5346358">
                  <a:extLst>
                    <a:ext uri="{9D8B030D-6E8A-4147-A177-3AD203B41FA5}">
                      <a16:colId xmlns:a16="http://schemas.microsoft.com/office/drawing/2014/main" val="20001"/>
                    </a:ext>
                  </a:extLst>
                </a:gridCol>
              </a:tblGrid>
              <a:tr h="371021">
                <a:tc gridSpan="2">
                  <a:txBody>
                    <a:bodyPr/>
                    <a:lstStyle/>
                    <a:p>
                      <a:r>
                        <a:rPr lang="en-GB" sz="1800" b="1" dirty="0"/>
                        <a:t>Operator</a:t>
                      </a:r>
                    </a:p>
                  </a:txBody>
                  <a:tcPr marT="45742" marB="45742"/>
                </a:tc>
                <a:tc hMerge="1">
                  <a:txBody>
                    <a:bodyPr/>
                    <a:lstStyle/>
                    <a:p>
                      <a:endParaRPr lang="en-GB" dirty="0"/>
                    </a:p>
                  </a:txBody>
                  <a:tcPr/>
                </a:tc>
                <a:extLst>
                  <a:ext uri="{0D108BD9-81ED-4DB2-BD59-A6C34878D82A}">
                    <a16:rowId xmlns:a16="http://schemas.microsoft.com/office/drawing/2014/main" val="10000"/>
                  </a:ext>
                </a:extLst>
              </a:tr>
              <a:tr h="371021">
                <a:tc>
                  <a:txBody>
                    <a:bodyPr/>
                    <a:lstStyle/>
                    <a:p>
                      <a:pPr algn="ctr"/>
                      <a:r>
                        <a:rPr lang="en-GB" sz="1800" b="1" dirty="0"/>
                        <a:t>+</a:t>
                      </a:r>
                    </a:p>
                  </a:txBody>
                  <a:tcPr marT="45742" marB="45742"/>
                </a:tc>
                <a:tc>
                  <a:txBody>
                    <a:bodyPr/>
                    <a:lstStyle/>
                    <a:p>
                      <a:r>
                        <a:rPr lang="en-GB" sz="1800" dirty="0"/>
                        <a:t>Add</a:t>
                      </a:r>
                    </a:p>
                  </a:txBody>
                  <a:tcPr marT="45742" marB="45742"/>
                </a:tc>
                <a:extLst>
                  <a:ext uri="{0D108BD9-81ED-4DB2-BD59-A6C34878D82A}">
                    <a16:rowId xmlns:a16="http://schemas.microsoft.com/office/drawing/2014/main" val="10001"/>
                  </a:ext>
                </a:extLst>
              </a:tr>
              <a:tr h="371021">
                <a:tc>
                  <a:txBody>
                    <a:bodyPr/>
                    <a:lstStyle/>
                    <a:p>
                      <a:pPr algn="ctr"/>
                      <a:r>
                        <a:rPr lang="en-GB" sz="1800" b="1" dirty="0"/>
                        <a:t>-</a:t>
                      </a:r>
                    </a:p>
                  </a:txBody>
                  <a:tcPr marT="45742" marB="45742"/>
                </a:tc>
                <a:tc>
                  <a:txBody>
                    <a:bodyPr/>
                    <a:lstStyle/>
                    <a:p>
                      <a:r>
                        <a:rPr lang="en-GB" sz="1800" dirty="0"/>
                        <a:t>Subtract</a:t>
                      </a:r>
                    </a:p>
                  </a:txBody>
                  <a:tcPr marT="45742" marB="45742"/>
                </a:tc>
                <a:extLst>
                  <a:ext uri="{0D108BD9-81ED-4DB2-BD59-A6C34878D82A}">
                    <a16:rowId xmlns:a16="http://schemas.microsoft.com/office/drawing/2014/main" val="10002"/>
                  </a:ext>
                </a:extLst>
              </a:tr>
              <a:tr h="371021">
                <a:tc>
                  <a:txBody>
                    <a:bodyPr/>
                    <a:lstStyle/>
                    <a:p>
                      <a:pPr algn="ctr"/>
                      <a:r>
                        <a:rPr lang="en-GB" sz="1800" b="1" dirty="0"/>
                        <a:t>*</a:t>
                      </a:r>
                    </a:p>
                  </a:txBody>
                  <a:tcPr marT="45742" marB="45742"/>
                </a:tc>
                <a:tc>
                  <a:txBody>
                    <a:bodyPr/>
                    <a:lstStyle/>
                    <a:p>
                      <a:r>
                        <a:rPr lang="en-GB" sz="1800" dirty="0" err="1"/>
                        <a:t>Mulitply</a:t>
                      </a:r>
                      <a:endParaRPr lang="en-GB" sz="1800" dirty="0"/>
                    </a:p>
                  </a:txBody>
                  <a:tcPr marT="45742" marB="45742"/>
                </a:tc>
                <a:extLst>
                  <a:ext uri="{0D108BD9-81ED-4DB2-BD59-A6C34878D82A}">
                    <a16:rowId xmlns:a16="http://schemas.microsoft.com/office/drawing/2014/main" val="10003"/>
                  </a:ext>
                </a:extLst>
              </a:tr>
              <a:tr h="371021">
                <a:tc>
                  <a:txBody>
                    <a:bodyPr/>
                    <a:lstStyle/>
                    <a:p>
                      <a:pPr algn="ctr"/>
                      <a:r>
                        <a:rPr lang="en-GB" sz="1800" b="1" dirty="0"/>
                        <a:t>/</a:t>
                      </a:r>
                    </a:p>
                  </a:txBody>
                  <a:tcPr marT="45742" marB="45742"/>
                </a:tc>
                <a:tc>
                  <a:txBody>
                    <a:bodyPr/>
                    <a:lstStyle/>
                    <a:p>
                      <a:r>
                        <a:rPr lang="en-GB" sz="1800" dirty="0"/>
                        <a:t>Quotient of division</a:t>
                      </a:r>
                      <a:r>
                        <a:rPr lang="en-GB" sz="1800" baseline="0" dirty="0"/>
                        <a:t> 5/2 = 2</a:t>
                      </a:r>
                      <a:endParaRPr lang="en-GB" sz="1800" dirty="0"/>
                    </a:p>
                  </a:txBody>
                  <a:tcPr marT="45742" marB="45742"/>
                </a:tc>
                <a:extLst>
                  <a:ext uri="{0D108BD9-81ED-4DB2-BD59-A6C34878D82A}">
                    <a16:rowId xmlns:a16="http://schemas.microsoft.com/office/drawing/2014/main" val="10004"/>
                  </a:ext>
                </a:extLst>
              </a:tr>
              <a:tr h="371021">
                <a:tc>
                  <a:txBody>
                    <a:bodyPr/>
                    <a:lstStyle/>
                    <a:p>
                      <a:pPr algn="ctr"/>
                      <a:r>
                        <a:rPr lang="en-GB" sz="1800" b="1" dirty="0"/>
                        <a:t>%</a:t>
                      </a:r>
                    </a:p>
                  </a:txBody>
                  <a:tcPr marT="45742" marB="45742"/>
                </a:tc>
                <a:tc>
                  <a:txBody>
                    <a:bodyPr/>
                    <a:lstStyle/>
                    <a:p>
                      <a:r>
                        <a:rPr lang="en-GB" sz="1800" dirty="0"/>
                        <a:t>Modulus,</a:t>
                      </a:r>
                      <a:r>
                        <a:rPr lang="en-GB" sz="1800" baseline="0" dirty="0"/>
                        <a:t> the remainder of a division   5/2 = 1</a:t>
                      </a:r>
                      <a:endParaRPr lang="en-GB" sz="1800" dirty="0"/>
                    </a:p>
                  </a:txBody>
                  <a:tcPr marT="45742" marB="45742"/>
                </a:tc>
                <a:extLst>
                  <a:ext uri="{0D108BD9-81ED-4DB2-BD59-A6C34878D82A}">
                    <a16:rowId xmlns:a16="http://schemas.microsoft.com/office/drawing/2014/main" val="10005"/>
                  </a:ext>
                </a:extLst>
              </a:tr>
              <a:tr h="371021">
                <a:tc>
                  <a:txBody>
                    <a:bodyPr/>
                    <a:lstStyle/>
                    <a:p>
                      <a:pPr algn="ctr"/>
                      <a:r>
                        <a:rPr lang="en-GB" sz="1800" b="1" dirty="0"/>
                        <a:t>(   )</a:t>
                      </a:r>
                    </a:p>
                  </a:txBody>
                  <a:tcPr marT="45742" marB="45742"/>
                </a:tc>
                <a:tc>
                  <a:txBody>
                    <a:bodyPr/>
                    <a:lstStyle/>
                    <a:p>
                      <a:r>
                        <a:rPr lang="en-GB" sz="1800" dirty="0" err="1"/>
                        <a:t>Paranthesis</a:t>
                      </a:r>
                      <a:r>
                        <a:rPr lang="en-GB" sz="1800" dirty="0"/>
                        <a:t> to associate</a:t>
                      </a:r>
                      <a:r>
                        <a:rPr lang="en-GB" sz="1800" baseline="0" dirty="0"/>
                        <a:t> calculations together</a:t>
                      </a:r>
                      <a:endParaRPr lang="en-GB" sz="1800" dirty="0"/>
                    </a:p>
                  </a:txBody>
                  <a:tcPr marT="45742" marB="45742"/>
                </a:tc>
                <a:extLst>
                  <a:ext uri="{0D108BD9-81ED-4DB2-BD59-A6C34878D82A}">
                    <a16:rowId xmlns:a16="http://schemas.microsoft.com/office/drawing/2014/main" val="10006"/>
                  </a:ext>
                </a:extLst>
              </a:tr>
            </a:tbl>
          </a:graphicData>
        </a:graphic>
      </p:graphicFrame>
      <p:sp>
        <p:nvSpPr>
          <p:cNvPr id="19485" name="TextBox 5">
            <a:extLst>
              <a:ext uri="{FF2B5EF4-FFF2-40B4-BE49-F238E27FC236}">
                <a16:creationId xmlns:a16="http://schemas.microsoft.com/office/drawing/2014/main" id="{33B380FF-599A-4D4B-BFE3-A87D063D03A0}"/>
              </a:ext>
            </a:extLst>
          </p:cNvPr>
          <p:cNvSpPr txBox="1">
            <a:spLocks noChangeArrowheads="1"/>
          </p:cNvSpPr>
          <p:nvPr/>
        </p:nvSpPr>
        <p:spPr bwMode="auto">
          <a:xfrm>
            <a:off x="2125663" y="1779588"/>
            <a:ext cx="425608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result  =  literal1 </a:t>
            </a:r>
            <a:r>
              <a:rPr lang="en-GB" altLang="en-US" i="1">
                <a:solidFill>
                  <a:schemeClr val="tx1"/>
                </a:solidFill>
                <a:latin typeface="Helvetica" panose="020B0604020202020204" pitchFamily="34" charset="0"/>
              </a:rPr>
              <a:t>operator</a:t>
            </a:r>
            <a:r>
              <a:rPr lang="en-GB" altLang="en-US">
                <a:solidFill>
                  <a:schemeClr val="tx1"/>
                </a:solidFill>
                <a:latin typeface="Helvetica" panose="020B0604020202020204" pitchFamily="34" charset="0"/>
              </a:rPr>
              <a:t>  literal2;</a:t>
            </a:r>
            <a:br>
              <a:rPr lang="en-GB" altLang="en-US">
                <a:solidFill>
                  <a:schemeClr val="tx1"/>
                </a:solidFill>
                <a:latin typeface="Helvetica" panose="020B0604020202020204" pitchFamily="34" charset="0"/>
              </a:rPr>
            </a:br>
            <a:r>
              <a:rPr lang="en-GB" altLang="en-US">
                <a:solidFill>
                  <a:schemeClr val="tx1"/>
                </a:solidFill>
                <a:latin typeface="Helvetica" panose="020B0604020202020204" pitchFamily="34" charset="0"/>
              </a:rPr>
              <a:t>result  =  variable1   </a:t>
            </a:r>
            <a:r>
              <a:rPr lang="en-GB" altLang="en-US" i="1">
                <a:solidFill>
                  <a:schemeClr val="tx1"/>
                </a:solidFill>
                <a:latin typeface="Helvetica" panose="020B0604020202020204" pitchFamily="34" charset="0"/>
              </a:rPr>
              <a:t>operator</a:t>
            </a:r>
            <a:r>
              <a:rPr lang="en-GB" altLang="en-US">
                <a:solidFill>
                  <a:schemeClr val="tx1"/>
                </a:solidFill>
                <a:latin typeface="Helvetica" panose="020B0604020202020204" pitchFamily="34" charset="0"/>
              </a:rPr>
              <a:t>  variable2;</a:t>
            </a:r>
            <a:br>
              <a:rPr lang="en-GB" altLang="en-US">
                <a:solidFill>
                  <a:schemeClr val="tx1"/>
                </a:solidFill>
                <a:latin typeface="Helvetica" panose="020B0604020202020204" pitchFamily="34" charset="0"/>
              </a:rPr>
            </a:br>
            <a:r>
              <a:rPr lang="en-GB" altLang="en-US">
                <a:solidFill>
                  <a:schemeClr val="tx1"/>
                </a:solidFill>
                <a:latin typeface="Helvetica" panose="020B0604020202020204" pitchFamily="34" charset="0"/>
              </a:rPr>
              <a:t>result  =  literal  </a:t>
            </a:r>
            <a:r>
              <a:rPr lang="en-GB" altLang="en-US" i="1">
                <a:solidFill>
                  <a:schemeClr val="tx1"/>
                </a:solidFill>
                <a:latin typeface="Helvetica" panose="020B0604020202020204" pitchFamily="34" charset="0"/>
              </a:rPr>
              <a:t>operator</a:t>
            </a:r>
            <a:r>
              <a:rPr lang="en-GB" altLang="en-US">
                <a:solidFill>
                  <a:schemeClr val="tx1"/>
                </a:solidFill>
                <a:latin typeface="Helvetica" panose="020B0604020202020204" pitchFamily="34" charset="0"/>
              </a:rPr>
              <a:t>  variable2;</a:t>
            </a:r>
          </a:p>
          <a:p>
            <a:pPr eaLnBrk="1" hangingPunct="1">
              <a:spcBef>
                <a:spcPct val="0"/>
              </a:spcBef>
              <a:buClrTx/>
              <a:buSzTx/>
              <a:buFontTx/>
              <a:buNone/>
            </a:pPr>
            <a:r>
              <a:rPr lang="en-GB" altLang="en-US">
                <a:solidFill>
                  <a:schemeClr val="tx1"/>
                </a:solidFill>
                <a:latin typeface="Helvetica" panose="020B0604020202020204" pitchFamily="34" charset="0"/>
              </a:rPr>
              <a:t>result  =  variable1   </a:t>
            </a:r>
            <a:r>
              <a:rPr lang="en-GB" altLang="en-US" i="1">
                <a:solidFill>
                  <a:schemeClr val="tx1"/>
                </a:solidFill>
                <a:latin typeface="Helvetica" panose="020B0604020202020204" pitchFamily="34" charset="0"/>
              </a:rPr>
              <a:t>operator</a:t>
            </a:r>
            <a:r>
              <a:rPr lang="en-GB" altLang="en-US">
                <a:solidFill>
                  <a:schemeClr val="tx1"/>
                </a:solidFill>
                <a:latin typeface="Helvetica" panose="020B0604020202020204" pitchFamily="34" charset="0"/>
              </a:rPr>
              <a:t>  literal;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FC3F814-038E-4F83-9DCA-9D2B7C0EC417}"/>
              </a:ext>
            </a:extLst>
          </p:cNvPr>
          <p:cNvSpPr>
            <a:spLocks noGrp="1"/>
          </p:cNvSpPr>
          <p:nvPr>
            <p:ph type="title"/>
          </p:nvPr>
        </p:nvSpPr>
        <p:spPr/>
        <p:txBody>
          <a:bodyPr/>
          <a:lstStyle/>
          <a:p>
            <a:pPr eaLnBrk="1" hangingPunct="1"/>
            <a:r>
              <a:rPr lang="en-GB" altLang="en-US"/>
              <a:t>BODMAS</a:t>
            </a:r>
          </a:p>
        </p:txBody>
      </p:sp>
      <p:sp>
        <p:nvSpPr>
          <p:cNvPr id="20483" name="Content Placeholder 2">
            <a:extLst>
              <a:ext uri="{FF2B5EF4-FFF2-40B4-BE49-F238E27FC236}">
                <a16:creationId xmlns:a16="http://schemas.microsoft.com/office/drawing/2014/main" id="{3E7FEEB8-AC39-42DA-840A-53EACA61CE9A}"/>
              </a:ext>
            </a:extLst>
          </p:cNvPr>
          <p:cNvSpPr>
            <a:spLocks noGrp="1"/>
          </p:cNvSpPr>
          <p:nvPr>
            <p:ph idx="1"/>
          </p:nvPr>
        </p:nvSpPr>
        <p:spPr/>
        <p:txBody>
          <a:bodyPr/>
          <a:lstStyle/>
          <a:p>
            <a:pPr eaLnBrk="1" hangingPunct="1"/>
            <a:r>
              <a:rPr lang="en-GB" altLang="en-US" b="1"/>
              <a:t>B</a:t>
            </a:r>
            <a:r>
              <a:rPr lang="en-GB" altLang="en-US"/>
              <a:t>rackets</a:t>
            </a:r>
          </a:p>
          <a:p>
            <a:pPr eaLnBrk="1" hangingPunct="1"/>
            <a:r>
              <a:rPr lang="en-GB" altLang="en-US" b="1"/>
              <a:t>O</a:t>
            </a:r>
            <a:r>
              <a:rPr lang="en-GB" altLang="en-US"/>
              <a:t>rder </a:t>
            </a:r>
          </a:p>
          <a:p>
            <a:pPr eaLnBrk="1" hangingPunct="1"/>
            <a:r>
              <a:rPr lang="en-GB" altLang="en-US" b="1"/>
              <a:t>D</a:t>
            </a:r>
            <a:r>
              <a:rPr lang="en-GB" altLang="en-US"/>
              <a:t>ivision</a:t>
            </a:r>
          </a:p>
          <a:p>
            <a:pPr eaLnBrk="1" hangingPunct="1"/>
            <a:r>
              <a:rPr lang="en-GB" altLang="en-US" b="1"/>
              <a:t>M</a:t>
            </a:r>
            <a:r>
              <a:rPr lang="en-GB" altLang="en-US"/>
              <a:t>ultiplication</a:t>
            </a:r>
          </a:p>
          <a:p>
            <a:pPr eaLnBrk="1" hangingPunct="1"/>
            <a:r>
              <a:rPr lang="en-GB" altLang="en-US" b="1"/>
              <a:t>A</a:t>
            </a:r>
            <a:r>
              <a:rPr lang="en-GB" altLang="en-US"/>
              <a:t>ddition</a:t>
            </a:r>
          </a:p>
          <a:p>
            <a:pPr eaLnBrk="1" hangingPunct="1"/>
            <a:r>
              <a:rPr lang="en-GB" altLang="en-US" b="1"/>
              <a:t>S</a:t>
            </a:r>
            <a:r>
              <a:rPr lang="en-GB" altLang="en-US"/>
              <a:t>ubtraction</a:t>
            </a:r>
          </a:p>
          <a:p>
            <a:pPr eaLnBrk="1" hangingPunct="1"/>
            <a:endParaRPr lang="en-GB" altLang="en-US"/>
          </a:p>
          <a:p>
            <a:pPr lvl="1" eaLnBrk="1" hangingPunct="1"/>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5604CC9F-AB45-453E-B057-BC550FCC0227}"/>
              </a:ext>
            </a:extLst>
          </p:cNvPr>
          <p:cNvSpPr>
            <a:spLocks noGrp="1"/>
          </p:cNvSpPr>
          <p:nvPr>
            <p:ph type="title"/>
          </p:nvPr>
        </p:nvSpPr>
        <p:spPr/>
        <p:txBody>
          <a:bodyPr/>
          <a:lstStyle/>
          <a:p>
            <a:pPr eaLnBrk="1" hangingPunct="1"/>
            <a:r>
              <a:rPr lang="en-GB" altLang="en-US"/>
              <a:t>Examples</a:t>
            </a:r>
          </a:p>
        </p:txBody>
      </p:sp>
      <p:sp>
        <p:nvSpPr>
          <p:cNvPr id="25603" name="Content Placeholder 2">
            <a:extLst>
              <a:ext uri="{FF2B5EF4-FFF2-40B4-BE49-F238E27FC236}">
                <a16:creationId xmlns:a16="http://schemas.microsoft.com/office/drawing/2014/main" id="{6C2C1C7B-CACB-4BD2-AC4C-1ED0869B353A}"/>
              </a:ext>
            </a:extLst>
          </p:cNvPr>
          <p:cNvSpPr>
            <a:spLocks noGrp="1"/>
          </p:cNvSpPr>
          <p:nvPr>
            <p:ph idx="1"/>
          </p:nvPr>
        </p:nvSpPr>
        <p:spPr>
          <a:xfrm>
            <a:off x="762000" y="1595438"/>
            <a:ext cx="7029450" cy="4114800"/>
          </a:xfrm>
        </p:spPr>
        <p:txBody>
          <a:bodyPr rtlCol="0">
            <a:normAutofit fontScale="85000" lnSpcReduction="20000"/>
          </a:bodyPr>
          <a:lstStyle/>
          <a:p>
            <a:pPr eaLnBrk="1" fontAlgn="auto" hangingPunct="1">
              <a:spcAft>
                <a:spcPts val="0"/>
              </a:spcAft>
              <a:buFont typeface="Wingdings 3" charset="2"/>
              <a:buChar char=""/>
              <a:defRPr/>
            </a:pPr>
            <a:r>
              <a:rPr lang="en-GB" altLang="en-US" dirty="0">
                <a:solidFill>
                  <a:schemeClr val="tx1">
                    <a:lumMod val="75000"/>
                    <a:lumOff val="25000"/>
                  </a:schemeClr>
                </a:solidFill>
              </a:rPr>
              <a:t>Add two numbers</a:t>
            </a:r>
            <a:br>
              <a:rPr lang="en-GB" altLang="en-US" dirty="0">
                <a:solidFill>
                  <a:schemeClr val="tx1">
                    <a:lumMod val="75000"/>
                    <a:lumOff val="25000"/>
                  </a:schemeClr>
                </a:solidFill>
              </a:rPr>
            </a:br>
            <a:r>
              <a:rPr lang="en-GB" altLang="en-US" dirty="0">
                <a:solidFill>
                  <a:schemeClr val="tx1">
                    <a:lumMod val="75000"/>
                    <a:lumOff val="25000"/>
                  </a:schemeClr>
                </a:solidFill>
              </a:rPr>
              <a:t>int result = 2 + 3;</a:t>
            </a: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r>
              <a:rPr lang="en-GB" altLang="en-US" dirty="0">
                <a:solidFill>
                  <a:schemeClr val="tx1">
                    <a:lumMod val="75000"/>
                    <a:lumOff val="25000"/>
                  </a:schemeClr>
                </a:solidFill>
              </a:rPr>
              <a:t>Add two variables</a:t>
            </a:r>
            <a:br>
              <a:rPr lang="en-GB" altLang="en-US" dirty="0">
                <a:solidFill>
                  <a:schemeClr val="tx1">
                    <a:lumMod val="75000"/>
                    <a:lumOff val="25000"/>
                  </a:schemeClr>
                </a:solidFill>
              </a:rPr>
            </a:br>
            <a:r>
              <a:rPr lang="en-GB" altLang="en-US" dirty="0">
                <a:solidFill>
                  <a:schemeClr val="tx1">
                    <a:lumMod val="75000"/>
                    <a:lumOff val="25000"/>
                  </a:schemeClr>
                </a:solidFill>
              </a:rPr>
              <a:t>int var1 = 2;</a:t>
            </a:r>
            <a:br>
              <a:rPr lang="en-GB" altLang="en-US" dirty="0">
                <a:solidFill>
                  <a:schemeClr val="tx1">
                    <a:lumMod val="75000"/>
                    <a:lumOff val="25000"/>
                  </a:schemeClr>
                </a:solidFill>
              </a:rPr>
            </a:br>
            <a:r>
              <a:rPr lang="en-GB" altLang="en-US" dirty="0">
                <a:solidFill>
                  <a:schemeClr val="tx1">
                    <a:lumMod val="75000"/>
                    <a:lumOff val="25000"/>
                  </a:schemeClr>
                </a:solidFill>
              </a:rPr>
              <a:t>int var2 = 3;</a:t>
            </a:r>
            <a:br>
              <a:rPr lang="en-GB" altLang="en-US" dirty="0">
                <a:solidFill>
                  <a:schemeClr val="tx1">
                    <a:lumMod val="75000"/>
                    <a:lumOff val="25000"/>
                  </a:schemeClr>
                </a:solidFill>
              </a:rPr>
            </a:br>
            <a:r>
              <a:rPr lang="en-GB" altLang="en-US" dirty="0">
                <a:solidFill>
                  <a:schemeClr val="tx1">
                    <a:lumMod val="75000"/>
                    <a:lumOff val="25000"/>
                  </a:schemeClr>
                </a:solidFill>
              </a:rPr>
              <a:t>int result = var1 + var2;</a:t>
            </a: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r>
              <a:rPr lang="en-GB" altLang="en-US" dirty="0">
                <a:solidFill>
                  <a:schemeClr val="tx1">
                    <a:lumMod val="75000"/>
                    <a:lumOff val="25000"/>
                  </a:schemeClr>
                </a:solidFill>
              </a:rPr>
              <a:t>Multiply variable by 3</a:t>
            </a:r>
            <a:br>
              <a:rPr lang="en-GB" altLang="en-US" dirty="0">
                <a:solidFill>
                  <a:schemeClr val="tx1">
                    <a:lumMod val="75000"/>
                    <a:lumOff val="25000"/>
                  </a:schemeClr>
                </a:solidFill>
              </a:rPr>
            </a:br>
            <a:r>
              <a:rPr lang="en-GB" altLang="en-US" dirty="0">
                <a:solidFill>
                  <a:schemeClr val="tx1">
                    <a:lumMod val="75000"/>
                    <a:lumOff val="25000"/>
                  </a:schemeClr>
                </a:solidFill>
              </a:rPr>
              <a:t>int var = 44;</a:t>
            </a:r>
            <a:br>
              <a:rPr lang="en-GB" altLang="en-US" dirty="0">
                <a:solidFill>
                  <a:schemeClr val="tx1">
                    <a:lumMod val="75000"/>
                    <a:lumOff val="25000"/>
                  </a:schemeClr>
                </a:solidFill>
              </a:rPr>
            </a:br>
            <a:r>
              <a:rPr lang="en-GB" altLang="en-US" dirty="0">
                <a:solidFill>
                  <a:schemeClr val="tx1">
                    <a:lumMod val="75000"/>
                    <a:lumOff val="25000"/>
                  </a:schemeClr>
                </a:solidFill>
              </a:rPr>
              <a:t>int result = 3 * var;</a:t>
            </a: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r>
              <a:rPr lang="en-GB" altLang="en-US" dirty="0">
                <a:solidFill>
                  <a:schemeClr val="tx1">
                    <a:lumMod val="75000"/>
                    <a:lumOff val="25000"/>
                  </a:schemeClr>
                </a:solidFill>
              </a:rPr>
              <a:t>Divide var2 by 4 and add to var1</a:t>
            </a:r>
            <a:br>
              <a:rPr lang="en-GB" altLang="en-US" dirty="0">
                <a:solidFill>
                  <a:schemeClr val="tx1">
                    <a:lumMod val="75000"/>
                    <a:lumOff val="25000"/>
                  </a:schemeClr>
                </a:solidFill>
              </a:rPr>
            </a:br>
            <a:r>
              <a:rPr lang="en-GB" altLang="en-US" dirty="0">
                <a:solidFill>
                  <a:schemeClr val="tx1">
                    <a:lumMod val="75000"/>
                    <a:lumOff val="25000"/>
                  </a:schemeClr>
                </a:solidFill>
              </a:rPr>
              <a:t>int var1 = 2;</a:t>
            </a:r>
            <a:br>
              <a:rPr lang="en-GB" altLang="en-US" dirty="0">
                <a:solidFill>
                  <a:schemeClr val="tx1">
                    <a:lumMod val="75000"/>
                    <a:lumOff val="25000"/>
                  </a:schemeClr>
                </a:solidFill>
              </a:rPr>
            </a:br>
            <a:r>
              <a:rPr lang="en-GB" altLang="en-US" dirty="0">
                <a:solidFill>
                  <a:schemeClr val="tx1">
                    <a:lumMod val="75000"/>
                    <a:lumOff val="25000"/>
                  </a:schemeClr>
                </a:solidFill>
              </a:rPr>
              <a:t>int var2 = 9;</a:t>
            </a:r>
            <a:br>
              <a:rPr lang="en-GB" altLang="en-US" dirty="0">
                <a:solidFill>
                  <a:schemeClr val="tx1">
                    <a:lumMod val="75000"/>
                    <a:lumOff val="25000"/>
                  </a:schemeClr>
                </a:solidFill>
              </a:rPr>
            </a:br>
            <a:r>
              <a:rPr lang="en-GB" altLang="en-US" dirty="0">
                <a:solidFill>
                  <a:schemeClr val="tx1">
                    <a:lumMod val="75000"/>
                    <a:lumOff val="25000"/>
                  </a:schemeClr>
                </a:solidFill>
              </a:rPr>
              <a:t>int result = var1 + (var2 / 4);</a:t>
            </a:r>
            <a:br>
              <a:rPr lang="en-GB" altLang="en-US" dirty="0">
                <a:solidFill>
                  <a:schemeClr val="tx1">
                    <a:lumMod val="75000"/>
                    <a:lumOff val="25000"/>
                  </a:schemeClr>
                </a:solidFill>
              </a:rPr>
            </a:br>
            <a:endParaRPr lang="en-GB" altLang="en-US" dirty="0">
              <a:solidFill>
                <a:schemeClr val="tx1">
                  <a:lumMod val="75000"/>
                  <a:lumOff val="25000"/>
                </a:schemeClr>
              </a:solidFill>
            </a:endParaRPr>
          </a:p>
        </p:txBody>
      </p:sp>
      <p:sp>
        <p:nvSpPr>
          <p:cNvPr id="21508" name="TextBox 4">
            <a:extLst>
              <a:ext uri="{FF2B5EF4-FFF2-40B4-BE49-F238E27FC236}">
                <a16:creationId xmlns:a16="http://schemas.microsoft.com/office/drawing/2014/main" id="{B29EF9DC-7D52-4B19-A158-3D1215CDBAD5}"/>
              </a:ext>
            </a:extLst>
          </p:cNvPr>
          <p:cNvSpPr txBox="1">
            <a:spLocks noChangeArrowheads="1"/>
          </p:cNvSpPr>
          <p:nvPr/>
        </p:nvSpPr>
        <p:spPr bwMode="auto">
          <a:xfrm>
            <a:off x="6867525" y="717550"/>
            <a:ext cx="207645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Compiler will optimise this out so result will be fixed in executing code i.e.</a:t>
            </a:r>
            <a:br>
              <a:rPr lang="en-GB" altLang="en-US">
                <a:solidFill>
                  <a:schemeClr val="tx1"/>
                </a:solidFill>
                <a:latin typeface="Helvetica" panose="020B0604020202020204" pitchFamily="34" charset="0"/>
              </a:rPr>
            </a:br>
            <a:r>
              <a:rPr lang="en-GB" altLang="en-US">
                <a:solidFill>
                  <a:schemeClr val="tx1"/>
                </a:solidFill>
                <a:latin typeface="Helvetica" panose="020B0604020202020204" pitchFamily="34" charset="0"/>
              </a:rPr>
              <a:t>int result = 5;</a:t>
            </a:r>
          </a:p>
        </p:txBody>
      </p:sp>
      <p:cxnSp>
        <p:nvCxnSpPr>
          <p:cNvPr id="21509" name="Straight Arrow Connector 5">
            <a:extLst>
              <a:ext uri="{FF2B5EF4-FFF2-40B4-BE49-F238E27FC236}">
                <a16:creationId xmlns:a16="http://schemas.microsoft.com/office/drawing/2014/main" id="{3236ABD8-E637-4310-B352-3E4889BE9EAD}"/>
              </a:ext>
            </a:extLst>
          </p:cNvPr>
          <p:cNvCxnSpPr>
            <a:cxnSpLocks noChangeShapeType="1"/>
          </p:cNvCxnSpPr>
          <p:nvPr/>
        </p:nvCxnSpPr>
        <p:spPr bwMode="auto">
          <a:xfrm flipH="1">
            <a:off x="3430588" y="1795463"/>
            <a:ext cx="3305175" cy="0"/>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Content Placeholder 2">
            <a:extLst>
              <a:ext uri="{FF2B5EF4-FFF2-40B4-BE49-F238E27FC236}">
                <a16:creationId xmlns:a16="http://schemas.microsoft.com/office/drawing/2014/main" id="{F52C0993-A994-4700-B78C-14D094D052D7}"/>
              </a:ext>
            </a:extLst>
          </p:cNvPr>
          <p:cNvSpPr txBox="1">
            <a:spLocks/>
          </p:cNvSpPr>
          <p:nvPr/>
        </p:nvSpPr>
        <p:spPr bwMode="auto">
          <a:xfrm>
            <a:off x="5083175" y="2652713"/>
            <a:ext cx="3698875" cy="3597275"/>
          </a:xfrm>
          <a:prstGeom prst="rect">
            <a:avLst/>
          </a:prstGeom>
          <a:noFill/>
          <a:ln>
            <a:noFill/>
          </a:ln>
          <a:effec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kern="0" dirty="0"/>
              <a:t>Add multiple numbers</a:t>
            </a:r>
            <a:br>
              <a:rPr lang="en-GB" kern="0" dirty="0"/>
            </a:br>
            <a:r>
              <a:rPr lang="en-GB" kern="0" dirty="0" err="1"/>
              <a:t>int</a:t>
            </a:r>
            <a:r>
              <a:rPr lang="en-GB" kern="0" dirty="0"/>
              <a:t> result;</a:t>
            </a:r>
            <a:br>
              <a:rPr lang="en-GB" kern="0" dirty="0"/>
            </a:br>
            <a:r>
              <a:rPr lang="en-GB" dirty="0" err="1"/>
              <a:t>int</a:t>
            </a:r>
            <a:r>
              <a:rPr lang="en-GB" dirty="0"/>
              <a:t> var1 = 2;</a:t>
            </a:r>
            <a:br>
              <a:rPr lang="en-GB" dirty="0"/>
            </a:br>
            <a:r>
              <a:rPr lang="en-GB" dirty="0" err="1"/>
              <a:t>int</a:t>
            </a:r>
            <a:r>
              <a:rPr lang="en-GB" dirty="0"/>
              <a:t> var2 = 3;</a:t>
            </a:r>
            <a:br>
              <a:rPr lang="en-GB" dirty="0"/>
            </a:br>
            <a:r>
              <a:rPr lang="en-GB" dirty="0" err="1"/>
              <a:t>int</a:t>
            </a:r>
            <a:r>
              <a:rPr lang="en-GB" dirty="0"/>
              <a:t> var3 = 4;</a:t>
            </a:r>
            <a:br>
              <a:rPr lang="en-GB" dirty="0"/>
            </a:br>
            <a:br>
              <a:rPr lang="en-GB" dirty="0"/>
            </a:br>
            <a:r>
              <a:rPr lang="en-GB" dirty="0"/>
              <a:t>result = var1 + var2 + var3;</a:t>
            </a:r>
          </a:p>
          <a:p>
            <a:pPr>
              <a:defRPr/>
            </a:pPr>
            <a:endParaRPr lang="en-GB" dirty="0"/>
          </a:p>
          <a:p>
            <a:pPr>
              <a:defRPr/>
            </a:pPr>
            <a:r>
              <a:rPr lang="en-GB" b="1" dirty="0"/>
              <a:t>Add to self</a:t>
            </a:r>
            <a:br>
              <a:rPr lang="en-GB" dirty="0"/>
            </a:br>
            <a:r>
              <a:rPr lang="en-GB" dirty="0" err="1"/>
              <a:t>int</a:t>
            </a:r>
            <a:r>
              <a:rPr lang="en-GB" dirty="0"/>
              <a:t> result = 5;</a:t>
            </a:r>
            <a:br>
              <a:rPr lang="en-GB" dirty="0"/>
            </a:br>
            <a:r>
              <a:rPr lang="en-GB" dirty="0"/>
              <a:t>result = result + 4;</a:t>
            </a:r>
            <a:br>
              <a:rPr lang="en-GB" dirty="0"/>
            </a:br>
            <a:endParaRPr lang="en-GB" kern="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2F84369-E7A2-4CDA-90AD-94F4A6248546}"/>
              </a:ext>
            </a:extLst>
          </p:cNvPr>
          <p:cNvSpPr>
            <a:spLocks noGrp="1"/>
          </p:cNvSpPr>
          <p:nvPr>
            <p:ph type="title"/>
          </p:nvPr>
        </p:nvSpPr>
        <p:spPr/>
        <p:txBody>
          <a:bodyPr/>
          <a:lstStyle/>
          <a:p>
            <a:pPr eaLnBrk="1" hangingPunct="1"/>
            <a:r>
              <a:rPr lang="en-GB" altLang="en-US"/>
              <a:t>Hint</a:t>
            </a:r>
          </a:p>
        </p:txBody>
      </p:sp>
      <p:sp>
        <p:nvSpPr>
          <p:cNvPr id="18435" name="Content Placeholder 2">
            <a:extLst>
              <a:ext uri="{FF2B5EF4-FFF2-40B4-BE49-F238E27FC236}">
                <a16:creationId xmlns:a16="http://schemas.microsoft.com/office/drawing/2014/main" id="{6C08FE9D-281F-43EF-8265-F024AEDFD2F4}"/>
              </a:ext>
            </a:extLst>
          </p:cNvPr>
          <p:cNvSpPr>
            <a:spLocks noGrp="1"/>
          </p:cNvSpPr>
          <p:nvPr>
            <p:ph idx="1"/>
          </p:nvPr>
        </p:nvSpPr>
        <p:spPr>
          <a:xfrm>
            <a:off x="1047750" y="1724025"/>
            <a:ext cx="7189788" cy="4114800"/>
          </a:xfrm>
        </p:spPr>
        <p:txBody>
          <a:bodyPr/>
          <a:lstStyle/>
          <a:p>
            <a:pPr eaLnBrk="1" hangingPunct="1"/>
            <a:r>
              <a:rPr lang="en-GB" altLang="en-US"/>
              <a:t>You can perform calculations inline, for example in a System.out.printf() without creating extra variables</a:t>
            </a:r>
          </a:p>
          <a:p>
            <a:pPr eaLnBrk="1" hangingPunct="1"/>
            <a:endParaRPr lang="en-GB" altLang="en-US"/>
          </a:p>
          <a:p>
            <a:pPr eaLnBrk="1" hangingPunct="1"/>
            <a:r>
              <a:rPr lang="en-GB" altLang="en-US"/>
              <a:t>int number = 3;</a:t>
            </a:r>
          </a:p>
          <a:p>
            <a:pPr eaLnBrk="1" hangingPunct="1"/>
            <a:r>
              <a:rPr lang="en-GB" altLang="en-US"/>
              <a:t>System.out.printf(“Number plus 4 is %d\r\n”, </a:t>
            </a:r>
            <a:r>
              <a:rPr lang="en-GB" altLang="en-US" b="1"/>
              <a:t>number + 4</a:t>
            </a:r>
            <a:r>
              <a:rPr lang="en-GB" altLang="en-US"/>
              <a:t>);</a:t>
            </a:r>
          </a:p>
        </p:txBody>
      </p:sp>
      <p:sp>
        <p:nvSpPr>
          <p:cNvPr id="18436" name="TextBox 1">
            <a:extLst>
              <a:ext uri="{FF2B5EF4-FFF2-40B4-BE49-F238E27FC236}">
                <a16:creationId xmlns:a16="http://schemas.microsoft.com/office/drawing/2014/main" id="{EE3849D3-A42F-4AE1-BED1-0F65B71AAD63}"/>
              </a:ext>
            </a:extLst>
          </p:cNvPr>
          <p:cNvSpPr txBox="1">
            <a:spLocks noChangeArrowheads="1"/>
          </p:cNvSpPr>
          <p:nvPr/>
        </p:nvSpPr>
        <p:spPr bwMode="auto">
          <a:xfrm>
            <a:off x="6199188" y="4392613"/>
            <a:ext cx="22987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Note:</a:t>
            </a:r>
          </a:p>
          <a:p>
            <a:pPr eaLnBrk="1" hangingPunct="1">
              <a:spcBef>
                <a:spcPct val="0"/>
              </a:spcBef>
              <a:buClrTx/>
              <a:buSzTx/>
              <a:buFontTx/>
              <a:buNone/>
            </a:pPr>
            <a:r>
              <a:rPr lang="en-GB" altLang="en-US">
                <a:solidFill>
                  <a:schemeClr val="tx1"/>
                </a:solidFill>
                <a:latin typeface="Helvetica" panose="020B0604020202020204" pitchFamily="34" charset="0"/>
              </a:rPr>
              <a:t>This doesn’t change the value of the variable </a:t>
            </a:r>
            <a:r>
              <a:rPr lang="en-GB" altLang="en-US" i="1">
                <a:solidFill>
                  <a:schemeClr val="tx1"/>
                </a:solidFill>
                <a:latin typeface="Helvetica" panose="020B0604020202020204" pitchFamily="34" charset="0"/>
              </a:rPr>
              <a:t>number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DA8DB0C-120B-4D4E-9964-A5613C5BCBEF}"/>
              </a:ext>
            </a:extLst>
          </p:cNvPr>
          <p:cNvSpPr>
            <a:spLocks noGrp="1"/>
          </p:cNvSpPr>
          <p:nvPr>
            <p:ph type="title"/>
          </p:nvPr>
        </p:nvSpPr>
        <p:spPr/>
        <p:txBody>
          <a:bodyPr/>
          <a:lstStyle/>
          <a:p>
            <a:pPr eaLnBrk="1" hangingPunct="1"/>
            <a:r>
              <a:rPr lang="en-GB" altLang="en-US" dirty="0"/>
              <a:t>Append (concatenate) Strings</a:t>
            </a:r>
          </a:p>
        </p:txBody>
      </p:sp>
      <p:sp>
        <p:nvSpPr>
          <p:cNvPr id="22531" name="Content Placeholder 2">
            <a:extLst>
              <a:ext uri="{FF2B5EF4-FFF2-40B4-BE49-F238E27FC236}">
                <a16:creationId xmlns:a16="http://schemas.microsoft.com/office/drawing/2014/main" id="{1C6E8821-4F77-41D1-A999-EB2D2DD8DBD6}"/>
              </a:ext>
            </a:extLst>
          </p:cNvPr>
          <p:cNvSpPr>
            <a:spLocks noGrp="1"/>
          </p:cNvSpPr>
          <p:nvPr>
            <p:ph idx="1"/>
          </p:nvPr>
        </p:nvSpPr>
        <p:spPr/>
        <p:txBody>
          <a:bodyPr/>
          <a:lstStyle/>
          <a:p>
            <a:pPr eaLnBrk="1" hangingPunct="1"/>
            <a:r>
              <a:rPr lang="en-GB" altLang="en-US"/>
              <a:t>You can use the + operator to concatenate strings together</a:t>
            </a:r>
          </a:p>
        </p:txBody>
      </p:sp>
      <p:sp>
        <p:nvSpPr>
          <p:cNvPr id="22532" name="TextBox 4">
            <a:extLst>
              <a:ext uri="{FF2B5EF4-FFF2-40B4-BE49-F238E27FC236}">
                <a16:creationId xmlns:a16="http://schemas.microsoft.com/office/drawing/2014/main" id="{F2A75964-DA4D-4F75-B939-A7B8138D5B50}"/>
              </a:ext>
            </a:extLst>
          </p:cNvPr>
          <p:cNvSpPr txBox="1">
            <a:spLocks noChangeArrowheads="1"/>
          </p:cNvSpPr>
          <p:nvPr/>
        </p:nvSpPr>
        <p:spPr bwMode="auto">
          <a:xfrm>
            <a:off x="1752600" y="3003550"/>
            <a:ext cx="3513138"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dirty="0">
                <a:solidFill>
                  <a:schemeClr val="tx1"/>
                </a:solidFill>
                <a:latin typeface="Helvetica" panose="020B0604020202020204" pitchFamily="34" charset="0"/>
              </a:rPr>
              <a:t>String  sentence;</a:t>
            </a:r>
          </a:p>
          <a:p>
            <a:pPr eaLnBrk="1" hangingPunct="1">
              <a:spcBef>
                <a:spcPct val="0"/>
              </a:spcBef>
              <a:buClrTx/>
              <a:buSzTx/>
              <a:buFontTx/>
              <a:buNone/>
            </a:pPr>
            <a:r>
              <a:rPr lang="en-GB" altLang="en-US" dirty="0">
                <a:solidFill>
                  <a:schemeClr val="tx1"/>
                </a:solidFill>
                <a:latin typeface="Helvetica" panose="020B0604020202020204" pitchFamily="34" charset="0"/>
              </a:rPr>
              <a:t>String word1 = “Hello ”;</a:t>
            </a:r>
            <a:br>
              <a:rPr lang="en-GB" altLang="en-US" dirty="0">
                <a:solidFill>
                  <a:schemeClr val="tx1"/>
                </a:solidFill>
                <a:latin typeface="Helvetica" panose="020B0604020202020204" pitchFamily="34" charset="0"/>
              </a:rPr>
            </a:br>
            <a:r>
              <a:rPr lang="en-GB" altLang="en-US" dirty="0">
                <a:solidFill>
                  <a:schemeClr val="tx1"/>
                </a:solidFill>
                <a:latin typeface="Helvetica" panose="020B0604020202020204" pitchFamily="34" charset="0"/>
              </a:rPr>
              <a:t>String word2 = “everyone”;</a:t>
            </a:r>
          </a:p>
          <a:p>
            <a:pPr eaLnBrk="1" hangingPunct="1">
              <a:spcBef>
                <a:spcPct val="0"/>
              </a:spcBef>
              <a:buClrTx/>
              <a:buSzTx/>
              <a:buFontTx/>
              <a:buNone/>
            </a:pPr>
            <a:endParaRPr lang="en-GB" altLang="en-US" dirty="0">
              <a:solidFill>
                <a:schemeClr val="tx1"/>
              </a:solidFill>
              <a:latin typeface="Helvetica" panose="020B0604020202020204" pitchFamily="34" charset="0"/>
            </a:endParaRPr>
          </a:p>
          <a:p>
            <a:pPr eaLnBrk="1" hangingPunct="1">
              <a:spcBef>
                <a:spcPct val="0"/>
              </a:spcBef>
              <a:buClrTx/>
              <a:buSzTx/>
              <a:buFontTx/>
              <a:buNone/>
            </a:pPr>
            <a:r>
              <a:rPr lang="en-GB" altLang="en-US" dirty="0">
                <a:solidFill>
                  <a:schemeClr val="tx1"/>
                </a:solidFill>
                <a:latin typeface="Helvetica" panose="020B0604020202020204" pitchFamily="34" charset="0"/>
              </a:rPr>
              <a:t>sentence =  word1 + “ “ + word2;</a:t>
            </a:r>
          </a:p>
        </p:txBody>
      </p:sp>
      <p:sp>
        <p:nvSpPr>
          <p:cNvPr id="22533" name="TextBox 5">
            <a:extLst>
              <a:ext uri="{FF2B5EF4-FFF2-40B4-BE49-F238E27FC236}">
                <a16:creationId xmlns:a16="http://schemas.microsoft.com/office/drawing/2014/main" id="{AC1B6BC9-95F3-4EA4-A054-81493964EDD8}"/>
              </a:ext>
            </a:extLst>
          </p:cNvPr>
          <p:cNvSpPr txBox="1">
            <a:spLocks noChangeArrowheads="1"/>
          </p:cNvSpPr>
          <p:nvPr/>
        </p:nvSpPr>
        <p:spPr bwMode="auto">
          <a:xfrm>
            <a:off x="2895600" y="4706938"/>
            <a:ext cx="28264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dirty="0">
                <a:solidFill>
                  <a:schemeClr val="tx1"/>
                </a:solidFill>
                <a:latin typeface="Helvetica" panose="020B0604020202020204" pitchFamily="34" charset="0"/>
              </a:rPr>
              <a:t>Result is “Hello everyone”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CF49F-6C12-8081-DEF1-AF9C188F4E55}"/>
              </a:ext>
            </a:extLst>
          </p:cNvPr>
          <p:cNvSpPr>
            <a:spLocks noGrp="1"/>
          </p:cNvSpPr>
          <p:nvPr>
            <p:ph type="title"/>
          </p:nvPr>
        </p:nvSpPr>
        <p:spPr/>
        <p:txBody>
          <a:bodyPr/>
          <a:lstStyle/>
          <a:p>
            <a:r>
              <a:rPr lang="en-GB" dirty="0"/>
              <a:t>A final word on conversion</a:t>
            </a:r>
          </a:p>
        </p:txBody>
      </p:sp>
      <p:sp>
        <p:nvSpPr>
          <p:cNvPr id="3" name="Content Placeholder 2">
            <a:extLst>
              <a:ext uri="{FF2B5EF4-FFF2-40B4-BE49-F238E27FC236}">
                <a16:creationId xmlns:a16="http://schemas.microsoft.com/office/drawing/2014/main" id="{7E93DD9E-F06D-209B-28EA-57999E227A4E}"/>
              </a:ext>
            </a:extLst>
          </p:cNvPr>
          <p:cNvSpPr>
            <a:spLocks noGrp="1"/>
          </p:cNvSpPr>
          <p:nvPr>
            <p:ph idx="1"/>
          </p:nvPr>
        </p:nvSpPr>
        <p:spPr>
          <a:xfrm>
            <a:off x="609600" y="1406246"/>
            <a:ext cx="6348413" cy="4756559"/>
          </a:xfrm>
        </p:spPr>
        <p:txBody>
          <a:bodyPr/>
          <a:lstStyle/>
          <a:p>
            <a:r>
              <a:rPr lang="en-GB" dirty="0"/>
              <a:t>Let’s look at a program that seems reasonable at first glance.</a:t>
            </a:r>
          </a:p>
          <a:p>
            <a:endParaRPr lang="en-GB" dirty="0"/>
          </a:p>
          <a:p>
            <a:endParaRPr lang="en-GB" dirty="0"/>
          </a:p>
          <a:p>
            <a:endParaRPr lang="en-GB" dirty="0"/>
          </a:p>
          <a:p>
            <a:endParaRPr lang="en-GB" dirty="0"/>
          </a:p>
          <a:p>
            <a:endParaRPr lang="en-GB" dirty="0"/>
          </a:p>
          <a:p>
            <a:r>
              <a:rPr lang="en-GB" dirty="0"/>
              <a:t>This looks reasonable. And for some values, it is. For example:</a:t>
            </a:r>
          </a:p>
          <a:p>
            <a:endParaRPr lang="en-GB" dirty="0"/>
          </a:p>
          <a:p>
            <a:endParaRPr lang="en-GB" dirty="0"/>
          </a:p>
          <a:p>
            <a:r>
              <a:rPr lang="en-GB" dirty="0"/>
              <a:t>But now try it with the numbers reversed.</a:t>
            </a:r>
          </a:p>
          <a:p>
            <a:pPr marL="0" indent="0">
              <a:buNone/>
            </a:pPr>
            <a:endParaRPr lang="en-GB" dirty="0"/>
          </a:p>
        </p:txBody>
      </p:sp>
      <p:sp>
        <p:nvSpPr>
          <p:cNvPr id="6" name="Rectangle 2">
            <a:extLst>
              <a:ext uri="{FF2B5EF4-FFF2-40B4-BE49-F238E27FC236}">
                <a16:creationId xmlns:a16="http://schemas.microsoft.com/office/drawing/2014/main" id="{4E929E82-D8A5-37EA-017B-F149778B9BFC}"/>
              </a:ext>
            </a:extLst>
          </p:cNvPr>
          <p:cNvSpPr>
            <a:spLocks noChangeArrowheads="1"/>
          </p:cNvSpPr>
          <p:nvPr/>
        </p:nvSpPr>
        <p:spPr bwMode="auto">
          <a:xfrm>
            <a:off x="1099159" y="2098573"/>
            <a:ext cx="4928992" cy="1869743"/>
          </a:xfrm>
          <a:prstGeom prst="rect">
            <a:avLst/>
          </a:prstGeom>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CC7832"/>
                </a:solidFill>
                <a:effectLst/>
                <a:latin typeface="JetBrains Mono"/>
              </a:rPr>
              <a:t>int </a:t>
            </a:r>
            <a:r>
              <a:rPr kumimoji="0" lang="en-US" altLang="en-US" sz="1050" b="0" i="0" u="none" strike="noStrike" cap="none" normalizeH="0" baseline="0" dirty="0" err="1">
                <a:ln>
                  <a:noFill/>
                </a:ln>
                <a:solidFill>
                  <a:schemeClr val="tx1"/>
                </a:solidFill>
                <a:effectLst/>
                <a:latin typeface="JetBrains Mono"/>
              </a:rPr>
              <a:t>firstNumber</a:t>
            </a:r>
            <a:r>
              <a:rPr kumimoji="0" lang="en-US" altLang="en-US" sz="1050" b="0" i="0" u="none" strike="noStrike" cap="none" normalizeH="0" baseline="0" dirty="0">
                <a:ln>
                  <a:noFill/>
                </a:ln>
                <a:solidFill>
                  <a:srgbClr val="CC7832"/>
                </a:solidFill>
                <a:effectLst/>
                <a:latin typeface="JetBrains Mono"/>
              </a:rPr>
              <a:t>, </a:t>
            </a:r>
            <a:r>
              <a:rPr kumimoji="0" lang="en-US" altLang="en-US" sz="1050" b="0" i="0" u="none" strike="noStrike" cap="none" normalizeH="0" baseline="0" dirty="0" err="1">
                <a:ln>
                  <a:noFill/>
                </a:ln>
                <a:solidFill>
                  <a:schemeClr val="tx1"/>
                </a:solidFill>
                <a:effectLst/>
                <a:latin typeface="JetBrains Mono"/>
              </a:rPr>
              <a:t>secondNumber</a:t>
            </a:r>
            <a:r>
              <a:rPr kumimoji="0" lang="en-US" altLang="en-US" sz="1050" b="0" i="0" u="none" strike="noStrike" cap="none" normalizeH="0" baseline="0" dirty="0">
                <a:ln>
                  <a:noFill/>
                </a:ln>
                <a:solidFill>
                  <a:srgbClr val="CC7832"/>
                </a:solidFill>
                <a:effectLst/>
                <a:latin typeface="JetBrains Mono"/>
              </a:rPr>
              <a:t>;</a:t>
            </a:r>
            <a:br>
              <a:rPr kumimoji="0" lang="en-US" altLang="en-US" sz="1050" b="0" i="0" u="none" strike="noStrike" cap="none" normalizeH="0" baseline="0" dirty="0">
                <a:ln>
                  <a:noFill/>
                </a:ln>
                <a:solidFill>
                  <a:srgbClr val="CC7832"/>
                </a:solidFill>
                <a:effectLst/>
                <a:latin typeface="JetBrains Mono"/>
              </a:rPr>
            </a:br>
            <a:br>
              <a:rPr kumimoji="0" lang="en-US" altLang="en-US" sz="1050" b="0" i="0" u="none" strike="noStrike" cap="none" normalizeH="0" baseline="0" dirty="0">
                <a:ln>
                  <a:noFill/>
                </a:ln>
                <a:solidFill>
                  <a:srgbClr val="CC7832"/>
                </a:solidFill>
                <a:effectLst/>
                <a:latin typeface="JetBrains Mono"/>
              </a:rPr>
            </a:br>
            <a:r>
              <a:rPr kumimoji="0" lang="en-US" altLang="en-US" sz="1050" b="0" i="0" u="none" strike="noStrike" cap="none" normalizeH="0" baseline="0" dirty="0" err="1">
                <a:ln>
                  <a:noFill/>
                </a:ln>
                <a:solidFill>
                  <a:schemeClr val="tx1"/>
                </a:solidFill>
                <a:effectLst/>
                <a:latin typeface="JetBrains Mono"/>
              </a:rPr>
              <a:t>System</a:t>
            </a:r>
            <a:r>
              <a:rPr kumimoji="0" lang="en-US" altLang="en-US" sz="1050" b="0" i="0" u="none" strike="noStrike" cap="none" normalizeH="0" baseline="0" dirty="0" err="1">
                <a:ln>
                  <a:noFill/>
                </a:ln>
                <a:solidFill>
                  <a:srgbClr val="A9B7C6"/>
                </a:solidFill>
                <a:effectLst/>
                <a:latin typeface="JetBrains Mono"/>
              </a:rPr>
              <a:t>.</a:t>
            </a:r>
            <a:r>
              <a:rPr kumimoji="0" lang="en-US" altLang="en-US" sz="1050" b="0" i="1" u="none" strike="noStrike" cap="none" normalizeH="0" baseline="0" dirty="0" err="1">
                <a:ln>
                  <a:noFill/>
                </a:ln>
                <a:solidFill>
                  <a:srgbClr val="9876AA"/>
                </a:solidFill>
                <a:effectLst/>
                <a:latin typeface="JetBrains Mono"/>
              </a:rPr>
              <a:t>out</a:t>
            </a:r>
            <a:r>
              <a:rPr kumimoji="0" lang="en-US" altLang="en-US" sz="1050" b="0" i="0" u="none" strike="noStrike" cap="none" normalizeH="0" baseline="0" dirty="0" err="1">
                <a:ln>
                  <a:noFill/>
                </a:ln>
                <a:solidFill>
                  <a:srgbClr val="A9B7C6"/>
                </a:solidFill>
                <a:effectLst/>
                <a:latin typeface="JetBrains Mono"/>
              </a:rPr>
              <a:t>.</a:t>
            </a:r>
            <a:r>
              <a:rPr kumimoji="0" lang="en-US" altLang="en-US" sz="1050" b="0" i="0" u="none" strike="noStrike" cap="none" normalizeH="0" baseline="0" dirty="0" err="1">
                <a:ln>
                  <a:noFill/>
                </a:ln>
                <a:solidFill>
                  <a:schemeClr val="tx1"/>
                </a:solidFill>
                <a:effectLst/>
                <a:latin typeface="JetBrains Mono"/>
              </a:rPr>
              <a:t>printf</a:t>
            </a:r>
            <a:r>
              <a:rPr kumimoji="0" lang="en-US" altLang="en-US" sz="1050" b="0" i="0" u="none" strike="noStrike" cap="none" normalizeH="0" baseline="0" dirty="0">
                <a:ln>
                  <a:noFill/>
                </a:ln>
                <a:solidFill>
                  <a:srgbClr val="A9B7C6"/>
                </a:solidFill>
                <a:effectLst/>
                <a:latin typeface="JetBrains Mono"/>
              </a:rPr>
              <a:t>(</a:t>
            </a:r>
            <a:r>
              <a:rPr kumimoji="0" lang="en-US" altLang="en-US" sz="1050" b="0" i="0" u="none" strike="noStrike" cap="none" normalizeH="0" baseline="0" dirty="0">
                <a:ln>
                  <a:noFill/>
                </a:ln>
                <a:solidFill>
                  <a:srgbClr val="6A8759"/>
                </a:solidFill>
                <a:effectLst/>
                <a:latin typeface="JetBrains Mono"/>
              </a:rPr>
              <a:t>"Please enter first number: "</a:t>
            </a:r>
            <a:r>
              <a:rPr kumimoji="0" lang="en-US" altLang="en-US" sz="1050" b="0" i="0" u="none" strike="noStrike" cap="none" normalizeH="0" baseline="0" dirty="0">
                <a:ln>
                  <a:noFill/>
                </a:ln>
                <a:solidFill>
                  <a:srgbClr val="A9B7C6"/>
                </a:solidFill>
                <a:effectLst/>
                <a:latin typeface="JetBrains Mono"/>
              </a:rPr>
              <a:t>)</a:t>
            </a:r>
            <a:r>
              <a:rPr kumimoji="0" lang="en-US" altLang="en-US" sz="1050" b="0" i="0" u="none" strike="noStrike" cap="none" normalizeH="0" baseline="0" dirty="0">
                <a:ln>
                  <a:noFill/>
                </a:ln>
                <a:solidFill>
                  <a:srgbClr val="CC7832"/>
                </a:solidFill>
                <a:effectLst/>
                <a:latin typeface="JetBrains Mono"/>
              </a:rPr>
              <a:t>;</a:t>
            </a:r>
            <a:br>
              <a:rPr kumimoji="0" lang="en-US" altLang="en-US" sz="1050" b="0" i="0" u="none" strike="noStrike" cap="none" normalizeH="0" baseline="0" dirty="0">
                <a:ln>
                  <a:noFill/>
                </a:ln>
                <a:solidFill>
                  <a:srgbClr val="CC7832"/>
                </a:solidFill>
                <a:effectLst/>
                <a:latin typeface="JetBrains Mono"/>
              </a:rPr>
            </a:br>
            <a:r>
              <a:rPr kumimoji="0" lang="en-US" altLang="en-US" sz="1050" b="0" i="0" u="none" strike="noStrike" cap="none" normalizeH="0" baseline="0" dirty="0" err="1">
                <a:ln>
                  <a:noFill/>
                </a:ln>
                <a:solidFill>
                  <a:schemeClr val="tx1"/>
                </a:solidFill>
                <a:effectLst/>
                <a:latin typeface="JetBrains Mono"/>
              </a:rPr>
              <a:t>firstNumber</a:t>
            </a:r>
            <a:r>
              <a:rPr kumimoji="0" lang="en-US" altLang="en-US" sz="1050" b="0" i="0" u="none" strike="noStrike" cap="none" normalizeH="0" baseline="0" dirty="0">
                <a:ln>
                  <a:noFill/>
                </a:ln>
                <a:solidFill>
                  <a:srgbClr val="A9B7C6"/>
                </a:solidFill>
                <a:effectLst/>
                <a:latin typeface="JetBrains Mono"/>
              </a:rPr>
              <a:t> = </a:t>
            </a:r>
            <a:r>
              <a:rPr kumimoji="0" lang="en-US" altLang="en-US" sz="1050" b="0" i="0" u="none" strike="noStrike" cap="none" normalizeH="0" baseline="0" dirty="0" err="1">
                <a:ln>
                  <a:noFill/>
                </a:ln>
                <a:solidFill>
                  <a:schemeClr val="tx1"/>
                </a:solidFill>
                <a:effectLst/>
                <a:latin typeface="JetBrains Mono"/>
              </a:rPr>
              <a:t>Integer</a:t>
            </a:r>
            <a:r>
              <a:rPr kumimoji="0" lang="en-US" altLang="en-US" sz="1050" b="0" i="0" u="none" strike="noStrike" cap="none" normalizeH="0" baseline="0" dirty="0" err="1">
                <a:ln>
                  <a:noFill/>
                </a:ln>
                <a:solidFill>
                  <a:srgbClr val="A9B7C6"/>
                </a:solidFill>
                <a:effectLst/>
                <a:latin typeface="JetBrains Mono"/>
              </a:rPr>
              <a:t>.</a:t>
            </a:r>
            <a:r>
              <a:rPr kumimoji="0" lang="en-US" altLang="en-US" sz="1050" b="0" i="1" u="none" strike="noStrike" cap="none" normalizeH="0" baseline="0" dirty="0" err="1">
                <a:ln>
                  <a:noFill/>
                </a:ln>
                <a:solidFill>
                  <a:schemeClr val="tx1"/>
                </a:solidFill>
                <a:effectLst/>
                <a:latin typeface="JetBrains Mono"/>
              </a:rPr>
              <a:t>parseInt</a:t>
            </a:r>
            <a:r>
              <a:rPr kumimoji="0" lang="en-US" altLang="en-US" sz="1050" b="0" i="0" u="none" strike="noStrike" cap="none" normalizeH="0" baseline="0" dirty="0">
                <a:ln>
                  <a:noFill/>
                </a:ln>
                <a:solidFill>
                  <a:srgbClr val="A9B7C6"/>
                </a:solidFill>
                <a:effectLst/>
                <a:latin typeface="JetBrains Mono"/>
              </a:rPr>
              <a:t>(</a:t>
            </a:r>
            <a:r>
              <a:rPr kumimoji="0" lang="en-US" altLang="en-US" sz="1050" b="0" i="1" u="none" strike="noStrike" cap="none" normalizeH="0" baseline="0" dirty="0" err="1">
                <a:ln>
                  <a:noFill/>
                </a:ln>
                <a:solidFill>
                  <a:srgbClr val="9876AA"/>
                </a:solidFill>
                <a:effectLst/>
                <a:latin typeface="JetBrains Mono"/>
              </a:rPr>
              <a:t>stdin</a:t>
            </a:r>
            <a:r>
              <a:rPr kumimoji="0" lang="en-US" altLang="en-US" sz="1050" b="0" i="0" u="none" strike="noStrike" cap="none" normalizeH="0" baseline="0" dirty="0" err="1">
                <a:ln>
                  <a:noFill/>
                </a:ln>
                <a:solidFill>
                  <a:srgbClr val="A9B7C6"/>
                </a:solidFill>
                <a:effectLst/>
                <a:latin typeface="JetBrains Mono"/>
              </a:rPr>
              <a:t>.</a:t>
            </a:r>
            <a:r>
              <a:rPr kumimoji="0" lang="en-US" altLang="en-US" sz="1050" b="0" i="0" u="none" strike="noStrike" cap="none" normalizeH="0" baseline="0" dirty="0" err="1">
                <a:ln>
                  <a:noFill/>
                </a:ln>
                <a:solidFill>
                  <a:schemeClr val="tx1"/>
                </a:solidFill>
                <a:effectLst/>
                <a:latin typeface="JetBrains Mono"/>
              </a:rPr>
              <a:t>nextLine</a:t>
            </a:r>
            <a:r>
              <a:rPr kumimoji="0" lang="en-US" altLang="en-US" sz="1050" b="0" i="0" u="none" strike="noStrike" cap="none" normalizeH="0" baseline="0" dirty="0">
                <a:ln>
                  <a:noFill/>
                </a:ln>
                <a:solidFill>
                  <a:srgbClr val="A9B7C6"/>
                </a:solidFill>
                <a:effectLst/>
                <a:latin typeface="JetBrains Mono"/>
              </a:rPr>
              <a:t>())</a:t>
            </a:r>
            <a:r>
              <a:rPr kumimoji="0" lang="en-US" altLang="en-US" sz="1050" b="0" i="0" u="none" strike="noStrike" cap="none" normalizeH="0" baseline="0" dirty="0">
                <a:ln>
                  <a:noFill/>
                </a:ln>
                <a:solidFill>
                  <a:srgbClr val="CC7832"/>
                </a:solidFill>
                <a:effectLst/>
                <a:latin typeface="JetBrains Mono"/>
              </a:rPr>
              <a:t>;</a:t>
            </a:r>
            <a:br>
              <a:rPr kumimoji="0" lang="en-US" altLang="en-US" sz="1050" b="0" i="0" u="none" strike="noStrike" cap="none" normalizeH="0" baseline="0" dirty="0">
                <a:ln>
                  <a:noFill/>
                </a:ln>
                <a:solidFill>
                  <a:srgbClr val="CC7832"/>
                </a:solidFill>
                <a:effectLst/>
                <a:latin typeface="JetBrains Mono"/>
              </a:rPr>
            </a:br>
            <a:br>
              <a:rPr kumimoji="0" lang="en-US" altLang="en-US" sz="1050" b="0" i="0" u="none" strike="noStrike" cap="none" normalizeH="0" baseline="0" dirty="0">
                <a:ln>
                  <a:noFill/>
                </a:ln>
                <a:solidFill>
                  <a:srgbClr val="CC7832"/>
                </a:solidFill>
                <a:effectLst/>
                <a:latin typeface="JetBrains Mono"/>
              </a:rPr>
            </a:br>
            <a:r>
              <a:rPr kumimoji="0" lang="en-US" altLang="en-US" sz="1050" b="0" i="0" u="none" strike="noStrike" cap="none" normalizeH="0" baseline="0" dirty="0" err="1">
                <a:ln>
                  <a:noFill/>
                </a:ln>
                <a:solidFill>
                  <a:schemeClr val="tx1"/>
                </a:solidFill>
                <a:effectLst/>
                <a:latin typeface="JetBrains Mono"/>
              </a:rPr>
              <a:t>System</a:t>
            </a:r>
            <a:r>
              <a:rPr kumimoji="0" lang="en-US" altLang="en-US" sz="1050" b="0" i="0" u="none" strike="noStrike" cap="none" normalizeH="0" baseline="0" dirty="0" err="1">
                <a:ln>
                  <a:noFill/>
                </a:ln>
                <a:solidFill>
                  <a:srgbClr val="A9B7C6"/>
                </a:solidFill>
                <a:effectLst/>
                <a:latin typeface="JetBrains Mono"/>
              </a:rPr>
              <a:t>.</a:t>
            </a:r>
            <a:r>
              <a:rPr kumimoji="0" lang="en-US" altLang="en-US" sz="1050" b="0" i="1" u="none" strike="noStrike" cap="none" normalizeH="0" baseline="0" dirty="0" err="1">
                <a:ln>
                  <a:noFill/>
                </a:ln>
                <a:solidFill>
                  <a:srgbClr val="9876AA"/>
                </a:solidFill>
                <a:effectLst/>
                <a:latin typeface="JetBrains Mono"/>
              </a:rPr>
              <a:t>out</a:t>
            </a:r>
            <a:r>
              <a:rPr kumimoji="0" lang="en-US" altLang="en-US" sz="1050" b="0" i="0" u="none" strike="noStrike" cap="none" normalizeH="0" baseline="0" dirty="0" err="1">
                <a:ln>
                  <a:noFill/>
                </a:ln>
                <a:solidFill>
                  <a:srgbClr val="A9B7C6"/>
                </a:solidFill>
                <a:effectLst/>
                <a:latin typeface="JetBrains Mono"/>
              </a:rPr>
              <a:t>.</a:t>
            </a:r>
            <a:r>
              <a:rPr kumimoji="0" lang="en-US" altLang="en-US" sz="1050" b="0" i="0" u="none" strike="noStrike" cap="none" normalizeH="0" baseline="0" dirty="0" err="1">
                <a:ln>
                  <a:noFill/>
                </a:ln>
                <a:solidFill>
                  <a:schemeClr val="tx1"/>
                </a:solidFill>
                <a:effectLst/>
                <a:latin typeface="JetBrains Mono"/>
              </a:rPr>
              <a:t>printf</a:t>
            </a:r>
            <a:r>
              <a:rPr kumimoji="0" lang="en-US" altLang="en-US" sz="1050" b="0" i="0" u="none" strike="noStrike" cap="none" normalizeH="0" baseline="0" dirty="0">
                <a:ln>
                  <a:noFill/>
                </a:ln>
                <a:solidFill>
                  <a:srgbClr val="A9B7C6"/>
                </a:solidFill>
                <a:effectLst/>
                <a:latin typeface="JetBrains Mono"/>
              </a:rPr>
              <a:t>(</a:t>
            </a:r>
            <a:r>
              <a:rPr kumimoji="0" lang="en-US" altLang="en-US" sz="1050" b="0" i="0" u="none" strike="noStrike" cap="none" normalizeH="0" baseline="0" dirty="0">
                <a:ln>
                  <a:noFill/>
                </a:ln>
                <a:solidFill>
                  <a:srgbClr val="6A8759"/>
                </a:solidFill>
                <a:effectLst/>
                <a:latin typeface="JetBrains Mono"/>
              </a:rPr>
              <a:t>"Please enter second number: "</a:t>
            </a:r>
            <a:r>
              <a:rPr kumimoji="0" lang="en-US" altLang="en-US" sz="1050" b="0" i="0" u="none" strike="noStrike" cap="none" normalizeH="0" baseline="0" dirty="0">
                <a:ln>
                  <a:noFill/>
                </a:ln>
                <a:solidFill>
                  <a:srgbClr val="A9B7C6"/>
                </a:solidFill>
                <a:effectLst/>
                <a:latin typeface="JetBrains Mono"/>
              </a:rPr>
              <a:t>)</a:t>
            </a:r>
            <a:r>
              <a:rPr kumimoji="0" lang="en-US" altLang="en-US" sz="1050" b="0" i="0" u="none" strike="noStrike" cap="none" normalizeH="0" baseline="0" dirty="0">
                <a:ln>
                  <a:noFill/>
                </a:ln>
                <a:solidFill>
                  <a:srgbClr val="CC7832"/>
                </a:solidFill>
                <a:effectLst/>
                <a:latin typeface="JetBrains Mono"/>
              </a:rPr>
              <a:t>;</a:t>
            </a:r>
            <a:br>
              <a:rPr kumimoji="0" lang="en-US" altLang="en-US" sz="1050" b="0" i="0" u="none" strike="noStrike" cap="none" normalizeH="0" baseline="0" dirty="0">
                <a:ln>
                  <a:noFill/>
                </a:ln>
                <a:solidFill>
                  <a:srgbClr val="CC7832"/>
                </a:solidFill>
                <a:effectLst/>
                <a:latin typeface="JetBrains Mono"/>
              </a:rPr>
            </a:br>
            <a:r>
              <a:rPr kumimoji="0" lang="en-US" altLang="en-US" sz="1050" b="0" i="0" u="none" strike="noStrike" cap="none" normalizeH="0" baseline="0" dirty="0" err="1">
                <a:ln>
                  <a:noFill/>
                </a:ln>
                <a:solidFill>
                  <a:schemeClr val="tx1"/>
                </a:solidFill>
                <a:effectLst/>
                <a:latin typeface="JetBrains Mono"/>
              </a:rPr>
              <a:t>secondNumber</a:t>
            </a:r>
            <a:r>
              <a:rPr kumimoji="0" lang="en-US" altLang="en-US" sz="1050" b="0" i="0" u="none" strike="noStrike" cap="none" normalizeH="0" baseline="0" dirty="0">
                <a:ln>
                  <a:noFill/>
                </a:ln>
                <a:solidFill>
                  <a:srgbClr val="A9B7C6"/>
                </a:solidFill>
                <a:effectLst/>
                <a:latin typeface="JetBrains Mono"/>
              </a:rPr>
              <a:t> = </a:t>
            </a:r>
            <a:r>
              <a:rPr kumimoji="0" lang="en-US" altLang="en-US" sz="1050" b="0" i="0" u="none" strike="noStrike" cap="none" normalizeH="0" baseline="0" dirty="0" err="1">
                <a:ln>
                  <a:noFill/>
                </a:ln>
                <a:solidFill>
                  <a:schemeClr val="tx1"/>
                </a:solidFill>
                <a:effectLst/>
                <a:latin typeface="JetBrains Mono"/>
              </a:rPr>
              <a:t>Integer</a:t>
            </a:r>
            <a:r>
              <a:rPr kumimoji="0" lang="en-US" altLang="en-US" sz="1050" b="0" i="0" u="none" strike="noStrike" cap="none" normalizeH="0" baseline="0" dirty="0" err="1">
                <a:ln>
                  <a:noFill/>
                </a:ln>
                <a:solidFill>
                  <a:srgbClr val="A9B7C6"/>
                </a:solidFill>
                <a:effectLst/>
                <a:latin typeface="JetBrains Mono"/>
              </a:rPr>
              <a:t>.</a:t>
            </a:r>
            <a:r>
              <a:rPr kumimoji="0" lang="en-US" altLang="en-US" sz="1050" b="0" i="1" u="none" strike="noStrike" cap="none" normalizeH="0" baseline="0" dirty="0" err="1">
                <a:ln>
                  <a:noFill/>
                </a:ln>
                <a:solidFill>
                  <a:schemeClr val="tx1"/>
                </a:solidFill>
                <a:effectLst/>
                <a:latin typeface="JetBrains Mono"/>
              </a:rPr>
              <a:t>parseInt</a:t>
            </a:r>
            <a:r>
              <a:rPr kumimoji="0" lang="en-US" altLang="en-US" sz="1050" b="0" i="0" u="none" strike="noStrike" cap="none" normalizeH="0" baseline="0" dirty="0">
                <a:ln>
                  <a:noFill/>
                </a:ln>
                <a:solidFill>
                  <a:srgbClr val="A9B7C6"/>
                </a:solidFill>
                <a:effectLst/>
                <a:latin typeface="JetBrains Mono"/>
              </a:rPr>
              <a:t>(</a:t>
            </a:r>
            <a:r>
              <a:rPr kumimoji="0" lang="en-US" altLang="en-US" sz="1050" b="0" i="1" u="none" strike="noStrike" cap="none" normalizeH="0" baseline="0" dirty="0" err="1">
                <a:ln>
                  <a:noFill/>
                </a:ln>
                <a:solidFill>
                  <a:srgbClr val="9876AA"/>
                </a:solidFill>
                <a:effectLst/>
                <a:latin typeface="JetBrains Mono"/>
              </a:rPr>
              <a:t>stdin</a:t>
            </a:r>
            <a:r>
              <a:rPr kumimoji="0" lang="en-US" altLang="en-US" sz="1050" b="0" i="0" u="none" strike="noStrike" cap="none" normalizeH="0" baseline="0" dirty="0" err="1">
                <a:ln>
                  <a:noFill/>
                </a:ln>
                <a:solidFill>
                  <a:srgbClr val="A9B7C6"/>
                </a:solidFill>
                <a:effectLst/>
                <a:latin typeface="JetBrains Mono"/>
              </a:rPr>
              <a:t>.</a:t>
            </a:r>
            <a:r>
              <a:rPr kumimoji="0" lang="en-US" altLang="en-US" sz="1050" b="0" i="0" u="none" strike="noStrike" cap="none" normalizeH="0" baseline="0" dirty="0" err="1">
                <a:ln>
                  <a:noFill/>
                </a:ln>
                <a:solidFill>
                  <a:schemeClr val="tx1"/>
                </a:solidFill>
                <a:effectLst/>
                <a:latin typeface="JetBrains Mono"/>
              </a:rPr>
              <a:t>nextLine</a:t>
            </a:r>
            <a:r>
              <a:rPr kumimoji="0" lang="en-US" altLang="en-US" sz="1050" b="0" i="0" u="none" strike="noStrike" cap="none" normalizeH="0" baseline="0" dirty="0">
                <a:ln>
                  <a:noFill/>
                </a:ln>
                <a:solidFill>
                  <a:srgbClr val="A9B7C6"/>
                </a:solidFill>
                <a:effectLst/>
                <a:latin typeface="JetBrains Mono"/>
              </a:rPr>
              <a:t>())</a:t>
            </a:r>
            <a:r>
              <a:rPr kumimoji="0" lang="en-US" altLang="en-US" sz="1050" b="0" i="0" u="none" strike="noStrike" cap="none" normalizeH="0" baseline="0" dirty="0">
                <a:ln>
                  <a:noFill/>
                </a:ln>
                <a:solidFill>
                  <a:srgbClr val="CC7832"/>
                </a:solidFill>
                <a:effectLst/>
                <a:latin typeface="JetBrains Mono"/>
              </a:rPr>
              <a:t>;</a:t>
            </a:r>
            <a:br>
              <a:rPr kumimoji="0" lang="en-US" altLang="en-US" sz="1050" b="0" i="0" u="none" strike="noStrike" cap="none" normalizeH="0" baseline="0" dirty="0">
                <a:ln>
                  <a:noFill/>
                </a:ln>
                <a:solidFill>
                  <a:srgbClr val="CC7832"/>
                </a:solidFill>
                <a:effectLst/>
                <a:latin typeface="JetBrains Mono"/>
              </a:rPr>
            </a:br>
            <a:br>
              <a:rPr kumimoji="0" lang="en-US" altLang="en-US" sz="1050" b="0" i="0" u="none" strike="noStrike" cap="none" normalizeH="0" baseline="0" dirty="0">
                <a:ln>
                  <a:noFill/>
                </a:ln>
                <a:solidFill>
                  <a:srgbClr val="CC7832"/>
                </a:solidFill>
                <a:effectLst/>
                <a:latin typeface="JetBrains Mono"/>
              </a:rPr>
            </a:br>
            <a:r>
              <a:rPr kumimoji="0" lang="en-US" altLang="en-US" sz="1050" b="0" i="0" u="none" strike="noStrike" cap="none" normalizeH="0" baseline="0" dirty="0">
                <a:ln>
                  <a:noFill/>
                </a:ln>
                <a:solidFill>
                  <a:srgbClr val="CC7832"/>
                </a:solidFill>
                <a:effectLst/>
                <a:latin typeface="JetBrains Mono"/>
              </a:rPr>
              <a:t>double </a:t>
            </a:r>
            <a:r>
              <a:rPr kumimoji="0" lang="en-US" altLang="en-US" sz="1050" b="0" i="0" u="none" strike="noStrike" cap="none" normalizeH="0" baseline="0" dirty="0">
                <a:ln>
                  <a:noFill/>
                </a:ln>
                <a:solidFill>
                  <a:schemeClr val="tx1"/>
                </a:solidFill>
                <a:effectLst/>
                <a:latin typeface="JetBrains Mono"/>
              </a:rPr>
              <a:t>percentage</a:t>
            </a:r>
            <a:r>
              <a:rPr kumimoji="0" lang="en-US" altLang="en-US" sz="1050" b="0" i="0" u="none" strike="noStrike" cap="none" normalizeH="0" baseline="0" dirty="0">
                <a:ln>
                  <a:noFill/>
                </a:ln>
                <a:solidFill>
                  <a:srgbClr val="A9B7C6"/>
                </a:solidFill>
                <a:effectLst/>
                <a:latin typeface="JetBrains Mono"/>
              </a:rPr>
              <a:t> = </a:t>
            </a:r>
            <a:r>
              <a:rPr kumimoji="0" lang="en-US" altLang="en-US" sz="1050" b="0" i="0" u="none" strike="noStrike" cap="none" normalizeH="0" baseline="0" dirty="0" err="1">
                <a:ln>
                  <a:noFill/>
                </a:ln>
                <a:solidFill>
                  <a:schemeClr val="tx1"/>
                </a:solidFill>
                <a:effectLst/>
                <a:latin typeface="JetBrains Mono"/>
              </a:rPr>
              <a:t>firstNumber</a:t>
            </a:r>
            <a:r>
              <a:rPr kumimoji="0" lang="en-US" altLang="en-US" sz="1050" b="0" i="0" u="none" strike="noStrike" cap="none" normalizeH="0" baseline="0" dirty="0">
                <a:ln>
                  <a:noFill/>
                </a:ln>
                <a:solidFill>
                  <a:srgbClr val="A9B7C6"/>
                </a:solidFill>
                <a:effectLst/>
                <a:latin typeface="JetBrains Mono"/>
              </a:rPr>
              <a:t> / </a:t>
            </a:r>
            <a:r>
              <a:rPr kumimoji="0" lang="en-US" altLang="en-US" sz="1050" b="0" i="0" u="none" strike="noStrike" cap="none" normalizeH="0" baseline="0" dirty="0" err="1">
                <a:ln>
                  <a:noFill/>
                </a:ln>
                <a:solidFill>
                  <a:schemeClr val="tx1"/>
                </a:solidFill>
                <a:effectLst/>
                <a:latin typeface="JetBrains Mono"/>
              </a:rPr>
              <a:t>secondNumber</a:t>
            </a:r>
            <a:r>
              <a:rPr kumimoji="0" lang="en-US" altLang="en-US" sz="1050" b="0" i="0" u="none" strike="noStrike" cap="none" normalizeH="0" baseline="0" dirty="0">
                <a:ln>
                  <a:noFill/>
                </a:ln>
                <a:solidFill>
                  <a:srgbClr val="A9B7C6"/>
                </a:solidFill>
                <a:effectLst/>
                <a:latin typeface="JetBrains Mono"/>
              </a:rPr>
              <a:t> * </a:t>
            </a:r>
            <a:r>
              <a:rPr kumimoji="0" lang="en-US" altLang="en-US" sz="1050" b="0" i="0" u="none" strike="noStrike" cap="none" normalizeH="0" baseline="0" dirty="0">
                <a:ln>
                  <a:noFill/>
                </a:ln>
                <a:solidFill>
                  <a:srgbClr val="6897BB"/>
                </a:solidFill>
                <a:effectLst/>
                <a:latin typeface="JetBrains Mono"/>
              </a:rPr>
              <a:t>100</a:t>
            </a:r>
            <a:r>
              <a:rPr kumimoji="0" lang="en-US" altLang="en-US" sz="1050" b="0" i="0" u="none" strike="noStrike" cap="none" normalizeH="0" baseline="0" dirty="0">
                <a:ln>
                  <a:noFill/>
                </a:ln>
                <a:solidFill>
                  <a:srgbClr val="CC7832"/>
                </a:solidFill>
                <a:effectLst/>
                <a:latin typeface="JetBrains Mono"/>
              </a:rPr>
              <a:t>;</a:t>
            </a:r>
            <a:br>
              <a:rPr kumimoji="0" lang="en-US" altLang="en-US" sz="1050" b="0" i="0" u="none" strike="noStrike" cap="none" normalizeH="0" baseline="0" dirty="0">
                <a:ln>
                  <a:noFill/>
                </a:ln>
                <a:solidFill>
                  <a:srgbClr val="CC7832"/>
                </a:solidFill>
                <a:effectLst/>
                <a:latin typeface="JetBrains Mono"/>
              </a:rPr>
            </a:br>
            <a:br>
              <a:rPr kumimoji="0" lang="en-US" altLang="en-US" sz="1050" b="0" i="0" u="none" strike="noStrike" cap="none" normalizeH="0" baseline="0" dirty="0">
                <a:ln>
                  <a:noFill/>
                </a:ln>
                <a:solidFill>
                  <a:srgbClr val="CC7832"/>
                </a:solidFill>
                <a:effectLst/>
                <a:latin typeface="JetBrains Mono"/>
              </a:rPr>
            </a:br>
            <a:r>
              <a:rPr kumimoji="0" lang="en-US" altLang="en-US" sz="1050" b="0" i="0" u="none" strike="noStrike" cap="none" normalizeH="0" baseline="0" dirty="0" err="1">
                <a:ln>
                  <a:noFill/>
                </a:ln>
                <a:solidFill>
                  <a:schemeClr val="tx1"/>
                </a:solidFill>
                <a:effectLst/>
                <a:latin typeface="JetBrains Mono"/>
              </a:rPr>
              <a:t>System</a:t>
            </a:r>
            <a:r>
              <a:rPr kumimoji="0" lang="en-US" altLang="en-US" sz="1050" b="0" i="0" u="none" strike="noStrike" cap="none" normalizeH="0" baseline="0" dirty="0" err="1">
                <a:ln>
                  <a:noFill/>
                </a:ln>
                <a:solidFill>
                  <a:srgbClr val="A9B7C6"/>
                </a:solidFill>
                <a:effectLst/>
                <a:latin typeface="JetBrains Mono"/>
              </a:rPr>
              <a:t>.</a:t>
            </a:r>
            <a:r>
              <a:rPr kumimoji="0" lang="en-US" altLang="en-US" sz="1050" b="0" i="1" u="none" strike="noStrike" cap="none" normalizeH="0" baseline="0" dirty="0" err="1">
                <a:ln>
                  <a:noFill/>
                </a:ln>
                <a:solidFill>
                  <a:srgbClr val="9876AA"/>
                </a:solidFill>
                <a:effectLst/>
                <a:latin typeface="JetBrains Mono"/>
              </a:rPr>
              <a:t>out</a:t>
            </a:r>
            <a:r>
              <a:rPr kumimoji="0" lang="en-US" altLang="en-US" sz="1050" b="0" i="0" u="none" strike="noStrike" cap="none" normalizeH="0" baseline="0" dirty="0" err="1">
                <a:ln>
                  <a:noFill/>
                </a:ln>
                <a:solidFill>
                  <a:srgbClr val="A9B7C6"/>
                </a:solidFill>
                <a:effectLst/>
                <a:latin typeface="JetBrains Mono"/>
              </a:rPr>
              <a:t>.</a:t>
            </a:r>
            <a:r>
              <a:rPr kumimoji="0" lang="en-US" altLang="en-US" sz="1050" b="0" i="0" u="none" strike="noStrike" cap="none" normalizeH="0" baseline="0" dirty="0" err="1">
                <a:ln>
                  <a:noFill/>
                </a:ln>
                <a:solidFill>
                  <a:schemeClr val="tx1"/>
                </a:solidFill>
                <a:effectLst/>
                <a:latin typeface="JetBrains Mono"/>
              </a:rPr>
              <a:t>printf</a:t>
            </a:r>
            <a:r>
              <a:rPr kumimoji="0" lang="en-US" altLang="en-US" sz="1050" b="0" i="0" u="none" strike="noStrike" cap="none" normalizeH="0" baseline="0" dirty="0">
                <a:ln>
                  <a:noFill/>
                </a:ln>
                <a:solidFill>
                  <a:srgbClr val="A9B7C6"/>
                </a:solidFill>
                <a:effectLst/>
                <a:latin typeface="JetBrains Mono"/>
              </a:rPr>
              <a:t>(</a:t>
            </a:r>
            <a:r>
              <a:rPr kumimoji="0" lang="en-US" altLang="en-US" sz="1050" b="0" i="0" u="none" strike="noStrike" cap="none" normalizeH="0" baseline="0" dirty="0">
                <a:ln>
                  <a:noFill/>
                </a:ln>
                <a:solidFill>
                  <a:srgbClr val="6A8759"/>
                </a:solidFill>
                <a:effectLst/>
                <a:latin typeface="JetBrains Mono"/>
              </a:rPr>
              <a:t>"The first number is %f%% of the second number."</a:t>
            </a:r>
            <a:r>
              <a:rPr kumimoji="0" lang="en-US" altLang="en-US" sz="1050" b="0" i="0" u="none" strike="noStrike" cap="none" normalizeH="0" baseline="0" dirty="0">
                <a:ln>
                  <a:noFill/>
                </a:ln>
                <a:solidFill>
                  <a:srgbClr val="CC7832"/>
                </a:solidFill>
                <a:effectLst/>
                <a:latin typeface="JetBrains Mono"/>
              </a:rPr>
              <a:t>, </a:t>
            </a:r>
            <a:r>
              <a:rPr kumimoji="0" lang="en-US" altLang="en-US" sz="1050" b="0" i="0" u="none" strike="noStrike" cap="none" normalizeH="0" baseline="0" dirty="0">
                <a:ln>
                  <a:noFill/>
                </a:ln>
                <a:solidFill>
                  <a:schemeClr val="tx1"/>
                </a:solidFill>
                <a:effectLst/>
                <a:latin typeface="JetBrains Mono"/>
              </a:rPr>
              <a:t>percentage</a:t>
            </a:r>
            <a:r>
              <a:rPr kumimoji="0" lang="en-US" altLang="en-US" sz="1050" b="0" i="0" u="none" strike="noStrike" cap="none" normalizeH="0" baseline="0" dirty="0">
                <a:ln>
                  <a:noFill/>
                </a:ln>
                <a:solidFill>
                  <a:srgbClr val="A9B7C6"/>
                </a:solidFill>
                <a:effectLst/>
                <a:latin typeface="JetBrains Mono"/>
              </a:rPr>
              <a:t>)</a:t>
            </a:r>
            <a:r>
              <a:rPr kumimoji="0" lang="en-US" altLang="en-US" sz="1050" b="0" i="0" u="none" strike="noStrike" cap="none" normalizeH="0" baseline="0" dirty="0">
                <a:ln>
                  <a:noFill/>
                </a:ln>
                <a:solidFill>
                  <a:srgbClr val="CC7832"/>
                </a:solidFill>
                <a:effectLst/>
                <a:latin typeface="JetBrains Mono"/>
              </a:rPr>
              <a:t>;</a:t>
            </a:r>
            <a:endParaRPr kumimoji="0" lang="en-US" altLang="en-US" sz="1050" b="0" i="0" u="none" strike="noStrike" cap="none" normalizeH="0" baseline="0" dirty="0">
              <a:ln>
                <a:noFill/>
              </a:ln>
              <a:solidFill>
                <a:schemeClr val="tx1"/>
              </a:solidFill>
              <a:effectLst/>
              <a:latin typeface="Arial" panose="020B0604020202020204" pitchFamily="34" charset="0"/>
            </a:endParaRPr>
          </a:p>
        </p:txBody>
      </p:sp>
      <p:cxnSp>
        <p:nvCxnSpPr>
          <p:cNvPr id="8" name="Straight Arrow Connector 7">
            <a:extLst>
              <a:ext uri="{FF2B5EF4-FFF2-40B4-BE49-F238E27FC236}">
                <a16:creationId xmlns:a16="http://schemas.microsoft.com/office/drawing/2014/main" id="{A7159389-BE61-E17E-F9E9-B6791451B25E}"/>
              </a:ext>
            </a:extLst>
          </p:cNvPr>
          <p:cNvCxnSpPr>
            <a:cxnSpLocks/>
          </p:cNvCxnSpPr>
          <p:nvPr/>
        </p:nvCxnSpPr>
        <p:spPr>
          <a:xfrm flipH="1">
            <a:off x="3563655" y="3279039"/>
            <a:ext cx="2755726" cy="4822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9C774F3-25F2-01EE-9F42-E735CFC9B593}"/>
              </a:ext>
            </a:extLst>
          </p:cNvPr>
          <p:cNvSpPr txBox="1"/>
          <p:nvPr/>
        </p:nvSpPr>
        <p:spPr>
          <a:xfrm>
            <a:off x="6382010" y="2678874"/>
            <a:ext cx="2517731" cy="1200329"/>
          </a:xfrm>
          <a:prstGeom prst="rect">
            <a:avLst/>
          </a:prstGeom>
          <a:noFill/>
        </p:spPr>
        <p:txBody>
          <a:bodyPr wrap="square" rtlCol="0">
            <a:spAutoFit/>
          </a:bodyPr>
          <a:lstStyle/>
          <a:p>
            <a:r>
              <a:rPr lang="en-GB" dirty="0"/>
              <a:t>Because % is a special character, %% can be used to actually insert a % sign.</a:t>
            </a:r>
          </a:p>
        </p:txBody>
      </p:sp>
      <p:pic>
        <p:nvPicPr>
          <p:cNvPr id="12" name="Picture 11">
            <a:extLst>
              <a:ext uri="{FF2B5EF4-FFF2-40B4-BE49-F238E27FC236}">
                <a16:creationId xmlns:a16="http://schemas.microsoft.com/office/drawing/2014/main" id="{94F9CDA2-14B4-8C48-8186-2DF94634B8C5}"/>
              </a:ext>
            </a:extLst>
          </p:cNvPr>
          <p:cNvPicPr>
            <a:picLocks noChangeAspect="1"/>
          </p:cNvPicPr>
          <p:nvPr/>
        </p:nvPicPr>
        <p:blipFill>
          <a:blip r:embed="rId2"/>
          <a:stretch>
            <a:fillRect/>
          </a:stretch>
        </p:blipFill>
        <p:spPr>
          <a:xfrm>
            <a:off x="962967" y="4758202"/>
            <a:ext cx="5201376" cy="781159"/>
          </a:xfrm>
          <a:prstGeom prst="rect">
            <a:avLst/>
          </a:prstGeom>
        </p:spPr>
      </p:pic>
    </p:spTree>
    <p:extLst>
      <p:ext uri="{BB962C8B-B14F-4D97-AF65-F5344CB8AC3E}">
        <p14:creationId xmlns:p14="http://schemas.microsoft.com/office/powerpoint/2010/main" val="25931911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8A09C-99D7-DC4D-ABED-742E7A4CFCD1}"/>
              </a:ext>
            </a:extLst>
          </p:cNvPr>
          <p:cNvSpPr>
            <a:spLocks noGrp="1"/>
          </p:cNvSpPr>
          <p:nvPr>
            <p:ph type="title"/>
          </p:nvPr>
        </p:nvSpPr>
        <p:spPr>
          <a:xfrm>
            <a:off x="609600" y="609600"/>
            <a:ext cx="6348413" cy="711896"/>
          </a:xfrm>
        </p:spPr>
        <p:txBody>
          <a:bodyPr/>
          <a:lstStyle/>
          <a:p>
            <a:r>
              <a:rPr lang="en-GB" dirty="0"/>
              <a:t>Huh?!</a:t>
            </a:r>
          </a:p>
        </p:txBody>
      </p:sp>
      <p:sp>
        <p:nvSpPr>
          <p:cNvPr id="3" name="Content Placeholder 2">
            <a:extLst>
              <a:ext uri="{FF2B5EF4-FFF2-40B4-BE49-F238E27FC236}">
                <a16:creationId xmlns:a16="http://schemas.microsoft.com/office/drawing/2014/main" id="{187E0F3E-D4A8-5E74-AC95-46D03ADD011B}"/>
              </a:ext>
            </a:extLst>
          </p:cNvPr>
          <p:cNvSpPr>
            <a:spLocks noGrp="1"/>
          </p:cNvSpPr>
          <p:nvPr>
            <p:ph idx="1"/>
          </p:nvPr>
        </p:nvSpPr>
        <p:spPr>
          <a:xfrm>
            <a:off x="609600" y="1277656"/>
            <a:ext cx="6348413" cy="4764370"/>
          </a:xfrm>
        </p:spPr>
        <p:txBody>
          <a:bodyPr/>
          <a:lstStyle/>
          <a:p>
            <a:endParaRPr lang="en-GB" dirty="0"/>
          </a:p>
          <a:p>
            <a:pPr marL="0" indent="0">
              <a:buNone/>
            </a:pPr>
            <a:endParaRPr lang="en-GB" dirty="0"/>
          </a:p>
          <a:p>
            <a:r>
              <a:rPr lang="en-GB" dirty="0"/>
              <a:t>Uh oh.</a:t>
            </a:r>
          </a:p>
          <a:p>
            <a:r>
              <a:rPr lang="en-GB" dirty="0"/>
              <a:t>This is actually a common mistake that a lot of even experienced developers make and sometimes struggle to understand because it requires you to understand a bit about how types work under the hood.</a:t>
            </a:r>
          </a:p>
          <a:p>
            <a:r>
              <a:rPr lang="en-GB" dirty="0"/>
              <a:t>The problem is with this line:</a:t>
            </a:r>
          </a:p>
          <a:p>
            <a:pPr marL="0" indent="0">
              <a:buNone/>
            </a:pPr>
            <a:r>
              <a:rPr lang="en-GB" dirty="0"/>
              <a:t>double percentage = </a:t>
            </a:r>
            <a:r>
              <a:rPr lang="en-GB" dirty="0" err="1"/>
              <a:t>firstNumber</a:t>
            </a:r>
            <a:r>
              <a:rPr lang="en-GB" dirty="0"/>
              <a:t> / </a:t>
            </a:r>
            <a:r>
              <a:rPr lang="en-GB" dirty="0" err="1"/>
              <a:t>secondNumber</a:t>
            </a:r>
            <a:r>
              <a:rPr lang="en-GB" dirty="0"/>
              <a:t> * 100;</a:t>
            </a:r>
          </a:p>
          <a:p>
            <a:r>
              <a:rPr lang="en-GB" dirty="0"/>
              <a:t>It’s important to understand how this is converted into machine code. This statement is broken down into a number of steps.</a:t>
            </a:r>
          </a:p>
        </p:txBody>
      </p:sp>
      <p:sp>
        <p:nvSpPr>
          <p:cNvPr id="4" name="Footer Placeholder 3">
            <a:extLst>
              <a:ext uri="{FF2B5EF4-FFF2-40B4-BE49-F238E27FC236}">
                <a16:creationId xmlns:a16="http://schemas.microsoft.com/office/drawing/2014/main" id="{F26FC282-DC1B-D653-C1C5-2D57F3422B6C}"/>
              </a:ext>
            </a:extLst>
          </p:cNvPr>
          <p:cNvSpPr>
            <a:spLocks noGrp="1"/>
          </p:cNvSpPr>
          <p:nvPr>
            <p:ph type="ftr" sz="quarter" idx="11"/>
          </p:nvPr>
        </p:nvSpPr>
        <p:spPr/>
        <p:txBody>
          <a:bodyPr/>
          <a:lstStyle/>
          <a:p>
            <a:pPr>
              <a:defRPr/>
            </a:pPr>
            <a:r>
              <a:rPr lang="en-US" altLang="en-US"/>
              <a:t>WAN</a:t>
            </a:r>
          </a:p>
        </p:txBody>
      </p:sp>
      <p:pic>
        <p:nvPicPr>
          <p:cNvPr id="6" name="Picture 5">
            <a:extLst>
              <a:ext uri="{FF2B5EF4-FFF2-40B4-BE49-F238E27FC236}">
                <a16:creationId xmlns:a16="http://schemas.microsoft.com/office/drawing/2014/main" id="{F6006660-6B17-F11C-B43B-F0A5D3806F67}"/>
              </a:ext>
            </a:extLst>
          </p:cNvPr>
          <p:cNvPicPr>
            <a:picLocks noChangeAspect="1"/>
          </p:cNvPicPr>
          <p:nvPr/>
        </p:nvPicPr>
        <p:blipFill>
          <a:blip r:embed="rId2"/>
          <a:stretch>
            <a:fillRect/>
          </a:stretch>
        </p:blipFill>
        <p:spPr>
          <a:xfrm>
            <a:off x="1227331" y="1321496"/>
            <a:ext cx="5010849" cy="800212"/>
          </a:xfrm>
          <a:prstGeom prst="rect">
            <a:avLst/>
          </a:prstGeom>
        </p:spPr>
      </p:pic>
    </p:spTree>
    <p:extLst>
      <p:ext uri="{BB962C8B-B14F-4D97-AF65-F5344CB8AC3E}">
        <p14:creationId xmlns:p14="http://schemas.microsoft.com/office/powerpoint/2010/main" val="1407379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DBCE08-9031-1677-DBAA-150604E526BC}"/>
              </a:ext>
            </a:extLst>
          </p:cNvPr>
          <p:cNvSpPr>
            <a:spLocks noGrp="1"/>
          </p:cNvSpPr>
          <p:nvPr>
            <p:ph idx="1"/>
          </p:nvPr>
        </p:nvSpPr>
        <p:spPr>
          <a:xfrm>
            <a:off x="609600" y="519830"/>
            <a:ext cx="6348413" cy="5522195"/>
          </a:xfrm>
        </p:spPr>
        <p:txBody>
          <a:bodyPr/>
          <a:lstStyle/>
          <a:p>
            <a:pPr marL="0" indent="0">
              <a:buNone/>
            </a:pPr>
            <a:r>
              <a:rPr lang="en-GB" dirty="0"/>
              <a:t>double percentage = </a:t>
            </a:r>
            <a:r>
              <a:rPr lang="en-GB" dirty="0" err="1"/>
              <a:t>firstNumber</a:t>
            </a:r>
            <a:r>
              <a:rPr lang="en-GB" dirty="0"/>
              <a:t> / </a:t>
            </a:r>
            <a:r>
              <a:rPr lang="en-GB" dirty="0" err="1"/>
              <a:t>secondNumber</a:t>
            </a:r>
            <a:r>
              <a:rPr lang="en-GB" dirty="0"/>
              <a:t> * 100;</a:t>
            </a:r>
          </a:p>
          <a:p>
            <a:r>
              <a:rPr lang="en-GB" dirty="0"/>
              <a:t>Step 1: divide </a:t>
            </a:r>
            <a:r>
              <a:rPr lang="en-GB" dirty="0" err="1"/>
              <a:t>firstNumber</a:t>
            </a:r>
            <a:r>
              <a:rPr lang="en-GB" dirty="0"/>
              <a:t> by </a:t>
            </a:r>
            <a:r>
              <a:rPr lang="en-GB" dirty="0" err="1"/>
              <a:t>secondNumber</a:t>
            </a:r>
            <a:r>
              <a:rPr lang="en-GB" dirty="0"/>
              <a:t>.</a:t>
            </a:r>
          </a:p>
          <a:p>
            <a:r>
              <a:rPr lang="en-GB" dirty="0"/>
              <a:t>Step 2: multiply the result of the division from step 1 by 100.</a:t>
            </a:r>
          </a:p>
          <a:p>
            <a:r>
              <a:rPr lang="en-GB" dirty="0"/>
              <a:t>Step 3: take the result of step 2 and insert it into a newly crated double floating point number in memory.</a:t>
            </a:r>
          </a:p>
          <a:p>
            <a:endParaRPr lang="en-GB" dirty="0"/>
          </a:p>
          <a:p>
            <a:r>
              <a:rPr lang="en-GB" dirty="0"/>
              <a:t>The problem actually lies in step 1. We are performing a mathematical operation on two integers. The compiler assumes that, if we’re doing maths involving two integers, we want an integer result.</a:t>
            </a:r>
          </a:p>
          <a:p>
            <a:pPr lvl="1"/>
            <a:r>
              <a:rPr lang="en-GB" dirty="0"/>
              <a:t>So in the previous example, we took the integer 2 divided by the integer 4 and, knowing that integers will truncate any remainder, this gives us the integer 0.</a:t>
            </a:r>
          </a:p>
          <a:p>
            <a:pPr lvl="1"/>
            <a:r>
              <a:rPr lang="en-GB" dirty="0"/>
              <a:t>We multiply 0 by 100, obviously achieving nothing.</a:t>
            </a:r>
          </a:p>
          <a:p>
            <a:pPr lvl="1"/>
            <a:r>
              <a:rPr lang="en-GB" dirty="0"/>
              <a:t>When we then go ahead and set the double floating point number “percentage”, the compiler recognises that we’re casting – widening from an integer (0) to a double (0.0).</a:t>
            </a:r>
          </a:p>
        </p:txBody>
      </p:sp>
      <p:sp>
        <p:nvSpPr>
          <p:cNvPr id="4" name="Footer Placeholder 3">
            <a:extLst>
              <a:ext uri="{FF2B5EF4-FFF2-40B4-BE49-F238E27FC236}">
                <a16:creationId xmlns:a16="http://schemas.microsoft.com/office/drawing/2014/main" id="{394BF882-7C22-C88B-9B81-7D81197C43A0}"/>
              </a:ext>
            </a:extLst>
          </p:cNvPr>
          <p:cNvSpPr>
            <a:spLocks noGrp="1"/>
          </p:cNvSpPr>
          <p:nvPr>
            <p:ph type="ftr" sz="quarter" idx="11"/>
          </p:nvPr>
        </p:nvSpPr>
        <p:spPr/>
        <p:txBody>
          <a:bodyPr/>
          <a:lstStyle/>
          <a:p>
            <a:pPr>
              <a:defRPr/>
            </a:pPr>
            <a:r>
              <a:rPr lang="en-US" altLang="en-US"/>
              <a:t>WAN</a:t>
            </a:r>
          </a:p>
        </p:txBody>
      </p:sp>
    </p:spTree>
    <p:extLst>
      <p:ext uri="{BB962C8B-B14F-4D97-AF65-F5344CB8AC3E}">
        <p14:creationId xmlns:p14="http://schemas.microsoft.com/office/powerpoint/2010/main" val="6154720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90018-D4C9-7D52-79BF-69DE3FF57FA6}"/>
              </a:ext>
            </a:extLst>
          </p:cNvPr>
          <p:cNvSpPr>
            <a:spLocks noGrp="1"/>
          </p:cNvSpPr>
          <p:nvPr>
            <p:ph type="title"/>
          </p:nvPr>
        </p:nvSpPr>
        <p:spPr/>
        <p:txBody>
          <a:bodyPr/>
          <a:lstStyle/>
          <a:p>
            <a:r>
              <a:rPr lang="en-GB" dirty="0"/>
              <a:t>OK, but… how do I fix?</a:t>
            </a:r>
          </a:p>
        </p:txBody>
      </p:sp>
      <p:sp>
        <p:nvSpPr>
          <p:cNvPr id="3" name="Content Placeholder 2">
            <a:extLst>
              <a:ext uri="{FF2B5EF4-FFF2-40B4-BE49-F238E27FC236}">
                <a16:creationId xmlns:a16="http://schemas.microsoft.com/office/drawing/2014/main" id="{A1A83B82-4143-3E24-6F28-1AB9DD3F0231}"/>
              </a:ext>
            </a:extLst>
          </p:cNvPr>
          <p:cNvSpPr>
            <a:spLocks noGrp="1"/>
          </p:cNvSpPr>
          <p:nvPr>
            <p:ph idx="1"/>
          </p:nvPr>
        </p:nvSpPr>
        <p:spPr>
          <a:xfrm>
            <a:off x="271398" y="1359074"/>
            <a:ext cx="7432110" cy="4682951"/>
          </a:xfrm>
        </p:spPr>
        <p:txBody>
          <a:bodyPr/>
          <a:lstStyle/>
          <a:p>
            <a:r>
              <a:rPr lang="en-GB" dirty="0"/>
              <a:t>There are a few possibilities. Let’s first mention one that people tend to try that won’t work.</a:t>
            </a:r>
          </a:p>
          <a:p>
            <a:pPr marL="0" indent="0">
              <a:buNone/>
            </a:pPr>
            <a:r>
              <a:rPr lang="en-GB" dirty="0"/>
              <a:t> double percentage = (double)(</a:t>
            </a:r>
            <a:r>
              <a:rPr lang="en-GB" dirty="0" err="1"/>
              <a:t>firstNumber</a:t>
            </a:r>
            <a:r>
              <a:rPr lang="en-GB" dirty="0"/>
              <a:t> / </a:t>
            </a:r>
            <a:r>
              <a:rPr lang="en-GB" dirty="0" err="1"/>
              <a:t>secondNumber</a:t>
            </a:r>
            <a:r>
              <a:rPr lang="en-GB" dirty="0"/>
              <a:t> * 100);</a:t>
            </a:r>
          </a:p>
          <a:p>
            <a:pPr marL="0" indent="0">
              <a:buNone/>
            </a:pPr>
            <a:r>
              <a:rPr lang="en-GB" dirty="0"/>
              <a:t>	this achieves nothing. We’re just taking the existing implicit cast 	and making it explicit, but the result is the same.</a:t>
            </a:r>
          </a:p>
          <a:p>
            <a:pPr marL="0" indent="0">
              <a:buNone/>
            </a:pPr>
            <a:r>
              <a:rPr lang="en-GB" dirty="0"/>
              <a:t>double percentage = (double)(</a:t>
            </a:r>
            <a:r>
              <a:rPr lang="en-GB" dirty="0" err="1"/>
              <a:t>firstNumber</a:t>
            </a:r>
            <a:r>
              <a:rPr lang="en-GB" dirty="0"/>
              <a:t> / </a:t>
            </a:r>
            <a:r>
              <a:rPr lang="en-GB" dirty="0" err="1"/>
              <a:t>secondNumber</a:t>
            </a:r>
            <a:r>
              <a:rPr lang="en-GB" dirty="0"/>
              <a:t>) * 100;</a:t>
            </a:r>
          </a:p>
          <a:p>
            <a:pPr marL="0" indent="0">
              <a:buNone/>
            </a:pPr>
            <a:r>
              <a:rPr lang="en-GB" dirty="0"/>
              <a:t>	this is also not going to work. This will still perform the division 	of an integer by an integer in integer maths, then cast the result 	to a double. So we have the double 0.0. We multiply this by 100 – 	that will force the integer 100 to be widened into the double 	100.0. But multiply 0.0 by 100.0 ultimately changes nothing.</a:t>
            </a:r>
          </a:p>
          <a:p>
            <a:pPr marL="0" indent="0">
              <a:buNone/>
            </a:pPr>
            <a:endParaRPr lang="en-GB" dirty="0"/>
          </a:p>
        </p:txBody>
      </p:sp>
      <p:sp>
        <p:nvSpPr>
          <p:cNvPr id="4" name="Footer Placeholder 3">
            <a:extLst>
              <a:ext uri="{FF2B5EF4-FFF2-40B4-BE49-F238E27FC236}">
                <a16:creationId xmlns:a16="http://schemas.microsoft.com/office/drawing/2014/main" id="{C428CA0B-D844-E163-2F52-9FEE4C244F82}"/>
              </a:ext>
            </a:extLst>
          </p:cNvPr>
          <p:cNvSpPr>
            <a:spLocks noGrp="1"/>
          </p:cNvSpPr>
          <p:nvPr>
            <p:ph type="ftr" sz="quarter" idx="11"/>
          </p:nvPr>
        </p:nvSpPr>
        <p:spPr/>
        <p:txBody>
          <a:bodyPr/>
          <a:lstStyle/>
          <a:p>
            <a:pPr>
              <a:defRPr/>
            </a:pPr>
            <a:r>
              <a:rPr lang="en-US" altLang="en-US"/>
              <a:t>WAN</a:t>
            </a:r>
          </a:p>
        </p:txBody>
      </p:sp>
    </p:spTree>
    <p:extLst>
      <p:ext uri="{BB962C8B-B14F-4D97-AF65-F5344CB8AC3E}">
        <p14:creationId xmlns:p14="http://schemas.microsoft.com/office/powerpoint/2010/main" val="27877191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F38A2D-E140-2E95-47B9-E96ABB5497EC}"/>
              </a:ext>
            </a:extLst>
          </p:cNvPr>
          <p:cNvSpPr>
            <a:spLocks noGrp="1"/>
          </p:cNvSpPr>
          <p:nvPr>
            <p:ph idx="1"/>
          </p:nvPr>
        </p:nvSpPr>
        <p:spPr>
          <a:xfrm>
            <a:off x="215030" y="321163"/>
            <a:ext cx="7175326" cy="5434513"/>
          </a:xfrm>
        </p:spPr>
        <p:txBody>
          <a:bodyPr/>
          <a:lstStyle/>
          <a:p>
            <a:r>
              <a:rPr lang="en-GB" dirty="0"/>
              <a:t>What actually does work is something like this belt and braces approach:</a:t>
            </a:r>
          </a:p>
          <a:p>
            <a:pPr marL="0" indent="0">
              <a:buNone/>
            </a:pPr>
            <a:r>
              <a:rPr lang="en-GB" sz="1600" dirty="0"/>
              <a:t>double percentage = (double)</a:t>
            </a:r>
            <a:r>
              <a:rPr lang="en-GB" sz="1600" dirty="0" err="1"/>
              <a:t>firstNumber</a:t>
            </a:r>
            <a:r>
              <a:rPr lang="en-GB" sz="1600" dirty="0"/>
              <a:t> / (double)</a:t>
            </a:r>
            <a:r>
              <a:rPr lang="en-GB" sz="1600" dirty="0" err="1"/>
              <a:t>secondNumber</a:t>
            </a:r>
            <a:r>
              <a:rPr lang="en-GB" sz="1600" dirty="0"/>
              <a:t> * 100.0;</a:t>
            </a:r>
          </a:p>
          <a:p>
            <a:r>
              <a:rPr lang="en-GB" dirty="0"/>
              <a:t>Now that </a:t>
            </a:r>
            <a:r>
              <a:rPr lang="en-GB" dirty="0" err="1"/>
              <a:t>firstNumber</a:t>
            </a:r>
            <a:r>
              <a:rPr lang="en-GB" dirty="0"/>
              <a:t> and </a:t>
            </a:r>
            <a:r>
              <a:rPr lang="en-GB" dirty="0" err="1"/>
              <a:t>secondNumber</a:t>
            </a:r>
            <a:r>
              <a:rPr lang="en-GB" dirty="0"/>
              <a:t> are being explicitly cast to doubles, the compiler will recognise that we need to perform this division operation in floating point maths – and therefore the result will be a double floating point number. We multiply this by 100.0 to get a correct result:</a:t>
            </a:r>
          </a:p>
          <a:p>
            <a:endParaRPr lang="en-GB" dirty="0"/>
          </a:p>
          <a:p>
            <a:endParaRPr lang="en-GB" dirty="0"/>
          </a:p>
          <a:p>
            <a:r>
              <a:rPr lang="en-GB" dirty="0"/>
              <a:t>Interestingly, this works too:</a:t>
            </a:r>
          </a:p>
          <a:p>
            <a:pPr marL="0" indent="0">
              <a:buNone/>
            </a:pPr>
            <a:r>
              <a:rPr lang="en-GB" dirty="0"/>
              <a:t>double percentage = (double)</a:t>
            </a:r>
            <a:r>
              <a:rPr lang="en-GB" dirty="0" err="1"/>
              <a:t>firstNumber</a:t>
            </a:r>
            <a:r>
              <a:rPr lang="en-GB" dirty="0"/>
              <a:t> / </a:t>
            </a:r>
            <a:r>
              <a:rPr lang="en-GB" dirty="0" err="1"/>
              <a:t>secondNumber</a:t>
            </a:r>
            <a:r>
              <a:rPr lang="en-GB" dirty="0"/>
              <a:t> * 100;</a:t>
            </a:r>
          </a:p>
          <a:p>
            <a:r>
              <a:rPr lang="en-GB" dirty="0"/>
              <a:t>The compiler will always cast to work in the widest data type in a calculation. So here, because </a:t>
            </a:r>
            <a:r>
              <a:rPr lang="en-GB" dirty="0" err="1"/>
              <a:t>firstNumber</a:t>
            </a:r>
            <a:r>
              <a:rPr lang="en-GB" dirty="0"/>
              <a:t> is explicitly cast to a double, </a:t>
            </a:r>
            <a:r>
              <a:rPr lang="en-GB" dirty="0" err="1"/>
              <a:t>secondNumber</a:t>
            </a:r>
            <a:r>
              <a:rPr lang="en-GB" dirty="0"/>
              <a:t> will be implicitly cast to a double and the whole calculation will be done in double floating point maths, as will the multiplication that follows.</a:t>
            </a:r>
          </a:p>
          <a:p>
            <a:r>
              <a:rPr lang="en-GB" dirty="0"/>
              <a:t>I prefer the first one – it’s clearer to read and understand.</a:t>
            </a:r>
          </a:p>
        </p:txBody>
      </p:sp>
      <p:pic>
        <p:nvPicPr>
          <p:cNvPr id="6" name="Picture 5">
            <a:extLst>
              <a:ext uri="{FF2B5EF4-FFF2-40B4-BE49-F238E27FC236}">
                <a16:creationId xmlns:a16="http://schemas.microsoft.com/office/drawing/2014/main" id="{52D664F6-4EFE-001C-6DAE-226606A4F0E1}"/>
              </a:ext>
            </a:extLst>
          </p:cNvPr>
          <p:cNvPicPr>
            <a:picLocks noChangeAspect="1"/>
          </p:cNvPicPr>
          <p:nvPr/>
        </p:nvPicPr>
        <p:blipFill>
          <a:blip r:embed="rId2"/>
          <a:stretch>
            <a:fillRect/>
          </a:stretch>
        </p:blipFill>
        <p:spPr>
          <a:xfrm>
            <a:off x="1221057" y="2838003"/>
            <a:ext cx="5163271" cy="781159"/>
          </a:xfrm>
          <a:prstGeom prst="rect">
            <a:avLst/>
          </a:prstGeom>
        </p:spPr>
      </p:pic>
    </p:spTree>
    <p:extLst>
      <p:ext uri="{BB962C8B-B14F-4D97-AF65-F5344CB8AC3E}">
        <p14:creationId xmlns:p14="http://schemas.microsoft.com/office/powerpoint/2010/main" val="13106339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9B9E2E27-17ED-44D9-870F-F3BA17A976F8}"/>
              </a:ext>
            </a:extLst>
          </p:cNvPr>
          <p:cNvSpPr>
            <a:spLocks noGrp="1"/>
          </p:cNvSpPr>
          <p:nvPr>
            <p:ph type="title"/>
          </p:nvPr>
        </p:nvSpPr>
        <p:spPr/>
        <p:txBody>
          <a:bodyPr/>
          <a:lstStyle/>
          <a:p>
            <a:r>
              <a:rPr lang="en-GB" altLang="en-US" dirty="0"/>
              <a:t>Exercise 1</a:t>
            </a:r>
          </a:p>
        </p:txBody>
      </p:sp>
      <p:sp>
        <p:nvSpPr>
          <p:cNvPr id="3" name="Content Placeholder 2">
            <a:extLst>
              <a:ext uri="{FF2B5EF4-FFF2-40B4-BE49-F238E27FC236}">
                <a16:creationId xmlns:a16="http://schemas.microsoft.com/office/drawing/2014/main" id="{A17BD546-671E-435D-8EBF-499D08DDC92E}"/>
              </a:ext>
            </a:extLst>
          </p:cNvPr>
          <p:cNvSpPr>
            <a:spLocks noGrp="1"/>
          </p:cNvSpPr>
          <p:nvPr>
            <p:ph idx="1"/>
          </p:nvPr>
        </p:nvSpPr>
        <p:spPr>
          <a:xfrm>
            <a:off x="1047750" y="1157593"/>
            <a:ext cx="7256463" cy="4718050"/>
          </a:xfrm>
        </p:spPr>
        <p:txBody>
          <a:bodyPr/>
          <a:lstStyle/>
          <a:p>
            <a:pPr>
              <a:defRPr/>
            </a:pPr>
            <a:r>
              <a:rPr lang="en-GB" dirty="0"/>
              <a:t>Calculate the compounded interest is given by the equation</a:t>
            </a:r>
          </a:p>
          <a:p>
            <a:pPr>
              <a:defRPr/>
            </a:pPr>
            <a:endParaRPr lang="en-GB" dirty="0"/>
          </a:p>
          <a:p>
            <a:pPr marL="0" indent="0">
              <a:buFont typeface="Monotype Sorts" pitchFamily="2" charset="2"/>
              <a:buNone/>
              <a:defRPr/>
            </a:pPr>
            <a:r>
              <a:rPr lang="en-GB" dirty="0"/>
              <a:t>Total = P(1 + R)</a:t>
            </a:r>
            <a:r>
              <a:rPr lang="en-GB" b="1" baseline="30000" dirty="0"/>
              <a:t>T</a:t>
            </a:r>
          </a:p>
          <a:p>
            <a:pPr marL="0" indent="0">
              <a:buFont typeface="Monotype Sorts" pitchFamily="2" charset="2"/>
              <a:buNone/>
              <a:defRPr/>
            </a:pPr>
            <a:endParaRPr lang="en-GB" baseline="30000" dirty="0"/>
          </a:p>
          <a:p>
            <a:pPr marL="0" indent="0">
              <a:buFont typeface="Monotype Sorts" pitchFamily="2" charset="2"/>
              <a:buNone/>
              <a:defRPr/>
            </a:pPr>
            <a:r>
              <a:rPr lang="en-GB" dirty="0"/>
              <a:t>Interest = Total - P</a:t>
            </a:r>
          </a:p>
          <a:p>
            <a:pPr marL="0" indent="0">
              <a:buFont typeface="Monotype Sorts" pitchFamily="2" charset="2"/>
              <a:buNone/>
              <a:defRPr/>
            </a:pPr>
            <a:endParaRPr lang="en-GB" dirty="0"/>
          </a:p>
          <a:p>
            <a:pPr>
              <a:defRPr/>
            </a:pPr>
            <a:r>
              <a:rPr lang="en-GB" dirty="0"/>
              <a:t>Total is the new principal sum</a:t>
            </a:r>
          </a:p>
          <a:p>
            <a:pPr>
              <a:defRPr/>
            </a:pPr>
            <a:r>
              <a:rPr lang="en-GB" dirty="0"/>
              <a:t>Interest is the compound interest paid</a:t>
            </a:r>
          </a:p>
          <a:p>
            <a:pPr marL="0" indent="0">
              <a:buFont typeface="Monotype Sorts" pitchFamily="2" charset="2"/>
              <a:buNone/>
              <a:defRPr/>
            </a:pPr>
            <a:r>
              <a:rPr lang="en-GB" dirty="0"/>
              <a:t>User enters:</a:t>
            </a:r>
          </a:p>
          <a:p>
            <a:pPr>
              <a:defRPr/>
            </a:pPr>
            <a:r>
              <a:rPr lang="en-GB" dirty="0"/>
              <a:t>P is the original principal sum</a:t>
            </a:r>
          </a:p>
          <a:p>
            <a:pPr>
              <a:defRPr/>
            </a:pPr>
            <a:r>
              <a:rPr lang="en-GB" dirty="0"/>
              <a:t>R is the rate of interest e.g. 30% (code converts this to 0.3)</a:t>
            </a:r>
          </a:p>
          <a:p>
            <a:pPr>
              <a:defRPr/>
            </a:pPr>
            <a:r>
              <a:rPr lang="en-GB" dirty="0"/>
              <a:t>T is the time in years over which the interest is paid</a:t>
            </a:r>
          </a:p>
        </p:txBody>
      </p:sp>
      <p:sp>
        <p:nvSpPr>
          <p:cNvPr id="13316" name="Footer Placeholder 3">
            <a:extLst>
              <a:ext uri="{FF2B5EF4-FFF2-40B4-BE49-F238E27FC236}">
                <a16:creationId xmlns:a16="http://schemas.microsoft.com/office/drawing/2014/main" id="{04BCDB62-20AC-41FD-A824-BC8E0618A968}"/>
              </a:ext>
            </a:extLst>
          </p:cNvPr>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
        <p:nvSpPr>
          <p:cNvPr id="13317" name="TextBox 5">
            <a:extLst>
              <a:ext uri="{FF2B5EF4-FFF2-40B4-BE49-F238E27FC236}">
                <a16:creationId xmlns:a16="http://schemas.microsoft.com/office/drawing/2014/main" id="{49681D9D-F2D2-4ADD-B04A-D1FFE4A4A683}"/>
              </a:ext>
            </a:extLst>
          </p:cNvPr>
          <p:cNvSpPr txBox="1">
            <a:spLocks noChangeArrowheads="1"/>
          </p:cNvSpPr>
          <p:nvPr/>
        </p:nvSpPr>
        <p:spPr bwMode="auto">
          <a:xfrm>
            <a:off x="3163888" y="5838825"/>
            <a:ext cx="2495550" cy="523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2800">
                <a:solidFill>
                  <a:srgbClr val="FF0000"/>
                </a:solidFill>
              </a:rPr>
              <a:t>Write the code</a:t>
            </a:r>
          </a:p>
        </p:txBody>
      </p:sp>
      <p:sp>
        <p:nvSpPr>
          <p:cNvPr id="13318" name="TextBox 1">
            <a:extLst>
              <a:ext uri="{FF2B5EF4-FFF2-40B4-BE49-F238E27FC236}">
                <a16:creationId xmlns:a16="http://schemas.microsoft.com/office/drawing/2014/main" id="{FC4DD3D2-9DF0-4CC8-BD50-BF3F58EFE825}"/>
              </a:ext>
            </a:extLst>
          </p:cNvPr>
          <p:cNvSpPr txBox="1">
            <a:spLocks noChangeArrowheads="1"/>
          </p:cNvSpPr>
          <p:nvPr/>
        </p:nvSpPr>
        <p:spPr bwMode="auto">
          <a:xfrm>
            <a:off x="5232572" y="2219787"/>
            <a:ext cx="336073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To calculate power:</a:t>
            </a:r>
            <a:br>
              <a:rPr kumimoji="0" lang="en-GB" altLang="en-US" sz="1800" dirty="0"/>
            </a:br>
            <a:r>
              <a:rPr kumimoji="0" lang="en-GB" altLang="en-US" sz="1800" dirty="0"/>
              <a:t>double a = </a:t>
            </a:r>
            <a:r>
              <a:rPr kumimoji="0" lang="en-GB" altLang="en-US" sz="1800" dirty="0" err="1"/>
              <a:t>Math.Pow</a:t>
            </a:r>
            <a:r>
              <a:rPr kumimoji="0" lang="en-GB" altLang="en-US" sz="1800" dirty="0"/>
              <a:t>((1+R), 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F28FD39-1B6E-4999-BA4A-47F4E8F77EF1}"/>
              </a:ext>
            </a:extLst>
          </p:cNvPr>
          <p:cNvSpPr>
            <a:spLocks noGrp="1"/>
          </p:cNvSpPr>
          <p:nvPr>
            <p:ph type="title"/>
          </p:nvPr>
        </p:nvSpPr>
        <p:spPr/>
        <p:txBody>
          <a:bodyPr/>
          <a:lstStyle/>
          <a:p>
            <a:r>
              <a:rPr lang="en-GB" altLang="en-US"/>
              <a:t>Exercise 2</a:t>
            </a:r>
            <a:endParaRPr lang="en-GB" altLang="en-US" dirty="0"/>
          </a:p>
        </p:txBody>
      </p:sp>
      <p:sp>
        <p:nvSpPr>
          <p:cNvPr id="14339" name="Content Placeholder 2">
            <a:extLst>
              <a:ext uri="{FF2B5EF4-FFF2-40B4-BE49-F238E27FC236}">
                <a16:creationId xmlns:a16="http://schemas.microsoft.com/office/drawing/2014/main" id="{AF716F07-733C-4BAE-92C4-6E851F2AC12D}"/>
              </a:ext>
            </a:extLst>
          </p:cNvPr>
          <p:cNvSpPr>
            <a:spLocks noGrp="1"/>
          </p:cNvSpPr>
          <p:nvPr>
            <p:ph idx="1"/>
          </p:nvPr>
        </p:nvSpPr>
        <p:spPr>
          <a:xfrm>
            <a:off x="1057275" y="1158213"/>
            <a:ext cx="7029450" cy="4883150"/>
          </a:xfrm>
        </p:spPr>
        <p:txBody>
          <a:bodyPr/>
          <a:lstStyle/>
          <a:p>
            <a:r>
              <a:rPr lang="en-GB" altLang="en-US" dirty="0"/>
              <a:t>Calculate the area of the following shape, when the user enters the values for L1 and L2</a:t>
            </a:r>
          </a:p>
        </p:txBody>
      </p:sp>
      <p:sp>
        <p:nvSpPr>
          <p:cNvPr id="14340" name="Footer Placeholder 3">
            <a:extLst>
              <a:ext uri="{FF2B5EF4-FFF2-40B4-BE49-F238E27FC236}">
                <a16:creationId xmlns:a16="http://schemas.microsoft.com/office/drawing/2014/main" id="{07B537D2-3602-490A-952B-0312F8FD862D}"/>
              </a:ext>
            </a:extLst>
          </p:cNvPr>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pic>
        <p:nvPicPr>
          <p:cNvPr id="14341" name="Picture 2">
            <a:extLst>
              <a:ext uri="{FF2B5EF4-FFF2-40B4-BE49-F238E27FC236}">
                <a16:creationId xmlns:a16="http://schemas.microsoft.com/office/drawing/2014/main" id="{3920AD09-86EE-4D2F-9E02-4850DEDFEEE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51038" y="1763713"/>
            <a:ext cx="4770437" cy="4773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2" name="TextBox 5">
            <a:extLst>
              <a:ext uri="{FF2B5EF4-FFF2-40B4-BE49-F238E27FC236}">
                <a16:creationId xmlns:a16="http://schemas.microsoft.com/office/drawing/2014/main" id="{ABA59656-C887-4C14-A99D-DA1ADBB6C85E}"/>
              </a:ext>
            </a:extLst>
          </p:cNvPr>
          <p:cNvSpPr txBox="1">
            <a:spLocks noChangeArrowheads="1"/>
          </p:cNvSpPr>
          <p:nvPr/>
        </p:nvSpPr>
        <p:spPr bwMode="auto">
          <a:xfrm>
            <a:off x="6376988" y="3309938"/>
            <a:ext cx="2495550" cy="523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2800">
                <a:solidFill>
                  <a:srgbClr val="FF0000"/>
                </a:solidFill>
              </a:rPr>
              <a:t>Write the code</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16357</TotalTime>
  <Words>2587</Words>
  <Application>Microsoft Office PowerPoint</Application>
  <PresentationFormat>On-screen Show (4:3)</PresentationFormat>
  <Paragraphs>293</Paragraphs>
  <Slides>29</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Arial</vt:lpstr>
      <vt:lpstr>Calibri</vt:lpstr>
      <vt:lpstr>Helvetica</vt:lpstr>
      <vt:lpstr>JetBrains Mono</vt:lpstr>
      <vt:lpstr>Monotype Sorts</vt:lpstr>
      <vt:lpstr>Times New Roman</vt:lpstr>
      <vt:lpstr>Trebuchet MS</vt:lpstr>
      <vt:lpstr>Wingdings 3</vt:lpstr>
      <vt:lpstr>Facet</vt:lpstr>
      <vt:lpstr>Programming and Software Testing</vt:lpstr>
      <vt:lpstr>Session 2 - contents</vt:lpstr>
      <vt:lpstr>Output Text Pattern</vt:lpstr>
      <vt:lpstr>Conversion-Characters</vt:lpstr>
      <vt:lpstr>Examples</vt:lpstr>
      <vt:lpstr>Questions (that you can test)</vt:lpstr>
      <vt:lpstr>Input Text Pattern</vt:lpstr>
      <vt:lpstr>Input Number Pattern</vt:lpstr>
      <vt:lpstr>Converting between data types</vt:lpstr>
      <vt:lpstr>Strings to numbers</vt:lpstr>
      <vt:lpstr>Numbers to strings</vt:lpstr>
      <vt:lpstr>Numbers to other kinds of numbers</vt:lpstr>
      <vt:lpstr>Numbers to other kinds of numbers</vt:lpstr>
      <vt:lpstr>Numbers to other kinds of numbers</vt:lpstr>
      <vt:lpstr>Example</vt:lpstr>
      <vt:lpstr>THINGS THAT YOU KNOW</vt:lpstr>
      <vt:lpstr>Examples</vt:lpstr>
      <vt:lpstr>Operators</vt:lpstr>
      <vt:lpstr>BODMAS</vt:lpstr>
      <vt:lpstr>Examples</vt:lpstr>
      <vt:lpstr>Hint</vt:lpstr>
      <vt:lpstr>Append (concatenate) Strings</vt:lpstr>
      <vt:lpstr>A final word on conversion</vt:lpstr>
      <vt:lpstr>Huh?!</vt:lpstr>
      <vt:lpstr>PowerPoint Presentation</vt:lpstr>
      <vt:lpstr>OK, but… how do I fix?</vt:lpstr>
      <vt:lpstr>PowerPoint Presentation</vt:lpstr>
      <vt:lpstr>Exercise 1</vt:lpstr>
      <vt:lpstr>Exercise 2</vt:lpstr>
    </vt:vector>
  </TitlesOfParts>
  <Company>Lucent Technologies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Abstract View of System Components</dc:title>
  <dc:creator>Marilyn Turnamian</dc:creator>
  <cp:lastModifiedBy>Tim Bashford</cp:lastModifiedBy>
  <cp:revision>247</cp:revision>
  <cp:lastPrinted>2015-01-23T17:41:18Z</cp:lastPrinted>
  <dcterms:created xsi:type="dcterms:W3CDTF">1999-06-25T18:38:26Z</dcterms:created>
  <dcterms:modified xsi:type="dcterms:W3CDTF">2022-09-28T14:38:25Z</dcterms:modified>
</cp:coreProperties>
</file>