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sldIdLst>
    <p:sldId id="256" r:id="rId2"/>
    <p:sldId id="257" r:id="rId3"/>
    <p:sldId id="261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568"/>
    <p:restoredTop sz="95928"/>
  </p:normalViewPr>
  <p:slideViewPr>
    <p:cSldViewPr snapToGrid="0">
      <p:cViewPr varScale="1">
        <p:scale>
          <a:sx n="127" d="100"/>
          <a:sy n="127" d="100"/>
        </p:scale>
        <p:origin x="2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9784CB-5E2F-43DC-87FC-BDC3617478A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7BD9FE2-2AB2-490C-9943-081150D1B7B1}">
      <dgm:prSet/>
      <dgm:spPr/>
      <dgm:t>
        <a:bodyPr/>
        <a:lstStyle/>
        <a:p>
          <a:r>
            <a:rPr lang="en-US" dirty="0" err="1"/>
            <a:t>Ymgysylltiad</a:t>
          </a:r>
          <a:r>
            <a:rPr lang="en-US" dirty="0"/>
            <a:t> </a:t>
          </a:r>
          <a:r>
            <a:rPr lang="en-US" dirty="0" err="1"/>
            <a:t>rhieni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hollbwysig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Ysgolion</a:t>
          </a:r>
          <a:r>
            <a:rPr lang="en-US" dirty="0"/>
            <a:t> Bro- </a:t>
          </a:r>
          <a:r>
            <a:rPr lang="en-US" dirty="0" err="1"/>
            <a:t>creu</a:t>
          </a:r>
          <a:r>
            <a:rPr lang="en-US" dirty="0"/>
            <a:t> </a:t>
          </a:r>
          <a:r>
            <a:rPr lang="en-US" dirty="0" err="1"/>
            <a:t>amgylchedd</a:t>
          </a:r>
          <a:r>
            <a:rPr lang="en-US" dirty="0"/>
            <a:t> </a:t>
          </a:r>
          <a:r>
            <a:rPr lang="en-US" dirty="0" err="1"/>
            <a:t>dysgu</a:t>
          </a:r>
          <a:r>
            <a:rPr lang="en-US" dirty="0"/>
            <a:t> </a:t>
          </a:r>
          <a:r>
            <a:rPr lang="en-US" dirty="0" err="1"/>
            <a:t>positif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blant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y </a:t>
          </a:r>
          <a:r>
            <a:rPr lang="en-US" dirty="0" err="1"/>
            <a:t>cartref</a:t>
          </a:r>
          <a:r>
            <a:rPr lang="en-US" dirty="0"/>
            <a:t> ac o </a:t>
          </a:r>
          <a:r>
            <a:rPr lang="en-US" dirty="0" err="1"/>
            <a:t>fewn</a:t>
          </a:r>
          <a:r>
            <a:rPr lang="en-US" dirty="0"/>
            <a:t> y </a:t>
          </a:r>
          <a:r>
            <a:rPr lang="en-US" dirty="0" err="1"/>
            <a:t>dosbarth</a:t>
          </a:r>
          <a:r>
            <a:rPr lang="en-US" dirty="0"/>
            <a:t>, (</a:t>
          </a:r>
          <a:r>
            <a:rPr lang="en-US" dirty="0" err="1"/>
            <a:t>Llywodraeth</a:t>
          </a:r>
          <a:r>
            <a:rPr lang="en-US" dirty="0"/>
            <a:t> Cymru, 2025). </a:t>
          </a:r>
        </a:p>
      </dgm:t>
    </dgm:pt>
    <dgm:pt modelId="{43BE1223-6D58-42B9-BCED-444E38EC8923}" type="parTrans" cxnId="{8CD5188C-E972-474E-B88F-0A5A8D72F04E}">
      <dgm:prSet/>
      <dgm:spPr/>
      <dgm:t>
        <a:bodyPr/>
        <a:lstStyle/>
        <a:p>
          <a:endParaRPr lang="en-US"/>
        </a:p>
      </dgm:t>
    </dgm:pt>
    <dgm:pt modelId="{13E2D062-5AFC-4CA3-A4CB-DBE36EBFE3A7}" type="sibTrans" cxnId="{8CD5188C-E972-474E-B88F-0A5A8D72F04E}">
      <dgm:prSet/>
      <dgm:spPr/>
      <dgm:t>
        <a:bodyPr/>
        <a:lstStyle/>
        <a:p>
          <a:endParaRPr lang="en-US"/>
        </a:p>
      </dgm:t>
    </dgm:pt>
    <dgm:pt modelId="{EAB3275B-6CEB-446F-8BDF-5A343DE1217F}">
      <dgm:prSet/>
      <dgm:spPr/>
      <dgm:t>
        <a:bodyPr/>
        <a:lstStyle/>
        <a:p>
          <a:r>
            <a:rPr lang="en-US" dirty="0"/>
            <a:t>Bronfenbrenner (1979)- </a:t>
          </a:r>
          <a:r>
            <a:rPr lang="en-US" dirty="0" err="1"/>
            <a:t>rhieni</a:t>
          </a:r>
          <a:r>
            <a:rPr lang="en-US" dirty="0"/>
            <a:t> </a:t>
          </a:r>
          <a:r>
            <a:rPr lang="en-US" dirty="0" err="1"/>
            <a:t>a’r</a:t>
          </a:r>
          <a:r>
            <a:rPr lang="en-US" dirty="0"/>
            <a:t> </a:t>
          </a:r>
          <a:r>
            <a:rPr lang="en-US" dirty="0" err="1"/>
            <a:t>ysgol</a:t>
          </a:r>
          <a:r>
            <a:rPr lang="en-US" dirty="0"/>
            <a:t> </a:t>
          </a:r>
          <a:r>
            <a:rPr lang="en-US" dirty="0" err="1"/>
            <a:t>mewn</a:t>
          </a:r>
          <a:r>
            <a:rPr lang="en-US" dirty="0"/>
            <a:t> y system </a:t>
          </a:r>
          <a:r>
            <a:rPr lang="en-US" dirty="0" err="1"/>
            <a:t>ficro</a:t>
          </a:r>
          <a:r>
            <a:rPr lang="en-US" dirty="0"/>
            <a:t>- </a:t>
          </a:r>
          <a:r>
            <a:rPr lang="en-US" dirty="0" err="1"/>
            <a:t>perthynas</a:t>
          </a:r>
          <a:r>
            <a:rPr lang="en-US" dirty="0"/>
            <a:t> </a:t>
          </a:r>
          <a:r>
            <a:rPr lang="en-US" dirty="0" err="1"/>
            <a:t>cryf</a:t>
          </a:r>
          <a:r>
            <a:rPr lang="en-US" dirty="0"/>
            <a:t> </a:t>
          </a:r>
          <a:r>
            <a:rPr lang="en-US" dirty="0" err="1"/>
            <a:t>hyn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allweddol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ddatblygiad</a:t>
          </a:r>
          <a:r>
            <a:rPr lang="en-US" dirty="0"/>
            <a:t> plant, (</a:t>
          </a:r>
          <a:r>
            <a:rPr lang="en-US" dirty="0" err="1"/>
            <a:t>Harkonen</a:t>
          </a:r>
          <a:r>
            <a:rPr lang="en-US" dirty="0"/>
            <a:t>, 2007)</a:t>
          </a:r>
        </a:p>
      </dgm:t>
    </dgm:pt>
    <dgm:pt modelId="{0027F951-90B3-46DF-9E24-2B3ACD78940C}" type="parTrans" cxnId="{58F0158A-6F18-4077-81B4-1B2CCDB3FB41}">
      <dgm:prSet/>
      <dgm:spPr/>
      <dgm:t>
        <a:bodyPr/>
        <a:lstStyle/>
        <a:p>
          <a:endParaRPr lang="en-US"/>
        </a:p>
      </dgm:t>
    </dgm:pt>
    <dgm:pt modelId="{0DA96D91-64C3-40E0-A14B-B8F18F697FF3}" type="sibTrans" cxnId="{58F0158A-6F18-4077-81B4-1B2CCDB3FB41}">
      <dgm:prSet/>
      <dgm:spPr/>
      <dgm:t>
        <a:bodyPr/>
        <a:lstStyle/>
        <a:p>
          <a:endParaRPr lang="en-US"/>
        </a:p>
      </dgm:t>
    </dgm:pt>
    <dgm:pt modelId="{64338CD8-65C8-4A75-8721-3250A0C45020}">
      <dgm:prSet/>
      <dgm:spPr/>
      <dgm:t>
        <a:bodyPr/>
        <a:lstStyle/>
        <a:p>
          <a:r>
            <a:rPr lang="en-US" dirty="0"/>
            <a:t>Epstein (1987)- 6 </a:t>
          </a:r>
          <a:r>
            <a:rPr lang="en-US" dirty="0" err="1"/>
            <a:t>fath</a:t>
          </a:r>
          <a:r>
            <a:rPr lang="en-US" dirty="0"/>
            <a:t> o </a:t>
          </a:r>
          <a:r>
            <a:rPr lang="en-US" dirty="0" err="1"/>
            <a:t>ymglymiad</a:t>
          </a:r>
          <a:r>
            <a:rPr lang="en-US" dirty="0"/>
            <a:t>- </a:t>
          </a:r>
          <a:r>
            <a:rPr lang="en-US" dirty="0" err="1"/>
            <a:t>cynnwys</a:t>
          </a:r>
          <a:r>
            <a:rPr lang="en-US" dirty="0"/>
            <a:t> </a:t>
          </a:r>
          <a:r>
            <a:rPr lang="en-US" dirty="0" err="1"/>
            <a:t>rhieni</a:t>
          </a:r>
          <a:r>
            <a:rPr lang="en-US" dirty="0"/>
            <a:t> </a:t>
          </a:r>
          <a:r>
            <a:rPr lang="en-US" dirty="0" err="1"/>
            <a:t>mewn</a:t>
          </a:r>
          <a:r>
            <a:rPr lang="en-US" dirty="0"/>
            <a:t> </a:t>
          </a:r>
          <a:r>
            <a:rPr lang="en-US" dirty="0" err="1"/>
            <a:t>gweithgareddau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yr</a:t>
          </a:r>
          <a:r>
            <a:rPr lang="en-US" dirty="0"/>
            <a:t> </a:t>
          </a:r>
          <a:r>
            <a:rPr lang="en-US" dirty="0" err="1"/>
            <a:t>ysgol</a:t>
          </a:r>
          <a:r>
            <a:rPr lang="en-US" dirty="0"/>
            <a:t>. </a:t>
          </a:r>
          <a:r>
            <a:rPr lang="en-US" dirty="0" err="1"/>
            <a:t>Cyfathrebu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allweddol</a:t>
          </a:r>
          <a:r>
            <a:rPr lang="en-US" dirty="0"/>
            <a:t>- </a:t>
          </a:r>
          <a:r>
            <a:rPr lang="en-US" dirty="0" err="1"/>
            <a:t>cynnwys</a:t>
          </a:r>
          <a:r>
            <a:rPr lang="en-US" dirty="0"/>
            <a:t> </a:t>
          </a:r>
          <a:r>
            <a:rPr lang="en-US" dirty="0" err="1"/>
            <a:t>rhieni</a:t>
          </a:r>
          <a:r>
            <a:rPr lang="en-US" dirty="0"/>
            <a:t> </a:t>
          </a:r>
          <a:r>
            <a:rPr lang="en-US" dirty="0" err="1"/>
            <a:t>mewn</a:t>
          </a:r>
          <a:r>
            <a:rPr lang="en-US" dirty="0"/>
            <a:t> </a:t>
          </a:r>
          <a:r>
            <a:rPr lang="en-US" dirty="0" err="1"/>
            <a:t>penderfyniadau</a:t>
          </a:r>
          <a:r>
            <a:rPr lang="en-US" dirty="0"/>
            <a:t>, </a:t>
          </a:r>
          <a:r>
            <a:rPr lang="en-GB" b="0" i="0" dirty="0"/>
            <a:t>(Newman et al., 2019)</a:t>
          </a:r>
          <a:r>
            <a:rPr lang="en-US" dirty="0"/>
            <a:t>. </a:t>
          </a:r>
          <a:r>
            <a:rPr lang="en-US" dirty="0" err="1"/>
            <a:t>Cysylltiad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adroddiad</a:t>
          </a:r>
          <a:r>
            <a:rPr lang="en-US" dirty="0"/>
            <a:t> </a:t>
          </a:r>
          <a:r>
            <a:rPr lang="en-US" dirty="0" err="1"/>
            <a:t>Llywodraeth</a:t>
          </a:r>
          <a:r>
            <a:rPr lang="en-US" dirty="0"/>
            <a:t> Cymru (2025)- </a:t>
          </a:r>
          <a:r>
            <a:rPr lang="en-US" dirty="0" err="1"/>
            <a:t>amgylchedd</a:t>
          </a:r>
          <a:r>
            <a:rPr lang="en-US" dirty="0"/>
            <a:t> </a:t>
          </a:r>
          <a:r>
            <a:rPr lang="en-US" dirty="0" err="1"/>
            <a:t>dysgu</a:t>
          </a:r>
          <a:r>
            <a:rPr lang="en-US" dirty="0"/>
            <a:t> </a:t>
          </a:r>
          <a:r>
            <a:rPr lang="en-US" dirty="0" err="1"/>
            <a:t>cefnogol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y </a:t>
          </a:r>
          <a:r>
            <a:rPr lang="en-US" dirty="0" err="1"/>
            <a:t>cartref</a:t>
          </a:r>
          <a:r>
            <a:rPr lang="en-US" dirty="0"/>
            <a:t>. </a:t>
          </a:r>
        </a:p>
      </dgm:t>
    </dgm:pt>
    <dgm:pt modelId="{AADF1B01-403F-4CBE-9B6F-135D1B369264}" type="parTrans" cxnId="{C0067B6B-81BD-44C7-B945-D32CF61718B6}">
      <dgm:prSet/>
      <dgm:spPr/>
      <dgm:t>
        <a:bodyPr/>
        <a:lstStyle/>
        <a:p>
          <a:endParaRPr lang="en-US"/>
        </a:p>
      </dgm:t>
    </dgm:pt>
    <dgm:pt modelId="{A181291A-FB17-4B49-BF29-038D7BBD7D03}" type="sibTrans" cxnId="{C0067B6B-81BD-44C7-B945-D32CF61718B6}">
      <dgm:prSet/>
      <dgm:spPr/>
      <dgm:t>
        <a:bodyPr/>
        <a:lstStyle/>
        <a:p>
          <a:endParaRPr lang="en-US"/>
        </a:p>
      </dgm:t>
    </dgm:pt>
    <dgm:pt modelId="{51727F66-1DB0-464C-88FE-A477377F382E}">
      <dgm:prSet/>
      <dgm:spPr/>
      <dgm:t>
        <a:bodyPr/>
        <a:lstStyle/>
        <a:p>
          <a:r>
            <a:rPr lang="en-US" dirty="0" err="1"/>
            <a:t>Astudiaeth</a:t>
          </a:r>
          <a:r>
            <a:rPr lang="en-US" dirty="0"/>
            <a:t> </a:t>
          </a:r>
          <a:r>
            <a:rPr lang="en-US" dirty="0" err="1"/>
            <a:t>Achos</a:t>
          </a:r>
          <a:r>
            <a:rPr lang="en-US" dirty="0"/>
            <a:t> </a:t>
          </a:r>
          <a:r>
            <a:rPr lang="en-US" dirty="0" err="1"/>
            <a:t>Estyn</a:t>
          </a:r>
          <a:r>
            <a:rPr lang="en-US" dirty="0"/>
            <a:t> (2020)- </a:t>
          </a:r>
          <a:r>
            <a:rPr lang="en-US" dirty="0" err="1"/>
            <a:t>ymgysylltiad</a:t>
          </a:r>
          <a:r>
            <a:rPr lang="en-US" dirty="0"/>
            <a:t> </a:t>
          </a:r>
          <a:r>
            <a:rPr lang="en-US" dirty="0" err="1"/>
            <a:t>cryf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cael</a:t>
          </a:r>
          <a:r>
            <a:rPr lang="en-US" dirty="0"/>
            <a:t> </a:t>
          </a:r>
          <a:r>
            <a:rPr lang="en-US" dirty="0" err="1"/>
            <a:t>effaith</a:t>
          </a:r>
          <a:r>
            <a:rPr lang="en-US" dirty="0"/>
            <a:t> </a:t>
          </a:r>
          <a:r>
            <a:rPr lang="en-US" dirty="0" err="1"/>
            <a:t>positif</a:t>
          </a:r>
          <a:r>
            <a:rPr lang="en-US" dirty="0"/>
            <a:t> </a:t>
          </a:r>
          <a:r>
            <a:rPr lang="en-US" dirty="0" err="1"/>
            <a:t>ar</a:t>
          </a:r>
          <a:r>
            <a:rPr lang="en-US" dirty="0"/>
            <a:t> les a </a:t>
          </a:r>
          <a:r>
            <a:rPr lang="en-US" dirty="0" err="1"/>
            <a:t>chynnydd</a:t>
          </a:r>
          <a:r>
            <a:rPr lang="en-US" dirty="0"/>
            <a:t> plant. </a:t>
          </a:r>
          <a:r>
            <a:rPr lang="en-US" dirty="0" err="1"/>
            <a:t>Wrth</a:t>
          </a:r>
          <a:r>
            <a:rPr lang="en-US" dirty="0"/>
            <a:t> </a:t>
          </a:r>
          <a:r>
            <a:rPr lang="en-US" dirty="0" err="1"/>
            <a:t>ymgysylltu</a:t>
          </a:r>
          <a:r>
            <a:rPr lang="en-US" dirty="0"/>
            <a:t>- </a:t>
          </a:r>
          <a:r>
            <a:rPr lang="en-US" dirty="0" err="1"/>
            <a:t>hyder</a:t>
          </a:r>
          <a:r>
            <a:rPr lang="en-US" dirty="0"/>
            <a:t> </a:t>
          </a:r>
          <a:r>
            <a:rPr lang="en-US" dirty="0" err="1"/>
            <a:t>rhieni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gefnogi</a:t>
          </a:r>
          <a:r>
            <a:rPr lang="en-US" dirty="0"/>
            <a:t> plant </a:t>
          </a:r>
          <a:r>
            <a:rPr lang="en-US" dirty="0" err="1"/>
            <a:t>wedi</a:t>
          </a:r>
          <a:r>
            <a:rPr lang="en-US" dirty="0"/>
            <a:t> </a:t>
          </a:r>
          <a:r>
            <a:rPr lang="en-US" dirty="0" err="1"/>
            <a:t>cynyddu</a:t>
          </a:r>
          <a:r>
            <a:rPr lang="en-US" dirty="0"/>
            <a:t>. </a:t>
          </a:r>
        </a:p>
      </dgm:t>
    </dgm:pt>
    <dgm:pt modelId="{B58B5992-D45F-4C9D-9251-164BA8870D6C}" type="parTrans" cxnId="{CB00D0B1-A87C-4DB6-8B03-4FDA5F225451}">
      <dgm:prSet/>
      <dgm:spPr/>
      <dgm:t>
        <a:bodyPr/>
        <a:lstStyle/>
        <a:p>
          <a:endParaRPr lang="en-US"/>
        </a:p>
      </dgm:t>
    </dgm:pt>
    <dgm:pt modelId="{82C4FAD5-537A-4C70-BEBC-D641C70350E8}" type="sibTrans" cxnId="{CB00D0B1-A87C-4DB6-8B03-4FDA5F225451}">
      <dgm:prSet/>
      <dgm:spPr/>
      <dgm:t>
        <a:bodyPr/>
        <a:lstStyle/>
        <a:p>
          <a:endParaRPr lang="en-US"/>
        </a:p>
      </dgm:t>
    </dgm:pt>
    <dgm:pt modelId="{0BA14C2A-4689-E44D-B93C-2260D3834AE7}" type="pres">
      <dgm:prSet presAssocID="{E39784CB-5E2F-43DC-87FC-BDC3617478A8}" presName="linear" presStyleCnt="0">
        <dgm:presLayoutVars>
          <dgm:animLvl val="lvl"/>
          <dgm:resizeHandles val="exact"/>
        </dgm:presLayoutVars>
      </dgm:prSet>
      <dgm:spPr/>
    </dgm:pt>
    <dgm:pt modelId="{3E7CC548-5585-A345-89A3-2CE250C5696C}" type="pres">
      <dgm:prSet presAssocID="{37BD9FE2-2AB2-490C-9943-081150D1B7B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3ABFCE9-E3F0-D441-AA89-5E40EC7CE223}" type="pres">
      <dgm:prSet presAssocID="{13E2D062-5AFC-4CA3-A4CB-DBE36EBFE3A7}" presName="spacer" presStyleCnt="0"/>
      <dgm:spPr/>
    </dgm:pt>
    <dgm:pt modelId="{DBBAD115-D230-894E-9375-7124F1A93159}" type="pres">
      <dgm:prSet presAssocID="{EAB3275B-6CEB-446F-8BDF-5A343DE1217F}" presName="parentText" presStyleLbl="node1" presStyleIdx="1" presStyleCnt="4" custLinFactNeighborX="323">
        <dgm:presLayoutVars>
          <dgm:chMax val="0"/>
          <dgm:bulletEnabled val="1"/>
        </dgm:presLayoutVars>
      </dgm:prSet>
      <dgm:spPr/>
    </dgm:pt>
    <dgm:pt modelId="{D6520AA0-4C33-C04A-8B47-C961C95FE126}" type="pres">
      <dgm:prSet presAssocID="{0DA96D91-64C3-40E0-A14B-B8F18F697FF3}" presName="spacer" presStyleCnt="0"/>
      <dgm:spPr/>
    </dgm:pt>
    <dgm:pt modelId="{9136E714-BD1F-9047-A07E-62EE22A369C8}" type="pres">
      <dgm:prSet presAssocID="{64338CD8-65C8-4A75-8721-3250A0C4502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8A87437-1DFA-5849-AD81-553E61DB2632}" type="pres">
      <dgm:prSet presAssocID="{A181291A-FB17-4B49-BF29-038D7BBD7D03}" presName="spacer" presStyleCnt="0"/>
      <dgm:spPr/>
    </dgm:pt>
    <dgm:pt modelId="{95D91263-8169-8A41-965D-1EEA15567CCD}" type="pres">
      <dgm:prSet presAssocID="{51727F66-1DB0-464C-88FE-A477377F382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5FB5328-656A-D446-BFEB-C199CF39D851}" type="presOf" srcId="{37BD9FE2-2AB2-490C-9943-081150D1B7B1}" destId="{3E7CC548-5585-A345-89A3-2CE250C5696C}" srcOrd="0" destOrd="0" presId="urn:microsoft.com/office/officeart/2005/8/layout/vList2"/>
    <dgm:cxn modelId="{502BC559-0808-0044-B247-459C5C71F06B}" type="presOf" srcId="{EAB3275B-6CEB-446F-8BDF-5A343DE1217F}" destId="{DBBAD115-D230-894E-9375-7124F1A93159}" srcOrd="0" destOrd="0" presId="urn:microsoft.com/office/officeart/2005/8/layout/vList2"/>
    <dgm:cxn modelId="{C0067B6B-81BD-44C7-B945-D32CF61718B6}" srcId="{E39784CB-5E2F-43DC-87FC-BDC3617478A8}" destId="{64338CD8-65C8-4A75-8721-3250A0C45020}" srcOrd="2" destOrd="0" parTransId="{AADF1B01-403F-4CBE-9B6F-135D1B369264}" sibTransId="{A181291A-FB17-4B49-BF29-038D7BBD7D03}"/>
    <dgm:cxn modelId="{58F0158A-6F18-4077-81B4-1B2CCDB3FB41}" srcId="{E39784CB-5E2F-43DC-87FC-BDC3617478A8}" destId="{EAB3275B-6CEB-446F-8BDF-5A343DE1217F}" srcOrd="1" destOrd="0" parTransId="{0027F951-90B3-46DF-9E24-2B3ACD78940C}" sibTransId="{0DA96D91-64C3-40E0-A14B-B8F18F697FF3}"/>
    <dgm:cxn modelId="{8CD5188C-E972-474E-B88F-0A5A8D72F04E}" srcId="{E39784CB-5E2F-43DC-87FC-BDC3617478A8}" destId="{37BD9FE2-2AB2-490C-9943-081150D1B7B1}" srcOrd="0" destOrd="0" parTransId="{43BE1223-6D58-42B9-BCED-444E38EC8923}" sibTransId="{13E2D062-5AFC-4CA3-A4CB-DBE36EBFE3A7}"/>
    <dgm:cxn modelId="{182BBB8D-80C2-1B4A-BD50-72C9A6447187}" type="presOf" srcId="{E39784CB-5E2F-43DC-87FC-BDC3617478A8}" destId="{0BA14C2A-4689-E44D-B93C-2260D3834AE7}" srcOrd="0" destOrd="0" presId="urn:microsoft.com/office/officeart/2005/8/layout/vList2"/>
    <dgm:cxn modelId="{EF8EDD8D-6BE5-E246-87B7-D4DE40141EC9}" type="presOf" srcId="{64338CD8-65C8-4A75-8721-3250A0C45020}" destId="{9136E714-BD1F-9047-A07E-62EE22A369C8}" srcOrd="0" destOrd="0" presId="urn:microsoft.com/office/officeart/2005/8/layout/vList2"/>
    <dgm:cxn modelId="{EE76D997-2375-3447-AE42-41B0AD1D2B77}" type="presOf" srcId="{51727F66-1DB0-464C-88FE-A477377F382E}" destId="{95D91263-8169-8A41-965D-1EEA15567CCD}" srcOrd="0" destOrd="0" presId="urn:microsoft.com/office/officeart/2005/8/layout/vList2"/>
    <dgm:cxn modelId="{CB00D0B1-A87C-4DB6-8B03-4FDA5F225451}" srcId="{E39784CB-5E2F-43DC-87FC-BDC3617478A8}" destId="{51727F66-1DB0-464C-88FE-A477377F382E}" srcOrd="3" destOrd="0" parTransId="{B58B5992-D45F-4C9D-9251-164BA8870D6C}" sibTransId="{82C4FAD5-537A-4C70-BEBC-D641C70350E8}"/>
    <dgm:cxn modelId="{DBB1C46B-CE74-0B42-8C86-CEA4AC2140DD}" type="presParOf" srcId="{0BA14C2A-4689-E44D-B93C-2260D3834AE7}" destId="{3E7CC548-5585-A345-89A3-2CE250C5696C}" srcOrd="0" destOrd="0" presId="urn:microsoft.com/office/officeart/2005/8/layout/vList2"/>
    <dgm:cxn modelId="{A3123321-26B8-264B-BBA4-0FEFE39EDEB7}" type="presParOf" srcId="{0BA14C2A-4689-E44D-B93C-2260D3834AE7}" destId="{D3ABFCE9-E3F0-D441-AA89-5E40EC7CE223}" srcOrd="1" destOrd="0" presId="urn:microsoft.com/office/officeart/2005/8/layout/vList2"/>
    <dgm:cxn modelId="{E6DA414A-ED3C-CD43-9BC0-E3A7ACBCEE18}" type="presParOf" srcId="{0BA14C2A-4689-E44D-B93C-2260D3834AE7}" destId="{DBBAD115-D230-894E-9375-7124F1A93159}" srcOrd="2" destOrd="0" presId="urn:microsoft.com/office/officeart/2005/8/layout/vList2"/>
    <dgm:cxn modelId="{9BBB752D-ED48-8E41-9D04-98ABC66F1302}" type="presParOf" srcId="{0BA14C2A-4689-E44D-B93C-2260D3834AE7}" destId="{D6520AA0-4C33-C04A-8B47-C961C95FE126}" srcOrd="3" destOrd="0" presId="urn:microsoft.com/office/officeart/2005/8/layout/vList2"/>
    <dgm:cxn modelId="{01132758-DED2-E34B-84A3-238B3AD05E91}" type="presParOf" srcId="{0BA14C2A-4689-E44D-B93C-2260D3834AE7}" destId="{9136E714-BD1F-9047-A07E-62EE22A369C8}" srcOrd="4" destOrd="0" presId="urn:microsoft.com/office/officeart/2005/8/layout/vList2"/>
    <dgm:cxn modelId="{CB000485-55A6-C94A-A3A9-2D409E4E97B7}" type="presParOf" srcId="{0BA14C2A-4689-E44D-B93C-2260D3834AE7}" destId="{18A87437-1DFA-5849-AD81-553E61DB2632}" srcOrd="5" destOrd="0" presId="urn:microsoft.com/office/officeart/2005/8/layout/vList2"/>
    <dgm:cxn modelId="{AD1DC8CF-0C2C-1941-B2B3-74A941CBC0A3}" type="presParOf" srcId="{0BA14C2A-4689-E44D-B93C-2260D3834AE7}" destId="{95D91263-8169-8A41-965D-1EEA15567CC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618630-06BF-41DC-A120-C6FD2F2A866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7582B66-41DD-4415-B4F3-C50927FB1FD1}">
      <dgm:prSet/>
      <dgm:spPr/>
      <dgm:t>
        <a:bodyPr/>
        <a:lstStyle/>
        <a:p>
          <a:r>
            <a:rPr lang="en-US" dirty="0" err="1"/>
            <a:t>Nifer</a:t>
          </a:r>
          <a:r>
            <a:rPr lang="en-US" dirty="0"/>
            <a:t> o </a:t>
          </a:r>
          <a:r>
            <a:rPr lang="en-US" dirty="0" err="1"/>
            <a:t>oedolion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cael</a:t>
          </a:r>
          <a:r>
            <a:rPr lang="en-US" dirty="0"/>
            <a:t> </a:t>
          </a:r>
          <a:r>
            <a:rPr lang="en-US" dirty="0" err="1"/>
            <a:t>agwedd</a:t>
          </a:r>
          <a:r>
            <a:rPr lang="en-US" dirty="0"/>
            <a:t> </a:t>
          </a:r>
          <a:r>
            <a:rPr lang="en-US" dirty="0" err="1"/>
            <a:t>negyddol</a:t>
          </a:r>
          <a:r>
            <a:rPr lang="en-US" dirty="0"/>
            <a:t> </a:t>
          </a:r>
          <a:r>
            <a:rPr lang="en-US" dirty="0" err="1"/>
            <a:t>tuag</a:t>
          </a:r>
          <a:r>
            <a:rPr lang="en-US" dirty="0"/>
            <a:t> at </a:t>
          </a:r>
          <a:r>
            <a:rPr lang="en-US" dirty="0" err="1"/>
            <a:t>addysg</a:t>
          </a:r>
          <a:r>
            <a:rPr lang="en-US" dirty="0"/>
            <a:t> a </a:t>
          </a:r>
          <a:r>
            <a:rPr lang="en-US" dirty="0" err="1"/>
            <a:t>mathemateg</a:t>
          </a:r>
          <a:r>
            <a:rPr lang="en-US" dirty="0"/>
            <a:t>.</a:t>
          </a:r>
        </a:p>
      </dgm:t>
    </dgm:pt>
    <dgm:pt modelId="{00CB8C52-15F8-46D8-A108-D65323FDF84E}" type="parTrans" cxnId="{9B86A6C1-B6B6-410B-9103-5196F399CA2C}">
      <dgm:prSet/>
      <dgm:spPr/>
      <dgm:t>
        <a:bodyPr/>
        <a:lstStyle/>
        <a:p>
          <a:endParaRPr lang="en-US"/>
        </a:p>
      </dgm:t>
    </dgm:pt>
    <dgm:pt modelId="{8ABE9F1B-C262-4C30-B74E-14B6C81FB2A9}" type="sibTrans" cxnId="{9B86A6C1-B6B6-410B-9103-5196F399CA2C}">
      <dgm:prSet/>
      <dgm:spPr/>
      <dgm:t>
        <a:bodyPr/>
        <a:lstStyle/>
        <a:p>
          <a:endParaRPr lang="en-US"/>
        </a:p>
      </dgm:t>
    </dgm:pt>
    <dgm:pt modelId="{9B85E07A-8115-4C02-B793-132CCF7E4D3A}">
      <dgm:prSet/>
      <dgm:spPr/>
      <dgm:t>
        <a:bodyPr/>
        <a:lstStyle/>
        <a:p>
          <a:r>
            <a:rPr lang="en-US" dirty="0"/>
            <a:t>30% o </a:t>
          </a:r>
          <a:r>
            <a:rPr lang="en-US" dirty="0" err="1"/>
            <a:t>oedolion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credu</a:t>
          </a:r>
          <a:r>
            <a:rPr lang="en-US" dirty="0"/>
            <a:t> </a:t>
          </a:r>
          <a:r>
            <a:rPr lang="en-US" dirty="0" err="1"/>
            <a:t>fod</a:t>
          </a:r>
          <a:r>
            <a:rPr lang="en-US" dirty="0"/>
            <a:t> </a:t>
          </a:r>
          <a:r>
            <a:rPr lang="en-US" dirty="0" err="1"/>
            <a:t>mathemateg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sgil</a:t>
          </a:r>
          <a:r>
            <a:rPr lang="en-US" dirty="0"/>
            <a:t> </a:t>
          </a:r>
          <a:r>
            <a:rPr lang="en-US" dirty="0" err="1"/>
            <a:t>dydych</a:t>
          </a:r>
          <a:r>
            <a:rPr lang="en-US" dirty="0"/>
            <a:t> </a:t>
          </a:r>
          <a:r>
            <a:rPr lang="en-US" dirty="0" err="1"/>
            <a:t>ddim</a:t>
          </a:r>
          <a:r>
            <a:rPr lang="en-US" dirty="0"/>
            <a:t> </a:t>
          </a:r>
          <a:r>
            <a:rPr lang="en-US" dirty="0" err="1"/>
            <a:t>gallu</a:t>
          </a:r>
          <a:r>
            <a:rPr lang="en-US" dirty="0"/>
            <a:t> </a:t>
          </a:r>
          <a:r>
            <a:rPr lang="en-US" dirty="0" err="1"/>
            <a:t>dysgu</a:t>
          </a:r>
          <a:r>
            <a:rPr lang="en-US" dirty="0"/>
            <a:t>, </a:t>
          </a:r>
          <a:r>
            <a:rPr lang="en-US" dirty="0" err="1"/>
            <a:t>rydych</a:t>
          </a:r>
          <a:r>
            <a:rPr lang="en-US" dirty="0"/>
            <a:t> </a:t>
          </a:r>
          <a:r>
            <a:rPr lang="en-US" dirty="0" err="1"/>
            <a:t>wedi</a:t>
          </a:r>
          <a:r>
            <a:rPr lang="en-US" dirty="0"/>
            <a:t> </a:t>
          </a:r>
          <a:r>
            <a:rPr lang="en-US" dirty="0" err="1"/>
            <a:t>ei</a:t>
          </a:r>
          <a:r>
            <a:rPr lang="en-US" dirty="0"/>
            <a:t> </a:t>
          </a:r>
          <a:r>
            <a:rPr lang="en-US" dirty="0" err="1"/>
            <a:t>eni</a:t>
          </a:r>
          <a:r>
            <a:rPr lang="en-US" dirty="0"/>
            <a:t> </a:t>
          </a:r>
          <a:r>
            <a:rPr lang="en-US" dirty="0" err="1"/>
            <a:t>gyda</a:t>
          </a:r>
          <a:r>
            <a:rPr lang="en-US" dirty="0"/>
            <a:t> </a:t>
          </a:r>
          <a:r>
            <a:rPr lang="en-US" dirty="0" err="1"/>
            <a:t>fe</a:t>
          </a:r>
          <a:r>
            <a:rPr lang="en-US" dirty="0"/>
            <a:t>- National Numeracy </a:t>
          </a:r>
          <a:r>
            <a:rPr lang="en-US" dirty="0" err="1"/>
            <a:t>yn</a:t>
          </a:r>
          <a:r>
            <a:rPr lang="en-US" dirty="0"/>
            <a:t> 2015, (</a:t>
          </a:r>
          <a:r>
            <a:rPr lang="en-US" dirty="0" err="1"/>
            <a:t>Parentkind</a:t>
          </a:r>
          <a:r>
            <a:rPr lang="en-US" dirty="0"/>
            <a:t>, 2019).</a:t>
          </a:r>
        </a:p>
      </dgm:t>
    </dgm:pt>
    <dgm:pt modelId="{D660AFDE-6730-4CB7-BC11-36207CB6879C}" type="parTrans" cxnId="{1668FAF5-0195-4807-A70C-D001BB36E227}">
      <dgm:prSet/>
      <dgm:spPr/>
      <dgm:t>
        <a:bodyPr/>
        <a:lstStyle/>
        <a:p>
          <a:endParaRPr lang="en-US"/>
        </a:p>
      </dgm:t>
    </dgm:pt>
    <dgm:pt modelId="{E6E4CA0E-5D81-4DD8-939D-1EA61210AEF2}" type="sibTrans" cxnId="{1668FAF5-0195-4807-A70C-D001BB36E227}">
      <dgm:prSet/>
      <dgm:spPr/>
      <dgm:t>
        <a:bodyPr/>
        <a:lstStyle/>
        <a:p>
          <a:endParaRPr lang="en-US"/>
        </a:p>
      </dgm:t>
    </dgm:pt>
    <dgm:pt modelId="{E856FF32-2729-4B04-AE4F-BB7319406A69}">
      <dgm:prSet/>
      <dgm:spPr/>
      <dgm:t>
        <a:bodyPr/>
        <a:lstStyle/>
        <a:p>
          <a:r>
            <a:rPr lang="en-US"/>
            <a:t>Argymhellion:</a:t>
          </a:r>
        </a:p>
      </dgm:t>
    </dgm:pt>
    <dgm:pt modelId="{A8A99D1B-8C57-4014-8104-D2C3ACCC45C6}" type="parTrans" cxnId="{A625D171-69A4-4407-8D2B-654FA6EC6076}">
      <dgm:prSet/>
      <dgm:spPr/>
      <dgm:t>
        <a:bodyPr/>
        <a:lstStyle/>
        <a:p>
          <a:endParaRPr lang="en-US"/>
        </a:p>
      </dgm:t>
    </dgm:pt>
    <dgm:pt modelId="{2BE67E4A-7032-475D-BEFA-A6A8477F45CE}" type="sibTrans" cxnId="{A625D171-69A4-4407-8D2B-654FA6EC6076}">
      <dgm:prSet/>
      <dgm:spPr/>
      <dgm:t>
        <a:bodyPr/>
        <a:lstStyle/>
        <a:p>
          <a:endParaRPr lang="en-US"/>
        </a:p>
      </dgm:t>
    </dgm:pt>
    <dgm:pt modelId="{14A705E7-13B5-41B3-92AC-C435D6C00648}">
      <dgm:prSet/>
      <dgm:spPr/>
      <dgm:t>
        <a:bodyPr/>
        <a:lstStyle/>
        <a:p>
          <a:r>
            <a:rPr lang="en-US" dirty="0" err="1"/>
            <a:t>Gweithdai</a:t>
          </a:r>
          <a:r>
            <a:rPr lang="en-US" dirty="0"/>
            <a:t>- </a:t>
          </a:r>
          <a:r>
            <a:rPr lang="en-US" dirty="0" err="1"/>
            <a:t>cyfle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rieni</a:t>
          </a:r>
          <a:r>
            <a:rPr lang="en-US" dirty="0"/>
            <a:t> </a:t>
          </a:r>
          <a:r>
            <a:rPr lang="en-US" dirty="0" err="1"/>
            <a:t>dysgu</a:t>
          </a:r>
          <a:r>
            <a:rPr lang="en-US" dirty="0"/>
            <a:t> </a:t>
          </a:r>
          <a:r>
            <a:rPr lang="en-US" dirty="0" err="1"/>
            <a:t>sgiliau</a:t>
          </a:r>
          <a:r>
            <a:rPr lang="en-US" dirty="0"/>
            <a:t> </a:t>
          </a:r>
          <a:r>
            <a:rPr lang="en-US" dirty="0" err="1"/>
            <a:t>newydd</a:t>
          </a:r>
          <a:r>
            <a:rPr lang="en-US" dirty="0"/>
            <a:t> (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gefnogi</a:t>
          </a:r>
          <a:r>
            <a:rPr lang="en-US" dirty="0"/>
            <a:t> </a:t>
          </a:r>
          <a:r>
            <a:rPr lang="en-US" dirty="0" err="1"/>
            <a:t>ei</a:t>
          </a:r>
          <a:r>
            <a:rPr lang="en-US" dirty="0"/>
            <a:t> </a:t>
          </a:r>
          <a:r>
            <a:rPr lang="en-US" dirty="0" err="1"/>
            <a:t>phlant</a:t>
          </a:r>
          <a:r>
            <a:rPr lang="en-US" dirty="0"/>
            <a:t>). </a:t>
          </a:r>
          <a:r>
            <a:rPr lang="en-US" dirty="0" err="1"/>
            <a:t>Sesiynau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adolygu</a:t>
          </a:r>
          <a:r>
            <a:rPr lang="en-US" dirty="0"/>
            <a:t> </a:t>
          </a:r>
          <a:r>
            <a:rPr lang="en-US" dirty="0" err="1"/>
            <a:t>sgiliau</a:t>
          </a:r>
          <a:r>
            <a:rPr lang="en-US" dirty="0"/>
            <a:t> </a:t>
          </a:r>
          <a:r>
            <a:rPr lang="en-US" dirty="0" err="1"/>
            <a:t>sylfaenol</a:t>
          </a:r>
          <a:r>
            <a:rPr lang="en-US" dirty="0"/>
            <a:t> </a:t>
          </a:r>
          <a:r>
            <a:rPr lang="en-US" dirty="0" err="1"/>
            <a:t>mathemateg</a:t>
          </a:r>
          <a:r>
            <a:rPr lang="en-US" dirty="0"/>
            <a:t>, (</a:t>
          </a:r>
          <a:r>
            <a:rPr lang="en-US" dirty="0" err="1"/>
            <a:t>Estyn</a:t>
          </a:r>
          <a:r>
            <a:rPr lang="en-US" dirty="0"/>
            <a:t>, 2018).  </a:t>
          </a:r>
        </a:p>
      </dgm:t>
    </dgm:pt>
    <dgm:pt modelId="{E65D1FE0-C2E1-4C3B-9861-24C2A536AA6D}" type="parTrans" cxnId="{4AE3F226-BDF6-491F-BF64-4481C0B296DD}">
      <dgm:prSet/>
      <dgm:spPr/>
      <dgm:t>
        <a:bodyPr/>
        <a:lstStyle/>
        <a:p>
          <a:endParaRPr lang="en-US"/>
        </a:p>
      </dgm:t>
    </dgm:pt>
    <dgm:pt modelId="{0D5F2CF2-9FB2-45A8-B629-72A983CCA21E}" type="sibTrans" cxnId="{4AE3F226-BDF6-491F-BF64-4481C0B296DD}">
      <dgm:prSet/>
      <dgm:spPr/>
      <dgm:t>
        <a:bodyPr/>
        <a:lstStyle/>
        <a:p>
          <a:endParaRPr lang="en-US"/>
        </a:p>
      </dgm:t>
    </dgm:pt>
    <dgm:pt modelId="{54FFE10E-3495-4009-8809-5AF6885F37F7}">
      <dgm:prSet/>
      <dgm:spPr/>
      <dgm:t>
        <a:bodyPr/>
        <a:lstStyle/>
        <a:p>
          <a:r>
            <a:rPr lang="en-US" dirty="0" err="1"/>
            <a:t>Sesiynau</a:t>
          </a:r>
          <a:r>
            <a:rPr lang="en-US" dirty="0"/>
            <a:t> </a:t>
          </a:r>
          <a:r>
            <a:rPr lang="en-US" dirty="0" err="1"/>
            <a:t>ble</a:t>
          </a:r>
          <a:r>
            <a:rPr lang="en-US" dirty="0"/>
            <a:t> </a:t>
          </a:r>
          <a:r>
            <a:rPr lang="en-US" dirty="0" err="1"/>
            <a:t>mae</a:t>
          </a:r>
          <a:r>
            <a:rPr lang="en-US" dirty="0"/>
            <a:t> plant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addysgu</a:t>
          </a:r>
          <a:r>
            <a:rPr lang="en-US" dirty="0"/>
            <a:t> </a:t>
          </a:r>
          <a:r>
            <a:rPr lang="en-US" dirty="0" err="1"/>
            <a:t>ei</a:t>
          </a:r>
          <a:r>
            <a:rPr lang="en-US" dirty="0"/>
            <a:t> </a:t>
          </a:r>
          <a:r>
            <a:rPr lang="en-US" dirty="0" err="1"/>
            <a:t>rhieni</a:t>
          </a:r>
          <a:r>
            <a:rPr lang="en-US" dirty="0"/>
            <a:t> </a:t>
          </a:r>
          <a:r>
            <a:rPr lang="en-US" dirty="0" err="1"/>
            <a:t>sgiliau</a:t>
          </a:r>
          <a:r>
            <a:rPr lang="en-US" dirty="0"/>
            <a:t> </a:t>
          </a:r>
          <a:r>
            <a:rPr lang="en-US" dirty="0" err="1"/>
            <a:t>mathemategol</a:t>
          </a:r>
          <a:r>
            <a:rPr lang="en-US" dirty="0"/>
            <a:t>- </a:t>
          </a:r>
          <a:r>
            <a:rPr lang="en-US" dirty="0" err="1"/>
            <a:t>cyngor</a:t>
          </a:r>
          <a:r>
            <a:rPr lang="en-US" dirty="0"/>
            <a:t> </a:t>
          </a:r>
          <a:r>
            <a:rPr lang="en-US" dirty="0" err="1"/>
            <a:t>mathemateg</a:t>
          </a:r>
          <a:r>
            <a:rPr lang="en-US" dirty="0"/>
            <a:t>, (</a:t>
          </a:r>
          <a:r>
            <a:rPr lang="en-US" dirty="0" err="1"/>
            <a:t>Estyn</a:t>
          </a:r>
          <a:r>
            <a:rPr lang="en-US" dirty="0"/>
            <a:t>, 2018).</a:t>
          </a:r>
        </a:p>
      </dgm:t>
    </dgm:pt>
    <dgm:pt modelId="{68291F0E-7A54-4F5D-BC15-6508FC71DE79}" type="parTrans" cxnId="{4FE1A5A6-78AB-4BA1-9AFC-C735306D33F5}">
      <dgm:prSet/>
      <dgm:spPr/>
      <dgm:t>
        <a:bodyPr/>
        <a:lstStyle/>
        <a:p>
          <a:endParaRPr lang="en-US"/>
        </a:p>
      </dgm:t>
    </dgm:pt>
    <dgm:pt modelId="{BD3B7820-C512-4B23-9420-A67F5C0163EC}" type="sibTrans" cxnId="{4FE1A5A6-78AB-4BA1-9AFC-C735306D33F5}">
      <dgm:prSet/>
      <dgm:spPr/>
      <dgm:t>
        <a:bodyPr/>
        <a:lstStyle/>
        <a:p>
          <a:endParaRPr lang="en-US"/>
        </a:p>
      </dgm:t>
    </dgm:pt>
    <dgm:pt modelId="{8B29E22F-6C01-43AA-8F61-4512FBCE81D3}">
      <dgm:prSet/>
      <dgm:spPr/>
      <dgm:t>
        <a:bodyPr/>
        <a:lstStyle/>
        <a:p>
          <a:r>
            <a:rPr lang="en-US" dirty="0" err="1"/>
            <a:t>Noson</a:t>
          </a:r>
          <a:r>
            <a:rPr lang="en-US" dirty="0"/>
            <a:t> </a:t>
          </a:r>
          <a:r>
            <a:rPr lang="en-US" dirty="0" err="1"/>
            <a:t>arddangos</a:t>
          </a:r>
          <a:r>
            <a:rPr lang="en-US" dirty="0"/>
            <a:t> </a:t>
          </a:r>
          <a:r>
            <a:rPr lang="en-US" dirty="0" err="1"/>
            <a:t>gwaith</a:t>
          </a:r>
          <a:r>
            <a:rPr lang="en-US" dirty="0"/>
            <a:t>- </a:t>
          </a:r>
          <a:r>
            <a:rPr lang="en-US" dirty="0" err="1"/>
            <a:t>rhieni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cael</a:t>
          </a:r>
          <a:r>
            <a:rPr lang="en-US" dirty="0"/>
            <a:t> y </a:t>
          </a:r>
          <a:r>
            <a:rPr lang="en-US" dirty="0" err="1"/>
            <a:t>cyfle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weld </a:t>
          </a:r>
          <a:r>
            <a:rPr lang="en-US" dirty="0" err="1"/>
            <a:t>lefel</a:t>
          </a:r>
          <a:r>
            <a:rPr lang="en-US" dirty="0"/>
            <a:t> </a:t>
          </a:r>
          <a:r>
            <a:rPr lang="en-US" dirty="0" err="1"/>
            <a:t>mathemateg</a:t>
          </a:r>
          <a:r>
            <a:rPr lang="en-US" dirty="0"/>
            <a:t> </a:t>
          </a:r>
          <a:r>
            <a:rPr lang="en-US" dirty="0" err="1"/>
            <a:t>ei</a:t>
          </a:r>
          <a:r>
            <a:rPr lang="en-US" dirty="0"/>
            <a:t> </a:t>
          </a:r>
          <a:r>
            <a:rPr lang="en-US" dirty="0" err="1"/>
            <a:t>phlant</a:t>
          </a:r>
          <a:r>
            <a:rPr lang="en-US" dirty="0"/>
            <a:t>- </a:t>
          </a:r>
          <a:r>
            <a:rPr lang="en-US" dirty="0" err="1"/>
            <a:t>gweld</a:t>
          </a:r>
          <a:r>
            <a:rPr lang="en-US" dirty="0"/>
            <a:t> </a:t>
          </a:r>
          <a:r>
            <a:rPr lang="en-US" dirty="0" err="1"/>
            <a:t>ble</a:t>
          </a:r>
          <a:r>
            <a:rPr lang="en-US" dirty="0"/>
            <a:t> </a:t>
          </a:r>
          <a:r>
            <a:rPr lang="en-US" dirty="0" err="1"/>
            <a:t>mae</a:t>
          </a:r>
          <a:r>
            <a:rPr lang="en-US" dirty="0"/>
            <a:t> </a:t>
          </a:r>
          <a:r>
            <a:rPr lang="en-US" dirty="0" err="1"/>
            <a:t>angen</a:t>
          </a:r>
          <a:r>
            <a:rPr lang="en-US" dirty="0"/>
            <a:t> </a:t>
          </a:r>
          <a:r>
            <a:rPr lang="en-US" dirty="0" err="1"/>
            <a:t>gwneud</a:t>
          </a:r>
          <a:r>
            <a:rPr lang="en-US" dirty="0"/>
            <a:t> </a:t>
          </a:r>
          <a:r>
            <a:rPr lang="en-US" dirty="0" err="1"/>
            <a:t>cynnydd</a:t>
          </a:r>
          <a:r>
            <a:rPr lang="en-US" dirty="0"/>
            <a:t>. </a:t>
          </a:r>
          <a:r>
            <a:rPr lang="en-US" dirty="0" err="1"/>
            <a:t>Rhieni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gwybod</a:t>
          </a:r>
          <a:r>
            <a:rPr lang="en-US" dirty="0"/>
            <a:t> </a:t>
          </a:r>
          <a:r>
            <a:rPr lang="en-US" dirty="0" err="1"/>
            <a:t>sut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rhoi’r</a:t>
          </a:r>
          <a:r>
            <a:rPr lang="en-US" dirty="0"/>
            <a:t> </a:t>
          </a:r>
          <a:r>
            <a:rPr lang="en-US" dirty="0" err="1"/>
            <a:t>cymorth</a:t>
          </a:r>
          <a:r>
            <a:rPr lang="en-US" dirty="0"/>
            <a:t> </a:t>
          </a:r>
          <a:r>
            <a:rPr lang="en-US" dirty="0" err="1"/>
            <a:t>cywir</a:t>
          </a:r>
          <a:r>
            <a:rPr lang="en-US" dirty="0"/>
            <a:t>.</a:t>
          </a:r>
        </a:p>
      </dgm:t>
    </dgm:pt>
    <dgm:pt modelId="{0F1F9693-F986-4529-B42E-CDF198669909}" type="parTrans" cxnId="{3D6583F8-D832-4DB9-851C-05E49A20FC3F}">
      <dgm:prSet/>
      <dgm:spPr/>
      <dgm:t>
        <a:bodyPr/>
        <a:lstStyle/>
        <a:p>
          <a:endParaRPr lang="en-US"/>
        </a:p>
      </dgm:t>
    </dgm:pt>
    <dgm:pt modelId="{C40FEE55-816D-4CF6-9FFE-8A9034312017}" type="sibTrans" cxnId="{3D6583F8-D832-4DB9-851C-05E49A20FC3F}">
      <dgm:prSet/>
      <dgm:spPr/>
      <dgm:t>
        <a:bodyPr/>
        <a:lstStyle/>
        <a:p>
          <a:endParaRPr lang="en-US"/>
        </a:p>
      </dgm:t>
    </dgm:pt>
    <dgm:pt modelId="{9CFBB3E2-DDDF-C242-BC82-3A4B832924DB}" type="pres">
      <dgm:prSet presAssocID="{10618630-06BF-41DC-A120-C6FD2F2A8661}" presName="linear" presStyleCnt="0">
        <dgm:presLayoutVars>
          <dgm:animLvl val="lvl"/>
          <dgm:resizeHandles val="exact"/>
        </dgm:presLayoutVars>
      </dgm:prSet>
      <dgm:spPr/>
    </dgm:pt>
    <dgm:pt modelId="{00C21CCF-6DF3-414E-87B7-5A4998A8C7C9}" type="pres">
      <dgm:prSet presAssocID="{E7582B66-41DD-4415-B4F3-C50927FB1FD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E9DB3DF3-F100-AB4F-B8F8-D0917293EF67}" type="pres">
      <dgm:prSet presAssocID="{8ABE9F1B-C262-4C30-B74E-14B6C81FB2A9}" presName="spacer" presStyleCnt="0"/>
      <dgm:spPr/>
    </dgm:pt>
    <dgm:pt modelId="{32437D12-21F1-5B4C-AB6F-09A01802625C}" type="pres">
      <dgm:prSet presAssocID="{9B85E07A-8115-4C02-B793-132CCF7E4D3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C5737B4-AFB1-7B49-9379-6447ABD771AC}" type="pres">
      <dgm:prSet presAssocID="{E6E4CA0E-5D81-4DD8-939D-1EA61210AEF2}" presName="spacer" presStyleCnt="0"/>
      <dgm:spPr/>
    </dgm:pt>
    <dgm:pt modelId="{D9380EEE-D994-604D-8ECB-503A301148A7}" type="pres">
      <dgm:prSet presAssocID="{E856FF32-2729-4B04-AE4F-BB7319406A6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4C97875-9A13-DF47-BF21-1E47399BB005}" type="pres">
      <dgm:prSet presAssocID="{2BE67E4A-7032-475D-BEFA-A6A8477F45CE}" presName="spacer" presStyleCnt="0"/>
      <dgm:spPr/>
    </dgm:pt>
    <dgm:pt modelId="{E2C320A9-8560-C544-88EC-26BAE7CC1335}" type="pres">
      <dgm:prSet presAssocID="{14A705E7-13B5-41B3-92AC-C435D6C0064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0782675-5750-B747-91AE-D5FF605C5A9F}" type="pres">
      <dgm:prSet presAssocID="{0D5F2CF2-9FB2-45A8-B629-72A983CCA21E}" presName="spacer" presStyleCnt="0"/>
      <dgm:spPr/>
    </dgm:pt>
    <dgm:pt modelId="{5442FE80-18FE-3544-89C8-F7BDE6C3A188}" type="pres">
      <dgm:prSet presAssocID="{54FFE10E-3495-4009-8809-5AF6885F37F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CC9B6FD-8E0F-6742-AD77-D9AD31A72DB1}" type="pres">
      <dgm:prSet presAssocID="{BD3B7820-C512-4B23-9420-A67F5C0163EC}" presName="spacer" presStyleCnt="0"/>
      <dgm:spPr/>
    </dgm:pt>
    <dgm:pt modelId="{FA6F6F03-F67F-074F-9316-D2305803331A}" type="pres">
      <dgm:prSet presAssocID="{8B29E22F-6C01-43AA-8F61-4512FBCE81D3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AE3F226-BDF6-491F-BF64-4481C0B296DD}" srcId="{10618630-06BF-41DC-A120-C6FD2F2A8661}" destId="{14A705E7-13B5-41B3-92AC-C435D6C00648}" srcOrd="3" destOrd="0" parTransId="{E65D1FE0-C2E1-4C3B-9861-24C2A536AA6D}" sibTransId="{0D5F2CF2-9FB2-45A8-B629-72A983CCA21E}"/>
    <dgm:cxn modelId="{91D8ED31-920B-BC47-B115-39370E8D4050}" type="presOf" srcId="{E7582B66-41DD-4415-B4F3-C50927FB1FD1}" destId="{00C21CCF-6DF3-414E-87B7-5A4998A8C7C9}" srcOrd="0" destOrd="0" presId="urn:microsoft.com/office/officeart/2005/8/layout/vList2"/>
    <dgm:cxn modelId="{618BD765-B403-2D48-A694-D55C31CE9B8F}" type="presOf" srcId="{14A705E7-13B5-41B3-92AC-C435D6C00648}" destId="{E2C320A9-8560-C544-88EC-26BAE7CC1335}" srcOrd="0" destOrd="0" presId="urn:microsoft.com/office/officeart/2005/8/layout/vList2"/>
    <dgm:cxn modelId="{B032CD70-1AFC-8246-8596-99419188A348}" type="presOf" srcId="{10618630-06BF-41DC-A120-C6FD2F2A8661}" destId="{9CFBB3E2-DDDF-C242-BC82-3A4B832924DB}" srcOrd="0" destOrd="0" presId="urn:microsoft.com/office/officeart/2005/8/layout/vList2"/>
    <dgm:cxn modelId="{A625D171-69A4-4407-8D2B-654FA6EC6076}" srcId="{10618630-06BF-41DC-A120-C6FD2F2A8661}" destId="{E856FF32-2729-4B04-AE4F-BB7319406A69}" srcOrd="2" destOrd="0" parTransId="{A8A99D1B-8C57-4014-8104-D2C3ACCC45C6}" sibTransId="{2BE67E4A-7032-475D-BEFA-A6A8477F45CE}"/>
    <dgm:cxn modelId="{4FE1A5A6-78AB-4BA1-9AFC-C735306D33F5}" srcId="{10618630-06BF-41DC-A120-C6FD2F2A8661}" destId="{54FFE10E-3495-4009-8809-5AF6885F37F7}" srcOrd="4" destOrd="0" parTransId="{68291F0E-7A54-4F5D-BC15-6508FC71DE79}" sibTransId="{BD3B7820-C512-4B23-9420-A67F5C0163EC}"/>
    <dgm:cxn modelId="{62C5DFBB-E233-DE45-A1D4-0AE12D8A4555}" type="presOf" srcId="{54FFE10E-3495-4009-8809-5AF6885F37F7}" destId="{5442FE80-18FE-3544-89C8-F7BDE6C3A188}" srcOrd="0" destOrd="0" presId="urn:microsoft.com/office/officeart/2005/8/layout/vList2"/>
    <dgm:cxn modelId="{9B86A6C1-B6B6-410B-9103-5196F399CA2C}" srcId="{10618630-06BF-41DC-A120-C6FD2F2A8661}" destId="{E7582B66-41DD-4415-B4F3-C50927FB1FD1}" srcOrd="0" destOrd="0" parTransId="{00CB8C52-15F8-46D8-A108-D65323FDF84E}" sibTransId="{8ABE9F1B-C262-4C30-B74E-14B6C81FB2A9}"/>
    <dgm:cxn modelId="{17E650C6-BC10-2841-9D75-E0F767916292}" type="presOf" srcId="{8B29E22F-6C01-43AA-8F61-4512FBCE81D3}" destId="{FA6F6F03-F67F-074F-9316-D2305803331A}" srcOrd="0" destOrd="0" presId="urn:microsoft.com/office/officeart/2005/8/layout/vList2"/>
    <dgm:cxn modelId="{9A8458DB-1E68-C24B-8FC4-96500175E9BF}" type="presOf" srcId="{E856FF32-2729-4B04-AE4F-BB7319406A69}" destId="{D9380EEE-D994-604D-8ECB-503A301148A7}" srcOrd="0" destOrd="0" presId="urn:microsoft.com/office/officeart/2005/8/layout/vList2"/>
    <dgm:cxn modelId="{9715E3DB-9047-5944-8653-F504FC591B93}" type="presOf" srcId="{9B85E07A-8115-4C02-B793-132CCF7E4D3A}" destId="{32437D12-21F1-5B4C-AB6F-09A01802625C}" srcOrd="0" destOrd="0" presId="urn:microsoft.com/office/officeart/2005/8/layout/vList2"/>
    <dgm:cxn modelId="{1668FAF5-0195-4807-A70C-D001BB36E227}" srcId="{10618630-06BF-41DC-A120-C6FD2F2A8661}" destId="{9B85E07A-8115-4C02-B793-132CCF7E4D3A}" srcOrd="1" destOrd="0" parTransId="{D660AFDE-6730-4CB7-BC11-36207CB6879C}" sibTransId="{E6E4CA0E-5D81-4DD8-939D-1EA61210AEF2}"/>
    <dgm:cxn modelId="{3D6583F8-D832-4DB9-851C-05E49A20FC3F}" srcId="{10618630-06BF-41DC-A120-C6FD2F2A8661}" destId="{8B29E22F-6C01-43AA-8F61-4512FBCE81D3}" srcOrd="5" destOrd="0" parTransId="{0F1F9693-F986-4529-B42E-CDF198669909}" sibTransId="{C40FEE55-816D-4CF6-9FFE-8A9034312017}"/>
    <dgm:cxn modelId="{C88C15AA-E656-4B49-A1E4-A0829095EF7B}" type="presParOf" srcId="{9CFBB3E2-DDDF-C242-BC82-3A4B832924DB}" destId="{00C21CCF-6DF3-414E-87B7-5A4998A8C7C9}" srcOrd="0" destOrd="0" presId="urn:microsoft.com/office/officeart/2005/8/layout/vList2"/>
    <dgm:cxn modelId="{385345D2-E786-3741-A2D8-0E0BAE40A0C4}" type="presParOf" srcId="{9CFBB3E2-DDDF-C242-BC82-3A4B832924DB}" destId="{E9DB3DF3-F100-AB4F-B8F8-D0917293EF67}" srcOrd="1" destOrd="0" presId="urn:microsoft.com/office/officeart/2005/8/layout/vList2"/>
    <dgm:cxn modelId="{02B6EC8B-F595-404C-A199-684F9340ECAF}" type="presParOf" srcId="{9CFBB3E2-DDDF-C242-BC82-3A4B832924DB}" destId="{32437D12-21F1-5B4C-AB6F-09A01802625C}" srcOrd="2" destOrd="0" presId="urn:microsoft.com/office/officeart/2005/8/layout/vList2"/>
    <dgm:cxn modelId="{EBA5D8A5-48E1-3642-B7D8-7C85078FAE35}" type="presParOf" srcId="{9CFBB3E2-DDDF-C242-BC82-3A4B832924DB}" destId="{EC5737B4-AFB1-7B49-9379-6447ABD771AC}" srcOrd="3" destOrd="0" presId="urn:microsoft.com/office/officeart/2005/8/layout/vList2"/>
    <dgm:cxn modelId="{DD3D35A6-8A0D-FF49-AB53-FFB71EC6FA4E}" type="presParOf" srcId="{9CFBB3E2-DDDF-C242-BC82-3A4B832924DB}" destId="{D9380EEE-D994-604D-8ECB-503A301148A7}" srcOrd="4" destOrd="0" presId="urn:microsoft.com/office/officeart/2005/8/layout/vList2"/>
    <dgm:cxn modelId="{48C76ED1-EE04-2046-8A6B-9FB166B0DDC4}" type="presParOf" srcId="{9CFBB3E2-DDDF-C242-BC82-3A4B832924DB}" destId="{94C97875-9A13-DF47-BF21-1E47399BB005}" srcOrd="5" destOrd="0" presId="urn:microsoft.com/office/officeart/2005/8/layout/vList2"/>
    <dgm:cxn modelId="{5F1CFF99-2F0A-1C4F-9B45-E0646A0074C5}" type="presParOf" srcId="{9CFBB3E2-DDDF-C242-BC82-3A4B832924DB}" destId="{E2C320A9-8560-C544-88EC-26BAE7CC1335}" srcOrd="6" destOrd="0" presId="urn:microsoft.com/office/officeart/2005/8/layout/vList2"/>
    <dgm:cxn modelId="{DE26CF77-B2D0-384F-897D-C62C9DEA886B}" type="presParOf" srcId="{9CFBB3E2-DDDF-C242-BC82-3A4B832924DB}" destId="{B0782675-5750-B747-91AE-D5FF605C5A9F}" srcOrd="7" destOrd="0" presId="urn:microsoft.com/office/officeart/2005/8/layout/vList2"/>
    <dgm:cxn modelId="{86430CE4-542E-7346-9467-E2E45674117F}" type="presParOf" srcId="{9CFBB3E2-DDDF-C242-BC82-3A4B832924DB}" destId="{5442FE80-18FE-3544-89C8-F7BDE6C3A188}" srcOrd="8" destOrd="0" presId="urn:microsoft.com/office/officeart/2005/8/layout/vList2"/>
    <dgm:cxn modelId="{0FFCDD2F-5D15-7440-A887-B70E18E139AC}" type="presParOf" srcId="{9CFBB3E2-DDDF-C242-BC82-3A4B832924DB}" destId="{CCC9B6FD-8E0F-6742-AD77-D9AD31A72DB1}" srcOrd="9" destOrd="0" presId="urn:microsoft.com/office/officeart/2005/8/layout/vList2"/>
    <dgm:cxn modelId="{5587F7D3-BA79-7946-B7C5-FD1085353B0F}" type="presParOf" srcId="{9CFBB3E2-DDDF-C242-BC82-3A4B832924DB}" destId="{FA6F6F03-F67F-074F-9316-D2305803331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609019-7F53-44E2-B622-1240372EC71C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5739ABC-B84E-41A3-B611-CE3284BCFCD2}">
      <dgm:prSet/>
      <dgm:spPr/>
      <dgm:t>
        <a:bodyPr/>
        <a:lstStyle/>
        <a:p>
          <a:r>
            <a:rPr lang="en-US" dirty="0" err="1"/>
            <a:t>Hollbwysig</a:t>
          </a:r>
          <a:r>
            <a:rPr lang="en-US" dirty="0"/>
            <a:t> </a:t>
          </a:r>
          <a:r>
            <a:rPr lang="en-US" dirty="0" err="1"/>
            <a:t>i’r</a:t>
          </a:r>
          <a:r>
            <a:rPr lang="en-US" dirty="0"/>
            <a:t> </a:t>
          </a:r>
          <a:r>
            <a:rPr lang="en-US" dirty="0" err="1"/>
            <a:t>cydlynydd</a:t>
          </a:r>
          <a:r>
            <a:rPr lang="en-US" dirty="0"/>
            <a:t> </a:t>
          </a:r>
          <a:r>
            <a:rPr lang="en-US" dirty="0" err="1"/>
            <a:t>mathemateg</a:t>
          </a:r>
          <a:r>
            <a:rPr lang="en-US" dirty="0"/>
            <a:t> </a:t>
          </a:r>
          <a:r>
            <a:rPr lang="en-US" dirty="0" err="1"/>
            <a:t>cefnogi</a:t>
          </a:r>
          <a:r>
            <a:rPr lang="en-US" dirty="0"/>
            <a:t> </a:t>
          </a:r>
          <a:r>
            <a:rPr lang="en-US" dirty="0" err="1"/>
            <a:t>eraill</a:t>
          </a:r>
          <a:r>
            <a:rPr lang="en-US" dirty="0"/>
            <a:t>- dim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cryfder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bawb</a:t>
          </a:r>
          <a:endParaRPr lang="en-US" dirty="0"/>
        </a:p>
      </dgm:t>
    </dgm:pt>
    <dgm:pt modelId="{72781DDC-D052-4381-8369-D21F86982A93}" type="parTrans" cxnId="{79DBC883-EE55-457C-B1AC-97FBCF84D494}">
      <dgm:prSet/>
      <dgm:spPr/>
      <dgm:t>
        <a:bodyPr/>
        <a:lstStyle/>
        <a:p>
          <a:endParaRPr lang="en-US"/>
        </a:p>
      </dgm:t>
    </dgm:pt>
    <dgm:pt modelId="{90C79857-61C3-4015-A2B5-88D8C14E276D}" type="sibTrans" cxnId="{79DBC883-EE55-457C-B1AC-97FBCF84D494}">
      <dgm:prSet/>
      <dgm:spPr/>
      <dgm:t>
        <a:bodyPr/>
        <a:lstStyle/>
        <a:p>
          <a:endParaRPr lang="en-US"/>
        </a:p>
      </dgm:t>
    </dgm:pt>
    <dgm:pt modelId="{2884A335-83A5-435F-B7F2-D7351E89D6BB}">
      <dgm:prSet/>
      <dgm:spPr/>
      <dgm:t>
        <a:bodyPr/>
        <a:lstStyle/>
        <a:p>
          <a:r>
            <a:rPr lang="en-US" dirty="0" err="1"/>
            <a:t>Cwricwlwm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Gymru</a:t>
          </a:r>
          <a:r>
            <a:rPr lang="en-US" dirty="0"/>
            <a:t> (2022)- </a:t>
          </a:r>
          <a:r>
            <a:rPr lang="en-US" dirty="0" err="1"/>
            <a:t>Fframwaith</a:t>
          </a:r>
          <a:r>
            <a:rPr lang="en-US" dirty="0"/>
            <a:t> </a:t>
          </a:r>
          <a:r>
            <a:rPr lang="en-US" dirty="0" err="1"/>
            <a:t>Mathemateg</a:t>
          </a:r>
          <a:r>
            <a:rPr lang="en-US" dirty="0"/>
            <a:t> a </a:t>
          </a:r>
          <a:r>
            <a:rPr lang="en-US" dirty="0" err="1"/>
            <a:t>Rhifedd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sicrhau</a:t>
          </a:r>
          <a:r>
            <a:rPr lang="en-US" dirty="0"/>
            <a:t> </a:t>
          </a:r>
          <a:r>
            <a:rPr lang="en-US" dirty="0" err="1"/>
            <a:t>fod</a:t>
          </a:r>
          <a:r>
            <a:rPr lang="en-US" dirty="0"/>
            <a:t> y </a:t>
          </a:r>
          <a:r>
            <a:rPr lang="en-US" dirty="0" err="1"/>
            <a:t>faes</a:t>
          </a:r>
          <a:r>
            <a:rPr lang="en-US" dirty="0"/>
            <a:t> </a:t>
          </a:r>
          <a:r>
            <a:rPr lang="en-US" dirty="0" err="1"/>
            <a:t>dysgu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cael</a:t>
          </a:r>
          <a:r>
            <a:rPr lang="en-US" dirty="0"/>
            <a:t> </a:t>
          </a:r>
          <a:r>
            <a:rPr lang="en-US" dirty="0" err="1"/>
            <a:t>ei</a:t>
          </a:r>
          <a:r>
            <a:rPr lang="en-US" dirty="0"/>
            <a:t> </a:t>
          </a:r>
          <a:r>
            <a:rPr lang="en-US" dirty="0" err="1"/>
            <a:t>addysgu’n</a:t>
          </a:r>
          <a:r>
            <a:rPr lang="en-US" dirty="0"/>
            <a:t> </a:t>
          </a:r>
          <a:r>
            <a:rPr lang="en-US" dirty="0" err="1"/>
            <a:t>drawsgwricwlaidd</a:t>
          </a:r>
          <a:r>
            <a:rPr lang="en-US" dirty="0"/>
            <a:t>.</a:t>
          </a:r>
        </a:p>
      </dgm:t>
    </dgm:pt>
    <dgm:pt modelId="{F8391A4C-D9EA-46D1-97EA-16FAFEA1A31A}" type="parTrans" cxnId="{1185D805-FF38-4C5B-B587-52C3BA2410B3}">
      <dgm:prSet/>
      <dgm:spPr/>
      <dgm:t>
        <a:bodyPr/>
        <a:lstStyle/>
        <a:p>
          <a:endParaRPr lang="en-US"/>
        </a:p>
      </dgm:t>
    </dgm:pt>
    <dgm:pt modelId="{8A8C71BE-159A-42BE-8785-73509B754911}" type="sibTrans" cxnId="{1185D805-FF38-4C5B-B587-52C3BA2410B3}">
      <dgm:prSet/>
      <dgm:spPr/>
      <dgm:t>
        <a:bodyPr/>
        <a:lstStyle/>
        <a:p>
          <a:endParaRPr lang="en-US"/>
        </a:p>
      </dgm:t>
    </dgm:pt>
    <dgm:pt modelId="{CFA4ADDD-23E3-4D81-A958-61E4F9BA8773}">
      <dgm:prSet/>
      <dgm:spPr/>
      <dgm:t>
        <a:bodyPr/>
        <a:lstStyle/>
        <a:p>
          <a:r>
            <a:rPr lang="en-US"/>
            <a:t>Darparu’r hyfforddiant cywir (diweddaru sgilaiu). </a:t>
          </a:r>
        </a:p>
      </dgm:t>
    </dgm:pt>
    <dgm:pt modelId="{AE26A93A-C78C-4E39-8D9B-5161042F8D73}" type="parTrans" cxnId="{FC8B4A35-50ED-4148-87EB-71F2388177DD}">
      <dgm:prSet/>
      <dgm:spPr/>
      <dgm:t>
        <a:bodyPr/>
        <a:lstStyle/>
        <a:p>
          <a:endParaRPr lang="en-US"/>
        </a:p>
      </dgm:t>
    </dgm:pt>
    <dgm:pt modelId="{D195A35D-2219-484B-B965-16E8844D2136}" type="sibTrans" cxnId="{FC8B4A35-50ED-4148-87EB-71F2388177DD}">
      <dgm:prSet/>
      <dgm:spPr/>
      <dgm:t>
        <a:bodyPr/>
        <a:lstStyle/>
        <a:p>
          <a:endParaRPr lang="en-US"/>
        </a:p>
      </dgm:t>
    </dgm:pt>
    <dgm:pt modelId="{FBC325AC-2E49-42CF-8CD8-9FE27B3418A5}">
      <dgm:prSet/>
      <dgm:spPr/>
      <dgm:t>
        <a:bodyPr/>
        <a:lstStyle/>
        <a:p>
          <a:r>
            <a:rPr lang="en-US"/>
            <a:t>Rhwstr- cyllid. </a:t>
          </a:r>
        </a:p>
      </dgm:t>
    </dgm:pt>
    <dgm:pt modelId="{045C49E6-59F6-46A1-A8B7-2D96A3B907F8}" type="parTrans" cxnId="{88000D29-5F22-460D-836A-EF23A39D4732}">
      <dgm:prSet/>
      <dgm:spPr/>
      <dgm:t>
        <a:bodyPr/>
        <a:lstStyle/>
        <a:p>
          <a:endParaRPr lang="en-US"/>
        </a:p>
      </dgm:t>
    </dgm:pt>
    <dgm:pt modelId="{28D75864-AE39-4AEE-A90C-5BF88B1ECB9B}" type="sibTrans" cxnId="{88000D29-5F22-460D-836A-EF23A39D4732}">
      <dgm:prSet/>
      <dgm:spPr/>
      <dgm:t>
        <a:bodyPr/>
        <a:lstStyle/>
        <a:p>
          <a:endParaRPr lang="en-US"/>
        </a:p>
      </dgm:t>
    </dgm:pt>
    <dgm:pt modelId="{E080665C-9F6F-4F2D-96B9-792699B44792}">
      <dgm:prSet/>
      <dgm:spPr/>
      <dgm:t>
        <a:bodyPr/>
        <a:lstStyle/>
        <a:p>
          <a:r>
            <a:rPr lang="en-US" dirty="0" err="1"/>
            <a:t>Llywodraeth</a:t>
          </a:r>
          <a:r>
            <a:rPr lang="en-US" dirty="0"/>
            <a:t> Cymru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cefnogi</a:t>
          </a:r>
          <a:r>
            <a:rPr lang="en-US" dirty="0"/>
            <a:t> </a:t>
          </a:r>
          <a:r>
            <a:rPr lang="en-US" dirty="0" err="1"/>
            <a:t>ysgolion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ddatblygu</a:t>
          </a:r>
          <a:r>
            <a:rPr lang="en-US" dirty="0"/>
            <a:t> </a:t>
          </a:r>
          <a:r>
            <a:rPr lang="en-US" dirty="0" err="1"/>
            <a:t>sgiliau</a:t>
          </a:r>
          <a:r>
            <a:rPr lang="en-US" dirty="0"/>
            <a:t> </a:t>
          </a:r>
          <a:r>
            <a:rPr lang="en-US" dirty="0" err="1"/>
            <a:t>mathemateg</a:t>
          </a:r>
          <a:r>
            <a:rPr lang="en-US" dirty="0"/>
            <a:t> </a:t>
          </a:r>
          <a:r>
            <a:rPr lang="en-US" dirty="0" err="1"/>
            <a:t>athrawon</a:t>
          </a:r>
          <a:r>
            <a:rPr lang="en-US" dirty="0"/>
            <a:t>- </a:t>
          </a:r>
          <a:r>
            <a:rPr lang="en-US" dirty="0" err="1"/>
            <a:t>cyfrifoldeb</a:t>
          </a:r>
          <a:r>
            <a:rPr lang="en-US" dirty="0"/>
            <a:t> </a:t>
          </a:r>
          <a:r>
            <a:rPr lang="en-US" dirty="0" err="1"/>
            <a:t>â’r</a:t>
          </a:r>
          <a:r>
            <a:rPr lang="en-US" dirty="0"/>
            <a:t> </a:t>
          </a:r>
          <a:r>
            <a:rPr lang="en-US" dirty="0" err="1"/>
            <a:t>cydlynydd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arwain</a:t>
          </a:r>
          <a:r>
            <a:rPr lang="en-US" dirty="0"/>
            <a:t> </a:t>
          </a:r>
          <a:r>
            <a:rPr lang="en-US" dirty="0" err="1"/>
            <a:t>hyn</a:t>
          </a:r>
          <a:r>
            <a:rPr lang="en-US" dirty="0"/>
            <a:t>, (</a:t>
          </a:r>
          <a:r>
            <a:rPr lang="en-US" dirty="0" err="1"/>
            <a:t>Cynulliad</a:t>
          </a:r>
          <a:r>
            <a:rPr lang="en-US" dirty="0"/>
            <a:t> </a:t>
          </a:r>
          <a:r>
            <a:rPr lang="en-US" dirty="0" err="1"/>
            <a:t>Cenedlaethol</a:t>
          </a:r>
          <a:r>
            <a:rPr lang="en-US" dirty="0"/>
            <a:t> Cymru, 2013). </a:t>
          </a:r>
        </a:p>
      </dgm:t>
    </dgm:pt>
    <dgm:pt modelId="{514CAB6F-EE3B-4488-88FF-DABD20E86E05}" type="parTrans" cxnId="{5A759728-9F19-4195-AD40-F7365AF6616B}">
      <dgm:prSet/>
      <dgm:spPr/>
      <dgm:t>
        <a:bodyPr/>
        <a:lstStyle/>
        <a:p>
          <a:endParaRPr lang="en-US"/>
        </a:p>
      </dgm:t>
    </dgm:pt>
    <dgm:pt modelId="{2463F46D-245A-4FC3-9A2C-8D3B7A117526}" type="sibTrans" cxnId="{5A759728-9F19-4195-AD40-F7365AF6616B}">
      <dgm:prSet/>
      <dgm:spPr/>
      <dgm:t>
        <a:bodyPr/>
        <a:lstStyle/>
        <a:p>
          <a:endParaRPr lang="en-US"/>
        </a:p>
      </dgm:t>
    </dgm:pt>
    <dgm:pt modelId="{FCB62EAD-EF2A-42B0-9D7A-2BE0E5A20DCB}">
      <dgm:prSet/>
      <dgm:spPr/>
      <dgm:t>
        <a:bodyPr/>
        <a:lstStyle/>
        <a:p>
          <a:r>
            <a:rPr lang="en-US"/>
            <a:t>Hawl â ysgolion i chreu cwricwlwm ei hun- gallu cynllunio ar gyfer anghenion pob plentyn, (Llywodraeth Cymru, 2023).</a:t>
          </a:r>
        </a:p>
      </dgm:t>
    </dgm:pt>
    <dgm:pt modelId="{C4DD724C-97A8-4EB5-A6C1-8F632F779E91}" type="parTrans" cxnId="{E6624300-B0B4-4812-A00B-4E0378271E47}">
      <dgm:prSet/>
      <dgm:spPr/>
      <dgm:t>
        <a:bodyPr/>
        <a:lstStyle/>
        <a:p>
          <a:endParaRPr lang="en-US"/>
        </a:p>
      </dgm:t>
    </dgm:pt>
    <dgm:pt modelId="{E2155BD1-A48F-4E1A-80C2-330017689384}" type="sibTrans" cxnId="{E6624300-B0B4-4812-A00B-4E0378271E47}">
      <dgm:prSet/>
      <dgm:spPr/>
      <dgm:t>
        <a:bodyPr/>
        <a:lstStyle/>
        <a:p>
          <a:endParaRPr lang="en-US"/>
        </a:p>
      </dgm:t>
    </dgm:pt>
    <dgm:pt modelId="{106CF375-002A-49BB-BFE8-D6853695A924}">
      <dgm:prSet/>
      <dgm:spPr/>
      <dgm:t>
        <a:bodyPr/>
        <a:lstStyle/>
        <a:p>
          <a:r>
            <a:rPr lang="en-US"/>
            <a:t>Cydlynydd angen fod yn ymwybodol o ymyrraethau mathemateg wahanol gall plant derbyn.</a:t>
          </a:r>
        </a:p>
      </dgm:t>
    </dgm:pt>
    <dgm:pt modelId="{9180A782-E8E9-452F-B3BF-2C0A54C58F37}" type="parTrans" cxnId="{AC1F71A3-9C17-4C65-A68F-F3AA7AAA9588}">
      <dgm:prSet/>
      <dgm:spPr/>
      <dgm:t>
        <a:bodyPr/>
        <a:lstStyle/>
        <a:p>
          <a:endParaRPr lang="en-US"/>
        </a:p>
      </dgm:t>
    </dgm:pt>
    <dgm:pt modelId="{DE67EED2-5CD2-4F83-A70B-012B8E9AE854}" type="sibTrans" cxnId="{AC1F71A3-9C17-4C65-A68F-F3AA7AAA9588}">
      <dgm:prSet/>
      <dgm:spPr/>
      <dgm:t>
        <a:bodyPr/>
        <a:lstStyle/>
        <a:p>
          <a:endParaRPr lang="en-US"/>
        </a:p>
      </dgm:t>
    </dgm:pt>
    <dgm:pt modelId="{517E4748-9C33-4B62-9DD3-35867379DB0C}">
      <dgm:prSet/>
      <dgm:spPr/>
      <dgm:t>
        <a:bodyPr/>
        <a:lstStyle/>
        <a:p>
          <a:r>
            <a:rPr lang="en-US" dirty="0" err="1"/>
            <a:t>Datblygiad</a:t>
          </a:r>
          <a:r>
            <a:rPr lang="en-US" dirty="0"/>
            <a:t> </a:t>
          </a:r>
          <a:r>
            <a:rPr lang="en-US" dirty="0" err="1"/>
            <a:t>proffesiynol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hollbwysig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bob </a:t>
          </a:r>
          <a:r>
            <a:rPr lang="en-US" dirty="0" err="1"/>
            <a:t>aelod</a:t>
          </a:r>
          <a:r>
            <a:rPr lang="en-US" dirty="0"/>
            <a:t> o staff- </a:t>
          </a:r>
          <a:r>
            <a:rPr lang="en-US" dirty="0" err="1"/>
            <a:t>allweddol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sicrhau</a:t>
          </a:r>
          <a:r>
            <a:rPr lang="en-US" dirty="0"/>
            <a:t> </a:t>
          </a:r>
          <a:r>
            <a:rPr lang="en-US" dirty="0" err="1"/>
            <a:t>addysg</a:t>
          </a:r>
          <a:r>
            <a:rPr lang="en-US" dirty="0"/>
            <a:t> o </a:t>
          </a:r>
          <a:r>
            <a:rPr lang="en-US" dirty="0" err="1"/>
            <a:t>safon</a:t>
          </a:r>
          <a:r>
            <a:rPr lang="en-US" dirty="0"/>
            <a:t> </a:t>
          </a:r>
          <a:r>
            <a:rPr lang="en-US" dirty="0" err="1"/>
            <a:t>uchel</a:t>
          </a:r>
          <a:r>
            <a:rPr lang="en-US" dirty="0"/>
            <a:t>, (</a:t>
          </a:r>
          <a:r>
            <a:rPr lang="en-US" dirty="0" err="1"/>
            <a:t>Ofsted</a:t>
          </a:r>
          <a:r>
            <a:rPr lang="en-US" dirty="0"/>
            <a:t>, 2024). </a:t>
          </a:r>
          <a:r>
            <a:rPr lang="en-US" dirty="0" err="1"/>
            <a:t>Cydlynydd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sicrhau</a:t>
          </a:r>
          <a:r>
            <a:rPr lang="en-US" dirty="0"/>
            <a:t> </a:t>
          </a:r>
          <a:r>
            <a:rPr lang="en-US" dirty="0" err="1"/>
            <a:t>fod</a:t>
          </a:r>
          <a:r>
            <a:rPr lang="en-US" dirty="0"/>
            <a:t> </a:t>
          </a:r>
          <a:r>
            <a:rPr lang="en-US" dirty="0" err="1"/>
            <a:t>hyn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digwydd</a:t>
          </a:r>
          <a:r>
            <a:rPr lang="en-US" dirty="0"/>
            <a:t> </a:t>
          </a:r>
          <a:r>
            <a:rPr lang="en-US" dirty="0" err="1"/>
            <a:t>trwy</a:t>
          </a:r>
          <a:r>
            <a:rPr lang="en-US" dirty="0"/>
            <a:t> </a:t>
          </a:r>
          <a:r>
            <a:rPr lang="en-US" dirty="0" err="1"/>
            <a:t>gydol</a:t>
          </a:r>
          <a:r>
            <a:rPr lang="en-US" dirty="0"/>
            <a:t> </a:t>
          </a:r>
          <a:r>
            <a:rPr lang="en-US" dirty="0" err="1"/>
            <a:t>taith</a:t>
          </a:r>
          <a:r>
            <a:rPr lang="en-US" dirty="0"/>
            <a:t> </a:t>
          </a:r>
          <a:r>
            <a:rPr lang="en-US" dirty="0" err="1"/>
            <a:t>dysgu</a:t>
          </a:r>
          <a:r>
            <a:rPr lang="en-US" dirty="0"/>
            <a:t> </a:t>
          </a:r>
          <a:r>
            <a:rPr lang="en-US" dirty="0" err="1"/>
            <a:t>athrawon</a:t>
          </a:r>
          <a:r>
            <a:rPr lang="en-US" dirty="0"/>
            <a:t>.</a:t>
          </a:r>
        </a:p>
      </dgm:t>
    </dgm:pt>
    <dgm:pt modelId="{1A4C1A1D-4102-4DE2-BEB9-8A5CFF6855A5}" type="parTrans" cxnId="{1979FD67-3CA8-4316-8691-2DBE2184DD21}">
      <dgm:prSet/>
      <dgm:spPr/>
      <dgm:t>
        <a:bodyPr/>
        <a:lstStyle/>
        <a:p>
          <a:endParaRPr lang="en-US"/>
        </a:p>
      </dgm:t>
    </dgm:pt>
    <dgm:pt modelId="{D2CF19A3-372C-4807-B795-DA2F468A9BCD}" type="sibTrans" cxnId="{1979FD67-3CA8-4316-8691-2DBE2184DD21}">
      <dgm:prSet/>
      <dgm:spPr/>
      <dgm:t>
        <a:bodyPr/>
        <a:lstStyle/>
        <a:p>
          <a:endParaRPr lang="en-US"/>
        </a:p>
      </dgm:t>
    </dgm:pt>
    <dgm:pt modelId="{A893F40E-516E-4A54-AE47-EBA83D2652CD}">
      <dgm:prSet/>
      <dgm:spPr/>
      <dgm:t>
        <a:bodyPr/>
        <a:lstStyle/>
        <a:p>
          <a:r>
            <a:rPr lang="en-US"/>
            <a:t>Rhannu arfer da gyda athrawon ac ysgolion eraill</a:t>
          </a:r>
        </a:p>
      </dgm:t>
    </dgm:pt>
    <dgm:pt modelId="{88A92D38-B3A8-497D-B6A4-63C81084E58A}" type="parTrans" cxnId="{C317A560-9D90-452F-9AEB-B64F8B0A6E1E}">
      <dgm:prSet/>
      <dgm:spPr/>
      <dgm:t>
        <a:bodyPr/>
        <a:lstStyle/>
        <a:p>
          <a:endParaRPr lang="en-US"/>
        </a:p>
      </dgm:t>
    </dgm:pt>
    <dgm:pt modelId="{5EBD64EE-6AC2-4072-AD28-89EA513F8CEC}" type="sibTrans" cxnId="{C317A560-9D90-452F-9AEB-B64F8B0A6E1E}">
      <dgm:prSet/>
      <dgm:spPr/>
      <dgm:t>
        <a:bodyPr/>
        <a:lstStyle/>
        <a:p>
          <a:endParaRPr lang="en-US"/>
        </a:p>
      </dgm:t>
    </dgm:pt>
    <dgm:pt modelId="{B1B5ECAF-7EB0-514B-B16C-13C6F035F338}" type="pres">
      <dgm:prSet presAssocID="{88609019-7F53-44E2-B622-1240372EC71C}" presName="vert0" presStyleCnt="0">
        <dgm:presLayoutVars>
          <dgm:dir/>
          <dgm:animOne val="branch"/>
          <dgm:animLvl val="lvl"/>
        </dgm:presLayoutVars>
      </dgm:prSet>
      <dgm:spPr/>
    </dgm:pt>
    <dgm:pt modelId="{A1F87CF6-B828-8C4C-AB36-A7D4FF7745B1}" type="pres">
      <dgm:prSet presAssocID="{35739ABC-B84E-41A3-B611-CE3284BCFCD2}" presName="thickLine" presStyleLbl="alignNode1" presStyleIdx="0" presStyleCnt="9"/>
      <dgm:spPr/>
    </dgm:pt>
    <dgm:pt modelId="{5E89F579-7D24-844A-864C-C439FE62D160}" type="pres">
      <dgm:prSet presAssocID="{35739ABC-B84E-41A3-B611-CE3284BCFCD2}" presName="horz1" presStyleCnt="0"/>
      <dgm:spPr/>
    </dgm:pt>
    <dgm:pt modelId="{896343F6-8BBF-8B49-8467-E958E5F842E8}" type="pres">
      <dgm:prSet presAssocID="{35739ABC-B84E-41A3-B611-CE3284BCFCD2}" presName="tx1" presStyleLbl="revTx" presStyleIdx="0" presStyleCnt="9"/>
      <dgm:spPr/>
    </dgm:pt>
    <dgm:pt modelId="{F32E7488-22ED-A448-9ADB-FABB6E4CBEAB}" type="pres">
      <dgm:prSet presAssocID="{35739ABC-B84E-41A3-B611-CE3284BCFCD2}" presName="vert1" presStyleCnt="0"/>
      <dgm:spPr/>
    </dgm:pt>
    <dgm:pt modelId="{E0FFB167-A7C6-6542-8D18-DBFB1914B11A}" type="pres">
      <dgm:prSet presAssocID="{2884A335-83A5-435F-B7F2-D7351E89D6BB}" presName="thickLine" presStyleLbl="alignNode1" presStyleIdx="1" presStyleCnt="9"/>
      <dgm:spPr/>
    </dgm:pt>
    <dgm:pt modelId="{EBDD54E5-8A01-2540-AA83-BCE56B163BB9}" type="pres">
      <dgm:prSet presAssocID="{2884A335-83A5-435F-B7F2-D7351E89D6BB}" presName="horz1" presStyleCnt="0"/>
      <dgm:spPr/>
    </dgm:pt>
    <dgm:pt modelId="{1DE4C7EE-E015-EC43-AAAD-552D47759877}" type="pres">
      <dgm:prSet presAssocID="{2884A335-83A5-435F-B7F2-D7351E89D6BB}" presName="tx1" presStyleLbl="revTx" presStyleIdx="1" presStyleCnt="9"/>
      <dgm:spPr/>
    </dgm:pt>
    <dgm:pt modelId="{7C725F72-BBF0-6747-A157-E96C8B8355B0}" type="pres">
      <dgm:prSet presAssocID="{2884A335-83A5-435F-B7F2-D7351E89D6BB}" presName="vert1" presStyleCnt="0"/>
      <dgm:spPr/>
    </dgm:pt>
    <dgm:pt modelId="{BF09C52A-7DD3-D74F-84BD-E5CFB76691E9}" type="pres">
      <dgm:prSet presAssocID="{CFA4ADDD-23E3-4D81-A958-61E4F9BA8773}" presName="thickLine" presStyleLbl="alignNode1" presStyleIdx="2" presStyleCnt="9"/>
      <dgm:spPr/>
    </dgm:pt>
    <dgm:pt modelId="{3C0E1EAC-6D61-F244-8FFB-0E0380BE1CB6}" type="pres">
      <dgm:prSet presAssocID="{CFA4ADDD-23E3-4D81-A958-61E4F9BA8773}" presName="horz1" presStyleCnt="0"/>
      <dgm:spPr/>
    </dgm:pt>
    <dgm:pt modelId="{C8E44728-A2E5-2B49-B191-E0E52C5523AB}" type="pres">
      <dgm:prSet presAssocID="{CFA4ADDD-23E3-4D81-A958-61E4F9BA8773}" presName="tx1" presStyleLbl="revTx" presStyleIdx="2" presStyleCnt="9"/>
      <dgm:spPr/>
    </dgm:pt>
    <dgm:pt modelId="{0C2AF331-9F84-D44F-9D5C-B9F9E4833273}" type="pres">
      <dgm:prSet presAssocID="{CFA4ADDD-23E3-4D81-A958-61E4F9BA8773}" presName="vert1" presStyleCnt="0"/>
      <dgm:spPr/>
    </dgm:pt>
    <dgm:pt modelId="{72B93474-A92D-9746-9337-24EFED8B0972}" type="pres">
      <dgm:prSet presAssocID="{FBC325AC-2E49-42CF-8CD8-9FE27B3418A5}" presName="thickLine" presStyleLbl="alignNode1" presStyleIdx="3" presStyleCnt="9"/>
      <dgm:spPr/>
    </dgm:pt>
    <dgm:pt modelId="{0592AC57-5DDC-B048-BCDA-8CF7068AB9F9}" type="pres">
      <dgm:prSet presAssocID="{FBC325AC-2E49-42CF-8CD8-9FE27B3418A5}" presName="horz1" presStyleCnt="0"/>
      <dgm:spPr/>
    </dgm:pt>
    <dgm:pt modelId="{AC845B37-5FAE-2F4C-8592-0B492DDA9A06}" type="pres">
      <dgm:prSet presAssocID="{FBC325AC-2E49-42CF-8CD8-9FE27B3418A5}" presName="tx1" presStyleLbl="revTx" presStyleIdx="3" presStyleCnt="9"/>
      <dgm:spPr/>
    </dgm:pt>
    <dgm:pt modelId="{6FFEAEB5-6EEC-3C46-8229-FAD91C529CC8}" type="pres">
      <dgm:prSet presAssocID="{FBC325AC-2E49-42CF-8CD8-9FE27B3418A5}" presName="vert1" presStyleCnt="0"/>
      <dgm:spPr/>
    </dgm:pt>
    <dgm:pt modelId="{7F9F919E-F853-7944-8218-92009B3BFE76}" type="pres">
      <dgm:prSet presAssocID="{E080665C-9F6F-4F2D-96B9-792699B44792}" presName="thickLine" presStyleLbl="alignNode1" presStyleIdx="4" presStyleCnt="9"/>
      <dgm:spPr/>
    </dgm:pt>
    <dgm:pt modelId="{7B180708-833B-1246-8FF8-37A8C7047535}" type="pres">
      <dgm:prSet presAssocID="{E080665C-9F6F-4F2D-96B9-792699B44792}" presName="horz1" presStyleCnt="0"/>
      <dgm:spPr/>
    </dgm:pt>
    <dgm:pt modelId="{26B5BDDE-A218-1344-BCBB-66F1A8293531}" type="pres">
      <dgm:prSet presAssocID="{E080665C-9F6F-4F2D-96B9-792699B44792}" presName="tx1" presStyleLbl="revTx" presStyleIdx="4" presStyleCnt="9"/>
      <dgm:spPr/>
    </dgm:pt>
    <dgm:pt modelId="{9285A5D4-9613-EF46-A152-26472CECF869}" type="pres">
      <dgm:prSet presAssocID="{E080665C-9F6F-4F2D-96B9-792699B44792}" presName="vert1" presStyleCnt="0"/>
      <dgm:spPr/>
    </dgm:pt>
    <dgm:pt modelId="{E8CA1B3F-D7C2-7442-8924-4A54160FA1D5}" type="pres">
      <dgm:prSet presAssocID="{FCB62EAD-EF2A-42B0-9D7A-2BE0E5A20DCB}" presName="thickLine" presStyleLbl="alignNode1" presStyleIdx="5" presStyleCnt="9"/>
      <dgm:spPr/>
    </dgm:pt>
    <dgm:pt modelId="{629AAF17-8057-AB47-8D8D-668C5C4C235A}" type="pres">
      <dgm:prSet presAssocID="{FCB62EAD-EF2A-42B0-9D7A-2BE0E5A20DCB}" presName="horz1" presStyleCnt="0"/>
      <dgm:spPr/>
    </dgm:pt>
    <dgm:pt modelId="{B363E5B2-1DF1-5D40-B430-FA6D7E9AFBC2}" type="pres">
      <dgm:prSet presAssocID="{FCB62EAD-EF2A-42B0-9D7A-2BE0E5A20DCB}" presName="tx1" presStyleLbl="revTx" presStyleIdx="5" presStyleCnt="9"/>
      <dgm:spPr/>
    </dgm:pt>
    <dgm:pt modelId="{355C0119-757A-CC41-A5C7-F87C2692B1BC}" type="pres">
      <dgm:prSet presAssocID="{FCB62EAD-EF2A-42B0-9D7A-2BE0E5A20DCB}" presName="vert1" presStyleCnt="0"/>
      <dgm:spPr/>
    </dgm:pt>
    <dgm:pt modelId="{C2F30FB9-98FC-FD4A-8783-315E1054DF5C}" type="pres">
      <dgm:prSet presAssocID="{106CF375-002A-49BB-BFE8-D6853695A924}" presName="thickLine" presStyleLbl="alignNode1" presStyleIdx="6" presStyleCnt="9"/>
      <dgm:spPr/>
    </dgm:pt>
    <dgm:pt modelId="{659B3DD6-050E-7146-95DA-480B9B7C69CD}" type="pres">
      <dgm:prSet presAssocID="{106CF375-002A-49BB-BFE8-D6853695A924}" presName="horz1" presStyleCnt="0"/>
      <dgm:spPr/>
    </dgm:pt>
    <dgm:pt modelId="{EDEB2B56-BEF8-994D-A319-A0C45D05CBDD}" type="pres">
      <dgm:prSet presAssocID="{106CF375-002A-49BB-BFE8-D6853695A924}" presName="tx1" presStyleLbl="revTx" presStyleIdx="6" presStyleCnt="9"/>
      <dgm:spPr/>
    </dgm:pt>
    <dgm:pt modelId="{C96EC12E-0C27-464E-94BE-F64832034B6B}" type="pres">
      <dgm:prSet presAssocID="{106CF375-002A-49BB-BFE8-D6853695A924}" presName="vert1" presStyleCnt="0"/>
      <dgm:spPr/>
    </dgm:pt>
    <dgm:pt modelId="{A0CAB131-1CEB-0745-B457-BAFF51DD1293}" type="pres">
      <dgm:prSet presAssocID="{517E4748-9C33-4B62-9DD3-35867379DB0C}" presName="thickLine" presStyleLbl="alignNode1" presStyleIdx="7" presStyleCnt="9"/>
      <dgm:spPr/>
    </dgm:pt>
    <dgm:pt modelId="{0EFAA0D7-D423-8F4A-B928-81AC9CFF2FE4}" type="pres">
      <dgm:prSet presAssocID="{517E4748-9C33-4B62-9DD3-35867379DB0C}" presName="horz1" presStyleCnt="0"/>
      <dgm:spPr/>
    </dgm:pt>
    <dgm:pt modelId="{BE6E7DBF-D191-7247-A3B4-716158BE4938}" type="pres">
      <dgm:prSet presAssocID="{517E4748-9C33-4B62-9DD3-35867379DB0C}" presName="tx1" presStyleLbl="revTx" presStyleIdx="7" presStyleCnt="9"/>
      <dgm:spPr/>
    </dgm:pt>
    <dgm:pt modelId="{AE06E824-DD16-FD4A-9872-15A36E7FA374}" type="pres">
      <dgm:prSet presAssocID="{517E4748-9C33-4B62-9DD3-35867379DB0C}" presName="vert1" presStyleCnt="0"/>
      <dgm:spPr/>
    </dgm:pt>
    <dgm:pt modelId="{57020F2F-DB0D-A847-ABA5-635315D1C85F}" type="pres">
      <dgm:prSet presAssocID="{A893F40E-516E-4A54-AE47-EBA83D2652CD}" presName="thickLine" presStyleLbl="alignNode1" presStyleIdx="8" presStyleCnt="9"/>
      <dgm:spPr/>
    </dgm:pt>
    <dgm:pt modelId="{8F7485A1-744B-EE47-BC44-F8DE677F44E0}" type="pres">
      <dgm:prSet presAssocID="{A893F40E-516E-4A54-AE47-EBA83D2652CD}" presName="horz1" presStyleCnt="0"/>
      <dgm:spPr/>
    </dgm:pt>
    <dgm:pt modelId="{5C379460-E0EA-0342-A73B-AAFA1BAD1F9D}" type="pres">
      <dgm:prSet presAssocID="{A893F40E-516E-4A54-AE47-EBA83D2652CD}" presName="tx1" presStyleLbl="revTx" presStyleIdx="8" presStyleCnt="9"/>
      <dgm:spPr/>
    </dgm:pt>
    <dgm:pt modelId="{E8B0F055-17AF-0F44-877F-8325E602AC93}" type="pres">
      <dgm:prSet presAssocID="{A893F40E-516E-4A54-AE47-EBA83D2652CD}" presName="vert1" presStyleCnt="0"/>
      <dgm:spPr/>
    </dgm:pt>
  </dgm:ptLst>
  <dgm:cxnLst>
    <dgm:cxn modelId="{E6624300-B0B4-4812-A00B-4E0378271E47}" srcId="{88609019-7F53-44E2-B622-1240372EC71C}" destId="{FCB62EAD-EF2A-42B0-9D7A-2BE0E5A20DCB}" srcOrd="5" destOrd="0" parTransId="{C4DD724C-97A8-4EB5-A6C1-8F632F779E91}" sibTransId="{E2155BD1-A48F-4E1A-80C2-330017689384}"/>
    <dgm:cxn modelId="{1185D805-FF38-4C5B-B587-52C3BA2410B3}" srcId="{88609019-7F53-44E2-B622-1240372EC71C}" destId="{2884A335-83A5-435F-B7F2-D7351E89D6BB}" srcOrd="1" destOrd="0" parTransId="{F8391A4C-D9EA-46D1-97EA-16FAFEA1A31A}" sibTransId="{8A8C71BE-159A-42BE-8785-73509B754911}"/>
    <dgm:cxn modelId="{A268DA15-2B0F-8F4F-81C9-572E1C5EFBDA}" type="presOf" srcId="{517E4748-9C33-4B62-9DD3-35867379DB0C}" destId="{BE6E7DBF-D191-7247-A3B4-716158BE4938}" srcOrd="0" destOrd="0" presId="urn:microsoft.com/office/officeart/2008/layout/LinedList"/>
    <dgm:cxn modelId="{5A759728-9F19-4195-AD40-F7365AF6616B}" srcId="{88609019-7F53-44E2-B622-1240372EC71C}" destId="{E080665C-9F6F-4F2D-96B9-792699B44792}" srcOrd="4" destOrd="0" parTransId="{514CAB6F-EE3B-4488-88FF-DABD20E86E05}" sibTransId="{2463F46D-245A-4FC3-9A2C-8D3B7A117526}"/>
    <dgm:cxn modelId="{88000D29-5F22-460D-836A-EF23A39D4732}" srcId="{88609019-7F53-44E2-B622-1240372EC71C}" destId="{FBC325AC-2E49-42CF-8CD8-9FE27B3418A5}" srcOrd="3" destOrd="0" parTransId="{045C49E6-59F6-46A1-A8B7-2D96A3B907F8}" sibTransId="{28D75864-AE39-4AEE-A90C-5BF88B1ECB9B}"/>
    <dgm:cxn modelId="{FC8B4A35-50ED-4148-87EB-71F2388177DD}" srcId="{88609019-7F53-44E2-B622-1240372EC71C}" destId="{CFA4ADDD-23E3-4D81-A958-61E4F9BA8773}" srcOrd="2" destOrd="0" parTransId="{AE26A93A-C78C-4E39-8D9B-5161042F8D73}" sibTransId="{D195A35D-2219-484B-B965-16E8844D2136}"/>
    <dgm:cxn modelId="{054AFE38-681C-1145-980B-4FCFB5E8C57F}" type="presOf" srcId="{E080665C-9F6F-4F2D-96B9-792699B44792}" destId="{26B5BDDE-A218-1344-BCBB-66F1A8293531}" srcOrd="0" destOrd="0" presId="urn:microsoft.com/office/officeart/2008/layout/LinedList"/>
    <dgm:cxn modelId="{F1ED964D-DD43-F048-9D85-32C8B93DD6B3}" type="presOf" srcId="{35739ABC-B84E-41A3-B611-CE3284BCFCD2}" destId="{896343F6-8BBF-8B49-8467-E958E5F842E8}" srcOrd="0" destOrd="0" presId="urn:microsoft.com/office/officeart/2008/layout/LinedList"/>
    <dgm:cxn modelId="{1FD7165E-B9FB-5F46-9166-44638CA0BA25}" type="presOf" srcId="{FCB62EAD-EF2A-42B0-9D7A-2BE0E5A20DCB}" destId="{B363E5B2-1DF1-5D40-B430-FA6D7E9AFBC2}" srcOrd="0" destOrd="0" presId="urn:microsoft.com/office/officeart/2008/layout/LinedList"/>
    <dgm:cxn modelId="{C317A560-9D90-452F-9AEB-B64F8B0A6E1E}" srcId="{88609019-7F53-44E2-B622-1240372EC71C}" destId="{A893F40E-516E-4A54-AE47-EBA83D2652CD}" srcOrd="8" destOrd="0" parTransId="{88A92D38-B3A8-497D-B6A4-63C81084E58A}" sibTransId="{5EBD64EE-6AC2-4072-AD28-89EA513F8CEC}"/>
    <dgm:cxn modelId="{DA4ECD61-A264-F545-8BE0-0F7A7343C831}" type="presOf" srcId="{106CF375-002A-49BB-BFE8-D6853695A924}" destId="{EDEB2B56-BEF8-994D-A319-A0C45D05CBDD}" srcOrd="0" destOrd="0" presId="urn:microsoft.com/office/officeart/2008/layout/LinedList"/>
    <dgm:cxn modelId="{1979FD67-3CA8-4316-8691-2DBE2184DD21}" srcId="{88609019-7F53-44E2-B622-1240372EC71C}" destId="{517E4748-9C33-4B62-9DD3-35867379DB0C}" srcOrd="7" destOrd="0" parTransId="{1A4C1A1D-4102-4DE2-BEB9-8A5CFF6855A5}" sibTransId="{D2CF19A3-372C-4807-B795-DA2F468A9BCD}"/>
    <dgm:cxn modelId="{79DBC883-EE55-457C-B1AC-97FBCF84D494}" srcId="{88609019-7F53-44E2-B622-1240372EC71C}" destId="{35739ABC-B84E-41A3-B611-CE3284BCFCD2}" srcOrd="0" destOrd="0" parTransId="{72781DDC-D052-4381-8369-D21F86982A93}" sibTransId="{90C79857-61C3-4015-A2B5-88D8C14E276D}"/>
    <dgm:cxn modelId="{C06A358E-0CA2-F746-9721-1A089A114EB1}" type="presOf" srcId="{CFA4ADDD-23E3-4D81-A958-61E4F9BA8773}" destId="{C8E44728-A2E5-2B49-B191-E0E52C5523AB}" srcOrd="0" destOrd="0" presId="urn:microsoft.com/office/officeart/2008/layout/LinedList"/>
    <dgm:cxn modelId="{55DF9C8E-AB23-DD40-9A0B-3310E0CC50E5}" type="presOf" srcId="{2884A335-83A5-435F-B7F2-D7351E89D6BB}" destId="{1DE4C7EE-E015-EC43-AAAD-552D47759877}" srcOrd="0" destOrd="0" presId="urn:microsoft.com/office/officeart/2008/layout/LinedList"/>
    <dgm:cxn modelId="{96F964A3-5F63-C847-AED0-CD0FEF789E15}" type="presOf" srcId="{FBC325AC-2E49-42CF-8CD8-9FE27B3418A5}" destId="{AC845B37-5FAE-2F4C-8592-0B492DDA9A06}" srcOrd="0" destOrd="0" presId="urn:microsoft.com/office/officeart/2008/layout/LinedList"/>
    <dgm:cxn modelId="{AC1F71A3-9C17-4C65-A68F-F3AA7AAA9588}" srcId="{88609019-7F53-44E2-B622-1240372EC71C}" destId="{106CF375-002A-49BB-BFE8-D6853695A924}" srcOrd="6" destOrd="0" parTransId="{9180A782-E8E9-452F-B3BF-2C0A54C58F37}" sibTransId="{DE67EED2-5CD2-4F83-A70B-012B8E9AE854}"/>
    <dgm:cxn modelId="{E8769BC5-C970-0F46-8A08-E0949DDC0150}" type="presOf" srcId="{A893F40E-516E-4A54-AE47-EBA83D2652CD}" destId="{5C379460-E0EA-0342-A73B-AAFA1BAD1F9D}" srcOrd="0" destOrd="0" presId="urn:microsoft.com/office/officeart/2008/layout/LinedList"/>
    <dgm:cxn modelId="{024491DC-0C3F-0D4F-837D-2C095A72B54B}" type="presOf" srcId="{88609019-7F53-44E2-B622-1240372EC71C}" destId="{B1B5ECAF-7EB0-514B-B16C-13C6F035F338}" srcOrd="0" destOrd="0" presId="urn:microsoft.com/office/officeart/2008/layout/LinedList"/>
    <dgm:cxn modelId="{988E73E8-ADAF-7546-954D-D799E61D22AD}" type="presParOf" srcId="{B1B5ECAF-7EB0-514B-B16C-13C6F035F338}" destId="{A1F87CF6-B828-8C4C-AB36-A7D4FF7745B1}" srcOrd="0" destOrd="0" presId="urn:microsoft.com/office/officeart/2008/layout/LinedList"/>
    <dgm:cxn modelId="{DE28BAAF-73A6-C74D-AA2D-A50001C72E0B}" type="presParOf" srcId="{B1B5ECAF-7EB0-514B-B16C-13C6F035F338}" destId="{5E89F579-7D24-844A-864C-C439FE62D160}" srcOrd="1" destOrd="0" presId="urn:microsoft.com/office/officeart/2008/layout/LinedList"/>
    <dgm:cxn modelId="{33F56B31-F6C0-5049-A865-8ECC99121F28}" type="presParOf" srcId="{5E89F579-7D24-844A-864C-C439FE62D160}" destId="{896343F6-8BBF-8B49-8467-E958E5F842E8}" srcOrd="0" destOrd="0" presId="urn:microsoft.com/office/officeart/2008/layout/LinedList"/>
    <dgm:cxn modelId="{75631848-8876-834A-B115-B1CCB2D6530A}" type="presParOf" srcId="{5E89F579-7D24-844A-864C-C439FE62D160}" destId="{F32E7488-22ED-A448-9ADB-FABB6E4CBEAB}" srcOrd="1" destOrd="0" presId="urn:microsoft.com/office/officeart/2008/layout/LinedList"/>
    <dgm:cxn modelId="{5EA4FFDA-3F76-7A49-8F55-77356450F9FA}" type="presParOf" srcId="{B1B5ECAF-7EB0-514B-B16C-13C6F035F338}" destId="{E0FFB167-A7C6-6542-8D18-DBFB1914B11A}" srcOrd="2" destOrd="0" presId="urn:microsoft.com/office/officeart/2008/layout/LinedList"/>
    <dgm:cxn modelId="{EF0C5F4D-B1F5-9946-886A-14922DBC44B9}" type="presParOf" srcId="{B1B5ECAF-7EB0-514B-B16C-13C6F035F338}" destId="{EBDD54E5-8A01-2540-AA83-BCE56B163BB9}" srcOrd="3" destOrd="0" presId="urn:microsoft.com/office/officeart/2008/layout/LinedList"/>
    <dgm:cxn modelId="{BC8AD985-D32D-C448-8794-D566E9D58E11}" type="presParOf" srcId="{EBDD54E5-8A01-2540-AA83-BCE56B163BB9}" destId="{1DE4C7EE-E015-EC43-AAAD-552D47759877}" srcOrd="0" destOrd="0" presId="urn:microsoft.com/office/officeart/2008/layout/LinedList"/>
    <dgm:cxn modelId="{A15AD381-4203-414F-BFD5-A61C09A1F1F4}" type="presParOf" srcId="{EBDD54E5-8A01-2540-AA83-BCE56B163BB9}" destId="{7C725F72-BBF0-6747-A157-E96C8B8355B0}" srcOrd="1" destOrd="0" presId="urn:microsoft.com/office/officeart/2008/layout/LinedList"/>
    <dgm:cxn modelId="{BB8AB3DF-6911-0149-ABE6-24AFE1853D29}" type="presParOf" srcId="{B1B5ECAF-7EB0-514B-B16C-13C6F035F338}" destId="{BF09C52A-7DD3-D74F-84BD-E5CFB76691E9}" srcOrd="4" destOrd="0" presId="urn:microsoft.com/office/officeart/2008/layout/LinedList"/>
    <dgm:cxn modelId="{E23F9CF5-1A14-3143-9618-78E3CE70BE17}" type="presParOf" srcId="{B1B5ECAF-7EB0-514B-B16C-13C6F035F338}" destId="{3C0E1EAC-6D61-F244-8FFB-0E0380BE1CB6}" srcOrd="5" destOrd="0" presId="urn:microsoft.com/office/officeart/2008/layout/LinedList"/>
    <dgm:cxn modelId="{6240F6E6-6303-D847-8811-D1B66C4EC549}" type="presParOf" srcId="{3C0E1EAC-6D61-F244-8FFB-0E0380BE1CB6}" destId="{C8E44728-A2E5-2B49-B191-E0E52C5523AB}" srcOrd="0" destOrd="0" presId="urn:microsoft.com/office/officeart/2008/layout/LinedList"/>
    <dgm:cxn modelId="{15D19B1E-CD2F-7948-89FF-6084667C750B}" type="presParOf" srcId="{3C0E1EAC-6D61-F244-8FFB-0E0380BE1CB6}" destId="{0C2AF331-9F84-D44F-9D5C-B9F9E4833273}" srcOrd="1" destOrd="0" presId="urn:microsoft.com/office/officeart/2008/layout/LinedList"/>
    <dgm:cxn modelId="{E552248A-BA75-9445-A621-24F3FA1B6584}" type="presParOf" srcId="{B1B5ECAF-7EB0-514B-B16C-13C6F035F338}" destId="{72B93474-A92D-9746-9337-24EFED8B0972}" srcOrd="6" destOrd="0" presId="urn:microsoft.com/office/officeart/2008/layout/LinedList"/>
    <dgm:cxn modelId="{07C7839E-AAE5-3F42-9370-621D411D7F2D}" type="presParOf" srcId="{B1B5ECAF-7EB0-514B-B16C-13C6F035F338}" destId="{0592AC57-5DDC-B048-BCDA-8CF7068AB9F9}" srcOrd="7" destOrd="0" presId="urn:microsoft.com/office/officeart/2008/layout/LinedList"/>
    <dgm:cxn modelId="{8CFB778B-0154-894F-80C5-D922AE36C9A9}" type="presParOf" srcId="{0592AC57-5DDC-B048-BCDA-8CF7068AB9F9}" destId="{AC845B37-5FAE-2F4C-8592-0B492DDA9A06}" srcOrd="0" destOrd="0" presId="urn:microsoft.com/office/officeart/2008/layout/LinedList"/>
    <dgm:cxn modelId="{94440A95-8C35-E34C-852C-987DC83E398D}" type="presParOf" srcId="{0592AC57-5DDC-B048-BCDA-8CF7068AB9F9}" destId="{6FFEAEB5-6EEC-3C46-8229-FAD91C529CC8}" srcOrd="1" destOrd="0" presId="urn:microsoft.com/office/officeart/2008/layout/LinedList"/>
    <dgm:cxn modelId="{56F1845A-EC64-7C4F-A85A-7F3F2D1F6B9F}" type="presParOf" srcId="{B1B5ECAF-7EB0-514B-B16C-13C6F035F338}" destId="{7F9F919E-F853-7944-8218-92009B3BFE76}" srcOrd="8" destOrd="0" presId="urn:microsoft.com/office/officeart/2008/layout/LinedList"/>
    <dgm:cxn modelId="{84819EEB-E229-0A48-9B31-CEC8B192785F}" type="presParOf" srcId="{B1B5ECAF-7EB0-514B-B16C-13C6F035F338}" destId="{7B180708-833B-1246-8FF8-37A8C7047535}" srcOrd="9" destOrd="0" presId="urn:microsoft.com/office/officeart/2008/layout/LinedList"/>
    <dgm:cxn modelId="{2769A5A8-2E06-A047-A5A3-89780BAA2044}" type="presParOf" srcId="{7B180708-833B-1246-8FF8-37A8C7047535}" destId="{26B5BDDE-A218-1344-BCBB-66F1A8293531}" srcOrd="0" destOrd="0" presId="urn:microsoft.com/office/officeart/2008/layout/LinedList"/>
    <dgm:cxn modelId="{00E38F90-9656-1F43-87C3-226A44420839}" type="presParOf" srcId="{7B180708-833B-1246-8FF8-37A8C7047535}" destId="{9285A5D4-9613-EF46-A152-26472CECF869}" srcOrd="1" destOrd="0" presId="urn:microsoft.com/office/officeart/2008/layout/LinedList"/>
    <dgm:cxn modelId="{6E18DF8F-C784-BB48-AA9E-FC8775703E37}" type="presParOf" srcId="{B1B5ECAF-7EB0-514B-B16C-13C6F035F338}" destId="{E8CA1B3F-D7C2-7442-8924-4A54160FA1D5}" srcOrd="10" destOrd="0" presId="urn:microsoft.com/office/officeart/2008/layout/LinedList"/>
    <dgm:cxn modelId="{0DDFD9CF-90A2-1F41-BE87-A1A1B4EBAEEE}" type="presParOf" srcId="{B1B5ECAF-7EB0-514B-B16C-13C6F035F338}" destId="{629AAF17-8057-AB47-8D8D-668C5C4C235A}" srcOrd="11" destOrd="0" presId="urn:microsoft.com/office/officeart/2008/layout/LinedList"/>
    <dgm:cxn modelId="{166AFDE9-F1C7-C74E-A4E2-A3D261D34BE3}" type="presParOf" srcId="{629AAF17-8057-AB47-8D8D-668C5C4C235A}" destId="{B363E5B2-1DF1-5D40-B430-FA6D7E9AFBC2}" srcOrd="0" destOrd="0" presId="urn:microsoft.com/office/officeart/2008/layout/LinedList"/>
    <dgm:cxn modelId="{6441FCD5-D5C7-B64E-92F9-BC448C81539D}" type="presParOf" srcId="{629AAF17-8057-AB47-8D8D-668C5C4C235A}" destId="{355C0119-757A-CC41-A5C7-F87C2692B1BC}" srcOrd="1" destOrd="0" presId="urn:microsoft.com/office/officeart/2008/layout/LinedList"/>
    <dgm:cxn modelId="{7114BD0E-161D-7C44-935F-87B1410B68FC}" type="presParOf" srcId="{B1B5ECAF-7EB0-514B-B16C-13C6F035F338}" destId="{C2F30FB9-98FC-FD4A-8783-315E1054DF5C}" srcOrd="12" destOrd="0" presId="urn:microsoft.com/office/officeart/2008/layout/LinedList"/>
    <dgm:cxn modelId="{A168FEC2-5B7A-204D-B463-F427CCED050C}" type="presParOf" srcId="{B1B5ECAF-7EB0-514B-B16C-13C6F035F338}" destId="{659B3DD6-050E-7146-95DA-480B9B7C69CD}" srcOrd="13" destOrd="0" presId="urn:microsoft.com/office/officeart/2008/layout/LinedList"/>
    <dgm:cxn modelId="{31EA5FA7-F034-E34F-966D-D09CBD89CAE5}" type="presParOf" srcId="{659B3DD6-050E-7146-95DA-480B9B7C69CD}" destId="{EDEB2B56-BEF8-994D-A319-A0C45D05CBDD}" srcOrd="0" destOrd="0" presId="urn:microsoft.com/office/officeart/2008/layout/LinedList"/>
    <dgm:cxn modelId="{C29FA000-D298-CA45-870A-18246C435DFE}" type="presParOf" srcId="{659B3DD6-050E-7146-95DA-480B9B7C69CD}" destId="{C96EC12E-0C27-464E-94BE-F64832034B6B}" srcOrd="1" destOrd="0" presId="urn:microsoft.com/office/officeart/2008/layout/LinedList"/>
    <dgm:cxn modelId="{F94904B6-A530-604C-B613-686D5C30CA6C}" type="presParOf" srcId="{B1B5ECAF-7EB0-514B-B16C-13C6F035F338}" destId="{A0CAB131-1CEB-0745-B457-BAFF51DD1293}" srcOrd="14" destOrd="0" presId="urn:microsoft.com/office/officeart/2008/layout/LinedList"/>
    <dgm:cxn modelId="{5CE1994C-DBD1-234D-99A7-9FB956B0A9E1}" type="presParOf" srcId="{B1B5ECAF-7EB0-514B-B16C-13C6F035F338}" destId="{0EFAA0D7-D423-8F4A-B928-81AC9CFF2FE4}" srcOrd="15" destOrd="0" presId="urn:microsoft.com/office/officeart/2008/layout/LinedList"/>
    <dgm:cxn modelId="{DB2B4072-9E4A-9C4A-A22B-47824B3661F4}" type="presParOf" srcId="{0EFAA0D7-D423-8F4A-B928-81AC9CFF2FE4}" destId="{BE6E7DBF-D191-7247-A3B4-716158BE4938}" srcOrd="0" destOrd="0" presId="urn:microsoft.com/office/officeart/2008/layout/LinedList"/>
    <dgm:cxn modelId="{7D904C72-B6C3-6941-BC40-B0263F9955E3}" type="presParOf" srcId="{0EFAA0D7-D423-8F4A-B928-81AC9CFF2FE4}" destId="{AE06E824-DD16-FD4A-9872-15A36E7FA374}" srcOrd="1" destOrd="0" presId="urn:microsoft.com/office/officeart/2008/layout/LinedList"/>
    <dgm:cxn modelId="{9EE385FF-C1D9-CB47-B4B0-056D6E89D848}" type="presParOf" srcId="{B1B5ECAF-7EB0-514B-B16C-13C6F035F338}" destId="{57020F2F-DB0D-A847-ABA5-635315D1C85F}" srcOrd="16" destOrd="0" presId="urn:microsoft.com/office/officeart/2008/layout/LinedList"/>
    <dgm:cxn modelId="{A24C953C-A263-4F4F-8F20-200AD249C1D0}" type="presParOf" srcId="{B1B5ECAF-7EB0-514B-B16C-13C6F035F338}" destId="{8F7485A1-744B-EE47-BC44-F8DE677F44E0}" srcOrd="17" destOrd="0" presId="urn:microsoft.com/office/officeart/2008/layout/LinedList"/>
    <dgm:cxn modelId="{D43948EC-2D40-7144-9CFB-10B7DEB4D85B}" type="presParOf" srcId="{8F7485A1-744B-EE47-BC44-F8DE677F44E0}" destId="{5C379460-E0EA-0342-A73B-AAFA1BAD1F9D}" srcOrd="0" destOrd="0" presId="urn:microsoft.com/office/officeart/2008/layout/LinedList"/>
    <dgm:cxn modelId="{772544B8-4F9B-1243-87E5-715DCA3A5A53}" type="presParOf" srcId="{8F7485A1-744B-EE47-BC44-F8DE677F44E0}" destId="{E8B0F055-17AF-0F44-877F-8325E602AC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036B18-6012-4F25-A7F9-D879EA80129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D1F41E8-31FA-42FB-9716-62A6E53E9A4D}">
      <dgm:prSet/>
      <dgm:spPr/>
      <dgm:t>
        <a:bodyPr/>
        <a:lstStyle/>
        <a:p>
          <a:r>
            <a:rPr lang="en-US"/>
            <a:t>Gwelais yr effaith positif roedd y cydlynydd mathemateg yn cael ar fapio’r cwricwlwm a sicrhau cynnydd ar ddraws yr ysgol. </a:t>
          </a:r>
        </a:p>
      </dgm:t>
    </dgm:pt>
    <dgm:pt modelId="{B2E42105-6015-4283-B098-94CE55AE2BEF}" type="parTrans" cxnId="{15F99D9D-3242-44E8-A4E5-49F383C8AC0B}">
      <dgm:prSet/>
      <dgm:spPr/>
      <dgm:t>
        <a:bodyPr/>
        <a:lstStyle/>
        <a:p>
          <a:endParaRPr lang="en-US"/>
        </a:p>
      </dgm:t>
    </dgm:pt>
    <dgm:pt modelId="{BFAB7348-9B57-4B2B-A98B-F67C33BAEC9A}" type="sibTrans" cxnId="{15F99D9D-3242-44E8-A4E5-49F383C8AC0B}">
      <dgm:prSet/>
      <dgm:spPr/>
      <dgm:t>
        <a:bodyPr/>
        <a:lstStyle/>
        <a:p>
          <a:endParaRPr lang="en-US"/>
        </a:p>
      </dgm:t>
    </dgm:pt>
    <dgm:pt modelId="{B95D7E6F-82C0-424E-BCB3-07976A8DD329}">
      <dgm:prSet/>
      <dgm:spPr/>
      <dgm:t>
        <a:bodyPr/>
        <a:lstStyle/>
        <a:p>
          <a:r>
            <a:rPr lang="en-US"/>
            <a:t>Effaith positif iawn o fod yn cefnogol- plant yn wneud cynnydd (ar raddfa wahanol). Staff yn awyddus i ddatblygu ei sgiliau.</a:t>
          </a:r>
        </a:p>
      </dgm:t>
    </dgm:pt>
    <dgm:pt modelId="{5D39E5ED-F1FD-40E2-8B3A-232481D39BE0}" type="parTrans" cxnId="{4BDBA843-727C-4F67-ACD1-FAE5F20B70BA}">
      <dgm:prSet/>
      <dgm:spPr/>
      <dgm:t>
        <a:bodyPr/>
        <a:lstStyle/>
        <a:p>
          <a:endParaRPr lang="en-US"/>
        </a:p>
      </dgm:t>
    </dgm:pt>
    <dgm:pt modelId="{92845A28-A1B7-44A3-92B9-45BA3314355B}" type="sibTrans" cxnId="{4BDBA843-727C-4F67-ACD1-FAE5F20B70BA}">
      <dgm:prSet/>
      <dgm:spPr/>
      <dgm:t>
        <a:bodyPr/>
        <a:lstStyle/>
        <a:p>
          <a:endParaRPr lang="en-US"/>
        </a:p>
      </dgm:t>
    </dgm:pt>
    <dgm:pt modelId="{08363308-A644-4208-A550-DC914F38721B}">
      <dgm:prSet/>
      <dgm:spPr/>
      <dgm:t>
        <a:bodyPr/>
        <a:lstStyle/>
        <a:p>
          <a:r>
            <a:rPr lang="en-US" dirty="0" err="1"/>
            <a:t>Hollbwysig</a:t>
          </a:r>
          <a:r>
            <a:rPr lang="en-US" dirty="0"/>
            <a:t> </a:t>
          </a:r>
          <a:r>
            <a:rPr lang="en-US" dirty="0" err="1"/>
            <a:t>cael</a:t>
          </a:r>
          <a:r>
            <a:rPr lang="en-US" dirty="0"/>
            <a:t> </a:t>
          </a:r>
          <a:r>
            <a:rPr lang="en-US" dirty="0" err="1"/>
            <a:t>cydlynydd</a:t>
          </a:r>
          <a:r>
            <a:rPr lang="en-US" dirty="0"/>
            <a:t> </a:t>
          </a:r>
          <a:r>
            <a:rPr lang="en-US" dirty="0" err="1"/>
            <a:t>awyddus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ddatblygu’r</a:t>
          </a:r>
          <a:r>
            <a:rPr lang="en-US" dirty="0"/>
            <a:t> system a </a:t>
          </a:r>
          <a:r>
            <a:rPr lang="en-US" dirty="0" err="1"/>
            <a:t>hyfforddi</a:t>
          </a:r>
          <a:r>
            <a:rPr lang="en-US" dirty="0"/>
            <a:t> staff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ddatblygu’n</a:t>
          </a:r>
          <a:r>
            <a:rPr lang="en-US" dirty="0"/>
            <a:t> </a:t>
          </a:r>
          <a:r>
            <a:rPr lang="en-US" dirty="0" err="1"/>
            <a:t>broffesiynol</a:t>
          </a:r>
          <a:r>
            <a:rPr lang="en-US" dirty="0"/>
            <a:t>- </a:t>
          </a:r>
          <a:r>
            <a:rPr lang="en-US" dirty="0" err="1"/>
            <a:t>Safonau</a:t>
          </a:r>
          <a:r>
            <a:rPr lang="en-US" dirty="0"/>
            <a:t> </a:t>
          </a:r>
          <a:r>
            <a:rPr lang="en-US" dirty="0" err="1"/>
            <a:t>Proffesiynol</a:t>
          </a:r>
          <a:r>
            <a:rPr lang="en-US" dirty="0"/>
            <a:t>- </a:t>
          </a:r>
          <a:r>
            <a:rPr lang="en-US" dirty="0" err="1"/>
            <a:t>arweinyddiaeth</a:t>
          </a:r>
          <a:r>
            <a:rPr lang="en-US" dirty="0"/>
            <a:t>, (</a:t>
          </a:r>
          <a:r>
            <a:rPr lang="en-US" dirty="0" err="1"/>
            <a:t>Llywodraeth</a:t>
          </a:r>
          <a:r>
            <a:rPr lang="en-US" dirty="0"/>
            <a:t> Cymru, </a:t>
          </a:r>
          <a:r>
            <a:rPr lang="en-US" dirty="0" err="1"/>
            <a:t>d.d</a:t>
          </a:r>
          <a:r>
            <a:rPr lang="en-US" dirty="0"/>
            <a:t>)</a:t>
          </a:r>
        </a:p>
      </dgm:t>
    </dgm:pt>
    <dgm:pt modelId="{88E57EB4-927E-43B8-A075-F902C9C48B76}" type="parTrans" cxnId="{9BC77DFE-363D-4FC9-9C17-BF95D4D0185B}">
      <dgm:prSet/>
      <dgm:spPr/>
      <dgm:t>
        <a:bodyPr/>
        <a:lstStyle/>
        <a:p>
          <a:endParaRPr lang="en-US"/>
        </a:p>
      </dgm:t>
    </dgm:pt>
    <dgm:pt modelId="{136FB490-7BAC-4426-8737-9DC17806A0C8}" type="sibTrans" cxnId="{9BC77DFE-363D-4FC9-9C17-BF95D4D0185B}">
      <dgm:prSet/>
      <dgm:spPr/>
      <dgm:t>
        <a:bodyPr/>
        <a:lstStyle/>
        <a:p>
          <a:endParaRPr lang="en-US"/>
        </a:p>
      </dgm:t>
    </dgm:pt>
    <dgm:pt modelId="{89796489-914D-4B36-B342-C836685EB29D}">
      <dgm:prSet/>
      <dgm:spPr/>
      <dgm:t>
        <a:bodyPr/>
        <a:lstStyle/>
        <a:p>
          <a:r>
            <a:rPr lang="en-US"/>
            <a:t>Fframweithiau sgiliau trawsgwricwlaidd- cydlynydd yn sicrhau fod mathemateg yn cael ei ddefnyddio’n drawsgwricwlaidd- datblygu o fewn y cwricwlwm, (Llywodraeth Cymru, 2022).</a:t>
          </a:r>
        </a:p>
      </dgm:t>
    </dgm:pt>
    <dgm:pt modelId="{3DBC82DA-8E98-43DE-A90E-76EA30D22F48}" type="parTrans" cxnId="{F37C441C-225E-4E98-B5BB-C922629CB018}">
      <dgm:prSet/>
      <dgm:spPr/>
      <dgm:t>
        <a:bodyPr/>
        <a:lstStyle/>
        <a:p>
          <a:endParaRPr lang="en-US"/>
        </a:p>
      </dgm:t>
    </dgm:pt>
    <dgm:pt modelId="{70CD023C-CE21-47D2-8A3B-7460FCDBF9D0}" type="sibTrans" cxnId="{F37C441C-225E-4E98-B5BB-C922629CB018}">
      <dgm:prSet/>
      <dgm:spPr/>
      <dgm:t>
        <a:bodyPr/>
        <a:lstStyle/>
        <a:p>
          <a:endParaRPr lang="en-US"/>
        </a:p>
      </dgm:t>
    </dgm:pt>
    <dgm:pt modelId="{603DAC6A-0D0A-4744-A17C-E041CBDCFB8A}">
      <dgm:prSet/>
      <dgm:spPr/>
      <dgm:t>
        <a:bodyPr/>
        <a:lstStyle/>
        <a:p>
          <a:r>
            <a:rPr lang="en-US"/>
            <a:t>Asesu, tracio a monitro- Wiliam a Black (1998)- asesu yn allweddol i sicrhau cynnydd, (Jones, 2022). Cydlynydd yn asesu’n gyson, gwybod pa elfennau o’r faes dysgu sydd angen mwy o sylw.</a:t>
          </a:r>
        </a:p>
      </dgm:t>
    </dgm:pt>
    <dgm:pt modelId="{A79FBA0E-6589-4CE7-98C1-5D6F1F7F573F}" type="parTrans" cxnId="{5C836B63-F3CF-4D1C-B1D2-D7FCAD505D37}">
      <dgm:prSet/>
      <dgm:spPr/>
      <dgm:t>
        <a:bodyPr/>
        <a:lstStyle/>
        <a:p>
          <a:endParaRPr lang="en-US"/>
        </a:p>
      </dgm:t>
    </dgm:pt>
    <dgm:pt modelId="{123B0C2A-F636-4C9E-849E-9165A3BAFB40}" type="sibTrans" cxnId="{5C836B63-F3CF-4D1C-B1D2-D7FCAD505D37}">
      <dgm:prSet/>
      <dgm:spPr/>
      <dgm:t>
        <a:bodyPr/>
        <a:lstStyle/>
        <a:p>
          <a:endParaRPr lang="en-US"/>
        </a:p>
      </dgm:t>
    </dgm:pt>
    <dgm:pt modelId="{9D117571-BB72-467A-B921-C11C54993534}">
      <dgm:prSet/>
      <dgm:spPr/>
      <dgm:t>
        <a:bodyPr/>
        <a:lstStyle/>
        <a:p>
          <a:r>
            <a:rPr lang="en-US" dirty="0" err="1"/>
            <a:t>Prif</a:t>
          </a:r>
          <a:r>
            <a:rPr lang="en-US" dirty="0"/>
            <a:t> </a:t>
          </a:r>
          <a:r>
            <a:rPr lang="en-US" dirty="0" err="1"/>
            <a:t>rôl</a:t>
          </a:r>
          <a:r>
            <a:rPr lang="en-US" dirty="0"/>
            <a:t> </a:t>
          </a:r>
          <a:r>
            <a:rPr lang="en-US" dirty="0" err="1"/>
            <a:t>yw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gefnogi</a:t>
          </a:r>
          <a:r>
            <a:rPr lang="en-US" dirty="0"/>
            <a:t> </a:t>
          </a:r>
          <a:r>
            <a:rPr lang="en-US" dirty="0" err="1"/>
            <a:t>pawb</a:t>
          </a:r>
          <a:r>
            <a:rPr lang="en-US" dirty="0"/>
            <a:t> (</a:t>
          </a:r>
          <a:r>
            <a:rPr lang="en-US" dirty="0" err="1"/>
            <a:t>athrawon</a:t>
          </a:r>
          <a:r>
            <a:rPr lang="en-US" dirty="0"/>
            <a:t> a plant)- </a:t>
          </a:r>
          <a:r>
            <a:rPr lang="en-US" dirty="0" err="1"/>
            <a:t>gwelais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chydlynydd</a:t>
          </a:r>
          <a:r>
            <a:rPr lang="en-US" dirty="0"/>
            <a:t> </a:t>
          </a:r>
          <a:r>
            <a:rPr lang="en-US" dirty="0" err="1"/>
            <a:t>roedd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barod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gefnogi</a:t>
          </a:r>
          <a:r>
            <a:rPr lang="en-US" dirty="0"/>
            <a:t> </a:t>
          </a:r>
          <a:r>
            <a:rPr lang="en-US" dirty="0" err="1"/>
            <a:t>ar</a:t>
          </a:r>
          <a:r>
            <a:rPr lang="en-US" dirty="0"/>
            <a:t> </a:t>
          </a:r>
          <a:r>
            <a:rPr lang="en-US" dirty="0" err="1"/>
            <a:t>unrhyw</a:t>
          </a:r>
          <a:r>
            <a:rPr lang="en-US" dirty="0"/>
            <a:t> </a:t>
          </a:r>
          <a:r>
            <a:rPr lang="en-US" dirty="0" err="1"/>
            <a:t>adeg</a:t>
          </a:r>
          <a:endParaRPr lang="en-US" dirty="0"/>
        </a:p>
      </dgm:t>
    </dgm:pt>
    <dgm:pt modelId="{DC8CFD9D-B908-45C6-921B-306AD1E5E4F9}" type="parTrans" cxnId="{58CE9656-A325-4AA0-B569-4DDF2C450542}">
      <dgm:prSet/>
      <dgm:spPr/>
      <dgm:t>
        <a:bodyPr/>
        <a:lstStyle/>
        <a:p>
          <a:endParaRPr lang="en-US"/>
        </a:p>
      </dgm:t>
    </dgm:pt>
    <dgm:pt modelId="{D27AEF79-8BD5-415A-908C-E52272D6DC6E}" type="sibTrans" cxnId="{58CE9656-A325-4AA0-B569-4DDF2C450542}">
      <dgm:prSet/>
      <dgm:spPr/>
      <dgm:t>
        <a:bodyPr/>
        <a:lstStyle/>
        <a:p>
          <a:endParaRPr lang="en-US"/>
        </a:p>
      </dgm:t>
    </dgm:pt>
    <dgm:pt modelId="{385DAB91-47DC-2B47-8653-CF4B49EDDE7C}" type="pres">
      <dgm:prSet presAssocID="{0D036B18-6012-4F25-A7F9-D879EA801292}" presName="diagram" presStyleCnt="0">
        <dgm:presLayoutVars>
          <dgm:dir/>
          <dgm:resizeHandles val="exact"/>
        </dgm:presLayoutVars>
      </dgm:prSet>
      <dgm:spPr/>
    </dgm:pt>
    <dgm:pt modelId="{687C4BBE-2A27-0C45-9FBA-B8D463DD76BE}" type="pres">
      <dgm:prSet presAssocID="{ED1F41E8-31FA-42FB-9716-62A6E53E9A4D}" presName="node" presStyleLbl="node1" presStyleIdx="0" presStyleCnt="6">
        <dgm:presLayoutVars>
          <dgm:bulletEnabled val="1"/>
        </dgm:presLayoutVars>
      </dgm:prSet>
      <dgm:spPr/>
    </dgm:pt>
    <dgm:pt modelId="{F08AAADF-15C8-9848-ADE9-24DA42458D25}" type="pres">
      <dgm:prSet presAssocID="{BFAB7348-9B57-4B2B-A98B-F67C33BAEC9A}" presName="sibTrans" presStyleCnt="0"/>
      <dgm:spPr/>
    </dgm:pt>
    <dgm:pt modelId="{537A8F2F-A249-2E4A-B4CD-6018FEB5D694}" type="pres">
      <dgm:prSet presAssocID="{B95D7E6F-82C0-424E-BCB3-07976A8DD329}" presName="node" presStyleLbl="node1" presStyleIdx="1" presStyleCnt="6">
        <dgm:presLayoutVars>
          <dgm:bulletEnabled val="1"/>
        </dgm:presLayoutVars>
      </dgm:prSet>
      <dgm:spPr/>
    </dgm:pt>
    <dgm:pt modelId="{4E2B80BA-480C-E74B-B6C2-02392E284BEE}" type="pres">
      <dgm:prSet presAssocID="{92845A28-A1B7-44A3-92B9-45BA3314355B}" presName="sibTrans" presStyleCnt="0"/>
      <dgm:spPr/>
    </dgm:pt>
    <dgm:pt modelId="{80F73D31-379D-4A4F-9038-ABED83C56BC4}" type="pres">
      <dgm:prSet presAssocID="{08363308-A644-4208-A550-DC914F38721B}" presName="node" presStyleLbl="node1" presStyleIdx="2" presStyleCnt="6">
        <dgm:presLayoutVars>
          <dgm:bulletEnabled val="1"/>
        </dgm:presLayoutVars>
      </dgm:prSet>
      <dgm:spPr/>
    </dgm:pt>
    <dgm:pt modelId="{9F7E6179-DA9C-784F-8B4C-917F6A47D8B1}" type="pres">
      <dgm:prSet presAssocID="{136FB490-7BAC-4426-8737-9DC17806A0C8}" presName="sibTrans" presStyleCnt="0"/>
      <dgm:spPr/>
    </dgm:pt>
    <dgm:pt modelId="{1E22841E-D176-3046-A2C7-B5F6E48A48D8}" type="pres">
      <dgm:prSet presAssocID="{89796489-914D-4B36-B342-C836685EB29D}" presName="node" presStyleLbl="node1" presStyleIdx="3" presStyleCnt="6">
        <dgm:presLayoutVars>
          <dgm:bulletEnabled val="1"/>
        </dgm:presLayoutVars>
      </dgm:prSet>
      <dgm:spPr/>
    </dgm:pt>
    <dgm:pt modelId="{A80648C2-0E86-6044-B1F3-35AD127D6450}" type="pres">
      <dgm:prSet presAssocID="{70CD023C-CE21-47D2-8A3B-7460FCDBF9D0}" presName="sibTrans" presStyleCnt="0"/>
      <dgm:spPr/>
    </dgm:pt>
    <dgm:pt modelId="{001F77E8-4C03-E64F-8A67-BE6E41D06D79}" type="pres">
      <dgm:prSet presAssocID="{603DAC6A-0D0A-4744-A17C-E041CBDCFB8A}" presName="node" presStyleLbl="node1" presStyleIdx="4" presStyleCnt="6">
        <dgm:presLayoutVars>
          <dgm:bulletEnabled val="1"/>
        </dgm:presLayoutVars>
      </dgm:prSet>
      <dgm:spPr/>
    </dgm:pt>
    <dgm:pt modelId="{B80CD738-1A07-6D40-9AB5-F52651352AAB}" type="pres">
      <dgm:prSet presAssocID="{123B0C2A-F636-4C9E-849E-9165A3BAFB40}" presName="sibTrans" presStyleCnt="0"/>
      <dgm:spPr/>
    </dgm:pt>
    <dgm:pt modelId="{BE13371D-DA1E-8D48-AB50-6B136A8980D2}" type="pres">
      <dgm:prSet presAssocID="{9D117571-BB72-467A-B921-C11C54993534}" presName="node" presStyleLbl="node1" presStyleIdx="5" presStyleCnt="6">
        <dgm:presLayoutVars>
          <dgm:bulletEnabled val="1"/>
        </dgm:presLayoutVars>
      </dgm:prSet>
      <dgm:spPr/>
    </dgm:pt>
  </dgm:ptLst>
  <dgm:cxnLst>
    <dgm:cxn modelId="{47F64E02-5887-4B4D-A67F-3A3F222A5D2D}" type="presOf" srcId="{9D117571-BB72-467A-B921-C11C54993534}" destId="{BE13371D-DA1E-8D48-AB50-6B136A8980D2}" srcOrd="0" destOrd="0" presId="urn:microsoft.com/office/officeart/2005/8/layout/default"/>
    <dgm:cxn modelId="{F37C441C-225E-4E98-B5BB-C922629CB018}" srcId="{0D036B18-6012-4F25-A7F9-D879EA801292}" destId="{89796489-914D-4B36-B342-C836685EB29D}" srcOrd="3" destOrd="0" parTransId="{3DBC82DA-8E98-43DE-A90E-76EA30D22F48}" sibTransId="{70CD023C-CE21-47D2-8A3B-7460FCDBF9D0}"/>
    <dgm:cxn modelId="{830AF93D-D1EB-A949-920F-E3FA8F235340}" type="presOf" srcId="{B95D7E6F-82C0-424E-BCB3-07976A8DD329}" destId="{537A8F2F-A249-2E4A-B4CD-6018FEB5D694}" srcOrd="0" destOrd="0" presId="urn:microsoft.com/office/officeart/2005/8/layout/default"/>
    <dgm:cxn modelId="{4BDBA843-727C-4F67-ACD1-FAE5F20B70BA}" srcId="{0D036B18-6012-4F25-A7F9-D879EA801292}" destId="{B95D7E6F-82C0-424E-BCB3-07976A8DD329}" srcOrd="1" destOrd="0" parTransId="{5D39E5ED-F1FD-40E2-8B3A-232481D39BE0}" sibTransId="{92845A28-A1B7-44A3-92B9-45BA3314355B}"/>
    <dgm:cxn modelId="{A3604C4D-D254-D643-AC53-8AF3C67B9A06}" type="presOf" srcId="{08363308-A644-4208-A550-DC914F38721B}" destId="{80F73D31-379D-4A4F-9038-ABED83C56BC4}" srcOrd="0" destOrd="0" presId="urn:microsoft.com/office/officeart/2005/8/layout/default"/>
    <dgm:cxn modelId="{58CE9656-A325-4AA0-B569-4DDF2C450542}" srcId="{0D036B18-6012-4F25-A7F9-D879EA801292}" destId="{9D117571-BB72-467A-B921-C11C54993534}" srcOrd="5" destOrd="0" parTransId="{DC8CFD9D-B908-45C6-921B-306AD1E5E4F9}" sibTransId="{D27AEF79-8BD5-415A-908C-E52272D6DC6E}"/>
    <dgm:cxn modelId="{F6CCBC62-50AC-274C-9611-E205F68A4877}" type="presOf" srcId="{ED1F41E8-31FA-42FB-9716-62A6E53E9A4D}" destId="{687C4BBE-2A27-0C45-9FBA-B8D463DD76BE}" srcOrd="0" destOrd="0" presId="urn:microsoft.com/office/officeart/2005/8/layout/default"/>
    <dgm:cxn modelId="{5C836B63-F3CF-4D1C-B1D2-D7FCAD505D37}" srcId="{0D036B18-6012-4F25-A7F9-D879EA801292}" destId="{603DAC6A-0D0A-4744-A17C-E041CBDCFB8A}" srcOrd="4" destOrd="0" parTransId="{A79FBA0E-6589-4CE7-98C1-5D6F1F7F573F}" sibTransId="{123B0C2A-F636-4C9E-849E-9165A3BAFB40}"/>
    <dgm:cxn modelId="{F03A2969-B127-FA4D-88EC-4C0A41F8C953}" type="presOf" srcId="{89796489-914D-4B36-B342-C836685EB29D}" destId="{1E22841E-D176-3046-A2C7-B5F6E48A48D8}" srcOrd="0" destOrd="0" presId="urn:microsoft.com/office/officeart/2005/8/layout/default"/>
    <dgm:cxn modelId="{9A49377F-8E22-694C-BC63-13BF040C30E2}" type="presOf" srcId="{603DAC6A-0D0A-4744-A17C-E041CBDCFB8A}" destId="{001F77E8-4C03-E64F-8A67-BE6E41D06D79}" srcOrd="0" destOrd="0" presId="urn:microsoft.com/office/officeart/2005/8/layout/default"/>
    <dgm:cxn modelId="{E24C717F-43E9-434D-A01C-677FDF5149DE}" type="presOf" srcId="{0D036B18-6012-4F25-A7F9-D879EA801292}" destId="{385DAB91-47DC-2B47-8653-CF4B49EDDE7C}" srcOrd="0" destOrd="0" presId="urn:microsoft.com/office/officeart/2005/8/layout/default"/>
    <dgm:cxn modelId="{15F99D9D-3242-44E8-A4E5-49F383C8AC0B}" srcId="{0D036B18-6012-4F25-A7F9-D879EA801292}" destId="{ED1F41E8-31FA-42FB-9716-62A6E53E9A4D}" srcOrd="0" destOrd="0" parTransId="{B2E42105-6015-4283-B098-94CE55AE2BEF}" sibTransId="{BFAB7348-9B57-4B2B-A98B-F67C33BAEC9A}"/>
    <dgm:cxn modelId="{9BC77DFE-363D-4FC9-9C17-BF95D4D0185B}" srcId="{0D036B18-6012-4F25-A7F9-D879EA801292}" destId="{08363308-A644-4208-A550-DC914F38721B}" srcOrd="2" destOrd="0" parTransId="{88E57EB4-927E-43B8-A075-F902C9C48B76}" sibTransId="{136FB490-7BAC-4426-8737-9DC17806A0C8}"/>
    <dgm:cxn modelId="{121AB713-E5B2-6B40-A5AA-CC44A59D771E}" type="presParOf" srcId="{385DAB91-47DC-2B47-8653-CF4B49EDDE7C}" destId="{687C4BBE-2A27-0C45-9FBA-B8D463DD76BE}" srcOrd="0" destOrd="0" presId="urn:microsoft.com/office/officeart/2005/8/layout/default"/>
    <dgm:cxn modelId="{B22BC399-7962-F84D-A0C1-0A2886D6D900}" type="presParOf" srcId="{385DAB91-47DC-2B47-8653-CF4B49EDDE7C}" destId="{F08AAADF-15C8-9848-ADE9-24DA42458D25}" srcOrd="1" destOrd="0" presId="urn:microsoft.com/office/officeart/2005/8/layout/default"/>
    <dgm:cxn modelId="{E9C60979-DBF1-504A-A7FD-342DB3D1C67C}" type="presParOf" srcId="{385DAB91-47DC-2B47-8653-CF4B49EDDE7C}" destId="{537A8F2F-A249-2E4A-B4CD-6018FEB5D694}" srcOrd="2" destOrd="0" presId="urn:microsoft.com/office/officeart/2005/8/layout/default"/>
    <dgm:cxn modelId="{B5DEC433-6475-4E41-B44B-51CBBDEAD705}" type="presParOf" srcId="{385DAB91-47DC-2B47-8653-CF4B49EDDE7C}" destId="{4E2B80BA-480C-E74B-B6C2-02392E284BEE}" srcOrd="3" destOrd="0" presId="urn:microsoft.com/office/officeart/2005/8/layout/default"/>
    <dgm:cxn modelId="{8D6E39F8-0801-0E41-A55C-D88D471881F0}" type="presParOf" srcId="{385DAB91-47DC-2B47-8653-CF4B49EDDE7C}" destId="{80F73D31-379D-4A4F-9038-ABED83C56BC4}" srcOrd="4" destOrd="0" presId="urn:microsoft.com/office/officeart/2005/8/layout/default"/>
    <dgm:cxn modelId="{FDD9BF08-161D-EB43-A66D-0CBCBD86CB0A}" type="presParOf" srcId="{385DAB91-47DC-2B47-8653-CF4B49EDDE7C}" destId="{9F7E6179-DA9C-784F-8B4C-917F6A47D8B1}" srcOrd="5" destOrd="0" presId="urn:microsoft.com/office/officeart/2005/8/layout/default"/>
    <dgm:cxn modelId="{43BE56B7-0AD2-F047-B664-02486B1B621D}" type="presParOf" srcId="{385DAB91-47DC-2B47-8653-CF4B49EDDE7C}" destId="{1E22841E-D176-3046-A2C7-B5F6E48A48D8}" srcOrd="6" destOrd="0" presId="urn:microsoft.com/office/officeart/2005/8/layout/default"/>
    <dgm:cxn modelId="{0D41F8EF-8C6B-8346-8FDB-DD1EFBB6302A}" type="presParOf" srcId="{385DAB91-47DC-2B47-8653-CF4B49EDDE7C}" destId="{A80648C2-0E86-6044-B1F3-35AD127D6450}" srcOrd="7" destOrd="0" presId="urn:microsoft.com/office/officeart/2005/8/layout/default"/>
    <dgm:cxn modelId="{46F35B1E-1BD9-D343-9CAB-7E6A0563A186}" type="presParOf" srcId="{385DAB91-47DC-2B47-8653-CF4B49EDDE7C}" destId="{001F77E8-4C03-E64F-8A67-BE6E41D06D79}" srcOrd="8" destOrd="0" presId="urn:microsoft.com/office/officeart/2005/8/layout/default"/>
    <dgm:cxn modelId="{BB3C4FCA-D223-B341-84A8-B3A0AB3AA1EF}" type="presParOf" srcId="{385DAB91-47DC-2B47-8653-CF4B49EDDE7C}" destId="{B80CD738-1A07-6D40-9AB5-F52651352AAB}" srcOrd="9" destOrd="0" presId="urn:microsoft.com/office/officeart/2005/8/layout/default"/>
    <dgm:cxn modelId="{6E40D70E-9F61-D247-92EF-719BC4A02165}" type="presParOf" srcId="{385DAB91-47DC-2B47-8653-CF4B49EDDE7C}" destId="{BE13371D-DA1E-8D48-AB50-6B136A8980D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7CC548-5585-A345-89A3-2CE250C5696C}">
      <dsp:nvSpPr>
        <dsp:cNvPr id="0" name=""/>
        <dsp:cNvSpPr/>
      </dsp:nvSpPr>
      <dsp:spPr>
        <a:xfrm>
          <a:off x="0" y="139448"/>
          <a:ext cx="6479357" cy="11272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/>
            <a:t>Ymgysylltiad</a:t>
          </a:r>
          <a:r>
            <a:rPr lang="en-US" sz="1600" kern="1200" dirty="0"/>
            <a:t> </a:t>
          </a:r>
          <a:r>
            <a:rPr lang="en-US" sz="1600" kern="1200" dirty="0" err="1"/>
            <a:t>rhieni</a:t>
          </a:r>
          <a:r>
            <a:rPr lang="en-US" sz="1600" kern="1200" dirty="0"/>
            <a:t> </a:t>
          </a: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hollbwysig</a:t>
          </a:r>
          <a:r>
            <a:rPr lang="en-US" sz="1600" kern="1200" dirty="0"/>
            <a:t> </a:t>
          </a: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Ysgolion</a:t>
          </a:r>
          <a:r>
            <a:rPr lang="en-US" sz="1600" kern="1200" dirty="0"/>
            <a:t> Bro- </a:t>
          </a:r>
          <a:r>
            <a:rPr lang="en-US" sz="1600" kern="1200" dirty="0" err="1"/>
            <a:t>creu</a:t>
          </a:r>
          <a:r>
            <a:rPr lang="en-US" sz="1600" kern="1200" dirty="0"/>
            <a:t> </a:t>
          </a:r>
          <a:r>
            <a:rPr lang="en-US" sz="1600" kern="1200" dirty="0" err="1"/>
            <a:t>amgylchedd</a:t>
          </a:r>
          <a:r>
            <a:rPr lang="en-US" sz="1600" kern="1200" dirty="0"/>
            <a:t> </a:t>
          </a:r>
          <a:r>
            <a:rPr lang="en-US" sz="1600" kern="1200" dirty="0" err="1"/>
            <a:t>dysgu</a:t>
          </a:r>
          <a:r>
            <a:rPr lang="en-US" sz="1600" kern="1200" dirty="0"/>
            <a:t> </a:t>
          </a:r>
          <a:r>
            <a:rPr lang="en-US" sz="1600" kern="1200" dirty="0" err="1"/>
            <a:t>positif</a:t>
          </a:r>
          <a:r>
            <a:rPr lang="en-US" sz="1600" kern="1200" dirty="0"/>
            <a:t> </a:t>
          </a:r>
          <a:r>
            <a:rPr lang="en-US" sz="1600" kern="1200" dirty="0" err="1"/>
            <a:t>i</a:t>
          </a:r>
          <a:r>
            <a:rPr lang="en-US" sz="1600" kern="1200" dirty="0"/>
            <a:t> </a:t>
          </a:r>
          <a:r>
            <a:rPr lang="en-US" sz="1600" kern="1200" dirty="0" err="1"/>
            <a:t>blant</a:t>
          </a:r>
          <a:r>
            <a:rPr lang="en-US" sz="1600" kern="1200" dirty="0"/>
            <a:t> </a:t>
          </a:r>
          <a:r>
            <a:rPr lang="en-US" sz="1600" kern="1200" dirty="0" err="1"/>
            <a:t>yn</a:t>
          </a:r>
          <a:r>
            <a:rPr lang="en-US" sz="1600" kern="1200" dirty="0"/>
            <a:t> y </a:t>
          </a:r>
          <a:r>
            <a:rPr lang="en-US" sz="1600" kern="1200" dirty="0" err="1"/>
            <a:t>cartref</a:t>
          </a:r>
          <a:r>
            <a:rPr lang="en-US" sz="1600" kern="1200" dirty="0"/>
            <a:t> ac o </a:t>
          </a:r>
          <a:r>
            <a:rPr lang="en-US" sz="1600" kern="1200" dirty="0" err="1"/>
            <a:t>fewn</a:t>
          </a:r>
          <a:r>
            <a:rPr lang="en-US" sz="1600" kern="1200" dirty="0"/>
            <a:t> y </a:t>
          </a:r>
          <a:r>
            <a:rPr lang="en-US" sz="1600" kern="1200" dirty="0" err="1"/>
            <a:t>dosbarth</a:t>
          </a:r>
          <a:r>
            <a:rPr lang="en-US" sz="1600" kern="1200" dirty="0"/>
            <a:t>, (</a:t>
          </a:r>
          <a:r>
            <a:rPr lang="en-US" sz="1600" kern="1200" dirty="0" err="1"/>
            <a:t>Llywodraeth</a:t>
          </a:r>
          <a:r>
            <a:rPr lang="en-US" sz="1600" kern="1200" dirty="0"/>
            <a:t> Cymru, 2025). </a:t>
          </a:r>
        </a:p>
      </dsp:txBody>
      <dsp:txXfrm>
        <a:off x="55030" y="194478"/>
        <a:ext cx="6369297" cy="1017235"/>
      </dsp:txXfrm>
    </dsp:sp>
    <dsp:sp modelId="{DBBAD115-D230-894E-9375-7124F1A93159}">
      <dsp:nvSpPr>
        <dsp:cNvPr id="0" name=""/>
        <dsp:cNvSpPr/>
      </dsp:nvSpPr>
      <dsp:spPr>
        <a:xfrm>
          <a:off x="0" y="1312823"/>
          <a:ext cx="6479357" cy="1127295"/>
        </a:xfrm>
        <a:prstGeom prst="roundRect">
          <a:avLst/>
        </a:prstGeom>
        <a:solidFill>
          <a:schemeClr val="accent5">
            <a:hueOff val="3003598"/>
            <a:satOff val="-7513"/>
            <a:lumOff val="-81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Bronfenbrenner (1979)- </a:t>
          </a:r>
          <a:r>
            <a:rPr lang="en-US" sz="1600" kern="1200" dirty="0" err="1"/>
            <a:t>rhieni</a:t>
          </a:r>
          <a:r>
            <a:rPr lang="en-US" sz="1600" kern="1200" dirty="0"/>
            <a:t> </a:t>
          </a:r>
          <a:r>
            <a:rPr lang="en-US" sz="1600" kern="1200" dirty="0" err="1"/>
            <a:t>a’r</a:t>
          </a:r>
          <a:r>
            <a:rPr lang="en-US" sz="1600" kern="1200" dirty="0"/>
            <a:t> </a:t>
          </a:r>
          <a:r>
            <a:rPr lang="en-US" sz="1600" kern="1200" dirty="0" err="1"/>
            <a:t>ysgol</a:t>
          </a:r>
          <a:r>
            <a:rPr lang="en-US" sz="1600" kern="1200" dirty="0"/>
            <a:t> </a:t>
          </a:r>
          <a:r>
            <a:rPr lang="en-US" sz="1600" kern="1200" dirty="0" err="1"/>
            <a:t>mewn</a:t>
          </a:r>
          <a:r>
            <a:rPr lang="en-US" sz="1600" kern="1200" dirty="0"/>
            <a:t> y system </a:t>
          </a:r>
          <a:r>
            <a:rPr lang="en-US" sz="1600" kern="1200" dirty="0" err="1"/>
            <a:t>ficro</a:t>
          </a:r>
          <a:r>
            <a:rPr lang="en-US" sz="1600" kern="1200" dirty="0"/>
            <a:t>- </a:t>
          </a:r>
          <a:r>
            <a:rPr lang="en-US" sz="1600" kern="1200" dirty="0" err="1"/>
            <a:t>perthynas</a:t>
          </a:r>
          <a:r>
            <a:rPr lang="en-US" sz="1600" kern="1200" dirty="0"/>
            <a:t> </a:t>
          </a:r>
          <a:r>
            <a:rPr lang="en-US" sz="1600" kern="1200" dirty="0" err="1"/>
            <a:t>cryf</a:t>
          </a:r>
          <a:r>
            <a:rPr lang="en-US" sz="1600" kern="1200" dirty="0"/>
            <a:t> </a:t>
          </a:r>
          <a:r>
            <a:rPr lang="en-US" sz="1600" kern="1200" dirty="0" err="1"/>
            <a:t>hyn</a:t>
          </a:r>
          <a:r>
            <a:rPr lang="en-US" sz="1600" kern="1200" dirty="0"/>
            <a:t> </a:t>
          </a: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allweddol</a:t>
          </a:r>
          <a:r>
            <a:rPr lang="en-US" sz="1600" kern="1200" dirty="0"/>
            <a:t> </a:t>
          </a:r>
          <a:r>
            <a:rPr lang="en-US" sz="1600" kern="1200" dirty="0" err="1"/>
            <a:t>i</a:t>
          </a:r>
          <a:r>
            <a:rPr lang="en-US" sz="1600" kern="1200" dirty="0"/>
            <a:t> </a:t>
          </a:r>
          <a:r>
            <a:rPr lang="en-US" sz="1600" kern="1200" dirty="0" err="1"/>
            <a:t>ddatblygiad</a:t>
          </a:r>
          <a:r>
            <a:rPr lang="en-US" sz="1600" kern="1200" dirty="0"/>
            <a:t> plant, (</a:t>
          </a:r>
          <a:r>
            <a:rPr lang="en-US" sz="1600" kern="1200" dirty="0" err="1"/>
            <a:t>Harkonen</a:t>
          </a:r>
          <a:r>
            <a:rPr lang="en-US" sz="1600" kern="1200" dirty="0"/>
            <a:t>, 2007)</a:t>
          </a:r>
        </a:p>
      </dsp:txBody>
      <dsp:txXfrm>
        <a:off x="55030" y="1367853"/>
        <a:ext cx="6369297" cy="1017235"/>
      </dsp:txXfrm>
    </dsp:sp>
    <dsp:sp modelId="{9136E714-BD1F-9047-A07E-62EE22A369C8}">
      <dsp:nvSpPr>
        <dsp:cNvPr id="0" name=""/>
        <dsp:cNvSpPr/>
      </dsp:nvSpPr>
      <dsp:spPr>
        <a:xfrm>
          <a:off x="0" y="2486199"/>
          <a:ext cx="6479357" cy="1127295"/>
        </a:xfrm>
        <a:prstGeom prst="roundRect">
          <a:avLst/>
        </a:prstGeom>
        <a:solidFill>
          <a:schemeClr val="accent5">
            <a:hueOff val="6007196"/>
            <a:satOff val="-15026"/>
            <a:lumOff val="-163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Epstein (1987)- 6 </a:t>
          </a:r>
          <a:r>
            <a:rPr lang="en-US" sz="1600" kern="1200" dirty="0" err="1"/>
            <a:t>fath</a:t>
          </a:r>
          <a:r>
            <a:rPr lang="en-US" sz="1600" kern="1200" dirty="0"/>
            <a:t> o </a:t>
          </a:r>
          <a:r>
            <a:rPr lang="en-US" sz="1600" kern="1200" dirty="0" err="1"/>
            <a:t>ymglymiad</a:t>
          </a:r>
          <a:r>
            <a:rPr lang="en-US" sz="1600" kern="1200" dirty="0"/>
            <a:t>- </a:t>
          </a:r>
          <a:r>
            <a:rPr lang="en-US" sz="1600" kern="1200" dirty="0" err="1"/>
            <a:t>cynnwys</a:t>
          </a:r>
          <a:r>
            <a:rPr lang="en-US" sz="1600" kern="1200" dirty="0"/>
            <a:t> </a:t>
          </a:r>
          <a:r>
            <a:rPr lang="en-US" sz="1600" kern="1200" dirty="0" err="1"/>
            <a:t>rhieni</a:t>
          </a:r>
          <a:r>
            <a:rPr lang="en-US" sz="1600" kern="1200" dirty="0"/>
            <a:t> </a:t>
          </a:r>
          <a:r>
            <a:rPr lang="en-US" sz="1600" kern="1200" dirty="0" err="1"/>
            <a:t>mewn</a:t>
          </a:r>
          <a:r>
            <a:rPr lang="en-US" sz="1600" kern="1200" dirty="0"/>
            <a:t> </a:t>
          </a:r>
          <a:r>
            <a:rPr lang="en-US" sz="1600" kern="1200" dirty="0" err="1"/>
            <a:t>gweithgareddau</a:t>
          </a:r>
          <a:r>
            <a:rPr lang="en-US" sz="1600" kern="1200" dirty="0"/>
            <a:t> </a:t>
          </a: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yr</a:t>
          </a:r>
          <a:r>
            <a:rPr lang="en-US" sz="1600" kern="1200" dirty="0"/>
            <a:t> </a:t>
          </a:r>
          <a:r>
            <a:rPr lang="en-US" sz="1600" kern="1200" dirty="0" err="1"/>
            <a:t>ysgol</a:t>
          </a:r>
          <a:r>
            <a:rPr lang="en-US" sz="1600" kern="1200" dirty="0"/>
            <a:t>. </a:t>
          </a:r>
          <a:r>
            <a:rPr lang="en-US" sz="1600" kern="1200" dirty="0" err="1"/>
            <a:t>Cyfathrebu</a:t>
          </a:r>
          <a:r>
            <a:rPr lang="en-US" sz="1600" kern="1200" dirty="0"/>
            <a:t> </a:t>
          </a: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allweddol</a:t>
          </a:r>
          <a:r>
            <a:rPr lang="en-US" sz="1600" kern="1200" dirty="0"/>
            <a:t>- </a:t>
          </a:r>
          <a:r>
            <a:rPr lang="en-US" sz="1600" kern="1200" dirty="0" err="1"/>
            <a:t>cynnwys</a:t>
          </a:r>
          <a:r>
            <a:rPr lang="en-US" sz="1600" kern="1200" dirty="0"/>
            <a:t> </a:t>
          </a:r>
          <a:r>
            <a:rPr lang="en-US" sz="1600" kern="1200" dirty="0" err="1"/>
            <a:t>rhieni</a:t>
          </a:r>
          <a:r>
            <a:rPr lang="en-US" sz="1600" kern="1200" dirty="0"/>
            <a:t> </a:t>
          </a:r>
          <a:r>
            <a:rPr lang="en-US" sz="1600" kern="1200" dirty="0" err="1"/>
            <a:t>mewn</a:t>
          </a:r>
          <a:r>
            <a:rPr lang="en-US" sz="1600" kern="1200" dirty="0"/>
            <a:t> </a:t>
          </a:r>
          <a:r>
            <a:rPr lang="en-US" sz="1600" kern="1200" dirty="0" err="1"/>
            <a:t>penderfyniadau</a:t>
          </a:r>
          <a:r>
            <a:rPr lang="en-US" sz="1600" kern="1200" dirty="0"/>
            <a:t>, </a:t>
          </a:r>
          <a:r>
            <a:rPr lang="en-GB" sz="1600" b="0" i="0" kern="1200" dirty="0"/>
            <a:t>(Newman et al., 2019)</a:t>
          </a:r>
          <a:r>
            <a:rPr lang="en-US" sz="1600" kern="1200" dirty="0"/>
            <a:t>. </a:t>
          </a:r>
          <a:r>
            <a:rPr lang="en-US" sz="1600" kern="1200" dirty="0" err="1"/>
            <a:t>Cysylltiad</a:t>
          </a:r>
          <a:r>
            <a:rPr lang="en-US" sz="1600" kern="1200" dirty="0"/>
            <a:t> </a:t>
          </a:r>
          <a:r>
            <a:rPr lang="en-US" sz="1600" kern="1200" dirty="0" err="1"/>
            <a:t>i</a:t>
          </a:r>
          <a:r>
            <a:rPr lang="en-US" sz="1600" kern="1200" dirty="0"/>
            <a:t> </a:t>
          </a:r>
          <a:r>
            <a:rPr lang="en-US" sz="1600" kern="1200" dirty="0" err="1"/>
            <a:t>adroddiad</a:t>
          </a:r>
          <a:r>
            <a:rPr lang="en-US" sz="1600" kern="1200" dirty="0"/>
            <a:t> </a:t>
          </a:r>
          <a:r>
            <a:rPr lang="en-US" sz="1600" kern="1200" dirty="0" err="1"/>
            <a:t>Llywodraeth</a:t>
          </a:r>
          <a:r>
            <a:rPr lang="en-US" sz="1600" kern="1200" dirty="0"/>
            <a:t> Cymru (2025)- </a:t>
          </a:r>
          <a:r>
            <a:rPr lang="en-US" sz="1600" kern="1200" dirty="0" err="1"/>
            <a:t>amgylchedd</a:t>
          </a:r>
          <a:r>
            <a:rPr lang="en-US" sz="1600" kern="1200" dirty="0"/>
            <a:t> </a:t>
          </a:r>
          <a:r>
            <a:rPr lang="en-US" sz="1600" kern="1200" dirty="0" err="1"/>
            <a:t>dysgu</a:t>
          </a:r>
          <a:r>
            <a:rPr lang="en-US" sz="1600" kern="1200" dirty="0"/>
            <a:t> </a:t>
          </a:r>
          <a:r>
            <a:rPr lang="en-US" sz="1600" kern="1200" dirty="0" err="1"/>
            <a:t>cefnogol</a:t>
          </a:r>
          <a:r>
            <a:rPr lang="en-US" sz="1600" kern="1200" dirty="0"/>
            <a:t> </a:t>
          </a:r>
          <a:r>
            <a:rPr lang="en-US" sz="1600" kern="1200" dirty="0" err="1"/>
            <a:t>yn</a:t>
          </a:r>
          <a:r>
            <a:rPr lang="en-US" sz="1600" kern="1200" dirty="0"/>
            <a:t> y </a:t>
          </a:r>
          <a:r>
            <a:rPr lang="en-US" sz="1600" kern="1200" dirty="0" err="1"/>
            <a:t>cartref</a:t>
          </a:r>
          <a:r>
            <a:rPr lang="en-US" sz="1600" kern="1200" dirty="0"/>
            <a:t>. </a:t>
          </a:r>
        </a:p>
      </dsp:txBody>
      <dsp:txXfrm>
        <a:off x="55030" y="2541229"/>
        <a:ext cx="6369297" cy="1017235"/>
      </dsp:txXfrm>
    </dsp:sp>
    <dsp:sp modelId="{95D91263-8169-8A41-965D-1EEA15567CCD}">
      <dsp:nvSpPr>
        <dsp:cNvPr id="0" name=""/>
        <dsp:cNvSpPr/>
      </dsp:nvSpPr>
      <dsp:spPr>
        <a:xfrm>
          <a:off x="0" y="3659574"/>
          <a:ext cx="6479357" cy="1127295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/>
            <a:t>Astudiaeth</a:t>
          </a:r>
          <a:r>
            <a:rPr lang="en-US" sz="1600" kern="1200" dirty="0"/>
            <a:t> </a:t>
          </a:r>
          <a:r>
            <a:rPr lang="en-US" sz="1600" kern="1200" dirty="0" err="1"/>
            <a:t>Achos</a:t>
          </a:r>
          <a:r>
            <a:rPr lang="en-US" sz="1600" kern="1200" dirty="0"/>
            <a:t> </a:t>
          </a:r>
          <a:r>
            <a:rPr lang="en-US" sz="1600" kern="1200" dirty="0" err="1"/>
            <a:t>Estyn</a:t>
          </a:r>
          <a:r>
            <a:rPr lang="en-US" sz="1600" kern="1200" dirty="0"/>
            <a:t> (2020)- </a:t>
          </a:r>
          <a:r>
            <a:rPr lang="en-US" sz="1600" kern="1200" dirty="0" err="1"/>
            <a:t>ymgysylltiad</a:t>
          </a:r>
          <a:r>
            <a:rPr lang="en-US" sz="1600" kern="1200" dirty="0"/>
            <a:t> </a:t>
          </a:r>
          <a:r>
            <a:rPr lang="en-US" sz="1600" kern="1200" dirty="0" err="1"/>
            <a:t>cryf</a:t>
          </a:r>
          <a:r>
            <a:rPr lang="en-US" sz="1600" kern="1200" dirty="0"/>
            <a:t> </a:t>
          </a: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cael</a:t>
          </a:r>
          <a:r>
            <a:rPr lang="en-US" sz="1600" kern="1200" dirty="0"/>
            <a:t> </a:t>
          </a:r>
          <a:r>
            <a:rPr lang="en-US" sz="1600" kern="1200" dirty="0" err="1"/>
            <a:t>effaith</a:t>
          </a:r>
          <a:r>
            <a:rPr lang="en-US" sz="1600" kern="1200" dirty="0"/>
            <a:t> </a:t>
          </a:r>
          <a:r>
            <a:rPr lang="en-US" sz="1600" kern="1200" dirty="0" err="1"/>
            <a:t>positif</a:t>
          </a:r>
          <a:r>
            <a:rPr lang="en-US" sz="1600" kern="1200" dirty="0"/>
            <a:t> </a:t>
          </a:r>
          <a:r>
            <a:rPr lang="en-US" sz="1600" kern="1200" dirty="0" err="1"/>
            <a:t>ar</a:t>
          </a:r>
          <a:r>
            <a:rPr lang="en-US" sz="1600" kern="1200" dirty="0"/>
            <a:t> les a </a:t>
          </a:r>
          <a:r>
            <a:rPr lang="en-US" sz="1600" kern="1200" dirty="0" err="1"/>
            <a:t>chynnydd</a:t>
          </a:r>
          <a:r>
            <a:rPr lang="en-US" sz="1600" kern="1200" dirty="0"/>
            <a:t> plant. </a:t>
          </a:r>
          <a:r>
            <a:rPr lang="en-US" sz="1600" kern="1200" dirty="0" err="1"/>
            <a:t>Wrth</a:t>
          </a:r>
          <a:r>
            <a:rPr lang="en-US" sz="1600" kern="1200" dirty="0"/>
            <a:t> </a:t>
          </a:r>
          <a:r>
            <a:rPr lang="en-US" sz="1600" kern="1200" dirty="0" err="1"/>
            <a:t>ymgysylltu</a:t>
          </a:r>
          <a:r>
            <a:rPr lang="en-US" sz="1600" kern="1200" dirty="0"/>
            <a:t>- </a:t>
          </a:r>
          <a:r>
            <a:rPr lang="en-US" sz="1600" kern="1200" dirty="0" err="1"/>
            <a:t>hyder</a:t>
          </a:r>
          <a:r>
            <a:rPr lang="en-US" sz="1600" kern="1200" dirty="0"/>
            <a:t> </a:t>
          </a:r>
          <a:r>
            <a:rPr lang="en-US" sz="1600" kern="1200" dirty="0" err="1"/>
            <a:t>rhieni</a:t>
          </a:r>
          <a:r>
            <a:rPr lang="en-US" sz="1600" kern="1200" dirty="0"/>
            <a:t> </a:t>
          </a:r>
          <a:r>
            <a:rPr lang="en-US" sz="1600" kern="1200" dirty="0" err="1"/>
            <a:t>i</a:t>
          </a:r>
          <a:r>
            <a:rPr lang="en-US" sz="1600" kern="1200" dirty="0"/>
            <a:t> </a:t>
          </a:r>
          <a:r>
            <a:rPr lang="en-US" sz="1600" kern="1200" dirty="0" err="1"/>
            <a:t>gefnogi</a:t>
          </a:r>
          <a:r>
            <a:rPr lang="en-US" sz="1600" kern="1200" dirty="0"/>
            <a:t> plant </a:t>
          </a:r>
          <a:r>
            <a:rPr lang="en-US" sz="1600" kern="1200" dirty="0" err="1"/>
            <a:t>wedi</a:t>
          </a:r>
          <a:r>
            <a:rPr lang="en-US" sz="1600" kern="1200" dirty="0"/>
            <a:t> </a:t>
          </a:r>
          <a:r>
            <a:rPr lang="en-US" sz="1600" kern="1200" dirty="0" err="1"/>
            <a:t>cynyddu</a:t>
          </a:r>
          <a:r>
            <a:rPr lang="en-US" sz="1600" kern="1200" dirty="0"/>
            <a:t>. </a:t>
          </a:r>
        </a:p>
      </dsp:txBody>
      <dsp:txXfrm>
        <a:off x="55030" y="3714604"/>
        <a:ext cx="6369297" cy="10172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C21CCF-6DF3-414E-87B7-5A4998A8C7C9}">
      <dsp:nvSpPr>
        <dsp:cNvPr id="0" name=""/>
        <dsp:cNvSpPr/>
      </dsp:nvSpPr>
      <dsp:spPr>
        <a:xfrm>
          <a:off x="0" y="693726"/>
          <a:ext cx="7216416" cy="58463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/>
            <a:t>Nifer</a:t>
          </a:r>
          <a:r>
            <a:rPr lang="en-US" sz="1500" kern="1200" dirty="0"/>
            <a:t> o </a:t>
          </a:r>
          <a:r>
            <a:rPr lang="en-US" sz="1500" kern="1200" dirty="0" err="1"/>
            <a:t>oedolion</a:t>
          </a:r>
          <a:r>
            <a:rPr lang="en-US" sz="1500" kern="1200" dirty="0"/>
            <a:t> </a:t>
          </a:r>
          <a:r>
            <a:rPr lang="en-US" sz="1500" kern="1200" dirty="0" err="1"/>
            <a:t>yn</a:t>
          </a:r>
          <a:r>
            <a:rPr lang="en-US" sz="1500" kern="1200" dirty="0"/>
            <a:t> </a:t>
          </a:r>
          <a:r>
            <a:rPr lang="en-US" sz="1500" kern="1200" dirty="0" err="1"/>
            <a:t>cael</a:t>
          </a:r>
          <a:r>
            <a:rPr lang="en-US" sz="1500" kern="1200" dirty="0"/>
            <a:t> </a:t>
          </a:r>
          <a:r>
            <a:rPr lang="en-US" sz="1500" kern="1200" dirty="0" err="1"/>
            <a:t>agwedd</a:t>
          </a:r>
          <a:r>
            <a:rPr lang="en-US" sz="1500" kern="1200" dirty="0"/>
            <a:t> </a:t>
          </a:r>
          <a:r>
            <a:rPr lang="en-US" sz="1500" kern="1200" dirty="0" err="1"/>
            <a:t>negyddol</a:t>
          </a:r>
          <a:r>
            <a:rPr lang="en-US" sz="1500" kern="1200" dirty="0"/>
            <a:t> </a:t>
          </a:r>
          <a:r>
            <a:rPr lang="en-US" sz="1500" kern="1200" dirty="0" err="1"/>
            <a:t>tuag</a:t>
          </a:r>
          <a:r>
            <a:rPr lang="en-US" sz="1500" kern="1200" dirty="0"/>
            <a:t> at </a:t>
          </a:r>
          <a:r>
            <a:rPr lang="en-US" sz="1500" kern="1200" dirty="0" err="1"/>
            <a:t>addysg</a:t>
          </a:r>
          <a:r>
            <a:rPr lang="en-US" sz="1500" kern="1200" dirty="0"/>
            <a:t> a </a:t>
          </a:r>
          <a:r>
            <a:rPr lang="en-US" sz="1500" kern="1200" dirty="0" err="1"/>
            <a:t>mathemateg</a:t>
          </a:r>
          <a:r>
            <a:rPr lang="en-US" sz="1500" kern="1200" dirty="0"/>
            <a:t>.</a:t>
          </a:r>
        </a:p>
      </dsp:txBody>
      <dsp:txXfrm>
        <a:off x="28539" y="722265"/>
        <a:ext cx="7159338" cy="527556"/>
      </dsp:txXfrm>
    </dsp:sp>
    <dsp:sp modelId="{32437D12-21F1-5B4C-AB6F-09A01802625C}">
      <dsp:nvSpPr>
        <dsp:cNvPr id="0" name=""/>
        <dsp:cNvSpPr/>
      </dsp:nvSpPr>
      <dsp:spPr>
        <a:xfrm>
          <a:off x="0" y="1321561"/>
          <a:ext cx="7216416" cy="584634"/>
        </a:xfrm>
        <a:prstGeom prst="roundRect">
          <a:avLst/>
        </a:prstGeom>
        <a:solidFill>
          <a:schemeClr val="accent2">
            <a:hueOff val="1414419"/>
            <a:satOff val="-5328"/>
            <a:lumOff val="4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30% o </a:t>
          </a:r>
          <a:r>
            <a:rPr lang="en-US" sz="1500" kern="1200" dirty="0" err="1"/>
            <a:t>oedolion</a:t>
          </a:r>
          <a:r>
            <a:rPr lang="en-US" sz="1500" kern="1200" dirty="0"/>
            <a:t> </a:t>
          </a:r>
          <a:r>
            <a:rPr lang="en-US" sz="1500" kern="1200" dirty="0" err="1"/>
            <a:t>yn</a:t>
          </a:r>
          <a:r>
            <a:rPr lang="en-US" sz="1500" kern="1200" dirty="0"/>
            <a:t> </a:t>
          </a:r>
          <a:r>
            <a:rPr lang="en-US" sz="1500" kern="1200" dirty="0" err="1"/>
            <a:t>credu</a:t>
          </a:r>
          <a:r>
            <a:rPr lang="en-US" sz="1500" kern="1200" dirty="0"/>
            <a:t> </a:t>
          </a:r>
          <a:r>
            <a:rPr lang="en-US" sz="1500" kern="1200" dirty="0" err="1"/>
            <a:t>fod</a:t>
          </a:r>
          <a:r>
            <a:rPr lang="en-US" sz="1500" kern="1200" dirty="0"/>
            <a:t> </a:t>
          </a:r>
          <a:r>
            <a:rPr lang="en-US" sz="1500" kern="1200" dirty="0" err="1"/>
            <a:t>mathemateg</a:t>
          </a:r>
          <a:r>
            <a:rPr lang="en-US" sz="1500" kern="1200" dirty="0"/>
            <a:t> </a:t>
          </a:r>
          <a:r>
            <a:rPr lang="en-US" sz="1500" kern="1200" dirty="0" err="1"/>
            <a:t>yn</a:t>
          </a:r>
          <a:r>
            <a:rPr lang="en-US" sz="1500" kern="1200" dirty="0"/>
            <a:t> </a:t>
          </a:r>
          <a:r>
            <a:rPr lang="en-US" sz="1500" kern="1200" dirty="0" err="1"/>
            <a:t>sgil</a:t>
          </a:r>
          <a:r>
            <a:rPr lang="en-US" sz="1500" kern="1200" dirty="0"/>
            <a:t> </a:t>
          </a:r>
          <a:r>
            <a:rPr lang="en-US" sz="1500" kern="1200" dirty="0" err="1"/>
            <a:t>dydych</a:t>
          </a:r>
          <a:r>
            <a:rPr lang="en-US" sz="1500" kern="1200" dirty="0"/>
            <a:t> </a:t>
          </a:r>
          <a:r>
            <a:rPr lang="en-US" sz="1500" kern="1200" dirty="0" err="1"/>
            <a:t>ddim</a:t>
          </a:r>
          <a:r>
            <a:rPr lang="en-US" sz="1500" kern="1200" dirty="0"/>
            <a:t> </a:t>
          </a:r>
          <a:r>
            <a:rPr lang="en-US" sz="1500" kern="1200" dirty="0" err="1"/>
            <a:t>gallu</a:t>
          </a:r>
          <a:r>
            <a:rPr lang="en-US" sz="1500" kern="1200" dirty="0"/>
            <a:t> </a:t>
          </a:r>
          <a:r>
            <a:rPr lang="en-US" sz="1500" kern="1200" dirty="0" err="1"/>
            <a:t>dysgu</a:t>
          </a:r>
          <a:r>
            <a:rPr lang="en-US" sz="1500" kern="1200" dirty="0"/>
            <a:t>, </a:t>
          </a:r>
          <a:r>
            <a:rPr lang="en-US" sz="1500" kern="1200" dirty="0" err="1"/>
            <a:t>rydych</a:t>
          </a:r>
          <a:r>
            <a:rPr lang="en-US" sz="1500" kern="1200" dirty="0"/>
            <a:t> </a:t>
          </a:r>
          <a:r>
            <a:rPr lang="en-US" sz="1500" kern="1200" dirty="0" err="1"/>
            <a:t>wedi</a:t>
          </a:r>
          <a:r>
            <a:rPr lang="en-US" sz="1500" kern="1200" dirty="0"/>
            <a:t> </a:t>
          </a:r>
          <a:r>
            <a:rPr lang="en-US" sz="1500" kern="1200" dirty="0" err="1"/>
            <a:t>ei</a:t>
          </a:r>
          <a:r>
            <a:rPr lang="en-US" sz="1500" kern="1200" dirty="0"/>
            <a:t> </a:t>
          </a:r>
          <a:r>
            <a:rPr lang="en-US" sz="1500" kern="1200" dirty="0" err="1"/>
            <a:t>eni</a:t>
          </a:r>
          <a:r>
            <a:rPr lang="en-US" sz="1500" kern="1200" dirty="0"/>
            <a:t> </a:t>
          </a:r>
          <a:r>
            <a:rPr lang="en-US" sz="1500" kern="1200" dirty="0" err="1"/>
            <a:t>gyda</a:t>
          </a:r>
          <a:r>
            <a:rPr lang="en-US" sz="1500" kern="1200" dirty="0"/>
            <a:t> </a:t>
          </a:r>
          <a:r>
            <a:rPr lang="en-US" sz="1500" kern="1200" dirty="0" err="1"/>
            <a:t>fe</a:t>
          </a:r>
          <a:r>
            <a:rPr lang="en-US" sz="1500" kern="1200" dirty="0"/>
            <a:t>- National Numeracy </a:t>
          </a:r>
          <a:r>
            <a:rPr lang="en-US" sz="1500" kern="1200" dirty="0" err="1"/>
            <a:t>yn</a:t>
          </a:r>
          <a:r>
            <a:rPr lang="en-US" sz="1500" kern="1200" dirty="0"/>
            <a:t> 2015, (</a:t>
          </a:r>
          <a:r>
            <a:rPr lang="en-US" sz="1500" kern="1200" dirty="0" err="1"/>
            <a:t>Parentkind</a:t>
          </a:r>
          <a:r>
            <a:rPr lang="en-US" sz="1500" kern="1200" dirty="0"/>
            <a:t>, 2019).</a:t>
          </a:r>
        </a:p>
      </dsp:txBody>
      <dsp:txXfrm>
        <a:off x="28539" y="1350100"/>
        <a:ext cx="7159338" cy="527556"/>
      </dsp:txXfrm>
    </dsp:sp>
    <dsp:sp modelId="{D9380EEE-D994-604D-8ECB-503A301148A7}">
      <dsp:nvSpPr>
        <dsp:cNvPr id="0" name=""/>
        <dsp:cNvSpPr/>
      </dsp:nvSpPr>
      <dsp:spPr>
        <a:xfrm>
          <a:off x="0" y="1949395"/>
          <a:ext cx="7216416" cy="584634"/>
        </a:xfrm>
        <a:prstGeom prst="roundRect">
          <a:avLst/>
        </a:prstGeom>
        <a:solidFill>
          <a:schemeClr val="accent2">
            <a:hueOff val="2828839"/>
            <a:satOff val="-10655"/>
            <a:lumOff val="8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Argymhellion:</a:t>
          </a:r>
        </a:p>
      </dsp:txBody>
      <dsp:txXfrm>
        <a:off x="28539" y="1977934"/>
        <a:ext cx="7159338" cy="527556"/>
      </dsp:txXfrm>
    </dsp:sp>
    <dsp:sp modelId="{E2C320A9-8560-C544-88EC-26BAE7CC1335}">
      <dsp:nvSpPr>
        <dsp:cNvPr id="0" name=""/>
        <dsp:cNvSpPr/>
      </dsp:nvSpPr>
      <dsp:spPr>
        <a:xfrm>
          <a:off x="0" y="2577230"/>
          <a:ext cx="7216416" cy="584634"/>
        </a:xfrm>
        <a:prstGeom prst="roundRect">
          <a:avLst/>
        </a:prstGeom>
        <a:solidFill>
          <a:schemeClr val="accent2">
            <a:hueOff val="4243259"/>
            <a:satOff val="-15983"/>
            <a:lumOff val="13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/>
            <a:t>Gweithdai</a:t>
          </a:r>
          <a:r>
            <a:rPr lang="en-US" sz="1500" kern="1200" dirty="0"/>
            <a:t>- </a:t>
          </a:r>
          <a:r>
            <a:rPr lang="en-US" sz="1500" kern="1200" dirty="0" err="1"/>
            <a:t>cyfle</a:t>
          </a:r>
          <a:r>
            <a:rPr lang="en-US" sz="1500" kern="1200" dirty="0"/>
            <a:t> </a:t>
          </a:r>
          <a:r>
            <a:rPr lang="en-US" sz="1500" kern="1200" dirty="0" err="1"/>
            <a:t>i</a:t>
          </a:r>
          <a:r>
            <a:rPr lang="en-US" sz="1500" kern="1200" dirty="0"/>
            <a:t> </a:t>
          </a:r>
          <a:r>
            <a:rPr lang="en-US" sz="1500" kern="1200" dirty="0" err="1"/>
            <a:t>rieni</a:t>
          </a:r>
          <a:r>
            <a:rPr lang="en-US" sz="1500" kern="1200" dirty="0"/>
            <a:t> </a:t>
          </a:r>
          <a:r>
            <a:rPr lang="en-US" sz="1500" kern="1200" dirty="0" err="1"/>
            <a:t>dysgu</a:t>
          </a:r>
          <a:r>
            <a:rPr lang="en-US" sz="1500" kern="1200" dirty="0"/>
            <a:t> </a:t>
          </a:r>
          <a:r>
            <a:rPr lang="en-US" sz="1500" kern="1200" dirty="0" err="1"/>
            <a:t>sgiliau</a:t>
          </a:r>
          <a:r>
            <a:rPr lang="en-US" sz="1500" kern="1200" dirty="0"/>
            <a:t> </a:t>
          </a:r>
          <a:r>
            <a:rPr lang="en-US" sz="1500" kern="1200" dirty="0" err="1"/>
            <a:t>newydd</a:t>
          </a:r>
          <a:r>
            <a:rPr lang="en-US" sz="1500" kern="1200" dirty="0"/>
            <a:t> (</a:t>
          </a:r>
          <a:r>
            <a:rPr lang="en-US" sz="1500" kern="1200" dirty="0" err="1"/>
            <a:t>i</a:t>
          </a:r>
          <a:r>
            <a:rPr lang="en-US" sz="1500" kern="1200" dirty="0"/>
            <a:t> </a:t>
          </a:r>
          <a:r>
            <a:rPr lang="en-US" sz="1500" kern="1200" dirty="0" err="1"/>
            <a:t>gefnogi</a:t>
          </a:r>
          <a:r>
            <a:rPr lang="en-US" sz="1500" kern="1200" dirty="0"/>
            <a:t> </a:t>
          </a:r>
          <a:r>
            <a:rPr lang="en-US" sz="1500" kern="1200" dirty="0" err="1"/>
            <a:t>ei</a:t>
          </a:r>
          <a:r>
            <a:rPr lang="en-US" sz="1500" kern="1200" dirty="0"/>
            <a:t> </a:t>
          </a:r>
          <a:r>
            <a:rPr lang="en-US" sz="1500" kern="1200" dirty="0" err="1"/>
            <a:t>phlant</a:t>
          </a:r>
          <a:r>
            <a:rPr lang="en-US" sz="1500" kern="1200" dirty="0"/>
            <a:t>). </a:t>
          </a:r>
          <a:r>
            <a:rPr lang="en-US" sz="1500" kern="1200" dirty="0" err="1"/>
            <a:t>Sesiynau</a:t>
          </a:r>
          <a:r>
            <a:rPr lang="en-US" sz="1500" kern="1200" dirty="0"/>
            <a:t> </a:t>
          </a:r>
          <a:r>
            <a:rPr lang="en-US" sz="1500" kern="1200" dirty="0" err="1"/>
            <a:t>yn</a:t>
          </a:r>
          <a:r>
            <a:rPr lang="en-US" sz="1500" kern="1200" dirty="0"/>
            <a:t> </a:t>
          </a:r>
          <a:r>
            <a:rPr lang="en-US" sz="1500" kern="1200" dirty="0" err="1"/>
            <a:t>adolygu</a:t>
          </a:r>
          <a:r>
            <a:rPr lang="en-US" sz="1500" kern="1200" dirty="0"/>
            <a:t> </a:t>
          </a:r>
          <a:r>
            <a:rPr lang="en-US" sz="1500" kern="1200" dirty="0" err="1"/>
            <a:t>sgiliau</a:t>
          </a:r>
          <a:r>
            <a:rPr lang="en-US" sz="1500" kern="1200" dirty="0"/>
            <a:t> </a:t>
          </a:r>
          <a:r>
            <a:rPr lang="en-US" sz="1500" kern="1200" dirty="0" err="1"/>
            <a:t>sylfaenol</a:t>
          </a:r>
          <a:r>
            <a:rPr lang="en-US" sz="1500" kern="1200" dirty="0"/>
            <a:t> </a:t>
          </a:r>
          <a:r>
            <a:rPr lang="en-US" sz="1500" kern="1200" dirty="0" err="1"/>
            <a:t>mathemateg</a:t>
          </a:r>
          <a:r>
            <a:rPr lang="en-US" sz="1500" kern="1200" dirty="0"/>
            <a:t>, (</a:t>
          </a:r>
          <a:r>
            <a:rPr lang="en-US" sz="1500" kern="1200" dirty="0" err="1"/>
            <a:t>Estyn</a:t>
          </a:r>
          <a:r>
            <a:rPr lang="en-US" sz="1500" kern="1200" dirty="0"/>
            <a:t>, 2018).  </a:t>
          </a:r>
        </a:p>
      </dsp:txBody>
      <dsp:txXfrm>
        <a:off x="28539" y="2605769"/>
        <a:ext cx="7159338" cy="527556"/>
      </dsp:txXfrm>
    </dsp:sp>
    <dsp:sp modelId="{5442FE80-18FE-3544-89C8-F7BDE6C3A188}">
      <dsp:nvSpPr>
        <dsp:cNvPr id="0" name=""/>
        <dsp:cNvSpPr/>
      </dsp:nvSpPr>
      <dsp:spPr>
        <a:xfrm>
          <a:off x="0" y="3205064"/>
          <a:ext cx="7216416" cy="584634"/>
        </a:xfrm>
        <a:prstGeom prst="roundRect">
          <a:avLst/>
        </a:prstGeom>
        <a:solidFill>
          <a:schemeClr val="accent2">
            <a:hueOff val="5657678"/>
            <a:satOff val="-21310"/>
            <a:lumOff val="17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/>
            <a:t>Sesiynau</a:t>
          </a:r>
          <a:r>
            <a:rPr lang="en-US" sz="1500" kern="1200" dirty="0"/>
            <a:t> </a:t>
          </a:r>
          <a:r>
            <a:rPr lang="en-US" sz="1500" kern="1200" dirty="0" err="1"/>
            <a:t>ble</a:t>
          </a:r>
          <a:r>
            <a:rPr lang="en-US" sz="1500" kern="1200" dirty="0"/>
            <a:t> </a:t>
          </a:r>
          <a:r>
            <a:rPr lang="en-US" sz="1500" kern="1200" dirty="0" err="1"/>
            <a:t>mae</a:t>
          </a:r>
          <a:r>
            <a:rPr lang="en-US" sz="1500" kern="1200" dirty="0"/>
            <a:t> plant </a:t>
          </a:r>
          <a:r>
            <a:rPr lang="en-US" sz="1500" kern="1200" dirty="0" err="1"/>
            <a:t>yn</a:t>
          </a:r>
          <a:r>
            <a:rPr lang="en-US" sz="1500" kern="1200" dirty="0"/>
            <a:t> </a:t>
          </a:r>
          <a:r>
            <a:rPr lang="en-US" sz="1500" kern="1200" dirty="0" err="1"/>
            <a:t>addysgu</a:t>
          </a:r>
          <a:r>
            <a:rPr lang="en-US" sz="1500" kern="1200" dirty="0"/>
            <a:t> </a:t>
          </a:r>
          <a:r>
            <a:rPr lang="en-US" sz="1500" kern="1200" dirty="0" err="1"/>
            <a:t>ei</a:t>
          </a:r>
          <a:r>
            <a:rPr lang="en-US" sz="1500" kern="1200" dirty="0"/>
            <a:t> </a:t>
          </a:r>
          <a:r>
            <a:rPr lang="en-US" sz="1500" kern="1200" dirty="0" err="1"/>
            <a:t>rhieni</a:t>
          </a:r>
          <a:r>
            <a:rPr lang="en-US" sz="1500" kern="1200" dirty="0"/>
            <a:t> </a:t>
          </a:r>
          <a:r>
            <a:rPr lang="en-US" sz="1500" kern="1200" dirty="0" err="1"/>
            <a:t>sgiliau</a:t>
          </a:r>
          <a:r>
            <a:rPr lang="en-US" sz="1500" kern="1200" dirty="0"/>
            <a:t> </a:t>
          </a:r>
          <a:r>
            <a:rPr lang="en-US" sz="1500" kern="1200" dirty="0" err="1"/>
            <a:t>mathemategol</a:t>
          </a:r>
          <a:r>
            <a:rPr lang="en-US" sz="1500" kern="1200" dirty="0"/>
            <a:t>- </a:t>
          </a:r>
          <a:r>
            <a:rPr lang="en-US" sz="1500" kern="1200" dirty="0" err="1"/>
            <a:t>cyngor</a:t>
          </a:r>
          <a:r>
            <a:rPr lang="en-US" sz="1500" kern="1200" dirty="0"/>
            <a:t> </a:t>
          </a:r>
          <a:r>
            <a:rPr lang="en-US" sz="1500" kern="1200" dirty="0" err="1"/>
            <a:t>mathemateg</a:t>
          </a:r>
          <a:r>
            <a:rPr lang="en-US" sz="1500" kern="1200" dirty="0"/>
            <a:t>, (</a:t>
          </a:r>
          <a:r>
            <a:rPr lang="en-US" sz="1500" kern="1200" dirty="0" err="1"/>
            <a:t>Estyn</a:t>
          </a:r>
          <a:r>
            <a:rPr lang="en-US" sz="1500" kern="1200" dirty="0"/>
            <a:t>, 2018).</a:t>
          </a:r>
        </a:p>
      </dsp:txBody>
      <dsp:txXfrm>
        <a:off x="28539" y="3233603"/>
        <a:ext cx="7159338" cy="527556"/>
      </dsp:txXfrm>
    </dsp:sp>
    <dsp:sp modelId="{FA6F6F03-F67F-074F-9316-D2305803331A}">
      <dsp:nvSpPr>
        <dsp:cNvPr id="0" name=""/>
        <dsp:cNvSpPr/>
      </dsp:nvSpPr>
      <dsp:spPr>
        <a:xfrm>
          <a:off x="0" y="3832898"/>
          <a:ext cx="7216416" cy="584634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/>
            <a:t>Noson</a:t>
          </a:r>
          <a:r>
            <a:rPr lang="en-US" sz="1500" kern="1200" dirty="0"/>
            <a:t> </a:t>
          </a:r>
          <a:r>
            <a:rPr lang="en-US" sz="1500" kern="1200" dirty="0" err="1"/>
            <a:t>arddangos</a:t>
          </a:r>
          <a:r>
            <a:rPr lang="en-US" sz="1500" kern="1200" dirty="0"/>
            <a:t> </a:t>
          </a:r>
          <a:r>
            <a:rPr lang="en-US" sz="1500" kern="1200" dirty="0" err="1"/>
            <a:t>gwaith</a:t>
          </a:r>
          <a:r>
            <a:rPr lang="en-US" sz="1500" kern="1200" dirty="0"/>
            <a:t>- </a:t>
          </a:r>
          <a:r>
            <a:rPr lang="en-US" sz="1500" kern="1200" dirty="0" err="1"/>
            <a:t>rhieni</a:t>
          </a:r>
          <a:r>
            <a:rPr lang="en-US" sz="1500" kern="1200" dirty="0"/>
            <a:t> </a:t>
          </a:r>
          <a:r>
            <a:rPr lang="en-US" sz="1500" kern="1200" dirty="0" err="1"/>
            <a:t>yn</a:t>
          </a:r>
          <a:r>
            <a:rPr lang="en-US" sz="1500" kern="1200" dirty="0"/>
            <a:t> </a:t>
          </a:r>
          <a:r>
            <a:rPr lang="en-US" sz="1500" kern="1200" dirty="0" err="1"/>
            <a:t>cael</a:t>
          </a:r>
          <a:r>
            <a:rPr lang="en-US" sz="1500" kern="1200" dirty="0"/>
            <a:t> y </a:t>
          </a:r>
          <a:r>
            <a:rPr lang="en-US" sz="1500" kern="1200" dirty="0" err="1"/>
            <a:t>cyfle</a:t>
          </a:r>
          <a:r>
            <a:rPr lang="en-US" sz="1500" kern="1200" dirty="0"/>
            <a:t> </a:t>
          </a:r>
          <a:r>
            <a:rPr lang="en-US" sz="1500" kern="1200" dirty="0" err="1"/>
            <a:t>i</a:t>
          </a:r>
          <a:r>
            <a:rPr lang="en-US" sz="1500" kern="1200" dirty="0"/>
            <a:t> weld </a:t>
          </a:r>
          <a:r>
            <a:rPr lang="en-US" sz="1500" kern="1200" dirty="0" err="1"/>
            <a:t>lefel</a:t>
          </a:r>
          <a:r>
            <a:rPr lang="en-US" sz="1500" kern="1200" dirty="0"/>
            <a:t> </a:t>
          </a:r>
          <a:r>
            <a:rPr lang="en-US" sz="1500" kern="1200" dirty="0" err="1"/>
            <a:t>mathemateg</a:t>
          </a:r>
          <a:r>
            <a:rPr lang="en-US" sz="1500" kern="1200" dirty="0"/>
            <a:t> </a:t>
          </a:r>
          <a:r>
            <a:rPr lang="en-US" sz="1500" kern="1200" dirty="0" err="1"/>
            <a:t>ei</a:t>
          </a:r>
          <a:r>
            <a:rPr lang="en-US" sz="1500" kern="1200" dirty="0"/>
            <a:t> </a:t>
          </a:r>
          <a:r>
            <a:rPr lang="en-US" sz="1500" kern="1200" dirty="0" err="1"/>
            <a:t>phlant</a:t>
          </a:r>
          <a:r>
            <a:rPr lang="en-US" sz="1500" kern="1200" dirty="0"/>
            <a:t>- </a:t>
          </a:r>
          <a:r>
            <a:rPr lang="en-US" sz="1500" kern="1200" dirty="0" err="1"/>
            <a:t>gweld</a:t>
          </a:r>
          <a:r>
            <a:rPr lang="en-US" sz="1500" kern="1200" dirty="0"/>
            <a:t> </a:t>
          </a:r>
          <a:r>
            <a:rPr lang="en-US" sz="1500" kern="1200" dirty="0" err="1"/>
            <a:t>ble</a:t>
          </a:r>
          <a:r>
            <a:rPr lang="en-US" sz="1500" kern="1200" dirty="0"/>
            <a:t> </a:t>
          </a:r>
          <a:r>
            <a:rPr lang="en-US" sz="1500" kern="1200" dirty="0" err="1"/>
            <a:t>mae</a:t>
          </a:r>
          <a:r>
            <a:rPr lang="en-US" sz="1500" kern="1200" dirty="0"/>
            <a:t> </a:t>
          </a:r>
          <a:r>
            <a:rPr lang="en-US" sz="1500" kern="1200" dirty="0" err="1"/>
            <a:t>angen</a:t>
          </a:r>
          <a:r>
            <a:rPr lang="en-US" sz="1500" kern="1200" dirty="0"/>
            <a:t> </a:t>
          </a:r>
          <a:r>
            <a:rPr lang="en-US" sz="1500" kern="1200" dirty="0" err="1"/>
            <a:t>gwneud</a:t>
          </a:r>
          <a:r>
            <a:rPr lang="en-US" sz="1500" kern="1200" dirty="0"/>
            <a:t> </a:t>
          </a:r>
          <a:r>
            <a:rPr lang="en-US" sz="1500" kern="1200" dirty="0" err="1"/>
            <a:t>cynnydd</a:t>
          </a:r>
          <a:r>
            <a:rPr lang="en-US" sz="1500" kern="1200" dirty="0"/>
            <a:t>. </a:t>
          </a:r>
          <a:r>
            <a:rPr lang="en-US" sz="1500" kern="1200" dirty="0" err="1"/>
            <a:t>Rhieni</a:t>
          </a:r>
          <a:r>
            <a:rPr lang="en-US" sz="1500" kern="1200" dirty="0"/>
            <a:t> </a:t>
          </a:r>
          <a:r>
            <a:rPr lang="en-US" sz="1500" kern="1200" dirty="0" err="1"/>
            <a:t>yn</a:t>
          </a:r>
          <a:r>
            <a:rPr lang="en-US" sz="1500" kern="1200" dirty="0"/>
            <a:t> </a:t>
          </a:r>
          <a:r>
            <a:rPr lang="en-US" sz="1500" kern="1200" dirty="0" err="1"/>
            <a:t>gwybod</a:t>
          </a:r>
          <a:r>
            <a:rPr lang="en-US" sz="1500" kern="1200" dirty="0"/>
            <a:t> </a:t>
          </a:r>
          <a:r>
            <a:rPr lang="en-US" sz="1500" kern="1200" dirty="0" err="1"/>
            <a:t>sut</a:t>
          </a:r>
          <a:r>
            <a:rPr lang="en-US" sz="1500" kern="1200" dirty="0"/>
            <a:t> </a:t>
          </a:r>
          <a:r>
            <a:rPr lang="en-US" sz="1500" kern="1200" dirty="0" err="1"/>
            <a:t>i</a:t>
          </a:r>
          <a:r>
            <a:rPr lang="en-US" sz="1500" kern="1200" dirty="0"/>
            <a:t> </a:t>
          </a:r>
          <a:r>
            <a:rPr lang="en-US" sz="1500" kern="1200" dirty="0" err="1"/>
            <a:t>rhoi’r</a:t>
          </a:r>
          <a:r>
            <a:rPr lang="en-US" sz="1500" kern="1200" dirty="0"/>
            <a:t> </a:t>
          </a:r>
          <a:r>
            <a:rPr lang="en-US" sz="1500" kern="1200" dirty="0" err="1"/>
            <a:t>cymorth</a:t>
          </a:r>
          <a:r>
            <a:rPr lang="en-US" sz="1500" kern="1200" dirty="0"/>
            <a:t> </a:t>
          </a:r>
          <a:r>
            <a:rPr lang="en-US" sz="1500" kern="1200" dirty="0" err="1"/>
            <a:t>cywir</a:t>
          </a:r>
          <a:r>
            <a:rPr lang="en-US" sz="1500" kern="1200" dirty="0"/>
            <a:t>.</a:t>
          </a:r>
        </a:p>
      </dsp:txBody>
      <dsp:txXfrm>
        <a:off x="28539" y="3861437"/>
        <a:ext cx="7159338" cy="5275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F87CF6-B828-8C4C-AB36-A7D4FF7745B1}">
      <dsp:nvSpPr>
        <dsp:cNvPr id="0" name=""/>
        <dsp:cNvSpPr/>
      </dsp:nvSpPr>
      <dsp:spPr>
        <a:xfrm>
          <a:off x="0" y="623"/>
          <a:ext cx="721641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343F6-8BBF-8B49-8467-E958E5F842E8}">
      <dsp:nvSpPr>
        <dsp:cNvPr id="0" name=""/>
        <dsp:cNvSpPr/>
      </dsp:nvSpPr>
      <dsp:spPr>
        <a:xfrm>
          <a:off x="0" y="623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 err="1"/>
            <a:t>Hollbwysig</a:t>
          </a:r>
          <a:r>
            <a:rPr lang="en-US" sz="1300" kern="1200" dirty="0"/>
            <a:t> </a:t>
          </a:r>
          <a:r>
            <a:rPr lang="en-US" sz="1300" kern="1200" dirty="0" err="1"/>
            <a:t>i’r</a:t>
          </a:r>
          <a:r>
            <a:rPr lang="en-US" sz="1300" kern="1200" dirty="0"/>
            <a:t> </a:t>
          </a:r>
          <a:r>
            <a:rPr lang="en-US" sz="1300" kern="1200" dirty="0" err="1"/>
            <a:t>cydlynydd</a:t>
          </a:r>
          <a:r>
            <a:rPr lang="en-US" sz="1300" kern="1200" dirty="0"/>
            <a:t> </a:t>
          </a:r>
          <a:r>
            <a:rPr lang="en-US" sz="1300" kern="1200" dirty="0" err="1"/>
            <a:t>mathemateg</a:t>
          </a:r>
          <a:r>
            <a:rPr lang="en-US" sz="1300" kern="1200" dirty="0"/>
            <a:t> </a:t>
          </a:r>
          <a:r>
            <a:rPr lang="en-US" sz="1300" kern="1200" dirty="0" err="1"/>
            <a:t>cefnogi</a:t>
          </a:r>
          <a:r>
            <a:rPr lang="en-US" sz="1300" kern="1200" dirty="0"/>
            <a:t> </a:t>
          </a:r>
          <a:r>
            <a:rPr lang="en-US" sz="1300" kern="1200" dirty="0" err="1"/>
            <a:t>eraill</a:t>
          </a:r>
          <a:r>
            <a:rPr lang="en-US" sz="1300" kern="1200" dirty="0"/>
            <a:t>- dim </a:t>
          </a:r>
          <a:r>
            <a:rPr lang="en-US" sz="1300" kern="1200" dirty="0" err="1"/>
            <a:t>yn</a:t>
          </a:r>
          <a:r>
            <a:rPr lang="en-US" sz="1300" kern="1200" dirty="0"/>
            <a:t> </a:t>
          </a:r>
          <a:r>
            <a:rPr lang="en-US" sz="1300" kern="1200" dirty="0" err="1"/>
            <a:t>cryfder</a:t>
          </a:r>
          <a:r>
            <a:rPr lang="en-US" sz="1300" kern="1200" dirty="0"/>
            <a:t> </a:t>
          </a:r>
          <a:r>
            <a:rPr lang="en-US" sz="1300" kern="1200" dirty="0" err="1"/>
            <a:t>i</a:t>
          </a:r>
          <a:r>
            <a:rPr lang="en-US" sz="1300" kern="1200" dirty="0"/>
            <a:t> </a:t>
          </a:r>
          <a:r>
            <a:rPr lang="en-US" sz="1300" kern="1200" dirty="0" err="1"/>
            <a:t>bawb</a:t>
          </a:r>
          <a:endParaRPr lang="en-US" sz="1300" kern="1200" dirty="0"/>
        </a:p>
      </dsp:txBody>
      <dsp:txXfrm>
        <a:off x="0" y="623"/>
        <a:ext cx="7216416" cy="567779"/>
      </dsp:txXfrm>
    </dsp:sp>
    <dsp:sp modelId="{E0FFB167-A7C6-6542-8D18-DBFB1914B11A}">
      <dsp:nvSpPr>
        <dsp:cNvPr id="0" name=""/>
        <dsp:cNvSpPr/>
      </dsp:nvSpPr>
      <dsp:spPr>
        <a:xfrm>
          <a:off x="0" y="568403"/>
          <a:ext cx="7216416" cy="0"/>
        </a:xfrm>
        <a:prstGeom prst="line">
          <a:avLst/>
        </a:prstGeom>
        <a:solidFill>
          <a:schemeClr val="accent5">
            <a:hueOff val="1126349"/>
            <a:satOff val="-2817"/>
            <a:lumOff val="-3064"/>
            <a:alphaOff val="0"/>
          </a:schemeClr>
        </a:solidFill>
        <a:ln w="12700" cap="flat" cmpd="sng" algn="ctr">
          <a:solidFill>
            <a:schemeClr val="accent5">
              <a:hueOff val="1126349"/>
              <a:satOff val="-2817"/>
              <a:lumOff val="-30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E4C7EE-E015-EC43-AAAD-552D47759877}">
      <dsp:nvSpPr>
        <dsp:cNvPr id="0" name=""/>
        <dsp:cNvSpPr/>
      </dsp:nvSpPr>
      <dsp:spPr>
        <a:xfrm>
          <a:off x="0" y="568403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 err="1"/>
            <a:t>Cwricwlwm</a:t>
          </a:r>
          <a:r>
            <a:rPr lang="en-US" sz="1300" kern="1200" dirty="0"/>
            <a:t> </a:t>
          </a:r>
          <a:r>
            <a:rPr lang="en-US" sz="1300" kern="1200" dirty="0" err="1"/>
            <a:t>i</a:t>
          </a:r>
          <a:r>
            <a:rPr lang="en-US" sz="1300" kern="1200" dirty="0"/>
            <a:t> </a:t>
          </a:r>
          <a:r>
            <a:rPr lang="en-US" sz="1300" kern="1200" dirty="0" err="1"/>
            <a:t>Gymru</a:t>
          </a:r>
          <a:r>
            <a:rPr lang="en-US" sz="1300" kern="1200" dirty="0"/>
            <a:t> (2022)- </a:t>
          </a:r>
          <a:r>
            <a:rPr lang="en-US" sz="1300" kern="1200" dirty="0" err="1"/>
            <a:t>Fframwaith</a:t>
          </a:r>
          <a:r>
            <a:rPr lang="en-US" sz="1300" kern="1200" dirty="0"/>
            <a:t> </a:t>
          </a:r>
          <a:r>
            <a:rPr lang="en-US" sz="1300" kern="1200" dirty="0" err="1"/>
            <a:t>Mathemateg</a:t>
          </a:r>
          <a:r>
            <a:rPr lang="en-US" sz="1300" kern="1200" dirty="0"/>
            <a:t> a </a:t>
          </a:r>
          <a:r>
            <a:rPr lang="en-US" sz="1300" kern="1200" dirty="0" err="1"/>
            <a:t>Rhifedd</a:t>
          </a:r>
          <a:r>
            <a:rPr lang="en-US" sz="1300" kern="1200" dirty="0"/>
            <a:t> </a:t>
          </a:r>
          <a:r>
            <a:rPr lang="en-US" sz="1300" kern="1200" dirty="0" err="1"/>
            <a:t>yn</a:t>
          </a:r>
          <a:r>
            <a:rPr lang="en-US" sz="1300" kern="1200" dirty="0"/>
            <a:t> </a:t>
          </a:r>
          <a:r>
            <a:rPr lang="en-US" sz="1300" kern="1200" dirty="0" err="1"/>
            <a:t>sicrhau</a:t>
          </a:r>
          <a:r>
            <a:rPr lang="en-US" sz="1300" kern="1200" dirty="0"/>
            <a:t> </a:t>
          </a:r>
          <a:r>
            <a:rPr lang="en-US" sz="1300" kern="1200" dirty="0" err="1"/>
            <a:t>fod</a:t>
          </a:r>
          <a:r>
            <a:rPr lang="en-US" sz="1300" kern="1200" dirty="0"/>
            <a:t> y </a:t>
          </a:r>
          <a:r>
            <a:rPr lang="en-US" sz="1300" kern="1200" dirty="0" err="1"/>
            <a:t>faes</a:t>
          </a:r>
          <a:r>
            <a:rPr lang="en-US" sz="1300" kern="1200" dirty="0"/>
            <a:t> </a:t>
          </a:r>
          <a:r>
            <a:rPr lang="en-US" sz="1300" kern="1200" dirty="0" err="1"/>
            <a:t>dysgu</a:t>
          </a:r>
          <a:r>
            <a:rPr lang="en-US" sz="1300" kern="1200" dirty="0"/>
            <a:t> </a:t>
          </a:r>
          <a:r>
            <a:rPr lang="en-US" sz="1300" kern="1200" dirty="0" err="1"/>
            <a:t>yn</a:t>
          </a:r>
          <a:r>
            <a:rPr lang="en-US" sz="1300" kern="1200" dirty="0"/>
            <a:t> </a:t>
          </a:r>
          <a:r>
            <a:rPr lang="en-US" sz="1300" kern="1200" dirty="0" err="1"/>
            <a:t>cael</a:t>
          </a:r>
          <a:r>
            <a:rPr lang="en-US" sz="1300" kern="1200" dirty="0"/>
            <a:t> </a:t>
          </a:r>
          <a:r>
            <a:rPr lang="en-US" sz="1300" kern="1200" dirty="0" err="1"/>
            <a:t>ei</a:t>
          </a:r>
          <a:r>
            <a:rPr lang="en-US" sz="1300" kern="1200" dirty="0"/>
            <a:t> </a:t>
          </a:r>
          <a:r>
            <a:rPr lang="en-US" sz="1300" kern="1200" dirty="0" err="1"/>
            <a:t>addysgu’n</a:t>
          </a:r>
          <a:r>
            <a:rPr lang="en-US" sz="1300" kern="1200" dirty="0"/>
            <a:t> </a:t>
          </a:r>
          <a:r>
            <a:rPr lang="en-US" sz="1300" kern="1200" dirty="0" err="1"/>
            <a:t>drawsgwricwlaidd</a:t>
          </a:r>
          <a:r>
            <a:rPr lang="en-US" sz="1300" kern="1200" dirty="0"/>
            <a:t>.</a:t>
          </a:r>
        </a:p>
      </dsp:txBody>
      <dsp:txXfrm>
        <a:off x="0" y="568403"/>
        <a:ext cx="7216416" cy="567779"/>
      </dsp:txXfrm>
    </dsp:sp>
    <dsp:sp modelId="{BF09C52A-7DD3-D74F-84BD-E5CFB76691E9}">
      <dsp:nvSpPr>
        <dsp:cNvPr id="0" name=""/>
        <dsp:cNvSpPr/>
      </dsp:nvSpPr>
      <dsp:spPr>
        <a:xfrm>
          <a:off x="0" y="1136182"/>
          <a:ext cx="7216416" cy="0"/>
        </a:xfrm>
        <a:prstGeom prst="line">
          <a:avLst/>
        </a:prstGeom>
        <a:solidFill>
          <a:schemeClr val="accent5">
            <a:hueOff val="2252699"/>
            <a:satOff val="-5635"/>
            <a:lumOff val="-6127"/>
            <a:alphaOff val="0"/>
          </a:schemeClr>
        </a:solidFill>
        <a:ln w="12700" cap="flat" cmpd="sng" algn="ctr">
          <a:solidFill>
            <a:schemeClr val="accent5">
              <a:hueOff val="2252699"/>
              <a:satOff val="-5635"/>
              <a:lumOff val="-61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E44728-A2E5-2B49-B191-E0E52C5523AB}">
      <dsp:nvSpPr>
        <dsp:cNvPr id="0" name=""/>
        <dsp:cNvSpPr/>
      </dsp:nvSpPr>
      <dsp:spPr>
        <a:xfrm>
          <a:off x="0" y="1136182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Darparu’r hyfforddiant cywir (diweddaru sgilaiu). </a:t>
          </a:r>
        </a:p>
      </dsp:txBody>
      <dsp:txXfrm>
        <a:off x="0" y="1136182"/>
        <a:ext cx="7216416" cy="567779"/>
      </dsp:txXfrm>
    </dsp:sp>
    <dsp:sp modelId="{72B93474-A92D-9746-9337-24EFED8B0972}">
      <dsp:nvSpPr>
        <dsp:cNvPr id="0" name=""/>
        <dsp:cNvSpPr/>
      </dsp:nvSpPr>
      <dsp:spPr>
        <a:xfrm>
          <a:off x="0" y="1703961"/>
          <a:ext cx="7216416" cy="0"/>
        </a:xfrm>
        <a:prstGeom prst="line">
          <a:avLst/>
        </a:prstGeom>
        <a:solidFill>
          <a:schemeClr val="accent5">
            <a:hueOff val="3379048"/>
            <a:satOff val="-8452"/>
            <a:lumOff val="-9191"/>
            <a:alphaOff val="0"/>
          </a:schemeClr>
        </a:solidFill>
        <a:ln w="12700" cap="flat" cmpd="sng" algn="ctr">
          <a:solidFill>
            <a:schemeClr val="accent5">
              <a:hueOff val="3379048"/>
              <a:satOff val="-8452"/>
              <a:lumOff val="-91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845B37-5FAE-2F4C-8592-0B492DDA9A06}">
      <dsp:nvSpPr>
        <dsp:cNvPr id="0" name=""/>
        <dsp:cNvSpPr/>
      </dsp:nvSpPr>
      <dsp:spPr>
        <a:xfrm>
          <a:off x="0" y="1703961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Rhwstr- cyllid. </a:t>
          </a:r>
        </a:p>
      </dsp:txBody>
      <dsp:txXfrm>
        <a:off x="0" y="1703961"/>
        <a:ext cx="7216416" cy="567779"/>
      </dsp:txXfrm>
    </dsp:sp>
    <dsp:sp modelId="{7F9F919E-F853-7944-8218-92009B3BFE76}">
      <dsp:nvSpPr>
        <dsp:cNvPr id="0" name=""/>
        <dsp:cNvSpPr/>
      </dsp:nvSpPr>
      <dsp:spPr>
        <a:xfrm>
          <a:off x="0" y="2271740"/>
          <a:ext cx="7216416" cy="0"/>
        </a:xfrm>
        <a:prstGeom prst="line">
          <a:avLst/>
        </a:prstGeom>
        <a:solidFill>
          <a:schemeClr val="accent5">
            <a:hueOff val="4505397"/>
            <a:satOff val="-11270"/>
            <a:lumOff val="-12255"/>
            <a:alphaOff val="0"/>
          </a:schemeClr>
        </a:solidFill>
        <a:ln w="12700" cap="flat" cmpd="sng" algn="ctr">
          <a:solidFill>
            <a:schemeClr val="accent5">
              <a:hueOff val="4505397"/>
              <a:satOff val="-11270"/>
              <a:lumOff val="-12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B5BDDE-A218-1344-BCBB-66F1A8293531}">
      <dsp:nvSpPr>
        <dsp:cNvPr id="0" name=""/>
        <dsp:cNvSpPr/>
      </dsp:nvSpPr>
      <dsp:spPr>
        <a:xfrm>
          <a:off x="0" y="2271740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 err="1"/>
            <a:t>Llywodraeth</a:t>
          </a:r>
          <a:r>
            <a:rPr lang="en-US" sz="1300" kern="1200" dirty="0"/>
            <a:t> Cymru </a:t>
          </a:r>
          <a:r>
            <a:rPr lang="en-US" sz="1300" kern="1200" dirty="0" err="1"/>
            <a:t>yn</a:t>
          </a:r>
          <a:r>
            <a:rPr lang="en-US" sz="1300" kern="1200" dirty="0"/>
            <a:t> </a:t>
          </a:r>
          <a:r>
            <a:rPr lang="en-US" sz="1300" kern="1200" dirty="0" err="1"/>
            <a:t>cefnogi</a:t>
          </a:r>
          <a:r>
            <a:rPr lang="en-US" sz="1300" kern="1200" dirty="0"/>
            <a:t> </a:t>
          </a:r>
          <a:r>
            <a:rPr lang="en-US" sz="1300" kern="1200" dirty="0" err="1"/>
            <a:t>ysgolion</a:t>
          </a:r>
          <a:r>
            <a:rPr lang="en-US" sz="1300" kern="1200" dirty="0"/>
            <a:t> </a:t>
          </a:r>
          <a:r>
            <a:rPr lang="en-US" sz="1300" kern="1200" dirty="0" err="1"/>
            <a:t>i</a:t>
          </a:r>
          <a:r>
            <a:rPr lang="en-US" sz="1300" kern="1200" dirty="0"/>
            <a:t> </a:t>
          </a:r>
          <a:r>
            <a:rPr lang="en-US" sz="1300" kern="1200" dirty="0" err="1"/>
            <a:t>ddatblygu</a:t>
          </a:r>
          <a:r>
            <a:rPr lang="en-US" sz="1300" kern="1200" dirty="0"/>
            <a:t> </a:t>
          </a:r>
          <a:r>
            <a:rPr lang="en-US" sz="1300" kern="1200" dirty="0" err="1"/>
            <a:t>sgiliau</a:t>
          </a:r>
          <a:r>
            <a:rPr lang="en-US" sz="1300" kern="1200" dirty="0"/>
            <a:t> </a:t>
          </a:r>
          <a:r>
            <a:rPr lang="en-US" sz="1300" kern="1200" dirty="0" err="1"/>
            <a:t>mathemateg</a:t>
          </a:r>
          <a:r>
            <a:rPr lang="en-US" sz="1300" kern="1200" dirty="0"/>
            <a:t> </a:t>
          </a:r>
          <a:r>
            <a:rPr lang="en-US" sz="1300" kern="1200" dirty="0" err="1"/>
            <a:t>athrawon</a:t>
          </a:r>
          <a:r>
            <a:rPr lang="en-US" sz="1300" kern="1200" dirty="0"/>
            <a:t>- </a:t>
          </a:r>
          <a:r>
            <a:rPr lang="en-US" sz="1300" kern="1200" dirty="0" err="1"/>
            <a:t>cyfrifoldeb</a:t>
          </a:r>
          <a:r>
            <a:rPr lang="en-US" sz="1300" kern="1200" dirty="0"/>
            <a:t> </a:t>
          </a:r>
          <a:r>
            <a:rPr lang="en-US" sz="1300" kern="1200" dirty="0" err="1"/>
            <a:t>â’r</a:t>
          </a:r>
          <a:r>
            <a:rPr lang="en-US" sz="1300" kern="1200" dirty="0"/>
            <a:t> </a:t>
          </a:r>
          <a:r>
            <a:rPr lang="en-US" sz="1300" kern="1200" dirty="0" err="1"/>
            <a:t>cydlynydd</a:t>
          </a:r>
          <a:r>
            <a:rPr lang="en-US" sz="1300" kern="1200" dirty="0"/>
            <a:t> </a:t>
          </a:r>
          <a:r>
            <a:rPr lang="en-US" sz="1300" kern="1200" dirty="0" err="1"/>
            <a:t>i</a:t>
          </a:r>
          <a:r>
            <a:rPr lang="en-US" sz="1300" kern="1200" dirty="0"/>
            <a:t> </a:t>
          </a:r>
          <a:r>
            <a:rPr lang="en-US" sz="1300" kern="1200" dirty="0" err="1"/>
            <a:t>arwain</a:t>
          </a:r>
          <a:r>
            <a:rPr lang="en-US" sz="1300" kern="1200" dirty="0"/>
            <a:t> </a:t>
          </a:r>
          <a:r>
            <a:rPr lang="en-US" sz="1300" kern="1200" dirty="0" err="1"/>
            <a:t>hyn</a:t>
          </a:r>
          <a:r>
            <a:rPr lang="en-US" sz="1300" kern="1200" dirty="0"/>
            <a:t>, (</a:t>
          </a:r>
          <a:r>
            <a:rPr lang="en-US" sz="1300" kern="1200" dirty="0" err="1"/>
            <a:t>Cynulliad</a:t>
          </a:r>
          <a:r>
            <a:rPr lang="en-US" sz="1300" kern="1200" dirty="0"/>
            <a:t> </a:t>
          </a:r>
          <a:r>
            <a:rPr lang="en-US" sz="1300" kern="1200" dirty="0" err="1"/>
            <a:t>Cenedlaethol</a:t>
          </a:r>
          <a:r>
            <a:rPr lang="en-US" sz="1300" kern="1200" dirty="0"/>
            <a:t> Cymru, 2013). </a:t>
          </a:r>
        </a:p>
      </dsp:txBody>
      <dsp:txXfrm>
        <a:off x="0" y="2271740"/>
        <a:ext cx="7216416" cy="567779"/>
      </dsp:txXfrm>
    </dsp:sp>
    <dsp:sp modelId="{E8CA1B3F-D7C2-7442-8924-4A54160FA1D5}">
      <dsp:nvSpPr>
        <dsp:cNvPr id="0" name=""/>
        <dsp:cNvSpPr/>
      </dsp:nvSpPr>
      <dsp:spPr>
        <a:xfrm>
          <a:off x="0" y="2839519"/>
          <a:ext cx="7216416" cy="0"/>
        </a:xfrm>
        <a:prstGeom prst="line">
          <a:avLst/>
        </a:prstGeom>
        <a:solidFill>
          <a:schemeClr val="accent5">
            <a:hueOff val="5631747"/>
            <a:satOff val="-14087"/>
            <a:lumOff val="-15319"/>
            <a:alphaOff val="0"/>
          </a:schemeClr>
        </a:solidFill>
        <a:ln w="12700" cap="flat" cmpd="sng" algn="ctr">
          <a:solidFill>
            <a:schemeClr val="accent5">
              <a:hueOff val="5631747"/>
              <a:satOff val="-14087"/>
              <a:lumOff val="-153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63E5B2-1DF1-5D40-B430-FA6D7E9AFBC2}">
      <dsp:nvSpPr>
        <dsp:cNvPr id="0" name=""/>
        <dsp:cNvSpPr/>
      </dsp:nvSpPr>
      <dsp:spPr>
        <a:xfrm>
          <a:off x="0" y="2839519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Hawl â ysgolion i chreu cwricwlwm ei hun- gallu cynllunio ar gyfer anghenion pob plentyn, (Llywodraeth Cymru, 2023).</a:t>
          </a:r>
        </a:p>
      </dsp:txBody>
      <dsp:txXfrm>
        <a:off x="0" y="2839519"/>
        <a:ext cx="7216416" cy="567779"/>
      </dsp:txXfrm>
    </dsp:sp>
    <dsp:sp modelId="{C2F30FB9-98FC-FD4A-8783-315E1054DF5C}">
      <dsp:nvSpPr>
        <dsp:cNvPr id="0" name=""/>
        <dsp:cNvSpPr/>
      </dsp:nvSpPr>
      <dsp:spPr>
        <a:xfrm>
          <a:off x="0" y="3407298"/>
          <a:ext cx="7216416" cy="0"/>
        </a:xfrm>
        <a:prstGeom prst="line">
          <a:avLst/>
        </a:prstGeom>
        <a:solidFill>
          <a:schemeClr val="accent5">
            <a:hueOff val="6758096"/>
            <a:satOff val="-16904"/>
            <a:lumOff val="-18382"/>
            <a:alphaOff val="0"/>
          </a:schemeClr>
        </a:solidFill>
        <a:ln w="12700" cap="flat" cmpd="sng" algn="ctr">
          <a:solidFill>
            <a:schemeClr val="accent5">
              <a:hueOff val="6758096"/>
              <a:satOff val="-16904"/>
              <a:lumOff val="-183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EB2B56-BEF8-994D-A319-A0C45D05CBDD}">
      <dsp:nvSpPr>
        <dsp:cNvPr id="0" name=""/>
        <dsp:cNvSpPr/>
      </dsp:nvSpPr>
      <dsp:spPr>
        <a:xfrm>
          <a:off x="0" y="3407298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Cydlynydd angen fod yn ymwybodol o ymyrraethau mathemateg wahanol gall plant derbyn.</a:t>
          </a:r>
        </a:p>
      </dsp:txBody>
      <dsp:txXfrm>
        <a:off x="0" y="3407298"/>
        <a:ext cx="7216416" cy="567779"/>
      </dsp:txXfrm>
    </dsp:sp>
    <dsp:sp modelId="{A0CAB131-1CEB-0745-B457-BAFF51DD1293}">
      <dsp:nvSpPr>
        <dsp:cNvPr id="0" name=""/>
        <dsp:cNvSpPr/>
      </dsp:nvSpPr>
      <dsp:spPr>
        <a:xfrm>
          <a:off x="0" y="3975077"/>
          <a:ext cx="7216416" cy="0"/>
        </a:xfrm>
        <a:prstGeom prst="line">
          <a:avLst/>
        </a:prstGeom>
        <a:solidFill>
          <a:schemeClr val="accent5">
            <a:hueOff val="7884445"/>
            <a:satOff val="-19722"/>
            <a:lumOff val="-21446"/>
            <a:alphaOff val="0"/>
          </a:schemeClr>
        </a:solidFill>
        <a:ln w="12700" cap="flat" cmpd="sng" algn="ctr">
          <a:solidFill>
            <a:schemeClr val="accent5">
              <a:hueOff val="7884445"/>
              <a:satOff val="-19722"/>
              <a:lumOff val="-214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E7DBF-D191-7247-A3B4-716158BE4938}">
      <dsp:nvSpPr>
        <dsp:cNvPr id="0" name=""/>
        <dsp:cNvSpPr/>
      </dsp:nvSpPr>
      <dsp:spPr>
        <a:xfrm>
          <a:off x="0" y="3975077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 err="1"/>
            <a:t>Datblygiad</a:t>
          </a:r>
          <a:r>
            <a:rPr lang="en-US" sz="1300" kern="1200" dirty="0"/>
            <a:t> </a:t>
          </a:r>
          <a:r>
            <a:rPr lang="en-US" sz="1300" kern="1200" dirty="0" err="1"/>
            <a:t>proffesiynol</a:t>
          </a:r>
          <a:r>
            <a:rPr lang="en-US" sz="1300" kern="1200" dirty="0"/>
            <a:t> </a:t>
          </a:r>
          <a:r>
            <a:rPr lang="en-US" sz="1300" kern="1200" dirty="0" err="1"/>
            <a:t>yn</a:t>
          </a:r>
          <a:r>
            <a:rPr lang="en-US" sz="1300" kern="1200" dirty="0"/>
            <a:t> </a:t>
          </a:r>
          <a:r>
            <a:rPr lang="en-US" sz="1300" kern="1200" dirty="0" err="1"/>
            <a:t>hollbwysig</a:t>
          </a:r>
          <a:r>
            <a:rPr lang="en-US" sz="1300" kern="1200" dirty="0"/>
            <a:t> </a:t>
          </a:r>
          <a:r>
            <a:rPr lang="en-US" sz="1300" kern="1200" dirty="0" err="1"/>
            <a:t>i</a:t>
          </a:r>
          <a:r>
            <a:rPr lang="en-US" sz="1300" kern="1200" dirty="0"/>
            <a:t> bob </a:t>
          </a:r>
          <a:r>
            <a:rPr lang="en-US" sz="1300" kern="1200" dirty="0" err="1"/>
            <a:t>aelod</a:t>
          </a:r>
          <a:r>
            <a:rPr lang="en-US" sz="1300" kern="1200" dirty="0"/>
            <a:t> o staff- </a:t>
          </a:r>
          <a:r>
            <a:rPr lang="en-US" sz="1300" kern="1200" dirty="0" err="1"/>
            <a:t>allweddol</a:t>
          </a:r>
          <a:r>
            <a:rPr lang="en-US" sz="1300" kern="1200" dirty="0"/>
            <a:t> </a:t>
          </a:r>
          <a:r>
            <a:rPr lang="en-US" sz="1300" kern="1200" dirty="0" err="1"/>
            <a:t>i</a:t>
          </a:r>
          <a:r>
            <a:rPr lang="en-US" sz="1300" kern="1200" dirty="0"/>
            <a:t> </a:t>
          </a:r>
          <a:r>
            <a:rPr lang="en-US" sz="1300" kern="1200" dirty="0" err="1"/>
            <a:t>sicrhau</a:t>
          </a:r>
          <a:r>
            <a:rPr lang="en-US" sz="1300" kern="1200" dirty="0"/>
            <a:t> </a:t>
          </a:r>
          <a:r>
            <a:rPr lang="en-US" sz="1300" kern="1200" dirty="0" err="1"/>
            <a:t>addysg</a:t>
          </a:r>
          <a:r>
            <a:rPr lang="en-US" sz="1300" kern="1200" dirty="0"/>
            <a:t> o </a:t>
          </a:r>
          <a:r>
            <a:rPr lang="en-US" sz="1300" kern="1200" dirty="0" err="1"/>
            <a:t>safon</a:t>
          </a:r>
          <a:r>
            <a:rPr lang="en-US" sz="1300" kern="1200" dirty="0"/>
            <a:t> </a:t>
          </a:r>
          <a:r>
            <a:rPr lang="en-US" sz="1300" kern="1200" dirty="0" err="1"/>
            <a:t>uchel</a:t>
          </a:r>
          <a:r>
            <a:rPr lang="en-US" sz="1300" kern="1200" dirty="0"/>
            <a:t>, (</a:t>
          </a:r>
          <a:r>
            <a:rPr lang="en-US" sz="1300" kern="1200" dirty="0" err="1"/>
            <a:t>Ofsted</a:t>
          </a:r>
          <a:r>
            <a:rPr lang="en-US" sz="1300" kern="1200" dirty="0"/>
            <a:t>, 2024). </a:t>
          </a:r>
          <a:r>
            <a:rPr lang="en-US" sz="1300" kern="1200" dirty="0" err="1"/>
            <a:t>Cydlynydd</a:t>
          </a:r>
          <a:r>
            <a:rPr lang="en-US" sz="1300" kern="1200" dirty="0"/>
            <a:t> </a:t>
          </a:r>
          <a:r>
            <a:rPr lang="en-US" sz="1300" kern="1200" dirty="0" err="1"/>
            <a:t>yn</a:t>
          </a:r>
          <a:r>
            <a:rPr lang="en-US" sz="1300" kern="1200" dirty="0"/>
            <a:t> </a:t>
          </a:r>
          <a:r>
            <a:rPr lang="en-US" sz="1300" kern="1200" dirty="0" err="1"/>
            <a:t>sicrhau</a:t>
          </a:r>
          <a:r>
            <a:rPr lang="en-US" sz="1300" kern="1200" dirty="0"/>
            <a:t> </a:t>
          </a:r>
          <a:r>
            <a:rPr lang="en-US" sz="1300" kern="1200" dirty="0" err="1"/>
            <a:t>fod</a:t>
          </a:r>
          <a:r>
            <a:rPr lang="en-US" sz="1300" kern="1200" dirty="0"/>
            <a:t> </a:t>
          </a:r>
          <a:r>
            <a:rPr lang="en-US" sz="1300" kern="1200" dirty="0" err="1"/>
            <a:t>hyn</a:t>
          </a:r>
          <a:r>
            <a:rPr lang="en-US" sz="1300" kern="1200" dirty="0"/>
            <a:t> </a:t>
          </a:r>
          <a:r>
            <a:rPr lang="en-US" sz="1300" kern="1200" dirty="0" err="1"/>
            <a:t>yn</a:t>
          </a:r>
          <a:r>
            <a:rPr lang="en-US" sz="1300" kern="1200" dirty="0"/>
            <a:t> </a:t>
          </a:r>
          <a:r>
            <a:rPr lang="en-US" sz="1300" kern="1200" dirty="0" err="1"/>
            <a:t>digwydd</a:t>
          </a:r>
          <a:r>
            <a:rPr lang="en-US" sz="1300" kern="1200" dirty="0"/>
            <a:t> </a:t>
          </a:r>
          <a:r>
            <a:rPr lang="en-US" sz="1300" kern="1200" dirty="0" err="1"/>
            <a:t>trwy</a:t>
          </a:r>
          <a:r>
            <a:rPr lang="en-US" sz="1300" kern="1200" dirty="0"/>
            <a:t> </a:t>
          </a:r>
          <a:r>
            <a:rPr lang="en-US" sz="1300" kern="1200" dirty="0" err="1"/>
            <a:t>gydol</a:t>
          </a:r>
          <a:r>
            <a:rPr lang="en-US" sz="1300" kern="1200" dirty="0"/>
            <a:t> </a:t>
          </a:r>
          <a:r>
            <a:rPr lang="en-US" sz="1300" kern="1200" dirty="0" err="1"/>
            <a:t>taith</a:t>
          </a:r>
          <a:r>
            <a:rPr lang="en-US" sz="1300" kern="1200" dirty="0"/>
            <a:t> </a:t>
          </a:r>
          <a:r>
            <a:rPr lang="en-US" sz="1300" kern="1200" dirty="0" err="1"/>
            <a:t>dysgu</a:t>
          </a:r>
          <a:r>
            <a:rPr lang="en-US" sz="1300" kern="1200" dirty="0"/>
            <a:t> </a:t>
          </a:r>
          <a:r>
            <a:rPr lang="en-US" sz="1300" kern="1200" dirty="0" err="1"/>
            <a:t>athrawon</a:t>
          </a:r>
          <a:r>
            <a:rPr lang="en-US" sz="1300" kern="1200" dirty="0"/>
            <a:t>.</a:t>
          </a:r>
        </a:p>
      </dsp:txBody>
      <dsp:txXfrm>
        <a:off x="0" y="3975077"/>
        <a:ext cx="7216416" cy="567779"/>
      </dsp:txXfrm>
    </dsp:sp>
    <dsp:sp modelId="{57020F2F-DB0D-A847-ABA5-635315D1C85F}">
      <dsp:nvSpPr>
        <dsp:cNvPr id="0" name=""/>
        <dsp:cNvSpPr/>
      </dsp:nvSpPr>
      <dsp:spPr>
        <a:xfrm>
          <a:off x="0" y="4542856"/>
          <a:ext cx="7216416" cy="0"/>
        </a:xfrm>
        <a:prstGeom prst="line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accent5">
              <a:hueOff val="9010794"/>
              <a:satOff val="-22539"/>
              <a:lumOff val="-24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79460-E0EA-0342-A73B-AAFA1BAD1F9D}">
      <dsp:nvSpPr>
        <dsp:cNvPr id="0" name=""/>
        <dsp:cNvSpPr/>
      </dsp:nvSpPr>
      <dsp:spPr>
        <a:xfrm>
          <a:off x="0" y="4542856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Rhannu arfer da gyda athrawon ac ysgolion eraill</a:t>
          </a:r>
        </a:p>
      </dsp:txBody>
      <dsp:txXfrm>
        <a:off x="0" y="4542856"/>
        <a:ext cx="7216416" cy="5677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7C4BBE-2A27-0C45-9FBA-B8D463DD76BE}">
      <dsp:nvSpPr>
        <dsp:cNvPr id="0" name=""/>
        <dsp:cNvSpPr/>
      </dsp:nvSpPr>
      <dsp:spPr>
        <a:xfrm>
          <a:off x="850853" y="2870"/>
          <a:ext cx="2871631" cy="17229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Gwelais yr effaith positif roedd y cydlynydd mathemateg yn cael ar fapio’r cwricwlwm a sicrhau cynnydd ar ddraws yr ysgol. </a:t>
          </a:r>
        </a:p>
      </dsp:txBody>
      <dsp:txXfrm>
        <a:off x="850853" y="2870"/>
        <a:ext cx="2871631" cy="1722979"/>
      </dsp:txXfrm>
    </dsp:sp>
    <dsp:sp modelId="{537A8F2F-A249-2E4A-B4CD-6018FEB5D694}">
      <dsp:nvSpPr>
        <dsp:cNvPr id="0" name=""/>
        <dsp:cNvSpPr/>
      </dsp:nvSpPr>
      <dsp:spPr>
        <a:xfrm>
          <a:off x="4009648" y="2870"/>
          <a:ext cx="2871631" cy="1722979"/>
        </a:xfrm>
        <a:prstGeom prst="rect">
          <a:avLst/>
        </a:prstGeom>
        <a:solidFill>
          <a:schemeClr val="accent2">
            <a:hueOff val="1414419"/>
            <a:satOff val="-5328"/>
            <a:lumOff val="4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Effaith positif iawn o fod yn cefnogol- plant yn wneud cynnydd (ar raddfa wahanol). Staff yn awyddus i ddatblygu ei sgiliau.</a:t>
          </a:r>
        </a:p>
      </dsp:txBody>
      <dsp:txXfrm>
        <a:off x="4009648" y="2870"/>
        <a:ext cx="2871631" cy="1722979"/>
      </dsp:txXfrm>
    </dsp:sp>
    <dsp:sp modelId="{80F73D31-379D-4A4F-9038-ABED83C56BC4}">
      <dsp:nvSpPr>
        <dsp:cNvPr id="0" name=""/>
        <dsp:cNvSpPr/>
      </dsp:nvSpPr>
      <dsp:spPr>
        <a:xfrm>
          <a:off x="7168443" y="2870"/>
          <a:ext cx="2871631" cy="1722979"/>
        </a:xfrm>
        <a:prstGeom prst="rect">
          <a:avLst/>
        </a:prstGeom>
        <a:solidFill>
          <a:schemeClr val="accent2">
            <a:hueOff val="2828839"/>
            <a:satOff val="-10655"/>
            <a:lumOff val="8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/>
            <a:t>Hollbwysig</a:t>
          </a:r>
          <a:r>
            <a:rPr lang="en-US" sz="1600" kern="1200" dirty="0"/>
            <a:t> </a:t>
          </a:r>
          <a:r>
            <a:rPr lang="en-US" sz="1600" kern="1200" dirty="0" err="1"/>
            <a:t>cael</a:t>
          </a:r>
          <a:r>
            <a:rPr lang="en-US" sz="1600" kern="1200" dirty="0"/>
            <a:t> </a:t>
          </a:r>
          <a:r>
            <a:rPr lang="en-US" sz="1600" kern="1200" dirty="0" err="1"/>
            <a:t>cydlynydd</a:t>
          </a:r>
          <a:r>
            <a:rPr lang="en-US" sz="1600" kern="1200" dirty="0"/>
            <a:t> </a:t>
          </a:r>
          <a:r>
            <a:rPr lang="en-US" sz="1600" kern="1200" dirty="0" err="1"/>
            <a:t>awyddus</a:t>
          </a:r>
          <a:r>
            <a:rPr lang="en-US" sz="1600" kern="1200" dirty="0"/>
            <a:t> </a:t>
          </a:r>
          <a:r>
            <a:rPr lang="en-US" sz="1600" kern="1200" dirty="0" err="1"/>
            <a:t>i</a:t>
          </a:r>
          <a:r>
            <a:rPr lang="en-US" sz="1600" kern="1200" dirty="0"/>
            <a:t> </a:t>
          </a:r>
          <a:r>
            <a:rPr lang="en-US" sz="1600" kern="1200" dirty="0" err="1"/>
            <a:t>ddatblygu’r</a:t>
          </a:r>
          <a:r>
            <a:rPr lang="en-US" sz="1600" kern="1200" dirty="0"/>
            <a:t> system a </a:t>
          </a:r>
          <a:r>
            <a:rPr lang="en-US" sz="1600" kern="1200" dirty="0" err="1"/>
            <a:t>hyfforddi</a:t>
          </a:r>
          <a:r>
            <a:rPr lang="en-US" sz="1600" kern="1200" dirty="0"/>
            <a:t> staff </a:t>
          </a:r>
          <a:r>
            <a:rPr lang="en-US" sz="1600" kern="1200" dirty="0" err="1"/>
            <a:t>i</a:t>
          </a:r>
          <a:r>
            <a:rPr lang="en-US" sz="1600" kern="1200" dirty="0"/>
            <a:t> </a:t>
          </a:r>
          <a:r>
            <a:rPr lang="en-US" sz="1600" kern="1200" dirty="0" err="1"/>
            <a:t>ddatblygu’n</a:t>
          </a:r>
          <a:r>
            <a:rPr lang="en-US" sz="1600" kern="1200" dirty="0"/>
            <a:t> </a:t>
          </a:r>
          <a:r>
            <a:rPr lang="en-US" sz="1600" kern="1200" dirty="0" err="1"/>
            <a:t>broffesiynol</a:t>
          </a:r>
          <a:r>
            <a:rPr lang="en-US" sz="1600" kern="1200" dirty="0"/>
            <a:t>- </a:t>
          </a:r>
          <a:r>
            <a:rPr lang="en-US" sz="1600" kern="1200" dirty="0" err="1"/>
            <a:t>Safonau</a:t>
          </a:r>
          <a:r>
            <a:rPr lang="en-US" sz="1600" kern="1200" dirty="0"/>
            <a:t> </a:t>
          </a:r>
          <a:r>
            <a:rPr lang="en-US" sz="1600" kern="1200" dirty="0" err="1"/>
            <a:t>Proffesiynol</a:t>
          </a:r>
          <a:r>
            <a:rPr lang="en-US" sz="1600" kern="1200" dirty="0"/>
            <a:t>- </a:t>
          </a:r>
          <a:r>
            <a:rPr lang="en-US" sz="1600" kern="1200" dirty="0" err="1"/>
            <a:t>arweinyddiaeth</a:t>
          </a:r>
          <a:r>
            <a:rPr lang="en-US" sz="1600" kern="1200" dirty="0"/>
            <a:t>, (</a:t>
          </a:r>
          <a:r>
            <a:rPr lang="en-US" sz="1600" kern="1200" dirty="0" err="1"/>
            <a:t>Llywodraeth</a:t>
          </a:r>
          <a:r>
            <a:rPr lang="en-US" sz="1600" kern="1200" dirty="0"/>
            <a:t> Cymru, </a:t>
          </a:r>
          <a:r>
            <a:rPr lang="en-US" sz="1600" kern="1200" dirty="0" err="1"/>
            <a:t>d.d</a:t>
          </a:r>
          <a:r>
            <a:rPr lang="en-US" sz="1600" kern="1200" dirty="0"/>
            <a:t>)</a:t>
          </a:r>
        </a:p>
      </dsp:txBody>
      <dsp:txXfrm>
        <a:off x="7168443" y="2870"/>
        <a:ext cx="2871631" cy="1722979"/>
      </dsp:txXfrm>
    </dsp:sp>
    <dsp:sp modelId="{1E22841E-D176-3046-A2C7-B5F6E48A48D8}">
      <dsp:nvSpPr>
        <dsp:cNvPr id="0" name=""/>
        <dsp:cNvSpPr/>
      </dsp:nvSpPr>
      <dsp:spPr>
        <a:xfrm>
          <a:off x="850853" y="2013013"/>
          <a:ext cx="2871631" cy="1722979"/>
        </a:xfrm>
        <a:prstGeom prst="rect">
          <a:avLst/>
        </a:prstGeom>
        <a:solidFill>
          <a:schemeClr val="accent2">
            <a:hueOff val="4243259"/>
            <a:satOff val="-15983"/>
            <a:lumOff val="13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Fframweithiau sgiliau trawsgwricwlaidd- cydlynydd yn sicrhau fod mathemateg yn cael ei ddefnyddio’n drawsgwricwlaidd- datblygu o fewn y cwricwlwm, (Llywodraeth Cymru, 2022).</a:t>
          </a:r>
        </a:p>
      </dsp:txBody>
      <dsp:txXfrm>
        <a:off x="850853" y="2013013"/>
        <a:ext cx="2871631" cy="1722979"/>
      </dsp:txXfrm>
    </dsp:sp>
    <dsp:sp modelId="{001F77E8-4C03-E64F-8A67-BE6E41D06D79}">
      <dsp:nvSpPr>
        <dsp:cNvPr id="0" name=""/>
        <dsp:cNvSpPr/>
      </dsp:nvSpPr>
      <dsp:spPr>
        <a:xfrm>
          <a:off x="4009648" y="2013013"/>
          <a:ext cx="2871631" cy="1722979"/>
        </a:xfrm>
        <a:prstGeom prst="rect">
          <a:avLst/>
        </a:prstGeom>
        <a:solidFill>
          <a:schemeClr val="accent2">
            <a:hueOff val="5657678"/>
            <a:satOff val="-21310"/>
            <a:lumOff val="17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Asesu, tracio a monitro- Wiliam a Black (1998)- asesu yn allweddol i sicrhau cynnydd, (Jones, 2022). Cydlynydd yn asesu’n gyson, gwybod pa elfennau o’r faes dysgu sydd angen mwy o sylw.</a:t>
          </a:r>
        </a:p>
      </dsp:txBody>
      <dsp:txXfrm>
        <a:off x="4009648" y="2013013"/>
        <a:ext cx="2871631" cy="1722979"/>
      </dsp:txXfrm>
    </dsp:sp>
    <dsp:sp modelId="{BE13371D-DA1E-8D48-AB50-6B136A8980D2}">
      <dsp:nvSpPr>
        <dsp:cNvPr id="0" name=""/>
        <dsp:cNvSpPr/>
      </dsp:nvSpPr>
      <dsp:spPr>
        <a:xfrm>
          <a:off x="7168443" y="2013013"/>
          <a:ext cx="2871631" cy="1722979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/>
            <a:t>Prif</a:t>
          </a:r>
          <a:r>
            <a:rPr lang="en-US" sz="1600" kern="1200" dirty="0"/>
            <a:t> </a:t>
          </a:r>
          <a:r>
            <a:rPr lang="en-US" sz="1600" kern="1200" dirty="0" err="1"/>
            <a:t>rôl</a:t>
          </a:r>
          <a:r>
            <a:rPr lang="en-US" sz="1600" kern="1200" dirty="0"/>
            <a:t> </a:t>
          </a:r>
          <a:r>
            <a:rPr lang="en-US" sz="1600" kern="1200" dirty="0" err="1"/>
            <a:t>yw</a:t>
          </a:r>
          <a:r>
            <a:rPr lang="en-US" sz="1600" kern="1200" dirty="0"/>
            <a:t> </a:t>
          </a:r>
          <a:r>
            <a:rPr lang="en-US" sz="1600" kern="1200" dirty="0" err="1"/>
            <a:t>i</a:t>
          </a:r>
          <a:r>
            <a:rPr lang="en-US" sz="1600" kern="1200" dirty="0"/>
            <a:t> </a:t>
          </a:r>
          <a:r>
            <a:rPr lang="en-US" sz="1600" kern="1200" dirty="0" err="1"/>
            <a:t>gefnogi</a:t>
          </a:r>
          <a:r>
            <a:rPr lang="en-US" sz="1600" kern="1200" dirty="0"/>
            <a:t> </a:t>
          </a:r>
          <a:r>
            <a:rPr lang="en-US" sz="1600" kern="1200" dirty="0" err="1"/>
            <a:t>pawb</a:t>
          </a:r>
          <a:r>
            <a:rPr lang="en-US" sz="1600" kern="1200" dirty="0"/>
            <a:t> (</a:t>
          </a:r>
          <a:r>
            <a:rPr lang="en-US" sz="1600" kern="1200" dirty="0" err="1"/>
            <a:t>athrawon</a:t>
          </a:r>
          <a:r>
            <a:rPr lang="en-US" sz="1600" kern="1200" dirty="0"/>
            <a:t> a plant)- </a:t>
          </a:r>
          <a:r>
            <a:rPr lang="en-US" sz="1600" kern="1200" dirty="0" err="1"/>
            <a:t>gwelais</a:t>
          </a:r>
          <a:r>
            <a:rPr lang="en-US" sz="1600" kern="1200" dirty="0"/>
            <a:t> </a:t>
          </a:r>
          <a:r>
            <a:rPr lang="en-US" sz="1600" kern="1200" dirty="0" err="1"/>
            <a:t>i</a:t>
          </a:r>
          <a:r>
            <a:rPr lang="en-US" sz="1600" kern="1200" dirty="0"/>
            <a:t> </a:t>
          </a:r>
          <a:r>
            <a:rPr lang="en-US" sz="1600" kern="1200" dirty="0" err="1"/>
            <a:t>chydlynydd</a:t>
          </a:r>
          <a:r>
            <a:rPr lang="en-US" sz="1600" kern="1200" dirty="0"/>
            <a:t> </a:t>
          </a:r>
          <a:r>
            <a:rPr lang="en-US" sz="1600" kern="1200" dirty="0" err="1"/>
            <a:t>roedd</a:t>
          </a:r>
          <a:r>
            <a:rPr lang="en-US" sz="1600" kern="1200" dirty="0"/>
            <a:t> </a:t>
          </a:r>
          <a:r>
            <a:rPr lang="en-US" sz="1600" kern="1200" dirty="0" err="1"/>
            <a:t>yn</a:t>
          </a:r>
          <a:r>
            <a:rPr lang="en-US" sz="1600" kern="1200" dirty="0"/>
            <a:t> </a:t>
          </a:r>
          <a:r>
            <a:rPr lang="en-US" sz="1600" kern="1200" dirty="0" err="1"/>
            <a:t>barod</a:t>
          </a:r>
          <a:r>
            <a:rPr lang="en-US" sz="1600" kern="1200" dirty="0"/>
            <a:t> </a:t>
          </a:r>
          <a:r>
            <a:rPr lang="en-US" sz="1600" kern="1200" dirty="0" err="1"/>
            <a:t>i</a:t>
          </a:r>
          <a:r>
            <a:rPr lang="en-US" sz="1600" kern="1200" dirty="0"/>
            <a:t> </a:t>
          </a:r>
          <a:r>
            <a:rPr lang="en-US" sz="1600" kern="1200" dirty="0" err="1"/>
            <a:t>gefnogi</a:t>
          </a:r>
          <a:r>
            <a:rPr lang="en-US" sz="1600" kern="1200" dirty="0"/>
            <a:t> </a:t>
          </a:r>
          <a:r>
            <a:rPr lang="en-US" sz="1600" kern="1200" dirty="0" err="1"/>
            <a:t>ar</a:t>
          </a:r>
          <a:r>
            <a:rPr lang="en-US" sz="1600" kern="1200" dirty="0"/>
            <a:t> </a:t>
          </a:r>
          <a:r>
            <a:rPr lang="en-US" sz="1600" kern="1200" dirty="0" err="1"/>
            <a:t>unrhyw</a:t>
          </a:r>
          <a:r>
            <a:rPr lang="en-US" sz="1600" kern="1200" dirty="0"/>
            <a:t> </a:t>
          </a:r>
          <a:r>
            <a:rPr lang="en-US" sz="1600" kern="1200" dirty="0" err="1"/>
            <a:t>adeg</a:t>
          </a:r>
          <a:endParaRPr lang="en-US" sz="1600" kern="1200" dirty="0"/>
        </a:p>
      </dsp:txBody>
      <dsp:txXfrm>
        <a:off x="7168443" y="2013013"/>
        <a:ext cx="2871631" cy="17229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5/15/25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65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5/15/25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94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5/15/25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2538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5/15/25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149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5/15/25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927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5/15/25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767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5/15/25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150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5/15/25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721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5/15/25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889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5/15/25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340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5/15/25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64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5/15/25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1459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3" r:id="rId7"/>
    <p:sldLayoutId id="2147483694" r:id="rId8"/>
    <p:sldLayoutId id="2147483695" r:id="rId9"/>
    <p:sldLayoutId id="2147483697" r:id="rId10"/>
    <p:sldLayoutId id="214748369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lyw.cymru/atodiad-3-datblygu-trefniadau-ar-gyfer-ymgysylltu-theuluoedd-mewn-ysgolion-bro-html?_gl=1" TargetMode="External"/><Relationship Id="rId3" Type="http://schemas.openxmlformats.org/officeDocument/2006/relationships/hyperlink" Target="https://www.estyn.gov.wales/system/files/2020-07/Involving%2520parents%2520-%2520en.pdf" TargetMode="External"/><Relationship Id="rId7" Type="http://schemas.openxmlformats.org/officeDocument/2006/relationships/hyperlink" Target="https://www.llyw.cymru/cynllun-mathemateg-rhifedd-2023-html?_gl=1" TargetMode="External"/><Relationship Id="rId12" Type="http://schemas.openxmlformats.org/officeDocument/2006/relationships/hyperlink" Target="https://www.parentkind.org.uk/about-us/news-and-blogs/blog/creating-a-positive-family-attitude-to-maths" TargetMode="External"/><Relationship Id="rId2" Type="http://schemas.openxmlformats.org/officeDocument/2006/relationships/hyperlink" Target="https://senedd.wales/media/4tfknvrj/13-039-english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cwricwlwm-i-gymru/fframweithiau-sgiliau-trawsgwricwlaidd/" TargetMode="External"/><Relationship Id="rId11" Type="http://schemas.openxmlformats.org/officeDocument/2006/relationships/hyperlink" Target="https://www.gov.uk/government/publications/teachers-professional-development-in-schools/independent-review-of-teachers-professional-development-in-schools-phase-1-findings" TargetMode="External"/><Relationship Id="rId5" Type="http://schemas.openxmlformats.org/officeDocument/2006/relationships/hyperlink" Target="https://evidencebased.education/a-summary-of-evidence-based-formative-assessment-strategies/" TargetMode="External"/><Relationship Id="rId10" Type="http://schemas.openxmlformats.org/officeDocument/2006/relationships/hyperlink" Target="https://doi.org/10.35207/later.559732" TargetMode="External"/><Relationship Id="rId4" Type="http://schemas.openxmlformats.org/officeDocument/2006/relationships/hyperlink" Target="https://www.estyn.llyw.cymru/adnoddau-gwella/meithrin-perthnasoedd-cadarnhaol-gyda-rhieni-a-theuluoedd/" TargetMode="External"/><Relationship Id="rId9" Type="http://schemas.openxmlformats.org/officeDocument/2006/relationships/hyperlink" Target="https://hwb.gov.wales/api/storage/ae783486-0851-4ec6-9e73-2e2b99515cf5/safonau-proffesiynol-ar-gyfer-addysgu-ac-arweinyddiaeth-pdf-rhyngweithiol-ar-gyfer-cyfrifiaduron-persono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 descr="A close-up of many circles&#10;&#10;Description automatically generated">
            <a:extLst>
              <a:ext uri="{FF2B5EF4-FFF2-40B4-BE49-F238E27FC236}">
                <a16:creationId xmlns:a16="http://schemas.microsoft.com/office/drawing/2014/main" id="{793469AE-6487-7B1E-8665-296875774C8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5730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6136311-C81B-47C5-AE0A-5641A5A59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4444" y="1066800"/>
            <a:ext cx="4682990" cy="4724400"/>
          </a:xfrm>
          <a:prstGeom prst="rect">
            <a:avLst/>
          </a:prstGeom>
          <a:solidFill>
            <a:schemeClr val="bg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F0BD9-3870-FF2F-8681-B7CCC0D806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818" y="1562101"/>
            <a:ext cx="3905203" cy="273853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>
                <a:effectLst/>
                <a:latin typeface="ArialMT"/>
              </a:rPr>
              <a:t>Ymatebwch i gwestiynau arddull cyfweliad ynghylch rôl y Cydlynydd Mathemateg a Rhifedd. </a:t>
            </a:r>
            <a:br>
              <a:rPr lang="en-GB" sz="2600">
                <a:effectLst/>
              </a:rPr>
            </a:br>
            <a:endParaRPr lang="en-US" sz="2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E0EC30-EDCE-8D69-1AA7-37DD81337C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818" y="4321622"/>
            <a:ext cx="3816351" cy="94183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500"/>
              <a:t>Cari Thomas</a:t>
            </a:r>
          </a:p>
          <a:p>
            <a:pPr>
              <a:lnSpc>
                <a:spcPct val="120000"/>
              </a:lnSpc>
            </a:pPr>
            <a:r>
              <a:rPr lang="en-US" sz="1500" err="1"/>
              <a:t>Rhif</a:t>
            </a:r>
            <a:r>
              <a:rPr lang="en-US" sz="1500"/>
              <a:t> </a:t>
            </a:r>
            <a:r>
              <a:rPr lang="en-US" sz="1500" err="1"/>
              <a:t>Myfyrgwraig</a:t>
            </a:r>
            <a:r>
              <a:rPr lang="en-US" sz="1500"/>
              <a:t>- 2203542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0800000" flipV="1">
            <a:off x="305077" y="1063752"/>
            <a:ext cx="0" cy="4727448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1A689EE-C305-DA92-9C60-17AFC2DCBA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993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3879"/>
    </mc:Choice>
    <mc:Fallback>
      <p:transition spd="slow" advTm="138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3DE982-9477-B0F3-4094-71861F7D7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 dirty="0">
                <a:effectLst/>
                <a:latin typeface="Arial" panose="020B0604020202020204" pitchFamily="34" charset="0"/>
              </a:rPr>
              <a:t>Sut gall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yr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ysgol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ymgysylltu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â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rhieni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i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ddatblygu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meddylfryd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cadarnhaol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mewn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Mathemateg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? </a:t>
            </a:r>
            <a:br>
              <a:rPr lang="en-GB" sz="3100" dirty="0">
                <a:effectLst/>
              </a:rPr>
            </a:br>
            <a:endParaRPr lang="en-US" sz="31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762963-5060-EA08-D836-9AB0163B7B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4484753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36E19AE-CE98-1426-8A0B-87B7614EDB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548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165"/>
    </mc:Choice>
    <mc:Fallback>
      <p:transition spd="slow" advTm="105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1C9DAF-9BB7-1A43-CCE9-2093BFD6F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>
                <a:effectLst/>
                <a:latin typeface="Arial" panose="020B0604020202020204" pitchFamily="34" charset="0"/>
              </a:rPr>
              <a:t>Sut gall yr ysgol ymgysylltu â rhieni i ddatblygu meddylfryd cadarnhaol mewn Mathemateg?</a:t>
            </a:r>
            <a:endParaRPr lang="en-US" sz="31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2FFFCE-5D0C-E580-7440-877BDE0370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2966101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6154721-5855-9E47-AE94-7F250CC7D8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336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5422"/>
    </mc:Choice>
    <mc:Fallback>
      <p:transition spd="slow" advTm="125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5E7190-162E-DBA3-A37F-DF7244143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>
                <a:effectLst/>
                <a:latin typeface="Arial" panose="020B0604020202020204" pitchFamily="34" charset="0"/>
              </a:rPr>
              <a:t>Sut fyddech yn cefnogi ac yn arwain eich cydweithwyr i ddatblygu eu haddysgu Mathemateg? </a:t>
            </a:r>
            <a:br>
              <a:rPr lang="en-GB" sz="3100">
                <a:effectLst/>
              </a:rPr>
            </a:br>
            <a:endParaRPr lang="en-US" sz="31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AE10D2-5F70-1B58-7A42-9510B98D6B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1911104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106DA37-D792-DDA3-F1B9-6724609699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736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7133"/>
    </mc:Choice>
    <mc:Fallback>
      <p:transition spd="slow" advTm="2071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592D16-1474-8A0D-1F6D-61BAB9D02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 dirty="0">
                <a:effectLst/>
                <a:latin typeface="Arial" panose="020B0604020202020204" pitchFamily="34" charset="0"/>
              </a:rPr>
              <a:t>Beth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mae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rôl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y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Cydlynydd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Mathenateg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a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Rhifedd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yn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ei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olygu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</a:t>
            </a:r>
            <a:r>
              <a:rPr lang="en-GB" sz="3100" b="1" dirty="0" err="1">
                <a:effectLst/>
                <a:latin typeface="Arial" panose="020B0604020202020204" pitchFamily="34" charset="0"/>
              </a:rPr>
              <a:t>i</a:t>
            </a:r>
            <a:r>
              <a:rPr lang="en-GB" sz="3100" b="1" dirty="0">
                <a:effectLst/>
                <a:latin typeface="Arial" panose="020B0604020202020204" pitchFamily="34" charset="0"/>
              </a:rPr>
              <a:t> chi? </a:t>
            </a:r>
            <a:br>
              <a:rPr lang="en-GB" sz="3100" dirty="0">
                <a:effectLst/>
              </a:rPr>
            </a:br>
            <a:endParaRPr lang="en-US" sz="31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926BAB-E00F-1658-7CB4-FC816E5B17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3199191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F37881A-7E09-962E-0749-B58ECFB1B6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265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835"/>
    </mc:Choice>
    <mc:Fallback>
      <p:transition spd="slow" advTm="1138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EDB95-9E2E-8589-251E-5729D611E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09728"/>
            <a:ext cx="10890929" cy="1097280"/>
          </a:xfrm>
        </p:spPr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C9043-05D1-6C95-5501-4DDAAC2ED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207008"/>
            <a:ext cx="10890928" cy="5541264"/>
          </a:xfrm>
        </p:spPr>
        <p:txBody>
          <a:bodyPr>
            <a:normAutofit fontScale="25000" lnSpcReduction="20000"/>
          </a:bodyPr>
          <a:lstStyle/>
          <a:p>
            <a:r>
              <a:rPr lang="en-GB" sz="4800" dirty="0" err="1"/>
              <a:t>Cynulliad</a:t>
            </a:r>
            <a:r>
              <a:rPr lang="en-GB" sz="4800" dirty="0"/>
              <a:t> </a:t>
            </a:r>
            <a:r>
              <a:rPr lang="en-GB" sz="4800" dirty="0" err="1"/>
              <a:t>Cenedlaethol</a:t>
            </a:r>
            <a:r>
              <a:rPr lang="en-GB" sz="4800" dirty="0"/>
              <a:t> Cymru. (2013). Literacy and Numeracy in Wales. National Assembly for Wales. </a:t>
            </a:r>
            <a:r>
              <a:rPr lang="en-GB" sz="4800" b="0" i="0" dirty="0">
                <a:effectLst/>
                <a:latin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https://senedd.wales/media/4tfknvrj/13-039-english.pdf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4800" dirty="0">
                <a:latin typeface="Calibri" panose="020F0502020204030204" pitchFamily="34" charset="0"/>
              </a:rPr>
              <a:t>Estyn. (2018). </a:t>
            </a:r>
            <a:r>
              <a:rPr lang="en-GB" sz="4800" b="0" i="1" dirty="0">
                <a:effectLst/>
                <a:latin typeface="Calibri" panose="020F0502020204030204" pitchFamily="34" charset="0"/>
              </a:rPr>
              <a:t>Involving Parents Communication between Schools and Parents of school-aged Children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  </a:t>
            </a:r>
            <a:r>
              <a:rPr lang="en-GB" sz="4800" b="0" i="0" dirty="0"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https://www.estyn.gov.wales/system/files/2020-07/Involving%2520parents%2520-%2520en.pdf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4800" b="0" i="0" dirty="0">
                <a:effectLst/>
                <a:latin typeface="Calibri" panose="020F0502020204030204" pitchFamily="34" charset="0"/>
              </a:rPr>
              <a:t>Estyn. (2024). </a:t>
            </a:r>
            <a:r>
              <a:rPr lang="en-GB" sz="4800" b="0" i="1" dirty="0" err="1">
                <a:effectLst/>
                <a:latin typeface="Calibri" panose="020F0502020204030204" pitchFamily="34" charset="0"/>
              </a:rPr>
              <a:t>Meithrin</a:t>
            </a:r>
            <a:r>
              <a:rPr lang="en-GB" sz="4800" b="0" i="1" dirty="0">
                <a:effectLst/>
                <a:latin typeface="Calibri" panose="020F0502020204030204" pitchFamily="34" charset="0"/>
              </a:rPr>
              <a:t> </a:t>
            </a:r>
            <a:r>
              <a:rPr lang="en-GB" sz="4800" b="0" i="1" dirty="0" err="1">
                <a:effectLst/>
                <a:latin typeface="Calibri" panose="020F0502020204030204" pitchFamily="34" charset="0"/>
              </a:rPr>
              <a:t>perthnasoedd</a:t>
            </a:r>
            <a:r>
              <a:rPr lang="en-GB" sz="4800" b="0" i="1" dirty="0">
                <a:effectLst/>
                <a:latin typeface="Calibri" panose="020F0502020204030204" pitchFamily="34" charset="0"/>
              </a:rPr>
              <a:t> </a:t>
            </a:r>
            <a:r>
              <a:rPr lang="en-GB" sz="4800" b="0" i="1" dirty="0" err="1">
                <a:effectLst/>
                <a:latin typeface="Calibri" panose="020F0502020204030204" pitchFamily="34" charset="0"/>
              </a:rPr>
              <a:t>cadarnhaol</a:t>
            </a:r>
            <a:r>
              <a:rPr lang="en-GB" sz="4800" b="0" i="1" dirty="0">
                <a:effectLst/>
                <a:latin typeface="Calibri" panose="020F0502020204030204" pitchFamily="34" charset="0"/>
              </a:rPr>
              <a:t> </a:t>
            </a:r>
            <a:r>
              <a:rPr lang="en-GB" sz="4800" b="0" i="1" dirty="0" err="1">
                <a:effectLst/>
                <a:latin typeface="Calibri" panose="020F0502020204030204" pitchFamily="34" charset="0"/>
              </a:rPr>
              <a:t>gyda</a:t>
            </a:r>
            <a:r>
              <a:rPr lang="en-GB" sz="4800" b="0" i="1" dirty="0">
                <a:effectLst/>
                <a:latin typeface="Calibri" panose="020F0502020204030204" pitchFamily="34" charset="0"/>
              </a:rPr>
              <a:t> </a:t>
            </a:r>
            <a:r>
              <a:rPr lang="en-GB" sz="4800" b="0" i="1" dirty="0" err="1">
                <a:effectLst/>
                <a:latin typeface="Calibri" panose="020F0502020204030204" pitchFamily="34" charset="0"/>
              </a:rPr>
              <a:t>rhieni</a:t>
            </a:r>
            <a:r>
              <a:rPr lang="en-GB" sz="4800" b="0" i="1" dirty="0">
                <a:effectLst/>
                <a:latin typeface="Calibri" panose="020F0502020204030204" pitchFamily="34" charset="0"/>
              </a:rPr>
              <a:t> a </a:t>
            </a:r>
            <a:r>
              <a:rPr lang="en-GB" sz="4800" b="0" i="1" dirty="0" err="1">
                <a:effectLst/>
                <a:latin typeface="Calibri" panose="020F0502020204030204" pitchFamily="34" charset="0"/>
              </a:rPr>
              <a:t>theuluoedd</a:t>
            </a:r>
            <a:r>
              <a:rPr lang="en-GB" sz="4800" b="0" i="1" dirty="0">
                <a:effectLst/>
                <a:latin typeface="Calibri" panose="020F0502020204030204" pitchFamily="34" charset="0"/>
              </a:rPr>
              <a:t> - Estyn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  </a:t>
            </a:r>
            <a:r>
              <a:rPr lang="en-GB" sz="4800" b="0" i="0" dirty="0">
                <a:effectLst/>
                <a:latin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https://www.estyn.llyw.cymru/adnoddau-gwella/meithrin-perthnasoedd-cadarnhaol-gyda-rhieni-a-theuluoedd/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4800" dirty="0" err="1">
                <a:latin typeface="Calibri" panose="020F0502020204030204" pitchFamily="34" charset="0"/>
              </a:rPr>
              <a:t>Harkonen</a:t>
            </a:r>
            <a:r>
              <a:rPr lang="en-GB" sz="4800" dirty="0">
                <a:latin typeface="Calibri" panose="020F0502020204030204" pitchFamily="34" charset="0"/>
              </a:rPr>
              <a:t>, U. (2007). The Bronfenbrenner ecological systems theory of human development. </a:t>
            </a:r>
          </a:p>
          <a:p>
            <a:r>
              <a:rPr lang="en-GB" sz="4800" b="0" i="0" dirty="0">
                <a:effectLst/>
                <a:latin typeface="Calibri" panose="020F0502020204030204" pitchFamily="34" charset="0"/>
              </a:rPr>
              <a:t>Jones, K. (2022). </a:t>
            </a:r>
            <a:r>
              <a:rPr lang="en-GB" sz="4800" b="0" i="1" dirty="0">
                <a:effectLst/>
                <a:latin typeface="Calibri" panose="020F0502020204030204" pitchFamily="34" charset="0"/>
              </a:rPr>
              <a:t>A Summary of Evidence Based Formative Assessment Strategies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 Evidence Based Education. </a:t>
            </a:r>
            <a:r>
              <a:rPr lang="en-GB" sz="4800" b="0" i="0" dirty="0">
                <a:effectLst/>
                <a:latin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https://evidencebased.education/a-summary-of-evidence-based-formative-assessment-strategies/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4800" b="0" i="0" dirty="0" err="1">
                <a:effectLst/>
                <a:latin typeface="Calibri" panose="020F0502020204030204" pitchFamily="34" charset="0"/>
              </a:rPr>
              <a:t>Llywodraeth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 Cymru (2022). </a:t>
            </a:r>
            <a:r>
              <a:rPr lang="en-GB" sz="4800" b="0" i="1" dirty="0" err="1">
                <a:effectLst/>
                <a:latin typeface="Calibri" panose="020F0502020204030204" pitchFamily="34" charset="0"/>
              </a:rPr>
              <a:t>Fframweithiau</a:t>
            </a:r>
            <a:r>
              <a:rPr lang="en-GB" sz="4800" b="0" i="1" dirty="0">
                <a:effectLst/>
                <a:latin typeface="Calibri" panose="020F0502020204030204" pitchFamily="34" charset="0"/>
              </a:rPr>
              <a:t> </a:t>
            </a:r>
            <a:r>
              <a:rPr lang="en-GB" sz="4800" b="0" i="1" dirty="0" err="1">
                <a:effectLst/>
                <a:latin typeface="Calibri" panose="020F0502020204030204" pitchFamily="34" charset="0"/>
              </a:rPr>
              <a:t>sgiliau</a:t>
            </a:r>
            <a:r>
              <a:rPr lang="en-GB" sz="4800" b="0" i="1" dirty="0">
                <a:effectLst/>
                <a:latin typeface="Calibri" panose="020F0502020204030204" pitchFamily="34" charset="0"/>
              </a:rPr>
              <a:t> </a:t>
            </a:r>
            <a:r>
              <a:rPr lang="en-GB" sz="4800" b="0" i="1" dirty="0" err="1">
                <a:effectLst/>
                <a:latin typeface="Calibri" panose="020F0502020204030204" pitchFamily="34" charset="0"/>
              </a:rPr>
              <a:t>trawsgwricwlaidd</a:t>
            </a:r>
            <a:r>
              <a:rPr lang="en-GB" sz="4800" b="0" i="1" dirty="0">
                <a:effectLst/>
                <a:latin typeface="Calibri" panose="020F0502020204030204" pitchFamily="34" charset="0"/>
              </a:rPr>
              <a:t> - Hwb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 </a:t>
            </a:r>
            <a:r>
              <a:rPr lang="en-GB" sz="4800" b="0" i="0" dirty="0">
                <a:effectLst/>
                <a:latin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https://hwb.gov.wales/cwricwlwm-i-gymru/fframweithiau-sgiliau-trawsgwricwlaidd/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4800" dirty="0" err="1"/>
              <a:t>Llywodraeth</a:t>
            </a:r>
            <a:r>
              <a:rPr lang="en-GB" sz="4800" dirty="0"/>
              <a:t> Cymru. (2023). </a:t>
            </a:r>
            <a:r>
              <a:rPr lang="en-GB" sz="4800" dirty="0" err="1"/>
              <a:t>Cynllun</a:t>
            </a:r>
            <a:r>
              <a:rPr lang="en-GB" sz="4800" dirty="0"/>
              <a:t> </a:t>
            </a:r>
            <a:r>
              <a:rPr lang="en-GB" sz="4800" dirty="0" err="1"/>
              <a:t>mathemateg</a:t>
            </a:r>
            <a:r>
              <a:rPr lang="en-GB" sz="4800" dirty="0"/>
              <a:t> a </a:t>
            </a:r>
            <a:r>
              <a:rPr lang="en-GB" sz="4800" dirty="0" err="1"/>
              <a:t>rhifedd</a:t>
            </a:r>
            <a:r>
              <a:rPr lang="en-GB" sz="4800" dirty="0"/>
              <a:t> 2023. </a:t>
            </a:r>
            <a:r>
              <a:rPr lang="en-GB" sz="4800" b="0" i="0" dirty="0">
                <a:effectLst/>
                <a:latin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https://www.llyw.cymru/cynllun-mathemateg-rhifedd-2023-html?_gl=1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</a:t>
            </a:r>
            <a:endParaRPr lang="en-US" sz="4800" dirty="0"/>
          </a:p>
          <a:p>
            <a:r>
              <a:rPr lang="en-US" sz="4800" dirty="0" err="1"/>
              <a:t>Llywodraeth</a:t>
            </a:r>
            <a:r>
              <a:rPr lang="en-US" sz="4800" dirty="0"/>
              <a:t> Cymru. (2025). </a:t>
            </a:r>
            <a:r>
              <a:rPr lang="en-GB" sz="4800" i="0" dirty="0" err="1">
                <a:effectLst/>
                <a:latin typeface="Arial" panose="020B0604020202020204" pitchFamily="34" charset="0"/>
              </a:rPr>
              <a:t>Atodiad</a:t>
            </a:r>
            <a:r>
              <a:rPr lang="en-GB" sz="4800" i="0" dirty="0">
                <a:effectLst/>
                <a:latin typeface="Arial" panose="020B0604020202020204" pitchFamily="34" charset="0"/>
              </a:rPr>
              <a:t> 3: </a:t>
            </a:r>
            <a:r>
              <a:rPr lang="en-GB" sz="4800" i="0" dirty="0" err="1">
                <a:effectLst/>
                <a:latin typeface="Arial" panose="020B0604020202020204" pitchFamily="34" charset="0"/>
              </a:rPr>
              <a:t>Datblygu</a:t>
            </a:r>
            <a:r>
              <a:rPr lang="en-GB" sz="4800" i="0" dirty="0">
                <a:effectLst/>
                <a:latin typeface="Arial" panose="020B0604020202020204" pitchFamily="34" charset="0"/>
              </a:rPr>
              <a:t> </a:t>
            </a:r>
            <a:r>
              <a:rPr lang="en-GB" sz="4800" i="0" dirty="0" err="1">
                <a:effectLst/>
                <a:latin typeface="Arial" panose="020B0604020202020204" pitchFamily="34" charset="0"/>
              </a:rPr>
              <a:t>trefniadau</a:t>
            </a:r>
            <a:r>
              <a:rPr lang="en-GB" sz="4800" i="0" dirty="0">
                <a:effectLst/>
                <a:latin typeface="Arial" panose="020B0604020202020204" pitchFamily="34" charset="0"/>
              </a:rPr>
              <a:t> </a:t>
            </a:r>
            <a:r>
              <a:rPr lang="en-GB" sz="4800" i="0" dirty="0" err="1">
                <a:effectLst/>
                <a:latin typeface="Arial" panose="020B0604020202020204" pitchFamily="34" charset="0"/>
              </a:rPr>
              <a:t>ar</a:t>
            </a:r>
            <a:r>
              <a:rPr lang="en-GB" sz="4800" i="0" dirty="0">
                <a:effectLst/>
                <a:latin typeface="Arial" panose="020B0604020202020204" pitchFamily="34" charset="0"/>
              </a:rPr>
              <a:t> </a:t>
            </a:r>
            <a:r>
              <a:rPr lang="en-GB" sz="4800" i="0" dirty="0" err="1">
                <a:effectLst/>
                <a:latin typeface="Arial" panose="020B0604020202020204" pitchFamily="34" charset="0"/>
              </a:rPr>
              <a:t>gyfer</a:t>
            </a:r>
            <a:r>
              <a:rPr lang="en-GB" sz="4800" i="0" dirty="0">
                <a:effectLst/>
                <a:latin typeface="Arial" panose="020B0604020202020204" pitchFamily="34" charset="0"/>
              </a:rPr>
              <a:t> </a:t>
            </a:r>
            <a:r>
              <a:rPr lang="en-GB" sz="4800" i="0" dirty="0" err="1">
                <a:effectLst/>
                <a:latin typeface="Arial" panose="020B0604020202020204" pitchFamily="34" charset="0"/>
              </a:rPr>
              <a:t>ymgysylltu</a:t>
            </a:r>
            <a:r>
              <a:rPr lang="en-GB" sz="4800" i="0" dirty="0">
                <a:effectLst/>
                <a:latin typeface="Arial" panose="020B0604020202020204" pitchFamily="34" charset="0"/>
              </a:rPr>
              <a:t> </a:t>
            </a:r>
            <a:r>
              <a:rPr lang="en-GB" sz="4800" i="0" dirty="0" err="1">
                <a:effectLst/>
                <a:latin typeface="Arial" panose="020B0604020202020204" pitchFamily="34" charset="0"/>
              </a:rPr>
              <a:t>â</a:t>
            </a:r>
            <a:r>
              <a:rPr lang="en-GB" sz="4800" i="0" dirty="0">
                <a:effectLst/>
                <a:latin typeface="Arial" panose="020B0604020202020204" pitchFamily="34" charset="0"/>
              </a:rPr>
              <a:t> </a:t>
            </a:r>
            <a:r>
              <a:rPr lang="en-GB" sz="4800" i="0" dirty="0" err="1">
                <a:effectLst/>
                <a:latin typeface="Arial" panose="020B0604020202020204" pitchFamily="34" charset="0"/>
              </a:rPr>
              <a:t>theuluoedd</a:t>
            </a:r>
            <a:r>
              <a:rPr lang="en-GB" sz="4800" i="0" dirty="0">
                <a:effectLst/>
                <a:latin typeface="Arial" panose="020B0604020202020204" pitchFamily="34" charset="0"/>
              </a:rPr>
              <a:t> </a:t>
            </a:r>
            <a:r>
              <a:rPr lang="en-GB" sz="4800" i="0" dirty="0" err="1">
                <a:effectLst/>
                <a:latin typeface="Arial" panose="020B0604020202020204" pitchFamily="34" charset="0"/>
              </a:rPr>
              <a:t>mewn</a:t>
            </a:r>
            <a:r>
              <a:rPr lang="en-GB" sz="4800" i="0" dirty="0">
                <a:effectLst/>
                <a:latin typeface="Arial" panose="020B0604020202020204" pitchFamily="34" charset="0"/>
              </a:rPr>
              <a:t> </a:t>
            </a:r>
            <a:r>
              <a:rPr lang="en-GB" sz="4800" i="0" dirty="0" err="1">
                <a:effectLst/>
                <a:latin typeface="Arial" panose="020B0604020202020204" pitchFamily="34" charset="0"/>
              </a:rPr>
              <a:t>Ysgolion</a:t>
            </a:r>
            <a:r>
              <a:rPr lang="en-GB" sz="4800" i="0" dirty="0">
                <a:effectLst/>
                <a:latin typeface="Arial" panose="020B0604020202020204" pitchFamily="34" charset="0"/>
              </a:rPr>
              <a:t> Bro. </a:t>
            </a:r>
            <a:r>
              <a:rPr lang="en-GB" sz="4800" b="0" i="0" dirty="0">
                <a:effectLst/>
                <a:latin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https://www.llyw.cymru/atodiad-3-datblygu-trefniadau-ar-gyfer-ymgysylltu-theuluoedd-mewn-ysgolion-bro-html?_gl=1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4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Llywodraeth</a:t>
            </a: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Cymru. (</a:t>
            </a:r>
            <a:r>
              <a:rPr lang="en-GB" sz="4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d.d.</a:t>
            </a: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r>
              <a:rPr lang="en-GB" sz="4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Safonau</a:t>
            </a: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proffesiynol</a:t>
            </a: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addysgu</a:t>
            </a: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4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arweinyddiaeth</a:t>
            </a:r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48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https://hwb.gov.wales/api/storage/ae783486-0851-4ec6-9e73-2e2b99515cf5/safonau-proffesiynol-ar-gyfer-addysgu-ac-arweinyddiaeth-pdf-rhyngweithiol-ar-gyfer-cyfrifiaduron-personol.pdf</a:t>
            </a:r>
            <a:endParaRPr lang="en-GB" sz="4800" b="0" i="0" dirty="0">
              <a:effectLst/>
              <a:latin typeface="Calibri" panose="020F0502020204030204" pitchFamily="34" charset="0"/>
            </a:endParaRPr>
          </a:p>
          <a:p>
            <a:r>
              <a:rPr lang="en-GB" sz="4800" b="0" i="0" dirty="0">
                <a:effectLst/>
                <a:latin typeface="Calibri" panose="020F0502020204030204" pitchFamily="34" charset="0"/>
              </a:rPr>
              <a:t>Newman, N., Northcutt, A., Farmer, A. a Black, B. (2019). Epstein’s Model of Parental Involvement: Parent Perceptions in Urban Schools. </a:t>
            </a:r>
            <a:r>
              <a:rPr lang="en-GB" sz="4800" b="0" i="1" dirty="0">
                <a:effectLst/>
                <a:latin typeface="Calibri" panose="020F0502020204030204" pitchFamily="34" charset="0"/>
              </a:rPr>
              <a:t>Language Teaching and Educational Research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, 2(2), pp.81–100. </a:t>
            </a:r>
            <a:r>
              <a:rPr lang="en-GB" sz="4800" b="0" i="0" dirty="0">
                <a:effectLst/>
                <a:latin typeface="Calibri" panose="020F050202020403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https://doi.org/10.35207/later.559732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4800" b="0" i="0" dirty="0">
                <a:effectLst/>
                <a:latin typeface="Calibri" panose="020F0502020204030204" pitchFamily="34" charset="0"/>
              </a:rPr>
              <a:t>Ofsted (2024). </a:t>
            </a:r>
            <a:r>
              <a:rPr lang="en-GB" sz="4800" b="0" i="1" dirty="0">
                <a:effectLst/>
                <a:latin typeface="Calibri" panose="020F0502020204030204" pitchFamily="34" charset="0"/>
              </a:rPr>
              <a:t>Independent review of teachers’ professional development in schools: phase 1 findings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  </a:t>
            </a:r>
            <a:r>
              <a:rPr lang="en-GB" sz="4800" b="0" i="0" dirty="0">
                <a:effectLst/>
                <a:latin typeface="Calibri" panose="020F050202020403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https://www.gov.uk/government/publications/teachers-professional-development-in-schools/independent-review-of-teachers-professional-development-in-schools-phase-1-findings</a:t>
            </a:r>
            <a:r>
              <a:rPr lang="en-GB" sz="4800" b="0" i="0" dirty="0">
                <a:effectLst/>
                <a:latin typeface="Calibri" panose="020F0502020204030204" pitchFamily="34" charset="0"/>
              </a:rPr>
              <a:t>.</a:t>
            </a:r>
          </a:p>
          <a:p>
            <a:pPr algn="l"/>
            <a:r>
              <a:rPr lang="en-GB" sz="4800" dirty="0" err="1"/>
              <a:t>Parentkind</a:t>
            </a:r>
            <a:r>
              <a:rPr lang="en-GB" sz="4800" dirty="0"/>
              <a:t>. (2019). Creating a positive family attitude to maths. </a:t>
            </a:r>
            <a:r>
              <a:rPr lang="en-GB" sz="4800" dirty="0"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https://www.parentkind.org.uk/about-us/news-and-blogs/blog/creating-a-positive-family-attitude-to-maths</a:t>
            </a:r>
            <a:endParaRPr lang="en-GB" sz="4800" dirty="0"/>
          </a:p>
          <a:p>
            <a:pPr marL="0" indent="0" algn="l">
              <a:buNone/>
            </a:pPr>
            <a:br>
              <a:rPr lang="en-GB" sz="4800" dirty="0"/>
            </a:br>
            <a:endParaRPr lang="en-GB" sz="4800" b="0" i="0" dirty="0">
              <a:effectLst/>
              <a:latin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112956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1863</TotalTime>
  <Words>1020</Words>
  <Application>Microsoft Macintosh PowerPoint</Application>
  <PresentationFormat>Widescreen</PresentationFormat>
  <Paragraphs>46</Paragraphs>
  <Slides>6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ArialMT</vt:lpstr>
      <vt:lpstr>Calibri</vt:lpstr>
      <vt:lpstr>Grandview Display</vt:lpstr>
      <vt:lpstr>DashVTI</vt:lpstr>
      <vt:lpstr>Ymatebwch i gwestiynau arddull cyfweliad ynghylch rôl y Cydlynydd Mathemateg a Rhifedd.  </vt:lpstr>
      <vt:lpstr>Sut gall yr ysgol ymgysylltu â rhieni i ddatblygu meddylfryd cadarnhaol mewn Mathemateg?  </vt:lpstr>
      <vt:lpstr>Sut gall yr ysgol ymgysylltu â rhieni i ddatblygu meddylfryd cadarnhaol mewn Mathemateg?</vt:lpstr>
      <vt:lpstr>Sut fyddech yn cefnogi ac yn arwain eich cydweithwyr i ddatblygu eu haddysgu Mathemateg?  </vt:lpstr>
      <vt:lpstr>Beth mae rôl y Cydlynydd Mathenateg a Rhifedd yn ei olygu i chi?  </vt:lpstr>
      <vt:lpstr>Rhestr Cyfeirnodi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Cari Thomas (2203542)</dc:creator>
  <cp:lastModifiedBy>Cari Thomas (2203542)</cp:lastModifiedBy>
  <cp:revision>11</cp:revision>
  <dcterms:created xsi:type="dcterms:W3CDTF">2025-05-14T11:29:16Z</dcterms:created>
  <dcterms:modified xsi:type="dcterms:W3CDTF">2025-05-15T19:35:16Z</dcterms:modified>
</cp:coreProperties>
</file>