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9" r:id="rId1"/>
  </p:sldMasterIdLst>
  <p:sldIdLst>
    <p:sldId id="256" r:id="rId2"/>
    <p:sldId id="270" r:id="rId3"/>
    <p:sldId id="257" r:id="rId4"/>
    <p:sldId id="258" r:id="rId5"/>
    <p:sldId id="259" r:id="rId6"/>
    <p:sldId id="260" r:id="rId7"/>
    <p:sldId id="261" r:id="rId8"/>
    <p:sldId id="262" r:id="rId9"/>
    <p:sldId id="263" r:id="rId10"/>
    <p:sldId id="269" r:id="rId11"/>
    <p:sldId id="267"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8ADBFB-917D-50C7-1ED1-436AACDC6EF8}" v="94" dt="2026-03-13T11:45:18.309"/>
    <p1510:client id="{F9084ACE-D23C-303D-DC5A-55006640EFAA}" v="12" dt="2026-03-14T11:17:41.48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heresa Titilope Sadiq (2510313)" userId="S::2510313@student.uwtsd.ac.uk::0b458ee5-47b5-42ff-b7a2-eff21b3e70f7" providerId="AD" clId="Web-{28AE96DE-E16B-E3AA-6ECB-69BEC54C20B9}"/>
    <pc:docChg chg="mod addSld delSld modSld addMainMaster delMainMaster">
      <pc:chgData name="Theresa Titilope Sadiq (2510313)" userId="S::2510313@student.uwtsd.ac.uk::0b458ee5-47b5-42ff-b7a2-eff21b3e70f7" providerId="AD" clId="Web-{28AE96DE-E16B-E3AA-6ECB-69BEC54C20B9}" dt="2026-02-27T19:41:39.419" v="527" actId="14100"/>
      <pc:docMkLst>
        <pc:docMk/>
      </pc:docMkLst>
      <pc:sldChg chg="addSp delSp modSp mod setBg modClrScheme setClrOvrMap delDesignElem chgLayout">
        <pc:chgData name="Theresa Titilope Sadiq (2510313)" userId="S::2510313@student.uwtsd.ac.uk::0b458ee5-47b5-42ff-b7a2-eff21b3e70f7" providerId="AD" clId="Web-{28AE96DE-E16B-E3AA-6ECB-69BEC54C20B9}" dt="2026-02-27T19:23:07.188" v="455"/>
        <pc:sldMkLst>
          <pc:docMk/>
          <pc:sldMk cId="109857222" sldId="256"/>
        </pc:sldMkLst>
        <pc:spChg chg="mod ord">
          <ac:chgData name="Theresa Titilope Sadiq (2510313)" userId="S::2510313@student.uwtsd.ac.uk::0b458ee5-47b5-42ff-b7a2-eff21b3e70f7" providerId="AD" clId="Web-{28AE96DE-E16B-E3AA-6ECB-69BEC54C20B9}" dt="2026-02-27T19:23:07.188" v="455"/>
          <ac:spMkLst>
            <pc:docMk/>
            <pc:sldMk cId="109857222" sldId="256"/>
            <ac:spMk id="2" creationId="{00000000-0000-0000-0000-000000000000}"/>
          </ac:spMkLst>
        </pc:spChg>
        <pc:spChg chg="mod ord">
          <ac:chgData name="Theresa Titilope Sadiq (2510313)" userId="S::2510313@student.uwtsd.ac.uk::0b458ee5-47b5-42ff-b7a2-eff21b3e70f7" providerId="AD" clId="Web-{28AE96DE-E16B-E3AA-6ECB-69BEC54C20B9}" dt="2026-02-27T19:23:07.188" v="455"/>
          <ac:spMkLst>
            <pc:docMk/>
            <pc:sldMk cId="109857222" sldId="256"/>
            <ac:spMk id="3" creationId="{00000000-0000-0000-0000-000000000000}"/>
          </ac:spMkLst>
        </pc:spChg>
        <pc:spChg chg="add del">
          <ac:chgData name="Theresa Titilope Sadiq (2510313)" userId="S::2510313@student.uwtsd.ac.uk::0b458ee5-47b5-42ff-b7a2-eff21b3e70f7" providerId="AD" clId="Web-{28AE96DE-E16B-E3AA-6ECB-69BEC54C20B9}" dt="2026-02-27T19:23:07.188" v="455"/>
          <ac:spMkLst>
            <pc:docMk/>
            <pc:sldMk cId="109857222" sldId="256"/>
            <ac:spMk id="16" creationId="{B7E2F724-2FB3-4D1D-A730-739B8654C030}"/>
          </ac:spMkLst>
        </pc:spChg>
        <pc:spChg chg="add del">
          <ac:chgData name="Theresa Titilope Sadiq (2510313)" userId="S::2510313@student.uwtsd.ac.uk::0b458ee5-47b5-42ff-b7a2-eff21b3e70f7" providerId="AD" clId="Web-{28AE96DE-E16B-E3AA-6ECB-69BEC54C20B9}" dt="2026-02-27T19:23:07.188" v="455"/>
          <ac:spMkLst>
            <pc:docMk/>
            <pc:sldMk cId="109857222" sldId="256"/>
            <ac:spMk id="18" creationId="{B2C335F7-F61C-4EB4-80F2-4B1438FE66BB}"/>
          </ac:spMkLst>
        </pc:spChg>
        <pc:picChg chg="add mod">
          <ac:chgData name="Theresa Titilope Sadiq (2510313)" userId="S::2510313@student.uwtsd.ac.uk::0b458ee5-47b5-42ff-b7a2-eff21b3e70f7" providerId="AD" clId="Web-{28AE96DE-E16B-E3AA-6ECB-69BEC54C20B9}" dt="2026-02-27T18:15:38.285" v="35"/>
          <ac:picMkLst>
            <pc:docMk/>
            <pc:sldMk cId="109857222" sldId="256"/>
            <ac:picMk id="4" creationId="{28ACF6AF-D29D-FABA-FE76-312EDB776789}"/>
          </ac:picMkLst>
        </pc:picChg>
      </pc:sldChg>
      <pc:sldChg chg="addSp delSp modSp new mod setBg modClrScheme delDesignElem chgLayout">
        <pc:chgData name="Theresa Titilope Sadiq (2510313)" userId="S::2510313@student.uwtsd.ac.uk::0b458ee5-47b5-42ff-b7a2-eff21b3e70f7" providerId="AD" clId="Web-{28AE96DE-E16B-E3AA-6ECB-69BEC54C20B9}" dt="2026-02-27T19:39:26.726" v="521"/>
        <pc:sldMkLst>
          <pc:docMk/>
          <pc:sldMk cId="2775484673" sldId="257"/>
        </pc:sldMkLst>
        <pc:spChg chg="mod ord">
          <ac:chgData name="Theresa Titilope Sadiq (2510313)" userId="S::2510313@student.uwtsd.ac.uk::0b458ee5-47b5-42ff-b7a2-eff21b3e70f7" providerId="AD" clId="Web-{28AE96DE-E16B-E3AA-6ECB-69BEC54C20B9}" dt="2026-02-27T19:39:14.366" v="520"/>
          <ac:spMkLst>
            <pc:docMk/>
            <pc:sldMk cId="2775484673" sldId="257"/>
            <ac:spMk id="2" creationId="{F90E84D4-A5B4-36FF-3C2D-BE5E93EBFCD3}"/>
          </ac:spMkLst>
        </pc:spChg>
        <pc:spChg chg="add">
          <ac:chgData name="Theresa Titilope Sadiq (2510313)" userId="S::2510313@student.uwtsd.ac.uk::0b458ee5-47b5-42ff-b7a2-eff21b3e70f7" providerId="AD" clId="Web-{28AE96DE-E16B-E3AA-6ECB-69BEC54C20B9}" dt="2026-02-27T19:39:14.366" v="520"/>
          <ac:spMkLst>
            <pc:docMk/>
            <pc:sldMk cId="2775484673" sldId="257"/>
            <ac:spMk id="28" creationId="{04213918-F1EB-4BCE-BE23-F5E9851EE05C}"/>
          </ac:spMkLst>
        </pc:spChg>
        <pc:spChg chg="add">
          <ac:chgData name="Theresa Titilope Sadiq (2510313)" userId="S::2510313@student.uwtsd.ac.uk::0b458ee5-47b5-42ff-b7a2-eff21b3e70f7" providerId="AD" clId="Web-{28AE96DE-E16B-E3AA-6ECB-69BEC54C20B9}" dt="2026-02-27T19:39:14.366" v="520"/>
          <ac:spMkLst>
            <pc:docMk/>
            <pc:sldMk cId="2775484673" sldId="257"/>
            <ac:spMk id="30" creationId="{2062E862-C7F7-4CA1-B929-D0B75F5E9FB9}"/>
          </ac:spMkLst>
        </pc:spChg>
        <pc:graphicFrameChg chg="add mod ord modGraphic">
          <ac:chgData name="Theresa Titilope Sadiq (2510313)" userId="S::2510313@student.uwtsd.ac.uk::0b458ee5-47b5-42ff-b7a2-eff21b3e70f7" providerId="AD" clId="Web-{28AE96DE-E16B-E3AA-6ECB-69BEC54C20B9}" dt="2026-02-27T19:39:14.366" v="520"/>
          <ac:graphicFrameMkLst>
            <pc:docMk/>
            <pc:sldMk cId="2775484673" sldId="257"/>
            <ac:graphicFrameMk id="23" creationId="{2BC87E65-FDA7-EACE-C12A-DB8427EE50A7}"/>
          </ac:graphicFrameMkLst>
        </pc:graphicFrameChg>
      </pc:sldChg>
      <pc:sldChg chg="addSp delSp modSp new mod setBg modClrScheme delDesignElem chgLayout">
        <pc:chgData name="Theresa Titilope Sadiq (2510313)" userId="S::2510313@student.uwtsd.ac.uk::0b458ee5-47b5-42ff-b7a2-eff21b3e70f7" providerId="AD" clId="Web-{28AE96DE-E16B-E3AA-6ECB-69BEC54C20B9}" dt="2026-02-27T19:37:08.645" v="516"/>
        <pc:sldMkLst>
          <pc:docMk/>
          <pc:sldMk cId="4178737909" sldId="258"/>
        </pc:sldMkLst>
        <pc:spChg chg="mod ord">
          <ac:chgData name="Theresa Titilope Sadiq (2510313)" userId="S::2510313@student.uwtsd.ac.uk::0b458ee5-47b5-42ff-b7a2-eff21b3e70f7" providerId="AD" clId="Web-{28AE96DE-E16B-E3AA-6ECB-69BEC54C20B9}" dt="2026-02-27T19:36:24.644" v="515" actId="20577"/>
          <ac:spMkLst>
            <pc:docMk/>
            <pc:sldMk cId="4178737909" sldId="258"/>
            <ac:spMk id="2" creationId="{83AB114C-3E62-F3DE-9615-3D8AF6180D29}"/>
          </ac:spMkLst>
        </pc:spChg>
        <pc:spChg chg="add">
          <ac:chgData name="Theresa Titilope Sadiq (2510313)" userId="S::2510313@student.uwtsd.ac.uk::0b458ee5-47b5-42ff-b7a2-eff21b3e70f7" providerId="AD" clId="Web-{28AE96DE-E16B-E3AA-6ECB-69BEC54C20B9}" dt="2026-02-27T19:34:18.014" v="483"/>
          <ac:spMkLst>
            <pc:docMk/>
            <pc:sldMk cId="4178737909" sldId="258"/>
            <ac:spMk id="29" creationId="{4E17AA97-89A7-45C1-B813-BFF6C23D79E1}"/>
          </ac:spMkLst>
        </pc:spChg>
        <pc:spChg chg="add">
          <ac:chgData name="Theresa Titilope Sadiq (2510313)" userId="S::2510313@student.uwtsd.ac.uk::0b458ee5-47b5-42ff-b7a2-eff21b3e70f7" providerId="AD" clId="Web-{28AE96DE-E16B-E3AA-6ECB-69BEC54C20B9}" dt="2026-02-27T19:34:18.014" v="483"/>
          <ac:spMkLst>
            <pc:docMk/>
            <pc:sldMk cId="4178737909" sldId="258"/>
            <ac:spMk id="31" creationId="{A91E908F-EF1E-2FDB-BE4D-3F4C56B2F6B8}"/>
          </ac:spMkLst>
        </pc:spChg>
        <pc:spChg chg="add">
          <ac:chgData name="Theresa Titilope Sadiq (2510313)" userId="S::2510313@student.uwtsd.ac.uk::0b458ee5-47b5-42ff-b7a2-eff21b3e70f7" providerId="AD" clId="Web-{28AE96DE-E16B-E3AA-6ECB-69BEC54C20B9}" dt="2026-02-27T19:34:18.014" v="483"/>
          <ac:spMkLst>
            <pc:docMk/>
            <pc:sldMk cId="4178737909" sldId="258"/>
            <ac:spMk id="33" creationId="{F7A2980E-8F82-6B7D-A838-277407403589}"/>
          </ac:spMkLst>
        </pc:spChg>
        <pc:graphicFrameChg chg="add mod ord modGraphic">
          <ac:chgData name="Theresa Titilope Sadiq (2510313)" userId="S::2510313@student.uwtsd.ac.uk::0b458ee5-47b5-42ff-b7a2-eff21b3e70f7" providerId="AD" clId="Web-{28AE96DE-E16B-E3AA-6ECB-69BEC54C20B9}" dt="2026-02-27T19:35:46.626" v="497" actId="1076"/>
          <ac:graphicFrameMkLst>
            <pc:docMk/>
            <pc:sldMk cId="4178737909" sldId="258"/>
            <ac:graphicFrameMk id="15" creationId="{699B595C-723E-E8E8-8DE1-1707A823F318}"/>
          </ac:graphicFrameMkLst>
        </pc:graphicFrameChg>
      </pc:sldChg>
      <pc:sldChg chg="addSp delSp modSp new mod setBg modClrScheme delDesignElem chgLayout">
        <pc:chgData name="Theresa Titilope Sadiq (2510313)" userId="S::2510313@student.uwtsd.ac.uk::0b458ee5-47b5-42ff-b7a2-eff21b3e70f7" providerId="AD" clId="Web-{28AE96DE-E16B-E3AA-6ECB-69BEC54C20B9}" dt="2026-02-27T19:39:54.976" v="522"/>
        <pc:sldMkLst>
          <pc:docMk/>
          <pc:sldMk cId="4011030329" sldId="259"/>
        </pc:sldMkLst>
        <pc:spChg chg="mod ord">
          <ac:chgData name="Theresa Titilope Sadiq (2510313)" userId="S::2510313@student.uwtsd.ac.uk::0b458ee5-47b5-42ff-b7a2-eff21b3e70f7" providerId="AD" clId="Web-{28AE96DE-E16B-E3AA-6ECB-69BEC54C20B9}" dt="2026-02-27T19:23:07.188" v="455"/>
          <ac:spMkLst>
            <pc:docMk/>
            <pc:sldMk cId="4011030329" sldId="259"/>
            <ac:spMk id="2" creationId="{65D5CAEF-636C-4BC1-30F3-DCD813ED0FA7}"/>
          </ac:spMkLst>
        </pc:spChg>
        <pc:graphicFrameChg chg="add mod ord modGraphic">
          <ac:chgData name="Theresa Titilope Sadiq (2510313)" userId="S::2510313@student.uwtsd.ac.uk::0b458ee5-47b5-42ff-b7a2-eff21b3e70f7" providerId="AD" clId="Web-{28AE96DE-E16B-E3AA-6ECB-69BEC54C20B9}" dt="2026-02-27T19:23:07.188" v="455"/>
          <ac:graphicFrameMkLst>
            <pc:docMk/>
            <pc:sldMk cId="4011030329" sldId="259"/>
            <ac:graphicFrameMk id="5" creationId="{126C0978-5502-BB13-8FA3-100FA22B749A}"/>
          </ac:graphicFrameMkLst>
        </pc:graphicFrameChg>
      </pc:sldChg>
      <pc:sldChg chg="addSp delSp modSp new mod modClrScheme chgLayout">
        <pc:chgData name="Theresa Titilope Sadiq (2510313)" userId="S::2510313@student.uwtsd.ac.uk::0b458ee5-47b5-42ff-b7a2-eff21b3e70f7" providerId="AD" clId="Web-{28AE96DE-E16B-E3AA-6ECB-69BEC54C20B9}" dt="2026-02-27T19:23:07.188" v="455"/>
        <pc:sldMkLst>
          <pc:docMk/>
          <pc:sldMk cId="3479903158" sldId="260"/>
        </pc:sldMkLst>
        <pc:spChg chg="mod ord">
          <ac:chgData name="Theresa Titilope Sadiq (2510313)" userId="S::2510313@student.uwtsd.ac.uk::0b458ee5-47b5-42ff-b7a2-eff21b3e70f7" providerId="AD" clId="Web-{28AE96DE-E16B-E3AA-6ECB-69BEC54C20B9}" dt="2026-02-27T19:23:07.188" v="455"/>
          <ac:spMkLst>
            <pc:docMk/>
            <pc:sldMk cId="3479903158" sldId="260"/>
            <ac:spMk id="2" creationId="{C2E0DBBA-C7DB-5A13-22AA-12D26BBD990C}"/>
          </ac:spMkLst>
        </pc:spChg>
      </pc:sldChg>
      <pc:sldChg chg="addSp delSp modSp new mod setBg modClrScheme delDesignElem chgLayout">
        <pc:chgData name="Theresa Titilope Sadiq (2510313)" userId="S::2510313@student.uwtsd.ac.uk::0b458ee5-47b5-42ff-b7a2-eff21b3e70f7" providerId="AD" clId="Web-{28AE96DE-E16B-E3AA-6ECB-69BEC54C20B9}" dt="2026-02-27T19:41:39.419" v="527" actId="14100"/>
        <pc:sldMkLst>
          <pc:docMk/>
          <pc:sldMk cId="2421948209" sldId="261"/>
        </pc:sldMkLst>
        <pc:spChg chg="mod ord">
          <ac:chgData name="Theresa Titilope Sadiq (2510313)" userId="S::2510313@student.uwtsd.ac.uk::0b458ee5-47b5-42ff-b7a2-eff21b3e70f7" providerId="AD" clId="Web-{28AE96DE-E16B-E3AA-6ECB-69BEC54C20B9}" dt="2026-02-27T19:23:07.188" v="455"/>
          <ac:spMkLst>
            <pc:docMk/>
            <pc:sldMk cId="2421948209" sldId="261"/>
            <ac:spMk id="2" creationId="{092ACBC4-2B35-1CBF-1151-9D01F8168D15}"/>
          </ac:spMkLst>
        </pc:spChg>
        <pc:graphicFrameChg chg="add mod ord modGraphic">
          <ac:chgData name="Theresa Titilope Sadiq (2510313)" userId="S::2510313@student.uwtsd.ac.uk::0b458ee5-47b5-42ff-b7a2-eff21b3e70f7" providerId="AD" clId="Web-{28AE96DE-E16B-E3AA-6ECB-69BEC54C20B9}" dt="2026-02-27T19:41:39.419" v="527" actId="14100"/>
          <ac:graphicFrameMkLst>
            <pc:docMk/>
            <pc:sldMk cId="2421948209" sldId="261"/>
            <ac:graphicFrameMk id="17" creationId="{B8198EF1-7534-6FFA-E07D-B87DD2F88978}"/>
          </ac:graphicFrameMkLst>
        </pc:graphicFrameChg>
      </pc:sldChg>
      <pc:sldChg chg="addSp delSp modSp new mod setBg modClrScheme delDesignElem chgLayout">
        <pc:chgData name="Theresa Titilope Sadiq (2510313)" userId="S::2510313@student.uwtsd.ac.uk::0b458ee5-47b5-42ff-b7a2-eff21b3e70f7" providerId="AD" clId="Web-{28AE96DE-E16B-E3AA-6ECB-69BEC54C20B9}" dt="2026-02-27T19:25:08.362" v="458"/>
        <pc:sldMkLst>
          <pc:docMk/>
          <pc:sldMk cId="1642821258" sldId="262"/>
        </pc:sldMkLst>
        <pc:spChg chg="mod ord">
          <ac:chgData name="Theresa Titilope Sadiq (2510313)" userId="S::2510313@student.uwtsd.ac.uk::0b458ee5-47b5-42ff-b7a2-eff21b3e70f7" providerId="AD" clId="Web-{28AE96DE-E16B-E3AA-6ECB-69BEC54C20B9}" dt="2026-02-27T19:23:07.188" v="455"/>
          <ac:spMkLst>
            <pc:docMk/>
            <pc:sldMk cId="1642821258" sldId="262"/>
            <ac:spMk id="2" creationId="{90F26529-6406-54A7-68C2-2C03EF47B2BE}"/>
          </ac:spMkLst>
        </pc:spChg>
        <pc:graphicFrameChg chg="add mod ord">
          <ac:chgData name="Theresa Titilope Sadiq (2510313)" userId="S::2510313@student.uwtsd.ac.uk::0b458ee5-47b5-42ff-b7a2-eff21b3e70f7" providerId="AD" clId="Web-{28AE96DE-E16B-E3AA-6ECB-69BEC54C20B9}" dt="2026-02-27T19:23:07.188" v="455"/>
          <ac:graphicFrameMkLst>
            <pc:docMk/>
            <pc:sldMk cId="1642821258" sldId="262"/>
            <ac:graphicFrameMk id="5" creationId="{80BD9267-D22A-ECC2-2492-37758BFFFDAE}"/>
          </ac:graphicFrameMkLst>
        </pc:graphicFrameChg>
      </pc:sldChg>
      <pc:sldChg chg="addSp delSp modSp new mod setBg modClrScheme delDesignElem chgLayout">
        <pc:chgData name="Theresa Titilope Sadiq (2510313)" userId="S::2510313@student.uwtsd.ac.uk::0b458ee5-47b5-42ff-b7a2-eff21b3e70f7" providerId="AD" clId="Web-{28AE96DE-E16B-E3AA-6ECB-69BEC54C20B9}" dt="2026-02-27T19:25:33.175" v="459"/>
        <pc:sldMkLst>
          <pc:docMk/>
          <pc:sldMk cId="672917838" sldId="263"/>
        </pc:sldMkLst>
        <pc:spChg chg="mod ord">
          <ac:chgData name="Theresa Titilope Sadiq (2510313)" userId="S::2510313@student.uwtsd.ac.uk::0b458ee5-47b5-42ff-b7a2-eff21b3e70f7" providerId="AD" clId="Web-{28AE96DE-E16B-E3AA-6ECB-69BEC54C20B9}" dt="2026-02-27T19:23:07.188" v="455"/>
          <ac:spMkLst>
            <pc:docMk/>
            <pc:sldMk cId="672917838" sldId="263"/>
            <ac:spMk id="2" creationId="{8BAB0E9B-33EF-E4A1-1FCA-E72756127A95}"/>
          </ac:spMkLst>
        </pc:spChg>
        <pc:graphicFrameChg chg="add mod ord modGraphic">
          <ac:chgData name="Theresa Titilope Sadiq (2510313)" userId="S::2510313@student.uwtsd.ac.uk::0b458ee5-47b5-42ff-b7a2-eff21b3e70f7" providerId="AD" clId="Web-{28AE96DE-E16B-E3AA-6ECB-69BEC54C20B9}" dt="2026-02-27T19:23:07.188" v="455"/>
          <ac:graphicFrameMkLst>
            <pc:docMk/>
            <pc:sldMk cId="672917838" sldId="263"/>
            <ac:graphicFrameMk id="25" creationId="{DF3FB102-0763-0B5B-722A-F625317B5D90}"/>
          </ac:graphicFrameMkLst>
        </pc:graphicFrameChg>
      </pc:sldChg>
      <pc:sldChg chg="addSp delSp modSp new mod setBg modClrScheme chgLayout">
        <pc:chgData name="Theresa Titilope Sadiq (2510313)" userId="S::2510313@student.uwtsd.ac.uk::0b458ee5-47b5-42ff-b7a2-eff21b3e70f7" providerId="AD" clId="Web-{28AE96DE-E16B-E3AA-6ECB-69BEC54C20B9}" dt="2026-02-27T19:37:33.208" v="517"/>
        <pc:sldMkLst>
          <pc:docMk/>
          <pc:sldMk cId="1372657274" sldId="267"/>
        </pc:sldMkLst>
        <pc:spChg chg="mod ord">
          <ac:chgData name="Theresa Titilope Sadiq (2510313)" userId="S::2510313@student.uwtsd.ac.uk::0b458ee5-47b5-42ff-b7a2-eff21b3e70f7" providerId="AD" clId="Web-{28AE96DE-E16B-E3AA-6ECB-69BEC54C20B9}" dt="2026-02-27T19:23:07.188" v="455"/>
          <ac:spMkLst>
            <pc:docMk/>
            <pc:sldMk cId="1372657274" sldId="267"/>
            <ac:spMk id="2" creationId="{02065454-C75A-2E94-631B-E63732A4ABB4}"/>
          </ac:spMkLst>
        </pc:spChg>
        <pc:spChg chg="add mod ord">
          <ac:chgData name="Theresa Titilope Sadiq (2510313)" userId="S::2510313@student.uwtsd.ac.uk::0b458ee5-47b5-42ff-b7a2-eff21b3e70f7" providerId="AD" clId="Web-{28AE96DE-E16B-E3AA-6ECB-69BEC54C20B9}" dt="2026-02-27T19:23:07.188" v="455"/>
          <ac:spMkLst>
            <pc:docMk/>
            <pc:sldMk cId="1372657274" sldId="267"/>
            <ac:spMk id="34" creationId="{31EDE724-F4C2-94B8-F8EE-21F6971C8BD5}"/>
          </ac:spMkLst>
        </pc:spChg>
      </pc:sldChg>
      <pc:sldChg chg="addSp delSp modSp new mod setBg modClrScheme delDesignElem chgLayout">
        <pc:chgData name="Theresa Titilope Sadiq (2510313)" userId="S::2510313@student.uwtsd.ac.uk::0b458ee5-47b5-42ff-b7a2-eff21b3e70f7" providerId="AD" clId="Web-{28AE96DE-E16B-E3AA-6ECB-69BEC54C20B9}" dt="2026-02-27T19:24:29.033" v="457"/>
        <pc:sldMkLst>
          <pc:docMk/>
          <pc:sldMk cId="1899663955" sldId="269"/>
        </pc:sldMkLst>
        <pc:spChg chg="mod ord">
          <ac:chgData name="Theresa Titilope Sadiq (2510313)" userId="S::2510313@student.uwtsd.ac.uk::0b458ee5-47b5-42ff-b7a2-eff21b3e70f7" providerId="AD" clId="Web-{28AE96DE-E16B-E3AA-6ECB-69BEC54C20B9}" dt="2026-02-27T19:23:07.188" v="455"/>
          <ac:spMkLst>
            <pc:docMk/>
            <pc:sldMk cId="1899663955" sldId="269"/>
            <ac:spMk id="2" creationId="{B566D55E-52D3-1C9D-8321-7406F21F6D82}"/>
          </ac:spMkLst>
        </pc:spChg>
        <pc:spChg chg="mod ord">
          <ac:chgData name="Theresa Titilope Sadiq (2510313)" userId="S::2510313@student.uwtsd.ac.uk::0b458ee5-47b5-42ff-b7a2-eff21b3e70f7" providerId="AD" clId="Web-{28AE96DE-E16B-E3AA-6ECB-69BEC54C20B9}" dt="2026-02-27T19:23:07.188" v="455"/>
          <ac:spMkLst>
            <pc:docMk/>
            <pc:sldMk cId="1899663955" sldId="269"/>
            <ac:spMk id="3" creationId="{DB93D6BD-AFEC-DA8C-5432-02CD5132769B}"/>
          </ac:spMkLst>
        </pc:spChg>
        <pc:picChg chg="add">
          <ac:chgData name="Theresa Titilope Sadiq (2510313)" userId="S::2510313@student.uwtsd.ac.uk::0b458ee5-47b5-42ff-b7a2-eff21b3e70f7" providerId="AD" clId="Web-{28AE96DE-E16B-E3AA-6ECB-69BEC54C20B9}" dt="2026-02-27T19:22:11.562" v="453"/>
          <ac:picMkLst>
            <pc:docMk/>
            <pc:sldMk cId="1899663955" sldId="269"/>
            <ac:picMk id="7" creationId="{B61748D5-8D3A-C92C-9AD5-64027359E120}"/>
          </ac:picMkLst>
        </pc:picChg>
      </pc:sldChg>
      <pc:sldMasterChg chg="add del addSldLayout delSldLayout">
        <pc:chgData name="Theresa Titilope Sadiq (2510313)" userId="S::2510313@student.uwtsd.ac.uk::0b458ee5-47b5-42ff-b7a2-eff21b3e70f7" providerId="AD" clId="Web-{28AE96DE-E16B-E3AA-6ECB-69BEC54C20B9}" dt="2026-02-27T19:23:07.188" v="455"/>
        <pc:sldMasterMkLst>
          <pc:docMk/>
          <pc:sldMasterMk cId="2657240264" sldId="2147483709"/>
        </pc:sldMasterMkLst>
        <pc:sldLayoutChg chg="add del">
          <pc:chgData name="Theresa Titilope Sadiq (2510313)" userId="S::2510313@student.uwtsd.ac.uk::0b458ee5-47b5-42ff-b7a2-eff21b3e70f7" providerId="AD" clId="Web-{28AE96DE-E16B-E3AA-6ECB-69BEC54C20B9}" dt="2026-02-27T19:23:07.188" v="455"/>
          <pc:sldLayoutMkLst>
            <pc:docMk/>
            <pc:sldMasterMk cId="2657240264" sldId="2147483709"/>
            <pc:sldLayoutMk cId="3546795124" sldId="2147483710"/>
          </pc:sldLayoutMkLst>
        </pc:sldLayoutChg>
        <pc:sldLayoutChg chg="add del">
          <pc:chgData name="Theresa Titilope Sadiq (2510313)" userId="S::2510313@student.uwtsd.ac.uk::0b458ee5-47b5-42ff-b7a2-eff21b3e70f7" providerId="AD" clId="Web-{28AE96DE-E16B-E3AA-6ECB-69BEC54C20B9}" dt="2026-02-27T19:23:07.188" v="455"/>
          <pc:sldLayoutMkLst>
            <pc:docMk/>
            <pc:sldMasterMk cId="2657240264" sldId="2147483709"/>
            <pc:sldLayoutMk cId="2210189965" sldId="2147483711"/>
          </pc:sldLayoutMkLst>
        </pc:sldLayoutChg>
        <pc:sldLayoutChg chg="add del">
          <pc:chgData name="Theresa Titilope Sadiq (2510313)" userId="S::2510313@student.uwtsd.ac.uk::0b458ee5-47b5-42ff-b7a2-eff21b3e70f7" providerId="AD" clId="Web-{28AE96DE-E16B-E3AA-6ECB-69BEC54C20B9}" dt="2026-02-27T19:23:07.188" v="455"/>
          <pc:sldLayoutMkLst>
            <pc:docMk/>
            <pc:sldMasterMk cId="2657240264" sldId="2147483709"/>
            <pc:sldLayoutMk cId="2265039451" sldId="2147483712"/>
          </pc:sldLayoutMkLst>
        </pc:sldLayoutChg>
        <pc:sldLayoutChg chg="add del">
          <pc:chgData name="Theresa Titilope Sadiq (2510313)" userId="S::2510313@student.uwtsd.ac.uk::0b458ee5-47b5-42ff-b7a2-eff21b3e70f7" providerId="AD" clId="Web-{28AE96DE-E16B-E3AA-6ECB-69BEC54C20B9}" dt="2026-02-27T19:23:07.188" v="455"/>
          <pc:sldLayoutMkLst>
            <pc:docMk/>
            <pc:sldMasterMk cId="2657240264" sldId="2147483709"/>
            <pc:sldLayoutMk cId="1210478482" sldId="2147483713"/>
          </pc:sldLayoutMkLst>
        </pc:sldLayoutChg>
        <pc:sldLayoutChg chg="add del">
          <pc:chgData name="Theresa Titilope Sadiq (2510313)" userId="S::2510313@student.uwtsd.ac.uk::0b458ee5-47b5-42ff-b7a2-eff21b3e70f7" providerId="AD" clId="Web-{28AE96DE-E16B-E3AA-6ECB-69BEC54C20B9}" dt="2026-02-27T19:23:07.188" v="455"/>
          <pc:sldLayoutMkLst>
            <pc:docMk/>
            <pc:sldMasterMk cId="2657240264" sldId="2147483709"/>
            <pc:sldLayoutMk cId="128172657" sldId="2147483714"/>
          </pc:sldLayoutMkLst>
        </pc:sldLayoutChg>
        <pc:sldLayoutChg chg="add del">
          <pc:chgData name="Theresa Titilope Sadiq (2510313)" userId="S::2510313@student.uwtsd.ac.uk::0b458ee5-47b5-42ff-b7a2-eff21b3e70f7" providerId="AD" clId="Web-{28AE96DE-E16B-E3AA-6ECB-69BEC54C20B9}" dt="2026-02-27T19:23:07.188" v="455"/>
          <pc:sldLayoutMkLst>
            <pc:docMk/>
            <pc:sldMasterMk cId="2657240264" sldId="2147483709"/>
            <pc:sldLayoutMk cId="1296187894" sldId="2147483715"/>
          </pc:sldLayoutMkLst>
        </pc:sldLayoutChg>
        <pc:sldLayoutChg chg="add del">
          <pc:chgData name="Theresa Titilope Sadiq (2510313)" userId="S::2510313@student.uwtsd.ac.uk::0b458ee5-47b5-42ff-b7a2-eff21b3e70f7" providerId="AD" clId="Web-{28AE96DE-E16B-E3AA-6ECB-69BEC54C20B9}" dt="2026-02-27T19:23:07.188" v="455"/>
          <pc:sldLayoutMkLst>
            <pc:docMk/>
            <pc:sldMasterMk cId="2657240264" sldId="2147483709"/>
            <pc:sldLayoutMk cId="4000678390" sldId="2147483716"/>
          </pc:sldLayoutMkLst>
        </pc:sldLayoutChg>
        <pc:sldLayoutChg chg="add del">
          <pc:chgData name="Theresa Titilope Sadiq (2510313)" userId="S::2510313@student.uwtsd.ac.uk::0b458ee5-47b5-42ff-b7a2-eff21b3e70f7" providerId="AD" clId="Web-{28AE96DE-E16B-E3AA-6ECB-69BEC54C20B9}" dt="2026-02-27T19:23:07.188" v="455"/>
          <pc:sldLayoutMkLst>
            <pc:docMk/>
            <pc:sldMasterMk cId="2657240264" sldId="2147483709"/>
            <pc:sldLayoutMk cId="3156610715" sldId="2147483717"/>
          </pc:sldLayoutMkLst>
        </pc:sldLayoutChg>
        <pc:sldLayoutChg chg="add del">
          <pc:chgData name="Theresa Titilope Sadiq (2510313)" userId="S::2510313@student.uwtsd.ac.uk::0b458ee5-47b5-42ff-b7a2-eff21b3e70f7" providerId="AD" clId="Web-{28AE96DE-E16B-E3AA-6ECB-69BEC54C20B9}" dt="2026-02-27T19:23:07.188" v="455"/>
          <pc:sldLayoutMkLst>
            <pc:docMk/>
            <pc:sldMasterMk cId="2657240264" sldId="2147483709"/>
            <pc:sldLayoutMk cId="137943577" sldId="2147483718"/>
          </pc:sldLayoutMkLst>
        </pc:sldLayoutChg>
        <pc:sldLayoutChg chg="add del">
          <pc:chgData name="Theresa Titilope Sadiq (2510313)" userId="S::2510313@student.uwtsd.ac.uk::0b458ee5-47b5-42ff-b7a2-eff21b3e70f7" providerId="AD" clId="Web-{28AE96DE-E16B-E3AA-6ECB-69BEC54C20B9}" dt="2026-02-27T19:23:07.188" v="455"/>
          <pc:sldLayoutMkLst>
            <pc:docMk/>
            <pc:sldMasterMk cId="2657240264" sldId="2147483709"/>
            <pc:sldLayoutMk cId="2281217850" sldId="2147483719"/>
          </pc:sldLayoutMkLst>
        </pc:sldLayoutChg>
        <pc:sldLayoutChg chg="add del">
          <pc:chgData name="Theresa Titilope Sadiq (2510313)" userId="S::2510313@student.uwtsd.ac.uk::0b458ee5-47b5-42ff-b7a2-eff21b3e70f7" providerId="AD" clId="Web-{28AE96DE-E16B-E3AA-6ECB-69BEC54C20B9}" dt="2026-02-27T19:23:07.188" v="455"/>
          <pc:sldLayoutMkLst>
            <pc:docMk/>
            <pc:sldMasterMk cId="2657240264" sldId="2147483709"/>
            <pc:sldLayoutMk cId="2374032915" sldId="2147483720"/>
          </pc:sldLayoutMkLst>
        </pc:sldLayoutChg>
      </pc:sldMasterChg>
    </pc:docChg>
  </pc:docChgLst>
  <pc:docChgLst>
    <pc:chgData name="Theresa Titilope Sadiq (2510313)" userId="S::2510313@student.uwtsd.ac.uk::0b458ee5-47b5-42ff-b7a2-eff21b3e70f7" providerId="AD" clId="Web-{D9058EF1-7131-D13A-89E6-2DAA1496F2A1}"/>
    <pc:docChg chg="addSld modSld">
      <pc:chgData name="Theresa Titilope Sadiq (2510313)" userId="S::2510313@student.uwtsd.ac.uk::0b458ee5-47b5-42ff-b7a2-eff21b3e70f7" providerId="AD" clId="Web-{D9058EF1-7131-D13A-89E6-2DAA1496F2A1}" dt="2026-03-06T21:41:52.987" v="272"/>
      <pc:docMkLst>
        <pc:docMk/>
      </pc:docMkLst>
      <pc:sldChg chg="addSp delSp modSp new mod setBg">
        <pc:chgData name="Theresa Titilope Sadiq (2510313)" userId="S::2510313@student.uwtsd.ac.uk::0b458ee5-47b5-42ff-b7a2-eff21b3e70f7" providerId="AD" clId="Web-{D9058EF1-7131-D13A-89E6-2DAA1496F2A1}" dt="2026-03-06T21:41:52.987" v="272"/>
        <pc:sldMkLst>
          <pc:docMk/>
          <pc:sldMk cId="92687314" sldId="270"/>
        </pc:sldMkLst>
        <pc:spChg chg="mod">
          <ac:chgData name="Theresa Titilope Sadiq (2510313)" userId="S::2510313@student.uwtsd.ac.uk::0b458ee5-47b5-42ff-b7a2-eff21b3e70f7" providerId="AD" clId="Web-{D9058EF1-7131-D13A-89E6-2DAA1496F2A1}" dt="2026-03-06T21:39:59.463" v="268" actId="14100"/>
          <ac:spMkLst>
            <pc:docMk/>
            <pc:sldMk cId="92687314" sldId="270"/>
            <ac:spMk id="2" creationId="{FC886630-525C-F1D6-C1E8-F43617DDC9AF}"/>
          </ac:spMkLst>
        </pc:spChg>
        <pc:spChg chg="add">
          <ac:chgData name="Theresa Titilope Sadiq (2510313)" userId="S::2510313@student.uwtsd.ac.uk::0b458ee5-47b5-42ff-b7a2-eff21b3e70f7" providerId="AD" clId="Web-{D9058EF1-7131-D13A-89E6-2DAA1496F2A1}" dt="2026-03-06T21:39:33.054" v="262"/>
          <ac:spMkLst>
            <pc:docMk/>
            <pc:sldMk cId="92687314" sldId="270"/>
            <ac:spMk id="17" creationId="{04213918-F1EB-4BCE-BE23-F5E9851EE05C}"/>
          </ac:spMkLst>
        </pc:spChg>
        <pc:spChg chg="add">
          <ac:chgData name="Theresa Titilope Sadiq (2510313)" userId="S::2510313@student.uwtsd.ac.uk::0b458ee5-47b5-42ff-b7a2-eff21b3e70f7" providerId="AD" clId="Web-{D9058EF1-7131-D13A-89E6-2DAA1496F2A1}" dt="2026-03-06T21:39:33.054" v="262"/>
          <ac:spMkLst>
            <pc:docMk/>
            <pc:sldMk cId="92687314" sldId="270"/>
            <ac:spMk id="19" creationId="{2062E862-C7F7-4CA1-B929-D0B75F5E9FB9}"/>
          </ac:spMkLst>
        </pc:spChg>
        <pc:graphicFrameChg chg="add mod ord modGraphic">
          <ac:chgData name="Theresa Titilope Sadiq (2510313)" userId="S::2510313@student.uwtsd.ac.uk::0b458ee5-47b5-42ff-b7a2-eff21b3e70f7" providerId="AD" clId="Web-{D9058EF1-7131-D13A-89E6-2DAA1496F2A1}" dt="2026-03-06T21:39:33.054" v="262"/>
          <ac:graphicFrameMkLst>
            <pc:docMk/>
            <pc:sldMk cId="92687314" sldId="270"/>
            <ac:graphicFrameMk id="7" creationId="{2C4DF590-489C-6536-8EBC-5C7EB72C97AD}"/>
          </ac:graphicFrameMkLst>
        </pc:graphicFrameChg>
      </pc:sldChg>
    </pc:docChg>
  </pc:docChgLst>
  <pc:docChgLst>
    <pc:chgData name="Theresa Titilope Sadiq (2510313)" userId="S::2510313@student.uwtsd.ac.uk::0b458ee5-47b5-42ff-b7a2-eff21b3e70f7" providerId="AD" clId="Web-{02EC493A-A3F1-8D31-2B98-68252D1F2270}"/>
    <pc:docChg chg="modSld">
      <pc:chgData name="Theresa Titilope Sadiq (2510313)" userId="S::2510313@student.uwtsd.ac.uk::0b458ee5-47b5-42ff-b7a2-eff21b3e70f7" providerId="AD" clId="Web-{02EC493A-A3F1-8D31-2B98-68252D1F2270}" dt="2026-03-10T09:41:21.449" v="69"/>
      <pc:docMkLst>
        <pc:docMk/>
      </pc:docMkLst>
      <pc:sldChg chg="modSp">
        <pc:chgData name="Theresa Titilope Sadiq (2510313)" userId="S::2510313@student.uwtsd.ac.uk::0b458ee5-47b5-42ff-b7a2-eff21b3e70f7" providerId="AD" clId="Web-{02EC493A-A3F1-8D31-2B98-68252D1F2270}" dt="2026-03-10T09:41:21.449" v="69"/>
        <pc:sldMkLst>
          <pc:docMk/>
          <pc:sldMk cId="92687314" sldId="270"/>
        </pc:sldMkLst>
        <pc:graphicFrameChg chg="mod modGraphic">
          <ac:chgData name="Theresa Titilope Sadiq (2510313)" userId="S::2510313@student.uwtsd.ac.uk::0b458ee5-47b5-42ff-b7a2-eff21b3e70f7" providerId="AD" clId="Web-{02EC493A-A3F1-8D31-2B98-68252D1F2270}" dt="2026-03-10T09:41:21.449" v="69"/>
          <ac:graphicFrameMkLst>
            <pc:docMk/>
            <pc:sldMk cId="92687314" sldId="270"/>
            <ac:graphicFrameMk id="7" creationId="{2C4DF590-489C-6536-8EBC-5C7EB72C97AD}"/>
          </ac:graphicFrameMkLst>
        </pc:graphicFrameChg>
      </pc:sldChg>
    </pc:docChg>
  </pc:docChgLst>
  <pc:docChgLst>
    <pc:chgData name="Theresa Titilope Sadiq (2510313)" userId="S::2510313@student.uwtsd.ac.uk::0b458ee5-47b5-42ff-b7a2-eff21b3e70f7" providerId="AD" clId="Web-{B18ADBFB-917D-50C7-1ED1-436AACDC6EF8}"/>
    <pc:docChg chg="modSld">
      <pc:chgData name="Theresa Titilope Sadiq (2510313)" userId="S::2510313@student.uwtsd.ac.uk::0b458ee5-47b5-42ff-b7a2-eff21b3e70f7" providerId="AD" clId="Web-{B18ADBFB-917D-50C7-1ED1-436AACDC6EF8}" dt="2026-03-13T11:45:18.309" v="447" actId="14100"/>
      <pc:docMkLst>
        <pc:docMk/>
      </pc:docMkLst>
      <pc:sldChg chg="modSp">
        <pc:chgData name="Theresa Titilope Sadiq (2510313)" userId="S::2510313@student.uwtsd.ac.uk::0b458ee5-47b5-42ff-b7a2-eff21b3e70f7" providerId="AD" clId="Web-{B18ADBFB-917D-50C7-1ED1-436AACDC6EF8}" dt="2026-03-13T11:14:09.058" v="351" actId="20577"/>
        <pc:sldMkLst>
          <pc:docMk/>
          <pc:sldMk cId="4178737909" sldId="258"/>
        </pc:sldMkLst>
        <pc:spChg chg="mod">
          <ac:chgData name="Theresa Titilope Sadiq (2510313)" userId="S::2510313@student.uwtsd.ac.uk::0b458ee5-47b5-42ff-b7a2-eff21b3e70f7" providerId="AD" clId="Web-{B18ADBFB-917D-50C7-1ED1-436AACDC6EF8}" dt="2026-03-13T11:14:09.058" v="351" actId="20577"/>
          <ac:spMkLst>
            <pc:docMk/>
            <pc:sldMk cId="4178737909" sldId="258"/>
            <ac:spMk id="2" creationId="{83AB114C-3E62-F3DE-9615-3D8AF6180D29}"/>
          </ac:spMkLst>
        </pc:spChg>
        <pc:graphicFrameChg chg="mod">
          <ac:chgData name="Theresa Titilope Sadiq (2510313)" userId="S::2510313@student.uwtsd.ac.uk::0b458ee5-47b5-42ff-b7a2-eff21b3e70f7" providerId="AD" clId="Web-{B18ADBFB-917D-50C7-1ED1-436AACDC6EF8}" dt="2026-03-13T11:13:05.995" v="341" actId="14100"/>
          <ac:graphicFrameMkLst>
            <pc:docMk/>
            <pc:sldMk cId="4178737909" sldId="258"/>
            <ac:graphicFrameMk id="15" creationId="{699B595C-723E-E8E8-8DE1-1707A823F318}"/>
          </ac:graphicFrameMkLst>
        </pc:graphicFrameChg>
      </pc:sldChg>
      <pc:sldChg chg="addSp delSp modSp mod setBg">
        <pc:chgData name="Theresa Titilope Sadiq (2510313)" userId="S::2510313@student.uwtsd.ac.uk::0b458ee5-47b5-42ff-b7a2-eff21b3e70f7" providerId="AD" clId="Web-{B18ADBFB-917D-50C7-1ED1-436AACDC6EF8}" dt="2026-03-13T11:25:43.171" v="378"/>
        <pc:sldMkLst>
          <pc:docMk/>
          <pc:sldMk cId="4011030329" sldId="259"/>
        </pc:sldMkLst>
        <pc:spChg chg="mod">
          <ac:chgData name="Theresa Titilope Sadiq (2510313)" userId="S::2510313@student.uwtsd.ac.uk::0b458ee5-47b5-42ff-b7a2-eff21b3e70f7" providerId="AD" clId="Web-{B18ADBFB-917D-50C7-1ED1-436AACDC6EF8}" dt="2026-03-13T11:23:27.951" v="370"/>
          <ac:spMkLst>
            <pc:docMk/>
            <pc:sldMk cId="4011030329" sldId="259"/>
            <ac:spMk id="2" creationId="{65D5CAEF-636C-4BC1-30F3-DCD813ED0FA7}"/>
          </ac:spMkLst>
        </pc:spChg>
        <pc:spChg chg="del">
          <ac:chgData name="Theresa Titilope Sadiq (2510313)" userId="S::2510313@student.uwtsd.ac.uk::0b458ee5-47b5-42ff-b7a2-eff21b3e70f7" providerId="AD" clId="Web-{B18ADBFB-917D-50C7-1ED1-436AACDC6EF8}" dt="2026-03-13T11:23:27.951" v="370"/>
          <ac:spMkLst>
            <pc:docMk/>
            <pc:sldMk cId="4011030329" sldId="259"/>
            <ac:spMk id="9" creationId="{4E17AA97-89A7-45C1-B813-BFF6C23D79E1}"/>
          </ac:spMkLst>
        </pc:spChg>
        <pc:spChg chg="del">
          <ac:chgData name="Theresa Titilope Sadiq (2510313)" userId="S::2510313@student.uwtsd.ac.uk::0b458ee5-47b5-42ff-b7a2-eff21b3e70f7" providerId="AD" clId="Web-{B18ADBFB-917D-50C7-1ED1-436AACDC6EF8}" dt="2026-03-13T11:23:27.951" v="370"/>
          <ac:spMkLst>
            <pc:docMk/>
            <pc:sldMk cId="4011030329" sldId="259"/>
            <ac:spMk id="11" creationId="{33AC4FE1-D370-43A6-96C5-076716BB1E76}"/>
          </ac:spMkLst>
        </pc:spChg>
        <pc:spChg chg="del">
          <ac:chgData name="Theresa Titilope Sadiq (2510313)" userId="S::2510313@student.uwtsd.ac.uk::0b458ee5-47b5-42ff-b7a2-eff21b3e70f7" providerId="AD" clId="Web-{B18ADBFB-917D-50C7-1ED1-436AACDC6EF8}" dt="2026-03-13T11:23:27.951" v="370"/>
          <ac:spMkLst>
            <pc:docMk/>
            <pc:sldMk cId="4011030329" sldId="259"/>
            <ac:spMk id="13" creationId="{4A3D569D-D3A6-49CA-A483-291E95DACA14}"/>
          </ac:spMkLst>
        </pc:spChg>
        <pc:spChg chg="add">
          <ac:chgData name="Theresa Titilope Sadiq (2510313)" userId="S::2510313@student.uwtsd.ac.uk::0b458ee5-47b5-42ff-b7a2-eff21b3e70f7" providerId="AD" clId="Web-{B18ADBFB-917D-50C7-1ED1-436AACDC6EF8}" dt="2026-03-13T11:23:27.951" v="370"/>
          <ac:spMkLst>
            <pc:docMk/>
            <pc:sldMk cId="4011030329" sldId="259"/>
            <ac:spMk id="18" creationId="{E20BB609-EF92-42DB-836C-0699A590B5CF}"/>
          </ac:spMkLst>
        </pc:spChg>
        <pc:graphicFrameChg chg="mod modGraphic">
          <ac:chgData name="Theresa Titilope Sadiq (2510313)" userId="S::2510313@student.uwtsd.ac.uk::0b458ee5-47b5-42ff-b7a2-eff21b3e70f7" providerId="AD" clId="Web-{B18ADBFB-917D-50C7-1ED1-436AACDC6EF8}" dt="2026-03-13T11:25:04.452" v="377" actId="20577"/>
          <ac:graphicFrameMkLst>
            <pc:docMk/>
            <pc:sldMk cId="4011030329" sldId="259"/>
            <ac:graphicFrameMk id="5" creationId="{126C0978-5502-BB13-8FA3-100FA22B749A}"/>
          </ac:graphicFrameMkLst>
        </pc:graphicFrameChg>
      </pc:sldChg>
      <pc:sldChg chg="addSp delSp modSp mod setBg">
        <pc:chgData name="Theresa Titilope Sadiq (2510313)" userId="S::2510313@student.uwtsd.ac.uk::0b458ee5-47b5-42ff-b7a2-eff21b3e70f7" providerId="AD" clId="Web-{B18ADBFB-917D-50C7-1ED1-436AACDC6EF8}" dt="2026-03-13T11:26:55.891" v="379"/>
        <pc:sldMkLst>
          <pc:docMk/>
          <pc:sldMk cId="3479903158" sldId="260"/>
        </pc:sldMkLst>
        <pc:spChg chg="add mod">
          <ac:chgData name="Theresa Titilope Sadiq (2510313)" userId="S::2510313@student.uwtsd.ac.uk::0b458ee5-47b5-42ff-b7a2-eff21b3e70f7" providerId="AD" clId="Web-{B18ADBFB-917D-50C7-1ED1-436AACDC6EF8}" dt="2026-03-13T10:52:22.605" v="296" actId="20577"/>
          <ac:spMkLst>
            <pc:docMk/>
            <pc:sldMk cId="3479903158" sldId="260"/>
            <ac:spMk id="976" creationId="{DBC4C186-D4BB-6C91-522B-7BCF029782C0}"/>
          </ac:spMkLst>
        </pc:spChg>
        <pc:graphicFrameChg chg="del modGraphic">
          <ac:chgData name="Theresa Titilope Sadiq (2510313)" userId="S::2510313@student.uwtsd.ac.uk::0b458ee5-47b5-42ff-b7a2-eff21b3e70f7" providerId="AD" clId="Web-{B18ADBFB-917D-50C7-1ED1-436AACDC6EF8}" dt="2026-03-13T10:30:10.510" v="250"/>
          <ac:graphicFrameMkLst>
            <pc:docMk/>
            <pc:sldMk cId="3479903158" sldId="260"/>
            <ac:graphicFrameMk id="5" creationId="{D020A8E9-2CFC-4759-F92C-F21F945C99C4}"/>
          </ac:graphicFrameMkLst>
        </pc:graphicFrameChg>
      </pc:sldChg>
      <pc:sldChg chg="modSp">
        <pc:chgData name="Theresa Titilope Sadiq (2510313)" userId="S::2510313@student.uwtsd.ac.uk::0b458ee5-47b5-42ff-b7a2-eff21b3e70f7" providerId="AD" clId="Web-{B18ADBFB-917D-50C7-1ED1-436AACDC6EF8}" dt="2026-03-13T10:26:08.188" v="249" actId="20577"/>
        <pc:sldMkLst>
          <pc:docMk/>
          <pc:sldMk cId="2421948209" sldId="261"/>
        </pc:sldMkLst>
        <pc:graphicFrameChg chg="modGraphic">
          <ac:chgData name="Theresa Titilope Sadiq (2510313)" userId="S::2510313@student.uwtsd.ac.uk::0b458ee5-47b5-42ff-b7a2-eff21b3e70f7" providerId="AD" clId="Web-{B18ADBFB-917D-50C7-1ED1-436AACDC6EF8}" dt="2026-03-13T10:26:08.188" v="249" actId="20577"/>
          <ac:graphicFrameMkLst>
            <pc:docMk/>
            <pc:sldMk cId="2421948209" sldId="261"/>
            <ac:graphicFrameMk id="17" creationId="{B8198EF1-7534-6FFA-E07D-B87DD2F88978}"/>
          </ac:graphicFrameMkLst>
        </pc:graphicFrameChg>
      </pc:sldChg>
      <pc:sldChg chg="addSp delSp modSp mod setBg">
        <pc:chgData name="Theresa Titilope Sadiq (2510313)" userId="S::2510313@student.uwtsd.ac.uk::0b458ee5-47b5-42ff-b7a2-eff21b3e70f7" providerId="AD" clId="Web-{B18ADBFB-917D-50C7-1ED1-436AACDC6EF8}" dt="2026-03-13T11:12:28.652" v="339" actId="20577"/>
        <pc:sldMkLst>
          <pc:docMk/>
          <pc:sldMk cId="1642821258" sldId="262"/>
        </pc:sldMkLst>
        <pc:spChg chg="del">
          <ac:chgData name="Theresa Titilope Sadiq (2510313)" userId="S::2510313@student.uwtsd.ac.uk::0b458ee5-47b5-42ff-b7a2-eff21b3e70f7" providerId="AD" clId="Web-{B18ADBFB-917D-50C7-1ED1-436AACDC6EF8}" dt="2026-03-13T09:58:30.869" v="4"/>
          <ac:spMkLst>
            <pc:docMk/>
            <pc:sldMk cId="1642821258" sldId="262"/>
            <ac:spMk id="9" creationId="{04213918-F1EB-4BCE-BE23-F5E9851EE05C}"/>
          </ac:spMkLst>
        </pc:spChg>
        <pc:spChg chg="del">
          <ac:chgData name="Theresa Titilope Sadiq (2510313)" userId="S::2510313@student.uwtsd.ac.uk::0b458ee5-47b5-42ff-b7a2-eff21b3e70f7" providerId="AD" clId="Web-{B18ADBFB-917D-50C7-1ED1-436AACDC6EF8}" dt="2026-03-13T09:58:30.869" v="4"/>
          <ac:spMkLst>
            <pc:docMk/>
            <pc:sldMk cId="1642821258" sldId="262"/>
            <ac:spMk id="11" creationId="{2062E862-C7F7-4CA1-B929-D0B75F5E9FB9}"/>
          </ac:spMkLst>
        </pc:spChg>
        <pc:spChg chg="add">
          <ac:chgData name="Theresa Titilope Sadiq (2510313)" userId="S::2510313@student.uwtsd.ac.uk::0b458ee5-47b5-42ff-b7a2-eff21b3e70f7" providerId="AD" clId="Web-{B18ADBFB-917D-50C7-1ED1-436AACDC6EF8}" dt="2026-03-13T09:58:30.869" v="4"/>
          <ac:spMkLst>
            <pc:docMk/>
            <pc:sldMk cId="1642821258" sldId="262"/>
            <ac:spMk id="16" creationId="{04213918-F1EB-4BCE-BE23-F5E9851EE05C}"/>
          </ac:spMkLst>
        </pc:spChg>
        <pc:spChg chg="add">
          <ac:chgData name="Theresa Titilope Sadiq (2510313)" userId="S::2510313@student.uwtsd.ac.uk::0b458ee5-47b5-42ff-b7a2-eff21b3e70f7" providerId="AD" clId="Web-{B18ADBFB-917D-50C7-1ED1-436AACDC6EF8}" dt="2026-03-13T09:58:30.869" v="4"/>
          <ac:spMkLst>
            <pc:docMk/>
            <pc:sldMk cId="1642821258" sldId="262"/>
            <ac:spMk id="18" creationId="{2062E862-C7F7-4CA1-B929-D0B75F5E9FB9}"/>
          </ac:spMkLst>
        </pc:spChg>
        <pc:spChg chg="add del mod">
          <ac:chgData name="Theresa Titilope Sadiq (2510313)" userId="S::2510313@student.uwtsd.ac.uk::0b458ee5-47b5-42ff-b7a2-eff21b3e70f7" providerId="AD" clId="Web-{B18ADBFB-917D-50C7-1ED1-436AACDC6EF8}" dt="2026-03-13T09:58:18.712" v="3"/>
          <ac:spMkLst>
            <pc:docMk/>
            <pc:sldMk cId="1642821258" sldId="262"/>
            <ac:spMk id="27" creationId="{7B161A44-E2AD-FE5C-EE75-D6BAC2881CEA}"/>
          </ac:spMkLst>
        </pc:spChg>
        <pc:graphicFrameChg chg="add del mod modGraphic">
          <ac:chgData name="Theresa Titilope Sadiq (2510313)" userId="S::2510313@student.uwtsd.ac.uk::0b458ee5-47b5-42ff-b7a2-eff21b3e70f7" providerId="AD" clId="Web-{B18ADBFB-917D-50C7-1ED1-436AACDC6EF8}" dt="2026-03-13T11:12:28.652" v="339" actId="20577"/>
          <ac:graphicFrameMkLst>
            <pc:docMk/>
            <pc:sldMk cId="1642821258" sldId="262"/>
            <ac:graphicFrameMk id="5" creationId="{80BD9267-D22A-ECC2-2492-37758BFFFDAE}"/>
          </ac:graphicFrameMkLst>
        </pc:graphicFrameChg>
      </pc:sldChg>
      <pc:sldChg chg="addSp delSp modSp mod setBg">
        <pc:chgData name="Theresa Titilope Sadiq (2510313)" userId="S::2510313@student.uwtsd.ac.uk::0b458ee5-47b5-42ff-b7a2-eff21b3e70f7" providerId="AD" clId="Web-{B18ADBFB-917D-50C7-1ED1-436AACDC6EF8}" dt="2026-03-13T11:45:18.309" v="447" actId="14100"/>
        <pc:sldMkLst>
          <pc:docMk/>
          <pc:sldMk cId="672917838" sldId="263"/>
        </pc:sldMkLst>
        <pc:spChg chg="mod">
          <ac:chgData name="Theresa Titilope Sadiq (2510313)" userId="S::2510313@student.uwtsd.ac.uk::0b458ee5-47b5-42ff-b7a2-eff21b3e70f7" providerId="AD" clId="Web-{B18ADBFB-917D-50C7-1ED1-436AACDC6EF8}" dt="2026-03-13T11:45:18.309" v="447" actId="14100"/>
          <ac:spMkLst>
            <pc:docMk/>
            <pc:sldMk cId="672917838" sldId="263"/>
            <ac:spMk id="2" creationId="{8BAB0E9B-33EF-E4A1-1FCA-E72756127A95}"/>
          </ac:spMkLst>
        </pc:spChg>
        <pc:spChg chg="del">
          <ac:chgData name="Theresa Titilope Sadiq (2510313)" userId="S::2510313@student.uwtsd.ac.uk::0b458ee5-47b5-42ff-b7a2-eff21b3e70f7" providerId="AD" clId="Web-{B18ADBFB-917D-50C7-1ED1-436AACDC6EF8}" dt="2026-03-13T11:33:40.593" v="387"/>
          <ac:spMkLst>
            <pc:docMk/>
            <pc:sldMk cId="672917838" sldId="263"/>
            <ac:spMk id="55" creationId="{04213918-F1EB-4BCE-BE23-F5E9851EE05C}"/>
          </ac:spMkLst>
        </pc:spChg>
        <pc:spChg chg="del">
          <ac:chgData name="Theresa Titilope Sadiq (2510313)" userId="S::2510313@student.uwtsd.ac.uk::0b458ee5-47b5-42ff-b7a2-eff21b3e70f7" providerId="AD" clId="Web-{B18ADBFB-917D-50C7-1ED1-436AACDC6EF8}" dt="2026-03-13T11:33:40.593" v="387"/>
          <ac:spMkLst>
            <pc:docMk/>
            <pc:sldMk cId="672917838" sldId="263"/>
            <ac:spMk id="56" creationId="{2062E862-C7F7-4CA1-B929-D0B75F5E9FB9}"/>
          </ac:spMkLst>
        </pc:spChg>
        <pc:spChg chg="add del">
          <ac:chgData name="Theresa Titilope Sadiq (2510313)" userId="S::2510313@student.uwtsd.ac.uk::0b458ee5-47b5-42ff-b7a2-eff21b3e70f7" providerId="AD" clId="Web-{B18ADBFB-917D-50C7-1ED1-436AACDC6EF8}" dt="2026-03-13T11:43:01.426" v="444"/>
          <ac:spMkLst>
            <pc:docMk/>
            <pc:sldMk cId="672917838" sldId="263"/>
            <ac:spMk id="61" creationId="{04213918-F1EB-4BCE-BE23-F5E9851EE05C}"/>
          </ac:spMkLst>
        </pc:spChg>
        <pc:spChg chg="add del">
          <ac:chgData name="Theresa Titilope Sadiq (2510313)" userId="S::2510313@student.uwtsd.ac.uk::0b458ee5-47b5-42ff-b7a2-eff21b3e70f7" providerId="AD" clId="Web-{B18ADBFB-917D-50C7-1ED1-436AACDC6EF8}" dt="2026-03-13T11:43:01.426" v="444"/>
          <ac:spMkLst>
            <pc:docMk/>
            <pc:sldMk cId="672917838" sldId="263"/>
            <ac:spMk id="63" creationId="{2062E862-C7F7-4CA1-B929-D0B75F5E9FB9}"/>
          </ac:spMkLst>
        </pc:spChg>
        <pc:spChg chg="add">
          <ac:chgData name="Theresa Titilope Sadiq (2510313)" userId="S::2510313@student.uwtsd.ac.uk::0b458ee5-47b5-42ff-b7a2-eff21b3e70f7" providerId="AD" clId="Web-{B18ADBFB-917D-50C7-1ED1-436AACDC6EF8}" dt="2026-03-13T11:43:01.426" v="444"/>
          <ac:spMkLst>
            <pc:docMk/>
            <pc:sldMk cId="672917838" sldId="263"/>
            <ac:spMk id="68" creationId="{F420BC5C-C418-4843-B04B-6918968D0982}"/>
          </ac:spMkLst>
        </pc:spChg>
        <pc:spChg chg="add">
          <ac:chgData name="Theresa Titilope Sadiq (2510313)" userId="S::2510313@student.uwtsd.ac.uk::0b458ee5-47b5-42ff-b7a2-eff21b3e70f7" providerId="AD" clId="Web-{B18ADBFB-917D-50C7-1ED1-436AACDC6EF8}" dt="2026-03-13T11:43:01.426" v="444"/>
          <ac:spMkLst>
            <pc:docMk/>
            <pc:sldMk cId="672917838" sldId="263"/>
            <ac:spMk id="70" creationId="{04E511C3-750B-AA87-AE51-0FA2069EA0B9}"/>
          </ac:spMkLst>
        </pc:spChg>
        <pc:graphicFrameChg chg="mod modGraphic">
          <ac:chgData name="Theresa Titilope Sadiq (2510313)" userId="S::2510313@student.uwtsd.ac.uk::0b458ee5-47b5-42ff-b7a2-eff21b3e70f7" providerId="AD" clId="Web-{B18ADBFB-917D-50C7-1ED1-436AACDC6EF8}" dt="2026-03-13T11:43:44.523" v="445" actId="14100"/>
          <ac:graphicFrameMkLst>
            <pc:docMk/>
            <pc:sldMk cId="672917838" sldId="263"/>
            <ac:graphicFrameMk id="25" creationId="{DF3FB102-0763-0B5B-722A-F625317B5D90}"/>
          </ac:graphicFrameMkLst>
        </pc:graphicFrameChg>
      </pc:sldChg>
      <pc:sldChg chg="addSp delSp modSp mod setBg">
        <pc:chgData name="Theresa Titilope Sadiq (2510313)" userId="S::2510313@student.uwtsd.ac.uk::0b458ee5-47b5-42ff-b7a2-eff21b3e70f7" providerId="AD" clId="Web-{B18ADBFB-917D-50C7-1ED1-436AACDC6EF8}" dt="2026-03-13T11:04:31.467" v="312"/>
        <pc:sldMkLst>
          <pc:docMk/>
          <pc:sldMk cId="1899663955" sldId="269"/>
        </pc:sldMkLst>
        <pc:spChg chg="mod">
          <ac:chgData name="Theresa Titilope Sadiq (2510313)" userId="S::2510313@student.uwtsd.ac.uk::0b458ee5-47b5-42ff-b7a2-eff21b3e70f7" providerId="AD" clId="Web-{B18ADBFB-917D-50C7-1ED1-436AACDC6EF8}" dt="2026-03-13T10:57:23.790" v="298"/>
          <ac:spMkLst>
            <pc:docMk/>
            <pc:sldMk cId="1899663955" sldId="269"/>
            <ac:spMk id="2" creationId="{B566D55E-52D3-1C9D-8321-7406F21F6D82}"/>
          </ac:spMkLst>
        </pc:spChg>
        <pc:spChg chg="mod">
          <ac:chgData name="Theresa Titilope Sadiq (2510313)" userId="S::2510313@student.uwtsd.ac.uk::0b458ee5-47b5-42ff-b7a2-eff21b3e70f7" providerId="AD" clId="Web-{B18ADBFB-917D-50C7-1ED1-436AACDC6EF8}" dt="2026-03-13T11:03:58.045" v="311" actId="20577"/>
          <ac:spMkLst>
            <pc:docMk/>
            <pc:sldMk cId="1899663955" sldId="269"/>
            <ac:spMk id="3" creationId="{DB93D6BD-AFEC-DA8C-5432-02CD5132769B}"/>
          </ac:spMkLst>
        </pc:spChg>
        <pc:spChg chg="del">
          <ac:chgData name="Theresa Titilope Sadiq (2510313)" userId="S::2510313@student.uwtsd.ac.uk::0b458ee5-47b5-42ff-b7a2-eff21b3e70f7" providerId="AD" clId="Web-{B18ADBFB-917D-50C7-1ED1-436AACDC6EF8}" dt="2026-03-13T10:57:23.790" v="298"/>
          <ac:spMkLst>
            <pc:docMk/>
            <pc:sldMk cId="1899663955" sldId="269"/>
            <ac:spMk id="18" creationId="{9E10BDB4-64F2-477D-A03B-9F8352D5E02E}"/>
          </ac:spMkLst>
        </pc:spChg>
        <pc:spChg chg="del">
          <ac:chgData name="Theresa Titilope Sadiq (2510313)" userId="S::2510313@student.uwtsd.ac.uk::0b458ee5-47b5-42ff-b7a2-eff21b3e70f7" providerId="AD" clId="Web-{B18ADBFB-917D-50C7-1ED1-436AACDC6EF8}" dt="2026-03-13T10:57:23.790" v="298"/>
          <ac:spMkLst>
            <pc:docMk/>
            <pc:sldMk cId="1899663955" sldId="269"/>
            <ac:spMk id="19" creationId="{887F59F2-5FBC-40CD-AD35-376AECE49EA6}"/>
          </ac:spMkLst>
        </pc:spChg>
        <pc:spChg chg="del">
          <ac:chgData name="Theresa Titilope Sadiq (2510313)" userId="S::2510313@student.uwtsd.ac.uk::0b458ee5-47b5-42ff-b7a2-eff21b3e70f7" providerId="AD" clId="Web-{B18ADBFB-917D-50C7-1ED1-436AACDC6EF8}" dt="2026-03-13T10:57:23.790" v="298"/>
          <ac:spMkLst>
            <pc:docMk/>
            <pc:sldMk cId="1899663955" sldId="269"/>
            <ac:spMk id="20" creationId="{7271C494-8107-3D61-D611-4FBC7C22A2B8}"/>
          </ac:spMkLst>
        </pc:spChg>
        <pc:spChg chg="add">
          <ac:chgData name="Theresa Titilope Sadiq (2510313)" userId="S::2510313@student.uwtsd.ac.uk::0b458ee5-47b5-42ff-b7a2-eff21b3e70f7" providerId="AD" clId="Web-{B18ADBFB-917D-50C7-1ED1-436AACDC6EF8}" dt="2026-03-13T10:57:23.790" v="298"/>
          <ac:spMkLst>
            <pc:docMk/>
            <pc:sldMk cId="1899663955" sldId="269"/>
            <ac:spMk id="25" creationId="{9EE42DCE-4A4F-44C4-84E5-261B3BEEF1DA}"/>
          </ac:spMkLst>
        </pc:spChg>
        <pc:spChg chg="add">
          <ac:chgData name="Theresa Titilope Sadiq (2510313)" userId="S::2510313@student.uwtsd.ac.uk::0b458ee5-47b5-42ff-b7a2-eff21b3e70f7" providerId="AD" clId="Web-{B18ADBFB-917D-50C7-1ED1-436AACDC6EF8}" dt="2026-03-13T10:57:23.790" v="298"/>
          <ac:spMkLst>
            <pc:docMk/>
            <pc:sldMk cId="1899663955" sldId="269"/>
            <ac:spMk id="27" creationId="{887F59F2-5FBC-40CD-AD35-376AECE49EA6}"/>
          </ac:spMkLst>
        </pc:spChg>
        <pc:picChg chg="mod ord">
          <ac:chgData name="Theresa Titilope Sadiq (2510313)" userId="S::2510313@student.uwtsd.ac.uk::0b458ee5-47b5-42ff-b7a2-eff21b3e70f7" providerId="AD" clId="Web-{B18ADBFB-917D-50C7-1ED1-436AACDC6EF8}" dt="2026-03-13T10:57:23.790" v="298"/>
          <ac:picMkLst>
            <pc:docMk/>
            <pc:sldMk cId="1899663955" sldId="269"/>
            <ac:picMk id="7" creationId="{B61748D5-8D3A-C92C-9AD5-64027359E120}"/>
          </ac:picMkLst>
        </pc:picChg>
      </pc:sldChg>
    </pc:docChg>
  </pc:docChgLst>
  <pc:docChgLst>
    <pc:chgData name="Theresa Titilope Sadiq (2510313)" userId="S::2510313@student.uwtsd.ac.uk::0b458ee5-47b5-42ff-b7a2-eff21b3e70f7" providerId="AD" clId="Web-{F9084ACE-D23C-303D-DC5A-55006640EFAA}"/>
    <pc:docChg chg="addSld delSld modSld">
      <pc:chgData name="Theresa Titilope Sadiq (2510313)" userId="S::2510313@student.uwtsd.ac.uk::0b458ee5-47b5-42ff-b7a2-eff21b3e70f7" providerId="AD" clId="Web-{F9084ACE-D23C-303D-DC5A-55006640EFAA}" dt="2026-03-14T11:17:41.483" v="24"/>
      <pc:docMkLst>
        <pc:docMk/>
      </pc:docMkLst>
      <pc:sldChg chg="delSp modSp mod modClrScheme delDesignElem chgLayout">
        <pc:chgData name="Theresa Titilope Sadiq (2510313)" userId="S::2510313@student.uwtsd.ac.uk::0b458ee5-47b5-42ff-b7a2-eff21b3e70f7" providerId="AD" clId="Web-{F9084ACE-D23C-303D-DC5A-55006640EFAA}" dt="2026-03-14T11:14:14.707" v="17"/>
        <pc:sldMkLst>
          <pc:docMk/>
          <pc:sldMk cId="2421948209" sldId="261"/>
        </pc:sldMkLst>
        <pc:spChg chg="mod ord">
          <ac:chgData name="Theresa Titilope Sadiq (2510313)" userId="S::2510313@student.uwtsd.ac.uk::0b458ee5-47b5-42ff-b7a2-eff21b3e70f7" providerId="AD" clId="Web-{F9084ACE-D23C-303D-DC5A-55006640EFAA}" dt="2026-03-14T11:14:14.707" v="17"/>
          <ac:spMkLst>
            <pc:docMk/>
            <pc:sldMk cId="2421948209" sldId="261"/>
            <ac:spMk id="2" creationId="{092ACBC4-2B35-1CBF-1151-9D01F8168D15}"/>
          </ac:spMkLst>
        </pc:spChg>
        <pc:spChg chg="del">
          <ac:chgData name="Theresa Titilope Sadiq (2510313)" userId="S::2510313@student.uwtsd.ac.uk::0b458ee5-47b5-42ff-b7a2-eff21b3e70f7" providerId="AD" clId="Web-{F9084ACE-D23C-303D-DC5A-55006640EFAA}" dt="2026-03-14T11:14:14.707" v="17"/>
          <ac:spMkLst>
            <pc:docMk/>
            <pc:sldMk cId="2421948209" sldId="261"/>
            <ac:spMk id="22" creationId="{04213918-F1EB-4BCE-BE23-F5E9851EE05C}"/>
          </ac:spMkLst>
        </pc:spChg>
        <pc:spChg chg="del">
          <ac:chgData name="Theresa Titilope Sadiq (2510313)" userId="S::2510313@student.uwtsd.ac.uk::0b458ee5-47b5-42ff-b7a2-eff21b3e70f7" providerId="AD" clId="Web-{F9084ACE-D23C-303D-DC5A-55006640EFAA}" dt="2026-03-14T11:14:14.707" v="17"/>
          <ac:spMkLst>
            <pc:docMk/>
            <pc:sldMk cId="2421948209" sldId="261"/>
            <ac:spMk id="24" creationId="{2062E862-C7F7-4CA1-B929-D0B75F5E9FB9}"/>
          </ac:spMkLst>
        </pc:spChg>
        <pc:graphicFrameChg chg="mod ord">
          <ac:chgData name="Theresa Titilope Sadiq (2510313)" userId="S::2510313@student.uwtsd.ac.uk::0b458ee5-47b5-42ff-b7a2-eff21b3e70f7" providerId="AD" clId="Web-{F9084ACE-D23C-303D-DC5A-55006640EFAA}" dt="2026-03-14T11:14:14.707" v="17"/>
          <ac:graphicFrameMkLst>
            <pc:docMk/>
            <pc:sldMk cId="2421948209" sldId="261"/>
            <ac:graphicFrameMk id="17" creationId="{B8198EF1-7534-6FFA-E07D-B87DD2F88978}"/>
          </ac:graphicFrameMkLst>
        </pc:graphicFrameChg>
      </pc:sldChg>
      <pc:sldChg chg="modSp">
        <pc:chgData name="Theresa Titilope Sadiq (2510313)" userId="S::2510313@student.uwtsd.ac.uk::0b458ee5-47b5-42ff-b7a2-eff21b3e70f7" providerId="AD" clId="Web-{F9084ACE-D23C-303D-DC5A-55006640EFAA}" dt="2026-03-14T11:12:22.111" v="16" actId="14100"/>
        <pc:sldMkLst>
          <pc:docMk/>
          <pc:sldMk cId="1642821258" sldId="262"/>
        </pc:sldMkLst>
        <pc:graphicFrameChg chg="mod">
          <ac:chgData name="Theresa Titilope Sadiq (2510313)" userId="S::2510313@student.uwtsd.ac.uk::0b458ee5-47b5-42ff-b7a2-eff21b3e70f7" providerId="AD" clId="Web-{F9084ACE-D23C-303D-DC5A-55006640EFAA}" dt="2026-03-14T11:12:22.111" v="16" actId="14100"/>
          <ac:graphicFrameMkLst>
            <pc:docMk/>
            <pc:sldMk cId="1642821258" sldId="262"/>
            <ac:graphicFrameMk id="5" creationId="{80BD9267-D22A-ECC2-2492-37758BFFFDAE}"/>
          </ac:graphicFrameMkLst>
        </pc:graphicFrameChg>
      </pc:sldChg>
      <pc:sldChg chg="addSp delSp modSp">
        <pc:chgData name="Theresa Titilope Sadiq (2510313)" userId="S::2510313@student.uwtsd.ac.uk::0b458ee5-47b5-42ff-b7a2-eff21b3e70f7" providerId="AD" clId="Web-{F9084ACE-D23C-303D-DC5A-55006640EFAA}" dt="2026-03-14T11:07:35.776" v="12" actId="14100"/>
        <pc:sldMkLst>
          <pc:docMk/>
          <pc:sldMk cId="672917838" sldId="263"/>
        </pc:sldMkLst>
        <pc:spChg chg="mod">
          <ac:chgData name="Theresa Titilope Sadiq (2510313)" userId="S::2510313@student.uwtsd.ac.uk::0b458ee5-47b5-42ff-b7a2-eff21b3e70f7" providerId="AD" clId="Web-{F9084ACE-D23C-303D-DC5A-55006640EFAA}" dt="2026-03-14T11:07:35.776" v="12" actId="14100"/>
          <ac:spMkLst>
            <pc:docMk/>
            <pc:sldMk cId="672917838" sldId="263"/>
            <ac:spMk id="2" creationId="{8BAB0E9B-33EF-E4A1-1FCA-E72756127A95}"/>
          </ac:spMkLst>
        </pc:spChg>
        <pc:spChg chg="del">
          <ac:chgData name="Theresa Titilope Sadiq (2510313)" userId="S::2510313@student.uwtsd.ac.uk::0b458ee5-47b5-42ff-b7a2-eff21b3e70f7" providerId="AD" clId="Web-{F9084ACE-D23C-303D-DC5A-55006640EFAA}" dt="2026-03-14T11:05:51.787" v="4"/>
          <ac:spMkLst>
            <pc:docMk/>
            <pc:sldMk cId="672917838" sldId="263"/>
            <ac:spMk id="68" creationId="{F420BC5C-C418-4843-B04B-6918968D0982}"/>
          </ac:spMkLst>
        </pc:spChg>
        <pc:spChg chg="del">
          <ac:chgData name="Theresa Titilope Sadiq (2510313)" userId="S::2510313@student.uwtsd.ac.uk::0b458ee5-47b5-42ff-b7a2-eff21b3e70f7" providerId="AD" clId="Web-{F9084ACE-D23C-303D-DC5A-55006640EFAA}" dt="2026-03-14T11:05:51.787" v="4"/>
          <ac:spMkLst>
            <pc:docMk/>
            <pc:sldMk cId="672917838" sldId="263"/>
            <ac:spMk id="70" creationId="{04E511C3-750B-AA87-AE51-0FA2069EA0B9}"/>
          </ac:spMkLst>
        </pc:spChg>
        <pc:spChg chg="add">
          <ac:chgData name="Theresa Titilope Sadiq (2510313)" userId="S::2510313@student.uwtsd.ac.uk::0b458ee5-47b5-42ff-b7a2-eff21b3e70f7" providerId="AD" clId="Web-{F9084ACE-D23C-303D-DC5A-55006640EFAA}" dt="2026-03-14T11:05:51.787" v="4"/>
          <ac:spMkLst>
            <pc:docMk/>
            <pc:sldMk cId="672917838" sldId="263"/>
            <ac:spMk id="75" creationId="{04213918-F1EB-4BCE-BE23-F5E9851EE05C}"/>
          </ac:spMkLst>
        </pc:spChg>
        <pc:spChg chg="add">
          <ac:chgData name="Theresa Titilope Sadiq (2510313)" userId="S::2510313@student.uwtsd.ac.uk::0b458ee5-47b5-42ff-b7a2-eff21b3e70f7" providerId="AD" clId="Web-{F9084ACE-D23C-303D-DC5A-55006640EFAA}" dt="2026-03-14T11:05:51.787" v="4"/>
          <ac:spMkLst>
            <pc:docMk/>
            <pc:sldMk cId="672917838" sldId="263"/>
            <ac:spMk id="77" creationId="{2062E862-C7F7-4CA1-B929-D0B75F5E9FB9}"/>
          </ac:spMkLst>
        </pc:spChg>
        <pc:graphicFrameChg chg="mod modGraphic">
          <ac:chgData name="Theresa Titilope Sadiq (2510313)" userId="S::2510313@student.uwtsd.ac.uk::0b458ee5-47b5-42ff-b7a2-eff21b3e70f7" providerId="AD" clId="Web-{F9084ACE-D23C-303D-DC5A-55006640EFAA}" dt="2026-03-14T11:07:10.947" v="11" actId="14100"/>
          <ac:graphicFrameMkLst>
            <pc:docMk/>
            <pc:sldMk cId="672917838" sldId="263"/>
            <ac:graphicFrameMk id="25" creationId="{DF3FB102-0763-0B5B-722A-F625317B5D90}"/>
          </ac:graphicFrameMkLst>
        </pc:graphicFrameChg>
      </pc:sldChg>
      <pc:sldChg chg="modSp mod modClrScheme chgLayout">
        <pc:chgData name="Theresa Titilope Sadiq (2510313)" userId="S::2510313@student.uwtsd.ac.uk::0b458ee5-47b5-42ff-b7a2-eff21b3e70f7" providerId="AD" clId="Web-{F9084ACE-D23C-303D-DC5A-55006640EFAA}" dt="2026-03-14T11:15:46.866" v="20"/>
        <pc:sldMkLst>
          <pc:docMk/>
          <pc:sldMk cId="1372657274" sldId="267"/>
        </pc:sldMkLst>
        <pc:spChg chg="mod ord">
          <ac:chgData name="Theresa Titilope Sadiq (2510313)" userId="S::2510313@student.uwtsd.ac.uk::0b458ee5-47b5-42ff-b7a2-eff21b3e70f7" providerId="AD" clId="Web-{F9084ACE-D23C-303D-DC5A-55006640EFAA}" dt="2026-03-14T11:15:46.866" v="20"/>
          <ac:spMkLst>
            <pc:docMk/>
            <pc:sldMk cId="1372657274" sldId="267"/>
            <ac:spMk id="2" creationId="{02065454-C75A-2E94-631B-E63732A4ABB4}"/>
          </ac:spMkLst>
        </pc:spChg>
        <pc:spChg chg="mod ord">
          <ac:chgData name="Theresa Titilope Sadiq (2510313)" userId="S::2510313@student.uwtsd.ac.uk::0b458ee5-47b5-42ff-b7a2-eff21b3e70f7" providerId="AD" clId="Web-{F9084ACE-D23C-303D-DC5A-55006640EFAA}" dt="2026-03-14T11:15:46.866" v="20"/>
          <ac:spMkLst>
            <pc:docMk/>
            <pc:sldMk cId="1372657274" sldId="267"/>
            <ac:spMk id="34" creationId="{31EDE724-F4C2-94B8-F8EE-21F6971C8BD5}"/>
          </ac:spMkLst>
        </pc:spChg>
      </pc:sldChg>
      <pc:sldChg chg="new del">
        <pc:chgData name="Theresa Titilope Sadiq (2510313)" userId="S::2510313@student.uwtsd.ac.uk::0b458ee5-47b5-42ff-b7a2-eff21b3e70f7" providerId="AD" clId="Web-{F9084ACE-D23C-303D-DC5A-55006640EFAA}" dt="2026-03-14T11:17:00.932" v="23"/>
        <pc:sldMkLst>
          <pc:docMk/>
          <pc:sldMk cId="715320505" sldId="271"/>
        </pc:sldMkLst>
      </pc:sldChg>
      <pc:sldChg chg="new del">
        <pc:chgData name="Theresa Titilope Sadiq (2510313)" userId="S::2510313@student.uwtsd.ac.uk::0b458ee5-47b5-42ff-b7a2-eff21b3e70f7" providerId="AD" clId="Web-{F9084ACE-D23C-303D-DC5A-55006640EFAA}" dt="2026-03-14T11:15:29.662" v="19"/>
        <pc:sldMkLst>
          <pc:docMk/>
          <pc:sldMk cId="3800821493" sldId="271"/>
        </pc:sldMkLst>
      </pc:sldChg>
      <pc:sldChg chg="new del">
        <pc:chgData name="Theresa Titilope Sadiq (2510313)" userId="S::2510313@student.uwtsd.ac.uk::0b458ee5-47b5-42ff-b7a2-eff21b3e70f7" providerId="AD" clId="Web-{F9084ACE-D23C-303D-DC5A-55006640EFAA}" dt="2026-03-14T11:17:41.483" v="24"/>
        <pc:sldMkLst>
          <pc:docMk/>
          <pc:sldMk cId="2884901913" sldId="272"/>
        </pc:sldMkLst>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s>
</file>

<file path=ppt/diagrams/_rels/data6.xml.rels><?xml version="1.0" encoding="UTF-8" standalone="yes"?>
<Relationships xmlns="http://schemas.openxmlformats.org/package/2006/relationships"><Relationship Id="rId3" Type="http://schemas.openxmlformats.org/officeDocument/2006/relationships/image" Target="../media/image7.svg"/><Relationship Id="rId7" Type="http://schemas.openxmlformats.org/officeDocument/2006/relationships/image" Target="../media/image11.svg"/><Relationship Id="rId2" Type="http://schemas.openxmlformats.org/officeDocument/2006/relationships/image" Target="../media/image6.svg"/><Relationship Id="rId1" Type="http://schemas.openxmlformats.org/officeDocument/2006/relationships/image" Target="../media/image5.svg"/><Relationship Id="rId6" Type="http://schemas.openxmlformats.org/officeDocument/2006/relationships/image" Target="../media/image10.svg"/><Relationship Id="rId5" Type="http://schemas.openxmlformats.org/officeDocument/2006/relationships/image" Target="../media/image9.svg"/><Relationship Id="rId4" Type="http://schemas.openxmlformats.org/officeDocument/2006/relationships/image" Target="../media/image8.svg"/></Relationships>
</file>

<file path=ppt/diagrams/_rels/drawing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s>
</file>

<file path=ppt/diagrams/_rels/drawing6.xml.rels><?xml version="1.0" encoding="UTF-8" standalone="yes"?>
<Relationships xmlns="http://schemas.openxmlformats.org/package/2006/relationships"><Relationship Id="rId3" Type="http://schemas.openxmlformats.org/officeDocument/2006/relationships/image" Target="../media/image7.svg"/><Relationship Id="rId7" Type="http://schemas.openxmlformats.org/officeDocument/2006/relationships/image" Target="../media/image11.svg"/><Relationship Id="rId2" Type="http://schemas.openxmlformats.org/officeDocument/2006/relationships/image" Target="../media/image6.svg"/><Relationship Id="rId1" Type="http://schemas.openxmlformats.org/officeDocument/2006/relationships/image" Target="../media/image5.svg"/><Relationship Id="rId6" Type="http://schemas.openxmlformats.org/officeDocument/2006/relationships/image" Target="../media/image10.svg"/><Relationship Id="rId5" Type="http://schemas.openxmlformats.org/officeDocument/2006/relationships/image" Target="../media/image9.sv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B8E44C-80CB-47B0-B0EF-A977AB237588}" type="doc">
      <dgm:prSet loTypeId="urn:microsoft.com/office/officeart/2016/7/layout/RepeatingBendingProcessNew" loCatId="process" qsTypeId="urn:microsoft.com/office/officeart/2005/8/quickstyle/simple1" qsCatId="simple" csTypeId="urn:microsoft.com/office/officeart/2005/8/colors/colorful2" csCatId="colorful" phldr="1"/>
      <dgm:spPr/>
      <dgm:t>
        <a:bodyPr/>
        <a:lstStyle/>
        <a:p>
          <a:endParaRPr lang="en-US"/>
        </a:p>
      </dgm:t>
    </dgm:pt>
    <dgm:pt modelId="{E36A16F4-EFC8-49D1-82D3-9978231FAC58}">
      <dgm:prSet/>
      <dgm:spPr/>
      <dgm:t>
        <a:bodyPr/>
        <a:lstStyle/>
        <a:p>
          <a:pPr>
            <a:defRPr cap="all"/>
          </a:pPr>
          <a:r>
            <a:rPr lang="en-GB" b="1"/>
            <a:t>Purpose of this presentation</a:t>
          </a:r>
          <a:endParaRPr lang="en-US"/>
        </a:p>
      </dgm:t>
    </dgm:pt>
    <dgm:pt modelId="{57BA36AE-2BF5-4887-A90F-C077C13B0889}" type="parTrans" cxnId="{AADAC8A3-E850-4422-A5C9-23A0D59C55C0}">
      <dgm:prSet/>
      <dgm:spPr/>
      <dgm:t>
        <a:bodyPr/>
        <a:lstStyle/>
        <a:p>
          <a:endParaRPr lang="en-US"/>
        </a:p>
      </dgm:t>
    </dgm:pt>
    <dgm:pt modelId="{5A821DB8-F00C-4F5E-89A9-6F53B380D46F}" type="sibTrans" cxnId="{AADAC8A3-E850-4422-A5C9-23A0D59C55C0}">
      <dgm:prSet/>
      <dgm:spPr/>
      <dgm:t>
        <a:bodyPr/>
        <a:lstStyle/>
        <a:p>
          <a:endParaRPr lang="en-US"/>
        </a:p>
      </dgm:t>
    </dgm:pt>
    <dgm:pt modelId="{96104634-D059-494A-9822-809D57AC697B}">
      <dgm:prSet/>
      <dgm:spPr/>
      <dgm:t>
        <a:bodyPr/>
        <a:lstStyle/>
        <a:p>
          <a:pPr>
            <a:defRPr cap="all"/>
          </a:pPr>
          <a:r>
            <a:rPr lang="en-GB"/>
            <a:t>Analyse communication problems at Flight Foods Ltd</a:t>
          </a:r>
          <a:endParaRPr lang="en-US"/>
        </a:p>
      </dgm:t>
    </dgm:pt>
    <dgm:pt modelId="{F0F7209A-7D85-470E-BB8C-0074E19C9CE1}" type="parTrans" cxnId="{83AC4C59-0288-4BF4-88A7-24C3A2FF60D8}">
      <dgm:prSet/>
      <dgm:spPr/>
      <dgm:t>
        <a:bodyPr/>
        <a:lstStyle/>
        <a:p>
          <a:endParaRPr lang="en-US"/>
        </a:p>
      </dgm:t>
    </dgm:pt>
    <dgm:pt modelId="{39942F58-48D9-4407-949F-F361BC21432D}" type="sibTrans" cxnId="{83AC4C59-0288-4BF4-88A7-24C3A2FF60D8}">
      <dgm:prSet/>
      <dgm:spPr/>
      <dgm:t>
        <a:bodyPr/>
        <a:lstStyle/>
        <a:p>
          <a:endParaRPr lang="en-US"/>
        </a:p>
      </dgm:t>
    </dgm:pt>
    <dgm:pt modelId="{CD16ACE8-2B22-420D-97C9-9A726AD1B6D1}">
      <dgm:prSet/>
      <dgm:spPr/>
      <dgm:t>
        <a:bodyPr/>
        <a:lstStyle/>
        <a:p>
          <a:pPr>
            <a:defRPr cap="all"/>
          </a:pPr>
          <a:r>
            <a:rPr lang="en-GB"/>
            <a:t>Identify key communication barriers in the factory</a:t>
          </a:r>
          <a:endParaRPr lang="en-US"/>
        </a:p>
      </dgm:t>
    </dgm:pt>
    <dgm:pt modelId="{7A53E70D-11E4-4064-9236-B8CE95758252}" type="parTrans" cxnId="{6E8CDD5F-427C-4D9A-A822-0DC9DD0B0993}">
      <dgm:prSet/>
      <dgm:spPr/>
      <dgm:t>
        <a:bodyPr/>
        <a:lstStyle/>
        <a:p>
          <a:endParaRPr lang="en-US"/>
        </a:p>
      </dgm:t>
    </dgm:pt>
    <dgm:pt modelId="{6CF796E2-040B-4051-AB6D-8630180E61DC}" type="sibTrans" cxnId="{6E8CDD5F-427C-4D9A-A822-0DC9DD0B0993}">
      <dgm:prSet/>
      <dgm:spPr/>
      <dgm:t>
        <a:bodyPr/>
        <a:lstStyle/>
        <a:p>
          <a:endParaRPr lang="en-US"/>
        </a:p>
      </dgm:t>
    </dgm:pt>
    <dgm:pt modelId="{FE3CDAA0-2835-4584-A212-AE23BC2D30E2}">
      <dgm:prSet/>
      <dgm:spPr/>
      <dgm:t>
        <a:bodyPr/>
        <a:lstStyle/>
        <a:p>
          <a:pPr>
            <a:defRPr cap="all"/>
          </a:pPr>
          <a:r>
            <a:rPr lang="en-GB"/>
            <a:t>Apply communication theories to explain barriers</a:t>
          </a:r>
          <a:endParaRPr lang="en-US"/>
        </a:p>
      </dgm:t>
    </dgm:pt>
    <dgm:pt modelId="{C23C7955-BA1D-4513-87BE-3CC76061EFCF}" type="parTrans" cxnId="{2BFF9707-A812-4A78-BC27-218934574165}">
      <dgm:prSet/>
      <dgm:spPr/>
      <dgm:t>
        <a:bodyPr/>
        <a:lstStyle/>
        <a:p>
          <a:endParaRPr lang="en-US"/>
        </a:p>
      </dgm:t>
    </dgm:pt>
    <dgm:pt modelId="{F1E2C7A3-5BAD-4E9E-B200-1A9042E3AFD7}" type="sibTrans" cxnId="{2BFF9707-A812-4A78-BC27-218934574165}">
      <dgm:prSet/>
      <dgm:spPr/>
      <dgm:t>
        <a:bodyPr/>
        <a:lstStyle/>
        <a:p>
          <a:endParaRPr lang="en-US"/>
        </a:p>
      </dgm:t>
    </dgm:pt>
    <dgm:pt modelId="{F2FCDD9D-664A-4DB7-B5B5-184667EF82BB}">
      <dgm:prSet/>
      <dgm:spPr/>
      <dgm:t>
        <a:bodyPr/>
        <a:lstStyle/>
        <a:p>
          <a:pPr>
            <a:defRPr cap="all"/>
          </a:pPr>
          <a:r>
            <a:rPr lang="en-GB"/>
            <a:t>Recommend solutions for Gary (floor manager)</a:t>
          </a:r>
          <a:endParaRPr lang="en-US"/>
        </a:p>
      </dgm:t>
    </dgm:pt>
    <dgm:pt modelId="{88000348-3F4E-463E-9A90-BD53D9255B5D}" type="parTrans" cxnId="{5B057812-6DEE-4684-A01E-7282FA40F17E}">
      <dgm:prSet/>
      <dgm:spPr/>
      <dgm:t>
        <a:bodyPr/>
        <a:lstStyle/>
        <a:p>
          <a:endParaRPr lang="en-US"/>
        </a:p>
      </dgm:t>
    </dgm:pt>
    <dgm:pt modelId="{E7012E10-C2AA-489C-97FD-4CDA81DFD815}" type="sibTrans" cxnId="{5B057812-6DEE-4684-A01E-7282FA40F17E}">
      <dgm:prSet/>
      <dgm:spPr/>
      <dgm:t>
        <a:bodyPr/>
        <a:lstStyle/>
        <a:p>
          <a:endParaRPr lang="en-US"/>
        </a:p>
      </dgm:t>
    </dgm:pt>
    <dgm:pt modelId="{B2E5F376-4E77-4469-AC8B-A324034A36E6}">
      <dgm:prSet/>
      <dgm:spPr/>
      <dgm:t>
        <a:bodyPr/>
        <a:lstStyle/>
        <a:p>
          <a:pPr>
            <a:defRPr cap="all"/>
          </a:pPr>
          <a:r>
            <a:rPr lang="en-GB"/>
            <a:t>Improve organisational communication and food safety</a:t>
          </a:r>
          <a:endParaRPr lang="en-US"/>
        </a:p>
      </dgm:t>
    </dgm:pt>
    <dgm:pt modelId="{72979C89-E352-45C5-B916-E59ED8303B6F}" type="parTrans" cxnId="{CDDE6BC3-3BE9-49D5-A15E-62DF28EC968A}">
      <dgm:prSet/>
      <dgm:spPr/>
      <dgm:t>
        <a:bodyPr/>
        <a:lstStyle/>
        <a:p>
          <a:endParaRPr lang="en-US"/>
        </a:p>
      </dgm:t>
    </dgm:pt>
    <dgm:pt modelId="{14C2E755-F40D-445C-9AA5-48676ADAA850}" type="sibTrans" cxnId="{CDDE6BC3-3BE9-49D5-A15E-62DF28EC968A}">
      <dgm:prSet/>
      <dgm:spPr/>
      <dgm:t>
        <a:bodyPr/>
        <a:lstStyle/>
        <a:p>
          <a:endParaRPr lang="en-US"/>
        </a:p>
      </dgm:t>
    </dgm:pt>
    <dgm:pt modelId="{8B0456F6-E629-434E-A63C-36ADEE6BB1D6}" type="pres">
      <dgm:prSet presAssocID="{D1B8E44C-80CB-47B0-B0EF-A977AB237588}" presName="Name0" presStyleCnt="0">
        <dgm:presLayoutVars>
          <dgm:dir/>
          <dgm:resizeHandles val="exact"/>
        </dgm:presLayoutVars>
      </dgm:prSet>
      <dgm:spPr/>
    </dgm:pt>
    <dgm:pt modelId="{27A6AA5D-5955-4DD6-8102-2CD8F3AE6A71}" type="pres">
      <dgm:prSet presAssocID="{E36A16F4-EFC8-49D1-82D3-9978231FAC58}" presName="node" presStyleLbl="node1" presStyleIdx="0" presStyleCnt="6">
        <dgm:presLayoutVars>
          <dgm:bulletEnabled val="1"/>
        </dgm:presLayoutVars>
      </dgm:prSet>
      <dgm:spPr/>
    </dgm:pt>
    <dgm:pt modelId="{AA13D9CE-887D-422A-B4D0-0995DE089788}" type="pres">
      <dgm:prSet presAssocID="{5A821DB8-F00C-4F5E-89A9-6F53B380D46F}" presName="sibTrans" presStyleLbl="sibTrans1D1" presStyleIdx="0" presStyleCnt="5"/>
      <dgm:spPr/>
    </dgm:pt>
    <dgm:pt modelId="{A33E7FE5-350F-4F64-A812-2CAD5C1E3612}" type="pres">
      <dgm:prSet presAssocID="{5A821DB8-F00C-4F5E-89A9-6F53B380D46F}" presName="connectorText" presStyleLbl="sibTrans1D1" presStyleIdx="0" presStyleCnt="5"/>
      <dgm:spPr/>
    </dgm:pt>
    <dgm:pt modelId="{DAED8A28-3916-4991-9F2B-BDDA3C5DF0E9}" type="pres">
      <dgm:prSet presAssocID="{96104634-D059-494A-9822-809D57AC697B}" presName="node" presStyleLbl="node1" presStyleIdx="1" presStyleCnt="6">
        <dgm:presLayoutVars>
          <dgm:bulletEnabled val="1"/>
        </dgm:presLayoutVars>
      </dgm:prSet>
      <dgm:spPr/>
    </dgm:pt>
    <dgm:pt modelId="{AAA7C476-FA85-4C8B-9C11-62EE17B70392}" type="pres">
      <dgm:prSet presAssocID="{39942F58-48D9-4407-949F-F361BC21432D}" presName="sibTrans" presStyleLbl="sibTrans1D1" presStyleIdx="1" presStyleCnt="5"/>
      <dgm:spPr/>
    </dgm:pt>
    <dgm:pt modelId="{B1C9A842-CFB5-4057-B785-F49B65B45554}" type="pres">
      <dgm:prSet presAssocID="{39942F58-48D9-4407-949F-F361BC21432D}" presName="connectorText" presStyleLbl="sibTrans1D1" presStyleIdx="1" presStyleCnt="5"/>
      <dgm:spPr/>
    </dgm:pt>
    <dgm:pt modelId="{41D4623E-50CB-48DC-A1CB-A24013760C22}" type="pres">
      <dgm:prSet presAssocID="{CD16ACE8-2B22-420D-97C9-9A726AD1B6D1}" presName="node" presStyleLbl="node1" presStyleIdx="2" presStyleCnt="6">
        <dgm:presLayoutVars>
          <dgm:bulletEnabled val="1"/>
        </dgm:presLayoutVars>
      </dgm:prSet>
      <dgm:spPr/>
    </dgm:pt>
    <dgm:pt modelId="{D352EC84-9310-4E05-ACC6-A91EC0043502}" type="pres">
      <dgm:prSet presAssocID="{6CF796E2-040B-4051-AB6D-8630180E61DC}" presName="sibTrans" presStyleLbl="sibTrans1D1" presStyleIdx="2" presStyleCnt="5"/>
      <dgm:spPr/>
    </dgm:pt>
    <dgm:pt modelId="{57186E52-33F8-42DC-8160-FB4D1B567B83}" type="pres">
      <dgm:prSet presAssocID="{6CF796E2-040B-4051-AB6D-8630180E61DC}" presName="connectorText" presStyleLbl="sibTrans1D1" presStyleIdx="2" presStyleCnt="5"/>
      <dgm:spPr/>
    </dgm:pt>
    <dgm:pt modelId="{0E01DFC0-7248-4041-A4A0-24AF8E369B06}" type="pres">
      <dgm:prSet presAssocID="{FE3CDAA0-2835-4584-A212-AE23BC2D30E2}" presName="node" presStyleLbl="node1" presStyleIdx="3" presStyleCnt="6">
        <dgm:presLayoutVars>
          <dgm:bulletEnabled val="1"/>
        </dgm:presLayoutVars>
      </dgm:prSet>
      <dgm:spPr/>
    </dgm:pt>
    <dgm:pt modelId="{91E118AE-6BE9-4988-9F32-5197AE8ABA07}" type="pres">
      <dgm:prSet presAssocID="{F1E2C7A3-5BAD-4E9E-B200-1A9042E3AFD7}" presName="sibTrans" presStyleLbl="sibTrans1D1" presStyleIdx="3" presStyleCnt="5"/>
      <dgm:spPr/>
    </dgm:pt>
    <dgm:pt modelId="{6A64A0D9-148B-4BDA-B660-5446E2AAF7AB}" type="pres">
      <dgm:prSet presAssocID="{F1E2C7A3-5BAD-4E9E-B200-1A9042E3AFD7}" presName="connectorText" presStyleLbl="sibTrans1D1" presStyleIdx="3" presStyleCnt="5"/>
      <dgm:spPr/>
    </dgm:pt>
    <dgm:pt modelId="{BC7B0782-AC7C-4D30-8A85-EBC7FE209C68}" type="pres">
      <dgm:prSet presAssocID="{F2FCDD9D-664A-4DB7-B5B5-184667EF82BB}" presName="node" presStyleLbl="node1" presStyleIdx="4" presStyleCnt="6">
        <dgm:presLayoutVars>
          <dgm:bulletEnabled val="1"/>
        </dgm:presLayoutVars>
      </dgm:prSet>
      <dgm:spPr/>
    </dgm:pt>
    <dgm:pt modelId="{B1CD2CF1-C125-4512-B135-7CFC97C26EBA}" type="pres">
      <dgm:prSet presAssocID="{E7012E10-C2AA-489C-97FD-4CDA81DFD815}" presName="sibTrans" presStyleLbl="sibTrans1D1" presStyleIdx="4" presStyleCnt="5"/>
      <dgm:spPr/>
    </dgm:pt>
    <dgm:pt modelId="{0F0FDF98-753A-4E4D-B3D7-4FD1B6A60201}" type="pres">
      <dgm:prSet presAssocID="{E7012E10-C2AA-489C-97FD-4CDA81DFD815}" presName="connectorText" presStyleLbl="sibTrans1D1" presStyleIdx="4" presStyleCnt="5"/>
      <dgm:spPr/>
    </dgm:pt>
    <dgm:pt modelId="{82AC51E6-B18A-42BD-85D6-3A8F92D6F4AE}" type="pres">
      <dgm:prSet presAssocID="{B2E5F376-4E77-4469-AC8B-A324034A36E6}" presName="node" presStyleLbl="node1" presStyleIdx="5" presStyleCnt="6">
        <dgm:presLayoutVars>
          <dgm:bulletEnabled val="1"/>
        </dgm:presLayoutVars>
      </dgm:prSet>
      <dgm:spPr/>
    </dgm:pt>
  </dgm:ptLst>
  <dgm:cxnLst>
    <dgm:cxn modelId="{2BFF9707-A812-4A78-BC27-218934574165}" srcId="{D1B8E44C-80CB-47B0-B0EF-A977AB237588}" destId="{FE3CDAA0-2835-4584-A212-AE23BC2D30E2}" srcOrd="3" destOrd="0" parTransId="{C23C7955-BA1D-4513-87BE-3CC76061EFCF}" sibTransId="{F1E2C7A3-5BAD-4E9E-B200-1A9042E3AFD7}"/>
    <dgm:cxn modelId="{B95B9907-9975-445A-988E-B48C82EB29DA}" type="presOf" srcId="{F1E2C7A3-5BAD-4E9E-B200-1A9042E3AFD7}" destId="{91E118AE-6BE9-4988-9F32-5197AE8ABA07}" srcOrd="0" destOrd="0" presId="urn:microsoft.com/office/officeart/2016/7/layout/RepeatingBendingProcessNew"/>
    <dgm:cxn modelId="{D76EF70D-1BC0-4C63-8E39-A44E879B2820}" type="presOf" srcId="{E7012E10-C2AA-489C-97FD-4CDA81DFD815}" destId="{B1CD2CF1-C125-4512-B135-7CFC97C26EBA}" srcOrd="0" destOrd="0" presId="urn:microsoft.com/office/officeart/2016/7/layout/RepeatingBendingProcessNew"/>
    <dgm:cxn modelId="{5B057812-6DEE-4684-A01E-7282FA40F17E}" srcId="{D1B8E44C-80CB-47B0-B0EF-A977AB237588}" destId="{F2FCDD9D-664A-4DB7-B5B5-184667EF82BB}" srcOrd="4" destOrd="0" parTransId="{88000348-3F4E-463E-9A90-BD53D9255B5D}" sibTransId="{E7012E10-C2AA-489C-97FD-4CDA81DFD815}"/>
    <dgm:cxn modelId="{2E26D51C-1C59-415F-BCE5-35E439023D1B}" type="presOf" srcId="{F1E2C7A3-5BAD-4E9E-B200-1A9042E3AFD7}" destId="{6A64A0D9-148B-4BDA-B660-5446E2AAF7AB}" srcOrd="1" destOrd="0" presId="urn:microsoft.com/office/officeart/2016/7/layout/RepeatingBendingProcessNew"/>
    <dgm:cxn modelId="{AA72E228-D543-4115-B9DC-8FED9B6D4502}" type="presOf" srcId="{39942F58-48D9-4407-949F-F361BC21432D}" destId="{AAA7C476-FA85-4C8B-9C11-62EE17B70392}" srcOrd="0" destOrd="0" presId="urn:microsoft.com/office/officeart/2016/7/layout/RepeatingBendingProcessNew"/>
    <dgm:cxn modelId="{D25F302B-5BFF-4E65-9611-B2DF9E0193E7}" type="presOf" srcId="{39942F58-48D9-4407-949F-F361BC21432D}" destId="{B1C9A842-CFB5-4057-B785-F49B65B45554}" srcOrd="1" destOrd="0" presId="urn:microsoft.com/office/officeart/2016/7/layout/RepeatingBendingProcessNew"/>
    <dgm:cxn modelId="{94A41438-BD0A-4787-9AE4-3DD13B58EB81}" type="presOf" srcId="{D1B8E44C-80CB-47B0-B0EF-A977AB237588}" destId="{8B0456F6-E629-434E-A63C-36ADEE6BB1D6}" srcOrd="0" destOrd="0" presId="urn:microsoft.com/office/officeart/2016/7/layout/RepeatingBendingProcessNew"/>
    <dgm:cxn modelId="{BC690F3B-5DC1-4912-B064-ABA6E1D07E0D}" type="presOf" srcId="{5A821DB8-F00C-4F5E-89A9-6F53B380D46F}" destId="{AA13D9CE-887D-422A-B4D0-0995DE089788}" srcOrd="0" destOrd="0" presId="urn:microsoft.com/office/officeart/2016/7/layout/RepeatingBendingProcessNew"/>
    <dgm:cxn modelId="{6E8CDD5F-427C-4D9A-A822-0DC9DD0B0993}" srcId="{D1B8E44C-80CB-47B0-B0EF-A977AB237588}" destId="{CD16ACE8-2B22-420D-97C9-9A726AD1B6D1}" srcOrd="2" destOrd="0" parTransId="{7A53E70D-11E4-4064-9236-B8CE95758252}" sibTransId="{6CF796E2-040B-4051-AB6D-8630180E61DC}"/>
    <dgm:cxn modelId="{E31F9B4C-D464-4CA0-85FB-AB048D646E2F}" type="presOf" srcId="{5A821DB8-F00C-4F5E-89A9-6F53B380D46F}" destId="{A33E7FE5-350F-4F64-A812-2CAD5C1E3612}" srcOrd="1" destOrd="0" presId="urn:microsoft.com/office/officeart/2016/7/layout/RepeatingBendingProcessNew"/>
    <dgm:cxn modelId="{FC34D150-DF91-4064-8D41-8B98CC6A7284}" type="presOf" srcId="{FE3CDAA0-2835-4584-A212-AE23BC2D30E2}" destId="{0E01DFC0-7248-4041-A4A0-24AF8E369B06}" srcOrd="0" destOrd="0" presId="urn:microsoft.com/office/officeart/2016/7/layout/RepeatingBendingProcessNew"/>
    <dgm:cxn modelId="{72755D73-84F6-4813-8F0D-ED808DFF237A}" type="presOf" srcId="{E7012E10-C2AA-489C-97FD-4CDA81DFD815}" destId="{0F0FDF98-753A-4E4D-B3D7-4FD1B6A60201}" srcOrd="1" destOrd="0" presId="urn:microsoft.com/office/officeart/2016/7/layout/RepeatingBendingProcessNew"/>
    <dgm:cxn modelId="{83AC4C59-0288-4BF4-88A7-24C3A2FF60D8}" srcId="{D1B8E44C-80CB-47B0-B0EF-A977AB237588}" destId="{96104634-D059-494A-9822-809D57AC697B}" srcOrd="1" destOrd="0" parTransId="{F0F7209A-7D85-470E-BB8C-0074E19C9CE1}" sibTransId="{39942F58-48D9-4407-949F-F361BC21432D}"/>
    <dgm:cxn modelId="{55C66782-4373-41F1-A9CD-C298E510AA3E}" type="presOf" srcId="{CD16ACE8-2B22-420D-97C9-9A726AD1B6D1}" destId="{41D4623E-50CB-48DC-A1CB-A24013760C22}" srcOrd="0" destOrd="0" presId="urn:microsoft.com/office/officeart/2016/7/layout/RepeatingBendingProcessNew"/>
    <dgm:cxn modelId="{E9E68D96-DB6A-41F7-8027-64D374520A48}" type="presOf" srcId="{6CF796E2-040B-4051-AB6D-8630180E61DC}" destId="{D352EC84-9310-4E05-ACC6-A91EC0043502}" srcOrd="0" destOrd="0" presId="urn:microsoft.com/office/officeart/2016/7/layout/RepeatingBendingProcessNew"/>
    <dgm:cxn modelId="{AADAC8A3-E850-4422-A5C9-23A0D59C55C0}" srcId="{D1B8E44C-80CB-47B0-B0EF-A977AB237588}" destId="{E36A16F4-EFC8-49D1-82D3-9978231FAC58}" srcOrd="0" destOrd="0" parTransId="{57BA36AE-2BF5-4887-A90F-C077C13B0889}" sibTransId="{5A821DB8-F00C-4F5E-89A9-6F53B380D46F}"/>
    <dgm:cxn modelId="{CDDE6BC3-3BE9-49D5-A15E-62DF28EC968A}" srcId="{D1B8E44C-80CB-47B0-B0EF-A977AB237588}" destId="{B2E5F376-4E77-4469-AC8B-A324034A36E6}" srcOrd="5" destOrd="0" parTransId="{72979C89-E352-45C5-B916-E59ED8303B6F}" sibTransId="{14C2E755-F40D-445C-9AA5-48676ADAA850}"/>
    <dgm:cxn modelId="{AEAE04C9-335C-43E6-865E-928A151D82F6}" type="presOf" srcId="{F2FCDD9D-664A-4DB7-B5B5-184667EF82BB}" destId="{BC7B0782-AC7C-4D30-8A85-EBC7FE209C68}" srcOrd="0" destOrd="0" presId="urn:microsoft.com/office/officeart/2016/7/layout/RepeatingBendingProcessNew"/>
    <dgm:cxn modelId="{F3D307CD-E683-48DB-B884-C6F3F1CAFACB}" type="presOf" srcId="{96104634-D059-494A-9822-809D57AC697B}" destId="{DAED8A28-3916-4991-9F2B-BDDA3C5DF0E9}" srcOrd="0" destOrd="0" presId="urn:microsoft.com/office/officeart/2016/7/layout/RepeatingBendingProcessNew"/>
    <dgm:cxn modelId="{FE32EECE-4E93-421B-979E-CB477F3334E8}" type="presOf" srcId="{6CF796E2-040B-4051-AB6D-8630180E61DC}" destId="{57186E52-33F8-42DC-8160-FB4D1B567B83}" srcOrd="1" destOrd="0" presId="urn:microsoft.com/office/officeart/2016/7/layout/RepeatingBendingProcessNew"/>
    <dgm:cxn modelId="{BA41B3DC-32CA-4875-9C6C-CAE50E9DCF94}" type="presOf" srcId="{E36A16F4-EFC8-49D1-82D3-9978231FAC58}" destId="{27A6AA5D-5955-4DD6-8102-2CD8F3AE6A71}" srcOrd="0" destOrd="0" presId="urn:microsoft.com/office/officeart/2016/7/layout/RepeatingBendingProcessNew"/>
    <dgm:cxn modelId="{3A9AE0E1-7530-415D-8E83-F6FA589D1FE8}" type="presOf" srcId="{B2E5F376-4E77-4469-AC8B-A324034A36E6}" destId="{82AC51E6-B18A-42BD-85D6-3A8F92D6F4AE}" srcOrd="0" destOrd="0" presId="urn:microsoft.com/office/officeart/2016/7/layout/RepeatingBendingProcessNew"/>
    <dgm:cxn modelId="{DFD80392-CDE9-45DE-B2D3-09845AAE285A}" type="presParOf" srcId="{8B0456F6-E629-434E-A63C-36ADEE6BB1D6}" destId="{27A6AA5D-5955-4DD6-8102-2CD8F3AE6A71}" srcOrd="0" destOrd="0" presId="urn:microsoft.com/office/officeart/2016/7/layout/RepeatingBendingProcessNew"/>
    <dgm:cxn modelId="{BF15E488-4F43-485D-AC7C-4BB5C784F5D5}" type="presParOf" srcId="{8B0456F6-E629-434E-A63C-36ADEE6BB1D6}" destId="{AA13D9CE-887D-422A-B4D0-0995DE089788}" srcOrd="1" destOrd="0" presId="urn:microsoft.com/office/officeart/2016/7/layout/RepeatingBendingProcessNew"/>
    <dgm:cxn modelId="{1610EA95-AF82-4066-9F5D-EDC60DD35A23}" type="presParOf" srcId="{AA13D9CE-887D-422A-B4D0-0995DE089788}" destId="{A33E7FE5-350F-4F64-A812-2CAD5C1E3612}" srcOrd="0" destOrd="0" presId="urn:microsoft.com/office/officeart/2016/7/layout/RepeatingBendingProcessNew"/>
    <dgm:cxn modelId="{979868A6-A01F-487F-9CEA-FE7438684359}" type="presParOf" srcId="{8B0456F6-E629-434E-A63C-36ADEE6BB1D6}" destId="{DAED8A28-3916-4991-9F2B-BDDA3C5DF0E9}" srcOrd="2" destOrd="0" presId="urn:microsoft.com/office/officeart/2016/7/layout/RepeatingBendingProcessNew"/>
    <dgm:cxn modelId="{726A9CE8-1413-45BC-92C3-4146543CA46F}" type="presParOf" srcId="{8B0456F6-E629-434E-A63C-36ADEE6BB1D6}" destId="{AAA7C476-FA85-4C8B-9C11-62EE17B70392}" srcOrd="3" destOrd="0" presId="urn:microsoft.com/office/officeart/2016/7/layout/RepeatingBendingProcessNew"/>
    <dgm:cxn modelId="{9EBC6330-C0FC-4AA5-84A0-21B7084212FA}" type="presParOf" srcId="{AAA7C476-FA85-4C8B-9C11-62EE17B70392}" destId="{B1C9A842-CFB5-4057-B785-F49B65B45554}" srcOrd="0" destOrd="0" presId="urn:microsoft.com/office/officeart/2016/7/layout/RepeatingBendingProcessNew"/>
    <dgm:cxn modelId="{15ADB2AB-0CD3-4A8C-98EC-2FEF201E07CF}" type="presParOf" srcId="{8B0456F6-E629-434E-A63C-36ADEE6BB1D6}" destId="{41D4623E-50CB-48DC-A1CB-A24013760C22}" srcOrd="4" destOrd="0" presId="urn:microsoft.com/office/officeart/2016/7/layout/RepeatingBendingProcessNew"/>
    <dgm:cxn modelId="{ED5CABC5-1EC4-45FC-B05E-A6D354F2EA30}" type="presParOf" srcId="{8B0456F6-E629-434E-A63C-36ADEE6BB1D6}" destId="{D352EC84-9310-4E05-ACC6-A91EC0043502}" srcOrd="5" destOrd="0" presId="urn:microsoft.com/office/officeart/2016/7/layout/RepeatingBendingProcessNew"/>
    <dgm:cxn modelId="{88BE08F7-733D-4085-8663-27A5A0B80F11}" type="presParOf" srcId="{D352EC84-9310-4E05-ACC6-A91EC0043502}" destId="{57186E52-33F8-42DC-8160-FB4D1B567B83}" srcOrd="0" destOrd="0" presId="urn:microsoft.com/office/officeart/2016/7/layout/RepeatingBendingProcessNew"/>
    <dgm:cxn modelId="{F421DE5D-B65F-48DB-8DF9-790A14E03F75}" type="presParOf" srcId="{8B0456F6-E629-434E-A63C-36ADEE6BB1D6}" destId="{0E01DFC0-7248-4041-A4A0-24AF8E369B06}" srcOrd="6" destOrd="0" presId="urn:microsoft.com/office/officeart/2016/7/layout/RepeatingBendingProcessNew"/>
    <dgm:cxn modelId="{2C8041A3-D098-442E-A45D-39CB1723D8ED}" type="presParOf" srcId="{8B0456F6-E629-434E-A63C-36ADEE6BB1D6}" destId="{91E118AE-6BE9-4988-9F32-5197AE8ABA07}" srcOrd="7" destOrd="0" presId="urn:microsoft.com/office/officeart/2016/7/layout/RepeatingBendingProcessNew"/>
    <dgm:cxn modelId="{BBB19DD9-6755-4B4B-A4F7-A6A2D7803340}" type="presParOf" srcId="{91E118AE-6BE9-4988-9F32-5197AE8ABA07}" destId="{6A64A0D9-148B-4BDA-B660-5446E2AAF7AB}" srcOrd="0" destOrd="0" presId="urn:microsoft.com/office/officeart/2016/7/layout/RepeatingBendingProcessNew"/>
    <dgm:cxn modelId="{7059FE6C-A71F-4C16-8DFB-CE5592A05BF0}" type="presParOf" srcId="{8B0456F6-E629-434E-A63C-36ADEE6BB1D6}" destId="{BC7B0782-AC7C-4D30-8A85-EBC7FE209C68}" srcOrd="8" destOrd="0" presId="urn:microsoft.com/office/officeart/2016/7/layout/RepeatingBendingProcessNew"/>
    <dgm:cxn modelId="{7E0FCEE6-8233-4E11-9A43-4BDC842B078F}" type="presParOf" srcId="{8B0456F6-E629-434E-A63C-36ADEE6BB1D6}" destId="{B1CD2CF1-C125-4512-B135-7CFC97C26EBA}" srcOrd="9" destOrd="0" presId="urn:microsoft.com/office/officeart/2016/7/layout/RepeatingBendingProcessNew"/>
    <dgm:cxn modelId="{72E776A4-3C3B-4D21-880C-DC4190FD036C}" type="presParOf" srcId="{B1CD2CF1-C125-4512-B135-7CFC97C26EBA}" destId="{0F0FDF98-753A-4E4D-B3D7-4FD1B6A60201}" srcOrd="0" destOrd="0" presId="urn:microsoft.com/office/officeart/2016/7/layout/RepeatingBendingProcessNew"/>
    <dgm:cxn modelId="{79B2E138-90A1-4D01-AE9D-F8DD7B10FA68}" type="presParOf" srcId="{8B0456F6-E629-434E-A63C-36ADEE6BB1D6}" destId="{82AC51E6-B18A-42BD-85D6-3A8F92D6F4AE}"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35A6CE4-067E-4F80-9193-104B3F80B004}"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AB6D9A3F-2D00-4A63-9718-7BC534DBA481}">
      <dgm:prSet/>
      <dgm:spPr/>
      <dgm:t>
        <a:bodyPr/>
        <a:lstStyle/>
        <a:p>
          <a:r>
            <a:rPr lang="en-GB" b="1"/>
            <a:t>Company:</a:t>
          </a:r>
          <a:r>
            <a:rPr lang="en-GB"/>
            <a:t> Flight Foods Ltd</a:t>
          </a:r>
          <a:br>
            <a:rPr lang="en-GB"/>
          </a:br>
          <a:r>
            <a:rPr lang="en-GB"/>
            <a:t> </a:t>
          </a:r>
          <a:r>
            <a:rPr lang="en-GB" b="1"/>
            <a:t>Industry:</a:t>
          </a:r>
          <a:r>
            <a:rPr lang="en-GB"/>
            <a:t> Airline ready-meal manufacturing</a:t>
          </a:r>
          <a:br>
            <a:rPr lang="en-GB"/>
          </a:br>
          <a:r>
            <a:rPr lang="en-GB"/>
            <a:t> </a:t>
          </a:r>
          <a:r>
            <a:rPr lang="en-GB" b="1"/>
            <a:t>Workforce:</a:t>
          </a:r>
          <a:r>
            <a:rPr lang="en-GB"/>
            <a:t> 40 employees</a:t>
          </a:r>
          <a:br>
            <a:rPr lang="en-GB"/>
          </a:br>
          <a:r>
            <a:rPr lang="en-GB"/>
            <a:t> </a:t>
          </a:r>
          <a:r>
            <a:rPr lang="en-GB" b="1"/>
            <a:t>Workplace:</a:t>
          </a:r>
          <a:r>
            <a:rPr lang="en-GB"/>
            <a:t> Noisy factory floor with old machines</a:t>
          </a:r>
          <a:endParaRPr lang="en-US"/>
        </a:p>
      </dgm:t>
    </dgm:pt>
    <dgm:pt modelId="{014862D8-E0A4-40C0-9553-5F75EA7620EB}" type="parTrans" cxnId="{B87F099E-2080-4255-ABCE-C83B9E5ACAC5}">
      <dgm:prSet/>
      <dgm:spPr/>
      <dgm:t>
        <a:bodyPr/>
        <a:lstStyle/>
        <a:p>
          <a:endParaRPr lang="en-US"/>
        </a:p>
      </dgm:t>
    </dgm:pt>
    <dgm:pt modelId="{A520F591-63C9-4AE9-AF43-049718CFABF5}" type="sibTrans" cxnId="{B87F099E-2080-4255-ABCE-C83B9E5ACAC5}">
      <dgm:prSet phldrT="01"/>
      <dgm:spPr/>
      <dgm:t>
        <a:bodyPr/>
        <a:lstStyle/>
        <a:p>
          <a:endParaRPr lang="en-US"/>
        </a:p>
      </dgm:t>
    </dgm:pt>
    <dgm:pt modelId="{45D14072-D7AB-4E3D-B875-592FBFD66BC9}">
      <dgm:prSet/>
      <dgm:spPr/>
      <dgm:t>
        <a:bodyPr/>
        <a:lstStyle/>
        <a:p>
          <a:r>
            <a:rPr lang="en-GB" b="1"/>
            <a:t>Main issue:</a:t>
          </a:r>
          <a:br>
            <a:rPr lang="en-GB" b="1"/>
          </a:br>
          <a:r>
            <a:rPr lang="en-GB" b="1"/>
            <a:t> Airlines complained about:</a:t>
          </a:r>
          <a:endParaRPr lang="en-US"/>
        </a:p>
      </dgm:t>
    </dgm:pt>
    <dgm:pt modelId="{0B6E69C3-E7B5-4591-B522-F011A09FB101}" type="parTrans" cxnId="{F689D422-5C39-41E0-87A1-0BDB4363A161}">
      <dgm:prSet/>
      <dgm:spPr/>
      <dgm:t>
        <a:bodyPr/>
        <a:lstStyle/>
        <a:p>
          <a:endParaRPr lang="en-US"/>
        </a:p>
      </dgm:t>
    </dgm:pt>
    <dgm:pt modelId="{F30D9717-2FA7-4650-9AC7-2165A17C6BEA}" type="sibTrans" cxnId="{F689D422-5C39-41E0-87A1-0BDB4363A161}">
      <dgm:prSet phldrT="02"/>
      <dgm:spPr/>
      <dgm:t>
        <a:bodyPr/>
        <a:lstStyle/>
        <a:p>
          <a:endParaRPr lang="en-US"/>
        </a:p>
      </dgm:t>
    </dgm:pt>
    <dgm:pt modelId="{1A6E97AE-DC12-4E4E-A603-793C97C1232E}">
      <dgm:prSet/>
      <dgm:spPr/>
      <dgm:t>
        <a:bodyPr/>
        <a:lstStyle/>
        <a:p>
          <a:r>
            <a:rPr lang="en-GB"/>
            <a:t>Undercooked food</a:t>
          </a:r>
          <a:endParaRPr lang="en-US"/>
        </a:p>
      </dgm:t>
    </dgm:pt>
    <dgm:pt modelId="{5FB5E4F5-4832-495D-BF9E-DB7A28345502}" type="parTrans" cxnId="{14A480BC-BE3C-414E-AD21-D78D4150122A}">
      <dgm:prSet/>
      <dgm:spPr/>
      <dgm:t>
        <a:bodyPr/>
        <a:lstStyle/>
        <a:p>
          <a:endParaRPr lang="en-US"/>
        </a:p>
      </dgm:t>
    </dgm:pt>
    <dgm:pt modelId="{EEBC58B7-0B79-4BE7-A7A3-75D084254A76}" type="sibTrans" cxnId="{14A480BC-BE3C-414E-AD21-D78D4150122A}">
      <dgm:prSet phldrT="03"/>
      <dgm:spPr/>
      <dgm:t>
        <a:bodyPr/>
        <a:lstStyle/>
        <a:p>
          <a:endParaRPr lang="en-US"/>
        </a:p>
      </dgm:t>
    </dgm:pt>
    <dgm:pt modelId="{508D8198-51E9-4246-82D5-7321BEFD2249}">
      <dgm:prSet/>
      <dgm:spPr/>
      <dgm:t>
        <a:bodyPr/>
        <a:lstStyle/>
        <a:p>
          <a:r>
            <a:rPr lang="en-GB"/>
            <a:t>Poor packaging</a:t>
          </a:r>
          <a:endParaRPr lang="en-US"/>
        </a:p>
      </dgm:t>
    </dgm:pt>
    <dgm:pt modelId="{5600CD0A-2A5A-4187-8192-CE0CBFE36E8F}" type="parTrans" cxnId="{3586B49B-928F-4D3A-970A-A5774F7964DE}">
      <dgm:prSet/>
      <dgm:spPr/>
      <dgm:t>
        <a:bodyPr/>
        <a:lstStyle/>
        <a:p>
          <a:endParaRPr lang="en-US"/>
        </a:p>
      </dgm:t>
    </dgm:pt>
    <dgm:pt modelId="{850CF147-9A8E-4CA3-9B36-368CDD65022E}" type="sibTrans" cxnId="{3586B49B-928F-4D3A-970A-A5774F7964DE}">
      <dgm:prSet phldrT="04"/>
      <dgm:spPr/>
      <dgm:t>
        <a:bodyPr/>
        <a:lstStyle/>
        <a:p>
          <a:endParaRPr lang="en-US"/>
        </a:p>
      </dgm:t>
    </dgm:pt>
    <dgm:pt modelId="{73A63280-4E45-4B49-AB16-70EB746BA9D9}">
      <dgm:prSet/>
      <dgm:spPr/>
      <dgm:t>
        <a:bodyPr/>
        <a:lstStyle/>
        <a:p>
          <a:r>
            <a:rPr lang="en-GB"/>
            <a:t>Meat in vegetarian meals</a:t>
          </a:r>
          <a:endParaRPr lang="en-US"/>
        </a:p>
      </dgm:t>
    </dgm:pt>
    <dgm:pt modelId="{9A70C9DA-BE4B-40B2-A5CA-6C92EB026A47}" type="parTrans" cxnId="{FB0FD05D-9570-4FF9-B7CA-A98FB996463E}">
      <dgm:prSet/>
      <dgm:spPr/>
      <dgm:t>
        <a:bodyPr/>
        <a:lstStyle/>
        <a:p>
          <a:endParaRPr lang="en-US"/>
        </a:p>
      </dgm:t>
    </dgm:pt>
    <dgm:pt modelId="{47170EC3-0646-4A0B-A7CB-43451ED5B8DE}" type="sibTrans" cxnId="{FB0FD05D-9570-4FF9-B7CA-A98FB996463E}">
      <dgm:prSet phldrT="05"/>
      <dgm:spPr/>
      <dgm:t>
        <a:bodyPr/>
        <a:lstStyle/>
        <a:p>
          <a:endParaRPr lang="en-US"/>
        </a:p>
      </dgm:t>
    </dgm:pt>
    <dgm:pt modelId="{C6A95CA0-5565-42A6-81DE-93EA3B26681C}" type="pres">
      <dgm:prSet presAssocID="{535A6CE4-067E-4F80-9193-104B3F80B004}" presName="Name0" presStyleCnt="0">
        <dgm:presLayoutVars>
          <dgm:dir/>
          <dgm:resizeHandles val="exact"/>
        </dgm:presLayoutVars>
      </dgm:prSet>
      <dgm:spPr/>
    </dgm:pt>
    <dgm:pt modelId="{0B917914-AAE7-4B65-A089-B91854A92BC6}" type="pres">
      <dgm:prSet presAssocID="{AB6D9A3F-2D00-4A63-9718-7BC534DBA481}" presName="node" presStyleLbl="node1" presStyleIdx="0" presStyleCnt="5">
        <dgm:presLayoutVars>
          <dgm:bulletEnabled val="1"/>
        </dgm:presLayoutVars>
      </dgm:prSet>
      <dgm:spPr/>
    </dgm:pt>
    <dgm:pt modelId="{5F06CEF2-9DFE-4DBE-A0AF-1E04CE89B93B}" type="pres">
      <dgm:prSet presAssocID="{A520F591-63C9-4AE9-AF43-049718CFABF5}" presName="sibTrans" presStyleLbl="sibTrans1D1" presStyleIdx="0" presStyleCnt="4"/>
      <dgm:spPr/>
    </dgm:pt>
    <dgm:pt modelId="{354130FB-EDE7-409D-838C-FEEA7BBFEED3}" type="pres">
      <dgm:prSet presAssocID="{A520F591-63C9-4AE9-AF43-049718CFABF5}" presName="connectorText" presStyleLbl="sibTrans1D1" presStyleIdx="0" presStyleCnt="4"/>
      <dgm:spPr/>
    </dgm:pt>
    <dgm:pt modelId="{337E11D5-C7F1-46B7-9547-35A0AAFCB7F1}" type="pres">
      <dgm:prSet presAssocID="{45D14072-D7AB-4E3D-B875-592FBFD66BC9}" presName="node" presStyleLbl="node1" presStyleIdx="1" presStyleCnt="5">
        <dgm:presLayoutVars>
          <dgm:bulletEnabled val="1"/>
        </dgm:presLayoutVars>
      </dgm:prSet>
      <dgm:spPr/>
    </dgm:pt>
    <dgm:pt modelId="{86864CDF-FC92-4B22-9CFD-2ED3FBE2FEB8}" type="pres">
      <dgm:prSet presAssocID="{F30D9717-2FA7-4650-9AC7-2165A17C6BEA}" presName="sibTrans" presStyleLbl="sibTrans1D1" presStyleIdx="1" presStyleCnt="4"/>
      <dgm:spPr/>
    </dgm:pt>
    <dgm:pt modelId="{C6D90B11-5A19-4459-8567-FE58410F19C4}" type="pres">
      <dgm:prSet presAssocID="{F30D9717-2FA7-4650-9AC7-2165A17C6BEA}" presName="connectorText" presStyleLbl="sibTrans1D1" presStyleIdx="1" presStyleCnt="4"/>
      <dgm:spPr/>
    </dgm:pt>
    <dgm:pt modelId="{28D26710-2F83-4298-9351-EBF7BED89616}" type="pres">
      <dgm:prSet presAssocID="{1A6E97AE-DC12-4E4E-A603-793C97C1232E}" presName="node" presStyleLbl="node1" presStyleIdx="2" presStyleCnt="5">
        <dgm:presLayoutVars>
          <dgm:bulletEnabled val="1"/>
        </dgm:presLayoutVars>
      </dgm:prSet>
      <dgm:spPr/>
    </dgm:pt>
    <dgm:pt modelId="{87D3C241-1B54-491C-845C-F8D3B94883C7}" type="pres">
      <dgm:prSet presAssocID="{EEBC58B7-0B79-4BE7-A7A3-75D084254A76}" presName="sibTrans" presStyleLbl="sibTrans1D1" presStyleIdx="2" presStyleCnt="4"/>
      <dgm:spPr/>
    </dgm:pt>
    <dgm:pt modelId="{03777D08-2FAE-412A-BC5A-CB47E074F0AE}" type="pres">
      <dgm:prSet presAssocID="{EEBC58B7-0B79-4BE7-A7A3-75D084254A76}" presName="connectorText" presStyleLbl="sibTrans1D1" presStyleIdx="2" presStyleCnt="4"/>
      <dgm:spPr/>
    </dgm:pt>
    <dgm:pt modelId="{C358E644-A47F-4860-AAF2-C367EC0098E2}" type="pres">
      <dgm:prSet presAssocID="{508D8198-51E9-4246-82D5-7321BEFD2249}" presName="node" presStyleLbl="node1" presStyleIdx="3" presStyleCnt="5">
        <dgm:presLayoutVars>
          <dgm:bulletEnabled val="1"/>
        </dgm:presLayoutVars>
      </dgm:prSet>
      <dgm:spPr/>
    </dgm:pt>
    <dgm:pt modelId="{00BA8A5F-54B9-415F-BFE9-A58EE57ECD02}" type="pres">
      <dgm:prSet presAssocID="{850CF147-9A8E-4CA3-9B36-368CDD65022E}" presName="sibTrans" presStyleLbl="sibTrans1D1" presStyleIdx="3" presStyleCnt="4"/>
      <dgm:spPr/>
    </dgm:pt>
    <dgm:pt modelId="{AA498F39-43EA-4754-B22E-31FC9C3E655B}" type="pres">
      <dgm:prSet presAssocID="{850CF147-9A8E-4CA3-9B36-368CDD65022E}" presName="connectorText" presStyleLbl="sibTrans1D1" presStyleIdx="3" presStyleCnt="4"/>
      <dgm:spPr/>
    </dgm:pt>
    <dgm:pt modelId="{40D49BDC-C20F-4626-A066-0490B76C2B81}" type="pres">
      <dgm:prSet presAssocID="{73A63280-4E45-4B49-AB16-70EB746BA9D9}" presName="node" presStyleLbl="node1" presStyleIdx="4" presStyleCnt="5">
        <dgm:presLayoutVars>
          <dgm:bulletEnabled val="1"/>
        </dgm:presLayoutVars>
      </dgm:prSet>
      <dgm:spPr/>
    </dgm:pt>
  </dgm:ptLst>
  <dgm:cxnLst>
    <dgm:cxn modelId="{B7688A09-F448-43F9-AE42-063F3121AAFF}" type="presOf" srcId="{1A6E97AE-DC12-4E4E-A603-793C97C1232E}" destId="{28D26710-2F83-4298-9351-EBF7BED89616}" srcOrd="0" destOrd="0" presId="urn:microsoft.com/office/officeart/2016/7/layout/RepeatingBendingProcessNew"/>
    <dgm:cxn modelId="{F689D422-5C39-41E0-87A1-0BDB4363A161}" srcId="{535A6CE4-067E-4F80-9193-104B3F80B004}" destId="{45D14072-D7AB-4E3D-B875-592FBFD66BC9}" srcOrd="1" destOrd="0" parTransId="{0B6E69C3-E7B5-4591-B522-F011A09FB101}" sibTransId="{F30D9717-2FA7-4650-9AC7-2165A17C6BEA}"/>
    <dgm:cxn modelId="{13607A23-57E5-416A-9940-7A681FA09FC9}" type="presOf" srcId="{850CF147-9A8E-4CA3-9B36-368CDD65022E}" destId="{AA498F39-43EA-4754-B22E-31FC9C3E655B}" srcOrd="1" destOrd="0" presId="urn:microsoft.com/office/officeart/2016/7/layout/RepeatingBendingProcessNew"/>
    <dgm:cxn modelId="{454F1B2B-E750-4477-9CD2-5D624B833E6E}" type="presOf" srcId="{EEBC58B7-0B79-4BE7-A7A3-75D084254A76}" destId="{87D3C241-1B54-491C-845C-F8D3B94883C7}" srcOrd="0" destOrd="0" presId="urn:microsoft.com/office/officeart/2016/7/layout/RepeatingBendingProcessNew"/>
    <dgm:cxn modelId="{A76E4A2F-406E-4008-87F6-CED2114615DA}" type="presOf" srcId="{850CF147-9A8E-4CA3-9B36-368CDD65022E}" destId="{00BA8A5F-54B9-415F-BFE9-A58EE57ECD02}" srcOrd="0" destOrd="0" presId="urn:microsoft.com/office/officeart/2016/7/layout/RepeatingBendingProcessNew"/>
    <dgm:cxn modelId="{3F7A273F-1562-42A8-8DEB-E028694396B5}" type="presOf" srcId="{EEBC58B7-0B79-4BE7-A7A3-75D084254A76}" destId="{03777D08-2FAE-412A-BC5A-CB47E074F0AE}" srcOrd="1" destOrd="0" presId="urn:microsoft.com/office/officeart/2016/7/layout/RepeatingBendingProcessNew"/>
    <dgm:cxn modelId="{FB0FD05D-9570-4FF9-B7CA-A98FB996463E}" srcId="{535A6CE4-067E-4F80-9193-104B3F80B004}" destId="{73A63280-4E45-4B49-AB16-70EB746BA9D9}" srcOrd="4" destOrd="0" parTransId="{9A70C9DA-BE4B-40B2-A5CA-6C92EB026A47}" sibTransId="{47170EC3-0646-4A0B-A7CB-43451ED5B8DE}"/>
    <dgm:cxn modelId="{575D8146-F673-4649-AC61-45A1CD3C7640}" type="presOf" srcId="{73A63280-4E45-4B49-AB16-70EB746BA9D9}" destId="{40D49BDC-C20F-4626-A066-0490B76C2B81}" srcOrd="0" destOrd="0" presId="urn:microsoft.com/office/officeart/2016/7/layout/RepeatingBendingProcessNew"/>
    <dgm:cxn modelId="{C83E1073-BC1E-4688-92A3-93E66DC0A869}" type="presOf" srcId="{45D14072-D7AB-4E3D-B875-592FBFD66BC9}" destId="{337E11D5-C7F1-46B7-9547-35A0AAFCB7F1}" srcOrd="0" destOrd="0" presId="urn:microsoft.com/office/officeart/2016/7/layout/RepeatingBendingProcessNew"/>
    <dgm:cxn modelId="{3CD9CF76-FCC5-4E9D-B7DC-511DC2B7B949}" type="presOf" srcId="{F30D9717-2FA7-4650-9AC7-2165A17C6BEA}" destId="{86864CDF-FC92-4B22-9CFD-2ED3FBE2FEB8}" srcOrd="0" destOrd="0" presId="urn:microsoft.com/office/officeart/2016/7/layout/RepeatingBendingProcessNew"/>
    <dgm:cxn modelId="{219E587C-2B36-4DD1-8056-8D728DF82A6E}" type="presOf" srcId="{AB6D9A3F-2D00-4A63-9718-7BC534DBA481}" destId="{0B917914-AAE7-4B65-A089-B91854A92BC6}" srcOrd="0" destOrd="0" presId="urn:microsoft.com/office/officeart/2016/7/layout/RepeatingBendingProcessNew"/>
    <dgm:cxn modelId="{DBAC9585-BE23-4707-BF00-D696CC21F8BA}" type="presOf" srcId="{535A6CE4-067E-4F80-9193-104B3F80B004}" destId="{C6A95CA0-5565-42A6-81DE-93EA3B26681C}" srcOrd="0" destOrd="0" presId="urn:microsoft.com/office/officeart/2016/7/layout/RepeatingBendingProcessNew"/>
    <dgm:cxn modelId="{3586B49B-928F-4D3A-970A-A5774F7964DE}" srcId="{535A6CE4-067E-4F80-9193-104B3F80B004}" destId="{508D8198-51E9-4246-82D5-7321BEFD2249}" srcOrd="3" destOrd="0" parTransId="{5600CD0A-2A5A-4187-8192-CE0CBFE36E8F}" sibTransId="{850CF147-9A8E-4CA3-9B36-368CDD65022E}"/>
    <dgm:cxn modelId="{B87F099E-2080-4255-ABCE-C83B9E5ACAC5}" srcId="{535A6CE4-067E-4F80-9193-104B3F80B004}" destId="{AB6D9A3F-2D00-4A63-9718-7BC534DBA481}" srcOrd="0" destOrd="0" parTransId="{014862D8-E0A4-40C0-9553-5F75EA7620EB}" sibTransId="{A520F591-63C9-4AE9-AF43-049718CFABF5}"/>
    <dgm:cxn modelId="{B73A82B1-9FDF-4B28-B6A7-02095D5DA21A}" type="presOf" srcId="{A520F591-63C9-4AE9-AF43-049718CFABF5}" destId="{354130FB-EDE7-409D-838C-FEEA7BBFEED3}" srcOrd="1" destOrd="0" presId="urn:microsoft.com/office/officeart/2016/7/layout/RepeatingBendingProcessNew"/>
    <dgm:cxn modelId="{14A480BC-BE3C-414E-AD21-D78D4150122A}" srcId="{535A6CE4-067E-4F80-9193-104B3F80B004}" destId="{1A6E97AE-DC12-4E4E-A603-793C97C1232E}" srcOrd="2" destOrd="0" parTransId="{5FB5E4F5-4832-495D-BF9E-DB7A28345502}" sibTransId="{EEBC58B7-0B79-4BE7-A7A3-75D084254A76}"/>
    <dgm:cxn modelId="{EFDC22C4-81E4-4439-97C2-394FE707E63D}" type="presOf" srcId="{508D8198-51E9-4246-82D5-7321BEFD2249}" destId="{C358E644-A47F-4860-AAF2-C367EC0098E2}" srcOrd="0" destOrd="0" presId="urn:microsoft.com/office/officeart/2016/7/layout/RepeatingBendingProcessNew"/>
    <dgm:cxn modelId="{1ADEABE5-0D17-465D-8095-3A039873CFF8}" type="presOf" srcId="{A520F591-63C9-4AE9-AF43-049718CFABF5}" destId="{5F06CEF2-9DFE-4DBE-A0AF-1E04CE89B93B}" srcOrd="0" destOrd="0" presId="urn:microsoft.com/office/officeart/2016/7/layout/RepeatingBendingProcessNew"/>
    <dgm:cxn modelId="{9E96A4EE-5323-4002-BD65-C4F524C04BBC}" type="presOf" srcId="{F30D9717-2FA7-4650-9AC7-2165A17C6BEA}" destId="{C6D90B11-5A19-4459-8567-FE58410F19C4}" srcOrd="1" destOrd="0" presId="urn:microsoft.com/office/officeart/2016/7/layout/RepeatingBendingProcessNew"/>
    <dgm:cxn modelId="{E5862DAF-7C42-40A2-B1D1-D73B0624F53E}" type="presParOf" srcId="{C6A95CA0-5565-42A6-81DE-93EA3B26681C}" destId="{0B917914-AAE7-4B65-A089-B91854A92BC6}" srcOrd="0" destOrd="0" presId="urn:microsoft.com/office/officeart/2016/7/layout/RepeatingBendingProcessNew"/>
    <dgm:cxn modelId="{A24D42D2-77CE-4B47-A69B-AD4A53FFAFE4}" type="presParOf" srcId="{C6A95CA0-5565-42A6-81DE-93EA3B26681C}" destId="{5F06CEF2-9DFE-4DBE-A0AF-1E04CE89B93B}" srcOrd="1" destOrd="0" presId="urn:microsoft.com/office/officeart/2016/7/layout/RepeatingBendingProcessNew"/>
    <dgm:cxn modelId="{1DE81CE2-BD65-49F5-B50A-858B242692FE}" type="presParOf" srcId="{5F06CEF2-9DFE-4DBE-A0AF-1E04CE89B93B}" destId="{354130FB-EDE7-409D-838C-FEEA7BBFEED3}" srcOrd="0" destOrd="0" presId="urn:microsoft.com/office/officeart/2016/7/layout/RepeatingBendingProcessNew"/>
    <dgm:cxn modelId="{DD660366-884D-4494-A287-6E589295E42B}" type="presParOf" srcId="{C6A95CA0-5565-42A6-81DE-93EA3B26681C}" destId="{337E11D5-C7F1-46B7-9547-35A0AAFCB7F1}" srcOrd="2" destOrd="0" presId="urn:microsoft.com/office/officeart/2016/7/layout/RepeatingBendingProcessNew"/>
    <dgm:cxn modelId="{14FF124B-149C-4E6E-AB68-8677648FD80B}" type="presParOf" srcId="{C6A95CA0-5565-42A6-81DE-93EA3B26681C}" destId="{86864CDF-FC92-4B22-9CFD-2ED3FBE2FEB8}" srcOrd="3" destOrd="0" presId="urn:microsoft.com/office/officeart/2016/7/layout/RepeatingBendingProcessNew"/>
    <dgm:cxn modelId="{5263B0BA-24CC-4EAD-A988-D9449FD5F83A}" type="presParOf" srcId="{86864CDF-FC92-4B22-9CFD-2ED3FBE2FEB8}" destId="{C6D90B11-5A19-4459-8567-FE58410F19C4}" srcOrd="0" destOrd="0" presId="urn:microsoft.com/office/officeart/2016/7/layout/RepeatingBendingProcessNew"/>
    <dgm:cxn modelId="{AC0C675E-5771-4871-A721-E801861DA3B9}" type="presParOf" srcId="{C6A95CA0-5565-42A6-81DE-93EA3B26681C}" destId="{28D26710-2F83-4298-9351-EBF7BED89616}" srcOrd="4" destOrd="0" presId="urn:microsoft.com/office/officeart/2016/7/layout/RepeatingBendingProcessNew"/>
    <dgm:cxn modelId="{A982712F-8AB0-4610-B427-4902C7C3544E}" type="presParOf" srcId="{C6A95CA0-5565-42A6-81DE-93EA3B26681C}" destId="{87D3C241-1B54-491C-845C-F8D3B94883C7}" srcOrd="5" destOrd="0" presId="urn:microsoft.com/office/officeart/2016/7/layout/RepeatingBendingProcessNew"/>
    <dgm:cxn modelId="{DC8A8FC4-1BCD-4D97-9814-2804A4DD065B}" type="presParOf" srcId="{87D3C241-1B54-491C-845C-F8D3B94883C7}" destId="{03777D08-2FAE-412A-BC5A-CB47E074F0AE}" srcOrd="0" destOrd="0" presId="urn:microsoft.com/office/officeart/2016/7/layout/RepeatingBendingProcessNew"/>
    <dgm:cxn modelId="{CAB01287-ED4F-4983-9012-7C455BDE89A0}" type="presParOf" srcId="{C6A95CA0-5565-42A6-81DE-93EA3B26681C}" destId="{C358E644-A47F-4860-AAF2-C367EC0098E2}" srcOrd="6" destOrd="0" presId="urn:microsoft.com/office/officeart/2016/7/layout/RepeatingBendingProcessNew"/>
    <dgm:cxn modelId="{4C1028ED-526D-4954-938C-D2CCC5ED45F3}" type="presParOf" srcId="{C6A95CA0-5565-42A6-81DE-93EA3B26681C}" destId="{00BA8A5F-54B9-415F-BFE9-A58EE57ECD02}" srcOrd="7" destOrd="0" presId="urn:microsoft.com/office/officeart/2016/7/layout/RepeatingBendingProcessNew"/>
    <dgm:cxn modelId="{D711CD41-5106-4364-BE15-93D9D87E35BE}" type="presParOf" srcId="{00BA8A5F-54B9-415F-BFE9-A58EE57ECD02}" destId="{AA498F39-43EA-4754-B22E-31FC9C3E655B}" srcOrd="0" destOrd="0" presId="urn:microsoft.com/office/officeart/2016/7/layout/RepeatingBendingProcessNew"/>
    <dgm:cxn modelId="{5D4FFFFA-3730-4ECA-8F0D-FFBB0CC8D90D}" type="presParOf" srcId="{C6A95CA0-5565-42A6-81DE-93EA3B26681C}" destId="{40D49BDC-C20F-4626-A066-0490B76C2B81}" srcOrd="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DC9FB1A-49DC-41A9-9B0D-843D5D79F4D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A599A8B-F595-4FDE-BEA6-E8DB39430350}">
      <dgm:prSet custT="1"/>
      <dgm:spPr/>
      <dgm:t>
        <a:bodyPr/>
        <a:lstStyle/>
        <a:p>
          <a:pPr>
            <a:lnSpc>
              <a:spcPct val="100000"/>
            </a:lnSpc>
          </a:pPr>
          <a:r>
            <a:rPr lang="en-GB" sz="2000" dirty="0"/>
            <a:t> </a:t>
          </a:r>
          <a:r>
            <a:rPr lang="en-GB" sz="2000" dirty="0">
              <a:latin typeface="Bierstadt"/>
            </a:rPr>
            <a:t>The</a:t>
          </a:r>
          <a:r>
            <a:rPr lang="en-GB" sz="2000" dirty="0"/>
            <a:t> factory floor is described as large but full of old,</a:t>
          </a:r>
          <a:endParaRPr lang="en-US" sz="2000" dirty="0">
            <a:latin typeface="Bierstadt"/>
          </a:endParaRPr>
        </a:p>
      </dgm:t>
    </dgm:pt>
    <dgm:pt modelId="{DA7E612E-C0CE-457A-9489-3B8BFE760074}" type="parTrans" cxnId="{B079FD9C-DCCF-4515-AA38-20264F21155C}">
      <dgm:prSet/>
      <dgm:spPr/>
      <dgm:t>
        <a:bodyPr/>
        <a:lstStyle/>
        <a:p>
          <a:endParaRPr lang="en-US"/>
        </a:p>
      </dgm:t>
    </dgm:pt>
    <dgm:pt modelId="{F4C98595-62D4-4218-BDE3-4717C3C2FEDD}" type="sibTrans" cxnId="{B079FD9C-DCCF-4515-AA38-20264F21155C}">
      <dgm:prSet/>
      <dgm:spPr/>
      <dgm:t>
        <a:bodyPr/>
        <a:lstStyle/>
        <a:p>
          <a:endParaRPr lang="en-US"/>
        </a:p>
      </dgm:t>
    </dgm:pt>
    <dgm:pt modelId="{57EC6F54-4B63-43E7-A0DC-2550811F6585}">
      <dgm:prSet/>
      <dgm:spPr/>
      <dgm:t>
        <a:bodyPr/>
        <a:lstStyle/>
        <a:p>
          <a:pPr>
            <a:lnSpc>
              <a:spcPct val="100000"/>
            </a:lnSpc>
          </a:pPr>
          <a:r>
            <a:rPr lang="en-GB" sz="2000"/>
            <a:t> </a:t>
          </a:r>
          <a:r>
            <a:rPr lang="en-GB" sz="2000">
              <a:latin typeface="Bierstadt"/>
            </a:rPr>
            <a:t>Noise</a:t>
          </a:r>
          <a:r>
            <a:rPr lang="en-GB" sz="2000"/>
            <a:t> is anything that interferes with message transmission. Here, machinery noise disrupts the communication channel between Gary and workers, so instructions are misunderstood or missed</a:t>
          </a:r>
          <a:r>
            <a:rPr lang="en-GB" sz="2000">
              <a:latin typeface="Bierstadt"/>
            </a:rPr>
            <a:t>.(Shannon and weaver, 1949).</a:t>
          </a:r>
          <a:endParaRPr lang="en-US" sz="2000"/>
        </a:p>
      </dgm:t>
    </dgm:pt>
    <dgm:pt modelId="{D57C25AF-FC01-4F52-8C51-4C013DED3A1C}" type="parTrans" cxnId="{DB13BE50-69D3-410D-BE80-F04CF5FF3FA6}">
      <dgm:prSet/>
      <dgm:spPr/>
      <dgm:t>
        <a:bodyPr/>
        <a:lstStyle/>
        <a:p>
          <a:endParaRPr lang="en-US"/>
        </a:p>
      </dgm:t>
    </dgm:pt>
    <dgm:pt modelId="{8D51C2B1-A52F-48FE-A2FF-7137F8D49B09}" type="sibTrans" cxnId="{DB13BE50-69D3-410D-BE80-F04CF5FF3FA6}">
      <dgm:prSet/>
      <dgm:spPr/>
      <dgm:t>
        <a:bodyPr/>
        <a:lstStyle/>
        <a:p>
          <a:endParaRPr lang="en-US"/>
        </a:p>
      </dgm:t>
    </dgm:pt>
    <dgm:pt modelId="{2FB44F31-BAC8-4FB6-A9C7-89845767ED93}">
      <dgm:prSet/>
      <dgm:spPr/>
      <dgm:t>
        <a:bodyPr/>
        <a:lstStyle/>
        <a:p>
          <a:pPr>
            <a:lnSpc>
              <a:spcPct val="100000"/>
            </a:lnSpc>
          </a:pPr>
          <a:r>
            <a:rPr lang="en-GB" sz="2000" b="1"/>
            <a:t>Solutions:</a:t>
          </a:r>
          <a:br>
            <a:rPr lang="en-GB" sz="2000" b="1" dirty="0"/>
          </a:br>
          <a:r>
            <a:rPr lang="en-GB" sz="2000" b="1"/>
            <a:t> Gary could reduce this barrier by giving instructions in quiet briefing areas, using visual signs and posters at workstations, and introducing standard hand signals. Written procedures near machines would also help workers follow instructions without relying on hearin</a:t>
          </a:r>
          <a:r>
            <a:rPr lang="en-GB" b="1"/>
            <a:t>g.</a:t>
          </a:r>
          <a:endParaRPr lang="en-US"/>
        </a:p>
      </dgm:t>
    </dgm:pt>
    <dgm:pt modelId="{F4A8195F-181F-4ABD-B13A-E38E53C4EB6A}" type="parTrans" cxnId="{384B3855-958D-417E-BE1E-0ADE2960C890}">
      <dgm:prSet/>
      <dgm:spPr/>
      <dgm:t>
        <a:bodyPr/>
        <a:lstStyle/>
        <a:p>
          <a:endParaRPr lang="en-US"/>
        </a:p>
      </dgm:t>
    </dgm:pt>
    <dgm:pt modelId="{C958C68C-C5C5-4A31-83F9-9C2F49282BBC}" type="sibTrans" cxnId="{384B3855-958D-417E-BE1E-0ADE2960C890}">
      <dgm:prSet/>
      <dgm:spPr/>
      <dgm:t>
        <a:bodyPr/>
        <a:lstStyle/>
        <a:p>
          <a:endParaRPr lang="en-US"/>
        </a:p>
      </dgm:t>
    </dgm:pt>
    <dgm:pt modelId="{DDA86BCB-FC81-479F-96FA-16FEF1F2D856}">
      <dgm:prSet phldr="0" custT="1"/>
      <dgm:spPr/>
      <dgm:t>
        <a:bodyPr/>
        <a:lstStyle/>
        <a:p>
          <a:pPr rtl="0"/>
          <a:r>
            <a:rPr lang="en-GB" sz="1600" dirty="0">
              <a:latin typeface="Bierstadt"/>
            </a:rPr>
            <a:t> </a:t>
          </a:r>
          <a:r>
            <a:rPr lang="en-GB" sz="1600" dirty="0"/>
            <a:t>noisy machines.</a:t>
          </a:r>
          <a:endParaRPr lang="en-GB" sz="1600" dirty="0">
            <a:latin typeface="Bierstadt"/>
          </a:endParaRPr>
        </a:p>
      </dgm:t>
    </dgm:pt>
    <dgm:pt modelId="{BAB5D805-6318-4652-ABFE-21A6E157F6E4}" type="parTrans" cxnId="{BFC080CA-3FA1-4C09-BD12-FC5E4E8AEBBD}">
      <dgm:prSet/>
      <dgm:spPr/>
    </dgm:pt>
    <dgm:pt modelId="{6DF14E19-FBA7-41A5-BF03-703DD5E6D416}" type="sibTrans" cxnId="{BFC080CA-3FA1-4C09-BD12-FC5E4E8AEBBD}">
      <dgm:prSet/>
      <dgm:spPr/>
    </dgm:pt>
    <dgm:pt modelId="{01BBAC15-DDEA-4BF4-A774-57AE58682294}">
      <dgm:prSet phldr="0"/>
      <dgm:spPr/>
      <dgm:t>
        <a:bodyPr/>
        <a:lstStyle/>
        <a:p>
          <a:r>
            <a:rPr lang="en-GB" sz="2000" dirty="0">
              <a:latin typeface="Bierstadt"/>
            </a:rPr>
            <a:t> </a:t>
          </a:r>
          <a:r>
            <a:rPr lang="en-GB" sz="2000" dirty="0"/>
            <a:t>Gary says he has to run around explaining tasks while machines are “clanking and banging.” This shows workers cannot clearly hear instructions.</a:t>
          </a:r>
          <a:endParaRPr lang="en-GB" dirty="0"/>
        </a:p>
      </dgm:t>
    </dgm:pt>
    <dgm:pt modelId="{0654A876-F609-4458-8936-89EEE071BA78}" type="parTrans" cxnId="{5358C071-D56D-4E52-83D7-4585A35C0855}">
      <dgm:prSet/>
      <dgm:spPr/>
    </dgm:pt>
    <dgm:pt modelId="{669A2A68-5DCA-4D3D-B2C5-04801BCC8483}" type="sibTrans" cxnId="{5358C071-D56D-4E52-83D7-4585A35C0855}">
      <dgm:prSet/>
      <dgm:spPr/>
    </dgm:pt>
    <dgm:pt modelId="{B999896D-EEBC-45BF-B3EB-0CFD57A48C8F}" type="pres">
      <dgm:prSet presAssocID="{BDC9FB1A-49DC-41A9-9B0D-843D5D79F4D6}" presName="root" presStyleCnt="0">
        <dgm:presLayoutVars>
          <dgm:dir/>
          <dgm:resizeHandles val="exact"/>
        </dgm:presLayoutVars>
      </dgm:prSet>
      <dgm:spPr/>
    </dgm:pt>
    <dgm:pt modelId="{4425090C-45C5-40E3-BD47-0D6C0A127438}" type="pres">
      <dgm:prSet presAssocID="{FA599A8B-F595-4FDE-BEA6-E8DB39430350}" presName="compNode" presStyleCnt="0"/>
      <dgm:spPr/>
    </dgm:pt>
    <dgm:pt modelId="{8143C6ED-9E07-45E4-BC09-D67E274CD7D7}" type="pres">
      <dgm:prSet presAssocID="{FA599A8B-F595-4FDE-BEA6-E8DB39430350}" presName="bgRect" presStyleLbl="bgShp" presStyleIdx="0" presStyleCnt="5"/>
      <dgm:spPr/>
    </dgm:pt>
    <dgm:pt modelId="{4CE4406C-D483-4836-AB6E-31A560BFDF10}" type="pres">
      <dgm:prSet presAssocID="{FA599A8B-F595-4FDE-BEA6-E8DB39430350}"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Factory"/>
        </a:ext>
      </dgm:extLst>
    </dgm:pt>
    <dgm:pt modelId="{A785A2B7-79D6-4051-B9CE-C57B1E3F2BB8}" type="pres">
      <dgm:prSet presAssocID="{FA599A8B-F595-4FDE-BEA6-E8DB39430350}" presName="spaceRect" presStyleCnt="0"/>
      <dgm:spPr/>
    </dgm:pt>
    <dgm:pt modelId="{A32FE236-8021-49E1-B820-2D2FD6E9B2C0}" type="pres">
      <dgm:prSet presAssocID="{FA599A8B-F595-4FDE-BEA6-E8DB39430350}" presName="parTx" presStyleLbl="revTx" presStyleIdx="0" presStyleCnt="5">
        <dgm:presLayoutVars>
          <dgm:chMax val="0"/>
          <dgm:chPref val="0"/>
        </dgm:presLayoutVars>
      </dgm:prSet>
      <dgm:spPr/>
    </dgm:pt>
    <dgm:pt modelId="{58B3E105-9D4A-4CDA-831F-3284DF030A68}" type="pres">
      <dgm:prSet presAssocID="{F4C98595-62D4-4218-BDE3-4717C3C2FEDD}" presName="sibTrans" presStyleCnt="0"/>
      <dgm:spPr/>
    </dgm:pt>
    <dgm:pt modelId="{A84F9369-867D-4347-A88D-75044B9CCFD7}" type="pres">
      <dgm:prSet presAssocID="{DDA86BCB-FC81-479F-96FA-16FEF1F2D856}" presName="compNode" presStyleCnt="0"/>
      <dgm:spPr/>
    </dgm:pt>
    <dgm:pt modelId="{80E871A5-0E05-40E6-830C-A05CE8A3F881}" type="pres">
      <dgm:prSet presAssocID="{DDA86BCB-FC81-479F-96FA-16FEF1F2D856}" presName="bgRect" presStyleLbl="bgShp" presStyleIdx="1" presStyleCnt="5"/>
      <dgm:spPr/>
    </dgm:pt>
    <dgm:pt modelId="{CE682AEA-51C2-482F-8C82-B32D89A20E5A}" type="pres">
      <dgm:prSet presAssocID="{DDA86BCB-FC81-479F-96FA-16FEF1F2D856}" presName="iconRect" presStyleLbl="node1" presStyleIdx="1" presStyleCnt="5"/>
      <dgm:spPr/>
    </dgm:pt>
    <dgm:pt modelId="{A55125C6-DB59-4FB8-BB66-C590644BC833}" type="pres">
      <dgm:prSet presAssocID="{DDA86BCB-FC81-479F-96FA-16FEF1F2D856}" presName="spaceRect" presStyleCnt="0"/>
      <dgm:spPr/>
    </dgm:pt>
    <dgm:pt modelId="{27AD9689-484C-41AB-99DA-D937CDFB6677}" type="pres">
      <dgm:prSet presAssocID="{DDA86BCB-FC81-479F-96FA-16FEF1F2D856}" presName="parTx" presStyleLbl="revTx" presStyleIdx="1" presStyleCnt="5">
        <dgm:presLayoutVars>
          <dgm:chMax val="0"/>
          <dgm:chPref val="0"/>
        </dgm:presLayoutVars>
      </dgm:prSet>
      <dgm:spPr/>
    </dgm:pt>
    <dgm:pt modelId="{71450CA0-C3CC-4969-A914-CA9435CC79A1}" type="pres">
      <dgm:prSet presAssocID="{6DF14E19-FBA7-41A5-BF03-703DD5E6D416}" presName="sibTrans" presStyleCnt="0"/>
      <dgm:spPr/>
    </dgm:pt>
    <dgm:pt modelId="{E87CC5C0-CF7E-4123-BE6B-1CF8F343CF3D}" type="pres">
      <dgm:prSet presAssocID="{01BBAC15-DDEA-4BF4-A774-57AE58682294}" presName="compNode" presStyleCnt="0"/>
      <dgm:spPr/>
    </dgm:pt>
    <dgm:pt modelId="{2F9731AC-9C0C-42AF-AF59-9C9FFFEFDF7E}" type="pres">
      <dgm:prSet presAssocID="{01BBAC15-DDEA-4BF4-A774-57AE58682294}" presName="bgRect" presStyleLbl="bgShp" presStyleIdx="2" presStyleCnt="5"/>
      <dgm:spPr/>
    </dgm:pt>
    <dgm:pt modelId="{9A27A3BE-3F69-4BCB-9BBF-29CC83C55BB7}" type="pres">
      <dgm:prSet presAssocID="{01BBAC15-DDEA-4BF4-A774-57AE58682294}" presName="iconRect" presStyleLbl="node1" presStyleIdx="2" presStyleCnt="5"/>
      <dgm:spPr/>
    </dgm:pt>
    <dgm:pt modelId="{620CF631-5DCF-4CB7-A09E-02A01D1CC039}" type="pres">
      <dgm:prSet presAssocID="{01BBAC15-DDEA-4BF4-A774-57AE58682294}" presName="spaceRect" presStyleCnt="0"/>
      <dgm:spPr/>
    </dgm:pt>
    <dgm:pt modelId="{1BC62F93-9518-43FD-9600-0F4FF6B9B936}" type="pres">
      <dgm:prSet presAssocID="{01BBAC15-DDEA-4BF4-A774-57AE58682294}" presName="parTx" presStyleLbl="revTx" presStyleIdx="2" presStyleCnt="5">
        <dgm:presLayoutVars>
          <dgm:chMax val="0"/>
          <dgm:chPref val="0"/>
        </dgm:presLayoutVars>
      </dgm:prSet>
      <dgm:spPr/>
    </dgm:pt>
    <dgm:pt modelId="{E4BE267C-EF03-4BCD-80A3-BE861472CAE9}" type="pres">
      <dgm:prSet presAssocID="{669A2A68-5DCA-4D3D-B2C5-04801BCC8483}" presName="sibTrans" presStyleCnt="0"/>
      <dgm:spPr/>
    </dgm:pt>
    <dgm:pt modelId="{B9EA1202-744D-47E7-B31C-3DC262DCEA45}" type="pres">
      <dgm:prSet presAssocID="{57EC6F54-4B63-43E7-A0DC-2550811F6585}" presName="compNode" presStyleCnt="0"/>
      <dgm:spPr/>
    </dgm:pt>
    <dgm:pt modelId="{022F6629-CA36-4B63-AE5F-4F4656364037}" type="pres">
      <dgm:prSet presAssocID="{57EC6F54-4B63-43E7-A0DC-2550811F6585}" presName="bgRect" presStyleLbl="bgShp" presStyleIdx="3" presStyleCnt="5"/>
      <dgm:spPr/>
    </dgm:pt>
    <dgm:pt modelId="{2554DAB1-2028-449A-AAFC-8E87FD12023E}" type="pres">
      <dgm:prSet presAssocID="{57EC6F54-4B63-43E7-A0DC-2550811F6585}"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ocessor"/>
        </a:ext>
      </dgm:extLst>
    </dgm:pt>
    <dgm:pt modelId="{DC1A3D67-693B-4616-9FEF-4B2898A2584B}" type="pres">
      <dgm:prSet presAssocID="{57EC6F54-4B63-43E7-A0DC-2550811F6585}" presName="spaceRect" presStyleCnt="0"/>
      <dgm:spPr/>
    </dgm:pt>
    <dgm:pt modelId="{F02FDBC6-C284-4ECD-9A61-4028FCF66A95}" type="pres">
      <dgm:prSet presAssocID="{57EC6F54-4B63-43E7-A0DC-2550811F6585}" presName="parTx" presStyleLbl="revTx" presStyleIdx="3" presStyleCnt="5">
        <dgm:presLayoutVars>
          <dgm:chMax val="0"/>
          <dgm:chPref val="0"/>
        </dgm:presLayoutVars>
      </dgm:prSet>
      <dgm:spPr/>
    </dgm:pt>
    <dgm:pt modelId="{49270516-A845-433A-B6FF-ADDCA2A7B820}" type="pres">
      <dgm:prSet presAssocID="{8D51C2B1-A52F-48FE-A2FF-7137F8D49B09}" presName="sibTrans" presStyleCnt="0"/>
      <dgm:spPr/>
    </dgm:pt>
    <dgm:pt modelId="{98E37900-A2BA-479B-8375-96E2FC4AC09A}" type="pres">
      <dgm:prSet presAssocID="{2FB44F31-BAC8-4FB6-A9C7-89845767ED93}" presName="compNode" presStyleCnt="0"/>
      <dgm:spPr/>
    </dgm:pt>
    <dgm:pt modelId="{DDCFC55A-FFD8-40D0-9261-2FDCB31915A8}" type="pres">
      <dgm:prSet presAssocID="{2FB44F31-BAC8-4FB6-A9C7-89845767ED93}" presName="bgRect" presStyleLbl="bgShp" presStyleIdx="4" presStyleCnt="5"/>
      <dgm:spPr/>
    </dgm:pt>
    <dgm:pt modelId="{DFE80A65-26FF-4670-AA4D-C7EDBF1BE27C}" type="pres">
      <dgm:prSet presAssocID="{2FB44F31-BAC8-4FB6-A9C7-89845767ED93}"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lassroom"/>
        </a:ext>
      </dgm:extLst>
    </dgm:pt>
    <dgm:pt modelId="{EE121F93-D280-42C9-A615-3AC4B007064C}" type="pres">
      <dgm:prSet presAssocID="{2FB44F31-BAC8-4FB6-A9C7-89845767ED93}" presName="spaceRect" presStyleCnt="0"/>
      <dgm:spPr/>
    </dgm:pt>
    <dgm:pt modelId="{110D7E8E-4BB7-4312-86FF-59D30433A47E}" type="pres">
      <dgm:prSet presAssocID="{2FB44F31-BAC8-4FB6-A9C7-89845767ED93}" presName="parTx" presStyleLbl="revTx" presStyleIdx="4" presStyleCnt="5">
        <dgm:presLayoutVars>
          <dgm:chMax val="0"/>
          <dgm:chPref val="0"/>
        </dgm:presLayoutVars>
      </dgm:prSet>
      <dgm:spPr/>
    </dgm:pt>
  </dgm:ptLst>
  <dgm:cxnLst>
    <dgm:cxn modelId="{9E73A310-FE9F-4B85-B684-2CF0AA91AC26}" type="presOf" srcId="{DDA86BCB-FC81-479F-96FA-16FEF1F2D856}" destId="{27AD9689-484C-41AB-99DA-D937CDFB6677}" srcOrd="0" destOrd="0" presId="urn:microsoft.com/office/officeart/2018/2/layout/IconVerticalSolidList"/>
    <dgm:cxn modelId="{96423822-95F3-47DB-89C8-FFF1E508252D}" type="presOf" srcId="{57EC6F54-4B63-43E7-A0DC-2550811F6585}" destId="{F02FDBC6-C284-4ECD-9A61-4028FCF66A95}" srcOrd="0" destOrd="0" presId="urn:microsoft.com/office/officeart/2018/2/layout/IconVerticalSolidList"/>
    <dgm:cxn modelId="{6BFE074D-0BF0-4A15-90B9-91061112DF2F}" type="presOf" srcId="{FA599A8B-F595-4FDE-BEA6-E8DB39430350}" destId="{A32FE236-8021-49E1-B820-2D2FD6E9B2C0}" srcOrd="0" destOrd="0" presId="urn:microsoft.com/office/officeart/2018/2/layout/IconVerticalSolidList"/>
    <dgm:cxn modelId="{DB13BE50-69D3-410D-BE80-F04CF5FF3FA6}" srcId="{BDC9FB1A-49DC-41A9-9B0D-843D5D79F4D6}" destId="{57EC6F54-4B63-43E7-A0DC-2550811F6585}" srcOrd="3" destOrd="0" parTransId="{D57C25AF-FC01-4F52-8C51-4C013DED3A1C}" sibTransId="{8D51C2B1-A52F-48FE-A2FF-7137F8D49B09}"/>
    <dgm:cxn modelId="{5358C071-D56D-4E52-83D7-4585A35C0855}" srcId="{BDC9FB1A-49DC-41A9-9B0D-843D5D79F4D6}" destId="{01BBAC15-DDEA-4BF4-A774-57AE58682294}" srcOrd="2" destOrd="0" parTransId="{0654A876-F609-4458-8936-89EEE071BA78}" sibTransId="{669A2A68-5DCA-4D3D-B2C5-04801BCC8483}"/>
    <dgm:cxn modelId="{384B3855-958D-417E-BE1E-0ADE2960C890}" srcId="{BDC9FB1A-49DC-41A9-9B0D-843D5D79F4D6}" destId="{2FB44F31-BAC8-4FB6-A9C7-89845767ED93}" srcOrd="4" destOrd="0" parTransId="{F4A8195F-181F-4ABD-B13A-E38E53C4EB6A}" sibTransId="{C958C68C-C5C5-4A31-83F9-9C2F49282BBC}"/>
    <dgm:cxn modelId="{9B666B7C-8140-485E-9FE4-BBF96D51E69C}" type="presOf" srcId="{BDC9FB1A-49DC-41A9-9B0D-843D5D79F4D6}" destId="{B999896D-EEBC-45BF-B3EB-0CFD57A48C8F}" srcOrd="0" destOrd="0" presId="urn:microsoft.com/office/officeart/2018/2/layout/IconVerticalSolidList"/>
    <dgm:cxn modelId="{B079FD9C-DCCF-4515-AA38-20264F21155C}" srcId="{BDC9FB1A-49DC-41A9-9B0D-843D5D79F4D6}" destId="{FA599A8B-F595-4FDE-BEA6-E8DB39430350}" srcOrd="0" destOrd="0" parTransId="{DA7E612E-C0CE-457A-9489-3B8BFE760074}" sibTransId="{F4C98595-62D4-4218-BDE3-4717C3C2FEDD}"/>
    <dgm:cxn modelId="{1B4199A5-B338-4563-8218-46B2670B606C}" type="presOf" srcId="{2FB44F31-BAC8-4FB6-A9C7-89845767ED93}" destId="{110D7E8E-4BB7-4312-86FF-59D30433A47E}" srcOrd="0" destOrd="0" presId="urn:microsoft.com/office/officeart/2018/2/layout/IconVerticalSolidList"/>
    <dgm:cxn modelId="{BFC080CA-3FA1-4C09-BD12-FC5E4E8AEBBD}" srcId="{BDC9FB1A-49DC-41A9-9B0D-843D5D79F4D6}" destId="{DDA86BCB-FC81-479F-96FA-16FEF1F2D856}" srcOrd="1" destOrd="0" parTransId="{BAB5D805-6318-4652-ABFE-21A6E157F6E4}" sibTransId="{6DF14E19-FBA7-41A5-BF03-703DD5E6D416}"/>
    <dgm:cxn modelId="{3D092BFE-7886-4A67-817D-451CBE6000FF}" type="presOf" srcId="{01BBAC15-DDEA-4BF4-A774-57AE58682294}" destId="{1BC62F93-9518-43FD-9600-0F4FF6B9B936}" srcOrd="0" destOrd="0" presId="urn:microsoft.com/office/officeart/2018/2/layout/IconVerticalSolidList"/>
    <dgm:cxn modelId="{9369DDD9-5FE1-40E9-9C87-DA649B0893D1}" type="presParOf" srcId="{B999896D-EEBC-45BF-B3EB-0CFD57A48C8F}" destId="{4425090C-45C5-40E3-BD47-0D6C0A127438}" srcOrd="0" destOrd="0" presId="urn:microsoft.com/office/officeart/2018/2/layout/IconVerticalSolidList"/>
    <dgm:cxn modelId="{FA2FD75F-6987-4B59-8556-2DE08E5C8126}" type="presParOf" srcId="{4425090C-45C5-40E3-BD47-0D6C0A127438}" destId="{8143C6ED-9E07-45E4-BC09-D67E274CD7D7}" srcOrd="0" destOrd="0" presId="urn:microsoft.com/office/officeart/2018/2/layout/IconVerticalSolidList"/>
    <dgm:cxn modelId="{2D190D2A-2064-4E04-B333-36BF0C00331C}" type="presParOf" srcId="{4425090C-45C5-40E3-BD47-0D6C0A127438}" destId="{4CE4406C-D483-4836-AB6E-31A560BFDF10}" srcOrd="1" destOrd="0" presId="urn:microsoft.com/office/officeart/2018/2/layout/IconVerticalSolidList"/>
    <dgm:cxn modelId="{EC4CE1F3-4DFC-47E5-A88E-1E7966DFBF17}" type="presParOf" srcId="{4425090C-45C5-40E3-BD47-0D6C0A127438}" destId="{A785A2B7-79D6-4051-B9CE-C57B1E3F2BB8}" srcOrd="2" destOrd="0" presId="urn:microsoft.com/office/officeart/2018/2/layout/IconVerticalSolidList"/>
    <dgm:cxn modelId="{D758D2EB-478F-453B-9FCC-961E1841C914}" type="presParOf" srcId="{4425090C-45C5-40E3-BD47-0D6C0A127438}" destId="{A32FE236-8021-49E1-B820-2D2FD6E9B2C0}" srcOrd="3" destOrd="0" presId="urn:microsoft.com/office/officeart/2018/2/layout/IconVerticalSolidList"/>
    <dgm:cxn modelId="{6350602D-76CC-45F7-8F8C-80165092BE98}" type="presParOf" srcId="{B999896D-EEBC-45BF-B3EB-0CFD57A48C8F}" destId="{58B3E105-9D4A-4CDA-831F-3284DF030A68}" srcOrd="1" destOrd="0" presId="urn:microsoft.com/office/officeart/2018/2/layout/IconVerticalSolidList"/>
    <dgm:cxn modelId="{BA73A8A3-7188-46C2-A57B-4372EE9708C4}" type="presParOf" srcId="{B999896D-EEBC-45BF-B3EB-0CFD57A48C8F}" destId="{A84F9369-867D-4347-A88D-75044B9CCFD7}" srcOrd="2" destOrd="0" presId="urn:microsoft.com/office/officeart/2018/2/layout/IconVerticalSolidList"/>
    <dgm:cxn modelId="{31C50B2F-8D7A-4A51-B05C-FB7C7FE6B047}" type="presParOf" srcId="{A84F9369-867D-4347-A88D-75044B9CCFD7}" destId="{80E871A5-0E05-40E6-830C-A05CE8A3F881}" srcOrd="0" destOrd="0" presId="urn:microsoft.com/office/officeart/2018/2/layout/IconVerticalSolidList"/>
    <dgm:cxn modelId="{63B1E408-4888-49B3-BF3E-1F3CE056B586}" type="presParOf" srcId="{A84F9369-867D-4347-A88D-75044B9CCFD7}" destId="{CE682AEA-51C2-482F-8C82-B32D89A20E5A}" srcOrd="1" destOrd="0" presId="urn:microsoft.com/office/officeart/2018/2/layout/IconVerticalSolidList"/>
    <dgm:cxn modelId="{E0E313C8-C838-4EEF-A7B6-6BA0C15DBD33}" type="presParOf" srcId="{A84F9369-867D-4347-A88D-75044B9CCFD7}" destId="{A55125C6-DB59-4FB8-BB66-C590644BC833}" srcOrd="2" destOrd="0" presId="urn:microsoft.com/office/officeart/2018/2/layout/IconVerticalSolidList"/>
    <dgm:cxn modelId="{27E78DC5-5432-41A2-9CD4-5576611BF4AC}" type="presParOf" srcId="{A84F9369-867D-4347-A88D-75044B9CCFD7}" destId="{27AD9689-484C-41AB-99DA-D937CDFB6677}" srcOrd="3" destOrd="0" presId="urn:microsoft.com/office/officeart/2018/2/layout/IconVerticalSolidList"/>
    <dgm:cxn modelId="{E465CB14-79AF-4B8E-8DBF-A284394C1B82}" type="presParOf" srcId="{B999896D-EEBC-45BF-B3EB-0CFD57A48C8F}" destId="{71450CA0-C3CC-4969-A914-CA9435CC79A1}" srcOrd="3" destOrd="0" presId="urn:microsoft.com/office/officeart/2018/2/layout/IconVerticalSolidList"/>
    <dgm:cxn modelId="{920E94A0-6490-4991-B75E-943344EBF4AE}" type="presParOf" srcId="{B999896D-EEBC-45BF-B3EB-0CFD57A48C8F}" destId="{E87CC5C0-CF7E-4123-BE6B-1CF8F343CF3D}" srcOrd="4" destOrd="0" presId="urn:microsoft.com/office/officeart/2018/2/layout/IconVerticalSolidList"/>
    <dgm:cxn modelId="{4FFD5622-4A59-46EF-8F94-093407FC78DD}" type="presParOf" srcId="{E87CC5C0-CF7E-4123-BE6B-1CF8F343CF3D}" destId="{2F9731AC-9C0C-42AF-AF59-9C9FFFEFDF7E}" srcOrd="0" destOrd="0" presId="urn:microsoft.com/office/officeart/2018/2/layout/IconVerticalSolidList"/>
    <dgm:cxn modelId="{7FC83947-B101-4F1D-9DD0-C071065B9BF1}" type="presParOf" srcId="{E87CC5C0-CF7E-4123-BE6B-1CF8F343CF3D}" destId="{9A27A3BE-3F69-4BCB-9BBF-29CC83C55BB7}" srcOrd="1" destOrd="0" presId="urn:microsoft.com/office/officeart/2018/2/layout/IconVerticalSolidList"/>
    <dgm:cxn modelId="{797D7087-B157-4B96-8A7F-34C35F0D7981}" type="presParOf" srcId="{E87CC5C0-CF7E-4123-BE6B-1CF8F343CF3D}" destId="{620CF631-5DCF-4CB7-A09E-02A01D1CC039}" srcOrd="2" destOrd="0" presId="urn:microsoft.com/office/officeart/2018/2/layout/IconVerticalSolidList"/>
    <dgm:cxn modelId="{FDF6790C-93AF-4FE7-895D-A976E994A195}" type="presParOf" srcId="{E87CC5C0-CF7E-4123-BE6B-1CF8F343CF3D}" destId="{1BC62F93-9518-43FD-9600-0F4FF6B9B936}" srcOrd="3" destOrd="0" presId="urn:microsoft.com/office/officeart/2018/2/layout/IconVerticalSolidList"/>
    <dgm:cxn modelId="{8E18E40C-43C4-466E-9BEE-C9ADAE084F6F}" type="presParOf" srcId="{B999896D-EEBC-45BF-B3EB-0CFD57A48C8F}" destId="{E4BE267C-EF03-4BCD-80A3-BE861472CAE9}" srcOrd="5" destOrd="0" presId="urn:microsoft.com/office/officeart/2018/2/layout/IconVerticalSolidList"/>
    <dgm:cxn modelId="{233CE946-0129-4083-A0ED-510CF679B02B}" type="presParOf" srcId="{B999896D-EEBC-45BF-B3EB-0CFD57A48C8F}" destId="{B9EA1202-744D-47E7-B31C-3DC262DCEA45}" srcOrd="6" destOrd="0" presId="urn:microsoft.com/office/officeart/2018/2/layout/IconVerticalSolidList"/>
    <dgm:cxn modelId="{F7B1D9F5-9587-48EA-AE63-6DE1E7978095}" type="presParOf" srcId="{B9EA1202-744D-47E7-B31C-3DC262DCEA45}" destId="{022F6629-CA36-4B63-AE5F-4F4656364037}" srcOrd="0" destOrd="0" presId="urn:microsoft.com/office/officeart/2018/2/layout/IconVerticalSolidList"/>
    <dgm:cxn modelId="{B22D7040-7622-4B2E-BC0A-43762E06A1AC}" type="presParOf" srcId="{B9EA1202-744D-47E7-B31C-3DC262DCEA45}" destId="{2554DAB1-2028-449A-AAFC-8E87FD12023E}" srcOrd="1" destOrd="0" presId="urn:microsoft.com/office/officeart/2018/2/layout/IconVerticalSolidList"/>
    <dgm:cxn modelId="{A62A0075-38D7-42A7-BD40-CFAEB59B4AEA}" type="presParOf" srcId="{B9EA1202-744D-47E7-B31C-3DC262DCEA45}" destId="{DC1A3D67-693B-4616-9FEF-4B2898A2584B}" srcOrd="2" destOrd="0" presId="urn:microsoft.com/office/officeart/2018/2/layout/IconVerticalSolidList"/>
    <dgm:cxn modelId="{499D3C34-EF59-414C-881F-600F258F6887}" type="presParOf" srcId="{B9EA1202-744D-47E7-B31C-3DC262DCEA45}" destId="{F02FDBC6-C284-4ECD-9A61-4028FCF66A95}" srcOrd="3" destOrd="0" presId="urn:microsoft.com/office/officeart/2018/2/layout/IconVerticalSolidList"/>
    <dgm:cxn modelId="{B39A1150-7871-4650-8113-69D84A39F63D}" type="presParOf" srcId="{B999896D-EEBC-45BF-B3EB-0CFD57A48C8F}" destId="{49270516-A845-433A-B6FF-ADDCA2A7B820}" srcOrd="7" destOrd="0" presId="urn:microsoft.com/office/officeart/2018/2/layout/IconVerticalSolidList"/>
    <dgm:cxn modelId="{5848D40C-D117-449E-B7E4-BE8CB6C1027C}" type="presParOf" srcId="{B999896D-EEBC-45BF-B3EB-0CFD57A48C8F}" destId="{98E37900-A2BA-479B-8375-96E2FC4AC09A}" srcOrd="8" destOrd="0" presId="urn:microsoft.com/office/officeart/2018/2/layout/IconVerticalSolidList"/>
    <dgm:cxn modelId="{67D57C86-84E1-4031-96AF-82407E84E67E}" type="presParOf" srcId="{98E37900-A2BA-479B-8375-96E2FC4AC09A}" destId="{DDCFC55A-FFD8-40D0-9261-2FDCB31915A8}" srcOrd="0" destOrd="0" presId="urn:microsoft.com/office/officeart/2018/2/layout/IconVerticalSolidList"/>
    <dgm:cxn modelId="{A49BC597-3FEC-420E-8C80-FE470E6A7BB4}" type="presParOf" srcId="{98E37900-A2BA-479B-8375-96E2FC4AC09A}" destId="{DFE80A65-26FF-4670-AA4D-C7EDBF1BE27C}" srcOrd="1" destOrd="0" presId="urn:microsoft.com/office/officeart/2018/2/layout/IconVerticalSolidList"/>
    <dgm:cxn modelId="{2DF814A5-435D-40D0-801F-A202E8A90121}" type="presParOf" srcId="{98E37900-A2BA-479B-8375-96E2FC4AC09A}" destId="{EE121F93-D280-42C9-A615-3AC4B007064C}" srcOrd="2" destOrd="0" presId="urn:microsoft.com/office/officeart/2018/2/layout/IconVerticalSolidList"/>
    <dgm:cxn modelId="{34F5C0B4-B711-4C11-9495-8255050F141C}" type="presParOf" srcId="{98E37900-A2BA-479B-8375-96E2FC4AC09A}" destId="{110D7E8E-4BB7-4312-86FF-59D30433A47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15576A7-41E4-4CDD-A692-6C38529D50CE}"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B36BDC99-7EFD-4506-A4D3-0DED8EB49335}">
      <dgm:prSet/>
      <dgm:spPr/>
      <dgm:t>
        <a:bodyPr/>
        <a:lstStyle/>
        <a:p>
          <a:r>
            <a:rPr lang="en-GB" dirty="0"/>
            <a:t>The workforce ranges from 16 to 60 years old. Gary notes that older workers seem to understand instructions, but younger workers do something else. This suggests differences in attention, experience, or learning style.</a:t>
          </a:r>
          <a:endParaRPr lang="en-US" dirty="0"/>
        </a:p>
      </dgm:t>
    </dgm:pt>
    <dgm:pt modelId="{1E5646B3-9966-46E4-B0A8-51265E45083F}" type="parTrans" cxnId="{9A296724-42A6-4E5B-9D76-FC62EF92BA75}">
      <dgm:prSet/>
      <dgm:spPr/>
      <dgm:t>
        <a:bodyPr/>
        <a:lstStyle/>
        <a:p>
          <a:endParaRPr lang="en-US"/>
        </a:p>
      </dgm:t>
    </dgm:pt>
    <dgm:pt modelId="{F5628115-8B97-48F9-A953-B0AEB04B78B1}" type="sibTrans" cxnId="{9A296724-42A6-4E5B-9D76-FC62EF92BA75}">
      <dgm:prSet/>
      <dgm:spPr/>
      <dgm:t>
        <a:bodyPr/>
        <a:lstStyle/>
        <a:p>
          <a:endParaRPr lang="en-US"/>
        </a:p>
      </dgm:t>
    </dgm:pt>
    <dgm:pt modelId="{FC3A236F-1B06-4DFE-9783-6E486D234EE0}">
      <dgm:prSet/>
      <dgm:spPr/>
      <dgm:t>
        <a:bodyPr/>
        <a:lstStyle/>
        <a:p>
          <a:pPr rtl="0"/>
          <a:r>
            <a:rPr lang="en-GB" dirty="0">
              <a:latin typeface="Bierstadt"/>
            </a:rPr>
            <a:t> </a:t>
          </a:r>
          <a:r>
            <a:rPr lang="en-GB" dirty="0"/>
            <a:t> </a:t>
          </a:r>
          <a:r>
            <a:rPr lang="en-GB" dirty="0">
              <a:latin typeface="Bierstadt"/>
            </a:rPr>
            <a:t>People</a:t>
          </a:r>
          <a:r>
            <a:rPr lang="en-GB" dirty="0"/>
            <a:t> interpret messages based on their field of experience, including age and background. Younger workers may lack work experience or process instructions differently </a:t>
          </a:r>
          <a:r>
            <a:rPr lang="en-GB" dirty="0">
              <a:latin typeface="Bierstadt"/>
            </a:rPr>
            <a:t>than </a:t>
          </a:r>
          <a:r>
            <a:rPr lang="en-GB" dirty="0"/>
            <a:t>Gary</a:t>
          </a:r>
          <a:r>
            <a:rPr lang="en-GB" dirty="0">
              <a:latin typeface="Bierstadt"/>
            </a:rPr>
            <a:t> does. (</a:t>
          </a:r>
          <a:r>
            <a:rPr lang="en-GB">
              <a:latin typeface="Bierstadt"/>
            </a:rPr>
            <a:t>Schramm, 1954)</a:t>
          </a:r>
          <a:endParaRPr lang="en-US"/>
        </a:p>
      </dgm:t>
    </dgm:pt>
    <dgm:pt modelId="{F9FB7BDA-9F9B-4092-83D4-922E0FE62CA6}" type="parTrans" cxnId="{4EFAEDE9-78C4-4935-BBB0-D68CBA5C7B35}">
      <dgm:prSet/>
      <dgm:spPr/>
      <dgm:t>
        <a:bodyPr/>
        <a:lstStyle/>
        <a:p>
          <a:endParaRPr lang="en-US"/>
        </a:p>
      </dgm:t>
    </dgm:pt>
    <dgm:pt modelId="{863E4DED-FC95-4B5B-85F6-15C66633CF81}" type="sibTrans" cxnId="{4EFAEDE9-78C4-4935-BBB0-D68CBA5C7B35}">
      <dgm:prSet/>
      <dgm:spPr/>
      <dgm:t>
        <a:bodyPr/>
        <a:lstStyle/>
        <a:p>
          <a:endParaRPr lang="en-US"/>
        </a:p>
      </dgm:t>
    </dgm:pt>
    <dgm:pt modelId="{5FE4A6DD-2932-4A17-9A79-B1F2A0D8AFF2}">
      <dgm:prSet/>
      <dgm:spPr/>
      <dgm:t>
        <a:bodyPr/>
        <a:lstStyle/>
        <a:p>
          <a:r>
            <a:rPr lang="en-GB" b="1"/>
            <a:t>Solutions:</a:t>
          </a:r>
          <a:br>
            <a:rPr lang="en-GB" b="1" dirty="0"/>
          </a:br>
          <a:r>
            <a:rPr lang="en-GB" b="1"/>
            <a:t> Gary could use practical demonstrations, shorter instructions, and closer supervision for younger staff. Pairing young workers with experienced mentors would help align understanding and improve performance.</a:t>
          </a:r>
          <a:endParaRPr lang="en-US"/>
        </a:p>
      </dgm:t>
    </dgm:pt>
    <dgm:pt modelId="{803E0137-AA42-430C-961E-539FD56C3C0A}" type="parTrans" cxnId="{93D474BE-5CBB-48C5-A942-F0EA1E7E5258}">
      <dgm:prSet/>
      <dgm:spPr/>
      <dgm:t>
        <a:bodyPr/>
        <a:lstStyle/>
        <a:p>
          <a:endParaRPr lang="en-US"/>
        </a:p>
      </dgm:t>
    </dgm:pt>
    <dgm:pt modelId="{42B7E81D-0491-4152-A14A-70B812B76B4F}" type="sibTrans" cxnId="{93D474BE-5CBB-48C5-A942-F0EA1E7E5258}">
      <dgm:prSet/>
      <dgm:spPr/>
      <dgm:t>
        <a:bodyPr/>
        <a:lstStyle/>
        <a:p>
          <a:endParaRPr lang="en-US"/>
        </a:p>
      </dgm:t>
    </dgm:pt>
    <dgm:pt modelId="{B26B43A7-CBA1-4D8F-A222-8A6EF2DA6D6B}" type="pres">
      <dgm:prSet presAssocID="{C15576A7-41E4-4CDD-A692-6C38529D50CE}" presName="outerComposite" presStyleCnt="0">
        <dgm:presLayoutVars>
          <dgm:chMax val="5"/>
          <dgm:dir/>
          <dgm:resizeHandles val="exact"/>
        </dgm:presLayoutVars>
      </dgm:prSet>
      <dgm:spPr/>
    </dgm:pt>
    <dgm:pt modelId="{3FB8DE42-DE67-41A5-BDC6-A4BEA944CBEE}" type="pres">
      <dgm:prSet presAssocID="{C15576A7-41E4-4CDD-A692-6C38529D50CE}" presName="dummyMaxCanvas" presStyleCnt="0">
        <dgm:presLayoutVars/>
      </dgm:prSet>
      <dgm:spPr/>
    </dgm:pt>
    <dgm:pt modelId="{9EC85D36-8FE5-40D6-933D-45CF7BDF2E36}" type="pres">
      <dgm:prSet presAssocID="{C15576A7-41E4-4CDD-A692-6C38529D50CE}" presName="ThreeNodes_1" presStyleLbl="node1" presStyleIdx="0" presStyleCnt="3">
        <dgm:presLayoutVars>
          <dgm:bulletEnabled val="1"/>
        </dgm:presLayoutVars>
      </dgm:prSet>
      <dgm:spPr/>
    </dgm:pt>
    <dgm:pt modelId="{9CAF0E3C-75CA-47BE-86A4-2790CBE070C0}" type="pres">
      <dgm:prSet presAssocID="{C15576A7-41E4-4CDD-A692-6C38529D50CE}" presName="ThreeNodes_2" presStyleLbl="node1" presStyleIdx="1" presStyleCnt="3">
        <dgm:presLayoutVars>
          <dgm:bulletEnabled val="1"/>
        </dgm:presLayoutVars>
      </dgm:prSet>
      <dgm:spPr/>
    </dgm:pt>
    <dgm:pt modelId="{CD89E3D2-6BEA-4037-85CA-6C947AEB1F70}" type="pres">
      <dgm:prSet presAssocID="{C15576A7-41E4-4CDD-A692-6C38529D50CE}" presName="ThreeNodes_3" presStyleLbl="node1" presStyleIdx="2" presStyleCnt="3">
        <dgm:presLayoutVars>
          <dgm:bulletEnabled val="1"/>
        </dgm:presLayoutVars>
      </dgm:prSet>
      <dgm:spPr/>
    </dgm:pt>
    <dgm:pt modelId="{5BB236AF-0EF0-40F0-9875-FBA8215A6081}" type="pres">
      <dgm:prSet presAssocID="{C15576A7-41E4-4CDD-A692-6C38529D50CE}" presName="ThreeConn_1-2" presStyleLbl="fgAccFollowNode1" presStyleIdx="0" presStyleCnt="2">
        <dgm:presLayoutVars>
          <dgm:bulletEnabled val="1"/>
        </dgm:presLayoutVars>
      </dgm:prSet>
      <dgm:spPr/>
    </dgm:pt>
    <dgm:pt modelId="{3A7966CE-7B2B-42B4-B4D7-B2F44B83A9BA}" type="pres">
      <dgm:prSet presAssocID="{C15576A7-41E4-4CDD-A692-6C38529D50CE}" presName="ThreeConn_2-3" presStyleLbl="fgAccFollowNode1" presStyleIdx="1" presStyleCnt="2">
        <dgm:presLayoutVars>
          <dgm:bulletEnabled val="1"/>
        </dgm:presLayoutVars>
      </dgm:prSet>
      <dgm:spPr/>
    </dgm:pt>
    <dgm:pt modelId="{6B128334-6692-4F57-B302-55E89265345E}" type="pres">
      <dgm:prSet presAssocID="{C15576A7-41E4-4CDD-A692-6C38529D50CE}" presName="ThreeNodes_1_text" presStyleLbl="node1" presStyleIdx="2" presStyleCnt="3">
        <dgm:presLayoutVars>
          <dgm:bulletEnabled val="1"/>
        </dgm:presLayoutVars>
      </dgm:prSet>
      <dgm:spPr/>
    </dgm:pt>
    <dgm:pt modelId="{23CA2013-E47C-43A3-8E63-DED6F26046A6}" type="pres">
      <dgm:prSet presAssocID="{C15576A7-41E4-4CDD-A692-6C38529D50CE}" presName="ThreeNodes_2_text" presStyleLbl="node1" presStyleIdx="2" presStyleCnt="3">
        <dgm:presLayoutVars>
          <dgm:bulletEnabled val="1"/>
        </dgm:presLayoutVars>
      </dgm:prSet>
      <dgm:spPr/>
    </dgm:pt>
    <dgm:pt modelId="{8B0A2B3A-508A-4F5F-B5A4-06E189BA56BB}" type="pres">
      <dgm:prSet presAssocID="{C15576A7-41E4-4CDD-A692-6C38529D50CE}" presName="ThreeNodes_3_text" presStyleLbl="node1" presStyleIdx="2" presStyleCnt="3">
        <dgm:presLayoutVars>
          <dgm:bulletEnabled val="1"/>
        </dgm:presLayoutVars>
      </dgm:prSet>
      <dgm:spPr/>
    </dgm:pt>
  </dgm:ptLst>
  <dgm:cxnLst>
    <dgm:cxn modelId="{828D6C09-5081-41D3-AB70-8F4D5BBBCAFF}" type="presOf" srcId="{FC3A236F-1B06-4DFE-9783-6E486D234EE0}" destId="{9CAF0E3C-75CA-47BE-86A4-2790CBE070C0}" srcOrd="0" destOrd="0" presId="urn:microsoft.com/office/officeart/2005/8/layout/vProcess5"/>
    <dgm:cxn modelId="{CF62560B-04C8-49BD-B938-DDB24E98CA15}" type="presOf" srcId="{FC3A236F-1B06-4DFE-9783-6E486D234EE0}" destId="{23CA2013-E47C-43A3-8E63-DED6F26046A6}" srcOrd="1" destOrd="0" presId="urn:microsoft.com/office/officeart/2005/8/layout/vProcess5"/>
    <dgm:cxn modelId="{073B250F-520D-4757-B4AF-F44AE3839B57}" type="presOf" srcId="{C15576A7-41E4-4CDD-A692-6C38529D50CE}" destId="{B26B43A7-CBA1-4D8F-A222-8A6EF2DA6D6B}" srcOrd="0" destOrd="0" presId="urn:microsoft.com/office/officeart/2005/8/layout/vProcess5"/>
    <dgm:cxn modelId="{9A296724-42A6-4E5B-9D76-FC62EF92BA75}" srcId="{C15576A7-41E4-4CDD-A692-6C38529D50CE}" destId="{B36BDC99-7EFD-4506-A4D3-0DED8EB49335}" srcOrd="0" destOrd="0" parTransId="{1E5646B3-9966-46E4-B0A8-51265E45083F}" sibTransId="{F5628115-8B97-48F9-A953-B0AEB04B78B1}"/>
    <dgm:cxn modelId="{51E6A25F-583E-4FC6-913F-BA6E353A12C9}" type="presOf" srcId="{5FE4A6DD-2932-4A17-9A79-B1F2A0D8AFF2}" destId="{CD89E3D2-6BEA-4037-85CA-6C947AEB1F70}" srcOrd="0" destOrd="0" presId="urn:microsoft.com/office/officeart/2005/8/layout/vProcess5"/>
    <dgm:cxn modelId="{D443797A-1754-4D75-B0FE-FEFA8C1548F7}" type="presOf" srcId="{863E4DED-FC95-4B5B-85F6-15C66633CF81}" destId="{3A7966CE-7B2B-42B4-B4D7-B2F44B83A9BA}" srcOrd="0" destOrd="0" presId="urn:microsoft.com/office/officeart/2005/8/layout/vProcess5"/>
    <dgm:cxn modelId="{B3ED9189-C8AD-4DDB-A83A-3D94A2D21209}" type="presOf" srcId="{F5628115-8B97-48F9-A953-B0AEB04B78B1}" destId="{5BB236AF-0EF0-40F0-9875-FBA8215A6081}" srcOrd="0" destOrd="0" presId="urn:microsoft.com/office/officeart/2005/8/layout/vProcess5"/>
    <dgm:cxn modelId="{93D474BE-5CBB-48C5-A942-F0EA1E7E5258}" srcId="{C15576A7-41E4-4CDD-A692-6C38529D50CE}" destId="{5FE4A6DD-2932-4A17-9A79-B1F2A0D8AFF2}" srcOrd="2" destOrd="0" parTransId="{803E0137-AA42-430C-961E-539FD56C3C0A}" sibTransId="{42B7E81D-0491-4152-A14A-70B812B76B4F}"/>
    <dgm:cxn modelId="{D0FD98DC-1231-48C2-A138-68223ED6AFBE}" type="presOf" srcId="{5FE4A6DD-2932-4A17-9A79-B1F2A0D8AFF2}" destId="{8B0A2B3A-508A-4F5F-B5A4-06E189BA56BB}" srcOrd="1" destOrd="0" presId="urn:microsoft.com/office/officeart/2005/8/layout/vProcess5"/>
    <dgm:cxn modelId="{E61A13E5-9166-4C11-83A8-8D8A6FE2CD80}" type="presOf" srcId="{B36BDC99-7EFD-4506-A4D3-0DED8EB49335}" destId="{6B128334-6692-4F57-B302-55E89265345E}" srcOrd="1" destOrd="0" presId="urn:microsoft.com/office/officeart/2005/8/layout/vProcess5"/>
    <dgm:cxn modelId="{4EFAEDE9-78C4-4935-BBB0-D68CBA5C7B35}" srcId="{C15576A7-41E4-4CDD-A692-6C38529D50CE}" destId="{FC3A236F-1B06-4DFE-9783-6E486D234EE0}" srcOrd="1" destOrd="0" parTransId="{F9FB7BDA-9F9B-4092-83D4-922E0FE62CA6}" sibTransId="{863E4DED-FC95-4B5B-85F6-15C66633CF81}"/>
    <dgm:cxn modelId="{2DB37FEB-4F21-49E3-95E7-C098CF305134}" type="presOf" srcId="{B36BDC99-7EFD-4506-A4D3-0DED8EB49335}" destId="{9EC85D36-8FE5-40D6-933D-45CF7BDF2E36}" srcOrd="0" destOrd="0" presId="urn:microsoft.com/office/officeart/2005/8/layout/vProcess5"/>
    <dgm:cxn modelId="{51BFE217-29C9-4153-97B7-7F43FF5D57F3}" type="presParOf" srcId="{B26B43A7-CBA1-4D8F-A222-8A6EF2DA6D6B}" destId="{3FB8DE42-DE67-41A5-BDC6-A4BEA944CBEE}" srcOrd="0" destOrd="0" presId="urn:microsoft.com/office/officeart/2005/8/layout/vProcess5"/>
    <dgm:cxn modelId="{2DDF3AC7-668A-4871-994B-5D3E84442FB6}" type="presParOf" srcId="{B26B43A7-CBA1-4D8F-A222-8A6EF2DA6D6B}" destId="{9EC85D36-8FE5-40D6-933D-45CF7BDF2E36}" srcOrd="1" destOrd="0" presId="urn:microsoft.com/office/officeart/2005/8/layout/vProcess5"/>
    <dgm:cxn modelId="{CE5A8A71-847C-420F-8078-DBF539F303ED}" type="presParOf" srcId="{B26B43A7-CBA1-4D8F-A222-8A6EF2DA6D6B}" destId="{9CAF0E3C-75CA-47BE-86A4-2790CBE070C0}" srcOrd="2" destOrd="0" presId="urn:microsoft.com/office/officeart/2005/8/layout/vProcess5"/>
    <dgm:cxn modelId="{622E6F28-1D75-4415-8C75-9CF9AA32FCC1}" type="presParOf" srcId="{B26B43A7-CBA1-4D8F-A222-8A6EF2DA6D6B}" destId="{CD89E3D2-6BEA-4037-85CA-6C947AEB1F70}" srcOrd="3" destOrd="0" presId="urn:microsoft.com/office/officeart/2005/8/layout/vProcess5"/>
    <dgm:cxn modelId="{558BC95C-3C7D-4E7F-BF89-BE05025E28E5}" type="presParOf" srcId="{B26B43A7-CBA1-4D8F-A222-8A6EF2DA6D6B}" destId="{5BB236AF-0EF0-40F0-9875-FBA8215A6081}" srcOrd="4" destOrd="0" presId="urn:microsoft.com/office/officeart/2005/8/layout/vProcess5"/>
    <dgm:cxn modelId="{595D05A9-B489-4216-9C3E-E8A7E22EA66D}" type="presParOf" srcId="{B26B43A7-CBA1-4D8F-A222-8A6EF2DA6D6B}" destId="{3A7966CE-7B2B-42B4-B4D7-B2F44B83A9BA}" srcOrd="5" destOrd="0" presId="urn:microsoft.com/office/officeart/2005/8/layout/vProcess5"/>
    <dgm:cxn modelId="{BA667C67-6430-40C6-BF54-449A33EA2051}" type="presParOf" srcId="{B26B43A7-CBA1-4D8F-A222-8A6EF2DA6D6B}" destId="{6B128334-6692-4F57-B302-55E89265345E}" srcOrd="6" destOrd="0" presId="urn:microsoft.com/office/officeart/2005/8/layout/vProcess5"/>
    <dgm:cxn modelId="{5DB9F41B-25C0-4703-9DEC-17A0949BF752}" type="presParOf" srcId="{B26B43A7-CBA1-4D8F-A222-8A6EF2DA6D6B}" destId="{23CA2013-E47C-43A3-8E63-DED6F26046A6}" srcOrd="7" destOrd="0" presId="urn:microsoft.com/office/officeart/2005/8/layout/vProcess5"/>
    <dgm:cxn modelId="{D769373C-F841-4C7A-A5C4-75A2A80EFC7E}" type="presParOf" srcId="{B26B43A7-CBA1-4D8F-A222-8A6EF2DA6D6B}" destId="{8B0A2B3A-508A-4F5F-B5A4-06E189BA56BB}"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449EF09-C314-4051-B763-D6B37DFDAE15}"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AD80E0A0-3517-4893-920C-48013D763475}">
      <dgm:prSet/>
      <dgm:spPr/>
      <dgm:t>
        <a:bodyPr/>
        <a:lstStyle/>
        <a:p>
          <a:pPr>
            <a:defRPr cap="all"/>
          </a:pPr>
          <a:r>
            <a:rPr lang="en-GB" dirty="0"/>
            <a:t>Workers come from five cultural groups. Different cultural food practices and hygiene norms likely contribute to issues such as meat appearing in vegetarian meals.</a:t>
          </a:r>
          <a:endParaRPr lang="en-US" dirty="0"/>
        </a:p>
      </dgm:t>
    </dgm:pt>
    <dgm:pt modelId="{09F0240C-D56D-4786-A736-2B9F50F75FC5}" type="parTrans" cxnId="{F8CAB65A-4074-4C6B-882A-D515ED74A5AE}">
      <dgm:prSet/>
      <dgm:spPr/>
      <dgm:t>
        <a:bodyPr/>
        <a:lstStyle/>
        <a:p>
          <a:endParaRPr lang="en-US"/>
        </a:p>
      </dgm:t>
    </dgm:pt>
    <dgm:pt modelId="{603ED4E8-6CAF-41BE-8C4F-4127F567138E}" type="sibTrans" cxnId="{F8CAB65A-4074-4C6B-882A-D515ED74A5AE}">
      <dgm:prSet/>
      <dgm:spPr/>
      <dgm:t>
        <a:bodyPr/>
        <a:lstStyle/>
        <a:p>
          <a:endParaRPr lang="en-US"/>
        </a:p>
      </dgm:t>
    </dgm:pt>
    <dgm:pt modelId="{FD803FA5-AF89-40AB-BB24-BDDA31AF832C}">
      <dgm:prSet/>
      <dgm:spPr/>
      <dgm:t>
        <a:bodyPr/>
        <a:lstStyle/>
        <a:p>
          <a:pPr rtl="0">
            <a:defRPr cap="all"/>
          </a:pPr>
          <a:r>
            <a:rPr lang="en-GB" dirty="0"/>
            <a:t> values and behaviours differ across cultures. Gary assumes shared food safety standards, but workers may interpret hygiene rules differently based on cultural background</a:t>
          </a:r>
          <a:r>
            <a:rPr lang="en-GB" dirty="0">
              <a:latin typeface="Bierstadt"/>
            </a:rPr>
            <a:t>. (</a:t>
          </a:r>
          <a:r>
            <a:rPr lang="en-GB">
              <a:latin typeface="Bierstadt"/>
            </a:rPr>
            <a:t>Hofstede,1980)</a:t>
          </a:r>
          <a:endParaRPr lang="en-US"/>
        </a:p>
      </dgm:t>
    </dgm:pt>
    <dgm:pt modelId="{D3FB3D35-B79C-43C9-85D8-A8513EAD272A}" type="parTrans" cxnId="{5783688D-9A3F-473A-BF05-363DDA3DB6E0}">
      <dgm:prSet/>
      <dgm:spPr/>
      <dgm:t>
        <a:bodyPr/>
        <a:lstStyle/>
        <a:p>
          <a:endParaRPr lang="en-US"/>
        </a:p>
      </dgm:t>
    </dgm:pt>
    <dgm:pt modelId="{FEF2A185-5FEB-4163-927F-4C33246FAA5F}" type="sibTrans" cxnId="{5783688D-9A3F-473A-BF05-363DDA3DB6E0}">
      <dgm:prSet/>
      <dgm:spPr/>
      <dgm:t>
        <a:bodyPr/>
        <a:lstStyle/>
        <a:p>
          <a:endParaRPr lang="en-US"/>
        </a:p>
      </dgm:t>
    </dgm:pt>
    <dgm:pt modelId="{5855AED0-3AAD-4225-B444-847C74F5F3C7}">
      <dgm:prSet/>
      <dgm:spPr/>
      <dgm:t>
        <a:bodyPr/>
        <a:lstStyle/>
        <a:p>
          <a:pPr>
            <a:defRPr cap="all"/>
          </a:pPr>
          <a:r>
            <a:rPr lang="en-GB" b="1"/>
            <a:t>Solutions:</a:t>
          </a:r>
          <a:br>
            <a:rPr lang="en-GB" b="1" dirty="0"/>
          </a:br>
          <a:r>
            <a:rPr lang="en-GB" b="1"/>
            <a:t> Gary should provide standardised hygiene training explaining the reasons behind rules. Clear procedures, visual guides, and consistent enforcement would create shared organisational standards regardless of culture.</a:t>
          </a:r>
          <a:endParaRPr lang="en-US"/>
        </a:p>
      </dgm:t>
    </dgm:pt>
    <dgm:pt modelId="{4572B981-4A63-4DC7-A8AC-F26183509C3A}" type="parTrans" cxnId="{F2120B31-BC9E-483C-9227-AFB5E1367304}">
      <dgm:prSet/>
      <dgm:spPr/>
      <dgm:t>
        <a:bodyPr/>
        <a:lstStyle/>
        <a:p>
          <a:endParaRPr lang="en-US"/>
        </a:p>
      </dgm:t>
    </dgm:pt>
    <dgm:pt modelId="{922AEA39-B4C1-4F35-899E-DFD873965A53}" type="sibTrans" cxnId="{F2120B31-BC9E-483C-9227-AFB5E1367304}">
      <dgm:prSet/>
      <dgm:spPr/>
      <dgm:t>
        <a:bodyPr/>
        <a:lstStyle/>
        <a:p>
          <a:endParaRPr lang="en-US"/>
        </a:p>
      </dgm:t>
    </dgm:pt>
    <dgm:pt modelId="{60FAA540-C126-4A85-AA86-1D0682F98616}" type="pres">
      <dgm:prSet presAssocID="{A449EF09-C314-4051-B763-D6B37DFDAE15}" presName="outerComposite" presStyleCnt="0">
        <dgm:presLayoutVars>
          <dgm:chMax val="5"/>
          <dgm:dir/>
          <dgm:resizeHandles val="exact"/>
        </dgm:presLayoutVars>
      </dgm:prSet>
      <dgm:spPr/>
    </dgm:pt>
    <dgm:pt modelId="{0EC2A418-9F1C-4E60-A19E-D57AF0E0B556}" type="pres">
      <dgm:prSet presAssocID="{A449EF09-C314-4051-B763-D6B37DFDAE15}" presName="dummyMaxCanvas" presStyleCnt="0">
        <dgm:presLayoutVars/>
      </dgm:prSet>
      <dgm:spPr/>
    </dgm:pt>
    <dgm:pt modelId="{53E8E856-84B6-406E-936F-1F73406E8F17}" type="pres">
      <dgm:prSet presAssocID="{A449EF09-C314-4051-B763-D6B37DFDAE15}" presName="ThreeNodes_1" presStyleLbl="node1" presStyleIdx="0" presStyleCnt="3">
        <dgm:presLayoutVars>
          <dgm:bulletEnabled val="1"/>
        </dgm:presLayoutVars>
      </dgm:prSet>
      <dgm:spPr/>
    </dgm:pt>
    <dgm:pt modelId="{F2CCF77E-46EE-4CF4-86BC-6C12ED00AAC5}" type="pres">
      <dgm:prSet presAssocID="{A449EF09-C314-4051-B763-D6B37DFDAE15}" presName="ThreeNodes_2" presStyleLbl="node1" presStyleIdx="1" presStyleCnt="3">
        <dgm:presLayoutVars>
          <dgm:bulletEnabled val="1"/>
        </dgm:presLayoutVars>
      </dgm:prSet>
      <dgm:spPr/>
    </dgm:pt>
    <dgm:pt modelId="{221524B2-CA87-451F-9D15-FB88C8EBE225}" type="pres">
      <dgm:prSet presAssocID="{A449EF09-C314-4051-B763-D6B37DFDAE15}" presName="ThreeNodes_3" presStyleLbl="node1" presStyleIdx="2" presStyleCnt="3">
        <dgm:presLayoutVars>
          <dgm:bulletEnabled val="1"/>
        </dgm:presLayoutVars>
      </dgm:prSet>
      <dgm:spPr/>
    </dgm:pt>
    <dgm:pt modelId="{C69CB49D-4391-4017-B381-CA7AE37F2C36}" type="pres">
      <dgm:prSet presAssocID="{A449EF09-C314-4051-B763-D6B37DFDAE15}" presName="ThreeConn_1-2" presStyleLbl="fgAccFollowNode1" presStyleIdx="0" presStyleCnt="2">
        <dgm:presLayoutVars>
          <dgm:bulletEnabled val="1"/>
        </dgm:presLayoutVars>
      </dgm:prSet>
      <dgm:spPr/>
    </dgm:pt>
    <dgm:pt modelId="{1AE08067-1715-4D71-9533-AC99CF019B36}" type="pres">
      <dgm:prSet presAssocID="{A449EF09-C314-4051-B763-D6B37DFDAE15}" presName="ThreeConn_2-3" presStyleLbl="fgAccFollowNode1" presStyleIdx="1" presStyleCnt="2">
        <dgm:presLayoutVars>
          <dgm:bulletEnabled val="1"/>
        </dgm:presLayoutVars>
      </dgm:prSet>
      <dgm:spPr/>
    </dgm:pt>
    <dgm:pt modelId="{453FCEF8-081D-4C0A-99DB-A5098935C971}" type="pres">
      <dgm:prSet presAssocID="{A449EF09-C314-4051-B763-D6B37DFDAE15}" presName="ThreeNodes_1_text" presStyleLbl="node1" presStyleIdx="2" presStyleCnt="3">
        <dgm:presLayoutVars>
          <dgm:bulletEnabled val="1"/>
        </dgm:presLayoutVars>
      </dgm:prSet>
      <dgm:spPr/>
    </dgm:pt>
    <dgm:pt modelId="{DB82D601-A4D4-42C8-8174-D4013BFDDB6C}" type="pres">
      <dgm:prSet presAssocID="{A449EF09-C314-4051-B763-D6B37DFDAE15}" presName="ThreeNodes_2_text" presStyleLbl="node1" presStyleIdx="2" presStyleCnt="3">
        <dgm:presLayoutVars>
          <dgm:bulletEnabled val="1"/>
        </dgm:presLayoutVars>
      </dgm:prSet>
      <dgm:spPr/>
    </dgm:pt>
    <dgm:pt modelId="{1F80F160-A29A-4A1A-89F5-D18BEABD4F40}" type="pres">
      <dgm:prSet presAssocID="{A449EF09-C314-4051-B763-D6B37DFDAE15}" presName="ThreeNodes_3_text" presStyleLbl="node1" presStyleIdx="2" presStyleCnt="3">
        <dgm:presLayoutVars>
          <dgm:bulletEnabled val="1"/>
        </dgm:presLayoutVars>
      </dgm:prSet>
      <dgm:spPr/>
    </dgm:pt>
  </dgm:ptLst>
  <dgm:cxnLst>
    <dgm:cxn modelId="{18AB6F11-B4D4-4656-BD13-6348E5F26D04}" type="presOf" srcId="{603ED4E8-6CAF-41BE-8C4F-4127F567138E}" destId="{C69CB49D-4391-4017-B381-CA7AE37F2C36}" srcOrd="0" destOrd="0" presId="urn:microsoft.com/office/officeart/2005/8/layout/vProcess5"/>
    <dgm:cxn modelId="{AD980626-BF3F-44D2-80B6-298EBF4834FF}" type="presOf" srcId="{5855AED0-3AAD-4225-B444-847C74F5F3C7}" destId="{221524B2-CA87-451F-9D15-FB88C8EBE225}" srcOrd="0" destOrd="0" presId="urn:microsoft.com/office/officeart/2005/8/layout/vProcess5"/>
    <dgm:cxn modelId="{F2120B31-BC9E-483C-9227-AFB5E1367304}" srcId="{A449EF09-C314-4051-B763-D6B37DFDAE15}" destId="{5855AED0-3AAD-4225-B444-847C74F5F3C7}" srcOrd="2" destOrd="0" parTransId="{4572B981-4A63-4DC7-A8AC-F26183509C3A}" sibTransId="{922AEA39-B4C1-4F35-899E-DFD873965A53}"/>
    <dgm:cxn modelId="{6444F163-E01E-4F40-9CAC-2D7C01BC73E2}" type="presOf" srcId="{5855AED0-3AAD-4225-B444-847C74F5F3C7}" destId="{1F80F160-A29A-4A1A-89F5-D18BEABD4F40}" srcOrd="1" destOrd="0" presId="urn:microsoft.com/office/officeart/2005/8/layout/vProcess5"/>
    <dgm:cxn modelId="{4955F850-9D2A-4247-87D2-EBB91CD20F64}" type="presOf" srcId="{A449EF09-C314-4051-B763-D6B37DFDAE15}" destId="{60FAA540-C126-4A85-AA86-1D0682F98616}" srcOrd="0" destOrd="0" presId="urn:microsoft.com/office/officeart/2005/8/layout/vProcess5"/>
    <dgm:cxn modelId="{73604A52-FEE8-411F-90D7-1B4F770EFE7E}" type="presOf" srcId="{FD803FA5-AF89-40AB-BB24-BDDA31AF832C}" destId="{DB82D601-A4D4-42C8-8174-D4013BFDDB6C}" srcOrd="1" destOrd="0" presId="urn:microsoft.com/office/officeart/2005/8/layout/vProcess5"/>
    <dgm:cxn modelId="{F8CAB65A-4074-4C6B-882A-D515ED74A5AE}" srcId="{A449EF09-C314-4051-B763-D6B37DFDAE15}" destId="{AD80E0A0-3517-4893-920C-48013D763475}" srcOrd="0" destOrd="0" parTransId="{09F0240C-D56D-4786-A736-2B9F50F75FC5}" sibTransId="{603ED4E8-6CAF-41BE-8C4F-4127F567138E}"/>
    <dgm:cxn modelId="{AD6CE17C-E6F7-41A1-BD6E-968F211C1D62}" type="presOf" srcId="{AD80E0A0-3517-4893-920C-48013D763475}" destId="{53E8E856-84B6-406E-936F-1F73406E8F17}" srcOrd="0" destOrd="0" presId="urn:microsoft.com/office/officeart/2005/8/layout/vProcess5"/>
    <dgm:cxn modelId="{D869E27C-B38D-415F-AFF0-640AC121BFDE}" type="presOf" srcId="{FEF2A185-5FEB-4163-927F-4C33246FAA5F}" destId="{1AE08067-1715-4D71-9533-AC99CF019B36}" srcOrd="0" destOrd="0" presId="urn:microsoft.com/office/officeart/2005/8/layout/vProcess5"/>
    <dgm:cxn modelId="{0F256788-7608-4A69-8E17-5FF3BCE7EA81}" type="presOf" srcId="{AD80E0A0-3517-4893-920C-48013D763475}" destId="{453FCEF8-081D-4C0A-99DB-A5098935C971}" srcOrd="1" destOrd="0" presId="urn:microsoft.com/office/officeart/2005/8/layout/vProcess5"/>
    <dgm:cxn modelId="{5783688D-9A3F-473A-BF05-363DDA3DB6E0}" srcId="{A449EF09-C314-4051-B763-D6B37DFDAE15}" destId="{FD803FA5-AF89-40AB-BB24-BDDA31AF832C}" srcOrd="1" destOrd="0" parTransId="{D3FB3D35-B79C-43C9-85D8-A8513EAD272A}" sibTransId="{FEF2A185-5FEB-4163-927F-4C33246FAA5F}"/>
    <dgm:cxn modelId="{FFCBF9DF-3472-4926-98EA-6ACFE6DF42C8}" type="presOf" srcId="{FD803FA5-AF89-40AB-BB24-BDDA31AF832C}" destId="{F2CCF77E-46EE-4CF4-86BC-6C12ED00AAC5}" srcOrd="0" destOrd="0" presId="urn:microsoft.com/office/officeart/2005/8/layout/vProcess5"/>
    <dgm:cxn modelId="{7417CE7A-DF09-4B1F-A86D-31A7B4FCD2F8}" type="presParOf" srcId="{60FAA540-C126-4A85-AA86-1D0682F98616}" destId="{0EC2A418-9F1C-4E60-A19E-D57AF0E0B556}" srcOrd="0" destOrd="0" presId="urn:microsoft.com/office/officeart/2005/8/layout/vProcess5"/>
    <dgm:cxn modelId="{7119E119-753F-44DA-94A6-9DA05E86B712}" type="presParOf" srcId="{60FAA540-C126-4A85-AA86-1D0682F98616}" destId="{53E8E856-84B6-406E-936F-1F73406E8F17}" srcOrd="1" destOrd="0" presId="urn:microsoft.com/office/officeart/2005/8/layout/vProcess5"/>
    <dgm:cxn modelId="{BC75FA40-92FF-4193-8B50-CAD687207902}" type="presParOf" srcId="{60FAA540-C126-4A85-AA86-1D0682F98616}" destId="{F2CCF77E-46EE-4CF4-86BC-6C12ED00AAC5}" srcOrd="2" destOrd="0" presId="urn:microsoft.com/office/officeart/2005/8/layout/vProcess5"/>
    <dgm:cxn modelId="{E7C086CE-3C80-48E6-8002-F16BBC5699EE}" type="presParOf" srcId="{60FAA540-C126-4A85-AA86-1D0682F98616}" destId="{221524B2-CA87-451F-9D15-FB88C8EBE225}" srcOrd="3" destOrd="0" presId="urn:microsoft.com/office/officeart/2005/8/layout/vProcess5"/>
    <dgm:cxn modelId="{BFED4DA1-B208-4B1A-B50A-276E175E6968}" type="presParOf" srcId="{60FAA540-C126-4A85-AA86-1D0682F98616}" destId="{C69CB49D-4391-4017-B381-CA7AE37F2C36}" srcOrd="4" destOrd="0" presId="urn:microsoft.com/office/officeart/2005/8/layout/vProcess5"/>
    <dgm:cxn modelId="{25376F41-7A40-4D37-BC2D-6F7022E52CF4}" type="presParOf" srcId="{60FAA540-C126-4A85-AA86-1D0682F98616}" destId="{1AE08067-1715-4D71-9533-AC99CF019B36}" srcOrd="5" destOrd="0" presId="urn:microsoft.com/office/officeart/2005/8/layout/vProcess5"/>
    <dgm:cxn modelId="{6C7F2374-6BA2-4BC3-8065-78364B2F637D}" type="presParOf" srcId="{60FAA540-C126-4A85-AA86-1D0682F98616}" destId="{453FCEF8-081D-4C0A-99DB-A5098935C971}" srcOrd="6" destOrd="0" presId="urn:microsoft.com/office/officeart/2005/8/layout/vProcess5"/>
    <dgm:cxn modelId="{AEF67E06-00FE-4F57-B6A7-EB7623F2CE27}" type="presParOf" srcId="{60FAA540-C126-4A85-AA86-1D0682F98616}" destId="{DB82D601-A4D4-42C8-8174-D4013BFDDB6C}" srcOrd="7" destOrd="0" presId="urn:microsoft.com/office/officeart/2005/8/layout/vProcess5"/>
    <dgm:cxn modelId="{A303EDBE-2F8B-434E-AF16-F2BFDC06E4F7}" type="presParOf" srcId="{60FAA540-C126-4A85-AA86-1D0682F98616}" destId="{1F80F160-A29A-4A1A-89F5-D18BEABD4F40}"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B278262-89E9-415F-9259-1E1EE0CE2932}"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362CCC8-AFAE-4660-8BA7-3A5B460D4453}">
      <dgm:prSet/>
      <dgm:spPr/>
      <dgm:t>
        <a:bodyPr/>
        <a:lstStyle/>
        <a:p>
          <a:pPr>
            <a:lnSpc>
              <a:spcPct val="100000"/>
            </a:lnSpc>
          </a:pPr>
          <a:r>
            <a:rPr lang="en-GB" b="1"/>
            <a:t>Barrier:</a:t>
          </a:r>
          <a:r>
            <a:rPr lang="en-GB"/>
            <a:t> Emotional and stress-related communication problems</a:t>
          </a:r>
          <a:endParaRPr lang="en-US"/>
        </a:p>
      </dgm:t>
    </dgm:pt>
    <dgm:pt modelId="{CED6144A-7331-4811-86D3-4EB6847BADC9}" type="parTrans" cxnId="{9C3D36B7-D481-422D-8DDE-99EE7A80411D}">
      <dgm:prSet/>
      <dgm:spPr/>
      <dgm:t>
        <a:bodyPr/>
        <a:lstStyle/>
        <a:p>
          <a:endParaRPr lang="en-US"/>
        </a:p>
      </dgm:t>
    </dgm:pt>
    <dgm:pt modelId="{4918C6CB-47D9-425E-83DC-0ACB48971887}" type="sibTrans" cxnId="{9C3D36B7-D481-422D-8DDE-99EE7A80411D}">
      <dgm:prSet/>
      <dgm:spPr/>
      <dgm:t>
        <a:bodyPr/>
        <a:lstStyle/>
        <a:p>
          <a:pPr>
            <a:lnSpc>
              <a:spcPct val="100000"/>
            </a:lnSpc>
          </a:pPr>
          <a:endParaRPr lang="en-US"/>
        </a:p>
      </dgm:t>
    </dgm:pt>
    <dgm:pt modelId="{9475D2F5-B64F-4010-83D8-783986126E36}">
      <dgm:prSet/>
      <dgm:spPr/>
      <dgm:t>
        <a:bodyPr/>
        <a:lstStyle/>
        <a:p>
          <a:pPr>
            <a:lnSpc>
              <a:spcPct val="100000"/>
            </a:lnSpc>
          </a:pPr>
          <a:r>
            <a:rPr lang="en-GB"/>
            <a:t>Gary becomes frustrated and shouts “Idiots!” when he finds chicken left out overnight. His stress, fatigue, and anger create negative emotions that affect communication and worker morale.</a:t>
          </a:r>
          <a:endParaRPr lang="en-US"/>
        </a:p>
      </dgm:t>
    </dgm:pt>
    <dgm:pt modelId="{CE2842D3-4DA4-4ED3-B8C6-B76971942814}" type="parTrans" cxnId="{96A65E8D-C0EA-4EDE-8EC3-F0B4CFE4B3B1}">
      <dgm:prSet/>
      <dgm:spPr/>
      <dgm:t>
        <a:bodyPr/>
        <a:lstStyle/>
        <a:p>
          <a:endParaRPr lang="en-US"/>
        </a:p>
      </dgm:t>
    </dgm:pt>
    <dgm:pt modelId="{5F966E90-558F-40A9-A16E-89F63F8AD753}" type="sibTrans" cxnId="{96A65E8D-C0EA-4EDE-8EC3-F0B4CFE4B3B1}">
      <dgm:prSet/>
      <dgm:spPr/>
      <dgm:t>
        <a:bodyPr/>
        <a:lstStyle/>
        <a:p>
          <a:pPr>
            <a:lnSpc>
              <a:spcPct val="100000"/>
            </a:lnSpc>
          </a:pPr>
          <a:endParaRPr lang="en-US"/>
        </a:p>
      </dgm:t>
    </dgm:pt>
    <dgm:pt modelId="{562A7A71-09BC-4E78-AE0D-A16DEE5F8CC6}">
      <dgm:prSet/>
      <dgm:spPr/>
      <dgm:t>
        <a:bodyPr/>
        <a:lstStyle/>
        <a:p>
          <a:pPr>
            <a:lnSpc>
              <a:spcPct val="100000"/>
            </a:lnSpc>
          </a:pPr>
          <a:r>
            <a:rPr lang="en-GB"/>
            <a:t>Emotional noise theory states that strong emotions interfere with how messages are sent and received.</a:t>
          </a:r>
          <a:endParaRPr lang="en-US">
            <a:latin typeface="Bierstadt"/>
          </a:endParaRPr>
        </a:p>
      </dgm:t>
    </dgm:pt>
    <dgm:pt modelId="{E2C635F8-F89B-425B-8F3D-FEBBF22D70BC}" type="parTrans" cxnId="{A52BD865-ADEB-4855-8557-ED56624B2153}">
      <dgm:prSet/>
      <dgm:spPr/>
      <dgm:t>
        <a:bodyPr/>
        <a:lstStyle/>
        <a:p>
          <a:endParaRPr lang="en-US"/>
        </a:p>
      </dgm:t>
    </dgm:pt>
    <dgm:pt modelId="{77B6564E-3D21-4967-A1D9-B73F5C3F0A26}" type="sibTrans" cxnId="{A52BD865-ADEB-4855-8557-ED56624B2153}">
      <dgm:prSet/>
      <dgm:spPr/>
      <dgm:t>
        <a:bodyPr/>
        <a:lstStyle/>
        <a:p>
          <a:pPr>
            <a:lnSpc>
              <a:spcPct val="100000"/>
            </a:lnSpc>
          </a:pPr>
          <a:endParaRPr lang="en-US"/>
        </a:p>
      </dgm:t>
    </dgm:pt>
    <dgm:pt modelId="{A2795638-E0ED-4A80-BFE4-376BFB4497B5}">
      <dgm:prSet phldr="0"/>
      <dgm:spPr/>
      <dgm:t>
        <a:bodyPr/>
        <a:lstStyle/>
        <a:p>
          <a:pPr>
            <a:lnSpc>
              <a:spcPct val="100000"/>
            </a:lnSpc>
          </a:pPr>
          <a:r>
            <a:rPr lang="en-GB" b="1"/>
            <a:t>Solutions:</a:t>
          </a:r>
          <a:br>
            <a:rPr lang="en-GB" b="1"/>
          </a:br>
          <a:r>
            <a:rPr lang="en-GB" b="1"/>
            <a:t> Gary should use calm, respectful communication </a:t>
          </a:r>
          <a:endParaRPr lang="en-GB" b="1">
            <a:latin typeface="Bierstadt"/>
          </a:endParaRPr>
        </a:p>
      </dgm:t>
    </dgm:pt>
    <dgm:pt modelId="{8C4BE424-5F06-4970-B73A-AA12D66807FF}" type="parTrans" cxnId="{38054604-421B-4C6D-810E-F228F41D0339}">
      <dgm:prSet/>
      <dgm:spPr/>
      <dgm:t>
        <a:bodyPr/>
        <a:lstStyle/>
        <a:p>
          <a:endParaRPr lang="en-US"/>
        </a:p>
      </dgm:t>
    </dgm:pt>
    <dgm:pt modelId="{2397DA9A-BEAA-4BC1-BCD1-B873A8BE3A1D}" type="sibTrans" cxnId="{38054604-421B-4C6D-810E-F228F41D0339}">
      <dgm:prSet/>
      <dgm:spPr/>
      <dgm:t>
        <a:bodyPr/>
        <a:lstStyle/>
        <a:p>
          <a:pPr>
            <a:lnSpc>
              <a:spcPct val="100000"/>
            </a:lnSpc>
          </a:pPr>
          <a:endParaRPr lang="en-US"/>
        </a:p>
      </dgm:t>
    </dgm:pt>
    <dgm:pt modelId="{07656A3B-FA74-45C9-80D7-A7D3FA5E8981}">
      <dgm:prSet phldr="0"/>
      <dgm:spPr/>
      <dgm:t>
        <a:bodyPr/>
        <a:lstStyle/>
        <a:p>
          <a:pPr>
            <a:lnSpc>
              <a:spcPct val="100000"/>
            </a:lnSpc>
          </a:pPr>
          <a:r>
            <a:rPr lang="en-GB">
              <a:latin typeface="Bierstadt"/>
            </a:rPr>
            <a:t> </a:t>
          </a:r>
          <a:r>
            <a:rPr lang="en-GB"/>
            <a:t>Workers may feel fear or disengagement, reducing their attention to instructions.</a:t>
          </a:r>
        </a:p>
      </dgm:t>
    </dgm:pt>
    <dgm:pt modelId="{3AF6EDBB-A4DD-4F50-A03A-D0757A2CC0BC}" type="parTrans" cxnId="{79CCDD04-729C-48B9-A3DF-C78824C04161}">
      <dgm:prSet/>
      <dgm:spPr/>
    </dgm:pt>
    <dgm:pt modelId="{A0919A05-AE3D-4261-8CF1-2E8DA3A9A96D}" type="sibTrans" cxnId="{79CCDD04-729C-48B9-A3DF-C78824C04161}">
      <dgm:prSet/>
      <dgm:spPr/>
      <dgm:t>
        <a:bodyPr/>
        <a:lstStyle/>
        <a:p>
          <a:pPr>
            <a:lnSpc>
              <a:spcPct val="100000"/>
            </a:lnSpc>
          </a:pPr>
          <a:endParaRPr lang="en-GB"/>
        </a:p>
      </dgm:t>
    </dgm:pt>
    <dgm:pt modelId="{A86D602E-C6DF-491E-8CDD-85F208CA1459}">
      <dgm:prSet phldr="0"/>
      <dgm:spPr/>
      <dgm:t>
        <a:bodyPr/>
        <a:lstStyle/>
        <a:p>
          <a:pPr>
            <a:lnSpc>
              <a:spcPct val="100000"/>
            </a:lnSpc>
          </a:pPr>
          <a:r>
            <a:rPr lang="en-GB" b="1"/>
            <a:t> supportive feedback. Managing workload stress</a:t>
          </a:r>
          <a:r>
            <a:rPr lang="en-GB" b="1">
              <a:latin typeface="Bierstadt"/>
            </a:rPr>
            <a:t> </a:t>
          </a:r>
          <a:endParaRPr lang="en-GB" b="0">
            <a:latin typeface="Bierstadt"/>
          </a:endParaRPr>
        </a:p>
      </dgm:t>
    </dgm:pt>
    <dgm:pt modelId="{7D1C5610-0733-4FDA-A3E8-879B2A6665CE}" type="parTrans" cxnId="{874508D8-D77E-4241-8227-00E774A84CD5}">
      <dgm:prSet/>
      <dgm:spPr/>
    </dgm:pt>
    <dgm:pt modelId="{61ADDD03-E7E3-4DA2-889B-18E29A868D6E}" type="sibTrans" cxnId="{874508D8-D77E-4241-8227-00E774A84CD5}">
      <dgm:prSet/>
      <dgm:spPr/>
      <dgm:t>
        <a:bodyPr/>
        <a:lstStyle/>
        <a:p>
          <a:pPr>
            <a:lnSpc>
              <a:spcPct val="100000"/>
            </a:lnSpc>
          </a:pPr>
          <a:endParaRPr lang="en-GB"/>
        </a:p>
      </dgm:t>
    </dgm:pt>
    <dgm:pt modelId="{4AB1E872-5C42-4FF1-82FE-1401409465FB}">
      <dgm:prSet phldr="0"/>
      <dgm:spPr/>
      <dgm:t>
        <a:bodyPr/>
        <a:lstStyle/>
        <a:p>
          <a:pPr>
            <a:lnSpc>
              <a:spcPct val="100000"/>
            </a:lnSpc>
          </a:pPr>
          <a:r>
            <a:rPr lang="en-GB" b="1">
              <a:latin typeface="Bierstadt"/>
            </a:rPr>
            <a:t> </a:t>
          </a:r>
          <a:r>
            <a:rPr lang="en-GB" b="1"/>
            <a:t>encouraging open communication would create a positive environment where workers feel comfortable asking questions.</a:t>
          </a:r>
          <a:endParaRPr lang="en-GB"/>
        </a:p>
      </dgm:t>
    </dgm:pt>
    <dgm:pt modelId="{8208F5D4-36B4-4185-892C-97F67316A560}" type="parTrans" cxnId="{0BCCB722-A1C1-4A08-B55A-1690AEC1B072}">
      <dgm:prSet/>
      <dgm:spPr/>
    </dgm:pt>
    <dgm:pt modelId="{257DC743-3876-44AC-9E66-5623773117C1}" type="sibTrans" cxnId="{0BCCB722-A1C1-4A08-B55A-1690AEC1B072}">
      <dgm:prSet/>
      <dgm:spPr/>
      <dgm:t>
        <a:bodyPr/>
        <a:lstStyle/>
        <a:p>
          <a:endParaRPr lang="en-GB"/>
        </a:p>
      </dgm:t>
    </dgm:pt>
    <dgm:pt modelId="{86664800-2F2D-4078-89C9-4FA8701F2691}" type="pres">
      <dgm:prSet presAssocID="{6B278262-89E9-415F-9259-1E1EE0CE2932}" presName="root" presStyleCnt="0">
        <dgm:presLayoutVars>
          <dgm:dir/>
          <dgm:resizeHandles val="exact"/>
        </dgm:presLayoutVars>
      </dgm:prSet>
      <dgm:spPr/>
    </dgm:pt>
    <dgm:pt modelId="{C4345204-D1DF-4284-930D-1E79E22978A5}" type="pres">
      <dgm:prSet presAssocID="{6B278262-89E9-415F-9259-1E1EE0CE2932}" presName="container" presStyleCnt="0">
        <dgm:presLayoutVars>
          <dgm:dir/>
          <dgm:resizeHandles val="exact"/>
        </dgm:presLayoutVars>
      </dgm:prSet>
      <dgm:spPr/>
    </dgm:pt>
    <dgm:pt modelId="{DAE9A496-6124-4768-805F-DD54006A0AC0}" type="pres">
      <dgm:prSet presAssocID="{5362CCC8-AFAE-4660-8BA7-3A5B460D4453}" presName="compNode" presStyleCnt="0"/>
      <dgm:spPr/>
    </dgm:pt>
    <dgm:pt modelId="{0343C6F7-9319-46EF-B945-1D408B639203}" type="pres">
      <dgm:prSet presAssocID="{5362CCC8-AFAE-4660-8BA7-3A5B460D4453}" presName="iconBgRect" presStyleLbl="bgShp" presStyleIdx="0" presStyleCnt="7"/>
      <dgm:spPr/>
    </dgm:pt>
    <dgm:pt modelId="{87E91DDD-CC7F-4525-8C1E-358316938CA6}" type="pres">
      <dgm:prSet presAssocID="{5362CCC8-AFAE-4660-8BA7-3A5B460D4453}" presName="iconRect" presStyleLbl="node1" presStyleIdx="0"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omach"/>
        </a:ext>
      </dgm:extLst>
    </dgm:pt>
    <dgm:pt modelId="{4266F71B-E6F2-4DF9-BDD7-C1C4BE708C7F}" type="pres">
      <dgm:prSet presAssocID="{5362CCC8-AFAE-4660-8BA7-3A5B460D4453}" presName="spaceRect" presStyleCnt="0"/>
      <dgm:spPr/>
    </dgm:pt>
    <dgm:pt modelId="{664064A9-B6D6-4EFA-8DFB-545940B81D80}" type="pres">
      <dgm:prSet presAssocID="{5362CCC8-AFAE-4660-8BA7-3A5B460D4453}" presName="textRect" presStyleLbl="revTx" presStyleIdx="0" presStyleCnt="7">
        <dgm:presLayoutVars>
          <dgm:chMax val="1"/>
          <dgm:chPref val="1"/>
        </dgm:presLayoutVars>
      </dgm:prSet>
      <dgm:spPr/>
    </dgm:pt>
    <dgm:pt modelId="{6F0F9B28-D45B-4413-BFF1-1CCC47337557}" type="pres">
      <dgm:prSet presAssocID="{4918C6CB-47D9-425E-83DC-0ACB48971887}" presName="sibTrans" presStyleLbl="sibTrans2D1" presStyleIdx="0" presStyleCnt="0"/>
      <dgm:spPr/>
    </dgm:pt>
    <dgm:pt modelId="{B17F31F7-7160-44F7-BEED-3BDA59550CF6}" type="pres">
      <dgm:prSet presAssocID="{9475D2F5-B64F-4010-83D8-783986126E36}" presName="compNode" presStyleCnt="0"/>
      <dgm:spPr/>
    </dgm:pt>
    <dgm:pt modelId="{A3F74BCE-E0E2-4A60-BC44-567E0ADCDD07}" type="pres">
      <dgm:prSet presAssocID="{9475D2F5-B64F-4010-83D8-783986126E36}" presName="iconBgRect" presStyleLbl="bgShp" presStyleIdx="1" presStyleCnt="7"/>
      <dgm:spPr/>
    </dgm:pt>
    <dgm:pt modelId="{C7F2431E-CD47-4DF3-8FFE-960EFF15D69B}" type="pres">
      <dgm:prSet presAssocID="{9475D2F5-B64F-4010-83D8-783986126E36}" presName="iconRect" presStyleLbl="node1" presStyleIdx="1"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ngry Face with No Fill"/>
        </a:ext>
      </dgm:extLst>
    </dgm:pt>
    <dgm:pt modelId="{F34F47FE-3516-406C-B296-9BCBAB501A74}" type="pres">
      <dgm:prSet presAssocID="{9475D2F5-B64F-4010-83D8-783986126E36}" presName="spaceRect" presStyleCnt="0"/>
      <dgm:spPr/>
    </dgm:pt>
    <dgm:pt modelId="{86AFE267-A0B3-4922-AA7E-2F76B667B8A3}" type="pres">
      <dgm:prSet presAssocID="{9475D2F5-B64F-4010-83D8-783986126E36}" presName="textRect" presStyleLbl="revTx" presStyleIdx="1" presStyleCnt="7">
        <dgm:presLayoutVars>
          <dgm:chMax val="1"/>
          <dgm:chPref val="1"/>
        </dgm:presLayoutVars>
      </dgm:prSet>
      <dgm:spPr/>
    </dgm:pt>
    <dgm:pt modelId="{9B12A7E5-CD17-432B-A480-131CBB56F9D8}" type="pres">
      <dgm:prSet presAssocID="{5F966E90-558F-40A9-A16E-89F63F8AD753}" presName="sibTrans" presStyleLbl="sibTrans2D1" presStyleIdx="0" presStyleCnt="0"/>
      <dgm:spPr/>
    </dgm:pt>
    <dgm:pt modelId="{F36FFE71-F492-4A6E-A228-4DD9725913B0}" type="pres">
      <dgm:prSet presAssocID="{562A7A71-09BC-4E78-AE0D-A16DEE5F8CC6}" presName="compNode" presStyleCnt="0"/>
      <dgm:spPr/>
    </dgm:pt>
    <dgm:pt modelId="{5BBB7DB3-40A9-4374-B9A6-1CCD4D2097C9}" type="pres">
      <dgm:prSet presAssocID="{562A7A71-09BC-4E78-AE0D-A16DEE5F8CC6}" presName="iconBgRect" presStyleLbl="bgShp" presStyleIdx="2" presStyleCnt="7"/>
      <dgm:spPr/>
    </dgm:pt>
    <dgm:pt modelId="{AB565AC1-9BB2-429A-AC4A-A1D740A0B744}" type="pres">
      <dgm:prSet presAssocID="{562A7A71-09BC-4E78-AE0D-A16DEE5F8CC6}" presName="iconRect" presStyleLbl="node1" presStyleIdx="2"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Ear"/>
        </a:ext>
      </dgm:extLst>
    </dgm:pt>
    <dgm:pt modelId="{1DD79360-895C-4EF4-A411-1A2D896032EC}" type="pres">
      <dgm:prSet presAssocID="{562A7A71-09BC-4E78-AE0D-A16DEE5F8CC6}" presName="spaceRect" presStyleCnt="0"/>
      <dgm:spPr/>
    </dgm:pt>
    <dgm:pt modelId="{0DFC1796-50C1-4CAC-948C-15DA1DBA55D5}" type="pres">
      <dgm:prSet presAssocID="{562A7A71-09BC-4E78-AE0D-A16DEE5F8CC6}" presName="textRect" presStyleLbl="revTx" presStyleIdx="2" presStyleCnt="7">
        <dgm:presLayoutVars>
          <dgm:chMax val="1"/>
          <dgm:chPref val="1"/>
        </dgm:presLayoutVars>
      </dgm:prSet>
      <dgm:spPr/>
    </dgm:pt>
    <dgm:pt modelId="{90F30602-D97A-4309-AE51-18B4AC34FB2B}" type="pres">
      <dgm:prSet presAssocID="{77B6564E-3D21-4967-A1D9-B73F5C3F0A26}" presName="sibTrans" presStyleLbl="sibTrans2D1" presStyleIdx="0" presStyleCnt="0"/>
      <dgm:spPr/>
    </dgm:pt>
    <dgm:pt modelId="{A674441A-E0F3-4B63-93C0-B3F9B1478107}" type="pres">
      <dgm:prSet presAssocID="{07656A3B-FA74-45C9-80D7-A7D3FA5E8981}" presName="compNode" presStyleCnt="0"/>
      <dgm:spPr/>
    </dgm:pt>
    <dgm:pt modelId="{3954A9A6-0C75-4A62-8B8D-F1145B226901}" type="pres">
      <dgm:prSet presAssocID="{07656A3B-FA74-45C9-80D7-A7D3FA5E8981}" presName="iconBgRect" presStyleLbl="bgShp" presStyleIdx="3" presStyleCnt="7"/>
      <dgm:spPr/>
    </dgm:pt>
    <dgm:pt modelId="{32F60972-A7E5-4ABC-9134-0189ABF59FD7}" type="pres">
      <dgm:prSet presAssocID="{07656A3B-FA74-45C9-80D7-A7D3FA5E8981}" presName="iconRect" presStyleLbl="node1" presStyleIdx="3"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 Network"/>
        </a:ext>
      </dgm:extLst>
    </dgm:pt>
    <dgm:pt modelId="{003FF86C-6895-4F91-9E22-900A74CB7724}" type="pres">
      <dgm:prSet presAssocID="{07656A3B-FA74-45C9-80D7-A7D3FA5E8981}" presName="spaceRect" presStyleCnt="0"/>
      <dgm:spPr/>
    </dgm:pt>
    <dgm:pt modelId="{B3B8EF91-AABA-43DA-9664-827069C99EA9}" type="pres">
      <dgm:prSet presAssocID="{07656A3B-FA74-45C9-80D7-A7D3FA5E8981}" presName="textRect" presStyleLbl="revTx" presStyleIdx="3" presStyleCnt="7">
        <dgm:presLayoutVars>
          <dgm:chMax val="1"/>
          <dgm:chPref val="1"/>
        </dgm:presLayoutVars>
      </dgm:prSet>
      <dgm:spPr/>
    </dgm:pt>
    <dgm:pt modelId="{5E0998B9-E8B3-4502-B20D-418B844CD7C9}" type="pres">
      <dgm:prSet presAssocID="{A0919A05-AE3D-4261-8CF1-2E8DA3A9A96D}" presName="sibTrans" presStyleLbl="sibTrans2D1" presStyleIdx="0" presStyleCnt="0"/>
      <dgm:spPr/>
    </dgm:pt>
    <dgm:pt modelId="{B33B3A6C-41F2-4B17-81F1-975E9E06ADEF}" type="pres">
      <dgm:prSet presAssocID="{A2795638-E0ED-4A80-BFE4-376BFB4497B5}" presName="compNode" presStyleCnt="0"/>
      <dgm:spPr/>
    </dgm:pt>
    <dgm:pt modelId="{E4D3E669-E698-4AE8-974F-E28B29902E3E}" type="pres">
      <dgm:prSet presAssocID="{A2795638-E0ED-4A80-BFE4-376BFB4497B5}" presName="iconBgRect" presStyleLbl="bgShp" presStyleIdx="4" presStyleCnt="7"/>
      <dgm:spPr/>
    </dgm:pt>
    <dgm:pt modelId="{2D621698-DD98-4EBC-A202-E9DCC4295B22}" type="pres">
      <dgm:prSet presAssocID="{A2795638-E0ED-4A80-BFE4-376BFB4497B5}" presName="iconRect" presStyleLbl="node1" presStyleIdx="4"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Brain in head"/>
        </a:ext>
      </dgm:extLst>
    </dgm:pt>
    <dgm:pt modelId="{2C9FA484-2706-452E-B336-7BF8830CE1D7}" type="pres">
      <dgm:prSet presAssocID="{A2795638-E0ED-4A80-BFE4-376BFB4497B5}" presName="spaceRect" presStyleCnt="0"/>
      <dgm:spPr/>
    </dgm:pt>
    <dgm:pt modelId="{A6729A34-F97E-406A-8657-68848C1604FB}" type="pres">
      <dgm:prSet presAssocID="{A2795638-E0ED-4A80-BFE4-376BFB4497B5}" presName="textRect" presStyleLbl="revTx" presStyleIdx="4" presStyleCnt="7">
        <dgm:presLayoutVars>
          <dgm:chMax val="1"/>
          <dgm:chPref val="1"/>
        </dgm:presLayoutVars>
      </dgm:prSet>
      <dgm:spPr/>
    </dgm:pt>
    <dgm:pt modelId="{CC21B9FB-988D-4ADB-ACA5-7AD77CED10C3}" type="pres">
      <dgm:prSet presAssocID="{2397DA9A-BEAA-4BC1-BCD1-B873A8BE3A1D}" presName="sibTrans" presStyleLbl="sibTrans2D1" presStyleIdx="0" presStyleCnt="0"/>
      <dgm:spPr/>
    </dgm:pt>
    <dgm:pt modelId="{8B6D57F6-D9BE-4707-BFC5-456A4391F621}" type="pres">
      <dgm:prSet presAssocID="{A86D602E-C6DF-491E-8CDD-85F208CA1459}" presName="compNode" presStyleCnt="0"/>
      <dgm:spPr/>
    </dgm:pt>
    <dgm:pt modelId="{F30D19D2-0BE4-4A73-B83C-908710D1A8F9}" type="pres">
      <dgm:prSet presAssocID="{A86D602E-C6DF-491E-8CDD-85F208CA1459}" presName="iconBgRect" presStyleLbl="bgShp" presStyleIdx="5" presStyleCnt="7"/>
      <dgm:spPr/>
    </dgm:pt>
    <dgm:pt modelId="{CCCD0FF2-1EDE-4DA3-A109-36182B846CF8}" type="pres">
      <dgm:prSet presAssocID="{A86D602E-C6DF-491E-8CDD-85F208CA1459}" presName="iconRect" presStyleLbl="node1" presStyleIdx="5"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miling Face with No Fill"/>
        </a:ext>
      </dgm:extLst>
    </dgm:pt>
    <dgm:pt modelId="{01781A76-57E7-4F5C-B27C-527F4B908C22}" type="pres">
      <dgm:prSet presAssocID="{A86D602E-C6DF-491E-8CDD-85F208CA1459}" presName="spaceRect" presStyleCnt="0"/>
      <dgm:spPr/>
    </dgm:pt>
    <dgm:pt modelId="{8CB05BD5-FD84-40FC-B7D1-CF8763E97788}" type="pres">
      <dgm:prSet presAssocID="{A86D602E-C6DF-491E-8CDD-85F208CA1459}" presName="textRect" presStyleLbl="revTx" presStyleIdx="5" presStyleCnt="7">
        <dgm:presLayoutVars>
          <dgm:chMax val="1"/>
          <dgm:chPref val="1"/>
        </dgm:presLayoutVars>
      </dgm:prSet>
      <dgm:spPr/>
    </dgm:pt>
    <dgm:pt modelId="{F4917846-FDC8-45D7-81C3-686A06824998}" type="pres">
      <dgm:prSet presAssocID="{61ADDD03-E7E3-4DA2-889B-18E29A868D6E}" presName="sibTrans" presStyleLbl="sibTrans2D1" presStyleIdx="0" presStyleCnt="0"/>
      <dgm:spPr/>
    </dgm:pt>
    <dgm:pt modelId="{DF164402-F63F-40AA-80E0-3A8736FDAE38}" type="pres">
      <dgm:prSet presAssocID="{4AB1E872-5C42-4FF1-82FE-1401409465FB}" presName="compNode" presStyleCnt="0"/>
      <dgm:spPr/>
    </dgm:pt>
    <dgm:pt modelId="{76596971-2A62-4CF9-B4CD-6AA723C7CDF3}" type="pres">
      <dgm:prSet presAssocID="{4AB1E872-5C42-4FF1-82FE-1401409465FB}" presName="iconBgRect" presStyleLbl="bgShp" presStyleIdx="6" presStyleCnt="7"/>
      <dgm:spPr/>
    </dgm:pt>
    <dgm:pt modelId="{A932D728-401C-49FD-ACBE-0AC4420F43FC}" type="pres">
      <dgm:prSet presAssocID="{4AB1E872-5C42-4FF1-82FE-1401409465FB}" presName="iconRect" presStyleLbl="node1" presStyleIdx="6"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Chat"/>
        </a:ext>
      </dgm:extLst>
    </dgm:pt>
    <dgm:pt modelId="{5A479C41-DA9E-4750-9729-A7106F85FA27}" type="pres">
      <dgm:prSet presAssocID="{4AB1E872-5C42-4FF1-82FE-1401409465FB}" presName="spaceRect" presStyleCnt="0"/>
      <dgm:spPr/>
    </dgm:pt>
    <dgm:pt modelId="{CA4CEC69-7A6C-472E-921C-5014DB2EB7BA}" type="pres">
      <dgm:prSet presAssocID="{4AB1E872-5C42-4FF1-82FE-1401409465FB}" presName="textRect" presStyleLbl="revTx" presStyleIdx="6" presStyleCnt="7">
        <dgm:presLayoutVars>
          <dgm:chMax val="1"/>
          <dgm:chPref val="1"/>
        </dgm:presLayoutVars>
      </dgm:prSet>
      <dgm:spPr/>
    </dgm:pt>
  </dgm:ptLst>
  <dgm:cxnLst>
    <dgm:cxn modelId="{38054604-421B-4C6D-810E-F228F41D0339}" srcId="{6B278262-89E9-415F-9259-1E1EE0CE2932}" destId="{A2795638-E0ED-4A80-BFE4-376BFB4497B5}" srcOrd="4" destOrd="0" parTransId="{8C4BE424-5F06-4970-B73A-AA12D66807FF}" sibTransId="{2397DA9A-BEAA-4BC1-BCD1-B873A8BE3A1D}"/>
    <dgm:cxn modelId="{79CCDD04-729C-48B9-A3DF-C78824C04161}" srcId="{6B278262-89E9-415F-9259-1E1EE0CE2932}" destId="{07656A3B-FA74-45C9-80D7-A7D3FA5E8981}" srcOrd="3" destOrd="0" parTransId="{3AF6EDBB-A4DD-4F50-A03A-D0757A2CC0BC}" sibTransId="{A0919A05-AE3D-4261-8CF1-2E8DA3A9A96D}"/>
    <dgm:cxn modelId="{0BCCB722-A1C1-4A08-B55A-1690AEC1B072}" srcId="{6B278262-89E9-415F-9259-1E1EE0CE2932}" destId="{4AB1E872-5C42-4FF1-82FE-1401409465FB}" srcOrd="6" destOrd="0" parTransId="{8208F5D4-36B4-4185-892C-97F67316A560}" sibTransId="{257DC743-3876-44AC-9E66-5623773117C1}"/>
    <dgm:cxn modelId="{E4AC1426-07AC-4B6D-9405-A43767CF3E0E}" type="presOf" srcId="{A0919A05-AE3D-4261-8CF1-2E8DA3A9A96D}" destId="{5E0998B9-E8B3-4502-B20D-418B844CD7C9}" srcOrd="0" destOrd="0" presId="urn:microsoft.com/office/officeart/2018/2/layout/IconCircleList"/>
    <dgm:cxn modelId="{2F14203F-74E9-4DDA-B9EB-CD8CCE7C6C16}" type="presOf" srcId="{5F966E90-558F-40A9-A16E-89F63F8AD753}" destId="{9B12A7E5-CD17-432B-A480-131CBB56F9D8}" srcOrd="0" destOrd="0" presId="urn:microsoft.com/office/officeart/2018/2/layout/IconCircleList"/>
    <dgm:cxn modelId="{A52BD865-ADEB-4855-8557-ED56624B2153}" srcId="{6B278262-89E9-415F-9259-1E1EE0CE2932}" destId="{562A7A71-09BC-4E78-AE0D-A16DEE5F8CC6}" srcOrd="2" destOrd="0" parTransId="{E2C635F8-F89B-425B-8F3D-FEBBF22D70BC}" sibTransId="{77B6564E-3D21-4967-A1D9-B73F5C3F0A26}"/>
    <dgm:cxn modelId="{C531BD51-FD61-4A55-AEAF-2B47E1206D37}" type="presOf" srcId="{5362CCC8-AFAE-4660-8BA7-3A5B460D4453}" destId="{664064A9-B6D6-4EFA-8DFB-545940B81D80}" srcOrd="0" destOrd="0" presId="urn:microsoft.com/office/officeart/2018/2/layout/IconCircleList"/>
    <dgm:cxn modelId="{802BF181-F0F9-47C0-89ED-B03F8F4C9957}" type="presOf" srcId="{A2795638-E0ED-4A80-BFE4-376BFB4497B5}" destId="{A6729A34-F97E-406A-8657-68848C1604FB}" srcOrd="0" destOrd="0" presId="urn:microsoft.com/office/officeart/2018/2/layout/IconCircleList"/>
    <dgm:cxn modelId="{D0C0C984-14D3-404D-91F1-E8383ABCE214}" type="presOf" srcId="{9475D2F5-B64F-4010-83D8-783986126E36}" destId="{86AFE267-A0B3-4922-AA7E-2F76B667B8A3}" srcOrd="0" destOrd="0" presId="urn:microsoft.com/office/officeart/2018/2/layout/IconCircleList"/>
    <dgm:cxn modelId="{DDA59F8A-4ECE-4170-94BF-B2366F291DBD}" type="presOf" srcId="{A86D602E-C6DF-491E-8CDD-85F208CA1459}" destId="{8CB05BD5-FD84-40FC-B7D1-CF8763E97788}" srcOrd="0" destOrd="0" presId="urn:microsoft.com/office/officeart/2018/2/layout/IconCircleList"/>
    <dgm:cxn modelId="{D6BE198B-C177-4448-ABA5-2CE145779AC8}" type="presOf" srcId="{2397DA9A-BEAA-4BC1-BCD1-B873A8BE3A1D}" destId="{CC21B9FB-988D-4ADB-ACA5-7AD77CED10C3}" srcOrd="0" destOrd="0" presId="urn:microsoft.com/office/officeart/2018/2/layout/IconCircleList"/>
    <dgm:cxn modelId="{96A65E8D-C0EA-4EDE-8EC3-F0B4CFE4B3B1}" srcId="{6B278262-89E9-415F-9259-1E1EE0CE2932}" destId="{9475D2F5-B64F-4010-83D8-783986126E36}" srcOrd="1" destOrd="0" parTransId="{CE2842D3-4DA4-4ED3-B8C6-B76971942814}" sibTransId="{5F966E90-558F-40A9-A16E-89F63F8AD753}"/>
    <dgm:cxn modelId="{595519A0-C4E1-4EAA-8148-50BD8AFF6A3B}" type="presOf" srcId="{77B6564E-3D21-4967-A1D9-B73F5C3F0A26}" destId="{90F30602-D97A-4309-AE51-18B4AC34FB2B}" srcOrd="0" destOrd="0" presId="urn:microsoft.com/office/officeart/2018/2/layout/IconCircleList"/>
    <dgm:cxn modelId="{4D2C44B3-7A03-410C-A4BD-6037BD8C7930}" type="presOf" srcId="{562A7A71-09BC-4E78-AE0D-A16DEE5F8CC6}" destId="{0DFC1796-50C1-4CAC-948C-15DA1DBA55D5}" srcOrd="0" destOrd="0" presId="urn:microsoft.com/office/officeart/2018/2/layout/IconCircleList"/>
    <dgm:cxn modelId="{9C3D36B7-D481-422D-8DDE-99EE7A80411D}" srcId="{6B278262-89E9-415F-9259-1E1EE0CE2932}" destId="{5362CCC8-AFAE-4660-8BA7-3A5B460D4453}" srcOrd="0" destOrd="0" parTransId="{CED6144A-7331-4811-86D3-4EB6847BADC9}" sibTransId="{4918C6CB-47D9-425E-83DC-0ACB48971887}"/>
    <dgm:cxn modelId="{B03BA5BF-D1AB-478D-8DC2-8116D1FF00DB}" type="presOf" srcId="{61ADDD03-E7E3-4DA2-889B-18E29A868D6E}" destId="{F4917846-FDC8-45D7-81C3-686A06824998}" srcOrd="0" destOrd="0" presId="urn:microsoft.com/office/officeart/2018/2/layout/IconCircleList"/>
    <dgm:cxn modelId="{46000DD7-12F9-4044-BAF6-8BFC9A1821FE}" type="presOf" srcId="{6B278262-89E9-415F-9259-1E1EE0CE2932}" destId="{86664800-2F2D-4078-89C9-4FA8701F2691}" srcOrd="0" destOrd="0" presId="urn:microsoft.com/office/officeart/2018/2/layout/IconCircleList"/>
    <dgm:cxn modelId="{874508D8-D77E-4241-8227-00E774A84CD5}" srcId="{6B278262-89E9-415F-9259-1E1EE0CE2932}" destId="{A86D602E-C6DF-491E-8CDD-85F208CA1459}" srcOrd="5" destOrd="0" parTransId="{7D1C5610-0733-4FDA-A3E8-879B2A6665CE}" sibTransId="{61ADDD03-E7E3-4DA2-889B-18E29A868D6E}"/>
    <dgm:cxn modelId="{F9B61CDE-555A-47BA-8ED2-C105ECE1CEB4}" type="presOf" srcId="{4AB1E872-5C42-4FF1-82FE-1401409465FB}" destId="{CA4CEC69-7A6C-472E-921C-5014DB2EB7BA}" srcOrd="0" destOrd="0" presId="urn:microsoft.com/office/officeart/2018/2/layout/IconCircleList"/>
    <dgm:cxn modelId="{44F2C1F0-915A-438D-92C4-12E178B62ADB}" type="presOf" srcId="{4918C6CB-47D9-425E-83DC-0ACB48971887}" destId="{6F0F9B28-D45B-4413-BFF1-1CCC47337557}" srcOrd="0" destOrd="0" presId="urn:microsoft.com/office/officeart/2018/2/layout/IconCircleList"/>
    <dgm:cxn modelId="{74F17FF9-D478-4EA6-B304-B1ED7D2F12A6}" type="presOf" srcId="{07656A3B-FA74-45C9-80D7-A7D3FA5E8981}" destId="{B3B8EF91-AABA-43DA-9664-827069C99EA9}" srcOrd="0" destOrd="0" presId="urn:microsoft.com/office/officeart/2018/2/layout/IconCircleList"/>
    <dgm:cxn modelId="{3FD7DDC7-9A04-4D43-AF40-F30CC72DEA31}" type="presParOf" srcId="{86664800-2F2D-4078-89C9-4FA8701F2691}" destId="{C4345204-D1DF-4284-930D-1E79E22978A5}" srcOrd="0" destOrd="0" presId="urn:microsoft.com/office/officeart/2018/2/layout/IconCircleList"/>
    <dgm:cxn modelId="{F2BE8BAB-0095-4E00-9E91-456CC053D3B9}" type="presParOf" srcId="{C4345204-D1DF-4284-930D-1E79E22978A5}" destId="{DAE9A496-6124-4768-805F-DD54006A0AC0}" srcOrd="0" destOrd="0" presId="urn:microsoft.com/office/officeart/2018/2/layout/IconCircleList"/>
    <dgm:cxn modelId="{CB38DD85-CCBD-4F43-8FBA-D2CC3058B256}" type="presParOf" srcId="{DAE9A496-6124-4768-805F-DD54006A0AC0}" destId="{0343C6F7-9319-46EF-B945-1D408B639203}" srcOrd="0" destOrd="0" presId="urn:microsoft.com/office/officeart/2018/2/layout/IconCircleList"/>
    <dgm:cxn modelId="{0EAB0FB0-BB17-4612-855E-0188E2B5AFC0}" type="presParOf" srcId="{DAE9A496-6124-4768-805F-DD54006A0AC0}" destId="{87E91DDD-CC7F-4525-8C1E-358316938CA6}" srcOrd="1" destOrd="0" presId="urn:microsoft.com/office/officeart/2018/2/layout/IconCircleList"/>
    <dgm:cxn modelId="{94D81022-18B5-403D-A6D1-B3D9DE79FADE}" type="presParOf" srcId="{DAE9A496-6124-4768-805F-DD54006A0AC0}" destId="{4266F71B-E6F2-4DF9-BDD7-C1C4BE708C7F}" srcOrd="2" destOrd="0" presId="urn:microsoft.com/office/officeart/2018/2/layout/IconCircleList"/>
    <dgm:cxn modelId="{B0D31223-A594-475E-8DB3-89353E868479}" type="presParOf" srcId="{DAE9A496-6124-4768-805F-DD54006A0AC0}" destId="{664064A9-B6D6-4EFA-8DFB-545940B81D80}" srcOrd="3" destOrd="0" presId="urn:microsoft.com/office/officeart/2018/2/layout/IconCircleList"/>
    <dgm:cxn modelId="{FB6AADDC-5BA9-4178-AEF3-73A26BB16346}" type="presParOf" srcId="{C4345204-D1DF-4284-930D-1E79E22978A5}" destId="{6F0F9B28-D45B-4413-BFF1-1CCC47337557}" srcOrd="1" destOrd="0" presId="urn:microsoft.com/office/officeart/2018/2/layout/IconCircleList"/>
    <dgm:cxn modelId="{FD7BF865-55EE-4447-8658-78357FF36727}" type="presParOf" srcId="{C4345204-D1DF-4284-930D-1E79E22978A5}" destId="{B17F31F7-7160-44F7-BEED-3BDA59550CF6}" srcOrd="2" destOrd="0" presId="urn:microsoft.com/office/officeart/2018/2/layout/IconCircleList"/>
    <dgm:cxn modelId="{D3ED052E-8C4F-45CB-9AFB-8711CC5FBE08}" type="presParOf" srcId="{B17F31F7-7160-44F7-BEED-3BDA59550CF6}" destId="{A3F74BCE-E0E2-4A60-BC44-567E0ADCDD07}" srcOrd="0" destOrd="0" presId="urn:microsoft.com/office/officeart/2018/2/layout/IconCircleList"/>
    <dgm:cxn modelId="{78248633-CD39-4BB6-9724-84D8776959F1}" type="presParOf" srcId="{B17F31F7-7160-44F7-BEED-3BDA59550CF6}" destId="{C7F2431E-CD47-4DF3-8FFE-960EFF15D69B}" srcOrd="1" destOrd="0" presId="urn:microsoft.com/office/officeart/2018/2/layout/IconCircleList"/>
    <dgm:cxn modelId="{CF981424-7A74-4BC3-8C34-EF63AFE8A896}" type="presParOf" srcId="{B17F31F7-7160-44F7-BEED-3BDA59550CF6}" destId="{F34F47FE-3516-406C-B296-9BCBAB501A74}" srcOrd="2" destOrd="0" presId="urn:microsoft.com/office/officeart/2018/2/layout/IconCircleList"/>
    <dgm:cxn modelId="{529103D0-AAAE-4315-9C94-6978ED120282}" type="presParOf" srcId="{B17F31F7-7160-44F7-BEED-3BDA59550CF6}" destId="{86AFE267-A0B3-4922-AA7E-2F76B667B8A3}" srcOrd="3" destOrd="0" presId="urn:microsoft.com/office/officeart/2018/2/layout/IconCircleList"/>
    <dgm:cxn modelId="{C0C6A46D-B9F8-4975-B1B5-746763134BD2}" type="presParOf" srcId="{C4345204-D1DF-4284-930D-1E79E22978A5}" destId="{9B12A7E5-CD17-432B-A480-131CBB56F9D8}" srcOrd="3" destOrd="0" presId="urn:microsoft.com/office/officeart/2018/2/layout/IconCircleList"/>
    <dgm:cxn modelId="{0163230A-ED32-4FCC-8D72-57BC2F9D0A88}" type="presParOf" srcId="{C4345204-D1DF-4284-930D-1E79E22978A5}" destId="{F36FFE71-F492-4A6E-A228-4DD9725913B0}" srcOrd="4" destOrd="0" presId="urn:microsoft.com/office/officeart/2018/2/layout/IconCircleList"/>
    <dgm:cxn modelId="{F28BC1EE-4977-4FB5-8DA4-DE415DBC0B40}" type="presParOf" srcId="{F36FFE71-F492-4A6E-A228-4DD9725913B0}" destId="{5BBB7DB3-40A9-4374-B9A6-1CCD4D2097C9}" srcOrd="0" destOrd="0" presId="urn:microsoft.com/office/officeart/2018/2/layout/IconCircleList"/>
    <dgm:cxn modelId="{967FB974-8E14-4288-83A9-B9072991F98F}" type="presParOf" srcId="{F36FFE71-F492-4A6E-A228-4DD9725913B0}" destId="{AB565AC1-9BB2-429A-AC4A-A1D740A0B744}" srcOrd="1" destOrd="0" presId="urn:microsoft.com/office/officeart/2018/2/layout/IconCircleList"/>
    <dgm:cxn modelId="{A14AC2CC-39AE-4A87-955E-E3E003D0D1F0}" type="presParOf" srcId="{F36FFE71-F492-4A6E-A228-4DD9725913B0}" destId="{1DD79360-895C-4EF4-A411-1A2D896032EC}" srcOrd="2" destOrd="0" presId="urn:microsoft.com/office/officeart/2018/2/layout/IconCircleList"/>
    <dgm:cxn modelId="{59B9F868-F024-4902-B20E-24F5C4F98BB1}" type="presParOf" srcId="{F36FFE71-F492-4A6E-A228-4DD9725913B0}" destId="{0DFC1796-50C1-4CAC-948C-15DA1DBA55D5}" srcOrd="3" destOrd="0" presId="urn:microsoft.com/office/officeart/2018/2/layout/IconCircleList"/>
    <dgm:cxn modelId="{20B33A89-B244-4768-849B-8B32ED442040}" type="presParOf" srcId="{C4345204-D1DF-4284-930D-1E79E22978A5}" destId="{90F30602-D97A-4309-AE51-18B4AC34FB2B}" srcOrd="5" destOrd="0" presId="urn:microsoft.com/office/officeart/2018/2/layout/IconCircleList"/>
    <dgm:cxn modelId="{DC88B26F-D572-45F6-AF16-B64790CC8A63}" type="presParOf" srcId="{C4345204-D1DF-4284-930D-1E79E22978A5}" destId="{A674441A-E0F3-4B63-93C0-B3F9B1478107}" srcOrd="6" destOrd="0" presId="urn:microsoft.com/office/officeart/2018/2/layout/IconCircleList"/>
    <dgm:cxn modelId="{CE1AEB8C-B8F2-45DC-9545-4D75DD23DDAA}" type="presParOf" srcId="{A674441A-E0F3-4B63-93C0-B3F9B1478107}" destId="{3954A9A6-0C75-4A62-8B8D-F1145B226901}" srcOrd="0" destOrd="0" presId="urn:microsoft.com/office/officeart/2018/2/layout/IconCircleList"/>
    <dgm:cxn modelId="{5C5A8673-8C28-4D6C-9C73-4E462CE0D91F}" type="presParOf" srcId="{A674441A-E0F3-4B63-93C0-B3F9B1478107}" destId="{32F60972-A7E5-4ABC-9134-0189ABF59FD7}" srcOrd="1" destOrd="0" presId="urn:microsoft.com/office/officeart/2018/2/layout/IconCircleList"/>
    <dgm:cxn modelId="{F4FF91F4-5D4F-4107-95D7-9B422408695C}" type="presParOf" srcId="{A674441A-E0F3-4B63-93C0-B3F9B1478107}" destId="{003FF86C-6895-4F91-9E22-900A74CB7724}" srcOrd="2" destOrd="0" presId="urn:microsoft.com/office/officeart/2018/2/layout/IconCircleList"/>
    <dgm:cxn modelId="{B6CA2717-4DBC-4406-9EE3-8E5EA74945E2}" type="presParOf" srcId="{A674441A-E0F3-4B63-93C0-B3F9B1478107}" destId="{B3B8EF91-AABA-43DA-9664-827069C99EA9}" srcOrd="3" destOrd="0" presId="urn:microsoft.com/office/officeart/2018/2/layout/IconCircleList"/>
    <dgm:cxn modelId="{F54E9526-75D7-43A7-88F8-FC24E426E093}" type="presParOf" srcId="{C4345204-D1DF-4284-930D-1E79E22978A5}" destId="{5E0998B9-E8B3-4502-B20D-418B844CD7C9}" srcOrd="7" destOrd="0" presId="urn:microsoft.com/office/officeart/2018/2/layout/IconCircleList"/>
    <dgm:cxn modelId="{819C709A-247C-4437-A43F-240076FB8314}" type="presParOf" srcId="{C4345204-D1DF-4284-930D-1E79E22978A5}" destId="{B33B3A6C-41F2-4B17-81F1-975E9E06ADEF}" srcOrd="8" destOrd="0" presId="urn:microsoft.com/office/officeart/2018/2/layout/IconCircleList"/>
    <dgm:cxn modelId="{351992E2-07D6-4B5E-83F4-ADBD8642031A}" type="presParOf" srcId="{B33B3A6C-41F2-4B17-81F1-975E9E06ADEF}" destId="{E4D3E669-E698-4AE8-974F-E28B29902E3E}" srcOrd="0" destOrd="0" presId="urn:microsoft.com/office/officeart/2018/2/layout/IconCircleList"/>
    <dgm:cxn modelId="{742A0E3F-F7D0-4C69-87AE-4B231F4A369F}" type="presParOf" srcId="{B33B3A6C-41F2-4B17-81F1-975E9E06ADEF}" destId="{2D621698-DD98-4EBC-A202-E9DCC4295B22}" srcOrd="1" destOrd="0" presId="urn:microsoft.com/office/officeart/2018/2/layout/IconCircleList"/>
    <dgm:cxn modelId="{FC51E8B1-008D-45EC-A0E6-A7E4FCCD9129}" type="presParOf" srcId="{B33B3A6C-41F2-4B17-81F1-975E9E06ADEF}" destId="{2C9FA484-2706-452E-B336-7BF8830CE1D7}" srcOrd="2" destOrd="0" presId="urn:microsoft.com/office/officeart/2018/2/layout/IconCircleList"/>
    <dgm:cxn modelId="{F7BE549C-261B-4E83-869B-2668E1D99B7E}" type="presParOf" srcId="{B33B3A6C-41F2-4B17-81F1-975E9E06ADEF}" destId="{A6729A34-F97E-406A-8657-68848C1604FB}" srcOrd="3" destOrd="0" presId="urn:microsoft.com/office/officeart/2018/2/layout/IconCircleList"/>
    <dgm:cxn modelId="{53CB0EA7-57E1-4068-817F-58E398E453BB}" type="presParOf" srcId="{C4345204-D1DF-4284-930D-1E79E22978A5}" destId="{CC21B9FB-988D-4ADB-ACA5-7AD77CED10C3}" srcOrd="9" destOrd="0" presId="urn:microsoft.com/office/officeart/2018/2/layout/IconCircleList"/>
    <dgm:cxn modelId="{243C3644-991B-479C-87E5-8CE72DDD00BA}" type="presParOf" srcId="{C4345204-D1DF-4284-930D-1E79E22978A5}" destId="{8B6D57F6-D9BE-4707-BFC5-456A4391F621}" srcOrd="10" destOrd="0" presId="urn:microsoft.com/office/officeart/2018/2/layout/IconCircleList"/>
    <dgm:cxn modelId="{D3D222E2-9EBB-477E-90EA-B534F3EC53FE}" type="presParOf" srcId="{8B6D57F6-D9BE-4707-BFC5-456A4391F621}" destId="{F30D19D2-0BE4-4A73-B83C-908710D1A8F9}" srcOrd="0" destOrd="0" presId="urn:microsoft.com/office/officeart/2018/2/layout/IconCircleList"/>
    <dgm:cxn modelId="{4293A5E6-E722-4E2B-AAA5-405F2306EE31}" type="presParOf" srcId="{8B6D57F6-D9BE-4707-BFC5-456A4391F621}" destId="{CCCD0FF2-1EDE-4DA3-A109-36182B846CF8}" srcOrd="1" destOrd="0" presId="urn:microsoft.com/office/officeart/2018/2/layout/IconCircleList"/>
    <dgm:cxn modelId="{57C2772A-BBC5-484E-8867-2F0D9EA50BB6}" type="presParOf" srcId="{8B6D57F6-D9BE-4707-BFC5-456A4391F621}" destId="{01781A76-57E7-4F5C-B27C-527F4B908C22}" srcOrd="2" destOrd="0" presId="urn:microsoft.com/office/officeart/2018/2/layout/IconCircleList"/>
    <dgm:cxn modelId="{3BF188D2-B8BB-46EF-AE8E-698F8BB45BA4}" type="presParOf" srcId="{8B6D57F6-D9BE-4707-BFC5-456A4391F621}" destId="{8CB05BD5-FD84-40FC-B7D1-CF8763E97788}" srcOrd="3" destOrd="0" presId="urn:microsoft.com/office/officeart/2018/2/layout/IconCircleList"/>
    <dgm:cxn modelId="{6585D8DC-0EBE-4F78-B32A-9838F29B22D1}" type="presParOf" srcId="{C4345204-D1DF-4284-930D-1E79E22978A5}" destId="{F4917846-FDC8-45D7-81C3-686A06824998}" srcOrd="11" destOrd="0" presId="urn:microsoft.com/office/officeart/2018/2/layout/IconCircleList"/>
    <dgm:cxn modelId="{91E32627-F488-4712-931E-5465DB130447}" type="presParOf" srcId="{C4345204-D1DF-4284-930D-1E79E22978A5}" destId="{DF164402-F63F-40AA-80E0-3A8736FDAE38}" srcOrd="12" destOrd="0" presId="urn:microsoft.com/office/officeart/2018/2/layout/IconCircleList"/>
    <dgm:cxn modelId="{80087118-AE5C-40F6-81D4-47557FB33A59}" type="presParOf" srcId="{DF164402-F63F-40AA-80E0-3A8736FDAE38}" destId="{76596971-2A62-4CF9-B4CD-6AA723C7CDF3}" srcOrd="0" destOrd="0" presId="urn:microsoft.com/office/officeart/2018/2/layout/IconCircleList"/>
    <dgm:cxn modelId="{62AD7675-78FB-4DAA-8F11-D84A5417A535}" type="presParOf" srcId="{DF164402-F63F-40AA-80E0-3A8736FDAE38}" destId="{A932D728-401C-49FD-ACBE-0AC4420F43FC}" srcOrd="1" destOrd="0" presId="urn:microsoft.com/office/officeart/2018/2/layout/IconCircleList"/>
    <dgm:cxn modelId="{2E261533-6579-42DD-8190-640E50914A97}" type="presParOf" srcId="{DF164402-F63F-40AA-80E0-3A8736FDAE38}" destId="{5A479C41-DA9E-4750-9729-A7106F85FA27}" srcOrd="2" destOrd="0" presId="urn:microsoft.com/office/officeart/2018/2/layout/IconCircleList"/>
    <dgm:cxn modelId="{98C7F771-FC64-4EE5-A526-095E987097AB}" type="presParOf" srcId="{DF164402-F63F-40AA-80E0-3A8736FDAE38}" destId="{CA4CEC69-7A6C-472E-921C-5014DB2EB7BA}"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13D9CE-887D-422A-B4D0-0995DE089788}">
      <dsp:nvSpPr>
        <dsp:cNvPr id="0" name=""/>
        <dsp:cNvSpPr/>
      </dsp:nvSpPr>
      <dsp:spPr>
        <a:xfrm>
          <a:off x="3653871" y="744748"/>
          <a:ext cx="575214" cy="91440"/>
        </a:xfrm>
        <a:custGeom>
          <a:avLst/>
          <a:gdLst/>
          <a:ahLst/>
          <a:cxnLst/>
          <a:rect l="0" t="0" r="0" b="0"/>
          <a:pathLst>
            <a:path>
              <a:moveTo>
                <a:pt x="0" y="45720"/>
              </a:moveTo>
              <a:lnTo>
                <a:pt x="575214"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26333" y="787439"/>
        <a:ext cx="30290" cy="6058"/>
      </dsp:txXfrm>
    </dsp:sp>
    <dsp:sp modelId="{27A6AA5D-5955-4DD6-8102-2CD8F3AE6A71}">
      <dsp:nvSpPr>
        <dsp:cNvPr id="0" name=""/>
        <dsp:cNvSpPr/>
      </dsp:nvSpPr>
      <dsp:spPr>
        <a:xfrm>
          <a:off x="1021694" y="275"/>
          <a:ext cx="2633977" cy="1580386"/>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067" tIns="135479" rIns="129067" bIns="135479" numCol="1" spcCol="1270" anchor="ctr" anchorCtr="0">
          <a:noAutofit/>
        </a:bodyPr>
        <a:lstStyle/>
        <a:p>
          <a:pPr marL="0" lvl="0" indent="0" algn="ctr" defTabSz="977900">
            <a:lnSpc>
              <a:spcPct val="90000"/>
            </a:lnSpc>
            <a:spcBef>
              <a:spcPct val="0"/>
            </a:spcBef>
            <a:spcAft>
              <a:spcPct val="35000"/>
            </a:spcAft>
            <a:buNone/>
            <a:defRPr cap="all"/>
          </a:pPr>
          <a:r>
            <a:rPr lang="en-GB" sz="2200" b="1" kern="1200"/>
            <a:t>Purpose of this presentation</a:t>
          </a:r>
          <a:endParaRPr lang="en-US" sz="2200" kern="1200"/>
        </a:p>
      </dsp:txBody>
      <dsp:txXfrm>
        <a:off x="1021694" y="275"/>
        <a:ext cx="2633977" cy="1580386"/>
      </dsp:txXfrm>
    </dsp:sp>
    <dsp:sp modelId="{AAA7C476-FA85-4C8B-9C11-62EE17B70392}">
      <dsp:nvSpPr>
        <dsp:cNvPr id="0" name=""/>
        <dsp:cNvSpPr/>
      </dsp:nvSpPr>
      <dsp:spPr>
        <a:xfrm>
          <a:off x="6893663" y="744748"/>
          <a:ext cx="575214" cy="91440"/>
        </a:xfrm>
        <a:custGeom>
          <a:avLst/>
          <a:gdLst/>
          <a:ahLst/>
          <a:cxnLst/>
          <a:rect l="0" t="0" r="0" b="0"/>
          <a:pathLst>
            <a:path>
              <a:moveTo>
                <a:pt x="0" y="45720"/>
              </a:moveTo>
              <a:lnTo>
                <a:pt x="575214" y="45720"/>
              </a:lnTo>
            </a:path>
          </a:pathLst>
        </a:custGeom>
        <a:noFill/>
        <a:ln w="12700" cap="flat" cmpd="sng" algn="ctr">
          <a:solidFill>
            <a:schemeClr val="accent2">
              <a:hueOff val="-2592252"/>
              <a:satOff val="-5102"/>
              <a:lumOff val="3186"/>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166125" y="787439"/>
        <a:ext cx="30290" cy="6058"/>
      </dsp:txXfrm>
    </dsp:sp>
    <dsp:sp modelId="{DAED8A28-3916-4991-9F2B-BDDA3C5DF0E9}">
      <dsp:nvSpPr>
        <dsp:cNvPr id="0" name=""/>
        <dsp:cNvSpPr/>
      </dsp:nvSpPr>
      <dsp:spPr>
        <a:xfrm>
          <a:off x="4261486" y="275"/>
          <a:ext cx="2633977" cy="1580386"/>
        </a:xfrm>
        <a:prstGeom prst="rect">
          <a:avLst/>
        </a:prstGeom>
        <a:solidFill>
          <a:schemeClr val="accent2">
            <a:hueOff val="-2073801"/>
            <a:satOff val="-4082"/>
            <a:lumOff val="254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067" tIns="135479" rIns="129067" bIns="135479" numCol="1" spcCol="1270" anchor="ctr" anchorCtr="0">
          <a:noAutofit/>
        </a:bodyPr>
        <a:lstStyle/>
        <a:p>
          <a:pPr marL="0" lvl="0" indent="0" algn="ctr" defTabSz="977900">
            <a:lnSpc>
              <a:spcPct val="90000"/>
            </a:lnSpc>
            <a:spcBef>
              <a:spcPct val="0"/>
            </a:spcBef>
            <a:spcAft>
              <a:spcPct val="35000"/>
            </a:spcAft>
            <a:buNone/>
            <a:defRPr cap="all"/>
          </a:pPr>
          <a:r>
            <a:rPr lang="en-GB" sz="2200" kern="1200"/>
            <a:t>Analyse communication problems at Flight Foods Ltd</a:t>
          </a:r>
          <a:endParaRPr lang="en-US" sz="2200" kern="1200"/>
        </a:p>
      </dsp:txBody>
      <dsp:txXfrm>
        <a:off x="4261486" y="275"/>
        <a:ext cx="2633977" cy="1580386"/>
      </dsp:txXfrm>
    </dsp:sp>
    <dsp:sp modelId="{D352EC84-9310-4E05-ACC6-A91EC0043502}">
      <dsp:nvSpPr>
        <dsp:cNvPr id="0" name=""/>
        <dsp:cNvSpPr/>
      </dsp:nvSpPr>
      <dsp:spPr>
        <a:xfrm>
          <a:off x="2338683" y="1578861"/>
          <a:ext cx="6479583" cy="575214"/>
        </a:xfrm>
        <a:custGeom>
          <a:avLst/>
          <a:gdLst/>
          <a:ahLst/>
          <a:cxnLst/>
          <a:rect l="0" t="0" r="0" b="0"/>
          <a:pathLst>
            <a:path>
              <a:moveTo>
                <a:pt x="6479583" y="0"/>
              </a:moveTo>
              <a:lnTo>
                <a:pt x="6479583" y="304707"/>
              </a:lnTo>
              <a:lnTo>
                <a:pt x="0" y="304707"/>
              </a:lnTo>
              <a:lnTo>
                <a:pt x="0" y="575214"/>
              </a:lnTo>
            </a:path>
          </a:pathLst>
        </a:custGeom>
        <a:noFill/>
        <a:ln w="12700" cap="flat" cmpd="sng" algn="ctr">
          <a:solidFill>
            <a:schemeClr val="accent2">
              <a:hueOff val="-5184504"/>
              <a:satOff val="-10204"/>
              <a:lumOff val="637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15778" y="1863439"/>
        <a:ext cx="325392" cy="6058"/>
      </dsp:txXfrm>
    </dsp:sp>
    <dsp:sp modelId="{41D4623E-50CB-48DC-A1CB-A24013760C22}">
      <dsp:nvSpPr>
        <dsp:cNvPr id="0" name=""/>
        <dsp:cNvSpPr/>
      </dsp:nvSpPr>
      <dsp:spPr>
        <a:xfrm>
          <a:off x="7501278" y="275"/>
          <a:ext cx="2633977" cy="1580386"/>
        </a:xfrm>
        <a:prstGeom prst="rect">
          <a:avLst/>
        </a:prstGeom>
        <a:solidFill>
          <a:schemeClr val="accent2">
            <a:hueOff val="-4147603"/>
            <a:satOff val="-8163"/>
            <a:lumOff val="509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067" tIns="135479" rIns="129067" bIns="135479" numCol="1" spcCol="1270" anchor="ctr" anchorCtr="0">
          <a:noAutofit/>
        </a:bodyPr>
        <a:lstStyle/>
        <a:p>
          <a:pPr marL="0" lvl="0" indent="0" algn="ctr" defTabSz="977900">
            <a:lnSpc>
              <a:spcPct val="90000"/>
            </a:lnSpc>
            <a:spcBef>
              <a:spcPct val="0"/>
            </a:spcBef>
            <a:spcAft>
              <a:spcPct val="35000"/>
            </a:spcAft>
            <a:buNone/>
            <a:defRPr cap="all"/>
          </a:pPr>
          <a:r>
            <a:rPr lang="en-GB" sz="2200" kern="1200"/>
            <a:t>Identify key communication barriers in the factory</a:t>
          </a:r>
          <a:endParaRPr lang="en-US" sz="2200" kern="1200"/>
        </a:p>
      </dsp:txBody>
      <dsp:txXfrm>
        <a:off x="7501278" y="275"/>
        <a:ext cx="2633977" cy="1580386"/>
      </dsp:txXfrm>
    </dsp:sp>
    <dsp:sp modelId="{91E118AE-6BE9-4988-9F32-5197AE8ABA07}">
      <dsp:nvSpPr>
        <dsp:cNvPr id="0" name=""/>
        <dsp:cNvSpPr/>
      </dsp:nvSpPr>
      <dsp:spPr>
        <a:xfrm>
          <a:off x="3653871" y="2930949"/>
          <a:ext cx="575214" cy="91440"/>
        </a:xfrm>
        <a:custGeom>
          <a:avLst/>
          <a:gdLst/>
          <a:ahLst/>
          <a:cxnLst/>
          <a:rect l="0" t="0" r="0" b="0"/>
          <a:pathLst>
            <a:path>
              <a:moveTo>
                <a:pt x="0" y="45720"/>
              </a:moveTo>
              <a:lnTo>
                <a:pt x="575214" y="45720"/>
              </a:lnTo>
            </a:path>
          </a:pathLst>
        </a:custGeom>
        <a:noFill/>
        <a:ln w="12700" cap="flat" cmpd="sng" algn="ctr">
          <a:solidFill>
            <a:schemeClr val="accent2">
              <a:hueOff val="-7776756"/>
              <a:satOff val="-15306"/>
              <a:lumOff val="955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26333" y="2973640"/>
        <a:ext cx="30290" cy="6058"/>
      </dsp:txXfrm>
    </dsp:sp>
    <dsp:sp modelId="{0E01DFC0-7248-4041-A4A0-24AF8E369B06}">
      <dsp:nvSpPr>
        <dsp:cNvPr id="0" name=""/>
        <dsp:cNvSpPr/>
      </dsp:nvSpPr>
      <dsp:spPr>
        <a:xfrm>
          <a:off x="1021694" y="2186476"/>
          <a:ext cx="2633977" cy="1580386"/>
        </a:xfrm>
        <a:prstGeom prst="rect">
          <a:avLst/>
        </a:prstGeom>
        <a:solidFill>
          <a:schemeClr val="accent2">
            <a:hueOff val="-6221405"/>
            <a:satOff val="-12245"/>
            <a:lumOff val="764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067" tIns="135479" rIns="129067" bIns="135479" numCol="1" spcCol="1270" anchor="ctr" anchorCtr="0">
          <a:noAutofit/>
        </a:bodyPr>
        <a:lstStyle/>
        <a:p>
          <a:pPr marL="0" lvl="0" indent="0" algn="ctr" defTabSz="977900">
            <a:lnSpc>
              <a:spcPct val="90000"/>
            </a:lnSpc>
            <a:spcBef>
              <a:spcPct val="0"/>
            </a:spcBef>
            <a:spcAft>
              <a:spcPct val="35000"/>
            </a:spcAft>
            <a:buNone/>
            <a:defRPr cap="all"/>
          </a:pPr>
          <a:r>
            <a:rPr lang="en-GB" sz="2200" kern="1200"/>
            <a:t>Apply communication theories to explain barriers</a:t>
          </a:r>
          <a:endParaRPr lang="en-US" sz="2200" kern="1200"/>
        </a:p>
      </dsp:txBody>
      <dsp:txXfrm>
        <a:off x="1021694" y="2186476"/>
        <a:ext cx="2633977" cy="1580386"/>
      </dsp:txXfrm>
    </dsp:sp>
    <dsp:sp modelId="{B1CD2CF1-C125-4512-B135-7CFC97C26EBA}">
      <dsp:nvSpPr>
        <dsp:cNvPr id="0" name=""/>
        <dsp:cNvSpPr/>
      </dsp:nvSpPr>
      <dsp:spPr>
        <a:xfrm>
          <a:off x="6893663" y="2930949"/>
          <a:ext cx="575214" cy="91440"/>
        </a:xfrm>
        <a:custGeom>
          <a:avLst/>
          <a:gdLst/>
          <a:ahLst/>
          <a:cxnLst/>
          <a:rect l="0" t="0" r="0" b="0"/>
          <a:pathLst>
            <a:path>
              <a:moveTo>
                <a:pt x="0" y="45720"/>
              </a:moveTo>
              <a:lnTo>
                <a:pt x="575214" y="45720"/>
              </a:lnTo>
            </a:path>
          </a:pathLst>
        </a:custGeom>
        <a:noFill/>
        <a:ln w="12700" cap="flat" cmpd="sng" algn="ctr">
          <a:solidFill>
            <a:schemeClr val="accent2">
              <a:hueOff val="-10369007"/>
              <a:satOff val="-20408"/>
              <a:lumOff val="1274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166125" y="2973640"/>
        <a:ext cx="30290" cy="6058"/>
      </dsp:txXfrm>
    </dsp:sp>
    <dsp:sp modelId="{BC7B0782-AC7C-4D30-8A85-EBC7FE209C68}">
      <dsp:nvSpPr>
        <dsp:cNvPr id="0" name=""/>
        <dsp:cNvSpPr/>
      </dsp:nvSpPr>
      <dsp:spPr>
        <a:xfrm>
          <a:off x="4261486" y="2186476"/>
          <a:ext cx="2633977" cy="1580386"/>
        </a:xfrm>
        <a:prstGeom prst="rect">
          <a:avLst/>
        </a:prstGeom>
        <a:solidFill>
          <a:schemeClr val="accent2">
            <a:hueOff val="-8295206"/>
            <a:satOff val="-16326"/>
            <a:lumOff val="1019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067" tIns="135479" rIns="129067" bIns="135479" numCol="1" spcCol="1270" anchor="ctr" anchorCtr="0">
          <a:noAutofit/>
        </a:bodyPr>
        <a:lstStyle/>
        <a:p>
          <a:pPr marL="0" lvl="0" indent="0" algn="ctr" defTabSz="977900">
            <a:lnSpc>
              <a:spcPct val="90000"/>
            </a:lnSpc>
            <a:spcBef>
              <a:spcPct val="0"/>
            </a:spcBef>
            <a:spcAft>
              <a:spcPct val="35000"/>
            </a:spcAft>
            <a:buNone/>
            <a:defRPr cap="all"/>
          </a:pPr>
          <a:r>
            <a:rPr lang="en-GB" sz="2200" kern="1200"/>
            <a:t>Recommend solutions for Gary (floor manager)</a:t>
          </a:r>
          <a:endParaRPr lang="en-US" sz="2200" kern="1200"/>
        </a:p>
      </dsp:txBody>
      <dsp:txXfrm>
        <a:off x="4261486" y="2186476"/>
        <a:ext cx="2633977" cy="1580386"/>
      </dsp:txXfrm>
    </dsp:sp>
    <dsp:sp modelId="{82AC51E6-B18A-42BD-85D6-3A8F92D6F4AE}">
      <dsp:nvSpPr>
        <dsp:cNvPr id="0" name=""/>
        <dsp:cNvSpPr/>
      </dsp:nvSpPr>
      <dsp:spPr>
        <a:xfrm>
          <a:off x="7501278" y="2186476"/>
          <a:ext cx="2633977" cy="1580386"/>
        </a:xfrm>
        <a:prstGeom prst="rect">
          <a:avLst/>
        </a:prstGeom>
        <a:solidFill>
          <a:schemeClr val="accent2">
            <a:hueOff val="-10369007"/>
            <a:satOff val="-20408"/>
            <a:lumOff val="1274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067" tIns="135479" rIns="129067" bIns="135479" numCol="1" spcCol="1270" anchor="ctr" anchorCtr="0">
          <a:noAutofit/>
        </a:bodyPr>
        <a:lstStyle/>
        <a:p>
          <a:pPr marL="0" lvl="0" indent="0" algn="ctr" defTabSz="977900">
            <a:lnSpc>
              <a:spcPct val="90000"/>
            </a:lnSpc>
            <a:spcBef>
              <a:spcPct val="0"/>
            </a:spcBef>
            <a:spcAft>
              <a:spcPct val="35000"/>
            </a:spcAft>
            <a:buNone/>
            <a:defRPr cap="all"/>
          </a:pPr>
          <a:r>
            <a:rPr lang="en-GB" sz="2200" kern="1200"/>
            <a:t>Improve organisational communication and food safety</a:t>
          </a:r>
          <a:endParaRPr lang="en-US" sz="2200" kern="1200"/>
        </a:p>
      </dsp:txBody>
      <dsp:txXfrm>
        <a:off x="7501278" y="2186476"/>
        <a:ext cx="2633977" cy="15803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06CEF2-9DFE-4DBE-A0AF-1E04CE89B93B}">
      <dsp:nvSpPr>
        <dsp:cNvPr id="0" name=""/>
        <dsp:cNvSpPr/>
      </dsp:nvSpPr>
      <dsp:spPr>
        <a:xfrm>
          <a:off x="2985820" y="1431873"/>
          <a:ext cx="654732" cy="91440"/>
        </a:xfrm>
        <a:custGeom>
          <a:avLst/>
          <a:gdLst/>
          <a:ahLst/>
          <a:cxnLst/>
          <a:rect l="0" t="0" r="0" b="0"/>
          <a:pathLst>
            <a:path>
              <a:moveTo>
                <a:pt x="0" y="45720"/>
              </a:moveTo>
              <a:lnTo>
                <a:pt x="654732"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96053" y="1474166"/>
        <a:ext cx="34266" cy="6853"/>
      </dsp:txXfrm>
    </dsp:sp>
    <dsp:sp modelId="{0B917914-AAE7-4B65-A089-B91854A92BC6}">
      <dsp:nvSpPr>
        <dsp:cNvPr id="0" name=""/>
        <dsp:cNvSpPr/>
      </dsp:nvSpPr>
      <dsp:spPr>
        <a:xfrm>
          <a:off x="7915" y="583681"/>
          <a:ext cx="2979705" cy="178782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08" tIns="153261" rIns="146008" bIns="153261" numCol="1" spcCol="1270" anchor="ctr" anchorCtr="0">
          <a:noAutofit/>
        </a:bodyPr>
        <a:lstStyle/>
        <a:p>
          <a:pPr marL="0" lvl="0" indent="0" algn="ctr" defTabSz="755650">
            <a:lnSpc>
              <a:spcPct val="90000"/>
            </a:lnSpc>
            <a:spcBef>
              <a:spcPct val="0"/>
            </a:spcBef>
            <a:spcAft>
              <a:spcPct val="35000"/>
            </a:spcAft>
            <a:buNone/>
          </a:pPr>
          <a:r>
            <a:rPr lang="en-GB" sz="1700" b="1" kern="1200"/>
            <a:t>Company:</a:t>
          </a:r>
          <a:r>
            <a:rPr lang="en-GB" sz="1700" kern="1200"/>
            <a:t> Flight Foods Ltd</a:t>
          </a:r>
          <a:br>
            <a:rPr lang="en-GB" sz="1700" kern="1200"/>
          </a:br>
          <a:r>
            <a:rPr lang="en-GB" sz="1700" kern="1200"/>
            <a:t> </a:t>
          </a:r>
          <a:r>
            <a:rPr lang="en-GB" sz="1700" b="1" kern="1200"/>
            <a:t>Industry:</a:t>
          </a:r>
          <a:r>
            <a:rPr lang="en-GB" sz="1700" kern="1200"/>
            <a:t> Airline ready-meal manufacturing</a:t>
          </a:r>
          <a:br>
            <a:rPr lang="en-GB" sz="1700" kern="1200"/>
          </a:br>
          <a:r>
            <a:rPr lang="en-GB" sz="1700" kern="1200"/>
            <a:t> </a:t>
          </a:r>
          <a:r>
            <a:rPr lang="en-GB" sz="1700" b="1" kern="1200"/>
            <a:t>Workforce:</a:t>
          </a:r>
          <a:r>
            <a:rPr lang="en-GB" sz="1700" kern="1200"/>
            <a:t> 40 employees</a:t>
          </a:r>
          <a:br>
            <a:rPr lang="en-GB" sz="1700" kern="1200"/>
          </a:br>
          <a:r>
            <a:rPr lang="en-GB" sz="1700" kern="1200"/>
            <a:t> </a:t>
          </a:r>
          <a:r>
            <a:rPr lang="en-GB" sz="1700" b="1" kern="1200"/>
            <a:t>Workplace:</a:t>
          </a:r>
          <a:r>
            <a:rPr lang="en-GB" sz="1700" kern="1200"/>
            <a:t> Noisy factory floor with old machines</a:t>
          </a:r>
          <a:endParaRPr lang="en-US" sz="1700" kern="1200"/>
        </a:p>
      </dsp:txBody>
      <dsp:txXfrm>
        <a:off x="7915" y="583681"/>
        <a:ext cx="2979705" cy="1787823"/>
      </dsp:txXfrm>
    </dsp:sp>
    <dsp:sp modelId="{86864CDF-FC92-4B22-9CFD-2ED3FBE2FEB8}">
      <dsp:nvSpPr>
        <dsp:cNvPr id="0" name=""/>
        <dsp:cNvSpPr/>
      </dsp:nvSpPr>
      <dsp:spPr>
        <a:xfrm>
          <a:off x="6650858" y="1431873"/>
          <a:ext cx="654732" cy="91440"/>
        </a:xfrm>
        <a:custGeom>
          <a:avLst/>
          <a:gdLst/>
          <a:ahLst/>
          <a:cxnLst/>
          <a:rect l="0" t="0" r="0" b="0"/>
          <a:pathLst>
            <a:path>
              <a:moveTo>
                <a:pt x="0" y="45720"/>
              </a:moveTo>
              <a:lnTo>
                <a:pt x="654732"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961090" y="1474166"/>
        <a:ext cx="34266" cy="6853"/>
      </dsp:txXfrm>
    </dsp:sp>
    <dsp:sp modelId="{337E11D5-C7F1-46B7-9547-35A0AAFCB7F1}">
      <dsp:nvSpPr>
        <dsp:cNvPr id="0" name=""/>
        <dsp:cNvSpPr/>
      </dsp:nvSpPr>
      <dsp:spPr>
        <a:xfrm>
          <a:off x="3672952" y="583681"/>
          <a:ext cx="2979705" cy="178782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08" tIns="153261" rIns="146008" bIns="153261" numCol="1" spcCol="1270" anchor="ctr" anchorCtr="0">
          <a:noAutofit/>
        </a:bodyPr>
        <a:lstStyle/>
        <a:p>
          <a:pPr marL="0" lvl="0" indent="0" algn="ctr" defTabSz="755650">
            <a:lnSpc>
              <a:spcPct val="90000"/>
            </a:lnSpc>
            <a:spcBef>
              <a:spcPct val="0"/>
            </a:spcBef>
            <a:spcAft>
              <a:spcPct val="35000"/>
            </a:spcAft>
            <a:buNone/>
          </a:pPr>
          <a:r>
            <a:rPr lang="en-GB" sz="1700" b="1" kern="1200"/>
            <a:t>Main issue:</a:t>
          </a:r>
          <a:br>
            <a:rPr lang="en-GB" sz="1700" b="1" kern="1200"/>
          </a:br>
          <a:r>
            <a:rPr lang="en-GB" sz="1700" b="1" kern="1200"/>
            <a:t> Airlines complained about:</a:t>
          </a:r>
          <a:endParaRPr lang="en-US" sz="1700" kern="1200"/>
        </a:p>
      </dsp:txBody>
      <dsp:txXfrm>
        <a:off x="3672952" y="583681"/>
        <a:ext cx="2979705" cy="1787823"/>
      </dsp:txXfrm>
    </dsp:sp>
    <dsp:sp modelId="{87D3C241-1B54-491C-845C-F8D3B94883C7}">
      <dsp:nvSpPr>
        <dsp:cNvPr id="0" name=""/>
        <dsp:cNvSpPr/>
      </dsp:nvSpPr>
      <dsp:spPr>
        <a:xfrm>
          <a:off x="1497768" y="2369704"/>
          <a:ext cx="7330074" cy="654732"/>
        </a:xfrm>
        <a:custGeom>
          <a:avLst/>
          <a:gdLst/>
          <a:ahLst/>
          <a:cxnLst/>
          <a:rect l="0" t="0" r="0" b="0"/>
          <a:pathLst>
            <a:path>
              <a:moveTo>
                <a:pt x="7330074" y="0"/>
              </a:moveTo>
              <a:lnTo>
                <a:pt x="7330074" y="344466"/>
              </a:lnTo>
              <a:lnTo>
                <a:pt x="0" y="344466"/>
              </a:lnTo>
              <a:lnTo>
                <a:pt x="0" y="654732"/>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978754" y="2693644"/>
        <a:ext cx="368102" cy="6853"/>
      </dsp:txXfrm>
    </dsp:sp>
    <dsp:sp modelId="{28D26710-2F83-4298-9351-EBF7BED89616}">
      <dsp:nvSpPr>
        <dsp:cNvPr id="0" name=""/>
        <dsp:cNvSpPr/>
      </dsp:nvSpPr>
      <dsp:spPr>
        <a:xfrm>
          <a:off x="7337990" y="583681"/>
          <a:ext cx="2979705" cy="178782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08" tIns="153261" rIns="146008" bIns="153261" numCol="1" spcCol="1270" anchor="ctr" anchorCtr="0">
          <a:noAutofit/>
        </a:bodyPr>
        <a:lstStyle/>
        <a:p>
          <a:pPr marL="0" lvl="0" indent="0" algn="ctr" defTabSz="755650">
            <a:lnSpc>
              <a:spcPct val="90000"/>
            </a:lnSpc>
            <a:spcBef>
              <a:spcPct val="0"/>
            </a:spcBef>
            <a:spcAft>
              <a:spcPct val="35000"/>
            </a:spcAft>
            <a:buNone/>
          </a:pPr>
          <a:r>
            <a:rPr lang="en-GB" sz="1700" kern="1200"/>
            <a:t>Undercooked food</a:t>
          </a:r>
          <a:endParaRPr lang="en-US" sz="1700" kern="1200"/>
        </a:p>
      </dsp:txBody>
      <dsp:txXfrm>
        <a:off x="7337990" y="583681"/>
        <a:ext cx="2979705" cy="1787823"/>
      </dsp:txXfrm>
    </dsp:sp>
    <dsp:sp modelId="{00BA8A5F-54B9-415F-BFE9-A58EE57ECD02}">
      <dsp:nvSpPr>
        <dsp:cNvPr id="0" name=""/>
        <dsp:cNvSpPr/>
      </dsp:nvSpPr>
      <dsp:spPr>
        <a:xfrm>
          <a:off x="2985820" y="3905028"/>
          <a:ext cx="654732" cy="91440"/>
        </a:xfrm>
        <a:custGeom>
          <a:avLst/>
          <a:gdLst/>
          <a:ahLst/>
          <a:cxnLst/>
          <a:rect l="0" t="0" r="0" b="0"/>
          <a:pathLst>
            <a:path>
              <a:moveTo>
                <a:pt x="0" y="45720"/>
              </a:moveTo>
              <a:lnTo>
                <a:pt x="654732"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96053" y="3947321"/>
        <a:ext cx="34266" cy="6853"/>
      </dsp:txXfrm>
    </dsp:sp>
    <dsp:sp modelId="{C358E644-A47F-4860-AAF2-C367EC0098E2}">
      <dsp:nvSpPr>
        <dsp:cNvPr id="0" name=""/>
        <dsp:cNvSpPr/>
      </dsp:nvSpPr>
      <dsp:spPr>
        <a:xfrm>
          <a:off x="7915" y="3056837"/>
          <a:ext cx="2979705" cy="178782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08" tIns="153261" rIns="146008" bIns="153261" numCol="1" spcCol="1270" anchor="ctr" anchorCtr="0">
          <a:noAutofit/>
        </a:bodyPr>
        <a:lstStyle/>
        <a:p>
          <a:pPr marL="0" lvl="0" indent="0" algn="ctr" defTabSz="755650">
            <a:lnSpc>
              <a:spcPct val="90000"/>
            </a:lnSpc>
            <a:spcBef>
              <a:spcPct val="0"/>
            </a:spcBef>
            <a:spcAft>
              <a:spcPct val="35000"/>
            </a:spcAft>
            <a:buNone/>
          </a:pPr>
          <a:r>
            <a:rPr lang="en-GB" sz="1700" kern="1200"/>
            <a:t>Poor packaging</a:t>
          </a:r>
          <a:endParaRPr lang="en-US" sz="1700" kern="1200"/>
        </a:p>
      </dsp:txBody>
      <dsp:txXfrm>
        <a:off x="7915" y="3056837"/>
        <a:ext cx="2979705" cy="1787823"/>
      </dsp:txXfrm>
    </dsp:sp>
    <dsp:sp modelId="{40D49BDC-C20F-4626-A066-0490B76C2B81}">
      <dsp:nvSpPr>
        <dsp:cNvPr id="0" name=""/>
        <dsp:cNvSpPr/>
      </dsp:nvSpPr>
      <dsp:spPr>
        <a:xfrm>
          <a:off x="3672952" y="3056837"/>
          <a:ext cx="2979705" cy="178782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08" tIns="153261" rIns="146008" bIns="153261" numCol="1" spcCol="1270" anchor="ctr" anchorCtr="0">
          <a:noAutofit/>
        </a:bodyPr>
        <a:lstStyle/>
        <a:p>
          <a:pPr marL="0" lvl="0" indent="0" algn="ctr" defTabSz="755650">
            <a:lnSpc>
              <a:spcPct val="90000"/>
            </a:lnSpc>
            <a:spcBef>
              <a:spcPct val="0"/>
            </a:spcBef>
            <a:spcAft>
              <a:spcPct val="35000"/>
            </a:spcAft>
            <a:buNone/>
          </a:pPr>
          <a:r>
            <a:rPr lang="en-GB" sz="1700" kern="1200"/>
            <a:t>Meat in vegetarian meals</a:t>
          </a:r>
          <a:endParaRPr lang="en-US" sz="1700" kern="1200"/>
        </a:p>
      </dsp:txBody>
      <dsp:txXfrm>
        <a:off x="3672952" y="3056837"/>
        <a:ext cx="2979705" cy="178782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43C6ED-9E07-45E4-BC09-D67E274CD7D7}">
      <dsp:nvSpPr>
        <dsp:cNvPr id="0" name=""/>
        <dsp:cNvSpPr/>
      </dsp:nvSpPr>
      <dsp:spPr>
        <a:xfrm>
          <a:off x="0" y="7297"/>
          <a:ext cx="11560588" cy="8269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E4406C-D483-4836-AB6E-31A560BFDF10}">
      <dsp:nvSpPr>
        <dsp:cNvPr id="0" name=""/>
        <dsp:cNvSpPr/>
      </dsp:nvSpPr>
      <dsp:spPr>
        <a:xfrm>
          <a:off x="250155" y="193363"/>
          <a:ext cx="455272" cy="45482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2FE236-8021-49E1-B820-2D2FD6E9B2C0}">
      <dsp:nvSpPr>
        <dsp:cNvPr id="0" name=""/>
        <dsp:cNvSpPr/>
      </dsp:nvSpPr>
      <dsp:spPr>
        <a:xfrm>
          <a:off x="955582" y="7297"/>
          <a:ext cx="10533381" cy="95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195" tIns="101195" rIns="101195" bIns="101195" numCol="1" spcCol="1270" anchor="ctr" anchorCtr="0">
          <a:noAutofit/>
        </a:bodyPr>
        <a:lstStyle/>
        <a:p>
          <a:pPr marL="0" lvl="0" indent="0" algn="l" defTabSz="889000">
            <a:lnSpc>
              <a:spcPct val="100000"/>
            </a:lnSpc>
            <a:spcBef>
              <a:spcPct val="0"/>
            </a:spcBef>
            <a:spcAft>
              <a:spcPct val="35000"/>
            </a:spcAft>
            <a:buNone/>
          </a:pPr>
          <a:r>
            <a:rPr lang="en-GB" sz="2000" kern="1200" dirty="0"/>
            <a:t> </a:t>
          </a:r>
          <a:r>
            <a:rPr lang="en-GB" sz="2000" kern="1200" dirty="0">
              <a:latin typeface="Bierstadt"/>
            </a:rPr>
            <a:t>The</a:t>
          </a:r>
          <a:r>
            <a:rPr lang="en-GB" sz="2000" kern="1200" dirty="0"/>
            <a:t> factory floor is described as large but full of old,</a:t>
          </a:r>
          <a:endParaRPr lang="en-US" sz="2000" kern="1200" dirty="0">
            <a:latin typeface="Bierstadt"/>
          </a:endParaRPr>
        </a:p>
      </dsp:txBody>
      <dsp:txXfrm>
        <a:off x="955582" y="7297"/>
        <a:ext cx="10533381" cy="956171"/>
      </dsp:txXfrm>
    </dsp:sp>
    <dsp:sp modelId="{80E871A5-0E05-40E6-830C-A05CE8A3F881}">
      <dsp:nvSpPr>
        <dsp:cNvPr id="0" name=""/>
        <dsp:cNvSpPr/>
      </dsp:nvSpPr>
      <dsp:spPr>
        <a:xfrm>
          <a:off x="0" y="1202511"/>
          <a:ext cx="11560588" cy="8269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682AEA-51C2-482F-8C82-B32D89A20E5A}">
      <dsp:nvSpPr>
        <dsp:cNvPr id="0" name=""/>
        <dsp:cNvSpPr/>
      </dsp:nvSpPr>
      <dsp:spPr>
        <a:xfrm>
          <a:off x="250155" y="1388577"/>
          <a:ext cx="455272" cy="454827"/>
        </a:xfrm>
        <a:prstGeom prst="rect">
          <a:avLst/>
        </a:prstGeom>
        <a:solidFill>
          <a:schemeClr val="accent3">
            <a:hueOff val="0"/>
            <a:satOff val="0"/>
            <a:lumOff val="0"/>
            <a:alphaOff val="0"/>
          </a:schemeClr>
        </a:solid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AD9689-484C-41AB-99DA-D937CDFB6677}">
      <dsp:nvSpPr>
        <dsp:cNvPr id="0" name=""/>
        <dsp:cNvSpPr/>
      </dsp:nvSpPr>
      <dsp:spPr>
        <a:xfrm>
          <a:off x="955582" y="1202511"/>
          <a:ext cx="10533381" cy="95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195" tIns="101195" rIns="101195" bIns="101195" numCol="1" spcCol="1270" anchor="ctr" anchorCtr="0">
          <a:noAutofit/>
        </a:bodyPr>
        <a:lstStyle/>
        <a:p>
          <a:pPr marL="0" lvl="0" indent="0" algn="l" defTabSz="711200" rtl="0">
            <a:lnSpc>
              <a:spcPct val="90000"/>
            </a:lnSpc>
            <a:spcBef>
              <a:spcPct val="0"/>
            </a:spcBef>
            <a:spcAft>
              <a:spcPct val="35000"/>
            </a:spcAft>
            <a:buNone/>
          </a:pPr>
          <a:r>
            <a:rPr lang="en-GB" sz="1600" kern="1200" dirty="0">
              <a:latin typeface="Bierstadt"/>
            </a:rPr>
            <a:t> </a:t>
          </a:r>
          <a:r>
            <a:rPr lang="en-GB" sz="1600" kern="1200" dirty="0"/>
            <a:t>noisy machines.</a:t>
          </a:r>
          <a:endParaRPr lang="en-GB" sz="1600" kern="1200" dirty="0">
            <a:latin typeface="Bierstadt"/>
          </a:endParaRPr>
        </a:p>
      </dsp:txBody>
      <dsp:txXfrm>
        <a:off x="955582" y="1202511"/>
        <a:ext cx="10533381" cy="956171"/>
      </dsp:txXfrm>
    </dsp:sp>
    <dsp:sp modelId="{2F9731AC-9C0C-42AF-AF59-9C9FFFEFDF7E}">
      <dsp:nvSpPr>
        <dsp:cNvPr id="0" name=""/>
        <dsp:cNvSpPr/>
      </dsp:nvSpPr>
      <dsp:spPr>
        <a:xfrm>
          <a:off x="0" y="2397726"/>
          <a:ext cx="11560588" cy="8269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27A3BE-3F69-4BCB-9BBF-29CC83C55BB7}">
      <dsp:nvSpPr>
        <dsp:cNvPr id="0" name=""/>
        <dsp:cNvSpPr/>
      </dsp:nvSpPr>
      <dsp:spPr>
        <a:xfrm>
          <a:off x="250155" y="2583792"/>
          <a:ext cx="455272" cy="454827"/>
        </a:xfrm>
        <a:prstGeom prst="rect">
          <a:avLst/>
        </a:prstGeom>
        <a:solidFill>
          <a:schemeClr val="accent4">
            <a:hueOff val="0"/>
            <a:satOff val="0"/>
            <a:lumOff val="0"/>
            <a:alphaOff val="0"/>
          </a:schemeClr>
        </a:solid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C62F93-9518-43FD-9600-0F4FF6B9B936}">
      <dsp:nvSpPr>
        <dsp:cNvPr id="0" name=""/>
        <dsp:cNvSpPr/>
      </dsp:nvSpPr>
      <dsp:spPr>
        <a:xfrm>
          <a:off x="955582" y="2397726"/>
          <a:ext cx="10533381" cy="95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195" tIns="101195" rIns="101195" bIns="101195" numCol="1" spcCol="1270" anchor="ctr" anchorCtr="0">
          <a:noAutofit/>
        </a:bodyPr>
        <a:lstStyle/>
        <a:p>
          <a:pPr marL="0" lvl="0" indent="0" algn="l" defTabSz="622300">
            <a:lnSpc>
              <a:spcPct val="90000"/>
            </a:lnSpc>
            <a:spcBef>
              <a:spcPct val="0"/>
            </a:spcBef>
            <a:spcAft>
              <a:spcPct val="35000"/>
            </a:spcAft>
            <a:buNone/>
          </a:pPr>
          <a:r>
            <a:rPr lang="en-GB" sz="1400" kern="1200" dirty="0">
              <a:latin typeface="Bierstadt"/>
            </a:rPr>
            <a:t> </a:t>
          </a:r>
          <a:r>
            <a:rPr lang="en-GB" sz="1400" kern="1200" dirty="0"/>
            <a:t>Gary says he has to run around explaining tasks while machines are “clanking and banging.” This shows workers cannot clearly hear instructions.</a:t>
          </a:r>
        </a:p>
      </dsp:txBody>
      <dsp:txXfrm>
        <a:off x="955582" y="2397726"/>
        <a:ext cx="10533381" cy="956171"/>
      </dsp:txXfrm>
    </dsp:sp>
    <dsp:sp modelId="{022F6629-CA36-4B63-AE5F-4F4656364037}">
      <dsp:nvSpPr>
        <dsp:cNvPr id="0" name=""/>
        <dsp:cNvSpPr/>
      </dsp:nvSpPr>
      <dsp:spPr>
        <a:xfrm>
          <a:off x="0" y="3592940"/>
          <a:ext cx="11560588" cy="8269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54DAB1-2028-449A-AAFC-8E87FD12023E}">
      <dsp:nvSpPr>
        <dsp:cNvPr id="0" name=""/>
        <dsp:cNvSpPr/>
      </dsp:nvSpPr>
      <dsp:spPr>
        <a:xfrm>
          <a:off x="250155" y="3779006"/>
          <a:ext cx="455272" cy="45482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02FDBC6-C284-4ECD-9A61-4028FCF66A95}">
      <dsp:nvSpPr>
        <dsp:cNvPr id="0" name=""/>
        <dsp:cNvSpPr/>
      </dsp:nvSpPr>
      <dsp:spPr>
        <a:xfrm>
          <a:off x="955582" y="3592940"/>
          <a:ext cx="10533381" cy="95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195" tIns="101195" rIns="101195" bIns="101195" numCol="1" spcCol="1270" anchor="ctr" anchorCtr="0">
          <a:noAutofit/>
        </a:bodyPr>
        <a:lstStyle/>
        <a:p>
          <a:pPr marL="0" lvl="0" indent="0" algn="l" defTabSz="622300">
            <a:lnSpc>
              <a:spcPct val="100000"/>
            </a:lnSpc>
            <a:spcBef>
              <a:spcPct val="0"/>
            </a:spcBef>
            <a:spcAft>
              <a:spcPct val="35000"/>
            </a:spcAft>
            <a:buNone/>
          </a:pPr>
          <a:r>
            <a:rPr lang="en-GB" sz="1400" kern="1200"/>
            <a:t> </a:t>
          </a:r>
          <a:r>
            <a:rPr lang="en-GB" sz="1400" kern="1200">
              <a:latin typeface="Bierstadt"/>
            </a:rPr>
            <a:t>Noise</a:t>
          </a:r>
          <a:r>
            <a:rPr lang="en-GB" sz="1400" kern="1200"/>
            <a:t> is anything that interferes with message transmission. Here, machinery noise disrupts the communication channel between Gary and workers, so instructions are misunderstood or missed</a:t>
          </a:r>
          <a:r>
            <a:rPr lang="en-GB" sz="1400" kern="1200">
              <a:latin typeface="Bierstadt"/>
            </a:rPr>
            <a:t>.(Shannon and weaver, 1949).</a:t>
          </a:r>
          <a:endParaRPr lang="en-US" sz="1400" kern="1200"/>
        </a:p>
      </dsp:txBody>
      <dsp:txXfrm>
        <a:off x="955582" y="3592940"/>
        <a:ext cx="10533381" cy="956171"/>
      </dsp:txXfrm>
    </dsp:sp>
    <dsp:sp modelId="{DDCFC55A-FFD8-40D0-9261-2FDCB31915A8}">
      <dsp:nvSpPr>
        <dsp:cNvPr id="0" name=""/>
        <dsp:cNvSpPr/>
      </dsp:nvSpPr>
      <dsp:spPr>
        <a:xfrm>
          <a:off x="0" y="4788155"/>
          <a:ext cx="11560588" cy="8269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E80A65-26FF-4670-AA4D-C7EDBF1BE27C}">
      <dsp:nvSpPr>
        <dsp:cNvPr id="0" name=""/>
        <dsp:cNvSpPr/>
      </dsp:nvSpPr>
      <dsp:spPr>
        <a:xfrm>
          <a:off x="250399" y="4974220"/>
          <a:ext cx="455272" cy="45482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0D7E8E-4BB7-4312-86FF-59D30433A47E}">
      <dsp:nvSpPr>
        <dsp:cNvPr id="0" name=""/>
        <dsp:cNvSpPr/>
      </dsp:nvSpPr>
      <dsp:spPr>
        <a:xfrm>
          <a:off x="956071" y="4788155"/>
          <a:ext cx="10455131" cy="95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195" tIns="101195" rIns="101195" bIns="101195" numCol="1" spcCol="1270" anchor="ctr" anchorCtr="0">
          <a:noAutofit/>
        </a:bodyPr>
        <a:lstStyle/>
        <a:p>
          <a:pPr marL="0" lvl="0" indent="0" algn="l" defTabSz="622300">
            <a:lnSpc>
              <a:spcPct val="100000"/>
            </a:lnSpc>
            <a:spcBef>
              <a:spcPct val="0"/>
            </a:spcBef>
            <a:spcAft>
              <a:spcPct val="35000"/>
            </a:spcAft>
            <a:buNone/>
          </a:pPr>
          <a:r>
            <a:rPr lang="en-GB" sz="1400" b="1" kern="1200"/>
            <a:t>Solutions:</a:t>
          </a:r>
          <a:br>
            <a:rPr lang="en-GB" sz="1400" b="1" kern="1200" dirty="0"/>
          </a:br>
          <a:r>
            <a:rPr lang="en-GB" sz="1400" b="1" kern="1200"/>
            <a:t> Gary could reduce this barrier by giving instructions in quiet briefing areas, using visual signs and posters at workstations, and introducing standard hand signals. Written procedures near machines would also help workers follow instructions without relying on hearing.</a:t>
          </a:r>
          <a:endParaRPr lang="en-US" sz="1400" kern="1200"/>
        </a:p>
      </dsp:txBody>
      <dsp:txXfrm>
        <a:off x="956071" y="4788155"/>
        <a:ext cx="10455131" cy="95617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C85D36-8FE5-40D6-933D-45CF7BDF2E36}">
      <dsp:nvSpPr>
        <dsp:cNvPr id="0" name=""/>
        <dsp:cNvSpPr/>
      </dsp:nvSpPr>
      <dsp:spPr>
        <a:xfrm>
          <a:off x="0" y="0"/>
          <a:ext cx="9483407" cy="1388745"/>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The workforce ranges from 16 to 60 years old. Gary notes that older workers seem to understand instructions, but younger workers do something else. This suggests differences in attention, experience, or learning style.</a:t>
          </a:r>
          <a:endParaRPr lang="en-US" sz="1700" kern="1200" dirty="0"/>
        </a:p>
      </dsp:txBody>
      <dsp:txXfrm>
        <a:off x="40675" y="40675"/>
        <a:ext cx="7984843" cy="1307395"/>
      </dsp:txXfrm>
    </dsp:sp>
    <dsp:sp modelId="{9CAF0E3C-75CA-47BE-86A4-2790CBE070C0}">
      <dsp:nvSpPr>
        <dsp:cNvPr id="0" name=""/>
        <dsp:cNvSpPr/>
      </dsp:nvSpPr>
      <dsp:spPr>
        <a:xfrm>
          <a:off x="836771" y="1620202"/>
          <a:ext cx="9483407" cy="1388745"/>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GB" sz="1700" kern="1200" dirty="0">
              <a:latin typeface="Bierstadt"/>
            </a:rPr>
            <a:t> </a:t>
          </a:r>
          <a:r>
            <a:rPr lang="en-GB" sz="1700" kern="1200" dirty="0"/>
            <a:t> </a:t>
          </a:r>
          <a:r>
            <a:rPr lang="en-GB" sz="1700" kern="1200" dirty="0">
              <a:latin typeface="Bierstadt"/>
            </a:rPr>
            <a:t>People</a:t>
          </a:r>
          <a:r>
            <a:rPr lang="en-GB" sz="1700" kern="1200" dirty="0"/>
            <a:t> interpret messages based on their field of experience, including age and background. Younger workers may lack work experience or process instructions differently </a:t>
          </a:r>
          <a:r>
            <a:rPr lang="en-GB" sz="1700" kern="1200" dirty="0">
              <a:latin typeface="Bierstadt"/>
            </a:rPr>
            <a:t>than </a:t>
          </a:r>
          <a:r>
            <a:rPr lang="en-GB" sz="1700" kern="1200" dirty="0"/>
            <a:t>Gary</a:t>
          </a:r>
          <a:r>
            <a:rPr lang="en-GB" sz="1700" kern="1200" dirty="0">
              <a:latin typeface="Bierstadt"/>
            </a:rPr>
            <a:t> does. (</a:t>
          </a:r>
          <a:r>
            <a:rPr lang="en-GB" sz="1700" kern="1200">
              <a:latin typeface="Bierstadt"/>
            </a:rPr>
            <a:t>Schramm, 1954)</a:t>
          </a:r>
          <a:endParaRPr lang="en-US" sz="1700" kern="1200"/>
        </a:p>
      </dsp:txBody>
      <dsp:txXfrm>
        <a:off x="877446" y="1660877"/>
        <a:ext cx="7662602" cy="1307395"/>
      </dsp:txXfrm>
    </dsp:sp>
    <dsp:sp modelId="{CD89E3D2-6BEA-4037-85CA-6C947AEB1F70}">
      <dsp:nvSpPr>
        <dsp:cNvPr id="0" name=""/>
        <dsp:cNvSpPr/>
      </dsp:nvSpPr>
      <dsp:spPr>
        <a:xfrm>
          <a:off x="1673542" y="3240404"/>
          <a:ext cx="9483407" cy="1388745"/>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a:t>Solutions:</a:t>
          </a:r>
          <a:br>
            <a:rPr lang="en-GB" sz="1700" b="1" kern="1200" dirty="0"/>
          </a:br>
          <a:r>
            <a:rPr lang="en-GB" sz="1700" b="1" kern="1200"/>
            <a:t> Gary could use practical demonstrations, shorter instructions, and closer supervision for younger staff. Pairing young workers with experienced mentors would help align understanding and improve performance.</a:t>
          </a:r>
          <a:endParaRPr lang="en-US" sz="1700" kern="1200"/>
        </a:p>
      </dsp:txBody>
      <dsp:txXfrm>
        <a:off x="1714217" y="3281079"/>
        <a:ext cx="7662602" cy="1307395"/>
      </dsp:txXfrm>
    </dsp:sp>
    <dsp:sp modelId="{5BB236AF-0EF0-40F0-9875-FBA8215A6081}">
      <dsp:nvSpPr>
        <dsp:cNvPr id="0" name=""/>
        <dsp:cNvSpPr/>
      </dsp:nvSpPr>
      <dsp:spPr>
        <a:xfrm>
          <a:off x="8580723" y="1053131"/>
          <a:ext cx="902684" cy="902684"/>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783827" y="1053131"/>
        <a:ext cx="496476" cy="679270"/>
      </dsp:txXfrm>
    </dsp:sp>
    <dsp:sp modelId="{3A7966CE-7B2B-42B4-B4D7-B2F44B83A9BA}">
      <dsp:nvSpPr>
        <dsp:cNvPr id="0" name=""/>
        <dsp:cNvSpPr/>
      </dsp:nvSpPr>
      <dsp:spPr>
        <a:xfrm>
          <a:off x="9417494" y="2664075"/>
          <a:ext cx="902684" cy="902684"/>
        </a:xfrm>
        <a:prstGeom prst="downArrow">
          <a:avLst>
            <a:gd name="adj1" fmla="val 55000"/>
            <a:gd name="adj2" fmla="val 45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620598" y="2664075"/>
        <a:ext cx="496476" cy="67927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E8E856-84B6-406E-936F-1F73406E8F17}">
      <dsp:nvSpPr>
        <dsp:cNvPr id="0" name=""/>
        <dsp:cNvSpPr/>
      </dsp:nvSpPr>
      <dsp:spPr>
        <a:xfrm>
          <a:off x="0" y="0"/>
          <a:ext cx="9961218" cy="1381226"/>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defRPr cap="all"/>
          </a:pPr>
          <a:r>
            <a:rPr lang="en-GB" sz="1700" kern="1200" dirty="0"/>
            <a:t>Workers come from five cultural groups. Different cultural food practices and hygiene norms likely contribute to issues such as meat appearing in vegetarian meals.</a:t>
          </a:r>
          <a:endParaRPr lang="en-US" sz="1700" kern="1200" dirty="0"/>
        </a:p>
      </dsp:txBody>
      <dsp:txXfrm>
        <a:off x="40455" y="40455"/>
        <a:ext cx="8470767" cy="1300316"/>
      </dsp:txXfrm>
    </dsp:sp>
    <dsp:sp modelId="{F2CCF77E-46EE-4CF4-86BC-6C12ED00AAC5}">
      <dsp:nvSpPr>
        <dsp:cNvPr id="0" name=""/>
        <dsp:cNvSpPr/>
      </dsp:nvSpPr>
      <dsp:spPr>
        <a:xfrm>
          <a:off x="878931" y="1611430"/>
          <a:ext cx="9961218" cy="1381226"/>
        </a:xfrm>
        <a:prstGeom prst="roundRect">
          <a:avLst>
            <a:gd name="adj" fmla="val 10000"/>
          </a:avLst>
        </a:prstGeom>
        <a:solidFill>
          <a:schemeClr val="accent2">
            <a:hueOff val="-5184504"/>
            <a:satOff val="-10204"/>
            <a:lumOff val="637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defRPr cap="all"/>
          </a:pPr>
          <a:r>
            <a:rPr lang="en-GB" sz="1700" kern="1200" dirty="0"/>
            <a:t> values and behaviours differ across cultures. Gary assumes shared food safety standards, but workers may interpret hygiene rules differently based on cultural background</a:t>
          </a:r>
          <a:r>
            <a:rPr lang="en-GB" sz="1700" kern="1200" dirty="0">
              <a:latin typeface="Bierstadt"/>
            </a:rPr>
            <a:t>. (</a:t>
          </a:r>
          <a:r>
            <a:rPr lang="en-GB" sz="1700" kern="1200">
              <a:latin typeface="Bierstadt"/>
            </a:rPr>
            <a:t>Hofstede,1980)</a:t>
          </a:r>
          <a:endParaRPr lang="en-US" sz="1700" kern="1200"/>
        </a:p>
      </dsp:txBody>
      <dsp:txXfrm>
        <a:off x="919386" y="1651885"/>
        <a:ext cx="8103580" cy="1300316"/>
      </dsp:txXfrm>
    </dsp:sp>
    <dsp:sp modelId="{221524B2-CA87-451F-9D15-FB88C8EBE225}">
      <dsp:nvSpPr>
        <dsp:cNvPr id="0" name=""/>
        <dsp:cNvSpPr/>
      </dsp:nvSpPr>
      <dsp:spPr>
        <a:xfrm>
          <a:off x="1757862" y="3222861"/>
          <a:ext cx="9961218" cy="1381226"/>
        </a:xfrm>
        <a:prstGeom prst="roundRect">
          <a:avLst>
            <a:gd name="adj" fmla="val 10000"/>
          </a:avLst>
        </a:prstGeom>
        <a:solidFill>
          <a:schemeClr val="accent2">
            <a:hueOff val="-10369007"/>
            <a:satOff val="-20408"/>
            <a:lumOff val="1274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defRPr cap="all"/>
          </a:pPr>
          <a:r>
            <a:rPr lang="en-GB" sz="1700" b="1" kern="1200"/>
            <a:t>Solutions:</a:t>
          </a:r>
          <a:br>
            <a:rPr lang="en-GB" sz="1700" b="1" kern="1200" dirty="0"/>
          </a:br>
          <a:r>
            <a:rPr lang="en-GB" sz="1700" b="1" kern="1200"/>
            <a:t> Gary should provide standardised hygiene training explaining the reasons behind rules. Clear procedures, visual guides, and consistent enforcement would create shared organisational standards regardless of culture.</a:t>
          </a:r>
          <a:endParaRPr lang="en-US" sz="1700" kern="1200"/>
        </a:p>
      </dsp:txBody>
      <dsp:txXfrm>
        <a:off x="1798317" y="3263316"/>
        <a:ext cx="8103580" cy="1300316"/>
      </dsp:txXfrm>
    </dsp:sp>
    <dsp:sp modelId="{C69CB49D-4391-4017-B381-CA7AE37F2C36}">
      <dsp:nvSpPr>
        <dsp:cNvPr id="0" name=""/>
        <dsp:cNvSpPr/>
      </dsp:nvSpPr>
      <dsp:spPr>
        <a:xfrm>
          <a:off x="9063421" y="1047430"/>
          <a:ext cx="897797" cy="897797"/>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265425" y="1047430"/>
        <a:ext cx="493789" cy="675592"/>
      </dsp:txXfrm>
    </dsp:sp>
    <dsp:sp modelId="{1AE08067-1715-4D71-9533-AC99CF019B36}">
      <dsp:nvSpPr>
        <dsp:cNvPr id="0" name=""/>
        <dsp:cNvSpPr/>
      </dsp:nvSpPr>
      <dsp:spPr>
        <a:xfrm>
          <a:off x="9942352" y="2649652"/>
          <a:ext cx="897797" cy="897797"/>
        </a:xfrm>
        <a:prstGeom prst="downArrow">
          <a:avLst>
            <a:gd name="adj1" fmla="val 55000"/>
            <a:gd name="adj2" fmla="val 45000"/>
          </a:avLst>
        </a:prstGeom>
        <a:solidFill>
          <a:schemeClr val="accent2">
            <a:tint val="40000"/>
            <a:alpha val="90000"/>
            <a:hueOff val="-11047662"/>
            <a:satOff val="23918"/>
            <a:lumOff val="2232"/>
            <a:alphaOff val="0"/>
          </a:schemeClr>
        </a:solidFill>
        <a:ln w="19050" cap="flat" cmpd="sng" algn="ctr">
          <a:solidFill>
            <a:schemeClr val="accent2">
              <a:tint val="40000"/>
              <a:alpha val="90000"/>
              <a:hueOff val="-11047662"/>
              <a:satOff val="23918"/>
              <a:lumOff val="223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10144356" y="2649652"/>
        <a:ext cx="493789" cy="67559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43C6F7-9319-46EF-B945-1D408B639203}">
      <dsp:nvSpPr>
        <dsp:cNvPr id="0" name=""/>
        <dsp:cNvSpPr/>
      </dsp:nvSpPr>
      <dsp:spPr>
        <a:xfrm>
          <a:off x="45588" y="213340"/>
          <a:ext cx="1038312" cy="103831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E91DDD-CC7F-4525-8C1E-358316938CA6}">
      <dsp:nvSpPr>
        <dsp:cNvPr id="0" name=""/>
        <dsp:cNvSpPr/>
      </dsp:nvSpPr>
      <dsp:spPr>
        <a:xfrm>
          <a:off x="263634" y="431385"/>
          <a:ext cx="602221" cy="60222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4064A9-B6D6-4EFA-8DFB-545940B81D80}">
      <dsp:nvSpPr>
        <dsp:cNvPr id="0" name=""/>
        <dsp:cNvSpPr/>
      </dsp:nvSpPr>
      <dsp:spPr>
        <a:xfrm>
          <a:off x="1306396" y="213340"/>
          <a:ext cx="2447450" cy="1038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a:t>Barrier:</a:t>
          </a:r>
          <a:r>
            <a:rPr lang="en-GB" sz="1100" kern="1200"/>
            <a:t> Emotional and stress-related communication problems</a:t>
          </a:r>
          <a:endParaRPr lang="en-US" sz="1100" kern="1200"/>
        </a:p>
      </dsp:txBody>
      <dsp:txXfrm>
        <a:off x="1306396" y="213340"/>
        <a:ext cx="2447450" cy="1038312"/>
      </dsp:txXfrm>
    </dsp:sp>
    <dsp:sp modelId="{A3F74BCE-E0E2-4A60-BC44-567E0ADCDD07}">
      <dsp:nvSpPr>
        <dsp:cNvPr id="0" name=""/>
        <dsp:cNvSpPr/>
      </dsp:nvSpPr>
      <dsp:spPr>
        <a:xfrm>
          <a:off x="4180296" y="213340"/>
          <a:ext cx="1038312" cy="103831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F2431E-CD47-4DF3-8FFE-960EFF15D69B}">
      <dsp:nvSpPr>
        <dsp:cNvPr id="0" name=""/>
        <dsp:cNvSpPr/>
      </dsp:nvSpPr>
      <dsp:spPr>
        <a:xfrm>
          <a:off x="4398342" y="431385"/>
          <a:ext cx="602221" cy="60222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6AFE267-A0B3-4922-AA7E-2F76B667B8A3}">
      <dsp:nvSpPr>
        <dsp:cNvPr id="0" name=""/>
        <dsp:cNvSpPr/>
      </dsp:nvSpPr>
      <dsp:spPr>
        <a:xfrm>
          <a:off x="5441104" y="213340"/>
          <a:ext cx="2447450" cy="1038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Gary becomes frustrated and shouts “Idiots!” when he finds chicken left out overnight. His stress, fatigue, and anger create negative emotions that affect communication and worker morale.</a:t>
          </a:r>
          <a:endParaRPr lang="en-US" sz="1100" kern="1200"/>
        </a:p>
      </dsp:txBody>
      <dsp:txXfrm>
        <a:off x="5441104" y="213340"/>
        <a:ext cx="2447450" cy="1038312"/>
      </dsp:txXfrm>
    </dsp:sp>
    <dsp:sp modelId="{5BBB7DB3-40A9-4374-B9A6-1CCD4D2097C9}">
      <dsp:nvSpPr>
        <dsp:cNvPr id="0" name=""/>
        <dsp:cNvSpPr/>
      </dsp:nvSpPr>
      <dsp:spPr>
        <a:xfrm>
          <a:off x="8315004" y="213340"/>
          <a:ext cx="1038312" cy="103831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565AC1-9BB2-429A-AC4A-A1D740A0B744}">
      <dsp:nvSpPr>
        <dsp:cNvPr id="0" name=""/>
        <dsp:cNvSpPr/>
      </dsp:nvSpPr>
      <dsp:spPr>
        <a:xfrm>
          <a:off x="8533049" y="431385"/>
          <a:ext cx="602221" cy="60222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FC1796-50C1-4CAC-948C-15DA1DBA55D5}">
      <dsp:nvSpPr>
        <dsp:cNvPr id="0" name=""/>
        <dsp:cNvSpPr/>
      </dsp:nvSpPr>
      <dsp:spPr>
        <a:xfrm>
          <a:off x="9575811" y="213340"/>
          <a:ext cx="2447450" cy="1038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Emotional noise theory states that strong emotions interfere with how messages are sent and received.</a:t>
          </a:r>
          <a:endParaRPr lang="en-US" sz="1100" kern="1200">
            <a:latin typeface="Bierstadt"/>
          </a:endParaRPr>
        </a:p>
      </dsp:txBody>
      <dsp:txXfrm>
        <a:off x="9575811" y="213340"/>
        <a:ext cx="2447450" cy="1038312"/>
      </dsp:txXfrm>
    </dsp:sp>
    <dsp:sp modelId="{3954A9A6-0C75-4A62-8B8D-F1145B226901}">
      <dsp:nvSpPr>
        <dsp:cNvPr id="0" name=""/>
        <dsp:cNvSpPr/>
      </dsp:nvSpPr>
      <dsp:spPr>
        <a:xfrm>
          <a:off x="45588" y="2163887"/>
          <a:ext cx="1038312" cy="1038312"/>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F60972-A7E5-4ABC-9134-0189ABF59FD7}">
      <dsp:nvSpPr>
        <dsp:cNvPr id="0" name=""/>
        <dsp:cNvSpPr/>
      </dsp:nvSpPr>
      <dsp:spPr>
        <a:xfrm>
          <a:off x="263634" y="2381932"/>
          <a:ext cx="602221" cy="60222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B8EF91-AABA-43DA-9664-827069C99EA9}">
      <dsp:nvSpPr>
        <dsp:cNvPr id="0" name=""/>
        <dsp:cNvSpPr/>
      </dsp:nvSpPr>
      <dsp:spPr>
        <a:xfrm>
          <a:off x="1306396" y="2163887"/>
          <a:ext cx="2447450" cy="1038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latin typeface="Bierstadt"/>
            </a:rPr>
            <a:t> </a:t>
          </a:r>
          <a:r>
            <a:rPr lang="en-GB" sz="1100" kern="1200"/>
            <a:t>Workers may feel fear or disengagement, reducing their attention to instructions.</a:t>
          </a:r>
        </a:p>
      </dsp:txBody>
      <dsp:txXfrm>
        <a:off x="1306396" y="2163887"/>
        <a:ext cx="2447450" cy="1038312"/>
      </dsp:txXfrm>
    </dsp:sp>
    <dsp:sp modelId="{E4D3E669-E698-4AE8-974F-E28B29902E3E}">
      <dsp:nvSpPr>
        <dsp:cNvPr id="0" name=""/>
        <dsp:cNvSpPr/>
      </dsp:nvSpPr>
      <dsp:spPr>
        <a:xfrm>
          <a:off x="4180296" y="2163887"/>
          <a:ext cx="1038312" cy="1038312"/>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621698-DD98-4EBC-A202-E9DCC4295B22}">
      <dsp:nvSpPr>
        <dsp:cNvPr id="0" name=""/>
        <dsp:cNvSpPr/>
      </dsp:nvSpPr>
      <dsp:spPr>
        <a:xfrm>
          <a:off x="4398342" y="2381932"/>
          <a:ext cx="602221" cy="60222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6729A34-F97E-406A-8657-68848C1604FB}">
      <dsp:nvSpPr>
        <dsp:cNvPr id="0" name=""/>
        <dsp:cNvSpPr/>
      </dsp:nvSpPr>
      <dsp:spPr>
        <a:xfrm>
          <a:off x="5441104" y="2163887"/>
          <a:ext cx="2447450" cy="1038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a:t>Solutions:</a:t>
          </a:r>
          <a:br>
            <a:rPr lang="en-GB" sz="1100" b="1" kern="1200"/>
          </a:br>
          <a:r>
            <a:rPr lang="en-GB" sz="1100" b="1" kern="1200"/>
            <a:t> Gary should use calm, respectful communication </a:t>
          </a:r>
          <a:endParaRPr lang="en-GB" sz="1100" b="1" kern="1200">
            <a:latin typeface="Bierstadt"/>
          </a:endParaRPr>
        </a:p>
      </dsp:txBody>
      <dsp:txXfrm>
        <a:off x="5441104" y="2163887"/>
        <a:ext cx="2447450" cy="1038312"/>
      </dsp:txXfrm>
    </dsp:sp>
    <dsp:sp modelId="{F30D19D2-0BE4-4A73-B83C-908710D1A8F9}">
      <dsp:nvSpPr>
        <dsp:cNvPr id="0" name=""/>
        <dsp:cNvSpPr/>
      </dsp:nvSpPr>
      <dsp:spPr>
        <a:xfrm>
          <a:off x="8315004" y="2163887"/>
          <a:ext cx="1038312" cy="103831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CD0FF2-1EDE-4DA3-A109-36182B846CF8}">
      <dsp:nvSpPr>
        <dsp:cNvPr id="0" name=""/>
        <dsp:cNvSpPr/>
      </dsp:nvSpPr>
      <dsp:spPr>
        <a:xfrm>
          <a:off x="8533049" y="2381932"/>
          <a:ext cx="602221" cy="60222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B05BD5-FD84-40FC-B7D1-CF8763E97788}">
      <dsp:nvSpPr>
        <dsp:cNvPr id="0" name=""/>
        <dsp:cNvSpPr/>
      </dsp:nvSpPr>
      <dsp:spPr>
        <a:xfrm>
          <a:off x="9575811" y="2163887"/>
          <a:ext cx="2447450" cy="1038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a:t> supportive feedback. Managing workload stress</a:t>
          </a:r>
          <a:r>
            <a:rPr lang="en-GB" sz="1100" b="1" kern="1200">
              <a:latin typeface="Bierstadt"/>
            </a:rPr>
            <a:t> </a:t>
          </a:r>
          <a:endParaRPr lang="en-GB" sz="1100" b="0" kern="1200">
            <a:latin typeface="Bierstadt"/>
          </a:endParaRPr>
        </a:p>
      </dsp:txBody>
      <dsp:txXfrm>
        <a:off x="9575811" y="2163887"/>
        <a:ext cx="2447450" cy="1038312"/>
      </dsp:txXfrm>
    </dsp:sp>
    <dsp:sp modelId="{76596971-2A62-4CF9-B4CD-6AA723C7CDF3}">
      <dsp:nvSpPr>
        <dsp:cNvPr id="0" name=""/>
        <dsp:cNvSpPr/>
      </dsp:nvSpPr>
      <dsp:spPr>
        <a:xfrm>
          <a:off x="45588" y="4114434"/>
          <a:ext cx="1038312" cy="103831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32D728-401C-49FD-ACBE-0AC4420F43FC}">
      <dsp:nvSpPr>
        <dsp:cNvPr id="0" name=""/>
        <dsp:cNvSpPr/>
      </dsp:nvSpPr>
      <dsp:spPr>
        <a:xfrm>
          <a:off x="263634" y="4332479"/>
          <a:ext cx="602221" cy="60222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4CEC69-7A6C-472E-921C-5014DB2EB7BA}">
      <dsp:nvSpPr>
        <dsp:cNvPr id="0" name=""/>
        <dsp:cNvSpPr/>
      </dsp:nvSpPr>
      <dsp:spPr>
        <a:xfrm>
          <a:off x="1306396" y="4114434"/>
          <a:ext cx="2447450" cy="1038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a:latin typeface="Bierstadt"/>
            </a:rPr>
            <a:t> </a:t>
          </a:r>
          <a:r>
            <a:rPr lang="en-GB" sz="1100" b="1" kern="1200"/>
            <a:t>encouraging open communication would create a positive environment where workers feel comfortable asking questions.</a:t>
          </a:r>
          <a:endParaRPr lang="en-GB" sz="1100" kern="1200"/>
        </a:p>
      </dsp:txBody>
      <dsp:txXfrm>
        <a:off x="1306396" y="4114434"/>
        <a:ext cx="2447450" cy="1038312"/>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3/14/2026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5467951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3/14/2026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2101899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3/14/2026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650394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3/14/2026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2104784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3/14/2026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28172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3/14/2026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2961878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3/14/2026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0006783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3/14/2026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156610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3/14/2026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379435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3/14/2026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2812178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3/14/2026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740329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3/14/2026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657240264"/>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7E2F724-2FB3-4D1D-A730-739B8654C0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28ACF6AF-D29D-FABA-FE76-312EDB776789}"/>
              </a:ext>
            </a:extLst>
          </p:cNvPr>
          <p:cNvPicPr>
            <a:picLocks noChangeAspect="1"/>
          </p:cNvPicPr>
          <p:nvPr/>
        </p:nvPicPr>
        <p:blipFill>
          <a:blip r:embed="rId2">
            <a:alphaModFix amt="40000"/>
          </a:blip>
          <a:srcRect b="15730"/>
          <a:stretch>
            <a:fillRect/>
          </a:stretch>
        </p:blipFill>
        <p:spPr>
          <a:xfrm>
            <a:off x="-2" y="-2"/>
            <a:ext cx="12192001" cy="6858001"/>
          </a:xfrm>
          <a:prstGeom prst="rect">
            <a:avLst/>
          </a:prstGeom>
        </p:spPr>
      </p:pic>
      <p:sp>
        <p:nvSpPr>
          <p:cNvPr id="2" name="Title 1"/>
          <p:cNvSpPr>
            <a:spLocks noGrp="1"/>
          </p:cNvSpPr>
          <p:nvPr>
            <p:ph type="ctrTitle"/>
          </p:nvPr>
        </p:nvSpPr>
        <p:spPr>
          <a:xfrm>
            <a:off x="517870" y="978407"/>
            <a:ext cx="5021182" cy="3290107"/>
          </a:xfrm>
        </p:spPr>
        <p:txBody>
          <a:bodyPr anchor="t">
            <a:normAutofit/>
          </a:bodyPr>
          <a:lstStyle/>
          <a:p>
            <a:pPr>
              <a:lnSpc>
                <a:spcPct val="90000"/>
              </a:lnSpc>
            </a:pPr>
            <a:r>
              <a:rPr lang="en-GB" sz="4200">
                <a:solidFill>
                  <a:srgbClr val="FFFFFF"/>
                </a:solidFill>
              </a:rPr>
              <a:t>COMMUNICATION BARRIERS AT FLIGHT FOODS LTD</a:t>
            </a:r>
            <a:br>
              <a:rPr lang="en-GB" sz="4200">
                <a:solidFill>
                  <a:srgbClr val="FFFFFF"/>
                </a:solidFill>
              </a:rPr>
            </a:br>
            <a:r>
              <a:rPr lang="en-GB" sz="4200">
                <a:solidFill>
                  <a:srgbClr val="FFFFFF"/>
                </a:solidFill>
              </a:rPr>
              <a:t>GROUP PRESENTATION </a:t>
            </a:r>
          </a:p>
        </p:txBody>
      </p:sp>
      <p:sp>
        <p:nvSpPr>
          <p:cNvPr id="3" name="Subtitle 2"/>
          <p:cNvSpPr>
            <a:spLocks noGrp="1"/>
          </p:cNvSpPr>
          <p:nvPr>
            <p:ph type="subTitle" idx="1"/>
          </p:nvPr>
        </p:nvSpPr>
        <p:spPr>
          <a:xfrm>
            <a:off x="517870" y="4482450"/>
            <a:ext cx="5040785" cy="1724029"/>
          </a:xfrm>
        </p:spPr>
        <p:txBody>
          <a:bodyPr anchor="t">
            <a:normAutofit fontScale="92500"/>
          </a:bodyPr>
          <a:lstStyle/>
          <a:p>
            <a:r>
              <a:rPr lang="en-GB" sz="2400">
                <a:solidFill>
                  <a:srgbClr val="FFFFFF"/>
                </a:solidFill>
              </a:rPr>
              <a:t>MODULES    EFFCETIVE TEAMWORKING AND COMMUNICATION MODULE  (LCLM4003)</a:t>
            </a:r>
          </a:p>
          <a:p>
            <a:r>
              <a:rPr lang="en-GB" sz="2400">
                <a:solidFill>
                  <a:srgbClr val="FFFFFF"/>
                </a:solidFill>
              </a:rPr>
              <a:t>TUTOR (  FATIMA HASHMI)</a:t>
            </a:r>
            <a:endParaRPr lang="en-GB" sz="2400" dirty="0">
              <a:solidFill>
                <a:srgbClr val="FFFFFF"/>
              </a:solidFill>
            </a:endParaRPr>
          </a:p>
          <a:p>
            <a:endParaRPr lang="en-GB" sz="2400" dirty="0">
              <a:solidFill>
                <a:srgbClr val="FFFFFF"/>
              </a:solidFill>
            </a:endParaRPr>
          </a:p>
        </p:txBody>
      </p:sp>
      <p:sp>
        <p:nvSpPr>
          <p:cNvPr id="18" name="Rectangle 17">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2">
            <a:lumMod val="50000"/>
            <a:lumOff val="50000"/>
          </a:schemeClr>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C886630-525C-F1D6-C1E8-F43617DDC9AF}"/>
              </a:ext>
            </a:extLst>
          </p:cNvPr>
          <p:cNvSpPr>
            <a:spLocks noGrp="1"/>
          </p:cNvSpPr>
          <p:nvPr>
            <p:ph type="title"/>
          </p:nvPr>
        </p:nvSpPr>
        <p:spPr>
          <a:xfrm>
            <a:off x="521208" y="978408"/>
            <a:ext cx="11155680" cy="726024"/>
          </a:xfrm>
        </p:spPr>
        <p:txBody>
          <a:bodyPr>
            <a:normAutofit fontScale="90000"/>
          </a:bodyPr>
          <a:lstStyle/>
          <a:p>
            <a:r>
              <a:rPr lang="en-GB"/>
              <a:t>GROUP PRESENTATION </a:t>
            </a:r>
          </a:p>
        </p:txBody>
      </p:sp>
      <p:sp>
        <p:nvSpPr>
          <p:cNvPr id="19" name="Rectangle 18">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6">
            <a:extLst>
              <a:ext uri="{FF2B5EF4-FFF2-40B4-BE49-F238E27FC236}">
                <a16:creationId xmlns:a16="http://schemas.microsoft.com/office/drawing/2014/main" id="{2C4DF590-489C-6536-8EBC-5C7EB72C97AD}"/>
              </a:ext>
            </a:extLst>
          </p:cNvPr>
          <p:cNvGraphicFramePr>
            <a:graphicFrameLocks noGrp="1"/>
          </p:cNvGraphicFramePr>
          <p:nvPr>
            <p:ph idx="1"/>
            <p:extLst>
              <p:ext uri="{D42A27DB-BD31-4B8C-83A1-F6EECF244321}">
                <p14:modId xmlns:p14="http://schemas.microsoft.com/office/powerpoint/2010/main" val="1200863425"/>
              </p:ext>
            </p:extLst>
          </p:nvPr>
        </p:nvGraphicFramePr>
        <p:xfrm>
          <a:off x="1379524" y="2578100"/>
          <a:ext cx="9439303" cy="3767142"/>
        </p:xfrm>
        <a:graphic>
          <a:graphicData uri="http://schemas.openxmlformats.org/drawingml/2006/table">
            <a:tbl>
              <a:tblPr firstRow="1" bandRow="1">
                <a:tableStyleId>{5C22544A-7EE6-4342-B048-85BDC9FD1C3A}</a:tableStyleId>
              </a:tblPr>
              <a:tblGrid>
                <a:gridCol w="5467206">
                  <a:extLst>
                    <a:ext uri="{9D8B030D-6E8A-4147-A177-3AD203B41FA5}">
                      <a16:colId xmlns:a16="http://schemas.microsoft.com/office/drawing/2014/main" val="2937767052"/>
                    </a:ext>
                  </a:extLst>
                </a:gridCol>
                <a:gridCol w="3972097">
                  <a:extLst>
                    <a:ext uri="{9D8B030D-6E8A-4147-A177-3AD203B41FA5}">
                      <a16:colId xmlns:a16="http://schemas.microsoft.com/office/drawing/2014/main" val="1960785354"/>
                    </a:ext>
                  </a:extLst>
                </a:gridCol>
              </a:tblGrid>
              <a:tr h="627857">
                <a:tc>
                  <a:txBody>
                    <a:bodyPr/>
                    <a:lstStyle/>
                    <a:p>
                      <a:r>
                        <a:rPr lang="en-GB" sz="2800"/>
                        <a:t>STUDENT NAMES </a:t>
                      </a:r>
                    </a:p>
                  </a:txBody>
                  <a:tcPr marL="142695" marR="142695" marT="71347" marB="71347"/>
                </a:tc>
                <a:tc>
                  <a:txBody>
                    <a:bodyPr/>
                    <a:lstStyle/>
                    <a:p>
                      <a:r>
                        <a:rPr lang="en-GB" sz="2800"/>
                        <a:t>STUDENT ID</a:t>
                      </a:r>
                    </a:p>
                  </a:txBody>
                  <a:tcPr marL="142695" marR="142695" marT="71347" marB="71347"/>
                </a:tc>
                <a:extLst>
                  <a:ext uri="{0D108BD9-81ED-4DB2-BD59-A6C34878D82A}">
                    <a16:rowId xmlns:a16="http://schemas.microsoft.com/office/drawing/2014/main" val="4072334777"/>
                  </a:ext>
                </a:extLst>
              </a:tr>
              <a:tr h="627857">
                <a:tc>
                  <a:txBody>
                    <a:bodyPr/>
                    <a:lstStyle/>
                    <a:p>
                      <a:r>
                        <a:rPr lang="en-GB" sz="2800"/>
                        <a:t>THERESA  SADIQ</a:t>
                      </a:r>
                    </a:p>
                  </a:txBody>
                  <a:tcPr marL="142695" marR="142695" marT="71347" marB="71347"/>
                </a:tc>
                <a:tc>
                  <a:txBody>
                    <a:bodyPr/>
                    <a:lstStyle/>
                    <a:p>
                      <a:r>
                        <a:rPr lang="en-GB" sz="2800"/>
                        <a:t>2510310</a:t>
                      </a:r>
                    </a:p>
                  </a:txBody>
                  <a:tcPr marL="142695" marR="142695" marT="71347" marB="71347"/>
                </a:tc>
                <a:extLst>
                  <a:ext uri="{0D108BD9-81ED-4DB2-BD59-A6C34878D82A}">
                    <a16:rowId xmlns:a16="http://schemas.microsoft.com/office/drawing/2014/main" val="709436423"/>
                  </a:ext>
                </a:extLst>
              </a:tr>
              <a:tr h="627857">
                <a:tc>
                  <a:txBody>
                    <a:bodyPr/>
                    <a:lstStyle/>
                    <a:p>
                      <a:r>
                        <a:rPr lang="en-GB" sz="2800"/>
                        <a:t>DYLAN RICHARD JAMES</a:t>
                      </a:r>
                      <a:endParaRPr lang="en-GB" sz="2800" dirty="0"/>
                    </a:p>
                  </a:txBody>
                  <a:tcPr marL="142695" marR="142695" marT="71347" marB="71347"/>
                </a:tc>
                <a:tc>
                  <a:txBody>
                    <a:bodyPr/>
                    <a:lstStyle/>
                    <a:p>
                      <a:r>
                        <a:rPr lang="en-GB" sz="2800"/>
                        <a:t>2507258</a:t>
                      </a:r>
                    </a:p>
                  </a:txBody>
                  <a:tcPr marL="142695" marR="142695" marT="71347" marB="71347"/>
                </a:tc>
                <a:extLst>
                  <a:ext uri="{0D108BD9-81ED-4DB2-BD59-A6C34878D82A}">
                    <a16:rowId xmlns:a16="http://schemas.microsoft.com/office/drawing/2014/main" val="2244331303"/>
                  </a:ext>
                </a:extLst>
              </a:tr>
              <a:tr h="627857">
                <a:tc>
                  <a:txBody>
                    <a:bodyPr/>
                    <a:lstStyle/>
                    <a:p>
                      <a:r>
                        <a:rPr lang="en-GB" sz="2800"/>
                        <a:t>FAIZ AHMED</a:t>
                      </a:r>
                    </a:p>
                  </a:txBody>
                  <a:tcPr marL="142695" marR="142695" marT="71347" marB="71347"/>
                </a:tc>
                <a:tc>
                  <a:txBody>
                    <a:bodyPr/>
                    <a:lstStyle/>
                    <a:p>
                      <a:r>
                        <a:rPr lang="en-GB" sz="2800"/>
                        <a:t>2505745</a:t>
                      </a:r>
                    </a:p>
                  </a:txBody>
                  <a:tcPr marL="142695" marR="142695" marT="71347" marB="71347"/>
                </a:tc>
                <a:extLst>
                  <a:ext uri="{0D108BD9-81ED-4DB2-BD59-A6C34878D82A}">
                    <a16:rowId xmlns:a16="http://schemas.microsoft.com/office/drawing/2014/main" val="725617729"/>
                  </a:ext>
                </a:extLst>
              </a:tr>
              <a:tr h="627857">
                <a:tc>
                  <a:txBody>
                    <a:bodyPr/>
                    <a:lstStyle/>
                    <a:p>
                      <a:r>
                        <a:rPr lang="en-GB" sz="2800"/>
                        <a:t>JOYCE KUMI</a:t>
                      </a:r>
                    </a:p>
                  </a:txBody>
                  <a:tcPr marL="142695" marR="142695" marT="71347" marB="71347"/>
                </a:tc>
                <a:tc>
                  <a:txBody>
                    <a:bodyPr/>
                    <a:lstStyle/>
                    <a:p>
                      <a:r>
                        <a:rPr lang="en-GB" sz="2800"/>
                        <a:t>2515780</a:t>
                      </a:r>
                    </a:p>
                  </a:txBody>
                  <a:tcPr marL="142695" marR="142695" marT="71347" marB="71347"/>
                </a:tc>
                <a:extLst>
                  <a:ext uri="{0D108BD9-81ED-4DB2-BD59-A6C34878D82A}">
                    <a16:rowId xmlns:a16="http://schemas.microsoft.com/office/drawing/2014/main" val="1583846902"/>
                  </a:ext>
                </a:extLst>
              </a:tr>
              <a:tr h="627857">
                <a:tc>
                  <a:txBody>
                    <a:bodyPr/>
                    <a:lstStyle/>
                    <a:p>
                      <a:r>
                        <a:rPr lang="en-GB" sz="2800"/>
                        <a:t>NATELIE MORRISON</a:t>
                      </a:r>
                    </a:p>
                  </a:txBody>
                  <a:tcPr marL="142695" marR="142695" marT="71347" marB="71347"/>
                </a:tc>
                <a:tc>
                  <a:txBody>
                    <a:bodyPr/>
                    <a:lstStyle/>
                    <a:p>
                      <a:r>
                        <a:rPr lang="en-GB" sz="2800"/>
                        <a:t>2513754</a:t>
                      </a:r>
                    </a:p>
                  </a:txBody>
                  <a:tcPr marL="142695" marR="142695" marT="71347" marB="71347"/>
                </a:tc>
                <a:extLst>
                  <a:ext uri="{0D108BD9-81ED-4DB2-BD59-A6C34878D82A}">
                    <a16:rowId xmlns:a16="http://schemas.microsoft.com/office/drawing/2014/main" val="981821288"/>
                  </a:ext>
                </a:extLst>
              </a:tr>
            </a:tbl>
          </a:graphicData>
        </a:graphic>
      </p:graphicFrame>
    </p:spTree>
    <p:extLst>
      <p:ext uri="{BB962C8B-B14F-4D97-AF65-F5344CB8AC3E}">
        <p14:creationId xmlns:p14="http://schemas.microsoft.com/office/powerpoint/2010/main" val="926873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90E84D4-A5B4-36FF-3C2D-BE5E93EBFCD3}"/>
              </a:ext>
            </a:extLst>
          </p:cNvPr>
          <p:cNvSpPr>
            <a:spLocks noGrp="1"/>
          </p:cNvSpPr>
          <p:nvPr>
            <p:ph type="title"/>
          </p:nvPr>
        </p:nvSpPr>
        <p:spPr>
          <a:xfrm>
            <a:off x="521208" y="978408"/>
            <a:ext cx="11155680" cy="1463040"/>
          </a:xfrm>
        </p:spPr>
        <p:txBody>
          <a:bodyPr>
            <a:normAutofit/>
          </a:bodyPr>
          <a:lstStyle/>
          <a:p>
            <a:r>
              <a:rPr lang="en-GB"/>
              <a:t>OVERVIEW </a:t>
            </a:r>
          </a:p>
        </p:txBody>
      </p:sp>
      <p:sp>
        <p:nvSpPr>
          <p:cNvPr id="30" name="Rectangle 29">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3" name="Content Placeholder 2">
            <a:extLst>
              <a:ext uri="{FF2B5EF4-FFF2-40B4-BE49-F238E27FC236}">
                <a16:creationId xmlns:a16="http://schemas.microsoft.com/office/drawing/2014/main" id="{2BC87E65-FDA7-EACE-C12A-DB8427EE50A7}"/>
              </a:ext>
            </a:extLst>
          </p:cNvPr>
          <p:cNvGraphicFramePr>
            <a:graphicFrameLocks noGrp="1"/>
          </p:cNvGraphicFramePr>
          <p:nvPr>
            <p:ph idx="1"/>
            <p:extLst>
              <p:ext uri="{D42A27DB-BD31-4B8C-83A1-F6EECF244321}">
                <p14:modId xmlns:p14="http://schemas.microsoft.com/office/powerpoint/2010/main" val="2483289509"/>
              </p:ext>
            </p:extLst>
          </p:nvPr>
        </p:nvGraphicFramePr>
        <p:xfrm>
          <a:off x="520700" y="2578100"/>
          <a:ext cx="11156950" cy="3767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754846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4E17AA97-89A7-45C1-B813-BFF6C23D7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3AB114C-3E62-F3DE-9615-3D8AF6180D29}"/>
              </a:ext>
            </a:extLst>
          </p:cNvPr>
          <p:cNvSpPr>
            <a:spLocks noGrp="1"/>
          </p:cNvSpPr>
          <p:nvPr>
            <p:ph type="title"/>
          </p:nvPr>
        </p:nvSpPr>
        <p:spPr>
          <a:xfrm>
            <a:off x="521208" y="978408"/>
            <a:ext cx="6013819" cy="604540"/>
          </a:xfrm>
        </p:spPr>
        <p:txBody>
          <a:bodyPr>
            <a:normAutofit fontScale="90000"/>
          </a:bodyPr>
          <a:lstStyle/>
          <a:p>
            <a:r>
              <a:rPr lang="en-GB" b="0" dirty="0"/>
              <a:t>Flight </a:t>
            </a:r>
            <a:r>
              <a:rPr lang="en-GB" b="0"/>
              <a:t>Food Background</a:t>
            </a:r>
            <a:r>
              <a:rPr lang="en-GB" b="0" dirty="0"/>
              <a:t> </a:t>
            </a:r>
          </a:p>
        </p:txBody>
      </p:sp>
      <p:sp>
        <p:nvSpPr>
          <p:cNvPr id="31" name="Rectangle 30">
            <a:extLst>
              <a:ext uri="{FF2B5EF4-FFF2-40B4-BE49-F238E27FC236}">
                <a16:creationId xmlns:a16="http://schemas.microsoft.com/office/drawing/2014/main" id="{A91E908F-EF1E-2FDB-BE4D-3F4C56B2F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F7A2980E-8F82-6B7D-A838-277407403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11155680"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5" name="Content Placeholder 2">
            <a:extLst>
              <a:ext uri="{FF2B5EF4-FFF2-40B4-BE49-F238E27FC236}">
                <a16:creationId xmlns:a16="http://schemas.microsoft.com/office/drawing/2014/main" id="{699B595C-723E-E8E8-8DE1-1707A823F318}"/>
              </a:ext>
            </a:extLst>
          </p:cNvPr>
          <p:cNvGraphicFramePr>
            <a:graphicFrameLocks noGrp="1"/>
          </p:cNvGraphicFramePr>
          <p:nvPr>
            <p:ph idx="1"/>
            <p:extLst>
              <p:ext uri="{D42A27DB-BD31-4B8C-83A1-F6EECF244321}">
                <p14:modId xmlns:p14="http://schemas.microsoft.com/office/powerpoint/2010/main" val="3621865786"/>
              </p:ext>
            </p:extLst>
          </p:nvPr>
        </p:nvGraphicFramePr>
        <p:xfrm>
          <a:off x="787593" y="1282615"/>
          <a:ext cx="10325611" cy="54283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787379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5D5CAEF-636C-4BC1-30F3-DCD813ED0FA7}"/>
              </a:ext>
            </a:extLst>
          </p:cNvPr>
          <p:cNvSpPr>
            <a:spLocks noGrp="1"/>
          </p:cNvSpPr>
          <p:nvPr>
            <p:ph type="title"/>
          </p:nvPr>
        </p:nvSpPr>
        <p:spPr>
          <a:xfrm>
            <a:off x="170446" y="615551"/>
            <a:ext cx="4032504" cy="498421"/>
          </a:xfrm>
        </p:spPr>
        <p:txBody>
          <a:bodyPr>
            <a:normAutofit/>
          </a:bodyPr>
          <a:lstStyle/>
          <a:p>
            <a:pPr>
              <a:lnSpc>
                <a:spcPct val="90000"/>
              </a:lnSpc>
            </a:pPr>
            <a:r>
              <a:rPr lang="en-GB" sz="2600" b="0">
                <a:ea typeface="+mj-lt"/>
                <a:cs typeface="+mj-lt"/>
              </a:rPr>
              <a:t>Environmental Barrier </a:t>
            </a:r>
            <a:endParaRPr lang="en-GB" sz="2600" b="0"/>
          </a:p>
        </p:txBody>
      </p:sp>
      <p:graphicFrame>
        <p:nvGraphicFramePr>
          <p:cNvPr id="5" name="Content Placeholder 2">
            <a:extLst>
              <a:ext uri="{FF2B5EF4-FFF2-40B4-BE49-F238E27FC236}">
                <a16:creationId xmlns:a16="http://schemas.microsoft.com/office/drawing/2014/main" id="{126C0978-5502-BB13-8FA3-100FA22B749A}"/>
              </a:ext>
            </a:extLst>
          </p:cNvPr>
          <p:cNvGraphicFramePr>
            <a:graphicFrameLocks noGrp="1"/>
          </p:cNvGraphicFramePr>
          <p:nvPr>
            <p:ph idx="1"/>
            <p:extLst>
              <p:ext uri="{D42A27DB-BD31-4B8C-83A1-F6EECF244321}">
                <p14:modId xmlns:p14="http://schemas.microsoft.com/office/powerpoint/2010/main" val="2373787213"/>
              </p:ext>
            </p:extLst>
          </p:nvPr>
        </p:nvGraphicFramePr>
        <p:xfrm>
          <a:off x="480899" y="1101112"/>
          <a:ext cx="11560589" cy="57516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110303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0DBBA-C7DB-5A13-22AA-12D26BBD990C}"/>
              </a:ext>
            </a:extLst>
          </p:cNvPr>
          <p:cNvSpPr>
            <a:spLocks noGrp="1"/>
          </p:cNvSpPr>
          <p:nvPr>
            <p:ph type="title"/>
          </p:nvPr>
        </p:nvSpPr>
        <p:spPr/>
        <p:txBody>
          <a:bodyPr/>
          <a:lstStyle/>
          <a:p>
            <a:r>
              <a:rPr lang="en-GB" dirty="0"/>
              <a:t>Language </a:t>
            </a:r>
            <a:r>
              <a:rPr lang="en-GB"/>
              <a:t>Barrier</a:t>
            </a:r>
            <a:endParaRPr lang="en-GB" dirty="0"/>
          </a:p>
        </p:txBody>
      </p:sp>
      <p:sp>
        <p:nvSpPr>
          <p:cNvPr id="976" name="Content Placeholder 975">
            <a:extLst>
              <a:ext uri="{FF2B5EF4-FFF2-40B4-BE49-F238E27FC236}">
                <a16:creationId xmlns:a16="http://schemas.microsoft.com/office/drawing/2014/main" id="{DBC4C186-D4BB-6C91-522B-7BCF029782C0}"/>
              </a:ext>
            </a:extLst>
          </p:cNvPr>
          <p:cNvSpPr>
            <a:spLocks noGrp="1"/>
          </p:cNvSpPr>
          <p:nvPr>
            <p:ph idx="1"/>
          </p:nvPr>
        </p:nvSpPr>
        <p:spPr>
          <a:xfrm>
            <a:off x="521208" y="1759099"/>
            <a:ext cx="11155680" cy="4586837"/>
          </a:xfrm>
        </p:spPr>
        <p:txBody>
          <a:bodyPr vert="horz" lIns="91440" tIns="45720" rIns="91440" bIns="45720" rtlCol="0" anchor="t">
            <a:normAutofit/>
          </a:bodyPr>
          <a:lstStyle/>
          <a:p>
            <a:r>
              <a:rPr lang="en-GB">
                <a:ea typeface="+mn-lt"/>
                <a:cs typeface="+mn-lt"/>
              </a:rPr>
              <a:t>Gary explains that most workers speak their own language with only a few English words.  </a:t>
            </a:r>
          </a:p>
          <a:p>
            <a:r>
              <a:rPr lang="en-GB">
                <a:ea typeface="+mn-lt"/>
                <a:cs typeface="+mn-lt"/>
              </a:rPr>
              <a:t>Creates misunderstanding of hygiene rules and food preparation procedures, contributing to errors like undercooked food and contamination.</a:t>
            </a:r>
            <a:endParaRPr lang="en-GB"/>
          </a:p>
          <a:p>
            <a:r>
              <a:rPr lang="en-GB" dirty="0">
                <a:ea typeface="+mn-lt"/>
                <a:cs typeface="+mn-lt"/>
              </a:rPr>
              <a:t> Communication effectiveness depends on the sender’s and receiver’s language skills and </a:t>
            </a:r>
            <a:r>
              <a:rPr lang="en-GB">
                <a:ea typeface="+mn-lt"/>
                <a:cs typeface="+mn-lt"/>
              </a:rPr>
              <a:t>knowledge(Berlo,1960)</a:t>
            </a:r>
            <a:endParaRPr lang="en-GB" dirty="0">
              <a:ea typeface="+mn-lt"/>
              <a:cs typeface="+mn-lt"/>
            </a:endParaRPr>
          </a:p>
          <a:p>
            <a:r>
              <a:rPr lang="en-GB" dirty="0">
                <a:ea typeface="+mn-lt"/>
                <a:cs typeface="+mn-lt"/>
              </a:rPr>
              <a:t>Gary and the workers do not share the same level of language proficiency, so messages are not decoded correctly. </a:t>
            </a:r>
            <a:endParaRPr lang="en-GB"/>
          </a:p>
          <a:p>
            <a:r>
              <a:rPr lang="en-GB" b="1">
                <a:ea typeface="+mn-lt"/>
                <a:cs typeface="+mn-lt"/>
              </a:rPr>
              <a:t>Solutions:</a:t>
            </a:r>
            <a:br>
              <a:rPr lang="en-GB" b="1" dirty="0">
                <a:ea typeface="+mn-lt"/>
                <a:cs typeface="+mn-lt"/>
              </a:rPr>
            </a:br>
            <a:r>
              <a:rPr lang="en-GB" b="1">
                <a:ea typeface="+mn-lt"/>
                <a:cs typeface="+mn-lt"/>
              </a:rPr>
              <a:t> Gary could provide multilingual training materials, pictorial instructions, and demonstrations. Hiring bilingual supervisors or offering basic workplace English training would improve understanding and reduce mistakes.</a:t>
            </a:r>
            <a:endParaRPr lang="en-GB"/>
          </a:p>
          <a:p>
            <a:endParaRPr lang="en-GB" dirty="0"/>
          </a:p>
        </p:txBody>
      </p:sp>
    </p:spTree>
    <p:extLst>
      <p:ext uri="{BB962C8B-B14F-4D97-AF65-F5344CB8AC3E}">
        <p14:creationId xmlns:p14="http://schemas.microsoft.com/office/powerpoint/2010/main" val="34799031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ACBC4-2B35-1CBF-1151-9D01F8168D15}"/>
              </a:ext>
            </a:extLst>
          </p:cNvPr>
          <p:cNvSpPr>
            <a:spLocks noGrp="1"/>
          </p:cNvSpPr>
          <p:nvPr>
            <p:ph type="title" idx="4294967295"/>
          </p:nvPr>
        </p:nvSpPr>
        <p:spPr>
          <a:xfrm>
            <a:off x="1035050" y="977900"/>
            <a:ext cx="11156950" cy="1463675"/>
          </a:xfrm>
        </p:spPr>
        <p:txBody>
          <a:bodyPr>
            <a:normAutofit/>
          </a:bodyPr>
          <a:lstStyle/>
          <a:p>
            <a:r>
              <a:rPr lang="en-GB" b="0">
                <a:ea typeface="+mj-lt"/>
                <a:cs typeface="+mj-lt"/>
              </a:rPr>
              <a:t>Generational Barrier</a:t>
            </a:r>
            <a:endParaRPr lang="en-US"/>
          </a:p>
        </p:txBody>
      </p:sp>
      <p:graphicFrame>
        <p:nvGraphicFramePr>
          <p:cNvPr id="17" name="Content Placeholder 2">
            <a:extLst>
              <a:ext uri="{FF2B5EF4-FFF2-40B4-BE49-F238E27FC236}">
                <a16:creationId xmlns:a16="http://schemas.microsoft.com/office/drawing/2014/main" id="{B8198EF1-7534-6FFA-E07D-B87DD2F88978}"/>
              </a:ext>
            </a:extLst>
          </p:cNvPr>
          <p:cNvGraphicFramePr>
            <a:graphicFrameLocks noGrp="1"/>
          </p:cNvGraphicFramePr>
          <p:nvPr>
            <p:ph idx="4294967295"/>
            <p:extLst>
              <p:ext uri="{D42A27DB-BD31-4B8C-83A1-F6EECF244321}">
                <p14:modId xmlns:p14="http://schemas.microsoft.com/office/powerpoint/2010/main" val="1200985931"/>
              </p:ext>
            </p:extLst>
          </p:nvPr>
        </p:nvGraphicFramePr>
        <p:xfrm>
          <a:off x="1035050" y="1716088"/>
          <a:ext cx="11156950" cy="46291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219482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0F26529-6406-54A7-68C2-2C03EF47B2BE}"/>
              </a:ext>
            </a:extLst>
          </p:cNvPr>
          <p:cNvSpPr>
            <a:spLocks noGrp="1"/>
          </p:cNvSpPr>
          <p:nvPr>
            <p:ph type="title"/>
          </p:nvPr>
        </p:nvSpPr>
        <p:spPr>
          <a:xfrm>
            <a:off x="521208" y="978408"/>
            <a:ext cx="11155680" cy="1463040"/>
          </a:xfrm>
        </p:spPr>
        <p:txBody>
          <a:bodyPr>
            <a:normAutofit/>
          </a:bodyPr>
          <a:lstStyle/>
          <a:p>
            <a:r>
              <a:rPr lang="en-GB" b="0">
                <a:ea typeface="+mj-lt"/>
                <a:cs typeface="+mj-lt"/>
              </a:rPr>
              <a:t>Cultural Barrier</a:t>
            </a:r>
            <a:endParaRPr lang="en-US"/>
          </a:p>
        </p:txBody>
      </p:sp>
      <p:sp>
        <p:nvSpPr>
          <p:cNvPr id="18" name="Rectangle 17">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0BD9267-D22A-ECC2-2492-37758BFFFDAE}"/>
              </a:ext>
            </a:extLst>
          </p:cNvPr>
          <p:cNvGraphicFramePr>
            <a:graphicFrameLocks noGrp="1"/>
          </p:cNvGraphicFramePr>
          <p:nvPr>
            <p:ph idx="1"/>
            <p:extLst>
              <p:ext uri="{D42A27DB-BD31-4B8C-83A1-F6EECF244321}">
                <p14:modId xmlns:p14="http://schemas.microsoft.com/office/powerpoint/2010/main" val="3053308228"/>
              </p:ext>
            </p:extLst>
          </p:nvPr>
        </p:nvGraphicFramePr>
        <p:xfrm>
          <a:off x="320831" y="1716166"/>
          <a:ext cx="11719081" cy="46040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428212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BAB0E9B-33EF-E4A1-1FCA-E72756127A95}"/>
              </a:ext>
            </a:extLst>
          </p:cNvPr>
          <p:cNvSpPr>
            <a:spLocks noGrp="1"/>
          </p:cNvSpPr>
          <p:nvPr>
            <p:ph type="title"/>
          </p:nvPr>
        </p:nvSpPr>
        <p:spPr>
          <a:xfrm>
            <a:off x="521208" y="653622"/>
            <a:ext cx="11155680" cy="551138"/>
          </a:xfrm>
        </p:spPr>
        <p:txBody>
          <a:bodyPr>
            <a:normAutofit fontScale="90000"/>
          </a:bodyPr>
          <a:lstStyle/>
          <a:p>
            <a:r>
              <a:rPr lang="en-GB" b="0">
                <a:ea typeface="+mj-lt"/>
                <a:cs typeface="+mj-lt"/>
              </a:rPr>
              <a:t>Emotional Barrier</a:t>
            </a:r>
            <a:endParaRPr lang="en-US"/>
          </a:p>
          <a:p>
            <a:endParaRPr lang="en-GB"/>
          </a:p>
        </p:txBody>
      </p:sp>
      <p:sp>
        <p:nvSpPr>
          <p:cNvPr id="77" name="Rectangle 76">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5" name="Content Placeholder 2">
            <a:extLst>
              <a:ext uri="{FF2B5EF4-FFF2-40B4-BE49-F238E27FC236}">
                <a16:creationId xmlns:a16="http://schemas.microsoft.com/office/drawing/2014/main" id="{DF3FB102-0763-0B5B-722A-F625317B5D90}"/>
              </a:ext>
            </a:extLst>
          </p:cNvPr>
          <p:cNvGraphicFramePr>
            <a:graphicFrameLocks noGrp="1"/>
          </p:cNvGraphicFramePr>
          <p:nvPr>
            <p:ph idx="1"/>
            <p:extLst>
              <p:ext uri="{D42A27DB-BD31-4B8C-83A1-F6EECF244321}">
                <p14:modId xmlns:p14="http://schemas.microsoft.com/office/powerpoint/2010/main" val="1198025926"/>
              </p:ext>
            </p:extLst>
          </p:nvPr>
        </p:nvGraphicFramePr>
        <p:xfrm>
          <a:off x="-3955" y="1179018"/>
          <a:ext cx="12068851" cy="53660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729178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EE42DCE-4A4F-44C4-84E5-261B3BEEF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566D55E-52D3-1C9D-8321-7406F21F6D82}"/>
              </a:ext>
            </a:extLst>
          </p:cNvPr>
          <p:cNvSpPr>
            <a:spLocks noGrp="1"/>
          </p:cNvSpPr>
          <p:nvPr>
            <p:ph type="title"/>
          </p:nvPr>
        </p:nvSpPr>
        <p:spPr>
          <a:xfrm>
            <a:off x="521208" y="978408"/>
            <a:ext cx="6281928" cy="1463040"/>
          </a:xfrm>
        </p:spPr>
        <p:txBody>
          <a:bodyPr>
            <a:normAutofit/>
          </a:bodyPr>
          <a:lstStyle/>
          <a:p>
            <a:r>
              <a:rPr lang="en-GB"/>
              <a:t>IN CONCLUSION </a:t>
            </a:r>
          </a:p>
        </p:txBody>
      </p:sp>
      <p:sp>
        <p:nvSpPr>
          <p:cNvPr id="27" name="Rectangle 26">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628192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B93D6BD-AFEC-DA8C-5432-02CD5132769B}"/>
              </a:ext>
            </a:extLst>
          </p:cNvPr>
          <p:cNvSpPr>
            <a:spLocks noGrp="1"/>
          </p:cNvSpPr>
          <p:nvPr>
            <p:ph idx="1"/>
          </p:nvPr>
        </p:nvSpPr>
        <p:spPr>
          <a:xfrm>
            <a:off x="521208" y="1707751"/>
            <a:ext cx="7164880" cy="4638185"/>
          </a:xfrm>
        </p:spPr>
        <p:txBody>
          <a:bodyPr vert="horz" lIns="91440" tIns="45720" rIns="91440" bIns="45720" rtlCol="0" anchor="t">
            <a:normAutofit/>
          </a:bodyPr>
          <a:lstStyle/>
          <a:p>
            <a:pPr marL="0" indent="0">
              <a:buNone/>
            </a:pPr>
            <a:r>
              <a:rPr lang="en-GB"/>
              <a:t>communication failures at Flight Foods result from</a:t>
            </a:r>
            <a:endParaRPr lang="en-US"/>
          </a:p>
          <a:p>
            <a:pPr marL="0" indent="0">
              <a:buNone/>
            </a:pPr>
            <a:r>
              <a:rPr lang="en-GB"/>
              <a:t> multiple barriers—</a:t>
            </a:r>
            <a:endParaRPr lang="en-US"/>
          </a:p>
          <a:p>
            <a:r>
              <a:rPr lang="en-GB"/>
              <a:t>environmental </a:t>
            </a:r>
            <a:endParaRPr lang="en-US"/>
          </a:p>
          <a:p>
            <a:r>
              <a:rPr lang="en-GB"/>
              <a:t> language, generational, cultural, and emotional.</a:t>
            </a:r>
            <a:endParaRPr lang="en-US"/>
          </a:p>
          <a:p>
            <a:r>
              <a:rPr lang="en-GB" dirty="0"/>
              <a:t> By applying communication theory </a:t>
            </a:r>
            <a:endParaRPr lang="en-US" dirty="0"/>
          </a:p>
          <a:p>
            <a:r>
              <a:rPr lang="en-GB"/>
              <a:t> improving training, </a:t>
            </a:r>
            <a:endParaRPr lang="en-US"/>
          </a:p>
          <a:p>
            <a:r>
              <a:rPr lang="en-GB"/>
              <a:t>clarity, and workplace culture,</a:t>
            </a:r>
            <a:endParaRPr lang="en-US"/>
          </a:p>
          <a:p>
            <a:r>
              <a:rPr lang="en-GB"/>
              <a:t> Gary can </a:t>
            </a:r>
            <a:r>
              <a:rPr lang="en-GB" dirty="0"/>
              <a:t>significantly improve food safety and organisational performance.</a:t>
            </a:r>
            <a:endParaRPr lang="en-US"/>
          </a:p>
        </p:txBody>
      </p:sp>
      <p:pic>
        <p:nvPicPr>
          <p:cNvPr id="7" name="Graphic 6" descr="Subtitles">
            <a:extLst>
              <a:ext uri="{FF2B5EF4-FFF2-40B4-BE49-F238E27FC236}">
                <a16:creationId xmlns:a16="http://schemas.microsoft.com/office/drawing/2014/main" id="{B61748D5-8D3A-C92C-9AD5-64027359E12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317668" y="1994644"/>
            <a:ext cx="4356461" cy="4356461"/>
          </a:xfrm>
          <a:prstGeom prst="rect">
            <a:avLst/>
          </a:prstGeom>
        </p:spPr>
      </p:pic>
    </p:spTree>
    <p:extLst>
      <p:ext uri="{BB962C8B-B14F-4D97-AF65-F5344CB8AC3E}">
        <p14:creationId xmlns:p14="http://schemas.microsoft.com/office/powerpoint/2010/main" val="18996639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65454-C75A-2E94-631B-E63732A4ABB4}"/>
              </a:ext>
            </a:extLst>
          </p:cNvPr>
          <p:cNvSpPr>
            <a:spLocks noGrp="1"/>
          </p:cNvSpPr>
          <p:nvPr>
            <p:ph type="title" idx="4294967295"/>
          </p:nvPr>
        </p:nvSpPr>
        <p:spPr>
          <a:xfrm>
            <a:off x="1035050" y="977900"/>
            <a:ext cx="11156950" cy="1463675"/>
          </a:xfrm>
        </p:spPr>
        <p:txBody>
          <a:bodyPr/>
          <a:lstStyle/>
          <a:p>
            <a:r>
              <a:rPr lang="en-GB" b="0">
                <a:ea typeface="+mj-lt"/>
                <a:cs typeface="+mj-lt"/>
              </a:rPr>
              <a:t>References LIST </a:t>
            </a:r>
            <a:endParaRPr lang="en-US"/>
          </a:p>
        </p:txBody>
      </p:sp>
      <p:sp>
        <p:nvSpPr>
          <p:cNvPr id="34" name="Content Placeholder 33">
            <a:extLst>
              <a:ext uri="{FF2B5EF4-FFF2-40B4-BE49-F238E27FC236}">
                <a16:creationId xmlns:a16="http://schemas.microsoft.com/office/drawing/2014/main" id="{31EDE724-F4C2-94B8-F8EE-21F6971C8BD5}"/>
              </a:ext>
            </a:extLst>
          </p:cNvPr>
          <p:cNvSpPr>
            <a:spLocks noGrp="1"/>
          </p:cNvSpPr>
          <p:nvPr>
            <p:ph idx="4294967295"/>
          </p:nvPr>
        </p:nvSpPr>
        <p:spPr>
          <a:xfrm>
            <a:off x="1035050" y="2578100"/>
            <a:ext cx="11156950" cy="3767138"/>
          </a:xfrm>
        </p:spPr>
        <p:txBody>
          <a:bodyPr vert="horz" lIns="91440" tIns="45720" rIns="91440" bIns="45720" rtlCol="0" anchor="t">
            <a:normAutofit/>
          </a:bodyPr>
          <a:lstStyle/>
          <a:p>
            <a:r>
              <a:rPr lang="en-GB"/>
              <a:t>Berlo, D.K. (1960) The Process of Communication. New York: Holt.</a:t>
            </a:r>
          </a:p>
          <a:p>
            <a:r>
              <a:rPr lang="en-GB"/>
              <a:t>DeVito, J.A. (2016) The Interpersonal Communication Book. 14th ed. Pearson.</a:t>
            </a:r>
          </a:p>
          <a:p>
            <a:r>
              <a:rPr lang="en-GB"/>
              <a:t>Hofstede, G. (1980) Culture’s Consequences. Sage.</a:t>
            </a:r>
          </a:p>
          <a:p>
            <a:r>
              <a:rPr lang="en-GB"/>
              <a:t>Schramm, W. (1954) The Process and Effects of Mass Communication. Illinois: University of Illinois Press.</a:t>
            </a:r>
          </a:p>
          <a:p>
            <a:r>
              <a:rPr lang="en-GB"/>
              <a:t>Shannon, C.E. and Weaver, W. (1949) The Mathematical Theory of Communication. Illinois: University of Illinois Press.</a:t>
            </a:r>
          </a:p>
          <a:p>
            <a:endParaRPr lang="en-GB" dirty="0"/>
          </a:p>
        </p:txBody>
      </p:sp>
    </p:spTree>
    <p:extLst>
      <p:ext uri="{BB962C8B-B14F-4D97-AF65-F5344CB8AC3E}">
        <p14:creationId xmlns:p14="http://schemas.microsoft.com/office/powerpoint/2010/main" val="1372657274"/>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GestaltVTI</vt:lpstr>
      <vt:lpstr>COMMUNICATION BARRIERS AT FLIGHT FOODS LTD GROUP PRESENTATION </vt:lpstr>
      <vt:lpstr>GROUP PRESENTATION </vt:lpstr>
      <vt:lpstr>OVERVIEW </vt:lpstr>
      <vt:lpstr>Flight Food Background </vt:lpstr>
      <vt:lpstr>Environmental Barrier </vt:lpstr>
      <vt:lpstr>Language Barrier</vt:lpstr>
      <vt:lpstr>Generational Barrier</vt:lpstr>
      <vt:lpstr>Cultural Barrier</vt:lpstr>
      <vt:lpstr>Emotional Barrier </vt:lpstr>
      <vt:lpstr>IN CONCLUSION </vt:lpstr>
      <vt:lpstr>References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509</cp:revision>
  <dcterms:created xsi:type="dcterms:W3CDTF">2026-02-27T18:02:19Z</dcterms:created>
  <dcterms:modified xsi:type="dcterms:W3CDTF">2026-03-14T11:17:41Z</dcterms:modified>
</cp:coreProperties>
</file>