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handoutMasterIdLst>
    <p:handoutMasterId r:id="rId58"/>
  </p:handoutMasterIdLst>
  <p:sldIdLst>
    <p:sldId id="265" r:id="rId2"/>
    <p:sldId id="273" r:id="rId3"/>
    <p:sldId id="281" r:id="rId4"/>
    <p:sldId id="284" r:id="rId5"/>
    <p:sldId id="282" r:id="rId6"/>
    <p:sldId id="285" r:id="rId7"/>
    <p:sldId id="283"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30" r:id="rId23"/>
    <p:sldId id="300" r:id="rId24"/>
    <p:sldId id="301" r:id="rId25"/>
    <p:sldId id="302" r:id="rId26"/>
    <p:sldId id="303" r:id="rId27"/>
    <p:sldId id="304" r:id="rId28"/>
    <p:sldId id="305" r:id="rId29"/>
    <p:sldId id="307" r:id="rId30"/>
    <p:sldId id="308" r:id="rId31"/>
    <p:sldId id="309" r:id="rId32"/>
    <p:sldId id="310" r:id="rId33"/>
    <p:sldId id="311" r:id="rId34"/>
    <p:sldId id="312" r:id="rId35"/>
    <p:sldId id="313" r:id="rId36"/>
    <p:sldId id="314" r:id="rId37"/>
    <p:sldId id="315" r:id="rId38"/>
    <p:sldId id="316" r:id="rId39"/>
    <p:sldId id="317" r:id="rId40"/>
    <p:sldId id="331" r:id="rId41"/>
    <p:sldId id="318" r:id="rId42"/>
    <p:sldId id="319" r:id="rId43"/>
    <p:sldId id="332" r:id="rId44"/>
    <p:sldId id="320" r:id="rId45"/>
    <p:sldId id="321" r:id="rId46"/>
    <p:sldId id="322" r:id="rId47"/>
    <p:sldId id="333" r:id="rId48"/>
    <p:sldId id="323" r:id="rId49"/>
    <p:sldId id="324" r:id="rId50"/>
    <p:sldId id="334" r:id="rId51"/>
    <p:sldId id="326" r:id="rId52"/>
    <p:sldId id="335" r:id="rId53"/>
    <p:sldId id="327" r:id="rId54"/>
    <p:sldId id="328" r:id="rId55"/>
    <p:sldId id="32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DBB09-0CB5-4A17-8EC1-E2BFE07E4D10}" v="6" dt="2021-11-17T20:43:51.210"/>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706" autoAdjust="0"/>
  </p:normalViewPr>
  <p:slideViewPr>
    <p:cSldViewPr snapToGrid="0">
      <p:cViewPr varScale="1">
        <p:scale>
          <a:sx n="65" d="100"/>
          <a:sy n="65" d="100"/>
        </p:scale>
        <p:origin x="78" y="555"/>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78DBB09-0CB5-4A17-8EC1-E2BFE07E4D10}"/>
    <pc:docChg chg="undo custSel addSld delSld modSld sldOrd">
      <pc:chgData name="Sian Turvey" userId="9a374997-2901-41ac-b51e-a8948a26085a" providerId="ADAL" clId="{078DBB09-0CB5-4A17-8EC1-E2BFE07E4D10}" dt="2021-11-17T21:15:08.611" v="1344" actId="26606"/>
      <pc:docMkLst>
        <pc:docMk/>
      </pc:docMkLst>
      <pc:sldChg chg="del">
        <pc:chgData name="Sian Turvey" userId="9a374997-2901-41ac-b51e-a8948a26085a" providerId="ADAL" clId="{078DBB09-0CB5-4A17-8EC1-E2BFE07E4D10}" dt="2021-11-17T20:27:24.317" v="46" actId="47"/>
        <pc:sldMkLst>
          <pc:docMk/>
          <pc:sldMk cId="1401137450" sldId="258"/>
        </pc:sldMkLst>
      </pc:sldChg>
      <pc:sldChg chg="del">
        <pc:chgData name="Sian Turvey" userId="9a374997-2901-41ac-b51e-a8948a26085a" providerId="ADAL" clId="{078DBB09-0CB5-4A17-8EC1-E2BFE07E4D10}" dt="2021-11-17T20:27:26.272" v="48" actId="47"/>
        <pc:sldMkLst>
          <pc:docMk/>
          <pc:sldMk cId="1341470884" sldId="260"/>
        </pc:sldMkLst>
      </pc:sldChg>
      <pc:sldChg chg="del">
        <pc:chgData name="Sian Turvey" userId="9a374997-2901-41ac-b51e-a8948a26085a" providerId="ADAL" clId="{078DBB09-0CB5-4A17-8EC1-E2BFE07E4D10}" dt="2021-11-17T20:27:26.729" v="49" actId="47"/>
        <pc:sldMkLst>
          <pc:docMk/>
          <pc:sldMk cId="4064813429" sldId="261"/>
        </pc:sldMkLst>
      </pc:sldChg>
      <pc:sldChg chg="del">
        <pc:chgData name="Sian Turvey" userId="9a374997-2901-41ac-b51e-a8948a26085a" providerId="ADAL" clId="{078DBB09-0CB5-4A17-8EC1-E2BFE07E4D10}" dt="2021-11-17T20:27:27.607" v="50" actId="47"/>
        <pc:sldMkLst>
          <pc:docMk/>
          <pc:sldMk cId="1891427728" sldId="262"/>
        </pc:sldMkLst>
      </pc:sldChg>
      <pc:sldChg chg="del">
        <pc:chgData name="Sian Turvey" userId="9a374997-2901-41ac-b51e-a8948a26085a" providerId="ADAL" clId="{078DBB09-0CB5-4A17-8EC1-E2BFE07E4D10}" dt="2021-11-17T20:27:29.845" v="53" actId="47"/>
        <pc:sldMkLst>
          <pc:docMk/>
          <pc:sldMk cId="158548089" sldId="264"/>
        </pc:sldMkLst>
      </pc:sldChg>
      <pc:sldChg chg="modSp mod">
        <pc:chgData name="Sian Turvey" userId="9a374997-2901-41ac-b51e-a8948a26085a" providerId="ADAL" clId="{078DBB09-0CB5-4A17-8EC1-E2BFE07E4D10}" dt="2021-11-17T20:26:24.047" v="21" actId="20577"/>
        <pc:sldMkLst>
          <pc:docMk/>
          <pc:sldMk cId="2798809327" sldId="265"/>
        </pc:sldMkLst>
        <pc:spChg chg="mod">
          <ac:chgData name="Sian Turvey" userId="9a374997-2901-41ac-b51e-a8948a26085a" providerId="ADAL" clId="{078DBB09-0CB5-4A17-8EC1-E2BFE07E4D10}" dt="2021-11-17T20:26:19.144" v="11" actId="20577"/>
          <ac:spMkLst>
            <pc:docMk/>
            <pc:sldMk cId="2798809327" sldId="265"/>
            <ac:spMk id="2" creationId="{00000000-0000-0000-0000-000000000000}"/>
          </ac:spMkLst>
        </pc:spChg>
        <pc:spChg chg="mod">
          <ac:chgData name="Sian Turvey" userId="9a374997-2901-41ac-b51e-a8948a26085a" providerId="ADAL" clId="{078DBB09-0CB5-4A17-8EC1-E2BFE07E4D10}" dt="2021-11-17T20:26:24.047" v="21" actId="20577"/>
          <ac:spMkLst>
            <pc:docMk/>
            <pc:sldMk cId="2798809327" sldId="265"/>
            <ac:spMk id="4" creationId="{00000000-0000-0000-0000-000000000000}"/>
          </ac:spMkLst>
        </pc:spChg>
      </pc:sldChg>
      <pc:sldChg chg="del">
        <pc:chgData name="Sian Turvey" userId="9a374997-2901-41ac-b51e-a8948a26085a" providerId="ADAL" clId="{078DBB09-0CB5-4A17-8EC1-E2BFE07E4D10}" dt="2021-11-17T20:27:25.127" v="47" actId="47"/>
        <pc:sldMkLst>
          <pc:docMk/>
          <pc:sldMk cId="1511206867" sldId="267"/>
        </pc:sldMkLst>
      </pc:sldChg>
      <pc:sldChg chg="del">
        <pc:chgData name="Sian Turvey" userId="9a374997-2901-41ac-b51e-a8948a26085a" providerId="ADAL" clId="{078DBB09-0CB5-4A17-8EC1-E2BFE07E4D10}" dt="2021-11-17T20:27:29.032" v="52" actId="47"/>
        <pc:sldMkLst>
          <pc:docMk/>
          <pc:sldMk cId="180787586" sldId="269"/>
        </pc:sldMkLst>
      </pc:sldChg>
      <pc:sldChg chg="addSp delSp modSp mod modClrScheme chgLayout">
        <pc:chgData name="Sian Turvey" userId="9a374997-2901-41ac-b51e-a8948a26085a" providerId="ADAL" clId="{078DBB09-0CB5-4A17-8EC1-E2BFE07E4D10}" dt="2021-11-17T21:02:33.666" v="1060" actId="26606"/>
        <pc:sldMkLst>
          <pc:docMk/>
          <pc:sldMk cId="1495955062" sldId="273"/>
        </pc:sldMkLst>
        <pc:spChg chg="mod">
          <ac:chgData name="Sian Turvey" userId="9a374997-2901-41ac-b51e-a8948a26085a" providerId="ADAL" clId="{078DBB09-0CB5-4A17-8EC1-E2BFE07E4D10}" dt="2021-11-17T21:02:33.666" v="1060" actId="26606"/>
          <ac:spMkLst>
            <pc:docMk/>
            <pc:sldMk cId="1495955062" sldId="273"/>
            <ac:spMk id="13" creationId="{00000000-0000-0000-0000-000000000000}"/>
          </ac:spMkLst>
        </pc:spChg>
        <pc:spChg chg="del mod">
          <ac:chgData name="Sian Turvey" userId="9a374997-2901-41ac-b51e-a8948a26085a" providerId="ADAL" clId="{078DBB09-0CB5-4A17-8EC1-E2BFE07E4D10}" dt="2021-11-17T21:02:33.666" v="1060" actId="26606"/>
          <ac:spMkLst>
            <pc:docMk/>
            <pc:sldMk cId="1495955062" sldId="273"/>
            <ac:spMk id="14" creationId="{00000000-0000-0000-0000-000000000000}"/>
          </ac:spMkLst>
        </pc:spChg>
        <pc:spChg chg="add mod">
          <ac:chgData name="Sian Turvey" userId="9a374997-2901-41ac-b51e-a8948a26085a" providerId="ADAL" clId="{078DBB09-0CB5-4A17-8EC1-E2BFE07E4D10}" dt="2021-11-17T21:02:33.666" v="1060" actId="26606"/>
          <ac:spMkLst>
            <pc:docMk/>
            <pc:sldMk cId="1495955062" sldId="273"/>
            <ac:spMk id="20" creationId="{589C573C-352E-4E2D-BF30-FE10D4C13B44}"/>
          </ac:spMkLst>
        </pc:spChg>
        <pc:graphicFrameChg chg="add mod">
          <ac:chgData name="Sian Turvey" userId="9a374997-2901-41ac-b51e-a8948a26085a" providerId="ADAL" clId="{078DBB09-0CB5-4A17-8EC1-E2BFE07E4D10}" dt="2021-11-17T21:02:33.666" v="1060" actId="26606"/>
          <ac:graphicFrameMkLst>
            <pc:docMk/>
            <pc:sldMk cId="1495955062" sldId="273"/>
            <ac:graphicFrameMk id="16" creationId="{271A1460-7647-4B46-8EFA-FC18BB0546DD}"/>
          </ac:graphicFrameMkLst>
        </pc:graphicFrameChg>
      </pc:sldChg>
      <pc:sldChg chg="del">
        <pc:chgData name="Sian Turvey" userId="9a374997-2901-41ac-b51e-a8948a26085a" providerId="ADAL" clId="{078DBB09-0CB5-4A17-8EC1-E2BFE07E4D10}" dt="2021-11-17T20:27:19.588" v="43" actId="47"/>
        <pc:sldMkLst>
          <pc:docMk/>
          <pc:sldMk cId="1047887586" sldId="274"/>
        </pc:sldMkLst>
      </pc:sldChg>
      <pc:sldChg chg="del">
        <pc:chgData name="Sian Turvey" userId="9a374997-2901-41ac-b51e-a8948a26085a" providerId="ADAL" clId="{078DBB09-0CB5-4A17-8EC1-E2BFE07E4D10}" dt="2021-11-17T20:27:23.767" v="45" actId="47"/>
        <pc:sldMkLst>
          <pc:docMk/>
          <pc:sldMk cId="3722933169" sldId="277"/>
        </pc:sldMkLst>
      </pc:sldChg>
      <pc:sldChg chg="del">
        <pc:chgData name="Sian Turvey" userId="9a374997-2901-41ac-b51e-a8948a26085a" providerId="ADAL" clId="{078DBB09-0CB5-4A17-8EC1-E2BFE07E4D10}" dt="2021-11-17T20:27:22.839" v="44" actId="47"/>
        <pc:sldMkLst>
          <pc:docMk/>
          <pc:sldMk cId="2301501593" sldId="279"/>
        </pc:sldMkLst>
      </pc:sldChg>
      <pc:sldChg chg="del">
        <pc:chgData name="Sian Turvey" userId="9a374997-2901-41ac-b51e-a8948a26085a" providerId="ADAL" clId="{078DBB09-0CB5-4A17-8EC1-E2BFE07E4D10}" dt="2021-11-17T20:27:28.124" v="51" actId="47"/>
        <pc:sldMkLst>
          <pc:docMk/>
          <pc:sldMk cId="1582645835" sldId="280"/>
        </pc:sldMkLst>
      </pc:sldChg>
      <pc:sldChg chg="addSp delSp modSp new mod modClrScheme chgLayout">
        <pc:chgData name="Sian Turvey" userId="9a374997-2901-41ac-b51e-a8948a26085a" providerId="ADAL" clId="{078DBB09-0CB5-4A17-8EC1-E2BFE07E4D10}" dt="2021-11-17T21:02:44.472" v="1063" actId="26606"/>
        <pc:sldMkLst>
          <pc:docMk/>
          <pc:sldMk cId="2406214810" sldId="281"/>
        </pc:sldMkLst>
        <pc:spChg chg="mod">
          <ac:chgData name="Sian Turvey" userId="9a374997-2901-41ac-b51e-a8948a26085a" providerId="ADAL" clId="{078DBB09-0CB5-4A17-8EC1-E2BFE07E4D10}" dt="2021-11-17T21:02:44.472" v="1063" actId="26606"/>
          <ac:spMkLst>
            <pc:docMk/>
            <pc:sldMk cId="2406214810" sldId="281"/>
            <ac:spMk id="2" creationId="{E5AC4B77-8E01-47CF-9B93-5560AFC393A3}"/>
          </ac:spMkLst>
        </pc:spChg>
        <pc:spChg chg="del mod">
          <ac:chgData name="Sian Turvey" userId="9a374997-2901-41ac-b51e-a8948a26085a" providerId="ADAL" clId="{078DBB09-0CB5-4A17-8EC1-E2BFE07E4D10}" dt="2021-11-17T21:02:44.472" v="1063" actId="26606"/>
          <ac:spMkLst>
            <pc:docMk/>
            <pc:sldMk cId="2406214810" sldId="281"/>
            <ac:spMk id="3" creationId="{D101238E-6056-47E4-AAF5-D3BA5E48C9B6}"/>
          </ac:spMkLst>
        </pc:spChg>
        <pc:spChg chg="add del mod">
          <ac:chgData name="Sian Turvey" userId="9a374997-2901-41ac-b51e-a8948a26085a" providerId="ADAL" clId="{078DBB09-0CB5-4A17-8EC1-E2BFE07E4D10}" dt="2021-11-17T21:02:44.435" v="1062" actId="26606"/>
          <ac:spMkLst>
            <pc:docMk/>
            <pc:sldMk cId="2406214810" sldId="281"/>
            <ac:spMk id="8" creationId="{68097302-B078-4A49-BDD4-B4584F7CC35F}"/>
          </ac:spMkLst>
        </pc:spChg>
        <pc:spChg chg="add mod">
          <ac:chgData name="Sian Turvey" userId="9a374997-2901-41ac-b51e-a8948a26085a" providerId="ADAL" clId="{078DBB09-0CB5-4A17-8EC1-E2BFE07E4D10}" dt="2021-11-17T21:02:44.472" v="1063" actId="26606"/>
          <ac:spMkLst>
            <pc:docMk/>
            <pc:sldMk cId="2406214810" sldId="281"/>
            <ac:spMk id="9" creationId="{14FB3225-6AB0-4320-825C-3E992B5832F8}"/>
          </ac:spMkLst>
        </pc:spChg>
        <pc:graphicFrameChg chg="add mod">
          <ac:chgData name="Sian Turvey" userId="9a374997-2901-41ac-b51e-a8948a26085a" providerId="ADAL" clId="{078DBB09-0CB5-4A17-8EC1-E2BFE07E4D10}" dt="2021-11-17T21:02:44.472" v="1063" actId="26606"/>
          <ac:graphicFrameMkLst>
            <pc:docMk/>
            <pc:sldMk cId="2406214810" sldId="281"/>
            <ac:graphicFrameMk id="5" creationId="{EB2E52F1-3DDB-4316-8B0B-CFF74F784072}"/>
          </ac:graphicFrameMkLst>
        </pc:graphicFrameChg>
      </pc:sldChg>
      <pc:sldChg chg="addSp delSp modSp new mod modClrScheme chgLayout">
        <pc:chgData name="Sian Turvey" userId="9a374997-2901-41ac-b51e-a8948a26085a" providerId="ADAL" clId="{078DBB09-0CB5-4A17-8EC1-E2BFE07E4D10}" dt="2021-11-17T21:03:00.021" v="1065" actId="26606"/>
        <pc:sldMkLst>
          <pc:docMk/>
          <pc:sldMk cId="2296441634" sldId="282"/>
        </pc:sldMkLst>
        <pc:spChg chg="mod">
          <ac:chgData name="Sian Turvey" userId="9a374997-2901-41ac-b51e-a8948a26085a" providerId="ADAL" clId="{078DBB09-0CB5-4A17-8EC1-E2BFE07E4D10}" dt="2021-11-17T21:03:00.021" v="1065" actId="26606"/>
          <ac:spMkLst>
            <pc:docMk/>
            <pc:sldMk cId="2296441634" sldId="282"/>
            <ac:spMk id="2" creationId="{F1AE8806-78B4-4D61-AAA4-1F3C291EB38B}"/>
          </ac:spMkLst>
        </pc:spChg>
        <pc:spChg chg="del mod">
          <ac:chgData name="Sian Turvey" userId="9a374997-2901-41ac-b51e-a8948a26085a" providerId="ADAL" clId="{078DBB09-0CB5-4A17-8EC1-E2BFE07E4D10}" dt="2021-11-17T21:03:00.021" v="1065" actId="26606"/>
          <ac:spMkLst>
            <pc:docMk/>
            <pc:sldMk cId="2296441634" sldId="282"/>
            <ac:spMk id="3" creationId="{A18C4BDB-A748-4D54-A5F0-C49D51CB42E5}"/>
          </ac:spMkLst>
        </pc:spChg>
        <pc:spChg chg="add mod">
          <ac:chgData name="Sian Turvey" userId="9a374997-2901-41ac-b51e-a8948a26085a" providerId="ADAL" clId="{078DBB09-0CB5-4A17-8EC1-E2BFE07E4D10}" dt="2021-11-17T21:03:00.021" v="1065" actId="26606"/>
          <ac:spMkLst>
            <pc:docMk/>
            <pc:sldMk cId="2296441634" sldId="282"/>
            <ac:spMk id="9" creationId="{3BE1F37B-F3EF-4E98-B6C1-BDF72B4E3B8D}"/>
          </ac:spMkLst>
        </pc:spChg>
        <pc:graphicFrameChg chg="add mod">
          <ac:chgData name="Sian Turvey" userId="9a374997-2901-41ac-b51e-a8948a26085a" providerId="ADAL" clId="{078DBB09-0CB5-4A17-8EC1-E2BFE07E4D10}" dt="2021-11-17T21:03:00.021" v="1065" actId="26606"/>
          <ac:graphicFrameMkLst>
            <pc:docMk/>
            <pc:sldMk cId="2296441634" sldId="282"/>
            <ac:graphicFrameMk id="5" creationId="{9A375660-9EF1-4731-A5B3-02DDA936595A}"/>
          </ac:graphicFrameMkLst>
        </pc:graphicFrameChg>
      </pc:sldChg>
      <pc:sldChg chg="addSp delSp modSp new mod">
        <pc:chgData name="Sian Turvey" userId="9a374997-2901-41ac-b51e-a8948a26085a" providerId="ADAL" clId="{078DBB09-0CB5-4A17-8EC1-E2BFE07E4D10}" dt="2021-11-17T20:33:57.662" v="213" actId="20577"/>
        <pc:sldMkLst>
          <pc:docMk/>
          <pc:sldMk cId="2114714585" sldId="283"/>
        </pc:sldMkLst>
        <pc:spChg chg="mod">
          <ac:chgData name="Sian Turvey" userId="9a374997-2901-41ac-b51e-a8948a26085a" providerId="ADAL" clId="{078DBB09-0CB5-4A17-8EC1-E2BFE07E4D10}" dt="2021-11-17T20:33:32.225" v="152" actId="20577"/>
          <ac:spMkLst>
            <pc:docMk/>
            <pc:sldMk cId="2114714585" sldId="283"/>
            <ac:spMk id="2" creationId="{3830972B-9931-4E5A-A06D-755182C6A8A9}"/>
          </ac:spMkLst>
        </pc:spChg>
        <pc:spChg chg="add del mod">
          <ac:chgData name="Sian Turvey" userId="9a374997-2901-41ac-b51e-a8948a26085a" providerId="ADAL" clId="{078DBB09-0CB5-4A17-8EC1-E2BFE07E4D10}" dt="2021-11-17T20:33:57.662" v="213" actId="20577"/>
          <ac:spMkLst>
            <pc:docMk/>
            <pc:sldMk cId="2114714585" sldId="283"/>
            <ac:spMk id="3" creationId="{48BAE2BE-D22F-424B-AA25-F54344CB7375}"/>
          </ac:spMkLst>
        </pc:spChg>
        <pc:spChg chg="add del mod">
          <ac:chgData name="Sian Turvey" userId="9a374997-2901-41ac-b51e-a8948a26085a" providerId="ADAL" clId="{078DBB09-0CB5-4A17-8EC1-E2BFE07E4D10}" dt="2021-11-17T20:29:32.290" v="112"/>
          <ac:spMkLst>
            <pc:docMk/>
            <pc:sldMk cId="2114714585" sldId="283"/>
            <ac:spMk id="4" creationId="{D7CB6AE6-1E21-4957-9664-6F793B127E52}"/>
          </ac:spMkLst>
        </pc:spChg>
      </pc:sldChg>
      <pc:sldChg chg="addSp delSp modSp new mod modClrScheme chgLayout">
        <pc:chgData name="Sian Turvey" userId="9a374997-2901-41ac-b51e-a8948a26085a" providerId="ADAL" clId="{078DBB09-0CB5-4A17-8EC1-E2BFE07E4D10}" dt="2021-11-17T21:02:51.062" v="1064" actId="26606"/>
        <pc:sldMkLst>
          <pc:docMk/>
          <pc:sldMk cId="2733350423" sldId="284"/>
        </pc:sldMkLst>
        <pc:spChg chg="del">
          <ac:chgData name="Sian Turvey" userId="9a374997-2901-41ac-b51e-a8948a26085a" providerId="ADAL" clId="{078DBB09-0CB5-4A17-8EC1-E2BFE07E4D10}" dt="2021-11-17T21:02:51.062" v="1064" actId="26606"/>
          <ac:spMkLst>
            <pc:docMk/>
            <pc:sldMk cId="2733350423" sldId="284"/>
            <ac:spMk id="2" creationId="{A71EBECD-DF23-48EF-BA33-883978CCFA76}"/>
          </ac:spMkLst>
        </pc:spChg>
        <pc:spChg chg="del mod">
          <ac:chgData name="Sian Turvey" userId="9a374997-2901-41ac-b51e-a8948a26085a" providerId="ADAL" clId="{078DBB09-0CB5-4A17-8EC1-E2BFE07E4D10}" dt="2021-11-17T21:02:51.062" v="1064" actId="26606"/>
          <ac:spMkLst>
            <pc:docMk/>
            <pc:sldMk cId="2733350423" sldId="284"/>
            <ac:spMk id="3" creationId="{27BD3C5E-F63C-49CA-A9AC-A462D0234210}"/>
          </ac:spMkLst>
        </pc:spChg>
        <pc:spChg chg="add mod">
          <ac:chgData name="Sian Turvey" userId="9a374997-2901-41ac-b51e-a8948a26085a" providerId="ADAL" clId="{078DBB09-0CB5-4A17-8EC1-E2BFE07E4D10}" dt="2021-11-17T21:02:51.062" v="1064" actId="26606"/>
          <ac:spMkLst>
            <pc:docMk/>
            <pc:sldMk cId="2733350423" sldId="284"/>
            <ac:spMk id="9" creationId="{9B935BE1-A329-4DA5-9C34-37597DE9A913}"/>
          </ac:spMkLst>
        </pc:spChg>
        <pc:spChg chg="add mod">
          <ac:chgData name="Sian Turvey" userId="9a374997-2901-41ac-b51e-a8948a26085a" providerId="ADAL" clId="{078DBB09-0CB5-4A17-8EC1-E2BFE07E4D10}" dt="2021-11-17T21:02:51.062" v="1064" actId="26606"/>
          <ac:spMkLst>
            <pc:docMk/>
            <pc:sldMk cId="2733350423" sldId="284"/>
            <ac:spMk id="11" creationId="{A3824F5F-9F45-4D4C-AD48-788BB6AA573F}"/>
          </ac:spMkLst>
        </pc:spChg>
        <pc:graphicFrameChg chg="add mod">
          <ac:chgData name="Sian Turvey" userId="9a374997-2901-41ac-b51e-a8948a26085a" providerId="ADAL" clId="{078DBB09-0CB5-4A17-8EC1-E2BFE07E4D10}" dt="2021-11-17T21:02:51.062" v="1064" actId="26606"/>
          <ac:graphicFrameMkLst>
            <pc:docMk/>
            <pc:sldMk cId="2733350423" sldId="284"/>
            <ac:graphicFrameMk id="5" creationId="{805669CC-55C4-4381-BD60-B58C5146C955}"/>
          </ac:graphicFrameMkLst>
        </pc:graphicFrameChg>
      </pc:sldChg>
      <pc:sldChg chg="addSp delSp modSp new mod ord modClrScheme chgLayout">
        <pc:chgData name="Sian Turvey" userId="9a374997-2901-41ac-b51e-a8948a26085a" providerId="ADAL" clId="{078DBB09-0CB5-4A17-8EC1-E2BFE07E4D10}" dt="2021-11-17T21:03:04.191" v="1066" actId="26606"/>
        <pc:sldMkLst>
          <pc:docMk/>
          <pc:sldMk cId="3905144579" sldId="285"/>
        </pc:sldMkLst>
        <pc:spChg chg="mod">
          <ac:chgData name="Sian Turvey" userId="9a374997-2901-41ac-b51e-a8948a26085a" providerId="ADAL" clId="{078DBB09-0CB5-4A17-8EC1-E2BFE07E4D10}" dt="2021-11-17T21:03:04.191" v="1066" actId="26606"/>
          <ac:spMkLst>
            <pc:docMk/>
            <pc:sldMk cId="3905144579" sldId="285"/>
            <ac:spMk id="2" creationId="{778E683D-06D3-4359-8036-77895C2A0520}"/>
          </ac:spMkLst>
        </pc:spChg>
        <pc:spChg chg="del mod">
          <ac:chgData name="Sian Turvey" userId="9a374997-2901-41ac-b51e-a8948a26085a" providerId="ADAL" clId="{078DBB09-0CB5-4A17-8EC1-E2BFE07E4D10}" dt="2021-11-17T21:03:04.191" v="1066" actId="26606"/>
          <ac:spMkLst>
            <pc:docMk/>
            <pc:sldMk cId="3905144579" sldId="285"/>
            <ac:spMk id="3" creationId="{1D8BD255-5DD5-4E9D-9A26-F707BFDA8910}"/>
          </ac:spMkLst>
        </pc:spChg>
        <pc:spChg chg="add mod">
          <ac:chgData name="Sian Turvey" userId="9a374997-2901-41ac-b51e-a8948a26085a" providerId="ADAL" clId="{078DBB09-0CB5-4A17-8EC1-E2BFE07E4D10}" dt="2021-11-17T21:03:04.191" v="1066" actId="26606"/>
          <ac:spMkLst>
            <pc:docMk/>
            <pc:sldMk cId="3905144579" sldId="285"/>
            <ac:spMk id="9" creationId="{47588EF8-59DE-4F79-B032-435AA913BB1F}"/>
          </ac:spMkLst>
        </pc:spChg>
        <pc:graphicFrameChg chg="add mod">
          <ac:chgData name="Sian Turvey" userId="9a374997-2901-41ac-b51e-a8948a26085a" providerId="ADAL" clId="{078DBB09-0CB5-4A17-8EC1-E2BFE07E4D10}" dt="2021-11-17T21:03:04.191" v="1066" actId="26606"/>
          <ac:graphicFrameMkLst>
            <pc:docMk/>
            <pc:sldMk cId="3905144579" sldId="285"/>
            <ac:graphicFrameMk id="5" creationId="{6F129477-2BDD-4977-86FA-ED31C08C9586}"/>
          </ac:graphicFrameMkLst>
        </pc:graphicFrameChg>
      </pc:sldChg>
      <pc:sldChg chg="addSp delSp modSp new mod modClrScheme chgLayout">
        <pc:chgData name="Sian Turvey" userId="9a374997-2901-41ac-b51e-a8948a26085a" providerId="ADAL" clId="{078DBB09-0CB5-4A17-8EC1-E2BFE07E4D10}" dt="2021-11-17T21:03:14.739" v="1067" actId="26606"/>
        <pc:sldMkLst>
          <pc:docMk/>
          <pc:sldMk cId="4242274301" sldId="286"/>
        </pc:sldMkLst>
        <pc:spChg chg="mod">
          <ac:chgData name="Sian Turvey" userId="9a374997-2901-41ac-b51e-a8948a26085a" providerId="ADAL" clId="{078DBB09-0CB5-4A17-8EC1-E2BFE07E4D10}" dt="2021-11-17T21:03:14.739" v="1067" actId="26606"/>
          <ac:spMkLst>
            <pc:docMk/>
            <pc:sldMk cId="4242274301" sldId="286"/>
            <ac:spMk id="2" creationId="{A54AA27F-7EFE-4F43-9E92-E5996FABC077}"/>
          </ac:spMkLst>
        </pc:spChg>
        <pc:spChg chg="del mod">
          <ac:chgData name="Sian Turvey" userId="9a374997-2901-41ac-b51e-a8948a26085a" providerId="ADAL" clId="{078DBB09-0CB5-4A17-8EC1-E2BFE07E4D10}" dt="2021-11-17T21:03:14.739" v="1067" actId="26606"/>
          <ac:spMkLst>
            <pc:docMk/>
            <pc:sldMk cId="4242274301" sldId="286"/>
            <ac:spMk id="3" creationId="{62A504A9-5987-4E98-B871-F9778C086B42}"/>
          </ac:spMkLst>
        </pc:spChg>
        <pc:spChg chg="add mod">
          <ac:chgData name="Sian Turvey" userId="9a374997-2901-41ac-b51e-a8948a26085a" providerId="ADAL" clId="{078DBB09-0CB5-4A17-8EC1-E2BFE07E4D10}" dt="2021-11-17T21:03:14.739" v="1067" actId="26606"/>
          <ac:spMkLst>
            <pc:docMk/>
            <pc:sldMk cId="4242274301" sldId="286"/>
            <ac:spMk id="9" creationId="{5F8FCC67-29A5-4001-ABD7-077339D96C26}"/>
          </ac:spMkLst>
        </pc:spChg>
        <pc:graphicFrameChg chg="add mod">
          <ac:chgData name="Sian Turvey" userId="9a374997-2901-41ac-b51e-a8948a26085a" providerId="ADAL" clId="{078DBB09-0CB5-4A17-8EC1-E2BFE07E4D10}" dt="2021-11-17T21:03:14.739" v="1067" actId="26606"/>
          <ac:graphicFrameMkLst>
            <pc:docMk/>
            <pc:sldMk cId="4242274301" sldId="286"/>
            <ac:graphicFrameMk id="5" creationId="{4014FBCB-4BBC-49BF-AF61-769B2255C036}"/>
          </ac:graphicFrameMkLst>
        </pc:graphicFrameChg>
      </pc:sldChg>
      <pc:sldChg chg="addSp delSp modSp new mod">
        <pc:chgData name="Sian Turvey" userId="9a374997-2901-41ac-b51e-a8948a26085a" providerId="ADAL" clId="{078DBB09-0CB5-4A17-8EC1-E2BFE07E4D10}" dt="2021-11-17T20:37:23.059" v="303" actId="20577"/>
        <pc:sldMkLst>
          <pc:docMk/>
          <pc:sldMk cId="3623269809" sldId="287"/>
        </pc:sldMkLst>
        <pc:spChg chg="mod">
          <ac:chgData name="Sian Turvey" userId="9a374997-2901-41ac-b51e-a8948a26085a" providerId="ADAL" clId="{078DBB09-0CB5-4A17-8EC1-E2BFE07E4D10}" dt="2021-11-17T20:36:30.745" v="297" actId="20577"/>
          <ac:spMkLst>
            <pc:docMk/>
            <pc:sldMk cId="3623269809" sldId="287"/>
            <ac:spMk id="2" creationId="{E329D66B-8025-4456-A72A-17CB5F1ECA98}"/>
          </ac:spMkLst>
        </pc:spChg>
        <pc:spChg chg="add del mod">
          <ac:chgData name="Sian Turvey" userId="9a374997-2901-41ac-b51e-a8948a26085a" providerId="ADAL" clId="{078DBB09-0CB5-4A17-8EC1-E2BFE07E4D10}" dt="2021-11-17T20:37:23.059" v="303" actId="20577"/>
          <ac:spMkLst>
            <pc:docMk/>
            <pc:sldMk cId="3623269809" sldId="287"/>
            <ac:spMk id="3" creationId="{70470BD0-F72D-4C8D-BD99-AD61BBDD1035}"/>
          </ac:spMkLst>
        </pc:spChg>
        <pc:spChg chg="add del mod">
          <ac:chgData name="Sian Turvey" userId="9a374997-2901-41ac-b51e-a8948a26085a" providerId="ADAL" clId="{078DBB09-0CB5-4A17-8EC1-E2BFE07E4D10}" dt="2021-11-17T20:36:45.190" v="299"/>
          <ac:spMkLst>
            <pc:docMk/>
            <pc:sldMk cId="3623269809" sldId="287"/>
            <ac:spMk id="4" creationId="{C0E69EBE-BA5D-4638-997B-E0A9703D41B8}"/>
          </ac:spMkLst>
        </pc:spChg>
      </pc:sldChg>
      <pc:sldChg chg="modSp new mod">
        <pc:chgData name="Sian Turvey" userId="9a374997-2901-41ac-b51e-a8948a26085a" providerId="ADAL" clId="{078DBB09-0CB5-4A17-8EC1-E2BFE07E4D10}" dt="2021-11-17T20:38:32.168" v="313" actId="27636"/>
        <pc:sldMkLst>
          <pc:docMk/>
          <pc:sldMk cId="756828062" sldId="288"/>
        </pc:sldMkLst>
        <pc:spChg chg="mod">
          <ac:chgData name="Sian Turvey" userId="9a374997-2901-41ac-b51e-a8948a26085a" providerId="ADAL" clId="{078DBB09-0CB5-4A17-8EC1-E2BFE07E4D10}" dt="2021-11-17T20:38:32.168" v="313" actId="27636"/>
          <ac:spMkLst>
            <pc:docMk/>
            <pc:sldMk cId="756828062" sldId="288"/>
            <ac:spMk id="3" creationId="{91D4182C-E05A-4053-B50F-5DA485273AFB}"/>
          </ac:spMkLst>
        </pc:spChg>
      </pc:sldChg>
      <pc:sldChg chg="modSp new mod">
        <pc:chgData name="Sian Turvey" userId="9a374997-2901-41ac-b51e-a8948a26085a" providerId="ADAL" clId="{078DBB09-0CB5-4A17-8EC1-E2BFE07E4D10}" dt="2021-11-17T20:39:29.199" v="363" actId="20577"/>
        <pc:sldMkLst>
          <pc:docMk/>
          <pc:sldMk cId="2842122967" sldId="289"/>
        </pc:sldMkLst>
        <pc:spChg chg="mod">
          <ac:chgData name="Sian Turvey" userId="9a374997-2901-41ac-b51e-a8948a26085a" providerId="ADAL" clId="{078DBB09-0CB5-4A17-8EC1-E2BFE07E4D10}" dt="2021-11-17T20:39:29.199" v="363" actId="20577"/>
          <ac:spMkLst>
            <pc:docMk/>
            <pc:sldMk cId="2842122967" sldId="289"/>
            <ac:spMk id="2" creationId="{328ED5A1-74FE-4ECA-B68C-5B39637480D4}"/>
          </ac:spMkLst>
        </pc:spChg>
        <pc:spChg chg="mod">
          <ac:chgData name="Sian Turvey" userId="9a374997-2901-41ac-b51e-a8948a26085a" providerId="ADAL" clId="{078DBB09-0CB5-4A17-8EC1-E2BFE07E4D10}" dt="2021-11-17T20:39:16.915" v="315"/>
          <ac:spMkLst>
            <pc:docMk/>
            <pc:sldMk cId="2842122967" sldId="289"/>
            <ac:spMk id="3" creationId="{F7304DA1-C4BC-4D03-AD75-A3C30CE4AB2C}"/>
          </ac:spMkLst>
        </pc:spChg>
      </pc:sldChg>
      <pc:sldChg chg="modSp new mod">
        <pc:chgData name="Sian Turvey" userId="9a374997-2901-41ac-b51e-a8948a26085a" providerId="ADAL" clId="{078DBB09-0CB5-4A17-8EC1-E2BFE07E4D10}" dt="2021-11-17T20:40:02.955" v="365"/>
        <pc:sldMkLst>
          <pc:docMk/>
          <pc:sldMk cId="4247784502" sldId="290"/>
        </pc:sldMkLst>
        <pc:spChg chg="mod">
          <ac:chgData name="Sian Turvey" userId="9a374997-2901-41ac-b51e-a8948a26085a" providerId="ADAL" clId="{078DBB09-0CB5-4A17-8EC1-E2BFE07E4D10}" dt="2021-11-17T20:40:02.955" v="365"/>
          <ac:spMkLst>
            <pc:docMk/>
            <pc:sldMk cId="4247784502" sldId="290"/>
            <ac:spMk id="3" creationId="{EE47550E-C6F9-44D0-A83B-427B4554A04A}"/>
          </ac:spMkLst>
        </pc:spChg>
      </pc:sldChg>
      <pc:sldChg chg="addSp delSp modSp new mod modClrScheme chgLayout">
        <pc:chgData name="Sian Turvey" userId="9a374997-2901-41ac-b51e-a8948a26085a" providerId="ADAL" clId="{078DBB09-0CB5-4A17-8EC1-E2BFE07E4D10}" dt="2021-11-17T21:03:47.418" v="1070" actId="20577"/>
        <pc:sldMkLst>
          <pc:docMk/>
          <pc:sldMk cId="2001208463" sldId="291"/>
        </pc:sldMkLst>
        <pc:spChg chg="add del">
          <ac:chgData name="Sian Turvey" userId="9a374997-2901-41ac-b51e-a8948a26085a" providerId="ADAL" clId="{078DBB09-0CB5-4A17-8EC1-E2BFE07E4D10}" dt="2021-11-17T21:03:40.421" v="1069" actId="26606"/>
          <ac:spMkLst>
            <pc:docMk/>
            <pc:sldMk cId="2001208463" sldId="291"/>
            <ac:spMk id="2" creationId="{5DD8AF52-8994-435B-9FBF-31EF0C0C27DC}"/>
          </ac:spMkLst>
        </pc:spChg>
        <pc:spChg chg="add del mod">
          <ac:chgData name="Sian Turvey" userId="9a374997-2901-41ac-b51e-a8948a26085a" providerId="ADAL" clId="{078DBB09-0CB5-4A17-8EC1-E2BFE07E4D10}" dt="2021-11-17T21:03:47.418" v="1070" actId="20577"/>
          <ac:spMkLst>
            <pc:docMk/>
            <pc:sldMk cId="2001208463" sldId="291"/>
            <ac:spMk id="3" creationId="{5588254F-CBF9-48A5-9620-345B88C773AC}"/>
          </ac:spMkLst>
        </pc:spChg>
        <pc:spChg chg="add del mod">
          <ac:chgData name="Sian Turvey" userId="9a374997-2901-41ac-b51e-a8948a26085a" providerId="ADAL" clId="{078DBB09-0CB5-4A17-8EC1-E2BFE07E4D10}" dt="2021-11-17T21:03:40.421" v="1069" actId="26606"/>
          <ac:spMkLst>
            <pc:docMk/>
            <pc:sldMk cId="2001208463" sldId="291"/>
            <ac:spMk id="9" creationId="{9EE79BE6-BE73-4E8C-B3E7-04B828C4F4DA}"/>
          </ac:spMkLst>
        </pc:spChg>
        <pc:spChg chg="add del mod">
          <ac:chgData name="Sian Turvey" userId="9a374997-2901-41ac-b51e-a8948a26085a" providerId="ADAL" clId="{078DBB09-0CB5-4A17-8EC1-E2BFE07E4D10}" dt="2021-11-17T21:03:40.421" v="1069" actId="26606"/>
          <ac:spMkLst>
            <pc:docMk/>
            <pc:sldMk cId="2001208463" sldId="291"/>
            <ac:spMk id="11" creationId="{51094FBA-E145-4407-A2E3-D74757A180C6}"/>
          </ac:spMkLst>
        </pc:spChg>
        <pc:graphicFrameChg chg="add del mod">
          <ac:chgData name="Sian Turvey" userId="9a374997-2901-41ac-b51e-a8948a26085a" providerId="ADAL" clId="{078DBB09-0CB5-4A17-8EC1-E2BFE07E4D10}" dt="2021-11-17T21:03:40.421" v="1069" actId="26606"/>
          <ac:graphicFrameMkLst>
            <pc:docMk/>
            <pc:sldMk cId="2001208463" sldId="291"/>
            <ac:graphicFrameMk id="5" creationId="{061FDFEC-B13E-40D8-BD49-25DD70328E17}"/>
          </ac:graphicFrameMkLst>
        </pc:graphicFrameChg>
      </pc:sldChg>
      <pc:sldChg chg="modSp new mod">
        <pc:chgData name="Sian Turvey" userId="9a374997-2901-41ac-b51e-a8948a26085a" providerId="ADAL" clId="{078DBB09-0CB5-4A17-8EC1-E2BFE07E4D10}" dt="2021-11-17T20:40:26.757" v="369"/>
        <pc:sldMkLst>
          <pc:docMk/>
          <pc:sldMk cId="3666696276" sldId="292"/>
        </pc:sldMkLst>
        <pc:spChg chg="mod">
          <ac:chgData name="Sian Turvey" userId="9a374997-2901-41ac-b51e-a8948a26085a" providerId="ADAL" clId="{078DBB09-0CB5-4A17-8EC1-E2BFE07E4D10}" dt="2021-11-17T20:40:26.757" v="369"/>
          <ac:spMkLst>
            <pc:docMk/>
            <pc:sldMk cId="3666696276" sldId="292"/>
            <ac:spMk id="3" creationId="{A625C4BF-D979-45D5-BB48-EBD12E437F5F}"/>
          </ac:spMkLst>
        </pc:spChg>
      </pc:sldChg>
      <pc:sldChg chg="modSp new mod">
        <pc:chgData name="Sian Turvey" userId="9a374997-2901-41ac-b51e-a8948a26085a" providerId="ADAL" clId="{078DBB09-0CB5-4A17-8EC1-E2BFE07E4D10}" dt="2021-11-17T21:04:15.400" v="1073" actId="20577"/>
        <pc:sldMkLst>
          <pc:docMk/>
          <pc:sldMk cId="2028213669" sldId="293"/>
        </pc:sldMkLst>
        <pc:spChg chg="mod">
          <ac:chgData name="Sian Turvey" userId="9a374997-2901-41ac-b51e-a8948a26085a" providerId="ADAL" clId="{078DBB09-0CB5-4A17-8EC1-E2BFE07E4D10}" dt="2021-11-17T20:41:24.351" v="398" actId="20577"/>
          <ac:spMkLst>
            <pc:docMk/>
            <pc:sldMk cId="2028213669" sldId="293"/>
            <ac:spMk id="2" creationId="{ECDEE491-B686-4FF3-9CC1-96FF5BC05D60}"/>
          </ac:spMkLst>
        </pc:spChg>
        <pc:spChg chg="mod">
          <ac:chgData name="Sian Turvey" userId="9a374997-2901-41ac-b51e-a8948a26085a" providerId="ADAL" clId="{078DBB09-0CB5-4A17-8EC1-E2BFE07E4D10}" dt="2021-11-17T21:04:15.400" v="1073" actId="20577"/>
          <ac:spMkLst>
            <pc:docMk/>
            <pc:sldMk cId="2028213669" sldId="293"/>
            <ac:spMk id="3" creationId="{20DCBE4B-2DEA-44F8-AB08-227715462E5E}"/>
          </ac:spMkLst>
        </pc:spChg>
      </pc:sldChg>
      <pc:sldChg chg="modSp new mod">
        <pc:chgData name="Sian Turvey" userId="9a374997-2901-41ac-b51e-a8948a26085a" providerId="ADAL" clId="{078DBB09-0CB5-4A17-8EC1-E2BFE07E4D10}" dt="2021-11-17T21:04:35.459" v="1078" actId="27636"/>
        <pc:sldMkLst>
          <pc:docMk/>
          <pc:sldMk cId="372198691" sldId="294"/>
        </pc:sldMkLst>
        <pc:spChg chg="mod">
          <ac:chgData name="Sian Turvey" userId="9a374997-2901-41ac-b51e-a8948a26085a" providerId="ADAL" clId="{078DBB09-0CB5-4A17-8EC1-E2BFE07E4D10}" dt="2021-11-17T20:43:29.279" v="459" actId="20577"/>
          <ac:spMkLst>
            <pc:docMk/>
            <pc:sldMk cId="372198691" sldId="294"/>
            <ac:spMk id="2" creationId="{4BABDAB5-3CAF-4658-B74E-98AB5D927A4E}"/>
          </ac:spMkLst>
        </pc:spChg>
        <pc:spChg chg="mod">
          <ac:chgData name="Sian Turvey" userId="9a374997-2901-41ac-b51e-a8948a26085a" providerId="ADAL" clId="{078DBB09-0CB5-4A17-8EC1-E2BFE07E4D10}" dt="2021-11-17T21:04:35.459" v="1078" actId="27636"/>
          <ac:spMkLst>
            <pc:docMk/>
            <pc:sldMk cId="372198691" sldId="294"/>
            <ac:spMk id="3" creationId="{46AC06A6-6630-4AE5-B2C2-86BCD741D2EF}"/>
          </ac:spMkLst>
        </pc:spChg>
      </pc:sldChg>
      <pc:sldChg chg="modSp new mod">
        <pc:chgData name="Sian Turvey" userId="9a374997-2901-41ac-b51e-a8948a26085a" providerId="ADAL" clId="{078DBB09-0CB5-4A17-8EC1-E2BFE07E4D10}" dt="2021-11-17T20:43:18.594" v="439" actId="20577"/>
        <pc:sldMkLst>
          <pc:docMk/>
          <pc:sldMk cId="1290143774" sldId="295"/>
        </pc:sldMkLst>
        <pc:spChg chg="mod">
          <ac:chgData name="Sian Turvey" userId="9a374997-2901-41ac-b51e-a8948a26085a" providerId="ADAL" clId="{078DBB09-0CB5-4A17-8EC1-E2BFE07E4D10}" dt="2021-11-17T20:43:18.594" v="439" actId="20577"/>
          <ac:spMkLst>
            <pc:docMk/>
            <pc:sldMk cId="1290143774" sldId="295"/>
            <ac:spMk id="2" creationId="{52BFE378-62F7-4DFB-A3F4-50AA3B3BB9BA}"/>
          </ac:spMkLst>
        </pc:spChg>
        <pc:spChg chg="mod">
          <ac:chgData name="Sian Turvey" userId="9a374997-2901-41ac-b51e-a8948a26085a" providerId="ADAL" clId="{078DBB09-0CB5-4A17-8EC1-E2BFE07E4D10}" dt="2021-11-17T20:43:12.405" v="404" actId="27636"/>
          <ac:spMkLst>
            <pc:docMk/>
            <pc:sldMk cId="1290143774" sldId="295"/>
            <ac:spMk id="3" creationId="{3660E9B3-FAB0-4F10-91C8-DF803B1D59F6}"/>
          </ac:spMkLst>
        </pc:spChg>
      </pc:sldChg>
      <pc:sldChg chg="addSp delSp modSp new mod">
        <pc:chgData name="Sian Turvey" userId="9a374997-2901-41ac-b51e-a8948a26085a" providerId="ADAL" clId="{078DBB09-0CB5-4A17-8EC1-E2BFE07E4D10}" dt="2021-11-17T20:44:06.723" v="463"/>
        <pc:sldMkLst>
          <pc:docMk/>
          <pc:sldMk cId="1693831960" sldId="296"/>
        </pc:sldMkLst>
        <pc:spChg chg="add del mod">
          <ac:chgData name="Sian Turvey" userId="9a374997-2901-41ac-b51e-a8948a26085a" providerId="ADAL" clId="{078DBB09-0CB5-4A17-8EC1-E2BFE07E4D10}" dt="2021-11-17T20:44:06.723" v="463"/>
          <ac:spMkLst>
            <pc:docMk/>
            <pc:sldMk cId="1693831960" sldId="296"/>
            <ac:spMk id="3" creationId="{399E419E-558F-49F3-BB71-5CCDD1BCBACB}"/>
          </ac:spMkLst>
        </pc:spChg>
        <pc:spChg chg="add del mod">
          <ac:chgData name="Sian Turvey" userId="9a374997-2901-41ac-b51e-a8948a26085a" providerId="ADAL" clId="{078DBB09-0CB5-4A17-8EC1-E2BFE07E4D10}" dt="2021-11-17T20:43:51.210" v="462"/>
          <ac:spMkLst>
            <pc:docMk/>
            <pc:sldMk cId="1693831960" sldId="296"/>
            <ac:spMk id="4" creationId="{6886BA68-CB76-49AC-B52E-62BA015DA303}"/>
          </ac:spMkLst>
        </pc:spChg>
      </pc:sldChg>
      <pc:sldChg chg="modSp new mod">
        <pc:chgData name="Sian Turvey" userId="9a374997-2901-41ac-b51e-a8948a26085a" providerId="ADAL" clId="{078DBB09-0CB5-4A17-8EC1-E2BFE07E4D10}" dt="2021-11-17T20:45:10.710" v="490"/>
        <pc:sldMkLst>
          <pc:docMk/>
          <pc:sldMk cId="2559470372" sldId="297"/>
        </pc:sldMkLst>
        <pc:spChg chg="mod">
          <ac:chgData name="Sian Turvey" userId="9a374997-2901-41ac-b51e-a8948a26085a" providerId="ADAL" clId="{078DBB09-0CB5-4A17-8EC1-E2BFE07E4D10}" dt="2021-11-17T20:44:26.220" v="486" actId="20577"/>
          <ac:spMkLst>
            <pc:docMk/>
            <pc:sldMk cId="2559470372" sldId="297"/>
            <ac:spMk id="2" creationId="{641EB00C-9A75-49F6-85AE-C8766B3363CF}"/>
          </ac:spMkLst>
        </pc:spChg>
        <pc:spChg chg="mod">
          <ac:chgData name="Sian Turvey" userId="9a374997-2901-41ac-b51e-a8948a26085a" providerId="ADAL" clId="{078DBB09-0CB5-4A17-8EC1-E2BFE07E4D10}" dt="2021-11-17T20:45:10.710" v="490"/>
          <ac:spMkLst>
            <pc:docMk/>
            <pc:sldMk cId="2559470372" sldId="297"/>
            <ac:spMk id="3" creationId="{5236D259-D769-4074-A5E3-951D50E568B3}"/>
          </ac:spMkLst>
        </pc:spChg>
      </pc:sldChg>
      <pc:sldChg chg="modSp new mod">
        <pc:chgData name="Sian Turvey" userId="9a374997-2901-41ac-b51e-a8948a26085a" providerId="ADAL" clId="{078DBB09-0CB5-4A17-8EC1-E2BFE07E4D10}" dt="2021-11-17T20:45:41.317" v="529" actId="20577"/>
        <pc:sldMkLst>
          <pc:docMk/>
          <pc:sldMk cId="522078200" sldId="298"/>
        </pc:sldMkLst>
        <pc:spChg chg="mod">
          <ac:chgData name="Sian Turvey" userId="9a374997-2901-41ac-b51e-a8948a26085a" providerId="ADAL" clId="{078DBB09-0CB5-4A17-8EC1-E2BFE07E4D10}" dt="2021-11-17T20:45:41.317" v="529" actId="20577"/>
          <ac:spMkLst>
            <pc:docMk/>
            <pc:sldMk cId="522078200" sldId="298"/>
            <ac:spMk id="2" creationId="{0C4BF9EA-4B37-441B-97E8-4C7B6920DDFA}"/>
          </ac:spMkLst>
        </pc:spChg>
        <pc:spChg chg="mod">
          <ac:chgData name="Sian Turvey" userId="9a374997-2901-41ac-b51e-a8948a26085a" providerId="ADAL" clId="{078DBB09-0CB5-4A17-8EC1-E2BFE07E4D10}" dt="2021-11-17T20:45:34.178" v="492"/>
          <ac:spMkLst>
            <pc:docMk/>
            <pc:sldMk cId="522078200" sldId="298"/>
            <ac:spMk id="3" creationId="{64731163-7EA1-452C-AFCB-8D44EBE227D2}"/>
          </ac:spMkLst>
        </pc:spChg>
      </pc:sldChg>
      <pc:sldChg chg="modSp new mod">
        <pc:chgData name="Sian Turvey" userId="9a374997-2901-41ac-b51e-a8948a26085a" providerId="ADAL" clId="{078DBB09-0CB5-4A17-8EC1-E2BFE07E4D10}" dt="2021-11-17T21:05:30.383" v="1082" actId="27636"/>
        <pc:sldMkLst>
          <pc:docMk/>
          <pc:sldMk cId="1474766311" sldId="299"/>
        </pc:sldMkLst>
        <pc:spChg chg="mod">
          <ac:chgData name="Sian Turvey" userId="9a374997-2901-41ac-b51e-a8948a26085a" providerId="ADAL" clId="{078DBB09-0CB5-4A17-8EC1-E2BFE07E4D10}" dt="2021-11-17T20:46:15.616" v="557" actId="20577"/>
          <ac:spMkLst>
            <pc:docMk/>
            <pc:sldMk cId="1474766311" sldId="299"/>
            <ac:spMk id="2" creationId="{B0BA1DCC-34A2-4B2D-AD55-6EE8D22EFE9C}"/>
          </ac:spMkLst>
        </pc:spChg>
        <pc:spChg chg="mod">
          <ac:chgData name="Sian Turvey" userId="9a374997-2901-41ac-b51e-a8948a26085a" providerId="ADAL" clId="{078DBB09-0CB5-4A17-8EC1-E2BFE07E4D10}" dt="2021-11-17T21:05:30.383" v="1082" actId="27636"/>
          <ac:spMkLst>
            <pc:docMk/>
            <pc:sldMk cId="1474766311" sldId="299"/>
            <ac:spMk id="3" creationId="{366CF2E8-5796-4F52-90F3-6147F548014F}"/>
          </ac:spMkLst>
        </pc:spChg>
      </pc:sldChg>
      <pc:sldChg chg="modSp new mod">
        <pc:chgData name="Sian Turvey" userId="9a374997-2901-41ac-b51e-a8948a26085a" providerId="ADAL" clId="{078DBB09-0CB5-4A17-8EC1-E2BFE07E4D10}" dt="2021-11-17T21:06:04.695" v="1089" actId="20577"/>
        <pc:sldMkLst>
          <pc:docMk/>
          <pc:sldMk cId="4293494624" sldId="300"/>
        </pc:sldMkLst>
        <pc:spChg chg="mod">
          <ac:chgData name="Sian Turvey" userId="9a374997-2901-41ac-b51e-a8948a26085a" providerId="ADAL" clId="{078DBB09-0CB5-4A17-8EC1-E2BFE07E4D10}" dt="2021-11-17T20:46:36.211" v="580" actId="20577"/>
          <ac:spMkLst>
            <pc:docMk/>
            <pc:sldMk cId="4293494624" sldId="300"/>
            <ac:spMk id="2" creationId="{ED879156-BDC2-4218-8E50-8F38E631940D}"/>
          </ac:spMkLst>
        </pc:spChg>
        <pc:spChg chg="mod">
          <ac:chgData name="Sian Turvey" userId="9a374997-2901-41ac-b51e-a8948a26085a" providerId="ADAL" clId="{078DBB09-0CB5-4A17-8EC1-E2BFE07E4D10}" dt="2021-11-17T21:06:04.695" v="1089" actId="20577"/>
          <ac:spMkLst>
            <pc:docMk/>
            <pc:sldMk cId="4293494624" sldId="300"/>
            <ac:spMk id="3" creationId="{0C4F38C9-05EB-4E00-8693-0D8B0B5889CA}"/>
          </ac:spMkLst>
        </pc:spChg>
      </pc:sldChg>
      <pc:sldChg chg="modSp new mod">
        <pc:chgData name="Sian Turvey" userId="9a374997-2901-41ac-b51e-a8948a26085a" providerId="ADAL" clId="{078DBB09-0CB5-4A17-8EC1-E2BFE07E4D10}" dt="2021-11-17T20:46:58.234" v="597" actId="20577"/>
        <pc:sldMkLst>
          <pc:docMk/>
          <pc:sldMk cId="2838228564" sldId="301"/>
        </pc:sldMkLst>
        <pc:spChg chg="mod">
          <ac:chgData name="Sian Turvey" userId="9a374997-2901-41ac-b51e-a8948a26085a" providerId="ADAL" clId="{078DBB09-0CB5-4A17-8EC1-E2BFE07E4D10}" dt="2021-11-17T20:46:58.234" v="597" actId="20577"/>
          <ac:spMkLst>
            <pc:docMk/>
            <pc:sldMk cId="2838228564" sldId="301"/>
            <ac:spMk id="2" creationId="{AF421B90-8D3C-4356-BD1A-CB495F85247C}"/>
          </ac:spMkLst>
        </pc:spChg>
        <pc:spChg chg="mod">
          <ac:chgData name="Sian Turvey" userId="9a374997-2901-41ac-b51e-a8948a26085a" providerId="ADAL" clId="{078DBB09-0CB5-4A17-8EC1-E2BFE07E4D10}" dt="2021-11-17T20:46:54.156" v="582"/>
          <ac:spMkLst>
            <pc:docMk/>
            <pc:sldMk cId="2838228564" sldId="301"/>
            <ac:spMk id="3" creationId="{0F538A03-B042-440B-80FE-C400A887402A}"/>
          </ac:spMkLst>
        </pc:spChg>
      </pc:sldChg>
      <pc:sldChg chg="modSp new mod">
        <pc:chgData name="Sian Turvey" userId="9a374997-2901-41ac-b51e-a8948a26085a" providerId="ADAL" clId="{078DBB09-0CB5-4A17-8EC1-E2BFE07E4D10}" dt="2021-11-17T20:47:10.304" v="599"/>
        <pc:sldMkLst>
          <pc:docMk/>
          <pc:sldMk cId="2284028872" sldId="302"/>
        </pc:sldMkLst>
        <pc:spChg chg="mod">
          <ac:chgData name="Sian Turvey" userId="9a374997-2901-41ac-b51e-a8948a26085a" providerId="ADAL" clId="{078DBB09-0CB5-4A17-8EC1-E2BFE07E4D10}" dt="2021-11-17T20:47:10.304" v="599"/>
          <ac:spMkLst>
            <pc:docMk/>
            <pc:sldMk cId="2284028872" sldId="302"/>
            <ac:spMk id="3" creationId="{D17D1D01-7BC6-467E-8EB4-1C85E75DED5E}"/>
          </ac:spMkLst>
        </pc:spChg>
      </pc:sldChg>
      <pc:sldChg chg="modSp new mod">
        <pc:chgData name="Sian Turvey" userId="9a374997-2901-41ac-b51e-a8948a26085a" providerId="ADAL" clId="{078DBB09-0CB5-4A17-8EC1-E2BFE07E4D10}" dt="2021-11-17T20:48:49.766" v="623" actId="27636"/>
        <pc:sldMkLst>
          <pc:docMk/>
          <pc:sldMk cId="260340028" sldId="303"/>
        </pc:sldMkLst>
        <pc:spChg chg="mod">
          <ac:chgData name="Sian Turvey" userId="9a374997-2901-41ac-b51e-a8948a26085a" providerId="ADAL" clId="{078DBB09-0CB5-4A17-8EC1-E2BFE07E4D10}" dt="2021-11-17T20:48:49.766" v="623" actId="27636"/>
          <ac:spMkLst>
            <pc:docMk/>
            <pc:sldMk cId="260340028" sldId="303"/>
            <ac:spMk id="3" creationId="{67F9F408-9698-4C2F-B865-4F479EE72A95}"/>
          </ac:spMkLst>
        </pc:spChg>
      </pc:sldChg>
      <pc:sldChg chg="modSp new mod">
        <pc:chgData name="Sian Turvey" userId="9a374997-2901-41ac-b51e-a8948a26085a" providerId="ADAL" clId="{078DBB09-0CB5-4A17-8EC1-E2BFE07E4D10}" dt="2021-11-17T20:49:50.600" v="701" actId="20577"/>
        <pc:sldMkLst>
          <pc:docMk/>
          <pc:sldMk cId="139680005" sldId="304"/>
        </pc:sldMkLst>
        <pc:spChg chg="mod">
          <ac:chgData name="Sian Turvey" userId="9a374997-2901-41ac-b51e-a8948a26085a" providerId="ADAL" clId="{078DBB09-0CB5-4A17-8EC1-E2BFE07E4D10}" dt="2021-11-17T20:49:50.600" v="701" actId="20577"/>
          <ac:spMkLst>
            <pc:docMk/>
            <pc:sldMk cId="139680005" sldId="304"/>
            <ac:spMk id="2" creationId="{656A3E91-697E-49BC-A5E8-AF9B51041FA7}"/>
          </ac:spMkLst>
        </pc:spChg>
        <pc:spChg chg="mod">
          <ac:chgData name="Sian Turvey" userId="9a374997-2901-41ac-b51e-a8948a26085a" providerId="ADAL" clId="{078DBB09-0CB5-4A17-8EC1-E2BFE07E4D10}" dt="2021-11-17T20:49:29.602" v="631" actId="20577"/>
          <ac:spMkLst>
            <pc:docMk/>
            <pc:sldMk cId="139680005" sldId="304"/>
            <ac:spMk id="3" creationId="{2DC4038D-D4BF-4689-B4EC-3B2A625AA945}"/>
          </ac:spMkLst>
        </pc:spChg>
      </pc:sldChg>
      <pc:sldChg chg="modSp new mod">
        <pc:chgData name="Sian Turvey" userId="9a374997-2901-41ac-b51e-a8948a26085a" providerId="ADAL" clId="{078DBB09-0CB5-4A17-8EC1-E2BFE07E4D10}" dt="2021-11-17T20:51:40.210" v="760" actId="27636"/>
        <pc:sldMkLst>
          <pc:docMk/>
          <pc:sldMk cId="1144749938" sldId="305"/>
        </pc:sldMkLst>
        <pc:spChg chg="mod">
          <ac:chgData name="Sian Turvey" userId="9a374997-2901-41ac-b51e-a8948a26085a" providerId="ADAL" clId="{078DBB09-0CB5-4A17-8EC1-E2BFE07E4D10}" dt="2021-11-17T20:50:55.619" v="728" actId="20577"/>
          <ac:spMkLst>
            <pc:docMk/>
            <pc:sldMk cId="1144749938" sldId="305"/>
            <ac:spMk id="2" creationId="{66DD45D2-C6DE-43F6-B215-48F80204BEC6}"/>
          </ac:spMkLst>
        </pc:spChg>
        <pc:spChg chg="mod">
          <ac:chgData name="Sian Turvey" userId="9a374997-2901-41ac-b51e-a8948a26085a" providerId="ADAL" clId="{078DBB09-0CB5-4A17-8EC1-E2BFE07E4D10}" dt="2021-11-17T20:51:40.210" v="760" actId="27636"/>
          <ac:spMkLst>
            <pc:docMk/>
            <pc:sldMk cId="1144749938" sldId="305"/>
            <ac:spMk id="3" creationId="{89B9B5E9-9B7C-4292-9396-571D32C463A6}"/>
          </ac:spMkLst>
        </pc:spChg>
      </pc:sldChg>
      <pc:sldChg chg="modSp new del mod">
        <pc:chgData name="Sian Turvey" userId="9a374997-2901-41ac-b51e-a8948a26085a" providerId="ADAL" clId="{078DBB09-0CB5-4A17-8EC1-E2BFE07E4D10}" dt="2021-11-17T20:53:03.025" v="786" actId="47"/>
        <pc:sldMkLst>
          <pc:docMk/>
          <pc:sldMk cId="1359151884" sldId="306"/>
        </pc:sldMkLst>
        <pc:spChg chg="mod">
          <ac:chgData name="Sian Turvey" userId="9a374997-2901-41ac-b51e-a8948a26085a" providerId="ADAL" clId="{078DBB09-0CB5-4A17-8EC1-E2BFE07E4D10}" dt="2021-11-17T20:51:43.668" v="762"/>
          <ac:spMkLst>
            <pc:docMk/>
            <pc:sldMk cId="1359151884" sldId="306"/>
            <ac:spMk id="3" creationId="{DC9C1829-A2CA-4E83-91B5-3611A88C29CE}"/>
          </ac:spMkLst>
        </pc:spChg>
      </pc:sldChg>
      <pc:sldChg chg="modSp new mod">
        <pc:chgData name="Sian Turvey" userId="9a374997-2901-41ac-b51e-a8948a26085a" providerId="ADAL" clId="{078DBB09-0CB5-4A17-8EC1-E2BFE07E4D10}" dt="2021-11-17T20:52:49.785" v="785" actId="27636"/>
        <pc:sldMkLst>
          <pc:docMk/>
          <pc:sldMk cId="1890754207" sldId="307"/>
        </pc:sldMkLst>
        <pc:spChg chg="mod">
          <ac:chgData name="Sian Turvey" userId="9a374997-2901-41ac-b51e-a8948a26085a" providerId="ADAL" clId="{078DBB09-0CB5-4A17-8EC1-E2BFE07E4D10}" dt="2021-11-17T20:52:28.445" v="774" actId="20577"/>
          <ac:spMkLst>
            <pc:docMk/>
            <pc:sldMk cId="1890754207" sldId="307"/>
            <ac:spMk id="2" creationId="{3D97A121-5CB4-453A-8A53-C8DCAA1DEEF8}"/>
          </ac:spMkLst>
        </pc:spChg>
        <pc:spChg chg="mod">
          <ac:chgData name="Sian Turvey" userId="9a374997-2901-41ac-b51e-a8948a26085a" providerId="ADAL" clId="{078DBB09-0CB5-4A17-8EC1-E2BFE07E4D10}" dt="2021-11-17T20:52:49.785" v="785" actId="27636"/>
          <ac:spMkLst>
            <pc:docMk/>
            <pc:sldMk cId="1890754207" sldId="307"/>
            <ac:spMk id="3" creationId="{2FE879CE-9898-439B-9DD9-050B46D4F38A}"/>
          </ac:spMkLst>
        </pc:spChg>
      </pc:sldChg>
      <pc:sldChg chg="modSp new mod">
        <pc:chgData name="Sian Turvey" userId="9a374997-2901-41ac-b51e-a8948a26085a" providerId="ADAL" clId="{078DBB09-0CB5-4A17-8EC1-E2BFE07E4D10}" dt="2021-11-17T21:06:32.539" v="1091" actId="20577"/>
        <pc:sldMkLst>
          <pc:docMk/>
          <pc:sldMk cId="3196882411" sldId="308"/>
        </pc:sldMkLst>
        <pc:spChg chg="mod">
          <ac:chgData name="Sian Turvey" userId="9a374997-2901-41ac-b51e-a8948a26085a" providerId="ADAL" clId="{078DBB09-0CB5-4A17-8EC1-E2BFE07E4D10}" dt="2021-11-17T21:06:32.539" v="1091" actId="20577"/>
          <ac:spMkLst>
            <pc:docMk/>
            <pc:sldMk cId="3196882411" sldId="308"/>
            <ac:spMk id="3" creationId="{B2C4966F-A265-43BB-879D-5ECB5C4A4644}"/>
          </ac:spMkLst>
        </pc:spChg>
      </pc:sldChg>
      <pc:sldChg chg="modSp new mod">
        <pc:chgData name="Sian Turvey" userId="9a374997-2901-41ac-b51e-a8948a26085a" providerId="ADAL" clId="{078DBB09-0CB5-4A17-8EC1-E2BFE07E4D10}" dt="2021-11-17T21:06:46.227" v="1094" actId="20577"/>
        <pc:sldMkLst>
          <pc:docMk/>
          <pc:sldMk cId="2024744879" sldId="309"/>
        </pc:sldMkLst>
        <pc:spChg chg="mod">
          <ac:chgData name="Sian Turvey" userId="9a374997-2901-41ac-b51e-a8948a26085a" providerId="ADAL" clId="{078DBB09-0CB5-4A17-8EC1-E2BFE07E4D10}" dt="2021-11-17T20:53:45.683" v="813" actId="20577"/>
          <ac:spMkLst>
            <pc:docMk/>
            <pc:sldMk cId="2024744879" sldId="309"/>
            <ac:spMk id="2" creationId="{C4190D39-637A-4C70-ABF3-4DACD2E00132}"/>
          </ac:spMkLst>
        </pc:spChg>
        <pc:spChg chg="mod">
          <ac:chgData name="Sian Turvey" userId="9a374997-2901-41ac-b51e-a8948a26085a" providerId="ADAL" clId="{078DBB09-0CB5-4A17-8EC1-E2BFE07E4D10}" dt="2021-11-17T21:06:46.227" v="1094" actId="20577"/>
          <ac:spMkLst>
            <pc:docMk/>
            <pc:sldMk cId="2024744879" sldId="309"/>
            <ac:spMk id="3" creationId="{44BC2208-B9EF-4DC7-910C-E31F8C2F62E3}"/>
          </ac:spMkLst>
        </pc:spChg>
      </pc:sldChg>
      <pc:sldChg chg="modSp new mod">
        <pc:chgData name="Sian Turvey" userId="9a374997-2901-41ac-b51e-a8948a26085a" providerId="ADAL" clId="{078DBB09-0CB5-4A17-8EC1-E2BFE07E4D10}" dt="2021-11-17T21:07:28.570" v="1125" actId="12"/>
        <pc:sldMkLst>
          <pc:docMk/>
          <pc:sldMk cId="1778931360" sldId="310"/>
        </pc:sldMkLst>
        <pc:spChg chg="mod">
          <ac:chgData name="Sian Turvey" userId="9a374997-2901-41ac-b51e-a8948a26085a" providerId="ADAL" clId="{078DBB09-0CB5-4A17-8EC1-E2BFE07E4D10}" dt="2021-11-17T21:07:28.570" v="1125" actId="12"/>
          <ac:spMkLst>
            <pc:docMk/>
            <pc:sldMk cId="1778931360" sldId="310"/>
            <ac:spMk id="3" creationId="{337C7991-59B6-4DE7-8F15-7AF077FA88B6}"/>
          </ac:spMkLst>
        </pc:spChg>
      </pc:sldChg>
      <pc:sldChg chg="modSp new mod">
        <pc:chgData name="Sian Turvey" userId="9a374997-2901-41ac-b51e-a8948a26085a" providerId="ADAL" clId="{078DBB09-0CB5-4A17-8EC1-E2BFE07E4D10}" dt="2021-11-17T20:54:43.059" v="828" actId="20577"/>
        <pc:sldMkLst>
          <pc:docMk/>
          <pc:sldMk cId="753881639" sldId="311"/>
        </pc:sldMkLst>
        <pc:spChg chg="mod">
          <ac:chgData name="Sian Turvey" userId="9a374997-2901-41ac-b51e-a8948a26085a" providerId="ADAL" clId="{078DBB09-0CB5-4A17-8EC1-E2BFE07E4D10}" dt="2021-11-17T20:54:26.262" v="824" actId="20577"/>
          <ac:spMkLst>
            <pc:docMk/>
            <pc:sldMk cId="753881639" sldId="311"/>
            <ac:spMk id="2" creationId="{EA61B1CF-5D9D-41DF-9330-F0BE0823EE37}"/>
          </ac:spMkLst>
        </pc:spChg>
        <pc:spChg chg="mod">
          <ac:chgData name="Sian Turvey" userId="9a374997-2901-41ac-b51e-a8948a26085a" providerId="ADAL" clId="{078DBB09-0CB5-4A17-8EC1-E2BFE07E4D10}" dt="2021-11-17T20:54:43.059" v="828" actId="20577"/>
          <ac:spMkLst>
            <pc:docMk/>
            <pc:sldMk cId="753881639" sldId="311"/>
            <ac:spMk id="3" creationId="{8B5AC198-0164-4E46-9A67-4EBA6956CDD2}"/>
          </ac:spMkLst>
        </pc:spChg>
      </pc:sldChg>
      <pc:sldChg chg="modSp new mod">
        <pc:chgData name="Sian Turvey" userId="9a374997-2901-41ac-b51e-a8948a26085a" providerId="ADAL" clId="{078DBB09-0CB5-4A17-8EC1-E2BFE07E4D10}" dt="2021-11-17T21:07:52.037" v="1131" actId="20577"/>
        <pc:sldMkLst>
          <pc:docMk/>
          <pc:sldMk cId="2636411183" sldId="312"/>
        </pc:sldMkLst>
        <pc:spChg chg="mod">
          <ac:chgData name="Sian Turvey" userId="9a374997-2901-41ac-b51e-a8948a26085a" providerId="ADAL" clId="{078DBB09-0CB5-4A17-8EC1-E2BFE07E4D10}" dt="2021-11-17T20:56:08.526" v="855" actId="20577"/>
          <ac:spMkLst>
            <pc:docMk/>
            <pc:sldMk cId="2636411183" sldId="312"/>
            <ac:spMk id="2" creationId="{A5316588-465E-467A-8329-2529B20E0B82}"/>
          </ac:spMkLst>
        </pc:spChg>
        <pc:spChg chg="mod">
          <ac:chgData name="Sian Turvey" userId="9a374997-2901-41ac-b51e-a8948a26085a" providerId="ADAL" clId="{078DBB09-0CB5-4A17-8EC1-E2BFE07E4D10}" dt="2021-11-17T21:07:52.037" v="1131" actId="20577"/>
          <ac:spMkLst>
            <pc:docMk/>
            <pc:sldMk cId="2636411183" sldId="312"/>
            <ac:spMk id="3" creationId="{1CF0C536-6520-4902-838E-80C3CFBA86A9}"/>
          </ac:spMkLst>
        </pc:spChg>
      </pc:sldChg>
      <pc:sldChg chg="modSp new mod">
        <pc:chgData name="Sian Turvey" userId="9a374997-2901-41ac-b51e-a8948a26085a" providerId="ADAL" clId="{078DBB09-0CB5-4A17-8EC1-E2BFE07E4D10}" dt="2021-11-17T20:55:52.654" v="848" actId="20577"/>
        <pc:sldMkLst>
          <pc:docMk/>
          <pc:sldMk cId="483722614" sldId="313"/>
        </pc:sldMkLst>
        <pc:spChg chg="mod">
          <ac:chgData name="Sian Turvey" userId="9a374997-2901-41ac-b51e-a8948a26085a" providerId="ADAL" clId="{078DBB09-0CB5-4A17-8EC1-E2BFE07E4D10}" dt="2021-11-17T20:55:52.654" v="848" actId="20577"/>
          <ac:spMkLst>
            <pc:docMk/>
            <pc:sldMk cId="483722614" sldId="313"/>
            <ac:spMk id="2" creationId="{166F6429-E245-4A97-8ADC-4625E9BEB321}"/>
          </ac:spMkLst>
        </pc:spChg>
        <pc:spChg chg="mod">
          <ac:chgData name="Sian Turvey" userId="9a374997-2901-41ac-b51e-a8948a26085a" providerId="ADAL" clId="{078DBB09-0CB5-4A17-8EC1-E2BFE07E4D10}" dt="2021-11-17T20:55:49.525" v="834" actId="27636"/>
          <ac:spMkLst>
            <pc:docMk/>
            <pc:sldMk cId="483722614" sldId="313"/>
            <ac:spMk id="3" creationId="{CC0C4D70-E80F-4765-8941-51623DB43585}"/>
          </ac:spMkLst>
        </pc:spChg>
      </pc:sldChg>
      <pc:sldChg chg="modSp new mod">
        <pc:chgData name="Sian Turvey" userId="9a374997-2901-41ac-b51e-a8948a26085a" providerId="ADAL" clId="{078DBB09-0CB5-4A17-8EC1-E2BFE07E4D10}" dt="2021-11-17T21:08:07.291" v="1133" actId="6549"/>
        <pc:sldMkLst>
          <pc:docMk/>
          <pc:sldMk cId="3353642326" sldId="314"/>
        </pc:sldMkLst>
        <pc:spChg chg="mod">
          <ac:chgData name="Sian Turvey" userId="9a374997-2901-41ac-b51e-a8948a26085a" providerId="ADAL" clId="{078DBB09-0CB5-4A17-8EC1-E2BFE07E4D10}" dt="2021-11-17T20:56:30.450" v="872" actId="20577"/>
          <ac:spMkLst>
            <pc:docMk/>
            <pc:sldMk cId="3353642326" sldId="314"/>
            <ac:spMk id="2" creationId="{F0995FF2-DC83-4795-BF36-B0653E3F510A}"/>
          </ac:spMkLst>
        </pc:spChg>
        <pc:spChg chg="mod">
          <ac:chgData name="Sian Turvey" userId="9a374997-2901-41ac-b51e-a8948a26085a" providerId="ADAL" clId="{078DBB09-0CB5-4A17-8EC1-E2BFE07E4D10}" dt="2021-11-17T21:08:07.291" v="1133" actId="6549"/>
          <ac:spMkLst>
            <pc:docMk/>
            <pc:sldMk cId="3353642326" sldId="314"/>
            <ac:spMk id="3" creationId="{AE216016-296C-4DEC-91BB-9816A4E38A83}"/>
          </ac:spMkLst>
        </pc:spChg>
      </pc:sldChg>
      <pc:sldChg chg="modSp new mod">
        <pc:chgData name="Sian Turvey" userId="9a374997-2901-41ac-b51e-a8948a26085a" providerId="ADAL" clId="{078DBB09-0CB5-4A17-8EC1-E2BFE07E4D10}" dt="2021-11-17T20:56:45.823" v="874"/>
        <pc:sldMkLst>
          <pc:docMk/>
          <pc:sldMk cId="206221996" sldId="315"/>
        </pc:sldMkLst>
        <pc:spChg chg="mod">
          <ac:chgData name="Sian Turvey" userId="9a374997-2901-41ac-b51e-a8948a26085a" providerId="ADAL" clId="{078DBB09-0CB5-4A17-8EC1-E2BFE07E4D10}" dt="2021-11-17T20:56:45.823" v="874"/>
          <ac:spMkLst>
            <pc:docMk/>
            <pc:sldMk cId="206221996" sldId="315"/>
            <ac:spMk id="3" creationId="{17554A74-C818-4C46-B93B-67DAB283FFA3}"/>
          </ac:spMkLst>
        </pc:spChg>
      </pc:sldChg>
      <pc:sldChg chg="modSp new mod">
        <pc:chgData name="Sian Turvey" userId="9a374997-2901-41ac-b51e-a8948a26085a" providerId="ADAL" clId="{078DBB09-0CB5-4A17-8EC1-E2BFE07E4D10}" dt="2021-11-17T20:57:05.757" v="910" actId="20577"/>
        <pc:sldMkLst>
          <pc:docMk/>
          <pc:sldMk cId="1459524883" sldId="316"/>
        </pc:sldMkLst>
        <pc:spChg chg="mod">
          <ac:chgData name="Sian Turvey" userId="9a374997-2901-41ac-b51e-a8948a26085a" providerId="ADAL" clId="{078DBB09-0CB5-4A17-8EC1-E2BFE07E4D10}" dt="2021-11-17T20:57:05.757" v="910" actId="20577"/>
          <ac:spMkLst>
            <pc:docMk/>
            <pc:sldMk cId="1459524883" sldId="316"/>
            <ac:spMk id="2" creationId="{0FB69EA5-7B54-4260-9DD5-B8ABAB8AD9FD}"/>
          </ac:spMkLst>
        </pc:spChg>
        <pc:spChg chg="mod">
          <ac:chgData name="Sian Turvey" userId="9a374997-2901-41ac-b51e-a8948a26085a" providerId="ADAL" clId="{078DBB09-0CB5-4A17-8EC1-E2BFE07E4D10}" dt="2021-11-17T20:56:59.291" v="876"/>
          <ac:spMkLst>
            <pc:docMk/>
            <pc:sldMk cId="1459524883" sldId="316"/>
            <ac:spMk id="3" creationId="{27D57D3C-5B51-4E66-BCA7-75E7AB53BA04}"/>
          </ac:spMkLst>
        </pc:spChg>
      </pc:sldChg>
      <pc:sldChg chg="modSp new mod">
        <pc:chgData name="Sian Turvey" userId="9a374997-2901-41ac-b51e-a8948a26085a" providerId="ADAL" clId="{078DBB09-0CB5-4A17-8EC1-E2BFE07E4D10}" dt="2021-11-17T21:08:24.788" v="1135" actId="27636"/>
        <pc:sldMkLst>
          <pc:docMk/>
          <pc:sldMk cId="2759766343" sldId="317"/>
        </pc:sldMkLst>
        <pc:spChg chg="mod">
          <ac:chgData name="Sian Turvey" userId="9a374997-2901-41ac-b51e-a8948a26085a" providerId="ADAL" clId="{078DBB09-0CB5-4A17-8EC1-E2BFE07E4D10}" dt="2021-11-17T20:57:49.259" v="938" actId="20577"/>
          <ac:spMkLst>
            <pc:docMk/>
            <pc:sldMk cId="2759766343" sldId="317"/>
            <ac:spMk id="2" creationId="{0940A9E6-4753-4EE2-8246-4C014B981BF1}"/>
          </ac:spMkLst>
        </pc:spChg>
        <pc:spChg chg="mod">
          <ac:chgData name="Sian Turvey" userId="9a374997-2901-41ac-b51e-a8948a26085a" providerId="ADAL" clId="{078DBB09-0CB5-4A17-8EC1-E2BFE07E4D10}" dt="2021-11-17T21:08:24.788" v="1135" actId="27636"/>
          <ac:spMkLst>
            <pc:docMk/>
            <pc:sldMk cId="2759766343" sldId="317"/>
            <ac:spMk id="3" creationId="{3624FD13-DD7B-4396-A889-89F0128716B4}"/>
          </ac:spMkLst>
        </pc:spChg>
      </pc:sldChg>
      <pc:sldChg chg="modSp new mod">
        <pc:chgData name="Sian Turvey" userId="9a374997-2901-41ac-b51e-a8948a26085a" providerId="ADAL" clId="{078DBB09-0CB5-4A17-8EC1-E2BFE07E4D10}" dt="2021-11-17T20:58:04.694" v="940"/>
        <pc:sldMkLst>
          <pc:docMk/>
          <pc:sldMk cId="3595688431" sldId="318"/>
        </pc:sldMkLst>
        <pc:spChg chg="mod">
          <ac:chgData name="Sian Turvey" userId="9a374997-2901-41ac-b51e-a8948a26085a" providerId="ADAL" clId="{078DBB09-0CB5-4A17-8EC1-E2BFE07E4D10}" dt="2021-11-17T20:58:04.694" v="940"/>
          <ac:spMkLst>
            <pc:docMk/>
            <pc:sldMk cId="3595688431" sldId="318"/>
            <ac:spMk id="3" creationId="{1855222C-18A6-44C0-BC02-D854D290566E}"/>
          </ac:spMkLst>
        </pc:spChg>
      </pc:sldChg>
      <pc:sldChg chg="modSp new mod">
        <pc:chgData name="Sian Turvey" userId="9a374997-2901-41ac-b51e-a8948a26085a" providerId="ADAL" clId="{078DBB09-0CB5-4A17-8EC1-E2BFE07E4D10}" dt="2021-11-17T21:08:42.689" v="1139" actId="27636"/>
        <pc:sldMkLst>
          <pc:docMk/>
          <pc:sldMk cId="4057563873" sldId="319"/>
        </pc:sldMkLst>
        <pc:spChg chg="mod">
          <ac:chgData name="Sian Turvey" userId="9a374997-2901-41ac-b51e-a8948a26085a" providerId="ADAL" clId="{078DBB09-0CB5-4A17-8EC1-E2BFE07E4D10}" dt="2021-11-17T21:08:42.689" v="1139" actId="27636"/>
          <ac:spMkLst>
            <pc:docMk/>
            <pc:sldMk cId="4057563873" sldId="319"/>
            <ac:spMk id="3" creationId="{28E3711F-F4CA-4BBB-AA1E-ABFEA866AA18}"/>
          </ac:spMkLst>
        </pc:spChg>
      </pc:sldChg>
      <pc:sldChg chg="modSp new mod">
        <pc:chgData name="Sian Turvey" userId="9a374997-2901-41ac-b51e-a8948a26085a" providerId="ADAL" clId="{078DBB09-0CB5-4A17-8EC1-E2BFE07E4D10}" dt="2021-11-17T20:58:52.358" v="946" actId="27636"/>
        <pc:sldMkLst>
          <pc:docMk/>
          <pc:sldMk cId="528683251" sldId="320"/>
        </pc:sldMkLst>
        <pc:spChg chg="mod">
          <ac:chgData name="Sian Turvey" userId="9a374997-2901-41ac-b51e-a8948a26085a" providerId="ADAL" clId="{078DBB09-0CB5-4A17-8EC1-E2BFE07E4D10}" dt="2021-11-17T20:58:52.358" v="946" actId="27636"/>
          <ac:spMkLst>
            <pc:docMk/>
            <pc:sldMk cId="528683251" sldId="320"/>
            <ac:spMk id="3" creationId="{25F6A6C5-9A67-430D-B947-5598152096CE}"/>
          </ac:spMkLst>
        </pc:spChg>
      </pc:sldChg>
      <pc:sldChg chg="modSp new mod">
        <pc:chgData name="Sian Turvey" userId="9a374997-2901-41ac-b51e-a8948a26085a" providerId="ADAL" clId="{078DBB09-0CB5-4A17-8EC1-E2BFE07E4D10}" dt="2021-11-17T20:59:09.947" v="976" actId="20577"/>
        <pc:sldMkLst>
          <pc:docMk/>
          <pc:sldMk cId="3834168669" sldId="321"/>
        </pc:sldMkLst>
        <pc:spChg chg="mod">
          <ac:chgData name="Sian Turvey" userId="9a374997-2901-41ac-b51e-a8948a26085a" providerId="ADAL" clId="{078DBB09-0CB5-4A17-8EC1-E2BFE07E4D10}" dt="2021-11-17T20:59:09.947" v="976" actId="20577"/>
          <ac:spMkLst>
            <pc:docMk/>
            <pc:sldMk cId="3834168669" sldId="321"/>
            <ac:spMk id="2" creationId="{B709742A-D3F4-46A1-9639-998A8E8A4A03}"/>
          </ac:spMkLst>
        </pc:spChg>
        <pc:spChg chg="mod">
          <ac:chgData name="Sian Turvey" userId="9a374997-2901-41ac-b51e-a8948a26085a" providerId="ADAL" clId="{078DBB09-0CB5-4A17-8EC1-E2BFE07E4D10}" dt="2021-11-17T20:59:04.606" v="948"/>
          <ac:spMkLst>
            <pc:docMk/>
            <pc:sldMk cId="3834168669" sldId="321"/>
            <ac:spMk id="3" creationId="{F81DD4E9-D3F6-4F8C-BFAC-C25FC3C5731C}"/>
          </ac:spMkLst>
        </pc:spChg>
      </pc:sldChg>
      <pc:sldChg chg="modSp new mod">
        <pc:chgData name="Sian Turvey" userId="9a374997-2901-41ac-b51e-a8948a26085a" providerId="ADAL" clId="{078DBB09-0CB5-4A17-8EC1-E2BFE07E4D10}" dt="2021-11-17T21:09:10.348" v="1146" actId="21"/>
        <pc:sldMkLst>
          <pc:docMk/>
          <pc:sldMk cId="767301113" sldId="322"/>
        </pc:sldMkLst>
        <pc:spChg chg="mod">
          <ac:chgData name="Sian Turvey" userId="9a374997-2901-41ac-b51e-a8948a26085a" providerId="ADAL" clId="{078DBB09-0CB5-4A17-8EC1-E2BFE07E4D10}" dt="2021-11-17T20:59:59.694" v="998" actId="20577"/>
          <ac:spMkLst>
            <pc:docMk/>
            <pc:sldMk cId="767301113" sldId="322"/>
            <ac:spMk id="2" creationId="{09DA292D-5994-4CAF-91AF-46D70BB98D73}"/>
          </ac:spMkLst>
        </pc:spChg>
        <pc:spChg chg="mod">
          <ac:chgData name="Sian Turvey" userId="9a374997-2901-41ac-b51e-a8948a26085a" providerId="ADAL" clId="{078DBB09-0CB5-4A17-8EC1-E2BFE07E4D10}" dt="2021-11-17T21:09:10.348" v="1146" actId="21"/>
          <ac:spMkLst>
            <pc:docMk/>
            <pc:sldMk cId="767301113" sldId="322"/>
            <ac:spMk id="3" creationId="{980925F1-A975-491D-B080-06693FC57782}"/>
          </ac:spMkLst>
        </pc:spChg>
      </pc:sldChg>
      <pc:sldChg chg="modSp new mod">
        <pc:chgData name="Sian Turvey" userId="9a374997-2901-41ac-b51e-a8948a26085a" providerId="ADAL" clId="{078DBB09-0CB5-4A17-8EC1-E2BFE07E4D10}" dt="2021-11-17T21:09:55.814" v="1176" actId="20577"/>
        <pc:sldMkLst>
          <pc:docMk/>
          <pc:sldMk cId="195012274" sldId="323"/>
        </pc:sldMkLst>
        <pc:spChg chg="mod">
          <ac:chgData name="Sian Turvey" userId="9a374997-2901-41ac-b51e-a8948a26085a" providerId="ADAL" clId="{078DBB09-0CB5-4A17-8EC1-E2BFE07E4D10}" dt="2021-11-17T21:00:31.061" v="1019" actId="20577"/>
          <ac:spMkLst>
            <pc:docMk/>
            <pc:sldMk cId="195012274" sldId="323"/>
            <ac:spMk id="2" creationId="{AB1719E6-55F2-41A0-BC86-828D855338AD}"/>
          </ac:spMkLst>
        </pc:spChg>
        <pc:spChg chg="mod">
          <ac:chgData name="Sian Turvey" userId="9a374997-2901-41ac-b51e-a8948a26085a" providerId="ADAL" clId="{078DBB09-0CB5-4A17-8EC1-E2BFE07E4D10}" dt="2021-11-17T21:09:55.814" v="1176" actId="20577"/>
          <ac:spMkLst>
            <pc:docMk/>
            <pc:sldMk cId="195012274" sldId="323"/>
            <ac:spMk id="3" creationId="{26D174B2-3057-4047-9429-8046F8FF84FB}"/>
          </ac:spMkLst>
        </pc:spChg>
      </pc:sldChg>
      <pc:sldChg chg="modSp new mod">
        <pc:chgData name="Sian Turvey" userId="9a374997-2901-41ac-b51e-a8948a26085a" providerId="ADAL" clId="{078DBB09-0CB5-4A17-8EC1-E2BFE07E4D10}" dt="2021-11-17T21:10:51.059" v="1212" actId="27636"/>
        <pc:sldMkLst>
          <pc:docMk/>
          <pc:sldMk cId="1469822237" sldId="324"/>
        </pc:sldMkLst>
        <pc:spChg chg="mod">
          <ac:chgData name="Sian Turvey" userId="9a374997-2901-41ac-b51e-a8948a26085a" providerId="ADAL" clId="{078DBB09-0CB5-4A17-8EC1-E2BFE07E4D10}" dt="2021-11-17T21:00:48.256" v="1049" actId="20577"/>
          <ac:spMkLst>
            <pc:docMk/>
            <pc:sldMk cId="1469822237" sldId="324"/>
            <ac:spMk id="2" creationId="{69803BB0-D172-43C4-B134-87F795A70379}"/>
          </ac:spMkLst>
        </pc:spChg>
        <pc:spChg chg="mod">
          <ac:chgData name="Sian Turvey" userId="9a374997-2901-41ac-b51e-a8948a26085a" providerId="ADAL" clId="{078DBB09-0CB5-4A17-8EC1-E2BFE07E4D10}" dt="2021-11-17T21:10:51.059" v="1212" actId="27636"/>
          <ac:spMkLst>
            <pc:docMk/>
            <pc:sldMk cId="1469822237" sldId="324"/>
            <ac:spMk id="3" creationId="{668B619A-0EFD-43EB-BA62-82F911C63416}"/>
          </ac:spMkLst>
        </pc:spChg>
      </pc:sldChg>
      <pc:sldChg chg="modSp new del mod">
        <pc:chgData name="Sian Turvey" userId="9a374997-2901-41ac-b51e-a8948a26085a" providerId="ADAL" clId="{078DBB09-0CB5-4A17-8EC1-E2BFE07E4D10}" dt="2021-11-17T21:11:14.313" v="1219" actId="47"/>
        <pc:sldMkLst>
          <pc:docMk/>
          <pc:sldMk cId="3627342204" sldId="325"/>
        </pc:sldMkLst>
        <pc:spChg chg="mod">
          <ac:chgData name="Sian Turvey" userId="9a374997-2901-41ac-b51e-a8948a26085a" providerId="ADAL" clId="{078DBB09-0CB5-4A17-8EC1-E2BFE07E4D10}" dt="2021-11-17T21:11:02.400" v="1215" actId="21"/>
          <ac:spMkLst>
            <pc:docMk/>
            <pc:sldMk cId="3627342204" sldId="325"/>
            <ac:spMk id="3" creationId="{E631D29F-EFBD-4C2B-9D4B-0C7A19C2186E}"/>
          </ac:spMkLst>
        </pc:spChg>
      </pc:sldChg>
      <pc:sldChg chg="modSp new mod">
        <pc:chgData name="Sian Turvey" userId="9a374997-2901-41ac-b51e-a8948a26085a" providerId="ADAL" clId="{078DBB09-0CB5-4A17-8EC1-E2BFE07E4D10}" dt="2021-11-17T21:11:48.078" v="1236" actId="27636"/>
        <pc:sldMkLst>
          <pc:docMk/>
          <pc:sldMk cId="2148954024" sldId="326"/>
        </pc:sldMkLst>
        <pc:spChg chg="mod">
          <ac:chgData name="Sian Turvey" userId="9a374997-2901-41ac-b51e-a8948a26085a" providerId="ADAL" clId="{078DBB09-0CB5-4A17-8EC1-E2BFE07E4D10}" dt="2021-11-17T21:11:48.078" v="1236" actId="27636"/>
          <ac:spMkLst>
            <pc:docMk/>
            <pc:sldMk cId="2148954024" sldId="326"/>
            <ac:spMk id="3" creationId="{1C2F8DA3-54C1-42C5-B2D9-525241300876}"/>
          </ac:spMkLst>
        </pc:spChg>
      </pc:sldChg>
      <pc:sldChg chg="modSp new mod">
        <pc:chgData name="Sian Turvey" userId="9a374997-2901-41ac-b51e-a8948a26085a" providerId="ADAL" clId="{078DBB09-0CB5-4A17-8EC1-E2BFE07E4D10}" dt="2021-11-17T21:13:09.290" v="1275" actId="20577"/>
        <pc:sldMkLst>
          <pc:docMk/>
          <pc:sldMk cId="1986652947" sldId="327"/>
        </pc:sldMkLst>
        <pc:spChg chg="mod">
          <ac:chgData name="Sian Turvey" userId="9a374997-2901-41ac-b51e-a8948a26085a" providerId="ADAL" clId="{078DBB09-0CB5-4A17-8EC1-E2BFE07E4D10}" dt="2021-11-17T21:12:33.088" v="1258" actId="20577"/>
          <ac:spMkLst>
            <pc:docMk/>
            <pc:sldMk cId="1986652947" sldId="327"/>
            <ac:spMk id="2" creationId="{99842C16-3500-4B2C-9F4B-659EF635F87E}"/>
          </ac:spMkLst>
        </pc:spChg>
        <pc:spChg chg="mod">
          <ac:chgData name="Sian Turvey" userId="9a374997-2901-41ac-b51e-a8948a26085a" providerId="ADAL" clId="{078DBB09-0CB5-4A17-8EC1-E2BFE07E4D10}" dt="2021-11-17T21:13:09.290" v="1275" actId="20577"/>
          <ac:spMkLst>
            <pc:docMk/>
            <pc:sldMk cId="1986652947" sldId="327"/>
            <ac:spMk id="3" creationId="{73DFBCC5-89AF-443F-90B3-8F0A9C4C54B3}"/>
          </ac:spMkLst>
        </pc:spChg>
      </pc:sldChg>
      <pc:sldChg chg="modSp new mod">
        <pc:chgData name="Sian Turvey" userId="9a374997-2901-41ac-b51e-a8948a26085a" providerId="ADAL" clId="{078DBB09-0CB5-4A17-8EC1-E2BFE07E4D10}" dt="2021-11-17T21:13:53.892" v="1297" actId="12"/>
        <pc:sldMkLst>
          <pc:docMk/>
          <pc:sldMk cId="4016572722" sldId="328"/>
        </pc:sldMkLst>
        <pc:spChg chg="mod">
          <ac:chgData name="Sian Turvey" userId="9a374997-2901-41ac-b51e-a8948a26085a" providerId="ADAL" clId="{078DBB09-0CB5-4A17-8EC1-E2BFE07E4D10}" dt="2021-11-17T21:13:53.892" v="1297" actId="12"/>
          <ac:spMkLst>
            <pc:docMk/>
            <pc:sldMk cId="4016572722" sldId="328"/>
            <ac:spMk id="3" creationId="{B2183EA1-15C3-4AEE-B271-4CDDCD75DAB4}"/>
          </ac:spMkLst>
        </pc:spChg>
      </pc:sldChg>
      <pc:sldChg chg="addSp delSp modSp new mod modClrScheme chgLayout">
        <pc:chgData name="Sian Turvey" userId="9a374997-2901-41ac-b51e-a8948a26085a" providerId="ADAL" clId="{078DBB09-0CB5-4A17-8EC1-E2BFE07E4D10}" dt="2021-11-17T21:15:08.611" v="1344" actId="26606"/>
        <pc:sldMkLst>
          <pc:docMk/>
          <pc:sldMk cId="3427032585" sldId="329"/>
        </pc:sldMkLst>
        <pc:spChg chg="mod">
          <ac:chgData name="Sian Turvey" userId="9a374997-2901-41ac-b51e-a8948a26085a" providerId="ADAL" clId="{078DBB09-0CB5-4A17-8EC1-E2BFE07E4D10}" dt="2021-11-17T21:15:08.611" v="1344" actId="26606"/>
          <ac:spMkLst>
            <pc:docMk/>
            <pc:sldMk cId="3427032585" sldId="329"/>
            <ac:spMk id="2" creationId="{0784938C-803D-4615-9CEC-B176F343A609}"/>
          </ac:spMkLst>
        </pc:spChg>
        <pc:spChg chg="add del mod">
          <ac:chgData name="Sian Turvey" userId="9a374997-2901-41ac-b51e-a8948a26085a" providerId="ADAL" clId="{078DBB09-0CB5-4A17-8EC1-E2BFE07E4D10}" dt="2021-11-17T21:15:08.611" v="1344" actId="26606"/>
          <ac:spMkLst>
            <pc:docMk/>
            <pc:sldMk cId="3427032585" sldId="329"/>
            <ac:spMk id="3" creationId="{6DCCB178-DB50-45DC-9E6E-DB004E50652D}"/>
          </ac:spMkLst>
        </pc:spChg>
        <pc:spChg chg="add del mod">
          <ac:chgData name="Sian Turvey" userId="9a374997-2901-41ac-b51e-a8948a26085a" providerId="ADAL" clId="{078DBB09-0CB5-4A17-8EC1-E2BFE07E4D10}" dt="2021-11-17T21:15:06.463" v="1341" actId="26606"/>
          <ac:spMkLst>
            <pc:docMk/>
            <pc:sldMk cId="3427032585" sldId="329"/>
            <ac:spMk id="8" creationId="{4DFB265E-9641-4DA6-AC9B-D15CD2AB289A}"/>
          </ac:spMkLst>
        </pc:spChg>
        <pc:spChg chg="add del mod">
          <ac:chgData name="Sian Turvey" userId="9a374997-2901-41ac-b51e-a8948a26085a" providerId="ADAL" clId="{078DBB09-0CB5-4A17-8EC1-E2BFE07E4D10}" dt="2021-11-17T21:15:03.854" v="1339" actId="26606"/>
          <ac:spMkLst>
            <pc:docMk/>
            <pc:sldMk cId="3427032585" sldId="329"/>
            <ac:spMk id="9" creationId="{91BC83BD-63E3-4C55-8F67-86826B42B892}"/>
          </ac:spMkLst>
        </pc:spChg>
        <pc:spChg chg="add del mod">
          <ac:chgData name="Sian Turvey" userId="9a374997-2901-41ac-b51e-a8948a26085a" providerId="ADAL" clId="{078DBB09-0CB5-4A17-8EC1-E2BFE07E4D10}" dt="2021-11-17T21:15:06.463" v="1341" actId="26606"/>
          <ac:spMkLst>
            <pc:docMk/>
            <pc:sldMk cId="3427032585" sldId="329"/>
            <ac:spMk id="11" creationId="{6DCCB178-DB50-45DC-9E6E-DB004E50652D}"/>
          </ac:spMkLst>
        </pc:spChg>
        <pc:spChg chg="add del mod">
          <ac:chgData name="Sian Turvey" userId="9a374997-2901-41ac-b51e-a8948a26085a" providerId="ADAL" clId="{078DBB09-0CB5-4A17-8EC1-E2BFE07E4D10}" dt="2021-11-17T21:15:08.611" v="1343" actId="26606"/>
          <ac:spMkLst>
            <pc:docMk/>
            <pc:sldMk cId="3427032585" sldId="329"/>
            <ac:spMk id="13" creationId="{1BD3408C-3A5B-45A5-9FE3-E11468C850AB}"/>
          </ac:spMkLst>
        </pc:spChg>
        <pc:spChg chg="add del mod">
          <ac:chgData name="Sian Turvey" userId="9a374997-2901-41ac-b51e-a8948a26085a" providerId="ADAL" clId="{078DBB09-0CB5-4A17-8EC1-E2BFE07E4D10}" dt="2021-11-17T21:15:08.611" v="1343" actId="26606"/>
          <ac:spMkLst>
            <pc:docMk/>
            <pc:sldMk cId="3427032585" sldId="329"/>
            <ac:spMk id="14" creationId="{6DCCB178-DB50-45DC-9E6E-DB004E50652D}"/>
          </ac:spMkLst>
        </pc:spChg>
        <pc:spChg chg="add mod">
          <ac:chgData name="Sian Turvey" userId="9a374997-2901-41ac-b51e-a8948a26085a" providerId="ADAL" clId="{078DBB09-0CB5-4A17-8EC1-E2BFE07E4D10}" dt="2021-11-17T21:15:08.611" v="1344" actId="26606"/>
          <ac:spMkLst>
            <pc:docMk/>
            <pc:sldMk cId="3427032585" sldId="329"/>
            <ac:spMk id="16" creationId="{4DFB265E-9641-4DA6-AC9B-D15CD2AB289A}"/>
          </ac:spMkLst>
        </pc:spChg>
        <pc:spChg chg="add mod">
          <ac:chgData name="Sian Turvey" userId="9a374997-2901-41ac-b51e-a8948a26085a" providerId="ADAL" clId="{078DBB09-0CB5-4A17-8EC1-E2BFE07E4D10}" dt="2021-11-17T21:15:08.611" v="1344" actId="26606"/>
          <ac:spMkLst>
            <pc:docMk/>
            <pc:sldMk cId="3427032585" sldId="329"/>
            <ac:spMk id="17" creationId="{6DCCB178-DB50-45DC-9E6E-DB004E50652D}"/>
          </ac:spMkLst>
        </pc:spChg>
        <pc:graphicFrameChg chg="add del mod">
          <ac:chgData name="Sian Turvey" userId="9a374997-2901-41ac-b51e-a8948a26085a" providerId="ADAL" clId="{078DBB09-0CB5-4A17-8EC1-E2BFE07E4D10}" dt="2021-11-17T21:15:03.854" v="1339" actId="26606"/>
          <ac:graphicFrameMkLst>
            <pc:docMk/>
            <pc:sldMk cId="3427032585" sldId="329"/>
            <ac:graphicFrameMk id="5" creationId="{D11676D2-C915-4BBD-930A-661EDF23A38F}"/>
          </ac:graphicFrameMkLst>
        </pc:graphicFrameChg>
      </pc:sldChg>
      <pc:sldChg chg="modSp new mod">
        <pc:chgData name="Sian Turvey" userId="9a374997-2901-41ac-b51e-a8948a26085a" providerId="ADAL" clId="{078DBB09-0CB5-4A17-8EC1-E2BFE07E4D10}" dt="2021-11-17T21:05:46.454" v="1086" actId="20577"/>
        <pc:sldMkLst>
          <pc:docMk/>
          <pc:sldMk cId="2469133265" sldId="330"/>
        </pc:sldMkLst>
        <pc:spChg chg="mod">
          <ac:chgData name="Sian Turvey" userId="9a374997-2901-41ac-b51e-a8948a26085a" providerId="ADAL" clId="{078DBB09-0CB5-4A17-8EC1-E2BFE07E4D10}" dt="2021-11-17T21:05:46.454" v="1086" actId="20577"/>
          <ac:spMkLst>
            <pc:docMk/>
            <pc:sldMk cId="2469133265" sldId="330"/>
            <ac:spMk id="3" creationId="{1944C41B-B080-4F82-BF61-87D6AE8E4817}"/>
          </ac:spMkLst>
        </pc:spChg>
      </pc:sldChg>
      <pc:sldChg chg="modSp new mod">
        <pc:chgData name="Sian Turvey" userId="9a374997-2901-41ac-b51e-a8948a26085a" providerId="ADAL" clId="{078DBB09-0CB5-4A17-8EC1-E2BFE07E4D10}" dt="2021-11-17T21:08:28.911" v="1137"/>
        <pc:sldMkLst>
          <pc:docMk/>
          <pc:sldMk cId="2552035632" sldId="331"/>
        </pc:sldMkLst>
        <pc:spChg chg="mod">
          <ac:chgData name="Sian Turvey" userId="9a374997-2901-41ac-b51e-a8948a26085a" providerId="ADAL" clId="{078DBB09-0CB5-4A17-8EC1-E2BFE07E4D10}" dt="2021-11-17T21:08:28.911" v="1137"/>
          <ac:spMkLst>
            <pc:docMk/>
            <pc:sldMk cId="2552035632" sldId="331"/>
            <ac:spMk id="3" creationId="{6B70E70C-B98D-4EE7-8E9D-35EA1BB84AAD}"/>
          </ac:spMkLst>
        </pc:spChg>
      </pc:sldChg>
      <pc:sldChg chg="modSp new mod">
        <pc:chgData name="Sian Turvey" userId="9a374997-2901-41ac-b51e-a8948a26085a" providerId="ADAL" clId="{078DBB09-0CB5-4A17-8EC1-E2BFE07E4D10}" dt="2021-11-17T21:08:46.284" v="1141"/>
        <pc:sldMkLst>
          <pc:docMk/>
          <pc:sldMk cId="566478047" sldId="332"/>
        </pc:sldMkLst>
        <pc:spChg chg="mod">
          <ac:chgData name="Sian Turvey" userId="9a374997-2901-41ac-b51e-a8948a26085a" providerId="ADAL" clId="{078DBB09-0CB5-4A17-8EC1-E2BFE07E4D10}" dt="2021-11-17T21:08:46.284" v="1141"/>
          <ac:spMkLst>
            <pc:docMk/>
            <pc:sldMk cId="566478047" sldId="332"/>
            <ac:spMk id="3" creationId="{F04CDED8-5796-4545-AF9A-C3630072D54C}"/>
          </ac:spMkLst>
        </pc:spChg>
      </pc:sldChg>
      <pc:sldChg chg="modSp new mod">
        <pc:chgData name="Sian Turvey" userId="9a374997-2901-41ac-b51e-a8948a26085a" providerId="ADAL" clId="{078DBB09-0CB5-4A17-8EC1-E2BFE07E4D10}" dt="2021-11-17T21:09:31.584" v="1165" actId="20577"/>
        <pc:sldMkLst>
          <pc:docMk/>
          <pc:sldMk cId="2593780183" sldId="333"/>
        </pc:sldMkLst>
        <pc:spChg chg="mod">
          <ac:chgData name="Sian Turvey" userId="9a374997-2901-41ac-b51e-a8948a26085a" providerId="ADAL" clId="{078DBB09-0CB5-4A17-8EC1-E2BFE07E4D10}" dt="2021-11-17T21:09:17.589" v="1161" actId="20577"/>
          <ac:spMkLst>
            <pc:docMk/>
            <pc:sldMk cId="2593780183" sldId="333"/>
            <ac:spMk id="2" creationId="{0C952E17-5E59-4988-BD0B-706DF1EEE9AD}"/>
          </ac:spMkLst>
        </pc:spChg>
        <pc:spChg chg="mod">
          <ac:chgData name="Sian Turvey" userId="9a374997-2901-41ac-b51e-a8948a26085a" providerId="ADAL" clId="{078DBB09-0CB5-4A17-8EC1-E2BFE07E4D10}" dt="2021-11-17T21:09:31.584" v="1165" actId="20577"/>
          <ac:spMkLst>
            <pc:docMk/>
            <pc:sldMk cId="2593780183" sldId="333"/>
            <ac:spMk id="3" creationId="{8473145B-E8DE-4D29-906D-3B30DEEC0835}"/>
          </ac:spMkLst>
        </pc:spChg>
      </pc:sldChg>
      <pc:sldChg chg="modSp new mod">
        <pc:chgData name="Sian Turvey" userId="9a374997-2901-41ac-b51e-a8948a26085a" providerId="ADAL" clId="{078DBB09-0CB5-4A17-8EC1-E2BFE07E4D10}" dt="2021-11-17T21:11:08.166" v="1218"/>
        <pc:sldMkLst>
          <pc:docMk/>
          <pc:sldMk cId="2296855856" sldId="334"/>
        </pc:sldMkLst>
        <pc:spChg chg="mod">
          <ac:chgData name="Sian Turvey" userId="9a374997-2901-41ac-b51e-a8948a26085a" providerId="ADAL" clId="{078DBB09-0CB5-4A17-8EC1-E2BFE07E4D10}" dt="2021-11-17T21:11:08.166" v="1218"/>
          <ac:spMkLst>
            <pc:docMk/>
            <pc:sldMk cId="2296855856" sldId="334"/>
            <ac:spMk id="3" creationId="{111029F8-232A-4894-9E0C-5A5505B52E53}"/>
          </ac:spMkLst>
        </pc:spChg>
      </pc:sldChg>
      <pc:sldChg chg="modSp new mod">
        <pc:chgData name="Sian Turvey" userId="9a374997-2901-41ac-b51e-a8948a26085a" providerId="ADAL" clId="{078DBB09-0CB5-4A17-8EC1-E2BFE07E4D10}" dt="2021-11-17T21:12:26.956" v="1247" actId="20577"/>
        <pc:sldMkLst>
          <pc:docMk/>
          <pc:sldMk cId="693463914" sldId="335"/>
        </pc:sldMkLst>
        <pc:spChg chg="mod">
          <ac:chgData name="Sian Turvey" userId="9a374997-2901-41ac-b51e-a8948a26085a" providerId="ADAL" clId="{078DBB09-0CB5-4A17-8EC1-E2BFE07E4D10}" dt="2021-11-17T21:12:26.956" v="1247" actId="20577"/>
          <ac:spMkLst>
            <pc:docMk/>
            <pc:sldMk cId="693463914" sldId="335"/>
            <ac:spMk id="3" creationId="{12668885-FBE9-4A7C-A18F-C78C8003165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3A5CB9-B164-4024-AA31-10D78F8CAE9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594A9A0-DF6E-4B86-A7B0-EE84E103D353}">
      <dgm:prSet/>
      <dgm:spPr/>
      <dgm:t>
        <a:bodyPr/>
        <a:lstStyle/>
        <a:p>
          <a:r>
            <a:rPr lang="en-GB"/>
            <a:t>Understand what a mortgage is </a:t>
          </a:r>
          <a:endParaRPr lang="en-US"/>
        </a:p>
      </dgm:t>
    </dgm:pt>
    <dgm:pt modelId="{CCF76BCE-AE3B-4803-9DDF-71425EE67893}" type="parTrans" cxnId="{38D70C3E-79B4-4CBA-AE6C-ED7EE23E3771}">
      <dgm:prSet/>
      <dgm:spPr/>
      <dgm:t>
        <a:bodyPr/>
        <a:lstStyle/>
        <a:p>
          <a:endParaRPr lang="en-US"/>
        </a:p>
      </dgm:t>
    </dgm:pt>
    <dgm:pt modelId="{33F8D38C-12E7-44C5-A9D0-455D735A4E3A}" type="sibTrans" cxnId="{38D70C3E-79B4-4CBA-AE6C-ED7EE23E3771}">
      <dgm:prSet/>
      <dgm:spPr/>
      <dgm:t>
        <a:bodyPr/>
        <a:lstStyle/>
        <a:p>
          <a:endParaRPr lang="en-US"/>
        </a:p>
      </dgm:t>
    </dgm:pt>
    <dgm:pt modelId="{A39CB2B1-DE51-4D16-958A-0FBE8090B399}">
      <dgm:prSet/>
      <dgm:spPr/>
      <dgm:t>
        <a:bodyPr/>
        <a:lstStyle/>
        <a:p>
          <a:r>
            <a:rPr lang="en-GB"/>
            <a:t>Explain how a legal mortgage is created </a:t>
          </a:r>
          <a:endParaRPr lang="en-US"/>
        </a:p>
      </dgm:t>
    </dgm:pt>
    <dgm:pt modelId="{2FAA5B62-BBAA-4BA0-97FD-209A93E5C57F}" type="parTrans" cxnId="{E9E7A41C-62EB-42AE-9C0C-2633A787CFC3}">
      <dgm:prSet/>
      <dgm:spPr/>
      <dgm:t>
        <a:bodyPr/>
        <a:lstStyle/>
        <a:p>
          <a:endParaRPr lang="en-US"/>
        </a:p>
      </dgm:t>
    </dgm:pt>
    <dgm:pt modelId="{26104D33-ABAA-4E03-A5FE-F63004DDDBBD}" type="sibTrans" cxnId="{E9E7A41C-62EB-42AE-9C0C-2633A787CFC3}">
      <dgm:prSet/>
      <dgm:spPr/>
      <dgm:t>
        <a:bodyPr/>
        <a:lstStyle/>
        <a:p>
          <a:endParaRPr lang="en-US"/>
        </a:p>
      </dgm:t>
    </dgm:pt>
    <dgm:pt modelId="{C1B35710-0961-47A3-9234-DE72F72B611A}">
      <dgm:prSet/>
      <dgm:spPr/>
      <dgm:t>
        <a:bodyPr/>
        <a:lstStyle/>
        <a:p>
          <a:r>
            <a:rPr lang="en-GB"/>
            <a:t>Assess the remedies available to a lender</a:t>
          </a:r>
          <a:endParaRPr lang="en-US"/>
        </a:p>
      </dgm:t>
    </dgm:pt>
    <dgm:pt modelId="{097143F1-E786-426C-8253-D555E5D1B34B}" type="parTrans" cxnId="{2EF5D4DF-BE6C-48F6-B423-BC213F60E32A}">
      <dgm:prSet/>
      <dgm:spPr/>
      <dgm:t>
        <a:bodyPr/>
        <a:lstStyle/>
        <a:p>
          <a:endParaRPr lang="en-US"/>
        </a:p>
      </dgm:t>
    </dgm:pt>
    <dgm:pt modelId="{ACE18942-03F8-44C7-A3E4-9A1DCC0FF1FF}" type="sibTrans" cxnId="{2EF5D4DF-BE6C-48F6-B423-BC213F60E32A}">
      <dgm:prSet/>
      <dgm:spPr/>
      <dgm:t>
        <a:bodyPr/>
        <a:lstStyle/>
        <a:p>
          <a:endParaRPr lang="en-US"/>
        </a:p>
      </dgm:t>
    </dgm:pt>
    <dgm:pt modelId="{BE8E26D1-849C-4797-9814-3D42DEF3DCFB}">
      <dgm:prSet/>
      <dgm:spPr/>
      <dgm:t>
        <a:bodyPr/>
        <a:lstStyle/>
        <a:p>
          <a:r>
            <a:rPr lang="en-GB"/>
            <a:t>Identify the duties of a lender in enforcing its remedies</a:t>
          </a:r>
          <a:endParaRPr lang="en-US"/>
        </a:p>
      </dgm:t>
    </dgm:pt>
    <dgm:pt modelId="{47A1E12D-31C0-46F0-85DA-ACB107D3F369}" type="parTrans" cxnId="{1927D7BF-6F1B-4CBF-9626-0253ED5985FB}">
      <dgm:prSet/>
      <dgm:spPr/>
      <dgm:t>
        <a:bodyPr/>
        <a:lstStyle/>
        <a:p>
          <a:endParaRPr lang="en-US"/>
        </a:p>
      </dgm:t>
    </dgm:pt>
    <dgm:pt modelId="{850AF813-AA89-445B-868C-323FCB8095DD}" type="sibTrans" cxnId="{1927D7BF-6F1B-4CBF-9626-0253ED5985FB}">
      <dgm:prSet/>
      <dgm:spPr/>
      <dgm:t>
        <a:bodyPr/>
        <a:lstStyle/>
        <a:p>
          <a:endParaRPr lang="en-US"/>
        </a:p>
      </dgm:t>
    </dgm:pt>
    <dgm:pt modelId="{48F19669-1ED2-4620-9414-63E520AC990A}">
      <dgm:prSet/>
      <dgm:spPr/>
      <dgm:t>
        <a:bodyPr/>
        <a:lstStyle/>
        <a:p>
          <a:r>
            <a:rPr lang="en-GB"/>
            <a:t>Understand the protection afforded to borrowers</a:t>
          </a:r>
          <a:endParaRPr lang="en-US"/>
        </a:p>
      </dgm:t>
    </dgm:pt>
    <dgm:pt modelId="{C89239E5-82F0-4CBF-A036-6E5A77EF37A8}" type="parTrans" cxnId="{1C786012-91E4-4651-B8D2-13D3305258BD}">
      <dgm:prSet/>
      <dgm:spPr/>
      <dgm:t>
        <a:bodyPr/>
        <a:lstStyle/>
        <a:p>
          <a:endParaRPr lang="en-US"/>
        </a:p>
      </dgm:t>
    </dgm:pt>
    <dgm:pt modelId="{7C4AF6E8-1B5B-4260-AD35-289593068624}" type="sibTrans" cxnId="{1C786012-91E4-4651-B8D2-13D3305258BD}">
      <dgm:prSet/>
      <dgm:spPr/>
      <dgm:t>
        <a:bodyPr/>
        <a:lstStyle/>
        <a:p>
          <a:endParaRPr lang="en-US"/>
        </a:p>
      </dgm:t>
    </dgm:pt>
    <dgm:pt modelId="{3D6508E5-9DAE-4C11-A1C3-832CE815807B}" type="pres">
      <dgm:prSet presAssocID="{D43A5CB9-B164-4024-AA31-10D78F8CAE95}" presName="root" presStyleCnt="0">
        <dgm:presLayoutVars>
          <dgm:dir/>
          <dgm:resizeHandles val="exact"/>
        </dgm:presLayoutVars>
      </dgm:prSet>
      <dgm:spPr/>
    </dgm:pt>
    <dgm:pt modelId="{7F0F6143-BA5D-43F2-8701-D7123F9A2BA9}" type="pres">
      <dgm:prSet presAssocID="{A594A9A0-DF6E-4B86-A7B0-EE84E103D353}" presName="compNode" presStyleCnt="0"/>
      <dgm:spPr/>
    </dgm:pt>
    <dgm:pt modelId="{BAF53FAF-E6AE-48E5-84E8-F2FC53518B21}" type="pres">
      <dgm:prSet presAssocID="{A594A9A0-DF6E-4B86-A7B0-EE84E103D353}" presName="bgRect" presStyleLbl="bgShp" presStyleIdx="0" presStyleCnt="5"/>
      <dgm:spPr/>
    </dgm:pt>
    <dgm:pt modelId="{BBFAAC3D-88DE-43D1-A6E6-7FCE5E7808A3}" type="pres">
      <dgm:prSet presAssocID="{A594A9A0-DF6E-4B86-A7B0-EE84E103D35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5ACD817A-F923-463F-B7B5-79A89EB10D10}" type="pres">
      <dgm:prSet presAssocID="{A594A9A0-DF6E-4B86-A7B0-EE84E103D353}" presName="spaceRect" presStyleCnt="0"/>
      <dgm:spPr/>
    </dgm:pt>
    <dgm:pt modelId="{CCDE2FA2-151D-4AEE-B19A-6BA1F805F85F}" type="pres">
      <dgm:prSet presAssocID="{A594A9A0-DF6E-4B86-A7B0-EE84E103D353}" presName="parTx" presStyleLbl="revTx" presStyleIdx="0" presStyleCnt="5">
        <dgm:presLayoutVars>
          <dgm:chMax val="0"/>
          <dgm:chPref val="0"/>
        </dgm:presLayoutVars>
      </dgm:prSet>
      <dgm:spPr/>
    </dgm:pt>
    <dgm:pt modelId="{10264CDD-0F57-4651-9398-2A6271E5C324}" type="pres">
      <dgm:prSet presAssocID="{33F8D38C-12E7-44C5-A9D0-455D735A4E3A}" presName="sibTrans" presStyleCnt="0"/>
      <dgm:spPr/>
    </dgm:pt>
    <dgm:pt modelId="{111451E7-0756-4F10-9875-24A2DDE2310F}" type="pres">
      <dgm:prSet presAssocID="{A39CB2B1-DE51-4D16-958A-0FBE8090B399}" presName="compNode" presStyleCnt="0"/>
      <dgm:spPr/>
    </dgm:pt>
    <dgm:pt modelId="{FEA010D5-7D30-4646-992C-3FF773E34AA3}" type="pres">
      <dgm:prSet presAssocID="{A39CB2B1-DE51-4D16-958A-0FBE8090B399}" presName="bgRect" presStyleLbl="bgShp" presStyleIdx="1" presStyleCnt="5"/>
      <dgm:spPr/>
    </dgm:pt>
    <dgm:pt modelId="{ED4DD028-7DDA-466E-AA5C-FAB81CA18C8D}" type="pres">
      <dgm:prSet presAssocID="{A39CB2B1-DE51-4D16-958A-0FBE8090B3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79ED1F4-F0FF-45C2-84DD-3884C55551DB}" type="pres">
      <dgm:prSet presAssocID="{A39CB2B1-DE51-4D16-958A-0FBE8090B399}" presName="spaceRect" presStyleCnt="0"/>
      <dgm:spPr/>
    </dgm:pt>
    <dgm:pt modelId="{BC64CDB4-73E1-4203-8DB2-9862BDDC9B79}" type="pres">
      <dgm:prSet presAssocID="{A39CB2B1-DE51-4D16-958A-0FBE8090B399}" presName="parTx" presStyleLbl="revTx" presStyleIdx="1" presStyleCnt="5">
        <dgm:presLayoutVars>
          <dgm:chMax val="0"/>
          <dgm:chPref val="0"/>
        </dgm:presLayoutVars>
      </dgm:prSet>
      <dgm:spPr/>
    </dgm:pt>
    <dgm:pt modelId="{9D7538AA-0794-4B32-AEFC-5543A476102C}" type="pres">
      <dgm:prSet presAssocID="{26104D33-ABAA-4E03-A5FE-F63004DDDBBD}" presName="sibTrans" presStyleCnt="0"/>
      <dgm:spPr/>
    </dgm:pt>
    <dgm:pt modelId="{915CB76F-34E8-4F61-A103-72F083716CFD}" type="pres">
      <dgm:prSet presAssocID="{C1B35710-0961-47A3-9234-DE72F72B611A}" presName="compNode" presStyleCnt="0"/>
      <dgm:spPr/>
    </dgm:pt>
    <dgm:pt modelId="{A9CECAD5-2D94-40E5-B0B3-E992078D2374}" type="pres">
      <dgm:prSet presAssocID="{C1B35710-0961-47A3-9234-DE72F72B611A}" presName="bgRect" presStyleLbl="bgShp" presStyleIdx="2" presStyleCnt="5"/>
      <dgm:spPr/>
    </dgm:pt>
    <dgm:pt modelId="{A6B8AB5B-3580-4745-A946-F296B06C831E}" type="pres">
      <dgm:prSet presAssocID="{C1B35710-0961-47A3-9234-DE72F72B611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82C8A62-4456-4350-B168-013DEBFE2292}" type="pres">
      <dgm:prSet presAssocID="{C1B35710-0961-47A3-9234-DE72F72B611A}" presName="spaceRect" presStyleCnt="0"/>
      <dgm:spPr/>
    </dgm:pt>
    <dgm:pt modelId="{F65D54EB-FCB7-4BE5-B7C1-FFD9429C8487}" type="pres">
      <dgm:prSet presAssocID="{C1B35710-0961-47A3-9234-DE72F72B611A}" presName="parTx" presStyleLbl="revTx" presStyleIdx="2" presStyleCnt="5">
        <dgm:presLayoutVars>
          <dgm:chMax val="0"/>
          <dgm:chPref val="0"/>
        </dgm:presLayoutVars>
      </dgm:prSet>
      <dgm:spPr/>
    </dgm:pt>
    <dgm:pt modelId="{AA281177-799B-4147-AFE9-FCE89A4BEAFE}" type="pres">
      <dgm:prSet presAssocID="{ACE18942-03F8-44C7-A3E4-9A1DCC0FF1FF}" presName="sibTrans" presStyleCnt="0"/>
      <dgm:spPr/>
    </dgm:pt>
    <dgm:pt modelId="{28E5B82A-ADCA-407B-8080-39E1A5779BBA}" type="pres">
      <dgm:prSet presAssocID="{BE8E26D1-849C-4797-9814-3D42DEF3DCFB}" presName="compNode" presStyleCnt="0"/>
      <dgm:spPr/>
    </dgm:pt>
    <dgm:pt modelId="{F87E0AC4-6B55-47BB-AF02-56E1ED3E09FE}" type="pres">
      <dgm:prSet presAssocID="{BE8E26D1-849C-4797-9814-3D42DEF3DCFB}" presName="bgRect" presStyleLbl="bgShp" presStyleIdx="3" presStyleCnt="5"/>
      <dgm:spPr/>
    </dgm:pt>
    <dgm:pt modelId="{EDDE273E-6FA5-4A8D-B754-7D6AE3C1B3BA}" type="pres">
      <dgm:prSet presAssocID="{BE8E26D1-849C-4797-9814-3D42DEF3DCF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A83C64F-87BB-4D08-88B3-432013D643BF}" type="pres">
      <dgm:prSet presAssocID="{BE8E26D1-849C-4797-9814-3D42DEF3DCFB}" presName="spaceRect" presStyleCnt="0"/>
      <dgm:spPr/>
    </dgm:pt>
    <dgm:pt modelId="{25BF9AC6-4B5A-4A53-BF23-E58D115BA53E}" type="pres">
      <dgm:prSet presAssocID="{BE8E26D1-849C-4797-9814-3D42DEF3DCFB}" presName="parTx" presStyleLbl="revTx" presStyleIdx="3" presStyleCnt="5">
        <dgm:presLayoutVars>
          <dgm:chMax val="0"/>
          <dgm:chPref val="0"/>
        </dgm:presLayoutVars>
      </dgm:prSet>
      <dgm:spPr/>
    </dgm:pt>
    <dgm:pt modelId="{7AF3C7E5-A2B4-4975-8689-546CFB153B27}" type="pres">
      <dgm:prSet presAssocID="{850AF813-AA89-445B-868C-323FCB8095DD}" presName="sibTrans" presStyleCnt="0"/>
      <dgm:spPr/>
    </dgm:pt>
    <dgm:pt modelId="{304A234C-92DC-4B78-BB3A-10A57EF2E397}" type="pres">
      <dgm:prSet presAssocID="{48F19669-1ED2-4620-9414-63E520AC990A}" presName="compNode" presStyleCnt="0"/>
      <dgm:spPr/>
    </dgm:pt>
    <dgm:pt modelId="{539DE066-6E7F-456E-95C2-BEEAFDFC3DE6}" type="pres">
      <dgm:prSet presAssocID="{48F19669-1ED2-4620-9414-63E520AC990A}" presName="bgRect" presStyleLbl="bgShp" presStyleIdx="4" presStyleCnt="5"/>
      <dgm:spPr/>
    </dgm:pt>
    <dgm:pt modelId="{BB6C58E4-2A59-483A-99F9-6388261049CD}" type="pres">
      <dgm:prSet presAssocID="{48F19669-1ED2-4620-9414-63E520AC990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98DA1FE1-E6DE-404B-B8E2-E75E3C55592D}" type="pres">
      <dgm:prSet presAssocID="{48F19669-1ED2-4620-9414-63E520AC990A}" presName="spaceRect" presStyleCnt="0"/>
      <dgm:spPr/>
    </dgm:pt>
    <dgm:pt modelId="{CEC0EDC5-00E7-4BBA-9B04-422C38088306}" type="pres">
      <dgm:prSet presAssocID="{48F19669-1ED2-4620-9414-63E520AC990A}" presName="parTx" presStyleLbl="revTx" presStyleIdx="4" presStyleCnt="5">
        <dgm:presLayoutVars>
          <dgm:chMax val="0"/>
          <dgm:chPref val="0"/>
        </dgm:presLayoutVars>
      </dgm:prSet>
      <dgm:spPr/>
    </dgm:pt>
  </dgm:ptLst>
  <dgm:cxnLst>
    <dgm:cxn modelId="{5921340F-1542-4778-9061-0E5BF47580A0}" type="presOf" srcId="{A39CB2B1-DE51-4D16-958A-0FBE8090B399}" destId="{BC64CDB4-73E1-4203-8DB2-9862BDDC9B79}" srcOrd="0" destOrd="0" presId="urn:microsoft.com/office/officeart/2018/2/layout/IconVerticalSolidList"/>
    <dgm:cxn modelId="{1C786012-91E4-4651-B8D2-13D3305258BD}" srcId="{D43A5CB9-B164-4024-AA31-10D78F8CAE95}" destId="{48F19669-1ED2-4620-9414-63E520AC990A}" srcOrd="4" destOrd="0" parTransId="{C89239E5-82F0-4CBF-A036-6E5A77EF37A8}" sibTransId="{7C4AF6E8-1B5B-4260-AD35-289593068624}"/>
    <dgm:cxn modelId="{E9E7A41C-62EB-42AE-9C0C-2633A787CFC3}" srcId="{D43A5CB9-B164-4024-AA31-10D78F8CAE95}" destId="{A39CB2B1-DE51-4D16-958A-0FBE8090B399}" srcOrd="1" destOrd="0" parTransId="{2FAA5B62-BBAA-4BA0-97FD-209A93E5C57F}" sibTransId="{26104D33-ABAA-4E03-A5FE-F63004DDDBBD}"/>
    <dgm:cxn modelId="{38D70C3E-79B4-4CBA-AE6C-ED7EE23E3771}" srcId="{D43A5CB9-B164-4024-AA31-10D78F8CAE95}" destId="{A594A9A0-DF6E-4B86-A7B0-EE84E103D353}" srcOrd="0" destOrd="0" parTransId="{CCF76BCE-AE3B-4803-9DDF-71425EE67893}" sibTransId="{33F8D38C-12E7-44C5-A9D0-455D735A4E3A}"/>
    <dgm:cxn modelId="{760A3840-73FE-4E63-9B91-2670D945575F}" type="presOf" srcId="{BE8E26D1-849C-4797-9814-3D42DEF3DCFB}" destId="{25BF9AC6-4B5A-4A53-BF23-E58D115BA53E}" srcOrd="0" destOrd="0" presId="urn:microsoft.com/office/officeart/2018/2/layout/IconVerticalSolidList"/>
    <dgm:cxn modelId="{ADAFA663-2D03-4806-9489-843FF9BF3DFD}" type="presOf" srcId="{A594A9A0-DF6E-4B86-A7B0-EE84E103D353}" destId="{CCDE2FA2-151D-4AEE-B19A-6BA1F805F85F}" srcOrd="0" destOrd="0" presId="urn:microsoft.com/office/officeart/2018/2/layout/IconVerticalSolidList"/>
    <dgm:cxn modelId="{88B96A84-DBA1-4BAD-B3F2-9B47D969961B}" type="presOf" srcId="{48F19669-1ED2-4620-9414-63E520AC990A}" destId="{CEC0EDC5-00E7-4BBA-9B04-422C38088306}" srcOrd="0" destOrd="0" presId="urn:microsoft.com/office/officeart/2018/2/layout/IconVerticalSolidList"/>
    <dgm:cxn modelId="{1927D7BF-6F1B-4CBF-9626-0253ED5985FB}" srcId="{D43A5CB9-B164-4024-AA31-10D78F8CAE95}" destId="{BE8E26D1-849C-4797-9814-3D42DEF3DCFB}" srcOrd="3" destOrd="0" parTransId="{47A1E12D-31C0-46F0-85DA-ACB107D3F369}" sibTransId="{850AF813-AA89-445B-868C-323FCB8095DD}"/>
    <dgm:cxn modelId="{7E47A3CC-94B0-45FF-9E32-A8821401D59B}" type="presOf" srcId="{D43A5CB9-B164-4024-AA31-10D78F8CAE95}" destId="{3D6508E5-9DAE-4C11-A1C3-832CE815807B}" srcOrd="0" destOrd="0" presId="urn:microsoft.com/office/officeart/2018/2/layout/IconVerticalSolidList"/>
    <dgm:cxn modelId="{2EF5D4DF-BE6C-48F6-B423-BC213F60E32A}" srcId="{D43A5CB9-B164-4024-AA31-10D78F8CAE95}" destId="{C1B35710-0961-47A3-9234-DE72F72B611A}" srcOrd="2" destOrd="0" parTransId="{097143F1-E786-426C-8253-D555E5D1B34B}" sibTransId="{ACE18942-03F8-44C7-A3E4-9A1DCC0FF1FF}"/>
    <dgm:cxn modelId="{E77867EA-96D9-4520-9654-B305354F7BC1}" type="presOf" srcId="{C1B35710-0961-47A3-9234-DE72F72B611A}" destId="{F65D54EB-FCB7-4BE5-B7C1-FFD9429C8487}" srcOrd="0" destOrd="0" presId="urn:microsoft.com/office/officeart/2018/2/layout/IconVerticalSolidList"/>
    <dgm:cxn modelId="{FF2F220C-B5B0-45E6-8FE8-62E752D970BF}" type="presParOf" srcId="{3D6508E5-9DAE-4C11-A1C3-832CE815807B}" destId="{7F0F6143-BA5D-43F2-8701-D7123F9A2BA9}" srcOrd="0" destOrd="0" presId="urn:microsoft.com/office/officeart/2018/2/layout/IconVerticalSolidList"/>
    <dgm:cxn modelId="{56885EE1-B8EF-4913-B227-FB374E2FDDAC}" type="presParOf" srcId="{7F0F6143-BA5D-43F2-8701-D7123F9A2BA9}" destId="{BAF53FAF-E6AE-48E5-84E8-F2FC53518B21}" srcOrd="0" destOrd="0" presId="urn:microsoft.com/office/officeart/2018/2/layout/IconVerticalSolidList"/>
    <dgm:cxn modelId="{58EEF6D9-5206-4203-AA0E-4A821D004F9D}" type="presParOf" srcId="{7F0F6143-BA5D-43F2-8701-D7123F9A2BA9}" destId="{BBFAAC3D-88DE-43D1-A6E6-7FCE5E7808A3}" srcOrd="1" destOrd="0" presId="urn:microsoft.com/office/officeart/2018/2/layout/IconVerticalSolidList"/>
    <dgm:cxn modelId="{952BBA32-323A-4F53-B6A2-4240D2F612F0}" type="presParOf" srcId="{7F0F6143-BA5D-43F2-8701-D7123F9A2BA9}" destId="{5ACD817A-F923-463F-B7B5-79A89EB10D10}" srcOrd="2" destOrd="0" presId="urn:microsoft.com/office/officeart/2018/2/layout/IconVerticalSolidList"/>
    <dgm:cxn modelId="{23881E46-7E9B-4291-A056-750A2EF3B1CF}" type="presParOf" srcId="{7F0F6143-BA5D-43F2-8701-D7123F9A2BA9}" destId="{CCDE2FA2-151D-4AEE-B19A-6BA1F805F85F}" srcOrd="3" destOrd="0" presId="urn:microsoft.com/office/officeart/2018/2/layout/IconVerticalSolidList"/>
    <dgm:cxn modelId="{6655088D-0766-4478-B4C5-E33962C24CFE}" type="presParOf" srcId="{3D6508E5-9DAE-4C11-A1C3-832CE815807B}" destId="{10264CDD-0F57-4651-9398-2A6271E5C324}" srcOrd="1" destOrd="0" presId="urn:microsoft.com/office/officeart/2018/2/layout/IconVerticalSolidList"/>
    <dgm:cxn modelId="{C98DF375-4E67-4284-9848-5BC5A3AC94E6}" type="presParOf" srcId="{3D6508E5-9DAE-4C11-A1C3-832CE815807B}" destId="{111451E7-0756-4F10-9875-24A2DDE2310F}" srcOrd="2" destOrd="0" presId="urn:microsoft.com/office/officeart/2018/2/layout/IconVerticalSolidList"/>
    <dgm:cxn modelId="{7E14A41E-24D8-48BB-B842-7AD8D9C0084E}" type="presParOf" srcId="{111451E7-0756-4F10-9875-24A2DDE2310F}" destId="{FEA010D5-7D30-4646-992C-3FF773E34AA3}" srcOrd="0" destOrd="0" presId="urn:microsoft.com/office/officeart/2018/2/layout/IconVerticalSolidList"/>
    <dgm:cxn modelId="{7D53AC1B-E05E-4687-8C45-0B4C6563E249}" type="presParOf" srcId="{111451E7-0756-4F10-9875-24A2DDE2310F}" destId="{ED4DD028-7DDA-466E-AA5C-FAB81CA18C8D}" srcOrd="1" destOrd="0" presId="urn:microsoft.com/office/officeart/2018/2/layout/IconVerticalSolidList"/>
    <dgm:cxn modelId="{F59AA2FB-FBB4-4301-AE66-1A07B4676A35}" type="presParOf" srcId="{111451E7-0756-4F10-9875-24A2DDE2310F}" destId="{F79ED1F4-F0FF-45C2-84DD-3884C55551DB}" srcOrd="2" destOrd="0" presId="urn:microsoft.com/office/officeart/2018/2/layout/IconVerticalSolidList"/>
    <dgm:cxn modelId="{DDD83432-2403-43AF-BB6D-FA5D506AA40B}" type="presParOf" srcId="{111451E7-0756-4F10-9875-24A2DDE2310F}" destId="{BC64CDB4-73E1-4203-8DB2-9862BDDC9B79}" srcOrd="3" destOrd="0" presId="urn:microsoft.com/office/officeart/2018/2/layout/IconVerticalSolidList"/>
    <dgm:cxn modelId="{5B876391-A2F5-4E03-A87B-34EE4AB87931}" type="presParOf" srcId="{3D6508E5-9DAE-4C11-A1C3-832CE815807B}" destId="{9D7538AA-0794-4B32-AEFC-5543A476102C}" srcOrd="3" destOrd="0" presId="urn:microsoft.com/office/officeart/2018/2/layout/IconVerticalSolidList"/>
    <dgm:cxn modelId="{D192B52D-9A59-496D-8BD5-9939B2CED15B}" type="presParOf" srcId="{3D6508E5-9DAE-4C11-A1C3-832CE815807B}" destId="{915CB76F-34E8-4F61-A103-72F083716CFD}" srcOrd="4" destOrd="0" presId="urn:microsoft.com/office/officeart/2018/2/layout/IconVerticalSolidList"/>
    <dgm:cxn modelId="{EBC2DF35-18C5-4C4C-BABA-1B6260A65B37}" type="presParOf" srcId="{915CB76F-34E8-4F61-A103-72F083716CFD}" destId="{A9CECAD5-2D94-40E5-B0B3-E992078D2374}" srcOrd="0" destOrd="0" presId="urn:microsoft.com/office/officeart/2018/2/layout/IconVerticalSolidList"/>
    <dgm:cxn modelId="{0D9DA82E-69D4-4C18-AA6A-6FF9BA93C319}" type="presParOf" srcId="{915CB76F-34E8-4F61-A103-72F083716CFD}" destId="{A6B8AB5B-3580-4745-A946-F296B06C831E}" srcOrd="1" destOrd="0" presId="urn:microsoft.com/office/officeart/2018/2/layout/IconVerticalSolidList"/>
    <dgm:cxn modelId="{B3A2B965-E21C-4BED-8343-B2489113A6F8}" type="presParOf" srcId="{915CB76F-34E8-4F61-A103-72F083716CFD}" destId="{182C8A62-4456-4350-B168-013DEBFE2292}" srcOrd="2" destOrd="0" presId="urn:microsoft.com/office/officeart/2018/2/layout/IconVerticalSolidList"/>
    <dgm:cxn modelId="{84C5FE45-C2CC-4D94-8B6E-2D724F92D193}" type="presParOf" srcId="{915CB76F-34E8-4F61-A103-72F083716CFD}" destId="{F65D54EB-FCB7-4BE5-B7C1-FFD9429C8487}" srcOrd="3" destOrd="0" presId="urn:microsoft.com/office/officeart/2018/2/layout/IconVerticalSolidList"/>
    <dgm:cxn modelId="{F63A202B-FBDC-42EF-B6C8-AE66AE47E716}" type="presParOf" srcId="{3D6508E5-9DAE-4C11-A1C3-832CE815807B}" destId="{AA281177-799B-4147-AFE9-FCE89A4BEAFE}" srcOrd="5" destOrd="0" presId="urn:microsoft.com/office/officeart/2018/2/layout/IconVerticalSolidList"/>
    <dgm:cxn modelId="{3D1C2A18-03EA-4454-8765-A6E2F1FDAFDA}" type="presParOf" srcId="{3D6508E5-9DAE-4C11-A1C3-832CE815807B}" destId="{28E5B82A-ADCA-407B-8080-39E1A5779BBA}" srcOrd="6" destOrd="0" presId="urn:microsoft.com/office/officeart/2018/2/layout/IconVerticalSolidList"/>
    <dgm:cxn modelId="{7FD6C2A4-0369-4EA3-A609-76821C2CA9FA}" type="presParOf" srcId="{28E5B82A-ADCA-407B-8080-39E1A5779BBA}" destId="{F87E0AC4-6B55-47BB-AF02-56E1ED3E09FE}" srcOrd="0" destOrd="0" presId="urn:microsoft.com/office/officeart/2018/2/layout/IconVerticalSolidList"/>
    <dgm:cxn modelId="{E3F184F5-9C5B-4E10-B221-56BBCD9B88C6}" type="presParOf" srcId="{28E5B82A-ADCA-407B-8080-39E1A5779BBA}" destId="{EDDE273E-6FA5-4A8D-B754-7D6AE3C1B3BA}" srcOrd="1" destOrd="0" presId="urn:microsoft.com/office/officeart/2018/2/layout/IconVerticalSolidList"/>
    <dgm:cxn modelId="{55CBCD82-9061-4D50-9DE7-5C03F9479758}" type="presParOf" srcId="{28E5B82A-ADCA-407B-8080-39E1A5779BBA}" destId="{8A83C64F-87BB-4D08-88B3-432013D643BF}" srcOrd="2" destOrd="0" presId="urn:microsoft.com/office/officeart/2018/2/layout/IconVerticalSolidList"/>
    <dgm:cxn modelId="{73303A94-D0D3-42DE-80DC-D5B756D9797B}" type="presParOf" srcId="{28E5B82A-ADCA-407B-8080-39E1A5779BBA}" destId="{25BF9AC6-4B5A-4A53-BF23-E58D115BA53E}" srcOrd="3" destOrd="0" presId="urn:microsoft.com/office/officeart/2018/2/layout/IconVerticalSolidList"/>
    <dgm:cxn modelId="{FC269B2B-ED69-45DD-A13D-CD0CFC167ABE}" type="presParOf" srcId="{3D6508E5-9DAE-4C11-A1C3-832CE815807B}" destId="{7AF3C7E5-A2B4-4975-8689-546CFB153B27}" srcOrd="7" destOrd="0" presId="urn:microsoft.com/office/officeart/2018/2/layout/IconVerticalSolidList"/>
    <dgm:cxn modelId="{EE0B3C6D-B426-4D5B-B220-123D1BB8195D}" type="presParOf" srcId="{3D6508E5-9DAE-4C11-A1C3-832CE815807B}" destId="{304A234C-92DC-4B78-BB3A-10A57EF2E397}" srcOrd="8" destOrd="0" presId="urn:microsoft.com/office/officeart/2018/2/layout/IconVerticalSolidList"/>
    <dgm:cxn modelId="{9FAC5F99-3085-46F4-99A3-5A80118A3D05}" type="presParOf" srcId="{304A234C-92DC-4B78-BB3A-10A57EF2E397}" destId="{539DE066-6E7F-456E-95C2-BEEAFDFC3DE6}" srcOrd="0" destOrd="0" presId="urn:microsoft.com/office/officeart/2018/2/layout/IconVerticalSolidList"/>
    <dgm:cxn modelId="{4073FAC7-27C1-4B82-9C30-9F2322CE824A}" type="presParOf" srcId="{304A234C-92DC-4B78-BB3A-10A57EF2E397}" destId="{BB6C58E4-2A59-483A-99F9-6388261049CD}" srcOrd="1" destOrd="0" presId="urn:microsoft.com/office/officeart/2018/2/layout/IconVerticalSolidList"/>
    <dgm:cxn modelId="{33C98750-DE57-4953-9C5C-873E97721038}" type="presParOf" srcId="{304A234C-92DC-4B78-BB3A-10A57EF2E397}" destId="{98DA1FE1-E6DE-404B-B8E2-E75E3C55592D}" srcOrd="2" destOrd="0" presId="urn:microsoft.com/office/officeart/2018/2/layout/IconVerticalSolidList"/>
    <dgm:cxn modelId="{4148CA4C-B8DC-4042-A0F6-78571CA17612}" type="presParOf" srcId="{304A234C-92DC-4B78-BB3A-10A57EF2E397}" destId="{CEC0EDC5-00E7-4BBA-9B04-422C380883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34E675-5B50-4225-B4B4-B904EF22876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CEDB2E5-70AD-485D-8B3D-D351A96761D1}">
      <dgm:prSet/>
      <dgm:spPr/>
      <dgm:t>
        <a:bodyPr/>
        <a:lstStyle/>
        <a:p>
          <a:r>
            <a:rPr lang="en-GB"/>
            <a:t>People commonly use the term ‘mortgage’ to describe the money advanced by a lender to a borrower to help them purchase a property. </a:t>
          </a:r>
          <a:endParaRPr lang="en-US"/>
        </a:p>
      </dgm:t>
    </dgm:pt>
    <dgm:pt modelId="{480F58BF-F4E1-47A1-B89F-0EB3F17F2653}" type="parTrans" cxnId="{88FF898C-6DD1-4A8F-AA04-16104E0086A7}">
      <dgm:prSet/>
      <dgm:spPr/>
      <dgm:t>
        <a:bodyPr/>
        <a:lstStyle/>
        <a:p>
          <a:endParaRPr lang="en-US"/>
        </a:p>
      </dgm:t>
    </dgm:pt>
    <dgm:pt modelId="{B972E983-FA6E-43C2-898E-9B293D63BA9F}" type="sibTrans" cxnId="{88FF898C-6DD1-4A8F-AA04-16104E0086A7}">
      <dgm:prSet/>
      <dgm:spPr/>
      <dgm:t>
        <a:bodyPr/>
        <a:lstStyle/>
        <a:p>
          <a:endParaRPr lang="en-US"/>
        </a:p>
      </dgm:t>
    </dgm:pt>
    <dgm:pt modelId="{FE2B13F0-ED91-49B9-90D3-3F1EF76CDC12}">
      <dgm:prSet/>
      <dgm:spPr/>
      <dgm:t>
        <a:bodyPr/>
        <a:lstStyle/>
        <a:p>
          <a:r>
            <a:rPr lang="en-GB"/>
            <a:t>In reality, the lender provides money by way of a loan and, in return, the borrower provides security by creating a mortgage over the property in favour of the lender.</a:t>
          </a:r>
          <a:endParaRPr lang="en-US"/>
        </a:p>
      </dgm:t>
    </dgm:pt>
    <dgm:pt modelId="{B4886CB0-92C4-4E1C-8D97-6D0EA9240F62}" type="parTrans" cxnId="{0CC7D55F-F800-48DB-A5F4-F3BB2A9FB616}">
      <dgm:prSet/>
      <dgm:spPr/>
      <dgm:t>
        <a:bodyPr/>
        <a:lstStyle/>
        <a:p>
          <a:endParaRPr lang="en-US"/>
        </a:p>
      </dgm:t>
    </dgm:pt>
    <dgm:pt modelId="{FE910B58-F145-4BCC-B67E-C1AB03502124}" type="sibTrans" cxnId="{0CC7D55F-F800-48DB-A5F4-F3BB2A9FB616}">
      <dgm:prSet/>
      <dgm:spPr/>
      <dgm:t>
        <a:bodyPr/>
        <a:lstStyle/>
        <a:p>
          <a:endParaRPr lang="en-US"/>
        </a:p>
      </dgm:t>
    </dgm:pt>
    <dgm:pt modelId="{89FD7DA8-38ED-4A29-B83D-28F15CADC862}">
      <dgm:prSet/>
      <dgm:spPr/>
      <dgm:t>
        <a:bodyPr/>
        <a:lstStyle/>
        <a:p>
          <a:r>
            <a:rPr lang="en-GB"/>
            <a:t>When a mortgage is created the borrower continues to hold the legal estate (freehold or leasehold) subject to the mortgage.</a:t>
          </a:r>
          <a:endParaRPr lang="en-US"/>
        </a:p>
      </dgm:t>
    </dgm:pt>
    <dgm:pt modelId="{426D8854-4B08-482A-868B-B81570BBAE6E}" type="parTrans" cxnId="{DC9AC578-B677-409D-B81A-CD83A483FA69}">
      <dgm:prSet/>
      <dgm:spPr/>
      <dgm:t>
        <a:bodyPr/>
        <a:lstStyle/>
        <a:p>
          <a:endParaRPr lang="en-US"/>
        </a:p>
      </dgm:t>
    </dgm:pt>
    <dgm:pt modelId="{B93B86B7-5B2C-4596-94D5-F7C70712B467}" type="sibTrans" cxnId="{DC9AC578-B677-409D-B81A-CD83A483FA69}">
      <dgm:prSet/>
      <dgm:spPr/>
      <dgm:t>
        <a:bodyPr/>
        <a:lstStyle/>
        <a:p>
          <a:endParaRPr lang="en-US"/>
        </a:p>
      </dgm:t>
    </dgm:pt>
    <dgm:pt modelId="{E8064907-4A62-4EB5-B0C6-B310B9BFF00A}">
      <dgm:prSet/>
      <dgm:spPr/>
      <dgm:t>
        <a:bodyPr/>
        <a:lstStyle/>
        <a:p>
          <a:r>
            <a:rPr lang="en-GB"/>
            <a:t>A mortgage is therefore a third party right over land. </a:t>
          </a:r>
          <a:endParaRPr lang="en-US"/>
        </a:p>
      </dgm:t>
    </dgm:pt>
    <dgm:pt modelId="{0A55F7E9-898A-4D9B-AF4D-4E11EFDD067D}" type="parTrans" cxnId="{7518E7A7-66E0-4D37-858C-2A070FCDD0B8}">
      <dgm:prSet/>
      <dgm:spPr/>
      <dgm:t>
        <a:bodyPr/>
        <a:lstStyle/>
        <a:p>
          <a:endParaRPr lang="en-US"/>
        </a:p>
      </dgm:t>
    </dgm:pt>
    <dgm:pt modelId="{8BD8D691-1E3B-45A8-9096-430AE46EC1AE}" type="sibTrans" cxnId="{7518E7A7-66E0-4D37-858C-2A070FCDD0B8}">
      <dgm:prSet/>
      <dgm:spPr/>
      <dgm:t>
        <a:bodyPr/>
        <a:lstStyle/>
        <a:p>
          <a:endParaRPr lang="en-US"/>
        </a:p>
      </dgm:t>
    </dgm:pt>
    <dgm:pt modelId="{3082F015-CF70-4922-A009-FDB22DCC9C1B}" type="pres">
      <dgm:prSet presAssocID="{4434E675-5B50-4225-B4B4-B904EF22876E}" presName="linear" presStyleCnt="0">
        <dgm:presLayoutVars>
          <dgm:animLvl val="lvl"/>
          <dgm:resizeHandles val="exact"/>
        </dgm:presLayoutVars>
      </dgm:prSet>
      <dgm:spPr/>
    </dgm:pt>
    <dgm:pt modelId="{884A8F88-0550-48A3-875D-BEFE7BBB6AA7}" type="pres">
      <dgm:prSet presAssocID="{8CEDB2E5-70AD-485D-8B3D-D351A96761D1}" presName="parentText" presStyleLbl="node1" presStyleIdx="0" presStyleCnt="4">
        <dgm:presLayoutVars>
          <dgm:chMax val="0"/>
          <dgm:bulletEnabled val="1"/>
        </dgm:presLayoutVars>
      </dgm:prSet>
      <dgm:spPr/>
    </dgm:pt>
    <dgm:pt modelId="{D90437EC-0FF0-41C5-B028-262D31C8B5B0}" type="pres">
      <dgm:prSet presAssocID="{B972E983-FA6E-43C2-898E-9B293D63BA9F}" presName="spacer" presStyleCnt="0"/>
      <dgm:spPr/>
    </dgm:pt>
    <dgm:pt modelId="{C0E539F6-DD82-4722-A66D-E0BD63D8AFF7}" type="pres">
      <dgm:prSet presAssocID="{FE2B13F0-ED91-49B9-90D3-3F1EF76CDC12}" presName="parentText" presStyleLbl="node1" presStyleIdx="1" presStyleCnt="4">
        <dgm:presLayoutVars>
          <dgm:chMax val="0"/>
          <dgm:bulletEnabled val="1"/>
        </dgm:presLayoutVars>
      </dgm:prSet>
      <dgm:spPr/>
    </dgm:pt>
    <dgm:pt modelId="{643CAF2D-FA64-463E-A022-F741437E3EB4}" type="pres">
      <dgm:prSet presAssocID="{FE910B58-F145-4BCC-B67E-C1AB03502124}" presName="spacer" presStyleCnt="0"/>
      <dgm:spPr/>
    </dgm:pt>
    <dgm:pt modelId="{D824B40B-D130-4763-B300-8E5248A143D6}" type="pres">
      <dgm:prSet presAssocID="{89FD7DA8-38ED-4A29-B83D-28F15CADC862}" presName="parentText" presStyleLbl="node1" presStyleIdx="2" presStyleCnt="4">
        <dgm:presLayoutVars>
          <dgm:chMax val="0"/>
          <dgm:bulletEnabled val="1"/>
        </dgm:presLayoutVars>
      </dgm:prSet>
      <dgm:spPr/>
    </dgm:pt>
    <dgm:pt modelId="{495DA569-FDEE-4304-8C86-79147B72A23D}" type="pres">
      <dgm:prSet presAssocID="{B93B86B7-5B2C-4596-94D5-F7C70712B467}" presName="spacer" presStyleCnt="0"/>
      <dgm:spPr/>
    </dgm:pt>
    <dgm:pt modelId="{847F1BE5-4245-49BB-8D88-D9395661C4B2}" type="pres">
      <dgm:prSet presAssocID="{E8064907-4A62-4EB5-B0C6-B310B9BFF00A}" presName="parentText" presStyleLbl="node1" presStyleIdx="3" presStyleCnt="4">
        <dgm:presLayoutVars>
          <dgm:chMax val="0"/>
          <dgm:bulletEnabled val="1"/>
        </dgm:presLayoutVars>
      </dgm:prSet>
      <dgm:spPr/>
    </dgm:pt>
  </dgm:ptLst>
  <dgm:cxnLst>
    <dgm:cxn modelId="{0CC7D55F-F800-48DB-A5F4-F3BB2A9FB616}" srcId="{4434E675-5B50-4225-B4B4-B904EF22876E}" destId="{FE2B13F0-ED91-49B9-90D3-3F1EF76CDC12}" srcOrd="1" destOrd="0" parTransId="{B4886CB0-92C4-4E1C-8D97-6D0EA9240F62}" sibTransId="{FE910B58-F145-4BCC-B67E-C1AB03502124}"/>
    <dgm:cxn modelId="{12DF4269-9F6B-4EAF-87DA-B0BEB1D35F28}" type="presOf" srcId="{FE2B13F0-ED91-49B9-90D3-3F1EF76CDC12}" destId="{C0E539F6-DD82-4722-A66D-E0BD63D8AFF7}" srcOrd="0" destOrd="0" presId="urn:microsoft.com/office/officeart/2005/8/layout/vList2"/>
    <dgm:cxn modelId="{2D01586A-E675-4232-876C-25C1BDD4B80C}" type="presOf" srcId="{8CEDB2E5-70AD-485D-8B3D-D351A96761D1}" destId="{884A8F88-0550-48A3-875D-BEFE7BBB6AA7}" srcOrd="0" destOrd="0" presId="urn:microsoft.com/office/officeart/2005/8/layout/vList2"/>
    <dgm:cxn modelId="{DC9AC578-B677-409D-B81A-CD83A483FA69}" srcId="{4434E675-5B50-4225-B4B4-B904EF22876E}" destId="{89FD7DA8-38ED-4A29-B83D-28F15CADC862}" srcOrd="2" destOrd="0" parTransId="{426D8854-4B08-482A-868B-B81570BBAE6E}" sibTransId="{B93B86B7-5B2C-4596-94D5-F7C70712B467}"/>
    <dgm:cxn modelId="{9F06807F-1076-420B-BA80-8B0AB2928942}" type="presOf" srcId="{89FD7DA8-38ED-4A29-B83D-28F15CADC862}" destId="{D824B40B-D130-4763-B300-8E5248A143D6}" srcOrd="0" destOrd="0" presId="urn:microsoft.com/office/officeart/2005/8/layout/vList2"/>
    <dgm:cxn modelId="{9E5B8A85-921D-4CAA-BB4D-3A542E41DE99}" type="presOf" srcId="{4434E675-5B50-4225-B4B4-B904EF22876E}" destId="{3082F015-CF70-4922-A009-FDB22DCC9C1B}" srcOrd="0" destOrd="0" presId="urn:microsoft.com/office/officeart/2005/8/layout/vList2"/>
    <dgm:cxn modelId="{04B5BB89-6263-45D3-AFF5-DF23BBDC10DB}" type="presOf" srcId="{E8064907-4A62-4EB5-B0C6-B310B9BFF00A}" destId="{847F1BE5-4245-49BB-8D88-D9395661C4B2}" srcOrd="0" destOrd="0" presId="urn:microsoft.com/office/officeart/2005/8/layout/vList2"/>
    <dgm:cxn modelId="{88FF898C-6DD1-4A8F-AA04-16104E0086A7}" srcId="{4434E675-5B50-4225-B4B4-B904EF22876E}" destId="{8CEDB2E5-70AD-485D-8B3D-D351A96761D1}" srcOrd="0" destOrd="0" parTransId="{480F58BF-F4E1-47A1-B89F-0EB3F17F2653}" sibTransId="{B972E983-FA6E-43C2-898E-9B293D63BA9F}"/>
    <dgm:cxn modelId="{7518E7A7-66E0-4D37-858C-2A070FCDD0B8}" srcId="{4434E675-5B50-4225-B4B4-B904EF22876E}" destId="{E8064907-4A62-4EB5-B0C6-B310B9BFF00A}" srcOrd="3" destOrd="0" parTransId="{0A55F7E9-898A-4D9B-AF4D-4E11EFDD067D}" sibTransId="{8BD8D691-1E3B-45A8-9096-430AE46EC1AE}"/>
    <dgm:cxn modelId="{69515909-3C4D-43F2-ACEA-2A26E3AA8F31}" type="presParOf" srcId="{3082F015-CF70-4922-A009-FDB22DCC9C1B}" destId="{884A8F88-0550-48A3-875D-BEFE7BBB6AA7}" srcOrd="0" destOrd="0" presId="urn:microsoft.com/office/officeart/2005/8/layout/vList2"/>
    <dgm:cxn modelId="{39F0C521-E869-4954-8591-C741BA6CF36E}" type="presParOf" srcId="{3082F015-CF70-4922-A009-FDB22DCC9C1B}" destId="{D90437EC-0FF0-41C5-B028-262D31C8B5B0}" srcOrd="1" destOrd="0" presId="urn:microsoft.com/office/officeart/2005/8/layout/vList2"/>
    <dgm:cxn modelId="{14863B1A-83DA-4F11-A77D-A8A6FB3DDEE3}" type="presParOf" srcId="{3082F015-CF70-4922-A009-FDB22DCC9C1B}" destId="{C0E539F6-DD82-4722-A66D-E0BD63D8AFF7}" srcOrd="2" destOrd="0" presId="urn:microsoft.com/office/officeart/2005/8/layout/vList2"/>
    <dgm:cxn modelId="{A2AE4ECB-7C40-4453-9317-BA41C23FAC02}" type="presParOf" srcId="{3082F015-CF70-4922-A009-FDB22DCC9C1B}" destId="{643CAF2D-FA64-463E-A022-F741437E3EB4}" srcOrd="3" destOrd="0" presId="urn:microsoft.com/office/officeart/2005/8/layout/vList2"/>
    <dgm:cxn modelId="{7BAB3025-3494-4D94-9AC7-C410E5DB72A7}" type="presParOf" srcId="{3082F015-CF70-4922-A009-FDB22DCC9C1B}" destId="{D824B40B-D130-4763-B300-8E5248A143D6}" srcOrd="4" destOrd="0" presId="urn:microsoft.com/office/officeart/2005/8/layout/vList2"/>
    <dgm:cxn modelId="{B2C650F9-F9EF-4523-ACCF-3FCA18CC54E0}" type="presParOf" srcId="{3082F015-CF70-4922-A009-FDB22DCC9C1B}" destId="{495DA569-FDEE-4304-8C86-79147B72A23D}" srcOrd="5" destOrd="0" presId="urn:microsoft.com/office/officeart/2005/8/layout/vList2"/>
    <dgm:cxn modelId="{8CC068CC-A4BF-4767-B25A-D5A1BFF5C196}" type="presParOf" srcId="{3082F015-CF70-4922-A009-FDB22DCC9C1B}" destId="{847F1BE5-4245-49BB-8D88-D9395661C4B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1566D6-E599-4D57-A610-BB324AFB0DE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823D7C4-5810-4EDA-91F5-02343BAAD6A3}">
      <dgm:prSet/>
      <dgm:spPr/>
      <dgm:t>
        <a:bodyPr/>
        <a:lstStyle/>
        <a:p>
          <a:r>
            <a:rPr lang="en-GB" b="0" i="0"/>
            <a:t>In mortgages, we have to consider the relationship between the mortgagor and the mortgagee until redemption (the time when the mortgagor pays off the loan).</a:t>
          </a:r>
          <a:endParaRPr lang="en-US"/>
        </a:p>
      </dgm:t>
    </dgm:pt>
    <dgm:pt modelId="{AB169E25-46C9-48F5-B6C4-4F9BF738B760}" type="parTrans" cxnId="{48584EB4-1C58-4244-9AA0-C9EC60D171A1}">
      <dgm:prSet/>
      <dgm:spPr/>
      <dgm:t>
        <a:bodyPr/>
        <a:lstStyle/>
        <a:p>
          <a:endParaRPr lang="en-US"/>
        </a:p>
      </dgm:t>
    </dgm:pt>
    <dgm:pt modelId="{7A9FD489-3F81-42D3-8D27-BBBBA63BBFEA}" type="sibTrans" cxnId="{48584EB4-1C58-4244-9AA0-C9EC60D171A1}">
      <dgm:prSet/>
      <dgm:spPr/>
      <dgm:t>
        <a:bodyPr/>
        <a:lstStyle/>
        <a:p>
          <a:endParaRPr lang="en-US"/>
        </a:p>
      </dgm:t>
    </dgm:pt>
    <dgm:pt modelId="{A1E3A43D-E2FA-47DC-B8C0-5CAD99908116}">
      <dgm:prSet/>
      <dgm:spPr/>
      <dgm:t>
        <a:bodyPr/>
        <a:lstStyle/>
        <a:p>
          <a:r>
            <a:rPr lang="en-GB" b="0" i="0"/>
            <a:t>Redemption extinguishes the rights formerly enjoyed by the mortgagee. </a:t>
          </a:r>
          <a:endParaRPr lang="en-US"/>
        </a:p>
      </dgm:t>
    </dgm:pt>
    <dgm:pt modelId="{DFF6C78A-C7D9-4675-8449-7090C3E85011}" type="parTrans" cxnId="{3117703A-84E7-42E7-B454-A3A27F3B0B16}">
      <dgm:prSet/>
      <dgm:spPr/>
      <dgm:t>
        <a:bodyPr/>
        <a:lstStyle/>
        <a:p>
          <a:endParaRPr lang="en-US"/>
        </a:p>
      </dgm:t>
    </dgm:pt>
    <dgm:pt modelId="{0E649366-385B-4FC8-BE93-1B731D379BDE}" type="sibTrans" cxnId="{3117703A-84E7-42E7-B454-A3A27F3B0B16}">
      <dgm:prSet/>
      <dgm:spPr/>
      <dgm:t>
        <a:bodyPr/>
        <a:lstStyle/>
        <a:p>
          <a:endParaRPr lang="en-US"/>
        </a:p>
      </dgm:t>
    </dgm:pt>
    <dgm:pt modelId="{3C7EF1B8-FBE7-49D7-B66C-B1E38D4DB706}">
      <dgm:prSet/>
      <dgm:spPr/>
      <dgm:t>
        <a:bodyPr/>
        <a:lstStyle/>
        <a:p>
          <a:r>
            <a:rPr lang="en-GB" b="0" i="0"/>
            <a:t>The mortgage is the security for the loan and is not the loan itself, although in everyday language we tend to suggest otherwise. </a:t>
          </a:r>
          <a:endParaRPr lang="en-US"/>
        </a:p>
      </dgm:t>
    </dgm:pt>
    <dgm:pt modelId="{7BBD07BF-642B-471C-BEF4-CFF7EF2C5F78}" type="parTrans" cxnId="{9764DE3D-0030-41A9-ADD9-4A9803CCF5A8}">
      <dgm:prSet/>
      <dgm:spPr/>
      <dgm:t>
        <a:bodyPr/>
        <a:lstStyle/>
        <a:p>
          <a:endParaRPr lang="en-US"/>
        </a:p>
      </dgm:t>
    </dgm:pt>
    <dgm:pt modelId="{D5713F00-1055-4B4B-A793-97F03624B12A}" type="sibTrans" cxnId="{9764DE3D-0030-41A9-ADD9-4A9803CCF5A8}">
      <dgm:prSet/>
      <dgm:spPr/>
      <dgm:t>
        <a:bodyPr/>
        <a:lstStyle/>
        <a:p>
          <a:endParaRPr lang="en-US"/>
        </a:p>
      </dgm:t>
    </dgm:pt>
    <dgm:pt modelId="{2606488C-DCFD-437F-9568-9C81B52ECF97}" type="pres">
      <dgm:prSet presAssocID="{4C1566D6-E599-4D57-A610-BB324AFB0DE6}" presName="root" presStyleCnt="0">
        <dgm:presLayoutVars>
          <dgm:dir/>
          <dgm:resizeHandles val="exact"/>
        </dgm:presLayoutVars>
      </dgm:prSet>
      <dgm:spPr/>
    </dgm:pt>
    <dgm:pt modelId="{C04D9374-5001-43D1-A40A-9CA655D1FCD1}" type="pres">
      <dgm:prSet presAssocID="{6823D7C4-5810-4EDA-91F5-02343BAAD6A3}" presName="compNode" presStyleCnt="0"/>
      <dgm:spPr/>
    </dgm:pt>
    <dgm:pt modelId="{7D9BFCE1-B8A3-42BF-AFBC-C5A20F025108}" type="pres">
      <dgm:prSet presAssocID="{6823D7C4-5810-4EDA-91F5-02343BAAD6A3}" presName="bgRect" presStyleLbl="bgShp" presStyleIdx="0" presStyleCnt="3"/>
      <dgm:spPr/>
    </dgm:pt>
    <dgm:pt modelId="{29B727D4-798E-40C6-BD7B-8EF01C3E1A1A}" type="pres">
      <dgm:prSet presAssocID="{6823D7C4-5810-4EDA-91F5-02343BAAD6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F5931AE1-C2CA-4908-BC6A-F1E9562F0348}" type="pres">
      <dgm:prSet presAssocID="{6823D7C4-5810-4EDA-91F5-02343BAAD6A3}" presName="spaceRect" presStyleCnt="0"/>
      <dgm:spPr/>
    </dgm:pt>
    <dgm:pt modelId="{D1F2B0EA-87A1-462D-85B8-A58A96C4A3C4}" type="pres">
      <dgm:prSet presAssocID="{6823D7C4-5810-4EDA-91F5-02343BAAD6A3}" presName="parTx" presStyleLbl="revTx" presStyleIdx="0" presStyleCnt="3">
        <dgm:presLayoutVars>
          <dgm:chMax val="0"/>
          <dgm:chPref val="0"/>
        </dgm:presLayoutVars>
      </dgm:prSet>
      <dgm:spPr/>
    </dgm:pt>
    <dgm:pt modelId="{C9D1B6C4-49AF-4882-9707-51F0619C02D9}" type="pres">
      <dgm:prSet presAssocID="{7A9FD489-3F81-42D3-8D27-BBBBA63BBFEA}" presName="sibTrans" presStyleCnt="0"/>
      <dgm:spPr/>
    </dgm:pt>
    <dgm:pt modelId="{9CE04CDD-AC64-4DC7-B343-9B0487696EBA}" type="pres">
      <dgm:prSet presAssocID="{A1E3A43D-E2FA-47DC-B8C0-5CAD99908116}" presName="compNode" presStyleCnt="0"/>
      <dgm:spPr/>
    </dgm:pt>
    <dgm:pt modelId="{B2091FA3-ECCF-4C8B-AF8A-DFC48E83C2F8}" type="pres">
      <dgm:prSet presAssocID="{A1E3A43D-E2FA-47DC-B8C0-5CAD99908116}" presName="bgRect" presStyleLbl="bgShp" presStyleIdx="1" presStyleCnt="3"/>
      <dgm:spPr/>
    </dgm:pt>
    <dgm:pt modelId="{86E690B5-E2FC-445A-94ED-38B7534531CB}" type="pres">
      <dgm:prSet presAssocID="{A1E3A43D-E2FA-47DC-B8C0-5CAD999081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mmable"/>
        </a:ext>
      </dgm:extLst>
    </dgm:pt>
    <dgm:pt modelId="{25856238-F80B-48AB-A66C-F9B5E5F2B96A}" type="pres">
      <dgm:prSet presAssocID="{A1E3A43D-E2FA-47DC-B8C0-5CAD99908116}" presName="spaceRect" presStyleCnt="0"/>
      <dgm:spPr/>
    </dgm:pt>
    <dgm:pt modelId="{4D7E5F54-98DA-4820-9015-91B04333016E}" type="pres">
      <dgm:prSet presAssocID="{A1E3A43D-E2FA-47DC-B8C0-5CAD99908116}" presName="parTx" presStyleLbl="revTx" presStyleIdx="1" presStyleCnt="3">
        <dgm:presLayoutVars>
          <dgm:chMax val="0"/>
          <dgm:chPref val="0"/>
        </dgm:presLayoutVars>
      </dgm:prSet>
      <dgm:spPr/>
    </dgm:pt>
    <dgm:pt modelId="{459CC0F8-73E5-418D-A59E-1EFBB4A59831}" type="pres">
      <dgm:prSet presAssocID="{0E649366-385B-4FC8-BE93-1B731D379BDE}" presName="sibTrans" presStyleCnt="0"/>
      <dgm:spPr/>
    </dgm:pt>
    <dgm:pt modelId="{1FA48EEC-354C-4F52-95E2-1A1DD74C5588}" type="pres">
      <dgm:prSet presAssocID="{3C7EF1B8-FBE7-49D7-B66C-B1E38D4DB706}" presName="compNode" presStyleCnt="0"/>
      <dgm:spPr/>
    </dgm:pt>
    <dgm:pt modelId="{E0F2BA84-51E1-49FB-B301-315B584446B9}" type="pres">
      <dgm:prSet presAssocID="{3C7EF1B8-FBE7-49D7-B66C-B1E38D4DB706}" presName="bgRect" presStyleLbl="bgShp" presStyleIdx="2" presStyleCnt="3"/>
      <dgm:spPr/>
    </dgm:pt>
    <dgm:pt modelId="{484E7DBE-312E-41EF-BB06-934DD6ECC50A}" type="pres">
      <dgm:prSet presAssocID="{3C7EF1B8-FBE7-49D7-B66C-B1E38D4DB70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8B11988E-3539-4289-8B8C-9CA2865E33FE}" type="pres">
      <dgm:prSet presAssocID="{3C7EF1B8-FBE7-49D7-B66C-B1E38D4DB706}" presName="spaceRect" presStyleCnt="0"/>
      <dgm:spPr/>
    </dgm:pt>
    <dgm:pt modelId="{D38A3ED5-02C4-43E0-9E96-22C464F62AD3}" type="pres">
      <dgm:prSet presAssocID="{3C7EF1B8-FBE7-49D7-B66C-B1E38D4DB706}" presName="parTx" presStyleLbl="revTx" presStyleIdx="2" presStyleCnt="3">
        <dgm:presLayoutVars>
          <dgm:chMax val="0"/>
          <dgm:chPref val="0"/>
        </dgm:presLayoutVars>
      </dgm:prSet>
      <dgm:spPr/>
    </dgm:pt>
  </dgm:ptLst>
  <dgm:cxnLst>
    <dgm:cxn modelId="{3FC90712-B9C1-4AEE-81BA-06C878E9935B}" type="presOf" srcId="{6823D7C4-5810-4EDA-91F5-02343BAAD6A3}" destId="{D1F2B0EA-87A1-462D-85B8-A58A96C4A3C4}" srcOrd="0" destOrd="0" presId="urn:microsoft.com/office/officeart/2018/2/layout/IconVerticalSolidList"/>
    <dgm:cxn modelId="{3117703A-84E7-42E7-B454-A3A27F3B0B16}" srcId="{4C1566D6-E599-4D57-A610-BB324AFB0DE6}" destId="{A1E3A43D-E2FA-47DC-B8C0-5CAD99908116}" srcOrd="1" destOrd="0" parTransId="{DFF6C78A-C7D9-4675-8449-7090C3E85011}" sibTransId="{0E649366-385B-4FC8-BE93-1B731D379BDE}"/>
    <dgm:cxn modelId="{9764DE3D-0030-41A9-ADD9-4A9803CCF5A8}" srcId="{4C1566D6-E599-4D57-A610-BB324AFB0DE6}" destId="{3C7EF1B8-FBE7-49D7-B66C-B1E38D4DB706}" srcOrd="2" destOrd="0" parTransId="{7BBD07BF-642B-471C-BEF4-CFF7EF2C5F78}" sibTransId="{D5713F00-1055-4B4B-A793-97F03624B12A}"/>
    <dgm:cxn modelId="{F199AA46-5053-4FF2-AC8A-6801DB629A88}" type="presOf" srcId="{4C1566D6-E599-4D57-A610-BB324AFB0DE6}" destId="{2606488C-DCFD-437F-9568-9C81B52ECF97}" srcOrd="0" destOrd="0" presId="urn:microsoft.com/office/officeart/2018/2/layout/IconVerticalSolidList"/>
    <dgm:cxn modelId="{6C7AB37A-9C7F-45FF-A74B-2E7E1FD4FAEC}" type="presOf" srcId="{3C7EF1B8-FBE7-49D7-B66C-B1E38D4DB706}" destId="{D38A3ED5-02C4-43E0-9E96-22C464F62AD3}" srcOrd="0" destOrd="0" presId="urn:microsoft.com/office/officeart/2018/2/layout/IconVerticalSolidList"/>
    <dgm:cxn modelId="{48584EB4-1C58-4244-9AA0-C9EC60D171A1}" srcId="{4C1566D6-E599-4D57-A610-BB324AFB0DE6}" destId="{6823D7C4-5810-4EDA-91F5-02343BAAD6A3}" srcOrd="0" destOrd="0" parTransId="{AB169E25-46C9-48F5-B6C4-4F9BF738B760}" sibTransId="{7A9FD489-3F81-42D3-8D27-BBBBA63BBFEA}"/>
    <dgm:cxn modelId="{2EAA9FFD-310D-4CA7-8E93-F9E8A5DF584B}" type="presOf" srcId="{A1E3A43D-E2FA-47DC-B8C0-5CAD99908116}" destId="{4D7E5F54-98DA-4820-9015-91B04333016E}" srcOrd="0" destOrd="0" presId="urn:microsoft.com/office/officeart/2018/2/layout/IconVerticalSolidList"/>
    <dgm:cxn modelId="{91BEFBF5-23EF-4547-9C54-1841DDB117E3}" type="presParOf" srcId="{2606488C-DCFD-437F-9568-9C81B52ECF97}" destId="{C04D9374-5001-43D1-A40A-9CA655D1FCD1}" srcOrd="0" destOrd="0" presId="urn:microsoft.com/office/officeart/2018/2/layout/IconVerticalSolidList"/>
    <dgm:cxn modelId="{4925CFC2-FD89-409D-A8F5-13D0F280733B}" type="presParOf" srcId="{C04D9374-5001-43D1-A40A-9CA655D1FCD1}" destId="{7D9BFCE1-B8A3-42BF-AFBC-C5A20F025108}" srcOrd="0" destOrd="0" presId="urn:microsoft.com/office/officeart/2018/2/layout/IconVerticalSolidList"/>
    <dgm:cxn modelId="{8FBB9D7B-5489-418D-9958-E9D2162A0CB2}" type="presParOf" srcId="{C04D9374-5001-43D1-A40A-9CA655D1FCD1}" destId="{29B727D4-798E-40C6-BD7B-8EF01C3E1A1A}" srcOrd="1" destOrd="0" presId="urn:microsoft.com/office/officeart/2018/2/layout/IconVerticalSolidList"/>
    <dgm:cxn modelId="{DA9B5076-441F-4A5D-805C-4DA8F6ABC1AD}" type="presParOf" srcId="{C04D9374-5001-43D1-A40A-9CA655D1FCD1}" destId="{F5931AE1-C2CA-4908-BC6A-F1E9562F0348}" srcOrd="2" destOrd="0" presId="urn:microsoft.com/office/officeart/2018/2/layout/IconVerticalSolidList"/>
    <dgm:cxn modelId="{5F27848A-C004-484C-A1D8-AFA38CFE470D}" type="presParOf" srcId="{C04D9374-5001-43D1-A40A-9CA655D1FCD1}" destId="{D1F2B0EA-87A1-462D-85B8-A58A96C4A3C4}" srcOrd="3" destOrd="0" presId="urn:microsoft.com/office/officeart/2018/2/layout/IconVerticalSolidList"/>
    <dgm:cxn modelId="{E73B86D7-12C1-43D9-902D-EC4D663974F8}" type="presParOf" srcId="{2606488C-DCFD-437F-9568-9C81B52ECF97}" destId="{C9D1B6C4-49AF-4882-9707-51F0619C02D9}" srcOrd="1" destOrd="0" presId="urn:microsoft.com/office/officeart/2018/2/layout/IconVerticalSolidList"/>
    <dgm:cxn modelId="{14267578-C39B-4F7C-9BB9-61D502F5A90B}" type="presParOf" srcId="{2606488C-DCFD-437F-9568-9C81B52ECF97}" destId="{9CE04CDD-AC64-4DC7-B343-9B0487696EBA}" srcOrd="2" destOrd="0" presId="urn:microsoft.com/office/officeart/2018/2/layout/IconVerticalSolidList"/>
    <dgm:cxn modelId="{737CE3CF-EB60-4F92-8F55-DB702F7A4376}" type="presParOf" srcId="{9CE04CDD-AC64-4DC7-B343-9B0487696EBA}" destId="{B2091FA3-ECCF-4C8B-AF8A-DFC48E83C2F8}" srcOrd="0" destOrd="0" presId="urn:microsoft.com/office/officeart/2018/2/layout/IconVerticalSolidList"/>
    <dgm:cxn modelId="{8DC6F8EC-8A01-4DD8-8428-8060909F18EE}" type="presParOf" srcId="{9CE04CDD-AC64-4DC7-B343-9B0487696EBA}" destId="{86E690B5-E2FC-445A-94ED-38B7534531CB}" srcOrd="1" destOrd="0" presId="urn:microsoft.com/office/officeart/2018/2/layout/IconVerticalSolidList"/>
    <dgm:cxn modelId="{2FD8CE84-F34B-4E57-98F8-9A5DCE8F0651}" type="presParOf" srcId="{9CE04CDD-AC64-4DC7-B343-9B0487696EBA}" destId="{25856238-F80B-48AB-A66C-F9B5E5F2B96A}" srcOrd="2" destOrd="0" presId="urn:microsoft.com/office/officeart/2018/2/layout/IconVerticalSolidList"/>
    <dgm:cxn modelId="{75D91E18-ACF1-4FBD-A044-2A7036AC448B}" type="presParOf" srcId="{9CE04CDD-AC64-4DC7-B343-9B0487696EBA}" destId="{4D7E5F54-98DA-4820-9015-91B04333016E}" srcOrd="3" destOrd="0" presId="urn:microsoft.com/office/officeart/2018/2/layout/IconVerticalSolidList"/>
    <dgm:cxn modelId="{88228E35-09AB-41D2-8D22-9B1AF3964C35}" type="presParOf" srcId="{2606488C-DCFD-437F-9568-9C81B52ECF97}" destId="{459CC0F8-73E5-418D-A59E-1EFBB4A59831}" srcOrd="3" destOrd="0" presId="urn:microsoft.com/office/officeart/2018/2/layout/IconVerticalSolidList"/>
    <dgm:cxn modelId="{7B8ED48C-6B13-4B2C-9A69-D7D5641E9777}" type="presParOf" srcId="{2606488C-DCFD-437F-9568-9C81B52ECF97}" destId="{1FA48EEC-354C-4F52-95E2-1A1DD74C5588}" srcOrd="4" destOrd="0" presId="urn:microsoft.com/office/officeart/2018/2/layout/IconVerticalSolidList"/>
    <dgm:cxn modelId="{0F41C2DE-3A8F-4C2B-B7F0-70A01C6D1987}" type="presParOf" srcId="{1FA48EEC-354C-4F52-95E2-1A1DD74C5588}" destId="{E0F2BA84-51E1-49FB-B301-315B584446B9}" srcOrd="0" destOrd="0" presId="urn:microsoft.com/office/officeart/2018/2/layout/IconVerticalSolidList"/>
    <dgm:cxn modelId="{0B228A9B-CCB3-40F8-981B-73D4B0AA684F}" type="presParOf" srcId="{1FA48EEC-354C-4F52-95E2-1A1DD74C5588}" destId="{484E7DBE-312E-41EF-BB06-934DD6ECC50A}" srcOrd="1" destOrd="0" presId="urn:microsoft.com/office/officeart/2018/2/layout/IconVerticalSolidList"/>
    <dgm:cxn modelId="{172B637C-26A0-40FA-BDD5-94D141CF1DBF}" type="presParOf" srcId="{1FA48EEC-354C-4F52-95E2-1A1DD74C5588}" destId="{8B11988E-3539-4289-8B8C-9CA2865E33FE}" srcOrd="2" destOrd="0" presId="urn:microsoft.com/office/officeart/2018/2/layout/IconVerticalSolidList"/>
    <dgm:cxn modelId="{08F14861-0232-4DED-BF38-62FB196C27FA}" type="presParOf" srcId="{1FA48EEC-354C-4F52-95E2-1A1DD74C5588}" destId="{D38A3ED5-02C4-43E0-9E96-22C464F62A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3625CE-8437-44E9-B28F-FEAA4FFB59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79E3CA6-CDD0-46CA-AFEF-810B2E89B340}">
      <dgm:prSet/>
      <dgm:spPr/>
      <dgm:t>
        <a:bodyPr/>
        <a:lstStyle/>
        <a:p>
          <a:r>
            <a:rPr lang="en-GB" b="0" i="0"/>
            <a:t>“Mortgage” is a traditional word. </a:t>
          </a:r>
          <a:endParaRPr lang="en-US"/>
        </a:p>
      </dgm:t>
    </dgm:pt>
    <dgm:pt modelId="{F2008C5B-B70D-4117-90EB-4FB9F7ABA453}" type="parTrans" cxnId="{E69F10CF-467F-4C94-9FAE-3C9B051BE92F}">
      <dgm:prSet/>
      <dgm:spPr/>
      <dgm:t>
        <a:bodyPr/>
        <a:lstStyle/>
        <a:p>
          <a:endParaRPr lang="en-US"/>
        </a:p>
      </dgm:t>
    </dgm:pt>
    <dgm:pt modelId="{D6B425EB-D25C-40A1-94BB-D64EBF9D8098}" type="sibTrans" cxnId="{E69F10CF-467F-4C94-9FAE-3C9B051BE92F}">
      <dgm:prSet/>
      <dgm:spPr/>
      <dgm:t>
        <a:bodyPr/>
        <a:lstStyle/>
        <a:p>
          <a:endParaRPr lang="en-US"/>
        </a:p>
      </dgm:t>
    </dgm:pt>
    <dgm:pt modelId="{D2CD4CCF-EA96-4FFD-95E8-79B17EF20F7C}">
      <dgm:prSet/>
      <dgm:spPr/>
      <dgm:t>
        <a:bodyPr/>
        <a:lstStyle/>
        <a:p>
          <a:r>
            <a:rPr lang="en-GB" b="0" i="0"/>
            <a:t>The correct term today is “charge”. </a:t>
          </a:r>
          <a:endParaRPr lang="en-US"/>
        </a:p>
      </dgm:t>
    </dgm:pt>
    <dgm:pt modelId="{302B76C4-215F-4177-86FE-27D89201FC22}" type="parTrans" cxnId="{2768D932-CB96-4645-9667-4896DD4B7808}">
      <dgm:prSet/>
      <dgm:spPr/>
      <dgm:t>
        <a:bodyPr/>
        <a:lstStyle/>
        <a:p>
          <a:endParaRPr lang="en-US"/>
        </a:p>
      </dgm:t>
    </dgm:pt>
    <dgm:pt modelId="{F58D3E88-EFBF-42D0-A052-3203701E4979}" type="sibTrans" cxnId="{2768D932-CB96-4645-9667-4896DD4B7808}">
      <dgm:prSet/>
      <dgm:spPr/>
      <dgm:t>
        <a:bodyPr/>
        <a:lstStyle/>
        <a:p>
          <a:endParaRPr lang="en-US"/>
        </a:p>
      </dgm:t>
    </dgm:pt>
    <dgm:pt modelId="{9BF5BE3B-C43D-4615-9E01-14EB02EC8940}">
      <dgm:prSet/>
      <dgm:spPr/>
      <dgm:t>
        <a:bodyPr/>
        <a:lstStyle/>
        <a:p>
          <a:r>
            <a:rPr lang="en-GB" b="0" i="0"/>
            <a:t>In registered land, the mortgagee registers a charge. </a:t>
          </a:r>
          <a:endParaRPr lang="en-US"/>
        </a:p>
      </dgm:t>
    </dgm:pt>
    <dgm:pt modelId="{36823107-F55A-4C85-9A08-40C3BA1AD73D}" type="parTrans" cxnId="{E5122FAF-39E3-4932-99C6-5D5CC7075FA2}">
      <dgm:prSet/>
      <dgm:spPr/>
      <dgm:t>
        <a:bodyPr/>
        <a:lstStyle/>
        <a:p>
          <a:endParaRPr lang="en-US"/>
        </a:p>
      </dgm:t>
    </dgm:pt>
    <dgm:pt modelId="{7E5FF270-E059-42E6-8369-08FB05238E7E}" type="sibTrans" cxnId="{E5122FAF-39E3-4932-99C6-5D5CC7075FA2}">
      <dgm:prSet/>
      <dgm:spPr/>
      <dgm:t>
        <a:bodyPr/>
        <a:lstStyle/>
        <a:p>
          <a:endParaRPr lang="en-US"/>
        </a:p>
      </dgm:t>
    </dgm:pt>
    <dgm:pt modelId="{1BD3F953-621B-4AD7-A6D6-03F9F9FFB3B5}">
      <dgm:prSet/>
      <dgm:spPr/>
      <dgm:t>
        <a:bodyPr/>
        <a:lstStyle/>
        <a:p>
          <a:r>
            <a:rPr lang="en-GB" b="0" i="0"/>
            <a:t>The two words mean the same.</a:t>
          </a:r>
          <a:endParaRPr lang="en-US"/>
        </a:p>
      </dgm:t>
    </dgm:pt>
    <dgm:pt modelId="{25BFAB0E-2DCF-4979-A439-1E2AF605C99B}" type="parTrans" cxnId="{B070BF22-AD53-4226-BB2A-2F9F092106F7}">
      <dgm:prSet/>
      <dgm:spPr/>
      <dgm:t>
        <a:bodyPr/>
        <a:lstStyle/>
        <a:p>
          <a:endParaRPr lang="en-US"/>
        </a:p>
      </dgm:t>
    </dgm:pt>
    <dgm:pt modelId="{1B7828B7-13C5-4C59-B555-92D5E9DF3C2E}" type="sibTrans" cxnId="{B070BF22-AD53-4226-BB2A-2F9F092106F7}">
      <dgm:prSet/>
      <dgm:spPr/>
      <dgm:t>
        <a:bodyPr/>
        <a:lstStyle/>
        <a:p>
          <a:endParaRPr lang="en-US"/>
        </a:p>
      </dgm:t>
    </dgm:pt>
    <dgm:pt modelId="{B188C48C-7300-436D-A0AC-1BD149F00D1A}" type="pres">
      <dgm:prSet presAssocID="{AD3625CE-8437-44E9-B28F-FEAA4FFB5993}" presName="linear" presStyleCnt="0">
        <dgm:presLayoutVars>
          <dgm:animLvl val="lvl"/>
          <dgm:resizeHandles val="exact"/>
        </dgm:presLayoutVars>
      </dgm:prSet>
      <dgm:spPr/>
    </dgm:pt>
    <dgm:pt modelId="{F9B6EE3B-4974-4941-BC97-6C90CF5E222C}" type="pres">
      <dgm:prSet presAssocID="{579E3CA6-CDD0-46CA-AFEF-810B2E89B340}" presName="parentText" presStyleLbl="node1" presStyleIdx="0" presStyleCnt="4">
        <dgm:presLayoutVars>
          <dgm:chMax val="0"/>
          <dgm:bulletEnabled val="1"/>
        </dgm:presLayoutVars>
      </dgm:prSet>
      <dgm:spPr/>
    </dgm:pt>
    <dgm:pt modelId="{08D7A0C8-70ED-4010-AB9C-F6D2E4A3B758}" type="pres">
      <dgm:prSet presAssocID="{D6B425EB-D25C-40A1-94BB-D64EBF9D8098}" presName="spacer" presStyleCnt="0"/>
      <dgm:spPr/>
    </dgm:pt>
    <dgm:pt modelId="{275E9935-4432-4F1D-9A2F-F97D0BEB0970}" type="pres">
      <dgm:prSet presAssocID="{D2CD4CCF-EA96-4FFD-95E8-79B17EF20F7C}" presName="parentText" presStyleLbl="node1" presStyleIdx="1" presStyleCnt="4">
        <dgm:presLayoutVars>
          <dgm:chMax val="0"/>
          <dgm:bulletEnabled val="1"/>
        </dgm:presLayoutVars>
      </dgm:prSet>
      <dgm:spPr/>
    </dgm:pt>
    <dgm:pt modelId="{44766099-DEBD-4BC5-B9D2-BCA9D7FB1FAC}" type="pres">
      <dgm:prSet presAssocID="{F58D3E88-EFBF-42D0-A052-3203701E4979}" presName="spacer" presStyleCnt="0"/>
      <dgm:spPr/>
    </dgm:pt>
    <dgm:pt modelId="{6C6F98DE-BFE3-4C3D-A8C4-FDBCB732E2E2}" type="pres">
      <dgm:prSet presAssocID="{9BF5BE3B-C43D-4615-9E01-14EB02EC8940}" presName="parentText" presStyleLbl="node1" presStyleIdx="2" presStyleCnt="4">
        <dgm:presLayoutVars>
          <dgm:chMax val="0"/>
          <dgm:bulletEnabled val="1"/>
        </dgm:presLayoutVars>
      </dgm:prSet>
      <dgm:spPr/>
    </dgm:pt>
    <dgm:pt modelId="{3C4E3D29-EB82-4830-A6D2-25F08E1FC304}" type="pres">
      <dgm:prSet presAssocID="{7E5FF270-E059-42E6-8369-08FB05238E7E}" presName="spacer" presStyleCnt="0"/>
      <dgm:spPr/>
    </dgm:pt>
    <dgm:pt modelId="{E402F85A-98D5-4B14-A3AE-01F29DD333BC}" type="pres">
      <dgm:prSet presAssocID="{1BD3F953-621B-4AD7-A6D6-03F9F9FFB3B5}" presName="parentText" presStyleLbl="node1" presStyleIdx="3" presStyleCnt="4">
        <dgm:presLayoutVars>
          <dgm:chMax val="0"/>
          <dgm:bulletEnabled val="1"/>
        </dgm:presLayoutVars>
      </dgm:prSet>
      <dgm:spPr/>
    </dgm:pt>
  </dgm:ptLst>
  <dgm:cxnLst>
    <dgm:cxn modelId="{B070BF22-AD53-4226-BB2A-2F9F092106F7}" srcId="{AD3625CE-8437-44E9-B28F-FEAA4FFB5993}" destId="{1BD3F953-621B-4AD7-A6D6-03F9F9FFB3B5}" srcOrd="3" destOrd="0" parTransId="{25BFAB0E-2DCF-4979-A439-1E2AF605C99B}" sibTransId="{1B7828B7-13C5-4C59-B555-92D5E9DF3C2E}"/>
    <dgm:cxn modelId="{2768D932-CB96-4645-9667-4896DD4B7808}" srcId="{AD3625CE-8437-44E9-B28F-FEAA4FFB5993}" destId="{D2CD4CCF-EA96-4FFD-95E8-79B17EF20F7C}" srcOrd="1" destOrd="0" parTransId="{302B76C4-215F-4177-86FE-27D89201FC22}" sibTransId="{F58D3E88-EFBF-42D0-A052-3203701E4979}"/>
    <dgm:cxn modelId="{787F0D67-7EBF-4D0C-9413-D57D6B59F2CC}" type="presOf" srcId="{AD3625CE-8437-44E9-B28F-FEAA4FFB5993}" destId="{B188C48C-7300-436D-A0AC-1BD149F00D1A}" srcOrd="0" destOrd="0" presId="urn:microsoft.com/office/officeart/2005/8/layout/vList2"/>
    <dgm:cxn modelId="{55493A6E-A9F0-41DE-894C-9C6CA204DFA5}" type="presOf" srcId="{D2CD4CCF-EA96-4FFD-95E8-79B17EF20F7C}" destId="{275E9935-4432-4F1D-9A2F-F97D0BEB0970}" srcOrd="0" destOrd="0" presId="urn:microsoft.com/office/officeart/2005/8/layout/vList2"/>
    <dgm:cxn modelId="{22211B8C-70B5-448A-B945-2C20D1D6ACB5}" type="presOf" srcId="{579E3CA6-CDD0-46CA-AFEF-810B2E89B340}" destId="{F9B6EE3B-4974-4941-BC97-6C90CF5E222C}" srcOrd="0" destOrd="0" presId="urn:microsoft.com/office/officeart/2005/8/layout/vList2"/>
    <dgm:cxn modelId="{E5122FAF-39E3-4932-99C6-5D5CC7075FA2}" srcId="{AD3625CE-8437-44E9-B28F-FEAA4FFB5993}" destId="{9BF5BE3B-C43D-4615-9E01-14EB02EC8940}" srcOrd="2" destOrd="0" parTransId="{36823107-F55A-4C85-9A08-40C3BA1AD73D}" sibTransId="{7E5FF270-E059-42E6-8369-08FB05238E7E}"/>
    <dgm:cxn modelId="{E69F10CF-467F-4C94-9FAE-3C9B051BE92F}" srcId="{AD3625CE-8437-44E9-B28F-FEAA4FFB5993}" destId="{579E3CA6-CDD0-46CA-AFEF-810B2E89B340}" srcOrd="0" destOrd="0" parTransId="{F2008C5B-B70D-4117-90EB-4FB9F7ABA453}" sibTransId="{D6B425EB-D25C-40A1-94BB-D64EBF9D8098}"/>
    <dgm:cxn modelId="{5CCA27E8-E1D0-44B0-A0E4-BA07F721301B}" type="presOf" srcId="{1BD3F953-621B-4AD7-A6D6-03F9F9FFB3B5}" destId="{E402F85A-98D5-4B14-A3AE-01F29DD333BC}" srcOrd="0" destOrd="0" presId="urn:microsoft.com/office/officeart/2005/8/layout/vList2"/>
    <dgm:cxn modelId="{08FEC0F8-7232-4BE4-8419-2523C77F299E}" type="presOf" srcId="{9BF5BE3B-C43D-4615-9E01-14EB02EC8940}" destId="{6C6F98DE-BFE3-4C3D-A8C4-FDBCB732E2E2}" srcOrd="0" destOrd="0" presId="urn:microsoft.com/office/officeart/2005/8/layout/vList2"/>
    <dgm:cxn modelId="{C8B6DD72-B0EA-48D4-B3B5-3343F41CA6FF}" type="presParOf" srcId="{B188C48C-7300-436D-A0AC-1BD149F00D1A}" destId="{F9B6EE3B-4974-4941-BC97-6C90CF5E222C}" srcOrd="0" destOrd="0" presId="urn:microsoft.com/office/officeart/2005/8/layout/vList2"/>
    <dgm:cxn modelId="{0D9284F0-8E39-49AD-B502-33277A63D809}" type="presParOf" srcId="{B188C48C-7300-436D-A0AC-1BD149F00D1A}" destId="{08D7A0C8-70ED-4010-AB9C-F6D2E4A3B758}" srcOrd="1" destOrd="0" presId="urn:microsoft.com/office/officeart/2005/8/layout/vList2"/>
    <dgm:cxn modelId="{1C882AA1-FB9E-416E-A375-EE83AB6A7FC1}" type="presParOf" srcId="{B188C48C-7300-436D-A0AC-1BD149F00D1A}" destId="{275E9935-4432-4F1D-9A2F-F97D0BEB0970}" srcOrd="2" destOrd="0" presId="urn:microsoft.com/office/officeart/2005/8/layout/vList2"/>
    <dgm:cxn modelId="{25490FE6-482D-4681-845E-2B926DB2F44C}" type="presParOf" srcId="{B188C48C-7300-436D-A0AC-1BD149F00D1A}" destId="{44766099-DEBD-4BC5-B9D2-BCA9D7FB1FAC}" srcOrd="3" destOrd="0" presId="urn:microsoft.com/office/officeart/2005/8/layout/vList2"/>
    <dgm:cxn modelId="{7D034D9E-D675-458D-A870-00A61B784FBA}" type="presParOf" srcId="{B188C48C-7300-436D-A0AC-1BD149F00D1A}" destId="{6C6F98DE-BFE3-4C3D-A8C4-FDBCB732E2E2}" srcOrd="4" destOrd="0" presId="urn:microsoft.com/office/officeart/2005/8/layout/vList2"/>
    <dgm:cxn modelId="{74DF34B3-A471-4353-B8F9-B5F68E687AC4}" type="presParOf" srcId="{B188C48C-7300-436D-A0AC-1BD149F00D1A}" destId="{3C4E3D29-EB82-4830-A6D2-25F08E1FC304}" srcOrd="5" destOrd="0" presId="urn:microsoft.com/office/officeart/2005/8/layout/vList2"/>
    <dgm:cxn modelId="{A6E993FD-B970-4912-BD47-B39585F39D29}" type="presParOf" srcId="{B188C48C-7300-436D-A0AC-1BD149F00D1A}" destId="{E402F85A-98D5-4B14-A3AE-01F29DD333B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D4F697-CBF3-4EEE-98B6-CC54F0A5CD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40F7DC-0529-4B43-94F6-16B131224EAF}">
      <dgm:prSet/>
      <dgm:spPr/>
      <dgm:t>
        <a:bodyPr/>
        <a:lstStyle/>
        <a:p>
          <a:r>
            <a:rPr lang="en-GB"/>
            <a:t>Mortgage (Or charge) interest over land granted as security for a loan. If the borrower fails to repay the loan, the lender can enforce its security </a:t>
          </a:r>
          <a:endParaRPr lang="en-US"/>
        </a:p>
      </dgm:t>
    </dgm:pt>
    <dgm:pt modelId="{5BE93DC5-2DEB-4257-AA6E-BB6C5B35B9AF}" type="parTrans" cxnId="{90A8BA3F-CE7E-4C63-8965-09905B2E18BB}">
      <dgm:prSet/>
      <dgm:spPr/>
      <dgm:t>
        <a:bodyPr/>
        <a:lstStyle/>
        <a:p>
          <a:endParaRPr lang="en-US"/>
        </a:p>
      </dgm:t>
    </dgm:pt>
    <dgm:pt modelId="{BDB1DF1E-EBEA-48BA-B64A-12C8E0B216B0}" type="sibTrans" cxnId="{90A8BA3F-CE7E-4C63-8965-09905B2E18BB}">
      <dgm:prSet/>
      <dgm:spPr/>
      <dgm:t>
        <a:bodyPr/>
        <a:lstStyle/>
        <a:p>
          <a:endParaRPr lang="en-US"/>
        </a:p>
      </dgm:t>
    </dgm:pt>
    <dgm:pt modelId="{9D76122B-B40C-4C3E-9A5C-8D709C0F5749}">
      <dgm:prSet/>
      <dgm:spPr/>
      <dgm:t>
        <a:bodyPr/>
        <a:lstStyle/>
        <a:p>
          <a:r>
            <a:rPr lang="en-GB"/>
            <a:t>Mortgagor (Or borrower) the owner of the estate in land borrowing a sum of money and giving the lender a mortgage as security for the loan </a:t>
          </a:r>
          <a:endParaRPr lang="en-US"/>
        </a:p>
      </dgm:t>
    </dgm:pt>
    <dgm:pt modelId="{AF2757C2-3B71-4347-8C4B-35A1991943DE}" type="parTrans" cxnId="{5687AEE8-70E1-4065-A468-08B297BEF9C3}">
      <dgm:prSet/>
      <dgm:spPr/>
      <dgm:t>
        <a:bodyPr/>
        <a:lstStyle/>
        <a:p>
          <a:endParaRPr lang="en-US"/>
        </a:p>
      </dgm:t>
    </dgm:pt>
    <dgm:pt modelId="{BCA10520-F40A-47DD-81F1-4085C3C52561}" type="sibTrans" cxnId="{5687AEE8-70E1-4065-A468-08B297BEF9C3}">
      <dgm:prSet/>
      <dgm:spPr/>
      <dgm:t>
        <a:bodyPr/>
        <a:lstStyle/>
        <a:p>
          <a:endParaRPr lang="en-US"/>
        </a:p>
      </dgm:t>
    </dgm:pt>
    <dgm:pt modelId="{3DEED0D0-167C-45BC-A29C-8E120C2AFAA1}">
      <dgm:prSet/>
      <dgm:spPr/>
      <dgm:t>
        <a:bodyPr/>
        <a:lstStyle/>
        <a:p>
          <a:r>
            <a:rPr lang="en-GB"/>
            <a:t>Mortgagee (Or lender) has the benefit of the mortgage enabling them to enforce their security.</a:t>
          </a:r>
          <a:endParaRPr lang="en-US"/>
        </a:p>
      </dgm:t>
    </dgm:pt>
    <dgm:pt modelId="{60AE909D-B6F3-4733-824F-4EFF8B6D1BA0}" type="parTrans" cxnId="{E78D9D53-ECA8-4550-9512-3A0748269DD4}">
      <dgm:prSet/>
      <dgm:spPr/>
      <dgm:t>
        <a:bodyPr/>
        <a:lstStyle/>
        <a:p>
          <a:endParaRPr lang="en-US"/>
        </a:p>
      </dgm:t>
    </dgm:pt>
    <dgm:pt modelId="{7A8FDE0A-81B0-43B5-ADDC-886949AD6B54}" type="sibTrans" cxnId="{E78D9D53-ECA8-4550-9512-3A0748269DD4}">
      <dgm:prSet/>
      <dgm:spPr/>
      <dgm:t>
        <a:bodyPr/>
        <a:lstStyle/>
        <a:p>
          <a:endParaRPr lang="en-US"/>
        </a:p>
      </dgm:t>
    </dgm:pt>
    <dgm:pt modelId="{FF77C4F9-506E-4AFC-96BA-2A6880E85093}" type="pres">
      <dgm:prSet presAssocID="{CCD4F697-CBF3-4EEE-98B6-CC54F0A5CD24}" presName="linear" presStyleCnt="0">
        <dgm:presLayoutVars>
          <dgm:animLvl val="lvl"/>
          <dgm:resizeHandles val="exact"/>
        </dgm:presLayoutVars>
      </dgm:prSet>
      <dgm:spPr/>
    </dgm:pt>
    <dgm:pt modelId="{F724E8DF-CFA9-449A-A062-39793DCC6305}" type="pres">
      <dgm:prSet presAssocID="{D240F7DC-0529-4B43-94F6-16B131224EAF}" presName="parentText" presStyleLbl="node1" presStyleIdx="0" presStyleCnt="3">
        <dgm:presLayoutVars>
          <dgm:chMax val="0"/>
          <dgm:bulletEnabled val="1"/>
        </dgm:presLayoutVars>
      </dgm:prSet>
      <dgm:spPr/>
    </dgm:pt>
    <dgm:pt modelId="{0B675BA4-25DC-4C7D-BA59-868716CEDE91}" type="pres">
      <dgm:prSet presAssocID="{BDB1DF1E-EBEA-48BA-B64A-12C8E0B216B0}" presName="spacer" presStyleCnt="0"/>
      <dgm:spPr/>
    </dgm:pt>
    <dgm:pt modelId="{DA0303CD-7E6B-4899-A64C-5CFB18CBB92C}" type="pres">
      <dgm:prSet presAssocID="{9D76122B-B40C-4C3E-9A5C-8D709C0F5749}" presName="parentText" presStyleLbl="node1" presStyleIdx="1" presStyleCnt="3">
        <dgm:presLayoutVars>
          <dgm:chMax val="0"/>
          <dgm:bulletEnabled val="1"/>
        </dgm:presLayoutVars>
      </dgm:prSet>
      <dgm:spPr/>
    </dgm:pt>
    <dgm:pt modelId="{2A01B147-6338-411D-8753-12B9375A6B05}" type="pres">
      <dgm:prSet presAssocID="{BCA10520-F40A-47DD-81F1-4085C3C52561}" presName="spacer" presStyleCnt="0"/>
      <dgm:spPr/>
    </dgm:pt>
    <dgm:pt modelId="{7C4F6FF4-A90A-4D1E-8312-579BC43131C8}" type="pres">
      <dgm:prSet presAssocID="{3DEED0D0-167C-45BC-A29C-8E120C2AFAA1}" presName="parentText" presStyleLbl="node1" presStyleIdx="2" presStyleCnt="3">
        <dgm:presLayoutVars>
          <dgm:chMax val="0"/>
          <dgm:bulletEnabled val="1"/>
        </dgm:presLayoutVars>
      </dgm:prSet>
      <dgm:spPr/>
    </dgm:pt>
  </dgm:ptLst>
  <dgm:cxnLst>
    <dgm:cxn modelId="{BAEECF17-04AF-499E-80A0-1023375FE901}" type="presOf" srcId="{3DEED0D0-167C-45BC-A29C-8E120C2AFAA1}" destId="{7C4F6FF4-A90A-4D1E-8312-579BC43131C8}" srcOrd="0" destOrd="0" presId="urn:microsoft.com/office/officeart/2005/8/layout/vList2"/>
    <dgm:cxn modelId="{CAA3C72F-9597-4E1F-B456-517F80C3EDCE}" type="presOf" srcId="{CCD4F697-CBF3-4EEE-98B6-CC54F0A5CD24}" destId="{FF77C4F9-506E-4AFC-96BA-2A6880E85093}" srcOrd="0" destOrd="0" presId="urn:microsoft.com/office/officeart/2005/8/layout/vList2"/>
    <dgm:cxn modelId="{3661CF39-D3C2-4935-B2BC-96B52EE42DB1}" type="presOf" srcId="{D240F7DC-0529-4B43-94F6-16B131224EAF}" destId="{F724E8DF-CFA9-449A-A062-39793DCC6305}" srcOrd="0" destOrd="0" presId="urn:microsoft.com/office/officeart/2005/8/layout/vList2"/>
    <dgm:cxn modelId="{90A8BA3F-CE7E-4C63-8965-09905B2E18BB}" srcId="{CCD4F697-CBF3-4EEE-98B6-CC54F0A5CD24}" destId="{D240F7DC-0529-4B43-94F6-16B131224EAF}" srcOrd="0" destOrd="0" parTransId="{5BE93DC5-2DEB-4257-AA6E-BB6C5B35B9AF}" sibTransId="{BDB1DF1E-EBEA-48BA-B64A-12C8E0B216B0}"/>
    <dgm:cxn modelId="{02902568-192F-40E8-9BC8-D550204383CD}" type="presOf" srcId="{9D76122B-B40C-4C3E-9A5C-8D709C0F5749}" destId="{DA0303CD-7E6B-4899-A64C-5CFB18CBB92C}" srcOrd="0" destOrd="0" presId="urn:microsoft.com/office/officeart/2005/8/layout/vList2"/>
    <dgm:cxn modelId="{E78D9D53-ECA8-4550-9512-3A0748269DD4}" srcId="{CCD4F697-CBF3-4EEE-98B6-CC54F0A5CD24}" destId="{3DEED0D0-167C-45BC-A29C-8E120C2AFAA1}" srcOrd="2" destOrd="0" parTransId="{60AE909D-B6F3-4733-824F-4EFF8B6D1BA0}" sibTransId="{7A8FDE0A-81B0-43B5-ADDC-886949AD6B54}"/>
    <dgm:cxn modelId="{5687AEE8-70E1-4065-A468-08B297BEF9C3}" srcId="{CCD4F697-CBF3-4EEE-98B6-CC54F0A5CD24}" destId="{9D76122B-B40C-4C3E-9A5C-8D709C0F5749}" srcOrd="1" destOrd="0" parTransId="{AF2757C2-3B71-4347-8C4B-35A1991943DE}" sibTransId="{BCA10520-F40A-47DD-81F1-4085C3C52561}"/>
    <dgm:cxn modelId="{9A5A33FA-59D9-4062-927B-229E3B60ED57}" type="presParOf" srcId="{FF77C4F9-506E-4AFC-96BA-2A6880E85093}" destId="{F724E8DF-CFA9-449A-A062-39793DCC6305}" srcOrd="0" destOrd="0" presId="urn:microsoft.com/office/officeart/2005/8/layout/vList2"/>
    <dgm:cxn modelId="{4A6A0D90-B50D-4B5D-9217-99B02C9D83D0}" type="presParOf" srcId="{FF77C4F9-506E-4AFC-96BA-2A6880E85093}" destId="{0B675BA4-25DC-4C7D-BA59-868716CEDE91}" srcOrd="1" destOrd="0" presId="urn:microsoft.com/office/officeart/2005/8/layout/vList2"/>
    <dgm:cxn modelId="{E8E228B5-37F9-42F1-AB3F-01F0CE32A6EC}" type="presParOf" srcId="{FF77C4F9-506E-4AFC-96BA-2A6880E85093}" destId="{DA0303CD-7E6B-4899-A64C-5CFB18CBB92C}" srcOrd="2" destOrd="0" presId="urn:microsoft.com/office/officeart/2005/8/layout/vList2"/>
    <dgm:cxn modelId="{91E13BD0-A538-4E85-BFC8-ED52FA45AAEF}" type="presParOf" srcId="{FF77C4F9-506E-4AFC-96BA-2A6880E85093}" destId="{2A01B147-6338-411D-8753-12B9375A6B05}" srcOrd="3" destOrd="0" presId="urn:microsoft.com/office/officeart/2005/8/layout/vList2"/>
    <dgm:cxn modelId="{C65C3FD4-E31B-4617-8334-4C505B5D756B}" type="presParOf" srcId="{FF77C4F9-506E-4AFC-96BA-2A6880E85093}" destId="{7C4F6FF4-A90A-4D1E-8312-579BC43131C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E4F6B1-9295-4526-A3BB-CEDC92657514}"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9D61A780-FB7D-4477-918A-30BF747E7242}">
      <dgm:prSet/>
      <dgm:spPr/>
      <dgm:t>
        <a:bodyPr/>
        <a:lstStyle/>
        <a:p>
          <a:r>
            <a:rPr lang="en-GB" b="0" i="0"/>
            <a:t>A mortgage may be recognised by law or by equity. The creation of legal mortgages is now governed strictly by the </a:t>
          </a:r>
          <a:r>
            <a:rPr lang="en-GB" b="1" i="0"/>
            <a:t>Law of Property Act 1925</a:t>
          </a:r>
          <a:r>
            <a:rPr lang="en-GB" b="0" i="0"/>
            <a:t> (</a:t>
          </a:r>
          <a:r>
            <a:rPr lang="en-GB" b="1" i="0"/>
            <a:t>LPA 1925</a:t>
          </a:r>
          <a:r>
            <a:rPr lang="en-GB" b="0" i="0"/>
            <a:t>).</a:t>
          </a:r>
          <a:endParaRPr lang="en-US"/>
        </a:p>
      </dgm:t>
    </dgm:pt>
    <dgm:pt modelId="{2512A89B-2626-4E17-9365-B7B007298E21}" type="parTrans" cxnId="{9538D8A0-7FE8-4C23-B84B-D1B771B8C3DB}">
      <dgm:prSet/>
      <dgm:spPr/>
      <dgm:t>
        <a:bodyPr/>
        <a:lstStyle/>
        <a:p>
          <a:endParaRPr lang="en-US"/>
        </a:p>
      </dgm:t>
    </dgm:pt>
    <dgm:pt modelId="{0E4DCD06-F709-4E27-A8CA-D323FE083298}" type="sibTrans" cxnId="{9538D8A0-7FE8-4C23-B84B-D1B771B8C3DB}">
      <dgm:prSet/>
      <dgm:spPr/>
      <dgm:t>
        <a:bodyPr/>
        <a:lstStyle/>
        <a:p>
          <a:endParaRPr lang="en-US"/>
        </a:p>
      </dgm:t>
    </dgm:pt>
    <dgm:pt modelId="{32D610A9-6167-4DD0-97CB-17253C74829C}">
      <dgm:prSet/>
      <dgm:spPr/>
      <dgm:t>
        <a:bodyPr/>
        <a:lstStyle/>
        <a:p>
          <a:r>
            <a:rPr lang="en-GB" b="0" i="0"/>
            <a:t>A mortgage cannot now be created by a conveyance of the whole estate to the mortgagee. </a:t>
          </a:r>
          <a:endParaRPr lang="en-US"/>
        </a:p>
      </dgm:t>
    </dgm:pt>
    <dgm:pt modelId="{78E9757E-25A6-4453-8AD8-B3719A77188B}" type="parTrans" cxnId="{070E4580-D776-4692-9956-EC3323FD3ADB}">
      <dgm:prSet/>
      <dgm:spPr/>
      <dgm:t>
        <a:bodyPr/>
        <a:lstStyle/>
        <a:p>
          <a:endParaRPr lang="en-US"/>
        </a:p>
      </dgm:t>
    </dgm:pt>
    <dgm:pt modelId="{2D9D00D7-E0FC-472F-BA04-CB1C776B3730}" type="sibTrans" cxnId="{070E4580-D776-4692-9956-EC3323FD3ADB}">
      <dgm:prSet/>
      <dgm:spPr/>
      <dgm:t>
        <a:bodyPr/>
        <a:lstStyle/>
        <a:p>
          <a:endParaRPr lang="en-US"/>
        </a:p>
      </dgm:t>
    </dgm:pt>
    <dgm:pt modelId="{7FA4E4CF-B328-4BEC-9842-FCC4C81DE559}">
      <dgm:prSet/>
      <dgm:spPr/>
      <dgm:t>
        <a:bodyPr/>
        <a:lstStyle/>
        <a:p>
          <a:r>
            <a:rPr lang="en-GB" b="0" i="0"/>
            <a:t>Mortgages can be created by two methods only under </a:t>
          </a:r>
          <a:r>
            <a:rPr lang="en-GB" b="1" i="0"/>
            <a:t>s85(1) LPA 1925</a:t>
          </a:r>
          <a:r>
            <a:rPr lang="en-GB" b="0" i="0"/>
            <a:t>. </a:t>
          </a:r>
          <a:endParaRPr lang="en-US"/>
        </a:p>
      </dgm:t>
    </dgm:pt>
    <dgm:pt modelId="{B98FBD90-DEFE-4A32-8698-250DEB32FDA8}" type="parTrans" cxnId="{CFBF107C-FB65-4310-A71D-5662E4D1586A}">
      <dgm:prSet/>
      <dgm:spPr/>
      <dgm:t>
        <a:bodyPr/>
        <a:lstStyle/>
        <a:p>
          <a:endParaRPr lang="en-US"/>
        </a:p>
      </dgm:t>
    </dgm:pt>
    <dgm:pt modelId="{9E356747-949A-4774-8CD5-57B5335DE70B}" type="sibTrans" cxnId="{CFBF107C-FB65-4310-A71D-5662E4D1586A}">
      <dgm:prSet/>
      <dgm:spPr/>
      <dgm:t>
        <a:bodyPr/>
        <a:lstStyle/>
        <a:p>
          <a:endParaRPr lang="en-US"/>
        </a:p>
      </dgm:t>
    </dgm:pt>
    <dgm:pt modelId="{63041A0D-0B7C-4406-A1CE-3759BE7E7684}">
      <dgm:prSet/>
      <dgm:spPr/>
      <dgm:t>
        <a:bodyPr/>
        <a:lstStyle/>
        <a:p>
          <a:r>
            <a:rPr lang="en-GB" b="0" i="0"/>
            <a:t>Both of these allow the mortgagor to retain their estate in the land.</a:t>
          </a:r>
          <a:endParaRPr lang="en-US"/>
        </a:p>
      </dgm:t>
    </dgm:pt>
    <dgm:pt modelId="{331B25E9-28AA-4ABC-ACB7-C42DDA3BD5EA}" type="parTrans" cxnId="{905814BC-E44F-49B2-9C6F-1098FC4B54B8}">
      <dgm:prSet/>
      <dgm:spPr/>
      <dgm:t>
        <a:bodyPr/>
        <a:lstStyle/>
        <a:p>
          <a:endParaRPr lang="en-US"/>
        </a:p>
      </dgm:t>
    </dgm:pt>
    <dgm:pt modelId="{93100E19-D13C-4827-B927-0630F8CF1D3F}" type="sibTrans" cxnId="{905814BC-E44F-49B2-9C6F-1098FC4B54B8}">
      <dgm:prSet/>
      <dgm:spPr/>
      <dgm:t>
        <a:bodyPr/>
        <a:lstStyle/>
        <a:p>
          <a:endParaRPr lang="en-US"/>
        </a:p>
      </dgm:t>
    </dgm:pt>
    <dgm:pt modelId="{2CAF29BD-4700-421F-BEEE-10718F3DB1FF}" type="pres">
      <dgm:prSet presAssocID="{BDE4F6B1-9295-4526-A3BB-CEDC92657514}" presName="linear" presStyleCnt="0">
        <dgm:presLayoutVars>
          <dgm:animLvl val="lvl"/>
          <dgm:resizeHandles val="exact"/>
        </dgm:presLayoutVars>
      </dgm:prSet>
      <dgm:spPr/>
    </dgm:pt>
    <dgm:pt modelId="{8D7D4158-D396-4348-83E8-3624D01720D9}" type="pres">
      <dgm:prSet presAssocID="{9D61A780-FB7D-4477-918A-30BF747E7242}" presName="parentText" presStyleLbl="node1" presStyleIdx="0" presStyleCnt="4">
        <dgm:presLayoutVars>
          <dgm:chMax val="0"/>
          <dgm:bulletEnabled val="1"/>
        </dgm:presLayoutVars>
      </dgm:prSet>
      <dgm:spPr/>
    </dgm:pt>
    <dgm:pt modelId="{A432811B-62E7-41DD-B6EF-E62A35811DB5}" type="pres">
      <dgm:prSet presAssocID="{0E4DCD06-F709-4E27-A8CA-D323FE083298}" presName="spacer" presStyleCnt="0"/>
      <dgm:spPr/>
    </dgm:pt>
    <dgm:pt modelId="{E31F8557-00F9-4595-AFAD-32E2626021AE}" type="pres">
      <dgm:prSet presAssocID="{32D610A9-6167-4DD0-97CB-17253C74829C}" presName="parentText" presStyleLbl="node1" presStyleIdx="1" presStyleCnt="4">
        <dgm:presLayoutVars>
          <dgm:chMax val="0"/>
          <dgm:bulletEnabled val="1"/>
        </dgm:presLayoutVars>
      </dgm:prSet>
      <dgm:spPr/>
    </dgm:pt>
    <dgm:pt modelId="{C869EED3-2771-4630-9F14-FDDC926BCF9D}" type="pres">
      <dgm:prSet presAssocID="{2D9D00D7-E0FC-472F-BA04-CB1C776B3730}" presName="spacer" presStyleCnt="0"/>
      <dgm:spPr/>
    </dgm:pt>
    <dgm:pt modelId="{F196A2BB-1BC4-48FB-8CED-0CDFFDDFB7EC}" type="pres">
      <dgm:prSet presAssocID="{7FA4E4CF-B328-4BEC-9842-FCC4C81DE559}" presName="parentText" presStyleLbl="node1" presStyleIdx="2" presStyleCnt="4">
        <dgm:presLayoutVars>
          <dgm:chMax val="0"/>
          <dgm:bulletEnabled val="1"/>
        </dgm:presLayoutVars>
      </dgm:prSet>
      <dgm:spPr/>
    </dgm:pt>
    <dgm:pt modelId="{63D4BFB5-964C-483D-8DC7-08E1C03FF8AB}" type="pres">
      <dgm:prSet presAssocID="{9E356747-949A-4774-8CD5-57B5335DE70B}" presName="spacer" presStyleCnt="0"/>
      <dgm:spPr/>
    </dgm:pt>
    <dgm:pt modelId="{F00FB265-A2F9-4576-8023-7B2C6D8443EB}" type="pres">
      <dgm:prSet presAssocID="{63041A0D-0B7C-4406-A1CE-3759BE7E7684}" presName="parentText" presStyleLbl="node1" presStyleIdx="3" presStyleCnt="4">
        <dgm:presLayoutVars>
          <dgm:chMax val="0"/>
          <dgm:bulletEnabled val="1"/>
        </dgm:presLayoutVars>
      </dgm:prSet>
      <dgm:spPr/>
    </dgm:pt>
  </dgm:ptLst>
  <dgm:cxnLst>
    <dgm:cxn modelId="{A0352E04-50B7-42AE-8F95-AD94A14B3E24}" type="presOf" srcId="{7FA4E4CF-B328-4BEC-9842-FCC4C81DE559}" destId="{F196A2BB-1BC4-48FB-8CED-0CDFFDDFB7EC}" srcOrd="0" destOrd="0" presId="urn:microsoft.com/office/officeart/2005/8/layout/vList2"/>
    <dgm:cxn modelId="{CFBF107C-FB65-4310-A71D-5662E4D1586A}" srcId="{BDE4F6B1-9295-4526-A3BB-CEDC92657514}" destId="{7FA4E4CF-B328-4BEC-9842-FCC4C81DE559}" srcOrd="2" destOrd="0" parTransId="{B98FBD90-DEFE-4A32-8698-250DEB32FDA8}" sibTransId="{9E356747-949A-4774-8CD5-57B5335DE70B}"/>
    <dgm:cxn modelId="{070E4580-D776-4692-9956-EC3323FD3ADB}" srcId="{BDE4F6B1-9295-4526-A3BB-CEDC92657514}" destId="{32D610A9-6167-4DD0-97CB-17253C74829C}" srcOrd="1" destOrd="0" parTransId="{78E9757E-25A6-4453-8AD8-B3719A77188B}" sibTransId="{2D9D00D7-E0FC-472F-BA04-CB1C776B3730}"/>
    <dgm:cxn modelId="{9538D8A0-7FE8-4C23-B84B-D1B771B8C3DB}" srcId="{BDE4F6B1-9295-4526-A3BB-CEDC92657514}" destId="{9D61A780-FB7D-4477-918A-30BF747E7242}" srcOrd="0" destOrd="0" parTransId="{2512A89B-2626-4E17-9365-B7B007298E21}" sibTransId="{0E4DCD06-F709-4E27-A8CA-D323FE083298}"/>
    <dgm:cxn modelId="{408314AA-E3D3-432E-99DF-B575F16082B1}" type="presOf" srcId="{9D61A780-FB7D-4477-918A-30BF747E7242}" destId="{8D7D4158-D396-4348-83E8-3624D01720D9}" srcOrd="0" destOrd="0" presId="urn:microsoft.com/office/officeart/2005/8/layout/vList2"/>
    <dgm:cxn modelId="{905814BC-E44F-49B2-9C6F-1098FC4B54B8}" srcId="{BDE4F6B1-9295-4526-A3BB-CEDC92657514}" destId="{63041A0D-0B7C-4406-A1CE-3759BE7E7684}" srcOrd="3" destOrd="0" parTransId="{331B25E9-28AA-4ABC-ACB7-C42DDA3BD5EA}" sibTransId="{93100E19-D13C-4827-B927-0630F8CF1D3F}"/>
    <dgm:cxn modelId="{B71E1FC9-27A3-41F4-B9E8-934F94E790ED}" type="presOf" srcId="{BDE4F6B1-9295-4526-A3BB-CEDC92657514}" destId="{2CAF29BD-4700-421F-BEEE-10718F3DB1FF}" srcOrd="0" destOrd="0" presId="urn:microsoft.com/office/officeart/2005/8/layout/vList2"/>
    <dgm:cxn modelId="{9C52FFCB-62E8-4F91-899E-0636E5B7786D}" type="presOf" srcId="{63041A0D-0B7C-4406-A1CE-3759BE7E7684}" destId="{F00FB265-A2F9-4576-8023-7B2C6D8443EB}" srcOrd="0" destOrd="0" presId="urn:microsoft.com/office/officeart/2005/8/layout/vList2"/>
    <dgm:cxn modelId="{8F215EDC-6571-4D91-A469-608C18C92A94}" type="presOf" srcId="{32D610A9-6167-4DD0-97CB-17253C74829C}" destId="{E31F8557-00F9-4595-AFAD-32E2626021AE}" srcOrd="0" destOrd="0" presId="urn:microsoft.com/office/officeart/2005/8/layout/vList2"/>
    <dgm:cxn modelId="{EE8A7471-CEF3-4A59-A66D-FDDD1EAC2652}" type="presParOf" srcId="{2CAF29BD-4700-421F-BEEE-10718F3DB1FF}" destId="{8D7D4158-D396-4348-83E8-3624D01720D9}" srcOrd="0" destOrd="0" presId="urn:microsoft.com/office/officeart/2005/8/layout/vList2"/>
    <dgm:cxn modelId="{733FC02F-446C-412C-80E4-8B00A582BC68}" type="presParOf" srcId="{2CAF29BD-4700-421F-BEEE-10718F3DB1FF}" destId="{A432811B-62E7-41DD-B6EF-E62A35811DB5}" srcOrd="1" destOrd="0" presId="urn:microsoft.com/office/officeart/2005/8/layout/vList2"/>
    <dgm:cxn modelId="{AA4D65CD-EC3F-4C43-82FA-30395BA6AE27}" type="presParOf" srcId="{2CAF29BD-4700-421F-BEEE-10718F3DB1FF}" destId="{E31F8557-00F9-4595-AFAD-32E2626021AE}" srcOrd="2" destOrd="0" presId="urn:microsoft.com/office/officeart/2005/8/layout/vList2"/>
    <dgm:cxn modelId="{2929937A-EF64-41B5-B262-F32D4748352F}" type="presParOf" srcId="{2CAF29BD-4700-421F-BEEE-10718F3DB1FF}" destId="{C869EED3-2771-4630-9F14-FDDC926BCF9D}" srcOrd="3" destOrd="0" presId="urn:microsoft.com/office/officeart/2005/8/layout/vList2"/>
    <dgm:cxn modelId="{88F74AC0-B9C7-4822-A641-A5018FE88FFC}" type="presParOf" srcId="{2CAF29BD-4700-421F-BEEE-10718F3DB1FF}" destId="{F196A2BB-1BC4-48FB-8CED-0CDFFDDFB7EC}" srcOrd="4" destOrd="0" presId="urn:microsoft.com/office/officeart/2005/8/layout/vList2"/>
    <dgm:cxn modelId="{C4EC7FFD-6939-4C22-9B45-3BB0CFB3AE82}" type="presParOf" srcId="{2CAF29BD-4700-421F-BEEE-10718F3DB1FF}" destId="{63D4BFB5-964C-483D-8DC7-08E1C03FF8AB}" srcOrd="5" destOrd="0" presId="urn:microsoft.com/office/officeart/2005/8/layout/vList2"/>
    <dgm:cxn modelId="{54B5B794-FBE0-4202-A334-89171027C4FE}" type="presParOf" srcId="{2CAF29BD-4700-421F-BEEE-10718F3DB1FF}" destId="{F00FB265-A2F9-4576-8023-7B2C6D8443E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53FAF-E6AE-48E5-84E8-F2FC53518B21}">
      <dsp:nvSpPr>
        <dsp:cNvPr id="0" name=""/>
        <dsp:cNvSpPr/>
      </dsp:nvSpPr>
      <dsp:spPr>
        <a:xfrm>
          <a:off x="0" y="4286"/>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AAC3D-88DE-43D1-A6E6-7FCE5E7808A3}">
      <dsp:nvSpPr>
        <dsp:cNvPr id="0" name=""/>
        <dsp:cNvSpPr/>
      </dsp:nvSpPr>
      <dsp:spPr>
        <a:xfrm>
          <a:off x="276173" y="209704"/>
          <a:ext cx="502134" cy="502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E2FA2-151D-4AEE-B19A-6BA1F805F85F}">
      <dsp:nvSpPr>
        <dsp:cNvPr id="0" name=""/>
        <dsp:cNvSpPr/>
      </dsp:nvSpPr>
      <dsp:spPr>
        <a:xfrm>
          <a:off x="1054481" y="4286"/>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Understand what a mortgage is </a:t>
          </a:r>
          <a:endParaRPr lang="en-US" sz="1900" kern="1200"/>
        </a:p>
      </dsp:txBody>
      <dsp:txXfrm>
        <a:off x="1054481" y="4286"/>
        <a:ext cx="5315838" cy="912971"/>
      </dsp:txXfrm>
    </dsp:sp>
    <dsp:sp modelId="{FEA010D5-7D30-4646-992C-3FF773E34AA3}">
      <dsp:nvSpPr>
        <dsp:cNvPr id="0" name=""/>
        <dsp:cNvSpPr/>
      </dsp:nvSpPr>
      <dsp:spPr>
        <a:xfrm>
          <a:off x="0" y="1145500"/>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DD028-7DDA-466E-AA5C-FAB81CA18C8D}">
      <dsp:nvSpPr>
        <dsp:cNvPr id="0" name=""/>
        <dsp:cNvSpPr/>
      </dsp:nvSpPr>
      <dsp:spPr>
        <a:xfrm>
          <a:off x="276173" y="1350918"/>
          <a:ext cx="502134" cy="502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64CDB4-73E1-4203-8DB2-9862BDDC9B79}">
      <dsp:nvSpPr>
        <dsp:cNvPr id="0" name=""/>
        <dsp:cNvSpPr/>
      </dsp:nvSpPr>
      <dsp:spPr>
        <a:xfrm>
          <a:off x="1054481" y="1145500"/>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Explain how a legal mortgage is created </a:t>
          </a:r>
          <a:endParaRPr lang="en-US" sz="1900" kern="1200"/>
        </a:p>
      </dsp:txBody>
      <dsp:txXfrm>
        <a:off x="1054481" y="1145500"/>
        <a:ext cx="5315838" cy="912971"/>
      </dsp:txXfrm>
    </dsp:sp>
    <dsp:sp modelId="{A9CECAD5-2D94-40E5-B0B3-E992078D2374}">
      <dsp:nvSpPr>
        <dsp:cNvPr id="0" name=""/>
        <dsp:cNvSpPr/>
      </dsp:nvSpPr>
      <dsp:spPr>
        <a:xfrm>
          <a:off x="0" y="2286714"/>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B8AB5B-3580-4745-A946-F296B06C831E}">
      <dsp:nvSpPr>
        <dsp:cNvPr id="0" name=""/>
        <dsp:cNvSpPr/>
      </dsp:nvSpPr>
      <dsp:spPr>
        <a:xfrm>
          <a:off x="276173" y="2492132"/>
          <a:ext cx="502134" cy="502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D54EB-FCB7-4BE5-B7C1-FFD9429C8487}">
      <dsp:nvSpPr>
        <dsp:cNvPr id="0" name=""/>
        <dsp:cNvSpPr/>
      </dsp:nvSpPr>
      <dsp:spPr>
        <a:xfrm>
          <a:off x="1054481" y="2286714"/>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Assess the remedies available to a lender</a:t>
          </a:r>
          <a:endParaRPr lang="en-US" sz="1900" kern="1200"/>
        </a:p>
      </dsp:txBody>
      <dsp:txXfrm>
        <a:off x="1054481" y="2286714"/>
        <a:ext cx="5315838" cy="912971"/>
      </dsp:txXfrm>
    </dsp:sp>
    <dsp:sp modelId="{F87E0AC4-6B55-47BB-AF02-56E1ED3E09FE}">
      <dsp:nvSpPr>
        <dsp:cNvPr id="0" name=""/>
        <dsp:cNvSpPr/>
      </dsp:nvSpPr>
      <dsp:spPr>
        <a:xfrm>
          <a:off x="0" y="3427928"/>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E273E-6FA5-4A8D-B754-7D6AE3C1B3BA}">
      <dsp:nvSpPr>
        <dsp:cNvPr id="0" name=""/>
        <dsp:cNvSpPr/>
      </dsp:nvSpPr>
      <dsp:spPr>
        <a:xfrm>
          <a:off x="276173" y="3633346"/>
          <a:ext cx="502134" cy="502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BF9AC6-4B5A-4A53-BF23-E58D115BA53E}">
      <dsp:nvSpPr>
        <dsp:cNvPr id="0" name=""/>
        <dsp:cNvSpPr/>
      </dsp:nvSpPr>
      <dsp:spPr>
        <a:xfrm>
          <a:off x="1054481" y="3427928"/>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Identify the duties of a lender in enforcing its remedies</a:t>
          </a:r>
          <a:endParaRPr lang="en-US" sz="1900" kern="1200"/>
        </a:p>
      </dsp:txBody>
      <dsp:txXfrm>
        <a:off x="1054481" y="3427928"/>
        <a:ext cx="5315838" cy="912971"/>
      </dsp:txXfrm>
    </dsp:sp>
    <dsp:sp modelId="{539DE066-6E7F-456E-95C2-BEEAFDFC3DE6}">
      <dsp:nvSpPr>
        <dsp:cNvPr id="0" name=""/>
        <dsp:cNvSpPr/>
      </dsp:nvSpPr>
      <dsp:spPr>
        <a:xfrm>
          <a:off x="0" y="4569142"/>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6C58E4-2A59-483A-99F9-6388261049CD}">
      <dsp:nvSpPr>
        <dsp:cNvPr id="0" name=""/>
        <dsp:cNvSpPr/>
      </dsp:nvSpPr>
      <dsp:spPr>
        <a:xfrm>
          <a:off x="276173" y="4774561"/>
          <a:ext cx="502134" cy="5021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C0EDC5-00E7-4BBA-9B04-422C38088306}">
      <dsp:nvSpPr>
        <dsp:cNvPr id="0" name=""/>
        <dsp:cNvSpPr/>
      </dsp:nvSpPr>
      <dsp:spPr>
        <a:xfrm>
          <a:off x="1054481" y="4569142"/>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Understand the protection afforded to borrowers</a:t>
          </a:r>
          <a:endParaRPr lang="en-US" sz="1900" kern="1200"/>
        </a:p>
      </dsp:txBody>
      <dsp:txXfrm>
        <a:off x="1054481" y="4569142"/>
        <a:ext cx="5315838" cy="912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A8F88-0550-48A3-875D-BEFE7BBB6AA7}">
      <dsp:nvSpPr>
        <dsp:cNvPr id="0" name=""/>
        <dsp:cNvSpPr/>
      </dsp:nvSpPr>
      <dsp:spPr>
        <a:xfrm>
          <a:off x="0" y="457199"/>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People commonly use the term ‘mortgage’ to describe the money advanced by a lender to a borrower to help them purchase a property. </a:t>
          </a:r>
          <a:endParaRPr lang="en-US" sz="2000" kern="1200"/>
        </a:p>
      </dsp:txBody>
      <dsp:txXfrm>
        <a:off x="53688" y="510887"/>
        <a:ext cx="6262944" cy="992424"/>
      </dsp:txXfrm>
    </dsp:sp>
    <dsp:sp modelId="{C0E539F6-DD82-4722-A66D-E0BD63D8AFF7}">
      <dsp:nvSpPr>
        <dsp:cNvPr id="0" name=""/>
        <dsp:cNvSpPr/>
      </dsp:nvSpPr>
      <dsp:spPr>
        <a:xfrm>
          <a:off x="0" y="1614599"/>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reality, the lender provides money by way of a loan and, in return, the borrower provides security by creating a mortgage over the property in favour of the lender.</a:t>
          </a:r>
          <a:endParaRPr lang="en-US" sz="2000" kern="1200"/>
        </a:p>
      </dsp:txBody>
      <dsp:txXfrm>
        <a:off x="53688" y="1668287"/>
        <a:ext cx="6262944" cy="992424"/>
      </dsp:txXfrm>
    </dsp:sp>
    <dsp:sp modelId="{D824B40B-D130-4763-B300-8E5248A143D6}">
      <dsp:nvSpPr>
        <dsp:cNvPr id="0" name=""/>
        <dsp:cNvSpPr/>
      </dsp:nvSpPr>
      <dsp:spPr>
        <a:xfrm>
          <a:off x="0" y="2772000"/>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When a mortgage is created the borrower continues to hold the legal estate (freehold or leasehold) subject to the mortgage.</a:t>
          </a:r>
          <a:endParaRPr lang="en-US" sz="2000" kern="1200"/>
        </a:p>
      </dsp:txBody>
      <dsp:txXfrm>
        <a:off x="53688" y="2825688"/>
        <a:ext cx="6262944" cy="992424"/>
      </dsp:txXfrm>
    </dsp:sp>
    <dsp:sp modelId="{847F1BE5-4245-49BB-8D88-D9395661C4B2}">
      <dsp:nvSpPr>
        <dsp:cNvPr id="0" name=""/>
        <dsp:cNvSpPr/>
      </dsp:nvSpPr>
      <dsp:spPr>
        <a:xfrm>
          <a:off x="0" y="3929400"/>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mortgage is therefore a third party right over land. </a:t>
          </a:r>
          <a:endParaRPr lang="en-US" sz="2000" kern="1200"/>
        </a:p>
      </dsp:txBody>
      <dsp:txXfrm>
        <a:off x="53688" y="3983088"/>
        <a:ext cx="6262944" cy="99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BFCE1-B8A3-42BF-AFBC-C5A20F025108}">
      <dsp:nvSpPr>
        <dsp:cNvPr id="0" name=""/>
        <dsp:cNvSpPr/>
      </dsp:nvSpPr>
      <dsp:spPr>
        <a:xfrm>
          <a:off x="0" y="669"/>
          <a:ext cx="6370320" cy="15671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B727D4-798E-40C6-BD7B-8EF01C3E1A1A}">
      <dsp:nvSpPr>
        <dsp:cNvPr id="0" name=""/>
        <dsp:cNvSpPr/>
      </dsp:nvSpPr>
      <dsp:spPr>
        <a:xfrm>
          <a:off x="474065" y="353280"/>
          <a:ext cx="861938" cy="8619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F2B0EA-87A1-462D-85B8-A58A96C4A3C4}">
      <dsp:nvSpPr>
        <dsp:cNvPr id="0" name=""/>
        <dsp:cNvSpPr/>
      </dsp:nvSpPr>
      <dsp:spPr>
        <a:xfrm>
          <a:off x="1810069" y="669"/>
          <a:ext cx="456025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800100">
            <a:lnSpc>
              <a:spcPct val="90000"/>
            </a:lnSpc>
            <a:spcBef>
              <a:spcPct val="0"/>
            </a:spcBef>
            <a:spcAft>
              <a:spcPct val="35000"/>
            </a:spcAft>
            <a:buNone/>
          </a:pPr>
          <a:r>
            <a:rPr lang="en-GB" sz="1800" b="0" i="0" kern="1200"/>
            <a:t>In mortgages, we have to consider the relationship between the mortgagor and the mortgagee until redemption (the time when the mortgagor pays off the loan).</a:t>
          </a:r>
          <a:endParaRPr lang="en-US" sz="1800" kern="1200"/>
        </a:p>
      </dsp:txBody>
      <dsp:txXfrm>
        <a:off x="1810069" y="669"/>
        <a:ext cx="4560250" cy="1567160"/>
      </dsp:txXfrm>
    </dsp:sp>
    <dsp:sp modelId="{B2091FA3-ECCF-4C8B-AF8A-DFC48E83C2F8}">
      <dsp:nvSpPr>
        <dsp:cNvPr id="0" name=""/>
        <dsp:cNvSpPr/>
      </dsp:nvSpPr>
      <dsp:spPr>
        <a:xfrm>
          <a:off x="0" y="1959619"/>
          <a:ext cx="6370320" cy="15671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690B5-E2FC-445A-94ED-38B7534531CB}">
      <dsp:nvSpPr>
        <dsp:cNvPr id="0" name=""/>
        <dsp:cNvSpPr/>
      </dsp:nvSpPr>
      <dsp:spPr>
        <a:xfrm>
          <a:off x="474065" y="2312230"/>
          <a:ext cx="861938" cy="8619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E5F54-98DA-4820-9015-91B04333016E}">
      <dsp:nvSpPr>
        <dsp:cNvPr id="0" name=""/>
        <dsp:cNvSpPr/>
      </dsp:nvSpPr>
      <dsp:spPr>
        <a:xfrm>
          <a:off x="1810069" y="1959619"/>
          <a:ext cx="456025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800100">
            <a:lnSpc>
              <a:spcPct val="90000"/>
            </a:lnSpc>
            <a:spcBef>
              <a:spcPct val="0"/>
            </a:spcBef>
            <a:spcAft>
              <a:spcPct val="35000"/>
            </a:spcAft>
            <a:buNone/>
          </a:pPr>
          <a:r>
            <a:rPr lang="en-GB" sz="1800" b="0" i="0" kern="1200"/>
            <a:t>Redemption extinguishes the rights formerly enjoyed by the mortgagee. </a:t>
          </a:r>
          <a:endParaRPr lang="en-US" sz="1800" kern="1200"/>
        </a:p>
      </dsp:txBody>
      <dsp:txXfrm>
        <a:off x="1810069" y="1959619"/>
        <a:ext cx="4560250" cy="1567160"/>
      </dsp:txXfrm>
    </dsp:sp>
    <dsp:sp modelId="{E0F2BA84-51E1-49FB-B301-315B584446B9}">
      <dsp:nvSpPr>
        <dsp:cNvPr id="0" name=""/>
        <dsp:cNvSpPr/>
      </dsp:nvSpPr>
      <dsp:spPr>
        <a:xfrm>
          <a:off x="0" y="3918570"/>
          <a:ext cx="6370320" cy="15671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E7DBE-312E-41EF-BB06-934DD6ECC50A}">
      <dsp:nvSpPr>
        <dsp:cNvPr id="0" name=""/>
        <dsp:cNvSpPr/>
      </dsp:nvSpPr>
      <dsp:spPr>
        <a:xfrm>
          <a:off x="474065" y="4271181"/>
          <a:ext cx="861938" cy="8619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8A3ED5-02C4-43E0-9E96-22C464F62AD3}">
      <dsp:nvSpPr>
        <dsp:cNvPr id="0" name=""/>
        <dsp:cNvSpPr/>
      </dsp:nvSpPr>
      <dsp:spPr>
        <a:xfrm>
          <a:off x="1810069" y="3918570"/>
          <a:ext cx="456025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800100">
            <a:lnSpc>
              <a:spcPct val="90000"/>
            </a:lnSpc>
            <a:spcBef>
              <a:spcPct val="0"/>
            </a:spcBef>
            <a:spcAft>
              <a:spcPct val="35000"/>
            </a:spcAft>
            <a:buNone/>
          </a:pPr>
          <a:r>
            <a:rPr lang="en-GB" sz="1800" b="0" i="0" kern="1200"/>
            <a:t>The mortgage is the security for the loan and is not the loan itself, although in everyday language we tend to suggest otherwise. </a:t>
          </a:r>
          <a:endParaRPr lang="en-US" sz="1800" kern="1200"/>
        </a:p>
      </dsp:txBody>
      <dsp:txXfrm>
        <a:off x="1810069" y="3918570"/>
        <a:ext cx="4560250" cy="15671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6EE3B-4974-4941-BC97-6C90CF5E222C}">
      <dsp:nvSpPr>
        <dsp:cNvPr id="0" name=""/>
        <dsp:cNvSpPr/>
      </dsp:nvSpPr>
      <dsp:spPr>
        <a:xfrm>
          <a:off x="0" y="62549"/>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“Mortgage” is a traditional word. </a:t>
          </a:r>
          <a:endParaRPr lang="en-US" sz="3200" kern="1200"/>
        </a:p>
      </dsp:txBody>
      <dsp:txXfrm>
        <a:off x="62055" y="124604"/>
        <a:ext cx="6246210" cy="1147095"/>
      </dsp:txXfrm>
    </dsp:sp>
    <dsp:sp modelId="{275E9935-4432-4F1D-9A2F-F97D0BEB0970}">
      <dsp:nvSpPr>
        <dsp:cNvPr id="0" name=""/>
        <dsp:cNvSpPr/>
      </dsp:nvSpPr>
      <dsp:spPr>
        <a:xfrm>
          <a:off x="0" y="1425914"/>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The correct term today is “charge”. </a:t>
          </a:r>
          <a:endParaRPr lang="en-US" sz="3200" kern="1200"/>
        </a:p>
      </dsp:txBody>
      <dsp:txXfrm>
        <a:off x="62055" y="1487969"/>
        <a:ext cx="6246210" cy="1147095"/>
      </dsp:txXfrm>
    </dsp:sp>
    <dsp:sp modelId="{6C6F98DE-BFE3-4C3D-A8C4-FDBCB732E2E2}">
      <dsp:nvSpPr>
        <dsp:cNvPr id="0" name=""/>
        <dsp:cNvSpPr/>
      </dsp:nvSpPr>
      <dsp:spPr>
        <a:xfrm>
          <a:off x="0" y="2789280"/>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In registered land, the mortgagee registers a charge. </a:t>
          </a:r>
          <a:endParaRPr lang="en-US" sz="3200" kern="1200"/>
        </a:p>
      </dsp:txBody>
      <dsp:txXfrm>
        <a:off x="62055" y="2851335"/>
        <a:ext cx="6246210" cy="1147095"/>
      </dsp:txXfrm>
    </dsp:sp>
    <dsp:sp modelId="{E402F85A-98D5-4B14-A3AE-01F29DD333BC}">
      <dsp:nvSpPr>
        <dsp:cNvPr id="0" name=""/>
        <dsp:cNvSpPr/>
      </dsp:nvSpPr>
      <dsp:spPr>
        <a:xfrm>
          <a:off x="0" y="4152645"/>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The two words mean the same.</a:t>
          </a:r>
          <a:endParaRPr lang="en-US" sz="3200" kern="1200"/>
        </a:p>
      </dsp:txBody>
      <dsp:txXfrm>
        <a:off x="62055" y="4214700"/>
        <a:ext cx="6246210" cy="11470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4E8DF-CFA9-449A-A062-39793DCC6305}">
      <dsp:nvSpPr>
        <dsp:cNvPr id="0" name=""/>
        <dsp:cNvSpPr/>
      </dsp:nvSpPr>
      <dsp:spPr>
        <a:xfrm>
          <a:off x="0" y="104760"/>
          <a:ext cx="6370320" cy="1712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Mortgage (Or charge) interest over land granted as security for a loan. If the borrower fails to repay the loan, the lender can enforce its security </a:t>
          </a:r>
          <a:endParaRPr lang="en-US" sz="2400" kern="1200"/>
        </a:p>
      </dsp:txBody>
      <dsp:txXfrm>
        <a:off x="83616" y="188376"/>
        <a:ext cx="6203088" cy="1545648"/>
      </dsp:txXfrm>
    </dsp:sp>
    <dsp:sp modelId="{DA0303CD-7E6B-4899-A64C-5CFB18CBB92C}">
      <dsp:nvSpPr>
        <dsp:cNvPr id="0" name=""/>
        <dsp:cNvSpPr/>
      </dsp:nvSpPr>
      <dsp:spPr>
        <a:xfrm>
          <a:off x="0" y="1886760"/>
          <a:ext cx="6370320" cy="1712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Mortgagor (Or borrower) the owner of the estate in land borrowing a sum of money and giving the lender a mortgage as security for the loan </a:t>
          </a:r>
          <a:endParaRPr lang="en-US" sz="2400" kern="1200"/>
        </a:p>
      </dsp:txBody>
      <dsp:txXfrm>
        <a:off x="83616" y="1970376"/>
        <a:ext cx="6203088" cy="1545648"/>
      </dsp:txXfrm>
    </dsp:sp>
    <dsp:sp modelId="{7C4F6FF4-A90A-4D1E-8312-579BC43131C8}">
      <dsp:nvSpPr>
        <dsp:cNvPr id="0" name=""/>
        <dsp:cNvSpPr/>
      </dsp:nvSpPr>
      <dsp:spPr>
        <a:xfrm>
          <a:off x="0" y="3668760"/>
          <a:ext cx="6370320" cy="1712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Mortgagee (Or lender) has the benefit of the mortgage enabling them to enforce their security.</a:t>
          </a:r>
          <a:endParaRPr lang="en-US" sz="2400" kern="1200"/>
        </a:p>
      </dsp:txBody>
      <dsp:txXfrm>
        <a:off x="83616" y="3752376"/>
        <a:ext cx="6203088" cy="15456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D4158-D396-4348-83E8-3624D01720D9}">
      <dsp:nvSpPr>
        <dsp:cNvPr id="0" name=""/>
        <dsp:cNvSpPr/>
      </dsp:nvSpPr>
      <dsp:spPr>
        <a:xfrm>
          <a:off x="0" y="228599"/>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 mortgage may be recognised by law or by equity. The creation of legal mortgages is now governed strictly by the </a:t>
          </a:r>
          <a:r>
            <a:rPr lang="en-GB" sz="2200" b="1" i="0" kern="1200"/>
            <a:t>Law of Property Act 1925</a:t>
          </a:r>
          <a:r>
            <a:rPr lang="en-GB" sz="2200" b="0" i="0" kern="1200"/>
            <a:t> (</a:t>
          </a:r>
          <a:r>
            <a:rPr lang="en-GB" sz="2200" b="1" i="0" kern="1200"/>
            <a:t>LPA 1925</a:t>
          </a:r>
          <a:r>
            <a:rPr lang="en-GB" sz="2200" b="0" i="0" kern="1200"/>
            <a:t>).</a:t>
          </a:r>
          <a:endParaRPr lang="en-US" sz="2200" kern="1200"/>
        </a:p>
      </dsp:txBody>
      <dsp:txXfrm>
        <a:off x="59057" y="287656"/>
        <a:ext cx="6252206" cy="1091666"/>
      </dsp:txXfrm>
    </dsp:sp>
    <dsp:sp modelId="{E31F8557-00F9-4595-AFAD-32E2626021AE}">
      <dsp:nvSpPr>
        <dsp:cNvPr id="0" name=""/>
        <dsp:cNvSpPr/>
      </dsp:nvSpPr>
      <dsp:spPr>
        <a:xfrm>
          <a:off x="0" y="1501739"/>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 mortgage cannot now be created by a conveyance of the whole estate to the mortgagee. </a:t>
          </a:r>
          <a:endParaRPr lang="en-US" sz="2200" kern="1200"/>
        </a:p>
      </dsp:txBody>
      <dsp:txXfrm>
        <a:off x="59057" y="1560796"/>
        <a:ext cx="6252206" cy="1091666"/>
      </dsp:txXfrm>
    </dsp:sp>
    <dsp:sp modelId="{F196A2BB-1BC4-48FB-8CED-0CDFFDDFB7EC}">
      <dsp:nvSpPr>
        <dsp:cNvPr id="0" name=""/>
        <dsp:cNvSpPr/>
      </dsp:nvSpPr>
      <dsp:spPr>
        <a:xfrm>
          <a:off x="0" y="2774880"/>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Mortgages can be created by two methods only under </a:t>
          </a:r>
          <a:r>
            <a:rPr lang="en-GB" sz="2200" b="1" i="0" kern="1200"/>
            <a:t>s85(1) LPA 1925</a:t>
          </a:r>
          <a:r>
            <a:rPr lang="en-GB" sz="2200" b="0" i="0" kern="1200"/>
            <a:t>. </a:t>
          </a:r>
          <a:endParaRPr lang="en-US" sz="2200" kern="1200"/>
        </a:p>
      </dsp:txBody>
      <dsp:txXfrm>
        <a:off x="59057" y="2833937"/>
        <a:ext cx="6252206" cy="1091666"/>
      </dsp:txXfrm>
    </dsp:sp>
    <dsp:sp modelId="{F00FB265-A2F9-4576-8023-7B2C6D8443EB}">
      <dsp:nvSpPr>
        <dsp:cNvPr id="0" name=""/>
        <dsp:cNvSpPr/>
      </dsp:nvSpPr>
      <dsp:spPr>
        <a:xfrm>
          <a:off x="0" y="4048020"/>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Both of these allow the mortgagor to retain their estate in the land.</a:t>
          </a:r>
          <a:endParaRPr lang="en-US" sz="2200" kern="1200"/>
        </a:p>
      </dsp:txBody>
      <dsp:txXfrm>
        <a:off x="59057" y="4107077"/>
        <a:ext cx="6252206" cy="10916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11/17/2021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11/17/2021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11/17/2021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11/17/2021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11/17/2021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11/17/2021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11/17/2021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11/17/2021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11/17/2021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11/17/2021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11/17/2021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11/17/2021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11/17/2021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11/17/2021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11/17/2021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Property Law</a:t>
            </a:r>
          </a:p>
        </p:txBody>
      </p:sp>
      <p:sp>
        <p:nvSpPr>
          <p:cNvPr id="4" name="Subtitle 2"/>
          <p:cNvSpPr>
            <a:spLocks noGrp="1"/>
          </p:cNvSpPr>
          <p:nvPr>
            <p:ph type="subTitle" idx="1"/>
          </p:nvPr>
        </p:nvSpPr>
        <p:spPr/>
        <p:txBody>
          <a:bodyPr/>
          <a:lstStyle/>
          <a:p>
            <a:r>
              <a:rPr lang="en-US" dirty="0"/>
              <a:t>Mortgages </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760412" y="2362200"/>
            <a:ext cx="3200400" cy="1990725"/>
          </a:xfrm>
        </p:spPr>
        <p:txBody>
          <a:bodyPr anchor="b">
            <a:normAutofit/>
          </a:bodyPr>
          <a:lstStyle/>
          <a:p>
            <a:r>
              <a:rPr lang="en-US" dirty="0"/>
              <a:t>Aims </a:t>
            </a:r>
          </a:p>
        </p:txBody>
      </p:sp>
      <p:sp>
        <p:nvSpPr>
          <p:cNvPr id="20" name="Text Placeholder 2">
            <a:extLst>
              <a:ext uri="{FF2B5EF4-FFF2-40B4-BE49-F238E27FC236}">
                <a16:creationId xmlns:a16="http://schemas.microsoft.com/office/drawing/2014/main" id="{589C573C-352E-4E2D-BF30-FE10D4C13B44}"/>
              </a:ext>
            </a:extLst>
          </p:cNvPr>
          <p:cNvSpPr>
            <a:spLocks noGrp="1"/>
          </p:cNvSpPr>
          <p:nvPr>
            <p:ph type="body" sz="half" idx="2"/>
          </p:nvPr>
        </p:nvSpPr>
        <p:spPr>
          <a:xfrm>
            <a:off x="760412" y="4367308"/>
            <a:ext cx="3200400" cy="1622012"/>
          </a:xfrm>
        </p:spPr>
        <p:txBody>
          <a:bodyPr/>
          <a:lstStyle/>
          <a:p>
            <a:endParaRPr lang="en-US"/>
          </a:p>
        </p:txBody>
      </p:sp>
      <p:graphicFrame>
        <p:nvGraphicFramePr>
          <p:cNvPr id="16" name="Content Placeholder 2">
            <a:extLst>
              <a:ext uri="{FF2B5EF4-FFF2-40B4-BE49-F238E27FC236}">
                <a16:creationId xmlns:a16="http://schemas.microsoft.com/office/drawing/2014/main" id="{271A1460-7647-4B46-8EFA-FC18BB0546DD}"/>
              </a:ext>
            </a:extLst>
          </p:cNvPr>
          <p:cNvGraphicFramePr>
            <a:graphicFrameLocks noGrp="1"/>
          </p:cNvGraphicFramePr>
          <p:nvPr>
            <p:ph idx="1"/>
            <p:extLst>
              <p:ext uri="{D42A27DB-BD31-4B8C-83A1-F6EECF244321}">
                <p14:modId xmlns:p14="http://schemas.microsoft.com/office/powerpoint/2010/main" val="3409342471"/>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595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C4B77-8E01-47CF-9B93-5560AFC393A3}"/>
              </a:ext>
            </a:extLst>
          </p:cNvPr>
          <p:cNvSpPr>
            <a:spLocks noGrp="1"/>
          </p:cNvSpPr>
          <p:nvPr>
            <p:ph type="title"/>
          </p:nvPr>
        </p:nvSpPr>
        <p:spPr>
          <a:xfrm>
            <a:off x="760412" y="2362200"/>
            <a:ext cx="3200400" cy="1990725"/>
          </a:xfrm>
        </p:spPr>
        <p:txBody>
          <a:bodyPr anchor="b">
            <a:normAutofit/>
          </a:bodyPr>
          <a:lstStyle/>
          <a:p>
            <a:r>
              <a:rPr lang="en-GB" dirty="0"/>
              <a:t>What is a mortgage?</a:t>
            </a:r>
          </a:p>
        </p:txBody>
      </p:sp>
      <p:sp>
        <p:nvSpPr>
          <p:cNvPr id="9" name="Text Placeholder 2">
            <a:extLst>
              <a:ext uri="{FF2B5EF4-FFF2-40B4-BE49-F238E27FC236}">
                <a16:creationId xmlns:a16="http://schemas.microsoft.com/office/drawing/2014/main" id="{14FB3225-6AB0-4320-825C-3E992B5832F8}"/>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EB2E52F1-3DDB-4316-8B0B-CFF74F784072}"/>
              </a:ext>
            </a:extLst>
          </p:cNvPr>
          <p:cNvGraphicFramePr>
            <a:graphicFrameLocks noGrp="1"/>
          </p:cNvGraphicFramePr>
          <p:nvPr>
            <p:ph idx="1"/>
            <p:extLst>
              <p:ext uri="{D42A27DB-BD31-4B8C-83A1-F6EECF244321}">
                <p14:modId xmlns:p14="http://schemas.microsoft.com/office/powerpoint/2010/main" val="4141739622"/>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6214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B935BE1-A329-4DA5-9C34-37597DE9A913}"/>
              </a:ext>
            </a:extLst>
          </p:cNvPr>
          <p:cNvSpPr>
            <a:spLocks noGrp="1"/>
          </p:cNvSpPr>
          <p:nvPr>
            <p:ph type="title"/>
          </p:nvPr>
        </p:nvSpPr>
        <p:spPr>
          <a:xfrm>
            <a:off x="760412" y="2362200"/>
            <a:ext cx="3200400" cy="1990725"/>
          </a:xfrm>
        </p:spPr>
        <p:txBody>
          <a:bodyPr/>
          <a:lstStyle/>
          <a:p>
            <a:endParaRPr lang="en-US"/>
          </a:p>
        </p:txBody>
      </p:sp>
      <p:sp>
        <p:nvSpPr>
          <p:cNvPr id="11" name="Text Placeholder 2">
            <a:extLst>
              <a:ext uri="{FF2B5EF4-FFF2-40B4-BE49-F238E27FC236}">
                <a16:creationId xmlns:a16="http://schemas.microsoft.com/office/drawing/2014/main" id="{A3824F5F-9F45-4D4C-AD48-788BB6AA573F}"/>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805669CC-55C4-4381-BD60-B58C5146C955}"/>
              </a:ext>
            </a:extLst>
          </p:cNvPr>
          <p:cNvGraphicFramePr>
            <a:graphicFrameLocks noGrp="1"/>
          </p:cNvGraphicFramePr>
          <p:nvPr>
            <p:ph idx="1"/>
            <p:extLst>
              <p:ext uri="{D42A27DB-BD31-4B8C-83A1-F6EECF244321}">
                <p14:modId xmlns:p14="http://schemas.microsoft.com/office/powerpoint/2010/main" val="759583536"/>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35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8806-78B4-4D61-AAA4-1F3C291EB38B}"/>
              </a:ext>
            </a:extLst>
          </p:cNvPr>
          <p:cNvSpPr>
            <a:spLocks noGrp="1"/>
          </p:cNvSpPr>
          <p:nvPr>
            <p:ph type="title"/>
          </p:nvPr>
        </p:nvSpPr>
        <p:spPr>
          <a:xfrm>
            <a:off x="760412" y="2362200"/>
            <a:ext cx="3200400" cy="1990725"/>
          </a:xfrm>
        </p:spPr>
        <p:txBody>
          <a:bodyPr anchor="b">
            <a:normAutofit/>
          </a:bodyPr>
          <a:lstStyle/>
          <a:p>
            <a:r>
              <a:rPr lang="en-GB" dirty="0"/>
              <a:t>Terminology confusion!</a:t>
            </a:r>
          </a:p>
        </p:txBody>
      </p:sp>
      <p:sp>
        <p:nvSpPr>
          <p:cNvPr id="9" name="Text Placeholder 2">
            <a:extLst>
              <a:ext uri="{FF2B5EF4-FFF2-40B4-BE49-F238E27FC236}">
                <a16:creationId xmlns:a16="http://schemas.microsoft.com/office/drawing/2014/main" id="{3BE1F37B-F3EF-4E98-B6C1-BDF72B4E3B8D}"/>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9A375660-9EF1-4731-A5B3-02DDA936595A}"/>
              </a:ext>
            </a:extLst>
          </p:cNvPr>
          <p:cNvGraphicFramePr>
            <a:graphicFrameLocks noGrp="1"/>
          </p:cNvGraphicFramePr>
          <p:nvPr>
            <p:ph idx="1"/>
            <p:extLst>
              <p:ext uri="{D42A27DB-BD31-4B8C-83A1-F6EECF244321}">
                <p14:modId xmlns:p14="http://schemas.microsoft.com/office/powerpoint/2010/main" val="4200266937"/>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6441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E683D-06D3-4359-8036-77895C2A0520}"/>
              </a:ext>
            </a:extLst>
          </p:cNvPr>
          <p:cNvSpPr>
            <a:spLocks noGrp="1"/>
          </p:cNvSpPr>
          <p:nvPr>
            <p:ph type="title"/>
          </p:nvPr>
        </p:nvSpPr>
        <p:spPr>
          <a:xfrm>
            <a:off x="760412" y="2362200"/>
            <a:ext cx="3200400" cy="1990725"/>
          </a:xfrm>
        </p:spPr>
        <p:txBody>
          <a:bodyPr anchor="b">
            <a:normAutofit/>
          </a:bodyPr>
          <a:lstStyle/>
          <a:p>
            <a:r>
              <a:rPr lang="en-GB" dirty="0"/>
              <a:t>Terminology</a:t>
            </a:r>
          </a:p>
        </p:txBody>
      </p:sp>
      <p:sp>
        <p:nvSpPr>
          <p:cNvPr id="9" name="Text Placeholder 2">
            <a:extLst>
              <a:ext uri="{FF2B5EF4-FFF2-40B4-BE49-F238E27FC236}">
                <a16:creationId xmlns:a16="http://schemas.microsoft.com/office/drawing/2014/main" id="{47588EF8-59DE-4F79-B032-435AA913BB1F}"/>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6F129477-2BDD-4977-86FA-ED31C08C9586}"/>
              </a:ext>
            </a:extLst>
          </p:cNvPr>
          <p:cNvGraphicFramePr>
            <a:graphicFrameLocks noGrp="1"/>
          </p:cNvGraphicFramePr>
          <p:nvPr>
            <p:ph idx="1"/>
            <p:extLst>
              <p:ext uri="{D42A27DB-BD31-4B8C-83A1-F6EECF244321}">
                <p14:modId xmlns:p14="http://schemas.microsoft.com/office/powerpoint/2010/main" val="575576571"/>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5144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972B-9931-4E5A-A06D-755182C6A8A9}"/>
              </a:ext>
            </a:extLst>
          </p:cNvPr>
          <p:cNvSpPr>
            <a:spLocks noGrp="1"/>
          </p:cNvSpPr>
          <p:nvPr>
            <p:ph type="title"/>
          </p:nvPr>
        </p:nvSpPr>
        <p:spPr/>
        <p:txBody>
          <a:bodyPr/>
          <a:lstStyle/>
          <a:p>
            <a:r>
              <a:rPr lang="en-GB" dirty="0"/>
              <a:t>Is a mortgage legal?</a:t>
            </a:r>
          </a:p>
        </p:txBody>
      </p:sp>
      <p:sp>
        <p:nvSpPr>
          <p:cNvPr id="3" name="Content Placeholder 2">
            <a:extLst>
              <a:ext uri="{FF2B5EF4-FFF2-40B4-BE49-F238E27FC236}">
                <a16:creationId xmlns:a16="http://schemas.microsoft.com/office/drawing/2014/main" id="{48BAE2BE-D22F-424B-AA25-F54344CB7375}"/>
              </a:ext>
            </a:extLst>
          </p:cNvPr>
          <p:cNvSpPr>
            <a:spLocks noGrp="1"/>
          </p:cNvSpPr>
          <p:nvPr>
            <p:ph idx="1"/>
          </p:nvPr>
        </p:nvSpPr>
        <p:spPr/>
        <p:txBody>
          <a:bodyPr/>
          <a:lstStyle/>
          <a:p>
            <a:r>
              <a:rPr lang="en-GB" dirty="0"/>
              <a:t>It is one of the legal interests listed in s1(2) LPA 1925.</a:t>
            </a:r>
          </a:p>
          <a:p>
            <a:r>
              <a:rPr lang="en-GB" dirty="0"/>
              <a:t>A deed is required to create a legal mortgage in relation to a legal estate (freehold or leasehold) – s 52(1) LPA 1925. </a:t>
            </a:r>
          </a:p>
          <a:p>
            <a:r>
              <a:rPr lang="en-GB" dirty="0"/>
              <a:t>The deed must meet the requirements set out in s 1 LPMPA 1989. </a:t>
            </a:r>
          </a:p>
          <a:p>
            <a:r>
              <a:rPr lang="en-GB" dirty="0"/>
              <a:t>As a mortgage is capable of being a legal interest, where the document lacks the requirements of a deed, equity may intervene and recognise an equitable mortgage under the principle of Walsh v Lonsdale. </a:t>
            </a:r>
          </a:p>
          <a:p>
            <a:r>
              <a:rPr lang="en-GB" dirty="0"/>
              <a:t>A mortgage can be created over an equitable interest. This would need to comply with s 53(1) LPA 1925 – in writing and signed. For example, when a co-owner of land creates a mortgage in relation to their equitable interest under a trust. </a:t>
            </a:r>
          </a:p>
        </p:txBody>
      </p:sp>
    </p:spTree>
    <p:extLst>
      <p:ext uri="{BB962C8B-B14F-4D97-AF65-F5344CB8AC3E}">
        <p14:creationId xmlns:p14="http://schemas.microsoft.com/office/powerpoint/2010/main" val="2114714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AA27F-7EFE-4F43-9E92-E5996FABC077}"/>
              </a:ext>
            </a:extLst>
          </p:cNvPr>
          <p:cNvSpPr>
            <a:spLocks noGrp="1"/>
          </p:cNvSpPr>
          <p:nvPr>
            <p:ph type="title"/>
          </p:nvPr>
        </p:nvSpPr>
        <p:spPr>
          <a:xfrm>
            <a:off x="760412" y="2362200"/>
            <a:ext cx="3200400" cy="1990725"/>
          </a:xfrm>
        </p:spPr>
        <p:txBody>
          <a:bodyPr anchor="b">
            <a:normAutofit/>
          </a:bodyPr>
          <a:lstStyle/>
          <a:p>
            <a:r>
              <a:rPr lang="en-GB" dirty="0"/>
              <a:t>Creation of a mortgage </a:t>
            </a:r>
          </a:p>
        </p:txBody>
      </p:sp>
      <p:sp>
        <p:nvSpPr>
          <p:cNvPr id="9" name="Text Placeholder 2">
            <a:extLst>
              <a:ext uri="{FF2B5EF4-FFF2-40B4-BE49-F238E27FC236}">
                <a16:creationId xmlns:a16="http://schemas.microsoft.com/office/drawing/2014/main" id="{5F8FCC67-29A5-4001-ABD7-077339D96C26}"/>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4014FBCB-4BBC-49BF-AF61-769B2255C036}"/>
              </a:ext>
            </a:extLst>
          </p:cNvPr>
          <p:cNvGraphicFramePr>
            <a:graphicFrameLocks noGrp="1"/>
          </p:cNvGraphicFramePr>
          <p:nvPr>
            <p:ph idx="1"/>
            <p:extLst>
              <p:ext uri="{D42A27DB-BD31-4B8C-83A1-F6EECF244321}">
                <p14:modId xmlns:p14="http://schemas.microsoft.com/office/powerpoint/2010/main" val="1342315808"/>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274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D66B-8025-4456-A72A-17CB5F1ECA98}"/>
              </a:ext>
            </a:extLst>
          </p:cNvPr>
          <p:cNvSpPr>
            <a:spLocks noGrp="1"/>
          </p:cNvSpPr>
          <p:nvPr>
            <p:ph type="title"/>
          </p:nvPr>
        </p:nvSpPr>
        <p:spPr/>
        <p:txBody>
          <a:bodyPr/>
          <a:lstStyle/>
          <a:p>
            <a:r>
              <a:rPr lang="en-GB" dirty="0"/>
              <a:t>Creation of Freehold Mortgages at law</a:t>
            </a:r>
          </a:p>
        </p:txBody>
      </p:sp>
      <p:sp>
        <p:nvSpPr>
          <p:cNvPr id="3" name="Content Placeholder 2">
            <a:extLst>
              <a:ext uri="{FF2B5EF4-FFF2-40B4-BE49-F238E27FC236}">
                <a16:creationId xmlns:a16="http://schemas.microsoft.com/office/drawing/2014/main" id="{70470BD0-F72D-4C8D-BD99-AD61BBDD1035}"/>
              </a:ext>
            </a:extLst>
          </p:cNvPr>
          <p:cNvSpPr>
            <a:spLocks noGrp="1"/>
          </p:cNvSpPr>
          <p:nvPr>
            <p:ph idx="1"/>
          </p:nvPr>
        </p:nvSpPr>
        <p:spPr/>
        <p:txBody>
          <a:bodyPr/>
          <a:lstStyle/>
          <a:p>
            <a:r>
              <a:rPr lang="en-GB" b="0" i="0" dirty="0">
                <a:solidFill>
                  <a:srgbClr val="000000"/>
                </a:solidFill>
                <a:effectLst/>
                <a:latin typeface="Allerta"/>
              </a:rPr>
              <a:t>The first method of creation of a legal mortgage is by the mortgagee being granted a long lease, typically for 3,000 years, subject to cesser on redemption, that is, when the mortgage has been repaid, the lease ends. </a:t>
            </a:r>
          </a:p>
          <a:p>
            <a:r>
              <a:rPr lang="en-GB" b="0" i="0" dirty="0">
                <a:solidFill>
                  <a:srgbClr val="000000"/>
                </a:solidFill>
                <a:effectLst/>
                <a:latin typeface="Allerta"/>
              </a:rPr>
              <a:t>As a result, the mortgagor retains the freehold. Their real interest in the land, however, is not the right to take free of the lease in 3,000 years’ time – it is the right to pay off the mortgage and terminate early that is of importance for them. </a:t>
            </a:r>
          </a:p>
          <a:p>
            <a:r>
              <a:rPr lang="en-GB" b="0" i="0" dirty="0">
                <a:solidFill>
                  <a:srgbClr val="000000"/>
                </a:solidFill>
                <a:effectLst/>
                <a:latin typeface="Allerta"/>
              </a:rPr>
              <a:t>The fact that a mortgagee has a lease enables the mortgagee to go into possession immediately – a right which they will exercise if the mortgagor is behind on repayments. </a:t>
            </a:r>
          </a:p>
          <a:p>
            <a:r>
              <a:rPr lang="en-GB" b="0" i="0" dirty="0">
                <a:solidFill>
                  <a:srgbClr val="000000"/>
                </a:solidFill>
                <a:effectLst/>
                <a:latin typeface="Allerta"/>
              </a:rPr>
              <a:t>If created by deed, the term of years qualifies as one of the two legal estates in land (</a:t>
            </a:r>
            <a:r>
              <a:rPr lang="en-GB" b="1" i="0" dirty="0">
                <a:solidFill>
                  <a:srgbClr val="000000"/>
                </a:solidFill>
                <a:effectLst/>
                <a:latin typeface="Allerta"/>
              </a:rPr>
              <a:t>s1(1)(b) LPA 1925</a:t>
            </a:r>
            <a:r>
              <a:rPr lang="en-GB" b="0" i="0" dirty="0">
                <a:solidFill>
                  <a:srgbClr val="000000"/>
                </a:solidFill>
                <a:effectLst/>
                <a:latin typeface="Allerta"/>
              </a:rPr>
              <a:t>).</a:t>
            </a:r>
            <a:endParaRPr lang="en-GB" dirty="0"/>
          </a:p>
        </p:txBody>
      </p:sp>
    </p:spTree>
    <p:extLst>
      <p:ext uri="{BB962C8B-B14F-4D97-AF65-F5344CB8AC3E}">
        <p14:creationId xmlns:p14="http://schemas.microsoft.com/office/powerpoint/2010/main" val="362326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5E00F-D064-4DFF-AD7F-657FD9A80A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D4182C-E05A-4053-B50F-5DA485273AFB}"/>
              </a:ext>
            </a:extLst>
          </p:cNvPr>
          <p:cNvSpPr>
            <a:spLocks noGrp="1"/>
          </p:cNvSpPr>
          <p:nvPr>
            <p:ph idx="1"/>
          </p:nvPr>
        </p:nvSpPr>
        <p:spPr/>
        <p:txBody>
          <a:bodyPr>
            <a:normAutofit fontScale="92500" lnSpcReduction="10000"/>
          </a:bodyPr>
          <a:lstStyle/>
          <a:p>
            <a:r>
              <a:rPr lang="en-GB" b="0" i="0" dirty="0">
                <a:solidFill>
                  <a:srgbClr val="000000"/>
                </a:solidFill>
                <a:effectLst/>
                <a:latin typeface="Allerta"/>
              </a:rPr>
              <a:t>The second, and simpler, method of creating a mortgage is by a legal charge. </a:t>
            </a:r>
          </a:p>
          <a:p>
            <a:r>
              <a:rPr lang="en-GB" b="0" i="0" dirty="0">
                <a:solidFill>
                  <a:srgbClr val="000000"/>
                </a:solidFill>
                <a:effectLst/>
                <a:latin typeface="Allerta"/>
              </a:rPr>
              <a:t>A charge is not an actual mortgage but, by </a:t>
            </a:r>
            <a:r>
              <a:rPr lang="en-GB" b="1" i="0" dirty="0">
                <a:solidFill>
                  <a:srgbClr val="000000"/>
                </a:solidFill>
                <a:effectLst/>
                <a:latin typeface="Allerta"/>
              </a:rPr>
              <a:t>s87 LPA 1925</a:t>
            </a:r>
            <a:r>
              <a:rPr lang="en-GB" b="0" i="0" dirty="0">
                <a:solidFill>
                  <a:srgbClr val="000000"/>
                </a:solidFill>
                <a:effectLst/>
                <a:latin typeface="Allerta"/>
              </a:rPr>
              <a:t>, the </a:t>
            </a:r>
            <a:r>
              <a:rPr lang="en-GB" b="0" i="0" dirty="0" err="1">
                <a:solidFill>
                  <a:srgbClr val="000000"/>
                </a:solidFill>
                <a:effectLst/>
                <a:latin typeface="Allerta"/>
              </a:rPr>
              <a:t>chargee</a:t>
            </a:r>
            <a:r>
              <a:rPr lang="en-GB" b="0" i="0" dirty="0">
                <a:solidFill>
                  <a:srgbClr val="000000"/>
                </a:solidFill>
                <a:effectLst/>
                <a:latin typeface="Allerta"/>
              </a:rPr>
              <a:t> has the same rights, remedies and liabilities as if a mortgage by way of a 3,000-year lease had been created – that is, they have the right to go into possession. </a:t>
            </a:r>
          </a:p>
          <a:p>
            <a:r>
              <a:rPr lang="en-GB" b="0" i="0" dirty="0">
                <a:solidFill>
                  <a:srgbClr val="000000"/>
                </a:solidFill>
                <a:effectLst/>
                <a:latin typeface="Allerta"/>
              </a:rPr>
              <a:t>A charge by way of legal mortgage qualifies as a legal interest under </a:t>
            </a:r>
            <a:r>
              <a:rPr lang="en-GB" b="1" i="0" dirty="0">
                <a:solidFill>
                  <a:srgbClr val="000000"/>
                </a:solidFill>
                <a:effectLst/>
                <a:latin typeface="Allerta"/>
              </a:rPr>
              <a:t>s1(2)(c) LPA 1925</a:t>
            </a:r>
            <a:r>
              <a:rPr lang="en-GB" b="0" i="0" dirty="0">
                <a:solidFill>
                  <a:srgbClr val="000000"/>
                </a:solidFill>
                <a:effectLst/>
                <a:latin typeface="Allerta"/>
              </a:rPr>
              <a:t>.</a:t>
            </a:r>
          </a:p>
          <a:p>
            <a:r>
              <a:rPr lang="en-GB" b="0" i="0" dirty="0">
                <a:solidFill>
                  <a:srgbClr val="000000"/>
                </a:solidFill>
                <a:effectLst/>
                <a:latin typeface="Allerta"/>
              </a:rPr>
              <a:t>These are the only two methods whereby a first legal mortgage of freehold land may now be created, and a mortgage of registered land can only be created by a charge under </a:t>
            </a:r>
            <a:r>
              <a:rPr lang="en-GB" b="1" i="0" dirty="0">
                <a:solidFill>
                  <a:srgbClr val="000000"/>
                </a:solidFill>
                <a:effectLst/>
                <a:latin typeface="Allerta"/>
              </a:rPr>
              <a:t>s23(1) Land Registration Act 2002</a:t>
            </a:r>
            <a:r>
              <a:rPr lang="en-GB" b="0" i="0" dirty="0">
                <a:solidFill>
                  <a:srgbClr val="000000"/>
                </a:solidFill>
                <a:effectLst/>
                <a:latin typeface="Allerta"/>
              </a:rPr>
              <a:t> (</a:t>
            </a:r>
            <a:r>
              <a:rPr lang="en-GB" b="1" i="0" dirty="0">
                <a:solidFill>
                  <a:srgbClr val="000000"/>
                </a:solidFill>
                <a:effectLst/>
                <a:latin typeface="Allerta"/>
              </a:rPr>
              <a:t>LRA 2002</a:t>
            </a:r>
            <a:r>
              <a:rPr lang="en-GB" b="0" i="0" dirty="0">
                <a:solidFill>
                  <a:srgbClr val="000000"/>
                </a:solidFill>
                <a:effectLst/>
                <a:latin typeface="Allerta"/>
              </a:rPr>
              <a:t>). </a:t>
            </a:r>
          </a:p>
          <a:p>
            <a:r>
              <a:rPr lang="en-GB" b="0" i="0" dirty="0">
                <a:solidFill>
                  <a:srgbClr val="000000"/>
                </a:solidFill>
                <a:effectLst/>
                <a:latin typeface="Allerta"/>
              </a:rPr>
              <a:t>If there is an attempt to convey the whole estate subject to retransfer on redemption, then, by </a:t>
            </a:r>
            <a:r>
              <a:rPr lang="en-GB" b="1" i="0" dirty="0">
                <a:solidFill>
                  <a:srgbClr val="000000"/>
                </a:solidFill>
                <a:effectLst/>
                <a:latin typeface="Allerta"/>
              </a:rPr>
              <a:t>s85(2) LPA 1925</a:t>
            </a:r>
            <a:r>
              <a:rPr lang="en-GB" b="0" i="0" dirty="0">
                <a:solidFill>
                  <a:srgbClr val="000000"/>
                </a:solidFill>
                <a:effectLst/>
                <a:latin typeface="Allerta"/>
              </a:rPr>
              <a:t>, the disposition is invalid and the mortgage takes effect as a lease for 3,000 years. </a:t>
            </a:r>
          </a:p>
          <a:p>
            <a:r>
              <a:rPr lang="en-GB" b="0" i="0" dirty="0">
                <a:solidFill>
                  <a:srgbClr val="000000"/>
                </a:solidFill>
                <a:effectLst/>
                <a:latin typeface="Allerta"/>
              </a:rPr>
              <a:t>The legal charge is the most common way of creating a mortgage today.</a:t>
            </a:r>
            <a:endParaRPr lang="en-GB" dirty="0"/>
          </a:p>
        </p:txBody>
      </p:sp>
    </p:spTree>
    <p:extLst>
      <p:ext uri="{BB962C8B-B14F-4D97-AF65-F5344CB8AC3E}">
        <p14:creationId xmlns:p14="http://schemas.microsoft.com/office/powerpoint/2010/main" val="756828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D5A1-74FE-4ECA-B68C-5B39637480D4}"/>
              </a:ext>
            </a:extLst>
          </p:cNvPr>
          <p:cNvSpPr>
            <a:spLocks noGrp="1"/>
          </p:cNvSpPr>
          <p:nvPr>
            <p:ph type="title"/>
          </p:nvPr>
        </p:nvSpPr>
        <p:spPr/>
        <p:txBody>
          <a:bodyPr/>
          <a:lstStyle/>
          <a:p>
            <a:r>
              <a:rPr lang="en-GB" dirty="0"/>
              <a:t>Creation of Freehold Mortgages in Equity</a:t>
            </a:r>
          </a:p>
        </p:txBody>
      </p:sp>
      <p:sp>
        <p:nvSpPr>
          <p:cNvPr id="3" name="Content Placeholder 2">
            <a:extLst>
              <a:ext uri="{FF2B5EF4-FFF2-40B4-BE49-F238E27FC236}">
                <a16:creationId xmlns:a16="http://schemas.microsoft.com/office/drawing/2014/main" id="{F7304DA1-C4BC-4D03-AD75-A3C30CE4AB2C}"/>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Agreement for mortgage</a:t>
            </a:r>
            <a:endParaRPr lang="en-GB" b="0" i="0" dirty="0">
              <a:solidFill>
                <a:srgbClr val="000000"/>
              </a:solidFill>
              <a:effectLst/>
              <a:latin typeface="Allerta"/>
            </a:endParaRPr>
          </a:p>
          <a:p>
            <a:pPr algn="just">
              <a:buFont typeface="Arial" panose="020B0604020202020204" pitchFamily="34" charset="0"/>
              <a:buChar char="•"/>
            </a:pPr>
            <a:r>
              <a:rPr lang="en-GB" b="0" i="0" dirty="0">
                <a:solidFill>
                  <a:srgbClr val="000000"/>
                </a:solidFill>
                <a:effectLst/>
                <a:latin typeface="Allerta"/>
              </a:rPr>
              <a:t>The rule in </a:t>
            </a:r>
            <a:r>
              <a:rPr lang="en-GB" b="1" i="1" dirty="0">
                <a:solidFill>
                  <a:srgbClr val="000000"/>
                </a:solidFill>
                <a:effectLst/>
                <a:latin typeface="Allerta"/>
              </a:rPr>
              <a:t>Walsh v Lonsdale [1882]</a:t>
            </a:r>
            <a:r>
              <a:rPr lang="en-GB" b="0" i="0" dirty="0">
                <a:solidFill>
                  <a:srgbClr val="000000"/>
                </a:solidFill>
                <a:effectLst/>
                <a:latin typeface="Allerta"/>
              </a:rPr>
              <a:t>, the application of the maxim “equity deems as done that which ought to be done” applies to a contract to create a legal mortgage. An agreement for a mortgage will be regarded by equity as an equitable mortgage from the date of the contract.</a:t>
            </a:r>
          </a:p>
          <a:p>
            <a:pPr algn="just">
              <a:buFont typeface="Arial" panose="020B0604020202020204" pitchFamily="34" charset="0"/>
              <a:buChar char="•"/>
            </a:pPr>
            <a:r>
              <a:rPr lang="en-GB" b="0" i="0" dirty="0">
                <a:solidFill>
                  <a:srgbClr val="000000"/>
                </a:solidFill>
                <a:effectLst/>
                <a:latin typeface="Allerta"/>
              </a:rPr>
              <a:t>Before 27 September 1989, the informal deposit of title deeds, made with the intention that the deeds be retained as security for a loan, was sufficient to give rise to an equitable mortgage (</a:t>
            </a:r>
            <a:r>
              <a:rPr lang="en-GB" b="1" i="1" dirty="0">
                <a:solidFill>
                  <a:srgbClr val="000000"/>
                </a:solidFill>
                <a:effectLst/>
                <a:latin typeface="Allerta"/>
              </a:rPr>
              <a:t>Russel v Russel [1783]</a:t>
            </a:r>
            <a:r>
              <a:rPr lang="en-GB" b="0" i="0" dirty="0">
                <a:solidFill>
                  <a:srgbClr val="000000"/>
                </a:solidFill>
                <a:effectLst/>
                <a:latin typeface="Allerta"/>
              </a:rPr>
              <a:t>). The Court of Appeal in </a:t>
            </a:r>
            <a:r>
              <a:rPr lang="en-GB" b="1" i="1" dirty="0">
                <a:solidFill>
                  <a:srgbClr val="000000"/>
                </a:solidFill>
                <a:effectLst/>
                <a:latin typeface="Allerta"/>
              </a:rPr>
              <a:t>United Bank of Kuwait plc v Sahib [1996]</a:t>
            </a:r>
            <a:r>
              <a:rPr lang="en-GB" b="0" i="0" dirty="0">
                <a:solidFill>
                  <a:srgbClr val="000000"/>
                </a:solidFill>
                <a:effectLst/>
                <a:latin typeface="Allerta"/>
              </a:rPr>
              <a:t> has now held that such a mortgage does not arise of its own accord, but is founded on contract and must therefore comply with </a:t>
            </a:r>
            <a:r>
              <a:rPr lang="en-GB" b="1" i="0" dirty="0">
                <a:solidFill>
                  <a:srgbClr val="000000"/>
                </a:solidFill>
                <a:effectLst/>
                <a:latin typeface="Allerta"/>
              </a:rPr>
              <a:t>s2 Law of Property (Miscellaneous Provisions) Act 1989</a:t>
            </a:r>
            <a:r>
              <a:rPr lang="en-GB" b="0" i="0" dirty="0">
                <a:solidFill>
                  <a:srgbClr val="000000"/>
                </a:solidFill>
                <a:effectLst/>
                <a:latin typeface="Allerta"/>
              </a:rPr>
              <a:t> (</a:t>
            </a:r>
            <a:r>
              <a:rPr lang="en-GB" b="1" i="0" dirty="0">
                <a:solidFill>
                  <a:srgbClr val="000000"/>
                </a:solidFill>
                <a:effectLst/>
                <a:latin typeface="Allerta"/>
              </a:rPr>
              <a:t>LP(MP)A 1989</a:t>
            </a:r>
            <a:r>
              <a:rPr lang="en-GB" b="0" i="0" dirty="0">
                <a:solidFill>
                  <a:srgbClr val="000000"/>
                </a:solidFill>
                <a:effectLst/>
                <a:latin typeface="Allerta"/>
              </a:rPr>
              <a:t>). This requires contracts for a disposition of land to be in writing and signed by the parties. This means that the deposit of title deeds by way of security cannot, in itself, create a mortgage or charge.</a:t>
            </a:r>
          </a:p>
          <a:p>
            <a:endParaRPr lang="en-GB" dirty="0"/>
          </a:p>
        </p:txBody>
      </p:sp>
    </p:spTree>
    <p:extLst>
      <p:ext uri="{BB962C8B-B14F-4D97-AF65-F5344CB8AC3E}">
        <p14:creationId xmlns:p14="http://schemas.microsoft.com/office/powerpoint/2010/main" val="2842122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149D-3794-471D-8FF0-8750A1A384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47550E-C6F9-44D0-A83B-427B4554A04A}"/>
              </a:ext>
            </a:extLst>
          </p:cNvPr>
          <p:cNvSpPr>
            <a:spLocks noGrp="1"/>
          </p:cNvSpPr>
          <p:nvPr>
            <p:ph idx="1"/>
          </p:nvPr>
        </p:nvSpPr>
        <p:spPr/>
        <p:txBody>
          <a:bodyPr/>
          <a:lstStyle/>
          <a:p>
            <a:pPr algn="just"/>
            <a:r>
              <a:rPr lang="en-GB" b="1" i="0" dirty="0">
                <a:solidFill>
                  <a:srgbClr val="000000"/>
                </a:solidFill>
                <a:effectLst/>
                <a:latin typeface="Allerta"/>
              </a:rPr>
              <a:t>Equitable charge</a:t>
            </a:r>
            <a:endParaRPr lang="en-GB" b="0" i="0" dirty="0">
              <a:solidFill>
                <a:srgbClr val="000000"/>
              </a:solidFill>
              <a:effectLst/>
              <a:latin typeface="Allerta"/>
            </a:endParaRPr>
          </a:p>
          <a:p>
            <a:pPr algn="just"/>
            <a:r>
              <a:rPr lang="en-GB" b="0" i="0" dirty="0">
                <a:solidFill>
                  <a:srgbClr val="000000"/>
                </a:solidFill>
                <a:effectLst/>
                <a:latin typeface="Allerta"/>
              </a:rPr>
              <a:t>Equitable charges arise where an estate owner shows an intention to charge specific property with the repayment of a debt or other obligation. Creation by this method is extremely uncommon.</a:t>
            </a:r>
          </a:p>
          <a:p>
            <a:endParaRPr lang="en-GB" dirty="0"/>
          </a:p>
        </p:txBody>
      </p:sp>
    </p:spTree>
    <p:extLst>
      <p:ext uri="{BB962C8B-B14F-4D97-AF65-F5344CB8AC3E}">
        <p14:creationId xmlns:p14="http://schemas.microsoft.com/office/powerpoint/2010/main" val="424778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8AF52-8994-435B-9FBF-31EF0C0C27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88254F-CBF9-48A5-9620-345B88C773AC}"/>
              </a:ext>
            </a:extLst>
          </p:cNvPr>
          <p:cNvSpPr>
            <a:spLocks noGrp="1"/>
          </p:cNvSpPr>
          <p:nvPr>
            <p:ph idx="1"/>
          </p:nvPr>
        </p:nvSpPr>
        <p:spPr/>
        <p:txBody>
          <a:bodyPr/>
          <a:lstStyle/>
          <a:p>
            <a:pPr algn="just"/>
            <a:r>
              <a:rPr lang="en-GB" b="1" i="0" dirty="0">
                <a:solidFill>
                  <a:srgbClr val="000000"/>
                </a:solidFill>
                <a:effectLst/>
                <a:latin typeface="Allerta"/>
              </a:rPr>
              <a:t>Mortgage of an equitable interest</a:t>
            </a:r>
            <a:endParaRPr lang="en-GB" b="0" i="0" dirty="0">
              <a:solidFill>
                <a:srgbClr val="000000"/>
              </a:solidFill>
              <a:effectLst/>
              <a:latin typeface="Allerta"/>
            </a:endParaRPr>
          </a:p>
          <a:p>
            <a:pPr algn="just"/>
            <a:r>
              <a:rPr lang="en-GB" b="0" i="0" dirty="0">
                <a:solidFill>
                  <a:srgbClr val="000000"/>
                </a:solidFill>
                <a:effectLst/>
                <a:latin typeface="Allerta"/>
              </a:rPr>
              <a:t>It is not possible to have a legal mortgage of an equitable interest. Therefore, any mortgage of an interest which cannot exist as a legal estate or interest as provided by </a:t>
            </a:r>
            <a:r>
              <a:rPr lang="en-GB" b="1" i="0" dirty="0">
                <a:solidFill>
                  <a:srgbClr val="000000"/>
                </a:solidFill>
                <a:effectLst/>
                <a:latin typeface="Allerta"/>
              </a:rPr>
              <a:t>s1(1)</a:t>
            </a:r>
            <a:r>
              <a:rPr lang="en-GB" b="0" i="0" dirty="0">
                <a:solidFill>
                  <a:srgbClr val="000000"/>
                </a:solidFill>
                <a:effectLst/>
                <a:latin typeface="Allerta"/>
              </a:rPr>
              <a:t> or </a:t>
            </a:r>
            <a:r>
              <a:rPr lang="en-GB" b="1" i="0" dirty="0">
                <a:solidFill>
                  <a:srgbClr val="000000"/>
                </a:solidFill>
                <a:effectLst/>
                <a:latin typeface="Allerta"/>
              </a:rPr>
              <a:t>s1(2) LPA 1925</a:t>
            </a:r>
            <a:r>
              <a:rPr lang="en-GB" b="0" i="0" dirty="0">
                <a:solidFill>
                  <a:srgbClr val="000000"/>
                </a:solidFill>
                <a:effectLst/>
                <a:latin typeface="Allerta"/>
              </a:rPr>
              <a:t> must, by definition, be equitable. </a:t>
            </a:r>
          </a:p>
          <a:p>
            <a:pPr algn="just"/>
            <a:r>
              <a:rPr lang="en-GB" b="0" i="0" dirty="0">
                <a:solidFill>
                  <a:srgbClr val="000000"/>
                </a:solidFill>
                <a:effectLst/>
                <a:latin typeface="Allerta"/>
              </a:rPr>
              <a:t>Accordingly, the mortgage of a life interest under a settlement can only be equitable. Such mortgages are governed by </a:t>
            </a:r>
            <a:r>
              <a:rPr lang="en-GB" b="1" i="0" dirty="0">
                <a:solidFill>
                  <a:srgbClr val="000000"/>
                </a:solidFill>
                <a:effectLst/>
                <a:latin typeface="Allerta"/>
              </a:rPr>
              <a:t>s53(1)(c) LPA 1925</a:t>
            </a:r>
            <a:r>
              <a:rPr lang="en-GB" b="0" i="0" dirty="0">
                <a:solidFill>
                  <a:srgbClr val="000000"/>
                </a:solidFill>
                <a:effectLst/>
                <a:latin typeface="Allerta"/>
              </a:rPr>
              <a:t>, which requires that the transaction must be in writing and signed by the person assigning the interest or by their agent. Hence, a deed is not required.</a:t>
            </a:r>
          </a:p>
          <a:p>
            <a:endParaRPr lang="en-GB" dirty="0"/>
          </a:p>
        </p:txBody>
      </p:sp>
    </p:spTree>
    <p:extLst>
      <p:ext uri="{BB962C8B-B14F-4D97-AF65-F5344CB8AC3E}">
        <p14:creationId xmlns:p14="http://schemas.microsoft.com/office/powerpoint/2010/main" val="2001208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89EBF-107D-4600-8005-30020AA282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25C4BF-D979-45D5-BB48-EBD12E437F5F}"/>
              </a:ext>
            </a:extLst>
          </p:cNvPr>
          <p:cNvSpPr>
            <a:spLocks noGrp="1"/>
          </p:cNvSpPr>
          <p:nvPr>
            <p:ph idx="1"/>
          </p:nvPr>
        </p:nvSpPr>
        <p:spPr/>
        <p:txBody>
          <a:bodyPr/>
          <a:lstStyle/>
          <a:p>
            <a:pPr algn="just"/>
            <a:r>
              <a:rPr lang="en-GB" b="1" i="0" dirty="0">
                <a:solidFill>
                  <a:srgbClr val="000000"/>
                </a:solidFill>
                <a:effectLst/>
                <a:latin typeface="Allerta"/>
              </a:rPr>
              <a:t>Prior to registration in registered land</a:t>
            </a:r>
            <a:endParaRPr lang="en-GB" b="0" i="0" dirty="0">
              <a:solidFill>
                <a:srgbClr val="000000"/>
              </a:solidFill>
              <a:effectLst/>
              <a:latin typeface="Allerta"/>
            </a:endParaRPr>
          </a:p>
          <a:p>
            <a:pPr algn="just"/>
            <a:r>
              <a:rPr lang="en-GB" b="0" i="0" dirty="0">
                <a:solidFill>
                  <a:srgbClr val="000000"/>
                </a:solidFill>
                <a:effectLst/>
                <a:latin typeface="Allerta"/>
              </a:rPr>
              <a:t>In registered land, a mortgage is not legal until its actual registration at HMLR. Therefore, during the period following its execution and prior to registration, it will exist as an equitable mortgage. It will continue to exist as an equitable mortgage if registration never takes place, though it would be an interest which would then require protection by the entry of a notice under </a:t>
            </a:r>
            <a:r>
              <a:rPr lang="en-GB" b="1" i="0" dirty="0">
                <a:solidFill>
                  <a:srgbClr val="000000"/>
                </a:solidFill>
                <a:effectLst/>
                <a:latin typeface="Allerta"/>
              </a:rPr>
              <a:t>s34 LRA 2002</a:t>
            </a:r>
            <a:r>
              <a:rPr lang="en-GB" b="0" i="0" dirty="0">
                <a:solidFill>
                  <a:srgbClr val="000000"/>
                </a:solidFill>
                <a:effectLst/>
                <a:latin typeface="Allerta"/>
              </a:rPr>
              <a:t> (unless it is an interest having overriding status by virtue of the mortgagee’s actual occupation under </a:t>
            </a:r>
            <a:r>
              <a:rPr lang="en-GB" b="1" i="0" dirty="0">
                <a:solidFill>
                  <a:srgbClr val="000000"/>
                </a:solidFill>
                <a:effectLst/>
                <a:latin typeface="Allerta"/>
              </a:rPr>
              <a:t>para 2 </a:t>
            </a:r>
            <a:r>
              <a:rPr lang="en-GB" b="1" i="0" dirty="0" err="1">
                <a:solidFill>
                  <a:srgbClr val="000000"/>
                </a:solidFill>
                <a:effectLst/>
                <a:latin typeface="Allerta"/>
              </a:rPr>
              <a:t>Sch</a:t>
            </a:r>
            <a:r>
              <a:rPr lang="en-GB" b="1" i="0" dirty="0">
                <a:solidFill>
                  <a:srgbClr val="000000"/>
                </a:solidFill>
                <a:effectLst/>
                <a:latin typeface="Allerta"/>
              </a:rPr>
              <a:t> 3 LRA 2002</a:t>
            </a:r>
            <a:r>
              <a:rPr lang="en-GB" b="0" i="0" dirty="0">
                <a:solidFill>
                  <a:srgbClr val="000000"/>
                </a:solidFill>
                <a:effectLst/>
                <a:latin typeface="Allerta"/>
              </a:rPr>
              <a:t>).</a:t>
            </a:r>
          </a:p>
          <a:p>
            <a:endParaRPr lang="en-GB" dirty="0"/>
          </a:p>
        </p:txBody>
      </p:sp>
    </p:spTree>
    <p:extLst>
      <p:ext uri="{BB962C8B-B14F-4D97-AF65-F5344CB8AC3E}">
        <p14:creationId xmlns:p14="http://schemas.microsoft.com/office/powerpoint/2010/main" val="366669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E491-B686-4FF3-9CC1-96FF5BC05D60}"/>
              </a:ext>
            </a:extLst>
          </p:cNvPr>
          <p:cNvSpPr>
            <a:spLocks noGrp="1"/>
          </p:cNvSpPr>
          <p:nvPr>
            <p:ph type="title"/>
          </p:nvPr>
        </p:nvSpPr>
        <p:spPr/>
        <p:txBody>
          <a:bodyPr/>
          <a:lstStyle/>
          <a:p>
            <a:r>
              <a:rPr lang="en-GB" dirty="0"/>
              <a:t>Protection for the Mortgagor</a:t>
            </a:r>
          </a:p>
        </p:txBody>
      </p:sp>
      <p:sp>
        <p:nvSpPr>
          <p:cNvPr id="3" name="Content Placeholder 2">
            <a:extLst>
              <a:ext uri="{FF2B5EF4-FFF2-40B4-BE49-F238E27FC236}">
                <a16:creationId xmlns:a16="http://schemas.microsoft.com/office/drawing/2014/main" id="{20DCBE4B-2DEA-44F8-AB08-227715462E5E}"/>
              </a:ext>
            </a:extLst>
          </p:cNvPr>
          <p:cNvSpPr>
            <a:spLocks noGrp="1"/>
          </p:cNvSpPr>
          <p:nvPr>
            <p:ph idx="1"/>
          </p:nvPr>
        </p:nvSpPr>
        <p:spPr/>
        <p:txBody>
          <a:bodyPr/>
          <a:lstStyle/>
          <a:p>
            <a:r>
              <a:rPr lang="en-GB" b="0" i="0" dirty="0">
                <a:solidFill>
                  <a:srgbClr val="000000"/>
                </a:solidFill>
                <a:effectLst/>
                <a:latin typeface="Allerta"/>
              </a:rPr>
              <a:t>The sum total of the mortgagor’s rights in the property, recognised by equity, is known as the </a:t>
            </a:r>
            <a:r>
              <a:rPr lang="en-GB" b="1" i="0" dirty="0">
                <a:solidFill>
                  <a:srgbClr val="000000"/>
                </a:solidFill>
                <a:effectLst/>
                <a:latin typeface="Allerta"/>
              </a:rPr>
              <a:t>equity of redemption</a:t>
            </a:r>
            <a:r>
              <a:rPr lang="en-GB" b="0" i="0" dirty="0">
                <a:solidFill>
                  <a:srgbClr val="000000"/>
                </a:solidFill>
                <a:effectLst/>
                <a:latin typeface="Allerta"/>
              </a:rPr>
              <a:t>. </a:t>
            </a:r>
          </a:p>
          <a:p>
            <a:r>
              <a:rPr lang="en-GB" b="0" i="0" dirty="0">
                <a:solidFill>
                  <a:srgbClr val="000000"/>
                </a:solidFill>
                <a:effectLst/>
                <a:latin typeface="Allerta"/>
              </a:rPr>
              <a:t>Remember that, at common law, although they may have granted a legal estate (a term of years absolute) to the mortgagee, the mortgagor retains the reversion as they still hold the fee simple. </a:t>
            </a:r>
          </a:p>
          <a:p>
            <a:r>
              <a:rPr lang="en-GB" b="0" i="0" dirty="0">
                <a:solidFill>
                  <a:srgbClr val="000000"/>
                </a:solidFill>
                <a:effectLst/>
                <a:latin typeface="Allerta"/>
              </a:rPr>
              <a:t>Traditionally, equity jealously guarded against any attempt to erode the mortgagor’s equity of redemption, but the courts have taken a more practical approach and its protection now takes several forms. </a:t>
            </a:r>
          </a:p>
          <a:p>
            <a:r>
              <a:rPr lang="en-GB" b="0" i="0" dirty="0">
                <a:solidFill>
                  <a:srgbClr val="000000"/>
                </a:solidFill>
                <a:effectLst/>
                <a:latin typeface="Allerta"/>
              </a:rPr>
              <a:t>The overriding principle is that equity will not allow unfair advantage to be taken of the mortgagor.</a:t>
            </a:r>
            <a:endParaRPr lang="en-GB" dirty="0"/>
          </a:p>
        </p:txBody>
      </p:sp>
    </p:spTree>
    <p:extLst>
      <p:ext uri="{BB962C8B-B14F-4D97-AF65-F5344CB8AC3E}">
        <p14:creationId xmlns:p14="http://schemas.microsoft.com/office/powerpoint/2010/main" val="2028213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DAB5-3CAF-4658-B74E-98AB5D927A4E}"/>
              </a:ext>
            </a:extLst>
          </p:cNvPr>
          <p:cNvSpPr>
            <a:spLocks noGrp="1"/>
          </p:cNvSpPr>
          <p:nvPr>
            <p:ph type="title"/>
          </p:nvPr>
        </p:nvSpPr>
        <p:spPr/>
        <p:txBody>
          <a:bodyPr/>
          <a:lstStyle/>
          <a:p>
            <a:r>
              <a:rPr lang="en-GB" dirty="0"/>
              <a:t>No clogs or fetters </a:t>
            </a:r>
          </a:p>
        </p:txBody>
      </p:sp>
      <p:sp>
        <p:nvSpPr>
          <p:cNvPr id="3" name="Content Placeholder 2">
            <a:extLst>
              <a:ext uri="{FF2B5EF4-FFF2-40B4-BE49-F238E27FC236}">
                <a16:creationId xmlns:a16="http://schemas.microsoft.com/office/drawing/2014/main" id="{46AC06A6-6630-4AE5-B2C2-86BCD741D2EF}"/>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The right to redeem must not be subject to any restrictions, known as clogs or fetters.</a:t>
            </a:r>
          </a:p>
          <a:p>
            <a:pPr algn="just"/>
            <a:r>
              <a:rPr lang="en-GB" b="0" i="0" dirty="0">
                <a:solidFill>
                  <a:srgbClr val="000000"/>
                </a:solidFill>
                <a:effectLst/>
                <a:latin typeface="Allerta"/>
              </a:rPr>
              <a:t>This is the primary right of a mortgagor – the right to redeem the mortgage upon the payment of the mortgage money and any interest. </a:t>
            </a:r>
          </a:p>
          <a:p>
            <a:pPr algn="just"/>
            <a:r>
              <a:rPr lang="en-GB" b="0" i="0" dirty="0">
                <a:solidFill>
                  <a:srgbClr val="000000"/>
                </a:solidFill>
                <a:effectLst/>
                <a:latin typeface="Allerta"/>
              </a:rPr>
              <a:t>The mortgagee usually has more power over the mortgagor because the mortgagor needs the money and so equity protects the mortgagor. </a:t>
            </a:r>
          </a:p>
          <a:p>
            <a:pPr algn="just"/>
            <a:r>
              <a:rPr lang="en-GB" b="0" i="0" dirty="0">
                <a:solidFill>
                  <a:srgbClr val="000000"/>
                </a:solidFill>
                <a:effectLst/>
                <a:latin typeface="Allerta"/>
              </a:rPr>
              <a:t>This is supported by another maxim, as stated in </a:t>
            </a:r>
            <a:r>
              <a:rPr lang="en-GB" b="1" i="1" dirty="0">
                <a:solidFill>
                  <a:srgbClr val="000000"/>
                </a:solidFill>
                <a:effectLst/>
                <a:latin typeface="Allerta"/>
              </a:rPr>
              <a:t>Seton v Slade [1802]</a:t>
            </a:r>
            <a:r>
              <a:rPr lang="en-GB" b="0" i="0" dirty="0">
                <a:solidFill>
                  <a:srgbClr val="000000"/>
                </a:solidFill>
                <a:effectLst/>
                <a:latin typeface="Allerta"/>
              </a:rPr>
              <a:t>, </a:t>
            </a:r>
            <a:r>
              <a:rPr lang="en-GB" b="0" i="1" dirty="0">
                <a:solidFill>
                  <a:srgbClr val="000000"/>
                </a:solidFill>
                <a:effectLst/>
                <a:latin typeface="Allerta"/>
              </a:rPr>
              <a:t>“once a mortgage, always a mortgage”</a:t>
            </a:r>
            <a:r>
              <a:rPr lang="en-GB" b="0" i="0" dirty="0">
                <a:solidFill>
                  <a:srgbClr val="000000"/>
                </a:solidFill>
                <a:effectLst/>
                <a:latin typeface="Allerta"/>
              </a:rPr>
              <a:t>. That is, the court will look behind the transaction in question and if it is, in fact, a mortgage it will be deemed as such even though it may be called something else.</a:t>
            </a:r>
          </a:p>
          <a:p>
            <a:pPr algn="just"/>
            <a:r>
              <a:rPr lang="en-GB" b="0" i="0" dirty="0">
                <a:solidFill>
                  <a:srgbClr val="000000"/>
                </a:solidFill>
                <a:effectLst/>
                <a:latin typeface="Allerta"/>
              </a:rPr>
              <a:t>The right to redeem must be distinguished from the equity of redemption. The latter comprises all the mortgagor’s rights and is an interest in the land. The former is just one of the mortgagor’s rights, which, at law, is a matter of contract.</a:t>
            </a:r>
          </a:p>
          <a:p>
            <a:endParaRPr lang="en-GB" dirty="0"/>
          </a:p>
        </p:txBody>
      </p:sp>
    </p:spTree>
    <p:extLst>
      <p:ext uri="{BB962C8B-B14F-4D97-AF65-F5344CB8AC3E}">
        <p14:creationId xmlns:p14="http://schemas.microsoft.com/office/powerpoint/2010/main" val="37219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FE378-62F7-4DFB-A3F4-50AA3B3BB9BA}"/>
              </a:ext>
            </a:extLst>
          </p:cNvPr>
          <p:cNvSpPr>
            <a:spLocks noGrp="1"/>
          </p:cNvSpPr>
          <p:nvPr>
            <p:ph type="title"/>
          </p:nvPr>
        </p:nvSpPr>
        <p:spPr/>
        <p:txBody>
          <a:bodyPr/>
          <a:lstStyle/>
          <a:p>
            <a:r>
              <a:rPr lang="en-GB" dirty="0"/>
              <a:t>Postponement of the right to redeem</a:t>
            </a:r>
          </a:p>
        </p:txBody>
      </p:sp>
      <p:sp>
        <p:nvSpPr>
          <p:cNvPr id="3" name="Content Placeholder 2">
            <a:extLst>
              <a:ext uri="{FF2B5EF4-FFF2-40B4-BE49-F238E27FC236}">
                <a16:creationId xmlns:a16="http://schemas.microsoft.com/office/drawing/2014/main" id="{3660E9B3-FAB0-4F10-91C8-DF803B1D59F6}"/>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Whereas clogs and fetters exclude a mortgagor’s right to redeem altogether, some provisions in mortgage deeds have sought to postpone the date of redemption. Generally, the courts may allow a long postponement of the right to redeem, especially in cases where there is an arm’s-length transaction and a fair bargain, unless the postponement is such as to make the right to redeem illusory.</a:t>
            </a:r>
          </a:p>
          <a:p>
            <a:pPr algn="just"/>
            <a:r>
              <a:rPr lang="en-GB" b="0" i="0" dirty="0">
                <a:solidFill>
                  <a:srgbClr val="000000"/>
                </a:solidFill>
                <a:effectLst/>
                <a:latin typeface="Allerta"/>
              </a:rPr>
              <a:t>In </a:t>
            </a:r>
            <a:r>
              <a:rPr lang="en-GB" b="1" i="1" dirty="0">
                <a:solidFill>
                  <a:srgbClr val="000000"/>
                </a:solidFill>
                <a:effectLst/>
                <a:latin typeface="Allerta"/>
              </a:rPr>
              <a:t>Knightsbridge Estates Trust Ltd v Byrne [1939]</a:t>
            </a:r>
            <a:r>
              <a:rPr lang="en-GB" b="0" i="0" dirty="0">
                <a:solidFill>
                  <a:srgbClr val="000000"/>
                </a:solidFill>
                <a:effectLst/>
                <a:latin typeface="Allerta"/>
              </a:rPr>
              <a:t> the mortgaged property was freehold. A redemption date 40 years after that of the mortgage was held to be valid. K owned certain freehold property and arranged a loan from the defendants at 5¼ per cent interest, repayable over 40 years, repayment to be made by half-yearly instalments over the 40 years. The defendants undertook not to require payment in any other way, so long as instalments were paid promptly. Less than six years later, K claimed to be entitled to redeem upon payment of principal, interest and costs, on the ground that the 40-year term constituted a clog upon their right to redeem. The Court of Appeal held that the term was valid:</a:t>
            </a:r>
          </a:p>
          <a:p>
            <a:endParaRPr lang="en-GB" dirty="0"/>
          </a:p>
        </p:txBody>
      </p:sp>
    </p:spTree>
    <p:extLst>
      <p:ext uri="{BB962C8B-B14F-4D97-AF65-F5344CB8AC3E}">
        <p14:creationId xmlns:p14="http://schemas.microsoft.com/office/powerpoint/2010/main" val="1290143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4D79C-B8D0-4AEB-89E4-127E470603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9E419E-558F-49F3-BB71-5CCDD1BCBACB}"/>
              </a:ext>
            </a:extLst>
          </p:cNvPr>
          <p:cNvSpPr>
            <a:spLocks noGrp="1"/>
          </p:cNvSpPr>
          <p:nvPr>
            <p:ph idx="1"/>
          </p:nvPr>
        </p:nvSpPr>
        <p:spPr/>
        <p:txBody>
          <a:bodyPr/>
          <a:lstStyle/>
          <a:p>
            <a:r>
              <a:rPr lang="en-GB" b="0" i="0" dirty="0">
                <a:solidFill>
                  <a:srgbClr val="000000"/>
                </a:solidFill>
                <a:effectLst/>
                <a:latin typeface="Allerta"/>
              </a:rPr>
              <a:t>In contrast, in </a:t>
            </a:r>
            <a:r>
              <a:rPr lang="en-GB" b="1" i="1" dirty="0">
                <a:solidFill>
                  <a:srgbClr val="000000"/>
                </a:solidFill>
                <a:effectLst/>
                <a:latin typeface="Allerta"/>
              </a:rPr>
              <a:t>Fairclough v Swan Brewery Co Ltd [1912]</a:t>
            </a:r>
            <a:r>
              <a:rPr lang="en-GB" b="0" i="0" dirty="0">
                <a:solidFill>
                  <a:srgbClr val="000000"/>
                </a:solidFill>
                <a:effectLst/>
                <a:latin typeface="Allerta"/>
              </a:rPr>
              <a:t> there was a 20-year lease with over 17 years left to run. The mortgage provided that there could be no redemption until six weeks before the end of the lease itself. The provision postponing redemption was held to be void because the value of the lease by this time would have been virtually worthless.</a:t>
            </a:r>
            <a:endParaRPr lang="en-GB" dirty="0"/>
          </a:p>
        </p:txBody>
      </p:sp>
    </p:spTree>
    <p:extLst>
      <p:ext uri="{BB962C8B-B14F-4D97-AF65-F5344CB8AC3E}">
        <p14:creationId xmlns:p14="http://schemas.microsoft.com/office/powerpoint/2010/main" val="169383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EB00C-9A75-49F6-85AE-C8766B3363CF}"/>
              </a:ext>
            </a:extLst>
          </p:cNvPr>
          <p:cNvSpPr>
            <a:spLocks noGrp="1"/>
          </p:cNvSpPr>
          <p:nvPr>
            <p:ph type="title"/>
          </p:nvPr>
        </p:nvSpPr>
        <p:spPr/>
        <p:txBody>
          <a:bodyPr/>
          <a:lstStyle/>
          <a:p>
            <a:r>
              <a:rPr lang="en-GB" dirty="0"/>
              <a:t>Collateral advantage </a:t>
            </a:r>
          </a:p>
        </p:txBody>
      </p:sp>
      <p:sp>
        <p:nvSpPr>
          <p:cNvPr id="3" name="Content Placeholder 2">
            <a:extLst>
              <a:ext uri="{FF2B5EF4-FFF2-40B4-BE49-F238E27FC236}">
                <a16:creationId xmlns:a16="http://schemas.microsoft.com/office/drawing/2014/main" id="{5236D259-D769-4074-A5E3-951D50E568B3}"/>
              </a:ext>
            </a:extLst>
          </p:cNvPr>
          <p:cNvSpPr>
            <a:spLocks noGrp="1"/>
          </p:cNvSpPr>
          <p:nvPr>
            <p:ph idx="1"/>
          </p:nvPr>
        </p:nvSpPr>
        <p:spPr/>
        <p:txBody>
          <a:bodyPr/>
          <a:lstStyle/>
          <a:p>
            <a:r>
              <a:rPr lang="en-GB" b="0" i="0" dirty="0">
                <a:solidFill>
                  <a:srgbClr val="000000"/>
                </a:solidFill>
                <a:effectLst/>
                <a:latin typeface="Allerta"/>
              </a:rPr>
              <a:t>A collateral advantage linked to a mortgage transaction can take various forms. Examples would include an obligation to purchase supplies from a brewery where the brewery granted the loan to help the mortgagor purchase a public house and the mortgagor then mortgaged the public house to the brewery as security for the loan.</a:t>
            </a:r>
          </a:p>
          <a:p>
            <a:r>
              <a:rPr lang="en-GB" b="0" i="0" dirty="0">
                <a:solidFill>
                  <a:srgbClr val="000000"/>
                </a:solidFill>
                <a:effectLst/>
                <a:latin typeface="Allerta"/>
              </a:rPr>
              <a:t>It was laid down in </a:t>
            </a:r>
            <a:r>
              <a:rPr lang="en-GB" b="1" i="1" dirty="0">
                <a:solidFill>
                  <a:srgbClr val="000000"/>
                </a:solidFill>
                <a:effectLst/>
                <a:latin typeface="Allerta"/>
              </a:rPr>
              <a:t>Noakes v Rice [1902]</a:t>
            </a:r>
            <a:r>
              <a:rPr lang="en-GB" b="0" i="0" dirty="0">
                <a:solidFill>
                  <a:srgbClr val="000000"/>
                </a:solidFill>
                <a:effectLst/>
                <a:latin typeface="Allerta"/>
              </a:rPr>
              <a:t> that a collateral advantage which exists beyond redemption is void, although those which exist only until redemption may be valid provided that they do not amount to an unreasonable restraint of trade (see below). In this case, a tenant of a public house mortgaged the lease to a brewery, provided that he should not use or sell drinks supplied by other companies for the duration of the lease. On redeeming the mortgage, it was held that the tenant was free of the obligation. To find otherwise would be a clog on the equity of redemption.</a:t>
            </a:r>
            <a:endParaRPr lang="en-GB" dirty="0"/>
          </a:p>
        </p:txBody>
      </p:sp>
    </p:spTree>
    <p:extLst>
      <p:ext uri="{BB962C8B-B14F-4D97-AF65-F5344CB8AC3E}">
        <p14:creationId xmlns:p14="http://schemas.microsoft.com/office/powerpoint/2010/main" val="2559470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BF9EA-4B37-441B-97E8-4C7B6920DDFA}"/>
              </a:ext>
            </a:extLst>
          </p:cNvPr>
          <p:cNvSpPr>
            <a:spLocks noGrp="1"/>
          </p:cNvSpPr>
          <p:nvPr>
            <p:ph type="title"/>
          </p:nvPr>
        </p:nvSpPr>
        <p:spPr/>
        <p:txBody>
          <a:bodyPr/>
          <a:lstStyle/>
          <a:p>
            <a:r>
              <a:rPr lang="en-GB" dirty="0"/>
              <a:t>No oppressive or unconscionable terms</a:t>
            </a:r>
          </a:p>
        </p:txBody>
      </p:sp>
      <p:sp>
        <p:nvSpPr>
          <p:cNvPr id="3" name="Content Placeholder 2">
            <a:extLst>
              <a:ext uri="{FF2B5EF4-FFF2-40B4-BE49-F238E27FC236}">
                <a16:creationId xmlns:a16="http://schemas.microsoft.com/office/drawing/2014/main" id="{64731163-7EA1-452C-AFCB-8D44EBE227D2}"/>
              </a:ext>
            </a:extLst>
          </p:cNvPr>
          <p:cNvSpPr>
            <a:spLocks noGrp="1"/>
          </p:cNvSpPr>
          <p:nvPr>
            <p:ph idx="1"/>
          </p:nvPr>
        </p:nvSpPr>
        <p:spPr/>
        <p:txBody>
          <a:bodyPr/>
          <a:lstStyle/>
          <a:p>
            <a:pPr algn="just"/>
            <a:r>
              <a:rPr lang="en-GB" b="0" i="0" dirty="0">
                <a:solidFill>
                  <a:srgbClr val="000000"/>
                </a:solidFill>
                <a:effectLst/>
                <a:latin typeface="Allerta"/>
              </a:rPr>
              <a:t>As stated in </a:t>
            </a:r>
            <a:r>
              <a:rPr lang="en-GB" b="1" i="1" dirty="0">
                <a:solidFill>
                  <a:srgbClr val="000000"/>
                </a:solidFill>
                <a:effectLst/>
                <a:latin typeface="Allerta"/>
              </a:rPr>
              <a:t>Knightsbridge Estates Trust Ltd v Byrne [1939]</a:t>
            </a:r>
            <a:r>
              <a:rPr lang="en-GB" b="0" i="0" dirty="0">
                <a:solidFill>
                  <a:srgbClr val="000000"/>
                </a:solidFill>
                <a:effectLst/>
                <a:latin typeface="Allerta"/>
              </a:rPr>
              <a:t>, there must be </a:t>
            </a:r>
            <a:r>
              <a:rPr lang="en-GB" b="0" i="1" dirty="0">
                <a:solidFill>
                  <a:srgbClr val="000000"/>
                </a:solidFill>
                <a:effectLst/>
                <a:latin typeface="Allerta"/>
              </a:rPr>
              <a:t>“nothing oppressive or unconscionable in the transaction”</a:t>
            </a:r>
            <a:r>
              <a:rPr lang="en-GB" b="0" i="0" dirty="0">
                <a:solidFill>
                  <a:srgbClr val="000000"/>
                </a:solidFill>
                <a:effectLst/>
                <a:latin typeface="Allerta"/>
              </a:rPr>
              <a:t>. Two leading cases provide examples of the courts’ powers to strike down what they consider to be </a:t>
            </a:r>
            <a:r>
              <a:rPr lang="en-GB" b="0" i="1" dirty="0">
                <a:solidFill>
                  <a:srgbClr val="000000"/>
                </a:solidFill>
                <a:effectLst/>
                <a:latin typeface="Allerta"/>
              </a:rPr>
              <a:t>“oppressive or unconscionable”</a:t>
            </a:r>
            <a:r>
              <a:rPr lang="en-GB" b="0" i="0" dirty="0">
                <a:solidFill>
                  <a:srgbClr val="000000"/>
                </a:solidFill>
                <a:effectLst/>
                <a:latin typeface="Allerta"/>
              </a:rPr>
              <a:t> terms.</a:t>
            </a:r>
          </a:p>
          <a:p>
            <a:pPr algn="just"/>
            <a:r>
              <a:rPr lang="en-GB" b="0" i="0" dirty="0">
                <a:solidFill>
                  <a:srgbClr val="000000"/>
                </a:solidFill>
                <a:effectLst/>
                <a:latin typeface="Allerta"/>
              </a:rPr>
              <a:t>In </a:t>
            </a:r>
            <a:r>
              <a:rPr lang="en-GB" b="1" i="1" dirty="0" err="1">
                <a:solidFill>
                  <a:srgbClr val="000000"/>
                </a:solidFill>
                <a:effectLst/>
                <a:latin typeface="Allerta"/>
              </a:rPr>
              <a:t>Cityland</a:t>
            </a:r>
            <a:r>
              <a:rPr lang="en-GB" b="1" i="1" dirty="0">
                <a:solidFill>
                  <a:srgbClr val="000000"/>
                </a:solidFill>
                <a:effectLst/>
                <a:latin typeface="Allerta"/>
              </a:rPr>
              <a:t> &amp; Property (Holdings) v </a:t>
            </a:r>
            <a:r>
              <a:rPr lang="en-GB" b="1" i="1" dirty="0" err="1">
                <a:solidFill>
                  <a:srgbClr val="000000"/>
                </a:solidFill>
                <a:effectLst/>
                <a:latin typeface="Allerta"/>
              </a:rPr>
              <a:t>Dabrah</a:t>
            </a:r>
            <a:r>
              <a:rPr lang="en-GB" b="1" i="1" dirty="0">
                <a:solidFill>
                  <a:srgbClr val="000000"/>
                </a:solidFill>
                <a:effectLst/>
                <a:latin typeface="Allerta"/>
              </a:rPr>
              <a:t> [1968]</a:t>
            </a:r>
            <a:r>
              <a:rPr lang="en-GB" b="0" i="0" dirty="0">
                <a:solidFill>
                  <a:srgbClr val="000000"/>
                </a:solidFill>
                <a:effectLst/>
                <a:latin typeface="Allerta"/>
              </a:rPr>
              <a:t>, the mortgagor was a tenant who was buying the freehold of his house from his landlord. The tenant was of limited means. The landlord advanced £2,900 on terms requiring repayment of £4,553. It was held that a premium of £1,653 in lieu of interest was unconscionable, since it represented far more than a fair rate of interest. The mortgagor was entitled to redeem by paying the £2,900 with interest at a “reasonable rate”, which the court fixed at 7 per cent.</a:t>
            </a:r>
          </a:p>
          <a:p>
            <a:endParaRPr lang="en-GB" dirty="0"/>
          </a:p>
        </p:txBody>
      </p:sp>
    </p:spTree>
    <p:extLst>
      <p:ext uri="{BB962C8B-B14F-4D97-AF65-F5344CB8AC3E}">
        <p14:creationId xmlns:p14="http://schemas.microsoft.com/office/powerpoint/2010/main" val="522078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1DCC-34A2-4B2D-AD55-6EE8D22EFE9C}"/>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366CF2E8-5796-4F52-90F3-6147F548014F}"/>
              </a:ext>
            </a:extLst>
          </p:cNvPr>
          <p:cNvSpPr>
            <a:spLocks noGrp="1"/>
          </p:cNvSpPr>
          <p:nvPr>
            <p:ph idx="1"/>
          </p:nvPr>
        </p:nvSpPr>
        <p:spPr/>
        <p:txBody>
          <a:bodyPr>
            <a:normAutofit/>
          </a:bodyPr>
          <a:lstStyle/>
          <a:p>
            <a:r>
              <a:rPr lang="en-GB" b="0" i="0" dirty="0">
                <a:solidFill>
                  <a:srgbClr val="000000"/>
                </a:solidFill>
                <a:effectLst/>
                <a:latin typeface="Allerta"/>
              </a:rPr>
              <a:t>The </a:t>
            </a:r>
            <a:r>
              <a:rPr lang="en-GB" b="1" i="0" dirty="0">
                <a:solidFill>
                  <a:srgbClr val="000000"/>
                </a:solidFill>
                <a:effectLst/>
                <a:latin typeface="Allerta"/>
              </a:rPr>
              <a:t>Consumer Credit Act 1974</a:t>
            </a:r>
            <a:r>
              <a:rPr lang="en-GB" b="0" i="0" dirty="0">
                <a:solidFill>
                  <a:srgbClr val="000000"/>
                </a:solidFill>
                <a:effectLst/>
                <a:latin typeface="Allerta"/>
              </a:rPr>
              <a:t> (</a:t>
            </a:r>
            <a:r>
              <a:rPr lang="en-GB" b="1" i="0" dirty="0">
                <a:solidFill>
                  <a:srgbClr val="000000"/>
                </a:solidFill>
                <a:effectLst/>
                <a:latin typeface="Allerta"/>
              </a:rPr>
              <a:t>CCA 1974</a:t>
            </a:r>
            <a:r>
              <a:rPr lang="en-GB" b="0" i="0" dirty="0">
                <a:solidFill>
                  <a:srgbClr val="000000"/>
                </a:solidFill>
                <a:effectLst/>
                <a:latin typeface="Allerta"/>
              </a:rPr>
              <a:t>), which dealt with extortionate credit agreements, was amended by the </a:t>
            </a:r>
            <a:r>
              <a:rPr lang="en-GB" b="1" i="0" dirty="0">
                <a:solidFill>
                  <a:srgbClr val="000000"/>
                </a:solidFill>
                <a:effectLst/>
                <a:latin typeface="Allerta"/>
              </a:rPr>
              <a:t>Consumer Credit Act 2006</a:t>
            </a:r>
            <a:r>
              <a:rPr lang="en-GB" b="0" i="0" dirty="0">
                <a:solidFill>
                  <a:srgbClr val="000000"/>
                </a:solidFill>
                <a:effectLst/>
                <a:latin typeface="Allerta"/>
              </a:rPr>
              <a:t> (</a:t>
            </a:r>
            <a:r>
              <a:rPr lang="en-GB" b="1" i="0" dirty="0">
                <a:solidFill>
                  <a:srgbClr val="000000"/>
                </a:solidFill>
                <a:effectLst/>
                <a:latin typeface="Allerta"/>
              </a:rPr>
              <a:t>CCA 2006</a:t>
            </a:r>
            <a:r>
              <a:rPr lang="en-GB" b="0" i="0" dirty="0">
                <a:solidFill>
                  <a:srgbClr val="000000"/>
                </a:solidFill>
                <a:effectLst/>
                <a:latin typeface="Allerta"/>
              </a:rPr>
              <a:t>). </a:t>
            </a:r>
          </a:p>
          <a:p>
            <a:r>
              <a:rPr lang="en-GB" b="0" i="0" dirty="0">
                <a:solidFill>
                  <a:srgbClr val="000000"/>
                </a:solidFill>
                <a:effectLst/>
                <a:latin typeface="Allerta"/>
              </a:rPr>
              <a:t>Under </a:t>
            </a:r>
            <a:r>
              <a:rPr lang="en-GB" b="1" i="0" dirty="0">
                <a:solidFill>
                  <a:srgbClr val="000000"/>
                </a:solidFill>
                <a:effectLst/>
                <a:latin typeface="Allerta"/>
              </a:rPr>
              <a:t>CCA 1974</a:t>
            </a:r>
            <a:r>
              <a:rPr lang="en-GB" b="0" i="0" dirty="0">
                <a:solidFill>
                  <a:srgbClr val="000000"/>
                </a:solidFill>
                <a:effectLst/>
                <a:latin typeface="Allerta"/>
              </a:rPr>
              <a:t>, the court could alter or delete terms of a loan for less than £25,000 where it considered the credit agreement to be extortionate. </a:t>
            </a:r>
            <a:r>
              <a:rPr lang="en-GB" b="1" i="0" dirty="0">
                <a:solidFill>
                  <a:srgbClr val="000000"/>
                </a:solidFill>
                <a:effectLst/>
                <a:latin typeface="Allerta"/>
              </a:rPr>
              <a:t>CCA 2006</a:t>
            </a:r>
            <a:r>
              <a:rPr lang="en-GB" b="0" i="0" dirty="0">
                <a:solidFill>
                  <a:srgbClr val="000000"/>
                </a:solidFill>
                <a:effectLst/>
                <a:latin typeface="Allerta"/>
              </a:rPr>
              <a:t> removed this cap as from April 2008 and replaced the extortionate credit test with an unfair credit relationship test between creditor and debtor. The court is able to alter the terms of the mortgage, impose requirements on the lender or reduce the amount payable, taking into account the circumstances and age of the borrower and the level of interest charged. The test applies to all existing and new mortgages but not to first residential mortgages. </a:t>
            </a:r>
            <a:endParaRPr lang="en-GB" dirty="0"/>
          </a:p>
        </p:txBody>
      </p:sp>
    </p:spTree>
    <p:extLst>
      <p:ext uri="{BB962C8B-B14F-4D97-AF65-F5344CB8AC3E}">
        <p14:creationId xmlns:p14="http://schemas.microsoft.com/office/powerpoint/2010/main" val="147476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43560-A5E8-4BD9-B14A-DD394857FC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44C41B-B080-4F82-BF61-87D6AE8E4817}"/>
              </a:ext>
            </a:extLst>
          </p:cNvPr>
          <p:cNvSpPr>
            <a:spLocks noGrp="1"/>
          </p:cNvSpPr>
          <p:nvPr>
            <p:ph idx="1"/>
          </p:nvPr>
        </p:nvSpPr>
        <p:spPr/>
        <p:txBody>
          <a:bodyPr/>
          <a:lstStyle/>
          <a:p>
            <a:r>
              <a:rPr lang="en-GB" b="0" i="0" dirty="0">
                <a:solidFill>
                  <a:srgbClr val="000000"/>
                </a:solidFill>
                <a:effectLst/>
                <a:latin typeface="Allerta"/>
              </a:rPr>
              <a:t>These are covered by the </a:t>
            </a:r>
            <a:r>
              <a:rPr lang="en-GB" b="1" i="0" dirty="0">
                <a:solidFill>
                  <a:srgbClr val="000000"/>
                </a:solidFill>
                <a:effectLst/>
                <a:latin typeface="Allerta"/>
              </a:rPr>
              <a:t>Financial Services and Markets Act 2000</a:t>
            </a:r>
            <a:r>
              <a:rPr lang="en-GB" b="0" i="0" dirty="0">
                <a:solidFill>
                  <a:srgbClr val="000000"/>
                </a:solidFill>
                <a:effectLst/>
                <a:latin typeface="Allerta"/>
              </a:rPr>
              <a:t> (</a:t>
            </a:r>
            <a:r>
              <a:rPr lang="en-GB" b="1" i="0" dirty="0">
                <a:solidFill>
                  <a:srgbClr val="000000"/>
                </a:solidFill>
                <a:effectLst/>
                <a:latin typeface="Allerta"/>
              </a:rPr>
              <a:t>FSMA 2000</a:t>
            </a:r>
            <a:r>
              <a:rPr lang="en-GB" b="0" i="0" dirty="0">
                <a:solidFill>
                  <a:srgbClr val="000000"/>
                </a:solidFill>
                <a:effectLst/>
                <a:latin typeface="Allerta"/>
              </a:rPr>
              <a:t>), whereby the mortgagee must be authorised and must make sure that the mortgagor can afford the mortgage and that it suits their needs and circumstances. </a:t>
            </a:r>
          </a:p>
          <a:p>
            <a:r>
              <a:rPr lang="en-GB" b="0" i="0" dirty="0">
                <a:solidFill>
                  <a:srgbClr val="000000"/>
                </a:solidFill>
                <a:effectLst/>
                <a:latin typeface="Allerta"/>
              </a:rPr>
              <a:t>Borrowers can obtain redress if they have been unfairly treated. From March 2016 all new regulated mortgages came under </a:t>
            </a:r>
            <a:r>
              <a:rPr lang="en-GB" b="1" i="0" dirty="0">
                <a:solidFill>
                  <a:srgbClr val="000000"/>
                </a:solidFill>
                <a:effectLst/>
                <a:latin typeface="Allerta"/>
              </a:rPr>
              <a:t>FSMA 2000</a:t>
            </a:r>
            <a:r>
              <a:rPr lang="en-GB" b="0" i="0" dirty="0">
                <a:solidFill>
                  <a:srgbClr val="000000"/>
                </a:solidFill>
                <a:effectLst/>
                <a:latin typeface="Allerta"/>
              </a:rPr>
              <a:t>, where the aim is to protect consumers through responsible lending practices, including affordability checks and better information about mortgage products. </a:t>
            </a:r>
          </a:p>
          <a:p>
            <a:r>
              <a:rPr lang="en-GB" b="0" i="0" dirty="0">
                <a:solidFill>
                  <a:srgbClr val="000000"/>
                </a:solidFill>
                <a:effectLst/>
                <a:latin typeface="Allerta"/>
              </a:rPr>
              <a:t>The government implemented the </a:t>
            </a:r>
            <a:r>
              <a:rPr lang="en-GB" b="1" i="0" dirty="0">
                <a:solidFill>
                  <a:srgbClr val="000000"/>
                </a:solidFill>
                <a:effectLst/>
                <a:latin typeface="Allerta"/>
              </a:rPr>
              <a:t>Mortgage Credit Directive</a:t>
            </a:r>
            <a:r>
              <a:rPr lang="en-GB" b="0" i="0" dirty="0">
                <a:solidFill>
                  <a:srgbClr val="000000"/>
                </a:solidFill>
                <a:effectLst/>
                <a:latin typeface="Allerta"/>
              </a:rPr>
              <a:t> into UK law in March 2016 to align with EU law. It requires lenders to conduct an affordability test and provide advice that meets a minimum standard.</a:t>
            </a:r>
            <a:endParaRPr lang="en-GB" dirty="0"/>
          </a:p>
        </p:txBody>
      </p:sp>
    </p:spTree>
    <p:extLst>
      <p:ext uri="{BB962C8B-B14F-4D97-AF65-F5344CB8AC3E}">
        <p14:creationId xmlns:p14="http://schemas.microsoft.com/office/powerpoint/2010/main" val="2469133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9156-BDC2-4218-8E50-8F38E631940D}"/>
              </a:ext>
            </a:extLst>
          </p:cNvPr>
          <p:cNvSpPr>
            <a:spLocks noGrp="1"/>
          </p:cNvSpPr>
          <p:nvPr>
            <p:ph type="title"/>
          </p:nvPr>
        </p:nvSpPr>
        <p:spPr/>
        <p:txBody>
          <a:bodyPr/>
          <a:lstStyle/>
          <a:p>
            <a:r>
              <a:rPr lang="en-GB" dirty="0"/>
              <a:t>Right to grant leases</a:t>
            </a:r>
          </a:p>
        </p:txBody>
      </p:sp>
      <p:sp>
        <p:nvSpPr>
          <p:cNvPr id="3" name="Content Placeholder 2">
            <a:extLst>
              <a:ext uri="{FF2B5EF4-FFF2-40B4-BE49-F238E27FC236}">
                <a16:creationId xmlns:a16="http://schemas.microsoft.com/office/drawing/2014/main" id="{0C4F38C9-05EB-4E00-8693-0D8B0B5889CA}"/>
              </a:ext>
            </a:extLst>
          </p:cNvPr>
          <p:cNvSpPr>
            <a:spLocks noGrp="1"/>
          </p:cNvSpPr>
          <p:nvPr>
            <p:ph idx="1"/>
          </p:nvPr>
        </p:nvSpPr>
        <p:spPr/>
        <p:txBody>
          <a:bodyPr/>
          <a:lstStyle/>
          <a:p>
            <a:r>
              <a:rPr lang="en-GB" b="0" i="0" dirty="0">
                <a:solidFill>
                  <a:srgbClr val="000000"/>
                </a:solidFill>
                <a:effectLst/>
                <a:latin typeface="Allerta"/>
              </a:rPr>
              <a:t>Subject to certain restrictions, </a:t>
            </a:r>
            <a:r>
              <a:rPr lang="en-GB" b="1" i="0" dirty="0">
                <a:solidFill>
                  <a:srgbClr val="000000"/>
                </a:solidFill>
                <a:effectLst/>
                <a:latin typeface="Allerta"/>
              </a:rPr>
              <a:t>s99 LPA 1925</a:t>
            </a:r>
            <a:r>
              <a:rPr lang="en-GB" b="0" i="0" dirty="0">
                <a:solidFill>
                  <a:srgbClr val="000000"/>
                </a:solidFill>
                <a:effectLst/>
                <a:latin typeface="Allerta"/>
              </a:rPr>
              <a:t> gives the mortgagor the statutory power to grant leases which will bind both the mortgagor and the mortgagee. </a:t>
            </a:r>
          </a:p>
          <a:p>
            <a:r>
              <a:rPr lang="en-GB" b="0" i="0" dirty="0">
                <a:solidFill>
                  <a:srgbClr val="000000"/>
                </a:solidFill>
                <a:effectLst/>
                <a:latin typeface="Allerta"/>
              </a:rPr>
              <a:t>This power may be excluded by agreement, and this certainly will be the case in most residential mortgages. </a:t>
            </a:r>
          </a:p>
          <a:p>
            <a:r>
              <a:rPr lang="en-GB" b="0" i="0" dirty="0">
                <a:solidFill>
                  <a:srgbClr val="000000"/>
                </a:solidFill>
                <a:effectLst/>
                <a:latin typeface="Allerta"/>
              </a:rPr>
              <a:t>In such cases, the mortgagee’s consent would be required before a lease could be granted. </a:t>
            </a:r>
          </a:p>
          <a:p>
            <a:r>
              <a:rPr lang="en-GB" b="0" i="0" dirty="0">
                <a:solidFill>
                  <a:srgbClr val="000000"/>
                </a:solidFill>
                <a:effectLst/>
                <a:latin typeface="Allerta"/>
              </a:rPr>
              <a:t>In </a:t>
            </a:r>
            <a:r>
              <a:rPr lang="en-GB" b="1" i="1" dirty="0">
                <a:solidFill>
                  <a:srgbClr val="000000"/>
                </a:solidFill>
                <a:effectLst/>
                <a:latin typeface="Allerta"/>
              </a:rPr>
              <a:t>Starling v Lloyds TSB Bank plc [2000]</a:t>
            </a:r>
            <a:r>
              <a:rPr lang="en-GB" b="0" i="0" dirty="0">
                <a:solidFill>
                  <a:srgbClr val="000000"/>
                </a:solidFill>
                <a:effectLst/>
                <a:latin typeface="Allerta"/>
              </a:rPr>
              <a:t> the Court of Appeal held that, although good faith was owed to the mortgagor when considering whether to grant consent, a breach of such a duty required proof of dishonesty or improper motive.</a:t>
            </a:r>
            <a:endParaRPr lang="en-GB" dirty="0"/>
          </a:p>
        </p:txBody>
      </p:sp>
    </p:spTree>
    <p:extLst>
      <p:ext uri="{BB962C8B-B14F-4D97-AF65-F5344CB8AC3E}">
        <p14:creationId xmlns:p14="http://schemas.microsoft.com/office/powerpoint/2010/main" val="4293494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1B90-8D3C-4356-BD1A-CB495F85247C}"/>
              </a:ext>
            </a:extLst>
          </p:cNvPr>
          <p:cNvSpPr>
            <a:spLocks noGrp="1"/>
          </p:cNvSpPr>
          <p:nvPr>
            <p:ph type="title"/>
          </p:nvPr>
        </p:nvSpPr>
        <p:spPr/>
        <p:txBody>
          <a:bodyPr/>
          <a:lstStyle/>
          <a:p>
            <a:r>
              <a:rPr lang="en-GB" dirty="0"/>
              <a:t>Undue influence</a:t>
            </a:r>
          </a:p>
        </p:txBody>
      </p:sp>
      <p:sp>
        <p:nvSpPr>
          <p:cNvPr id="3" name="Content Placeholder 2">
            <a:extLst>
              <a:ext uri="{FF2B5EF4-FFF2-40B4-BE49-F238E27FC236}">
                <a16:creationId xmlns:a16="http://schemas.microsoft.com/office/drawing/2014/main" id="{0F538A03-B042-440B-80FE-C400A887402A}"/>
              </a:ext>
            </a:extLst>
          </p:cNvPr>
          <p:cNvSpPr>
            <a:spLocks noGrp="1"/>
          </p:cNvSpPr>
          <p:nvPr>
            <p:ph idx="1"/>
          </p:nvPr>
        </p:nvSpPr>
        <p:spPr/>
        <p:txBody>
          <a:bodyPr/>
          <a:lstStyle/>
          <a:p>
            <a:pPr algn="just"/>
            <a:r>
              <a:rPr lang="en-GB" b="0" i="0" dirty="0">
                <a:solidFill>
                  <a:srgbClr val="000000"/>
                </a:solidFill>
                <a:effectLst/>
                <a:latin typeface="Allerta"/>
              </a:rPr>
              <a:t>This is the equitable doctrine under which the court may set aside, or decline to enforce, any bargain, including a mortgage, reached by means of undue influence. An example of undue influence is when a vulnerable elderly person has been pressurised into entering into a transaction such that it is against their own free will and not in their best interests. In the context of mortgages, this could be being pressurised into accepting very unfavourable terms in the mortgage.</a:t>
            </a:r>
          </a:p>
          <a:p>
            <a:pPr algn="just"/>
            <a:r>
              <a:rPr lang="en-GB" b="0" i="0" dirty="0">
                <a:solidFill>
                  <a:srgbClr val="000000"/>
                </a:solidFill>
                <a:effectLst/>
                <a:latin typeface="Allerta"/>
              </a:rPr>
              <a:t>Undue influence in the context of mortgages could also arise for instance where a husband and wife co-own property. The husband persuades his wife to sign the mortgage agreement under false pretences. If the wife can prove her case, the mortgagee cannot enforce the mortgage against her.</a:t>
            </a:r>
          </a:p>
          <a:p>
            <a:endParaRPr lang="en-GB" dirty="0"/>
          </a:p>
        </p:txBody>
      </p:sp>
    </p:spTree>
    <p:extLst>
      <p:ext uri="{BB962C8B-B14F-4D97-AF65-F5344CB8AC3E}">
        <p14:creationId xmlns:p14="http://schemas.microsoft.com/office/powerpoint/2010/main" val="2838228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5B396-2004-4047-A4AE-513B8F5C5D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7D1D01-7BC6-467E-8EB4-1C85E75DED5E}"/>
              </a:ext>
            </a:extLst>
          </p:cNvPr>
          <p:cNvSpPr>
            <a:spLocks noGrp="1"/>
          </p:cNvSpPr>
          <p:nvPr>
            <p:ph idx="1"/>
          </p:nvPr>
        </p:nvSpPr>
        <p:spPr/>
        <p:txBody>
          <a:bodyPr/>
          <a:lstStyle/>
          <a:p>
            <a:pPr algn="just"/>
            <a:r>
              <a:rPr lang="en-GB" b="0" i="0" dirty="0">
                <a:solidFill>
                  <a:srgbClr val="000000"/>
                </a:solidFill>
                <a:effectLst/>
                <a:latin typeface="Allerta"/>
              </a:rPr>
              <a:t>Undue influence can be either actual or presumed. Presumed undue influence arises when there is a relationship of trust and confidence combined with circumstances justifying the presumption that the relationship was abused in order to achieve the bargain. Two House of Lords decisions have clarified the doctrine in the context of mortgages. The issues are:</a:t>
            </a:r>
          </a:p>
          <a:p>
            <a:pPr algn="just">
              <a:buFont typeface="Arial" panose="020B0604020202020204" pitchFamily="34" charset="0"/>
              <a:buChar char="•"/>
            </a:pPr>
            <a:r>
              <a:rPr lang="en-GB" b="0" i="0" dirty="0">
                <a:solidFill>
                  <a:srgbClr val="000000"/>
                </a:solidFill>
                <a:effectLst/>
                <a:latin typeface="Allerta"/>
              </a:rPr>
              <a:t>(1) Is there undue influence?</a:t>
            </a:r>
          </a:p>
          <a:p>
            <a:pPr algn="just">
              <a:buFont typeface="Arial" panose="020B0604020202020204" pitchFamily="34" charset="0"/>
              <a:buChar char="•"/>
            </a:pPr>
            <a:r>
              <a:rPr lang="en-GB" b="0" i="0" dirty="0">
                <a:solidFill>
                  <a:srgbClr val="000000"/>
                </a:solidFill>
                <a:effectLst/>
                <a:latin typeface="Allerta"/>
              </a:rPr>
              <a:t>(2) Is the mortgagee tarnished with the undue influence?</a:t>
            </a:r>
          </a:p>
          <a:p>
            <a:pPr algn="just">
              <a:buFont typeface="Arial" panose="020B0604020202020204" pitchFamily="34" charset="0"/>
              <a:buChar char="•"/>
            </a:pPr>
            <a:r>
              <a:rPr lang="en-GB" b="0" i="0" dirty="0">
                <a:solidFill>
                  <a:srgbClr val="000000"/>
                </a:solidFill>
                <a:effectLst/>
                <a:latin typeface="Allerta"/>
              </a:rPr>
              <a:t>(3) Has the mortgagee taken steps to ensure that its mortgage is not void because of the undue influence?</a:t>
            </a:r>
          </a:p>
          <a:p>
            <a:endParaRPr lang="en-GB" dirty="0"/>
          </a:p>
        </p:txBody>
      </p:sp>
    </p:spTree>
    <p:extLst>
      <p:ext uri="{BB962C8B-B14F-4D97-AF65-F5344CB8AC3E}">
        <p14:creationId xmlns:p14="http://schemas.microsoft.com/office/powerpoint/2010/main" val="2284028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BFE4-9D12-4038-860D-3A044B9996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F9F408-9698-4C2F-B865-4F479EE72A95}"/>
              </a:ext>
            </a:extLst>
          </p:cNvPr>
          <p:cNvSpPr>
            <a:spLocks noGrp="1"/>
          </p:cNvSpPr>
          <p:nvPr>
            <p:ph idx="1"/>
          </p:nvPr>
        </p:nvSpPr>
        <p:spPr/>
        <p:txBody>
          <a:bodyPr>
            <a:normAutofit/>
          </a:bodyPr>
          <a:lstStyle/>
          <a:p>
            <a:r>
              <a:rPr lang="en-GB" b="1" i="1" dirty="0">
                <a:solidFill>
                  <a:srgbClr val="000000"/>
                </a:solidFill>
                <a:effectLst/>
                <a:latin typeface="Allerta"/>
              </a:rPr>
              <a:t>Royal Bank of Scotland plc v </a:t>
            </a:r>
            <a:r>
              <a:rPr lang="en-GB" b="1" i="1" dirty="0" err="1">
                <a:solidFill>
                  <a:srgbClr val="000000"/>
                </a:solidFill>
                <a:effectLst/>
                <a:latin typeface="Allerta"/>
              </a:rPr>
              <a:t>Etridge</a:t>
            </a:r>
            <a:r>
              <a:rPr lang="en-GB" b="1" i="1" dirty="0">
                <a:solidFill>
                  <a:srgbClr val="000000"/>
                </a:solidFill>
                <a:effectLst/>
                <a:latin typeface="Allerta"/>
              </a:rPr>
              <a:t> (No. 2) [2001]</a:t>
            </a:r>
            <a:r>
              <a:rPr lang="en-GB" b="0" i="0" dirty="0">
                <a:solidFill>
                  <a:srgbClr val="000000"/>
                </a:solidFill>
                <a:effectLst/>
                <a:latin typeface="Allerta"/>
              </a:rPr>
              <a:t>, where the House of Lords attempted to lay down clear and simple procedures to be applied in the future in order to protect the surety and reduce the risk of undue influence to a minimum. The procedures apply to all relationships, for example, husband and wife, unmarried couples and same-sex couples.</a:t>
            </a:r>
          </a:p>
          <a:p>
            <a:pPr algn="just">
              <a:buFont typeface="Arial" panose="020B0604020202020204" pitchFamily="34" charset="0"/>
              <a:buChar char="•"/>
            </a:pPr>
            <a:r>
              <a:rPr lang="en-GB" b="0" i="0" dirty="0">
                <a:solidFill>
                  <a:srgbClr val="000000"/>
                </a:solidFill>
                <a:effectLst/>
                <a:latin typeface="Allerta"/>
              </a:rPr>
              <a:t>Under </a:t>
            </a:r>
            <a:r>
              <a:rPr lang="en-GB" b="1" i="1" dirty="0" err="1">
                <a:solidFill>
                  <a:srgbClr val="000000"/>
                </a:solidFill>
                <a:effectLst/>
                <a:latin typeface="Allerta"/>
              </a:rPr>
              <a:t>Etridge</a:t>
            </a:r>
            <a:r>
              <a:rPr lang="en-GB" b="0" i="0" dirty="0">
                <a:solidFill>
                  <a:srgbClr val="000000"/>
                </a:solidFill>
                <a:effectLst/>
                <a:latin typeface="Allerta"/>
              </a:rPr>
              <a:t> the test for presumed undue influence is whether there is a relationship of trust and confidence combined with a transaction which called for an explanation – if so, the burden falls on the wrongdoer to rebut the presumption.</a:t>
            </a:r>
          </a:p>
          <a:p>
            <a:pPr algn="just">
              <a:buFont typeface="Arial" panose="020B0604020202020204" pitchFamily="34" charset="0"/>
              <a:buChar char="•"/>
            </a:pPr>
            <a:r>
              <a:rPr lang="en-GB" b="0" i="0" dirty="0">
                <a:solidFill>
                  <a:srgbClr val="000000"/>
                </a:solidFill>
                <a:effectLst/>
                <a:latin typeface="Allerta"/>
              </a:rPr>
              <a:t>Although most of the cases before the courts had involved wives acting as sureties for their husbands’ debts, the bank is always put on enquiry whenever the relationship between the debtor and surety is non-commercial.</a:t>
            </a:r>
          </a:p>
          <a:p>
            <a:endParaRPr lang="en-GB" dirty="0"/>
          </a:p>
        </p:txBody>
      </p:sp>
    </p:spTree>
    <p:extLst>
      <p:ext uri="{BB962C8B-B14F-4D97-AF65-F5344CB8AC3E}">
        <p14:creationId xmlns:p14="http://schemas.microsoft.com/office/powerpoint/2010/main" val="260340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A3E91-697E-49BC-A5E8-AF9B51041FA7}"/>
              </a:ext>
            </a:extLst>
          </p:cNvPr>
          <p:cNvSpPr>
            <a:spLocks noGrp="1"/>
          </p:cNvSpPr>
          <p:nvPr>
            <p:ph type="title"/>
          </p:nvPr>
        </p:nvSpPr>
        <p:spPr/>
        <p:txBody>
          <a:bodyPr/>
          <a:lstStyle/>
          <a:p>
            <a:r>
              <a:rPr lang="en-GB" dirty="0"/>
              <a:t>How to protect the mortgagee from being tarnished with undue influence</a:t>
            </a:r>
          </a:p>
        </p:txBody>
      </p:sp>
      <p:sp>
        <p:nvSpPr>
          <p:cNvPr id="3" name="Content Placeholder 2">
            <a:extLst>
              <a:ext uri="{FF2B5EF4-FFF2-40B4-BE49-F238E27FC236}">
                <a16:creationId xmlns:a16="http://schemas.microsoft.com/office/drawing/2014/main" id="{2DC4038D-D4BF-4689-B4EC-3B2A625AA945}"/>
              </a:ext>
            </a:extLst>
          </p:cNvPr>
          <p:cNvSpPr>
            <a:spLocks noGrp="1"/>
          </p:cNvSpPr>
          <p:nvPr>
            <p:ph idx="1"/>
          </p:nvPr>
        </p:nvSpPr>
        <p:spPr/>
        <p:txBody>
          <a:bodyPr>
            <a:normAutofit fontScale="70000" lnSpcReduction="20000"/>
          </a:bodyPr>
          <a:lstStyle/>
          <a:p>
            <a:pPr algn="just">
              <a:buFont typeface="Arial" panose="020B0604020202020204" pitchFamily="34" charset="0"/>
              <a:buChar char="•"/>
            </a:pPr>
            <a:r>
              <a:rPr lang="en-GB" b="0" i="0" dirty="0">
                <a:solidFill>
                  <a:srgbClr val="000000"/>
                </a:solidFill>
                <a:effectLst/>
                <a:latin typeface="Allerta"/>
              </a:rPr>
              <a:t>(1) The bank does not have to have a meeting with the surety but should ensure that the surety receives legal advice and that the bank receives confirmation from the lawyer confirming that the nature and implications of the mortgage have been explained to the surety.</a:t>
            </a:r>
          </a:p>
          <a:p>
            <a:pPr algn="just">
              <a:buFont typeface="Arial" panose="020B0604020202020204" pitchFamily="34" charset="0"/>
              <a:buChar char="•"/>
            </a:pPr>
            <a:r>
              <a:rPr lang="en-GB" b="0" i="0" dirty="0">
                <a:solidFill>
                  <a:srgbClr val="000000"/>
                </a:solidFill>
                <a:effectLst/>
                <a:latin typeface="Allerta"/>
              </a:rPr>
              <a:t>(2) The lawyer should advise the surety of any potential liability at a face-to-face meeting in the absence of the mortgagor.</a:t>
            </a:r>
          </a:p>
          <a:p>
            <a:pPr algn="just">
              <a:buFont typeface="Arial" panose="020B0604020202020204" pitchFamily="34" charset="0"/>
              <a:buChar char="•"/>
            </a:pPr>
            <a:r>
              <a:rPr lang="en-GB" b="0" i="0" dirty="0">
                <a:solidFill>
                  <a:srgbClr val="000000"/>
                </a:solidFill>
                <a:effectLst/>
                <a:latin typeface="Allerta"/>
              </a:rPr>
              <a:t>(3) The role of the lawyer is to explain the nature of the documents, their practical consequences and the seriousness of the risks involved.</a:t>
            </a:r>
          </a:p>
          <a:p>
            <a:pPr algn="just">
              <a:buFont typeface="Arial" panose="020B0604020202020204" pitchFamily="34" charset="0"/>
              <a:buChar char="•"/>
            </a:pPr>
            <a:r>
              <a:rPr lang="en-GB" b="0" i="0" dirty="0">
                <a:solidFill>
                  <a:srgbClr val="000000"/>
                </a:solidFill>
                <a:effectLst/>
                <a:latin typeface="Allerta"/>
              </a:rPr>
              <a:t>(4) The bank should provide the lawyer with the necessary financial information to enable the lawyer to advise.</a:t>
            </a:r>
          </a:p>
          <a:p>
            <a:pPr algn="just">
              <a:buFont typeface="Arial" panose="020B0604020202020204" pitchFamily="34" charset="0"/>
              <a:buChar char="•"/>
            </a:pPr>
            <a:r>
              <a:rPr lang="en-GB" b="0" i="0" dirty="0">
                <a:solidFill>
                  <a:srgbClr val="000000"/>
                </a:solidFill>
                <a:effectLst/>
                <a:latin typeface="Allerta"/>
              </a:rPr>
              <a:t>(5) It is not for the lawyer to veto the transaction, although if it is glaringly obvious the surety is being grievously wronged, the lawyer should decline to act further.</a:t>
            </a:r>
          </a:p>
          <a:p>
            <a:pPr algn="just">
              <a:buFont typeface="Arial" panose="020B0604020202020204" pitchFamily="34" charset="0"/>
              <a:buChar char="•"/>
            </a:pPr>
            <a:r>
              <a:rPr lang="en-GB" b="0" i="0" dirty="0">
                <a:solidFill>
                  <a:srgbClr val="000000"/>
                </a:solidFill>
                <a:effectLst/>
                <a:latin typeface="Allerta"/>
              </a:rPr>
              <a:t>(6) The lawyer may also act for the mortgagor or the bank provided that they are satisfied it is in the surety’s best interests and there is no conflict of interest.</a:t>
            </a:r>
          </a:p>
          <a:p>
            <a:pPr algn="just">
              <a:buFont typeface="Arial" panose="020B0604020202020204" pitchFamily="34" charset="0"/>
              <a:buChar char="•"/>
            </a:pPr>
            <a:r>
              <a:rPr lang="en-GB" b="0" i="0" dirty="0">
                <a:solidFill>
                  <a:srgbClr val="000000"/>
                </a:solidFill>
                <a:effectLst/>
                <a:latin typeface="Allerta"/>
              </a:rPr>
              <a:t>(7) Normally, the bank will be able to rely upon the lawyer’s certificate confirming the discussions without question, but it will not be protected if it knows, or ought to have known, that the lawyer’s advice was either not given or inadequate.</a:t>
            </a:r>
          </a:p>
          <a:p>
            <a:endParaRPr lang="en-GB" dirty="0"/>
          </a:p>
        </p:txBody>
      </p:sp>
    </p:spTree>
    <p:extLst>
      <p:ext uri="{BB962C8B-B14F-4D97-AF65-F5344CB8AC3E}">
        <p14:creationId xmlns:p14="http://schemas.microsoft.com/office/powerpoint/2010/main" val="139680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45D2-C6DE-43F6-B215-48F80204BEC6}"/>
              </a:ext>
            </a:extLst>
          </p:cNvPr>
          <p:cNvSpPr>
            <a:spLocks noGrp="1"/>
          </p:cNvSpPr>
          <p:nvPr>
            <p:ph type="title"/>
          </p:nvPr>
        </p:nvSpPr>
        <p:spPr/>
        <p:txBody>
          <a:bodyPr/>
          <a:lstStyle/>
          <a:p>
            <a:r>
              <a:rPr lang="en-GB" dirty="0"/>
              <a:t>The Mortgagee’s Rights </a:t>
            </a:r>
          </a:p>
        </p:txBody>
      </p:sp>
      <p:sp>
        <p:nvSpPr>
          <p:cNvPr id="3" name="Content Placeholder 2">
            <a:extLst>
              <a:ext uri="{FF2B5EF4-FFF2-40B4-BE49-F238E27FC236}">
                <a16:creationId xmlns:a16="http://schemas.microsoft.com/office/drawing/2014/main" id="{89B9B5E9-9B7C-4292-9396-571D32C463A6}"/>
              </a:ext>
            </a:extLst>
          </p:cNvPr>
          <p:cNvSpPr>
            <a:spLocks noGrp="1"/>
          </p:cNvSpPr>
          <p:nvPr>
            <p:ph idx="1"/>
          </p:nvPr>
        </p:nvSpPr>
        <p:spPr/>
        <p:txBody>
          <a:bodyPr>
            <a:normAutofit fontScale="85000" lnSpcReduction="20000"/>
          </a:bodyPr>
          <a:lstStyle/>
          <a:p>
            <a:r>
              <a:rPr lang="en-GB" b="0" i="0" dirty="0">
                <a:solidFill>
                  <a:srgbClr val="000000"/>
                </a:solidFill>
                <a:effectLst/>
                <a:latin typeface="Allerta"/>
              </a:rPr>
              <a:t>Mortgagees have several rights which can be used if the mortgagor defaults on the repayments of the mortgage loan. </a:t>
            </a:r>
          </a:p>
          <a:p>
            <a:r>
              <a:rPr lang="en-GB" b="0" i="0" dirty="0">
                <a:solidFill>
                  <a:srgbClr val="000000"/>
                </a:solidFill>
                <a:effectLst/>
                <a:latin typeface="Allerta"/>
              </a:rPr>
              <a:t>These remedies are cumulative and the mortgagee can use any or all of them. These differ slightly in their application depending upon whether the mortgage is legal or equitable.</a:t>
            </a:r>
          </a:p>
          <a:p>
            <a:r>
              <a:rPr lang="en-GB" dirty="0"/>
              <a:t>It is entirely for the lender to decide which remedy to pursue; although, in so doing, the lender must avoid a course of action that would substantially increase the burden to the borrower. The remedies available are: </a:t>
            </a:r>
          </a:p>
          <a:p>
            <a:r>
              <a:rPr lang="en-GB" dirty="0"/>
              <a:t>Possession;</a:t>
            </a:r>
          </a:p>
          <a:p>
            <a:r>
              <a:rPr lang="en-GB" dirty="0"/>
              <a:t>the power of sale;</a:t>
            </a:r>
          </a:p>
          <a:p>
            <a:r>
              <a:rPr lang="en-GB" dirty="0"/>
              <a:t>debt action;</a:t>
            </a:r>
          </a:p>
          <a:p>
            <a:r>
              <a:rPr lang="en-GB" dirty="0"/>
              <a:t>appointing a receiver;</a:t>
            </a:r>
          </a:p>
          <a:p>
            <a:r>
              <a:rPr lang="en-GB" dirty="0"/>
              <a:t>foreclosure</a:t>
            </a:r>
          </a:p>
        </p:txBody>
      </p:sp>
    </p:spTree>
    <p:extLst>
      <p:ext uri="{BB962C8B-B14F-4D97-AF65-F5344CB8AC3E}">
        <p14:creationId xmlns:p14="http://schemas.microsoft.com/office/powerpoint/2010/main" val="1144749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A121-5CB4-453A-8A53-C8DCAA1DEEF8}"/>
              </a:ext>
            </a:extLst>
          </p:cNvPr>
          <p:cNvSpPr>
            <a:spLocks noGrp="1"/>
          </p:cNvSpPr>
          <p:nvPr>
            <p:ph type="title"/>
          </p:nvPr>
        </p:nvSpPr>
        <p:spPr/>
        <p:txBody>
          <a:bodyPr/>
          <a:lstStyle/>
          <a:p>
            <a:r>
              <a:rPr lang="en-GB" dirty="0"/>
              <a:t>Possession</a:t>
            </a:r>
          </a:p>
        </p:txBody>
      </p:sp>
      <p:sp>
        <p:nvSpPr>
          <p:cNvPr id="3" name="Content Placeholder 2">
            <a:extLst>
              <a:ext uri="{FF2B5EF4-FFF2-40B4-BE49-F238E27FC236}">
                <a16:creationId xmlns:a16="http://schemas.microsoft.com/office/drawing/2014/main" id="{2FE879CE-9898-439B-9DD9-050B46D4F38A}"/>
              </a:ext>
            </a:extLst>
          </p:cNvPr>
          <p:cNvSpPr>
            <a:spLocks noGrp="1"/>
          </p:cNvSpPr>
          <p:nvPr>
            <p:ph idx="1"/>
          </p:nvPr>
        </p:nvSpPr>
        <p:spPr/>
        <p:txBody>
          <a:bodyPr>
            <a:normAutofit lnSpcReduction="10000"/>
          </a:bodyPr>
          <a:lstStyle/>
          <a:p>
            <a:r>
              <a:rPr lang="en-GB" dirty="0"/>
              <a:t>The lender has the right to take possession ‘before the ink is dry on the mortgage’ – Four Maids Ltd v Dudley Marshall (Properties) Ltd [1957] Ch 317. </a:t>
            </a:r>
          </a:p>
          <a:p>
            <a:r>
              <a:rPr lang="en-GB" dirty="0"/>
              <a:t>The borrower does not need to be in default for the lender to exercise its right of possession. </a:t>
            </a:r>
          </a:p>
          <a:p>
            <a:r>
              <a:rPr lang="en-GB" dirty="0"/>
              <a:t>Possession means either:</a:t>
            </a:r>
          </a:p>
          <a:p>
            <a:r>
              <a:rPr lang="en-GB" dirty="0"/>
              <a:t>taking physical possession (ousting the borrowers); or </a:t>
            </a:r>
          </a:p>
          <a:p>
            <a:r>
              <a:rPr lang="en-GB" dirty="0"/>
              <a:t>where the property is let, directing that the tenants pay their rent to the lender (rather than the borrower). </a:t>
            </a:r>
          </a:p>
          <a:p>
            <a:r>
              <a:rPr lang="en-GB" dirty="0"/>
              <a:t>In practice, lenders will only exercise this right if the borrower is in default. Possession is rarely used in isolation. It is usually used with other remedies, for example as a pre-cursor to exercising the power of sale or the appointment of a receiver</a:t>
            </a:r>
          </a:p>
        </p:txBody>
      </p:sp>
    </p:spTree>
    <p:extLst>
      <p:ext uri="{BB962C8B-B14F-4D97-AF65-F5344CB8AC3E}">
        <p14:creationId xmlns:p14="http://schemas.microsoft.com/office/powerpoint/2010/main" val="1890754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9737D-35C7-420A-BD40-16CE9D1BFB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C4966F-A265-43BB-879D-5ECB5C4A4644}"/>
              </a:ext>
            </a:extLst>
          </p:cNvPr>
          <p:cNvSpPr>
            <a:spLocks noGrp="1"/>
          </p:cNvSpPr>
          <p:nvPr>
            <p:ph idx="1"/>
          </p:nvPr>
        </p:nvSpPr>
        <p:spPr/>
        <p:txBody>
          <a:bodyPr/>
          <a:lstStyle/>
          <a:p>
            <a:r>
              <a:rPr lang="en-GB" dirty="0"/>
              <a:t>The lender cannot use or threaten violence towards anyone known to be present on the property in order to obtain possession (s 6 Criminal Law Act 1977). </a:t>
            </a:r>
          </a:p>
          <a:p>
            <a:r>
              <a:rPr lang="en-GB" dirty="0"/>
              <a:t>If a lender can retake possession without breach of s 6 of the Criminal Law Act, a court order for possession is not required (</a:t>
            </a:r>
            <a:r>
              <a:rPr lang="en-GB" dirty="0" err="1"/>
              <a:t>Ropaigealach</a:t>
            </a:r>
            <a:r>
              <a:rPr lang="en-GB" dirty="0"/>
              <a:t> v Barclays Bank Plc [2000] 1 QB 263). This will usually only be when the property is empty (or when the property is let and the lender directs the tenants to pay rent to the lender). </a:t>
            </a:r>
          </a:p>
          <a:p>
            <a:r>
              <a:rPr lang="en-GB" dirty="0"/>
              <a:t>Possession without a court order was challenged on ECHR Art 8 grounds in Horsham Properties Group Ltd v Clark [2008] EWHC 2327. The court found that possession following a default was justified in the public interest and reflected the nature of the necessary security which a mortgagee needed to offer substantial lending on property at affordable rates of interest</a:t>
            </a:r>
          </a:p>
        </p:txBody>
      </p:sp>
    </p:spTree>
    <p:extLst>
      <p:ext uri="{BB962C8B-B14F-4D97-AF65-F5344CB8AC3E}">
        <p14:creationId xmlns:p14="http://schemas.microsoft.com/office/powerpoint/2010/main" val="319688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90D39-637A-4C70-ABF3-4DACD2E00132}"/>
              </a:ext>
            </a:extLst>
          </p:cNvPr>
          <p:cNvSpPr>
            <a:spLocks noGrp="1"/>
          </p:cNvSpPr>
          <p:nvPr>
            <p:ph type="title"/>
          </p:nvPr>
        </p:nvSpPr>
        <p:spPr/>
        <p:txBody>
          <a:bodyPr/>
          <a:lstStyle/>
          <a:p>
            <a:r>
              <a:rPr lang="en-GB" dirty="0"/>
              <a:t>Possession proceedings </a:t>
            </a:r>
          </a:p>
        </p:txBody>
      </p:sp>
      <p:sp>
        <p:nvSpPr>
          <p:cNvPr id="3" name="Content Placeholder 2">
            <a:extLst>
              <a:ext uri="{FF2B5EF4-FFF2-40B4-BE49-F238E27FC236}">
                <a16:creationId xmlns:a16="http://schemas.microsoft.com/office/drawing/2014/main" id="{44BC2208-B9EF-4DC7-910C-E31F8C2F62E3}"/>
              </a:ext>
            </a:extLst>
          </p:cNvPr>
          <p:cNvSpPr>
            <a:spLocks noGrp="1"/>
          </p:cNvSpPr>
          <p:nvPr>
            <p:ph idx="1"/>
          </p:nvPr>
        </p:nvSpPr>
        <p:spPr/>
        <p:txBody>
          <a:bodyPr/>
          <a:lstStyle/>
          <a:p>
            <a:r>
              <a:rPr lang="en-GB" dirty="0"/>
              <a:t>Where the property is residential, the lender must comply with the pre-action protocol. </a:t>
            </a:r>
          </a:p>
          <a:p>
            <a:r>
              <a:rPr lang="en-GB" dirty="0"/>
              <a:t>This promotes an open dialogue between lender and borrower to attempt to resolve any arrears prior to seeking possession. </a:t>
            </a:r>
          </a:p>
          <a:p>
            <a:r>
              <a:rPr lang="en-GB" dirty="0"/>
              <a:t>This includes considering selling the property or re-scheduling the debt with the aim of avoiding possession proceedings. </a:t>
            </a:r>
          </a:p>
          <a:p>
            <a:r>
              <a:rPr lang="en-GB" dirty="0"/>
              <a:t>The pre-action protocol is weighted in favour of enabling the borrower to continue to make payments and live in the property</a:t>
            </a:r>
          </a:p>
        </p:txBody>
      </p:sp>
    </p:spTree>
    <p:extLst>
      <p:ext uri="{BB962C8B-B14F-4D97-AF65-F5344CB8AC3E}">
        <p14:creationId xmlns:p14="http://schemas.microsoft.com/office/powerpoint/2010/main" val="202474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E3470-8502-4E31-A0B2-13280B9721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7C7991-59B6-4DE7-8F15-7AF077FA88B6}"/>
              </a:ext>
            </a:extLst>
          </p:cNvPr>
          <p:cNvSpPr>
            <a:spLocks noGrp="1"/>
          </p:cNvSpPr>
          <p:nvPr>
            <p:ph idx="1"/>
          </p:nvPr>
        </p:nvSpPr>
        <p:spPr/>
        <p:txBody>
          <a:bodyPr>
            <a:normAutofit fontScale="85000" lnSpcReduction="20000"/>
          </a:bodyPr>
          <a:lstStyle/>
          <a:p>
            <a:r>
              <a:rPr lang="en-GB" dirty="0"/>
              <a:t>Section 36 of the Administration of Justice Act (AJA) 1970 (as amended by s 8 AJA 1973) allows the borrower to ask the court to exercise its discretion to:</a:t>
            </a:r>
          </a:p>
          <a:p>
            <a:r>
              <a:rPr lang="en-GB" dirty="0"/>
              <a:t>adjourn proceedings; or</a:t>
            </a:r>
          </a:p>
          <a:p>
            <a:r>
              <a:rPr lang="en-GB" dirty="0"/>
              <a:t>on making an order for possession, suspend execution or postpone the date for possession. </a:t>
            </a:r>
          </a:p>
          <a:p>
            <a:r>
              <a:rPr lang="en-GB" dirty="0"/>
              <a:t>Section 36 AJA 1970 applies when: </a:t>
            </a:r>
          </a:p>
          <a:p>
            <a:pPr marL="502920" indent="-457200">
              <a:buAutoNum type="alphaLcParenBoth"/>
            </a:pPr>
            <a:r>
              <a:rPr lang="en-GB" dirty="0"/>
              <a:t>the lender has started possession proceedings; </a:t>
            </a:r>
          </a:p>
          <a:p>
            <a:pPr marL="502920" indent="-457200">
              <a:buAutoNum type="alphaLcParenBoth"/>
            </a:pPr>
            <a:r>
              <a:rPr lang="en-GB" dirty="0"/>
              <a:t>the property includes a dwelling-house; and </a:t>
            </a:r>
          </a:p>
          <a:p>
            <a:pPr marL="502920" indent="-457200">
              <a:buAutoNum type="alphaLcParenBoth"/>
            </a:pPr>
            <a:r>
              <a:rPr lang="en-GB" dirty="0"/>
              <a:t>the borrower is likely within a reasonable period to pay any sums due under the mortgage (</a:t>
            </a:r>
            <a:r>
              <a:rPr lang="en-GB" dirty="0" err="1"/>
              <a:t>ie</a:t>
            </a:r>
            <a:r>
              <a:rPr lang="en-GB" dirty="0"/>
              <a:t> arrears). </a:t>
            </a:r>
          </a:p>
          <a:p>
            <a:r>
              <a:rPr lang="en-GB" dirty="0"/>
              <a:t>The court will not exercise its discretion unless the borrower can provide a detailed financial plan demonstrating that they can pay both the mortgage instalments as they fall due and any arrears. A reasonable period has been defined to include the full remaining period of the mortgage (Cheltenham and Gloucester Building Society v </a:t>
            </a:r>
            <a:r>
              <a:rPr lang="en-GB" dirty="0" err="1"/>
              <a:t>Norgan</a:t>
            </a:r>
            <a:r>
              <a:rPr lang="en-GB" dirty="0"/>
              <a:t> [1996] 1 WLR 343)</a:t>
            </a:r>
          </a:p>
        </p:txBody>
      </p:sp>
    </p:spTree>
    <p:extLst>
      <p:ext uri="{BB962C8B-B14F-4D97-AF65-F5344CB8AC3E}">
        <p14:creationId xmlns:p14="http://schemas.microsoft.com/office/powerpoint/2010/main" val="1778931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B1CF-5D9D-41DF-9330-F0BE0823EE37}"/>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B5AC198-0164-4E46-9A67-4EBA6956CDD2}"/>
              </a:ext>
            </a:extLst>
          </p:cNvPr>
          <p:cNvSpPr>
            <a:spLocks noGrp="1"/>
          </p:cNvSpPr>
          <p:nvPr>
            <p:ph idx="1"/>
          </p:nvPr>
        </p:nvSpPr>
        <p:spPr/>
        <p:txBody>
          <a:bodyPr/>
          <a:lstStyle/>
          <a:p>
            <a:r>
              <a:rPr lang="en-GB" dirty="0"/>
              <a:t>Wendy purchased and moved into 14 Hope Crescent (‘the Property’) five years ago with the aid of a 25-year loan from East Central Bank Plc (‘the Bank’). </a:t>
            </a:r>
          </a:p>
          <a:p>
            <a:r>
              <a:rPr lang="en-GB" dirty="0"/>
              <a:t>She duly granted the Bank a mortgage over the Property (by deed). </a:t>
            </a:r>
          </a:p>
          <a:p>
            <a:r>
              <a:rPr lang="en-GB" dirty="0"/>
              <a:t>Wendy lost her job six months ago and has not paid the monthly mortgage payments for four months. </a:t>
            </a:r>
          </a:p>
          <a:p>
            <a:r>
              <a:rPr lang="en-GB" dirty="0"/>
              <a:t>Wendy has just started a new, better paid, job and believes that she will be able to catch up with the arrears. The Bank have now started proceedings for possession. </a:t>
            </a:r>
          </a:p>
          <a:p>
            <a:r>
              <a:rPr lang="en-GB" dirty="0"/>
              <a:t>What protection does Wendy have?</a:t>
            </a:r>
          </a:p>
        </p:txBody>
      </p:sp>
    </p:spTree>
    <p:extLst>
      <p:ext uri="{BB962C8B-B14F-4D97-AF65-F5344CB8AC3E}">
        <p14:creationId xmlns:p14="http://schemas.microsoft.com/office/powerpoint/2010/main" val="75388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16588-465E-467A-8329-2529B20E0B82}"/>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1CF0C536-6520-4902-838E-80C3CFBA86A9}"/>
              </a:ext>
            </a:extLst>
          </p:cNvPr>
          <p:cNvSpPr>
            <a:spLocks noGrp="1"/>
          </p:cNvSpPr>
          <p:nvPr>
            <p:ph idx="1"/>
          </p:nvPr>
        </p:nvSpPr>
        <p:spPr/>
        <p:txBody>
          <a:bodyPr/>
          <a:lstStyle/>
          <a:p>
            <a:r>
              <a:rPr lang="en-GB" dirty="0"/>
              <a:t>The mortgage was created by deed and is therefore a legal mortgage. </a:t>
            </a:r>
          </a:p>
          <a:p>
            <a:r>
              <a:rPr lang="en-GB" dirty="0"/>
              <a:t>The Bank have the right to take possession at any time but must not use violence or threats of violence to do so.</a:t>
            </a:r>
          </a:p>
          <a:p>
            <a:r>
              <a:rPr lang="en-GB" dirty="0"/>
              <a:t>The Bank must obtain a court order for possession as the Property is a dwelling house occupied by Wendy. </a:t>
            </a:r>
          </a:p>
          <a:p>
            <a:r>
              <a:rPr lang="en-GB" dirty="0"/>
              <a:t>As part of those proceedings, Wendy can ask the court to exercise its discretion in s 36 AJA 1970 to adjourn the proceedings or stay or suspend the effect of any order.</a:t>
            </a:r>
          </a:p>
          <a:p>
            <a:r>
              <a:rPr lang="en-GB" dirty="0"/>
              <a:t>The reasonable period referred to in s 36 AJA 1970 will be the remaining 20 years of the mortgage. This means that Wendy can spread the payment of the arrears over that 20-year period, but must show that she can pay both the usual monthly mortgage payments and the arears.</a:t>
            </a:r>
          </a:p>
        </p:txBody>
      </p:sp>
    </p:spTree>
    <p:extLst>
      <p:ext uri="{BB962C8B-B14F-4D97-AF65-F5344CB8AC3E}">
        <p14:creationId xmlns:p14="http://schemas.microsoft.com/office/powerpoint/2010/main" val="2636411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F6429-E245-4A97-8ADC-4625E9BEB321}"/>
              </a:ext>
            </a:extLst>
          </p:cNvPr>
          <p:cNvSpPr>
            <a:spLocks noGrp="1"/>
          </p:cNvSpPr>
          <p:nvPr>
            <p:ph type="title"/>
          </p:nvPr>
        </p:nvSpPr>
        <p:spPr/>
        <p:txBody>
          <a:bodyPr/>
          <a:lstStyle/>
          <a:p>
            <a:r>
              <a:rPr lang="en-GB" dirty="0"/>
              <a:t>Due Diligence </a:t>
            </a:r>
          </a:p>
        </p:txBody>
      </p:sp>
      <p:sp>
        <p:nvSpPr>
          <p:cNvPr id="3" name="Content Placeholder 2">
            <a:extLst>
              <a:ext uri="{FF2B5EF4-FFF2-40B4-BE49-F238E27FC236}">
                <a16:creationId xmlns:a16="http://schemas.microsoft.com/office/drawing/2014/main" id="{CC0C4D70-E80F-4765-8941-51623DB43585}"/>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A mortgagee has an immediate right to seek possession of the mortgaged property. The mortgagee is unlikely to wish to exercise this right for two reasons. The first reason is a practical one: a building society or bank is not interested in possessing thousands of properties throughout the country – it will want possession only as a prerequisite to its right to sell the property. Sale will be with vacant possession and this will require the eviction of the mortgagor. Consequently, the remedies of possession and sale should always be read together. Second, a mortgagee in possession is under an obligation to manage the mortgaged property with “due diligence” – if they do not do this, they may be sued for any loss suffered.</a:t>
            </a:r>
          </a:p>
          <a:p>
            <a:pPr algn="just"/>
            <a:r>
              <a:rPr lang="en-GB" b="0" i="0" dirty="0">
                <a:solidFill>
                  <a:srgbClr val="000000"/>
                </a:solidFill>
                <a:effectLst/>
                <a:latin typeface="Allerta"/>
              </a:rPr>
              <a:t>Thus, in </a:t>
            </a:r>
            <a:r>
              <a:rPr lang="en-GB" b="1" i="1" dirty="0">
                <a:solidFill>
                  <a:srgbClr val="000000"/>
                </a:solidFill>
                <a:effectLst/>
                <a:latin typeface="Allerta"/>
              </a:rPr>
              <a:t>White v City of London Brewery [1889]</a:t>
            </a:r>
            <a:r>
              <a:rPr lang="en-GB" b="0" i="0" dirty="0">
                <a:solidFill>
                  <a:srgbClr val="000000"/>
                </a:solidFill>
                <a:effectLst/>
                <a:latin typeface="Allerta"/>
              </a:rPr>
              <a:t> the mortgagees, who were brewers, took possession of the mortgaged public house and leased it out to tenants under a tying agreement. It was held that they were under an obligation to account to the mortgagor for the greater profits which could have been made if the property had been let as a free house.</a:t>
            </a:r>
          </a:p>
          <a:p>
            <a:endParaRPr lang="en-GB" dirty="0"/>
          </a:p>
        </p:txBody>
      </p:sp>
    </p:spTree>
    <p:extLst>
      <p:ext uri="{BB962C8B-B14F-4D97-AF65-F5344CB8AC3E}">
        <p14:creationId xmlns:p14="http://schemas.microsoft.com/office/powerpoint/2010/main" val="48372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5FF2-DC83-4795-BF36-B0653E3F510A}"/>
              </a:ext>
            </a:extLst>
          </p:cNvPr>
          <p:cNvSpPr>
            <a:spLocks noGrp="1"/>
          </p:cNvSpPr>
          <p:nvPr>
            <p:ph type="title"/>
          </p:nvPr>
        </p:nvSpPr>
        <p:spPr/>
        <p:txBody>
          <a:bodyPr/>
          <a:lstStyle/>
          <a:p>
            <a:r>
              <a:rPr lang="en-GB" dirty="0"/>
              <a:t>Third Parties </a:t>
            </a:r>
          </a:p>
        </p:txBody>
      </p:sp>
      <p:sp>
        <p:nvSpPr>
          <p:cNvPr id="3" name="Content Placeholder 2">
            <a:extLst>
              <a:ext uri="{FF2B5EF4-FFF2-40B4-BE49-F238E27FC236}">
                <a16:creationId xmlns:a16="http://schemas.microsoft.com/office/drawing/2014/main" id="{AE216016-296C-4DEC-91BB-9816A4E38A83}"/>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The mortgagee will want vacant possession, that is, free not merely of the mortgagor but of anyone else with a proprietary right to possession. It was confirmed in </a:t>
            </a:r>
            <a:r>
              <a:rPr lang="en-GB" b="1" i="1" dirty="0">
                <a:solidFill>
                  <a:srgbClr val="000000"/>
                </a:solidFill>
                <a:effectLst/>
                <a:latin typeface="Allerta"/>
              </a:rPr>
              <a:t>Britannia Building Society v Earl [1990]</a:t>
            </a:r>
            <a:r>
              <a:rPr lang="en-GB" b="0" i="0" dirty="0">
                <a:solidFill>
                  <a:srgbClr val="000000"/>
                </a:solidFill>
                <a:effectLst/>
                <a:latin typeface="Allerta"/>
              </a:rPr>
              <a:t> that, if a tenant is granted a lease in breach of the mortgage agreement between the landlord and the mortgagee, they have no right to remain in possession </a:t>
            </a:r>
            <a:r>
              <a:rPr lang="en-GB" b="0" i="1" dirty="0">
                <a:solidFill>
                  <a:srgbClr val="000000"/>
                </a:solidFill>
                <a:effectLst/>
                <a:latin typeface="Allerta"/>
              </a:rPr>
              <a:t>vis-à-vis</a:t>
            </a:r>
            <a:r>
              <a:rPr lang="en-GB" b="0" i="0" dirty="0">
                <a:solidFill>
                  <a:srgbClr val="000000"/>
                </a:solidFill>
                <a:effectLst/>
                <a:latin typeface="Allerta"/>
              </a:rPr>
              <a:t> the latter even though they have security of tenure with respect to the former.</a:t>
            </a:r>
          </a:p>
          <a:p>
            <a:pPr algn="just"/>
            <a:r>
              <a:rPr lang="en-GB" b="0" i="0" dirty="0">
                <a:solidFill>
                  <a:srgbClr val="000000"/>
                </a:solidFill>
                <a:effectLst/>
                <a:latin typeface="Allerta"/>
              </a:rPr>
              <a:t>In relation to rights of beneficiaries behind a trust of land arising, for example, through contribution to the purchase price, the mortgagee, on taking a </a:t>
            </a:r>
            <a:r>
              <a:rPr lang="en-GB" b="0" i="0" dirty="0" err="1">
                <a:solidFill>
                  <a:srgbClr val="000000"/>
                </a:solidFill>
                <a:effectLst/>
                <a:latin typeface="Allerta"/>
              </a:rPr>
              <a:t>remortgage</a:t>
            </a:r>
            <a:r>
              <a:rPr lang="en-GB" b="0" i="0" dirty="0">
                <a:solidFill>
                  <a:srgbClr val="000000"/>
                </a:solidFill>
                <a:effectLst/>
                <a:latin typeface="Allerta"/>
              </a:rPr>
              <a:t> or a post-acquisition mortgage, should have made enquiries of everyone in actual occupation of the land to avoid taking subject to interests that override (in registered land) or actual, constructive or imputed notice (in unregistered land). On the strength of these enquiries, the mortgage money should have been paid to at least two trustees in order to effect overreaching (see </a:t>
            </a:r>
            <a:r>
              <a:rPr lang="en-GB" b="1" i="1" dirty="0">
                <a:solidFill>
                  <a:srgbClr val="000000"/>
                </a:solidFill>
                <a:effectLst/>
                <a:latin typeface="Allerta"/>
              </a:rPr>
              <a:t>William &amp; Glyn’s Bank v Boland [1981]</a:t>
            </a:r>
            <a:r>
              <a:rPr lang="en-GB" b="0" i="0" dirty="0">
                <a:solidFill>
                  <a:srgbClr val="000000"/>
                </a:solidFill>
                <a:effectLst/>
                <a:latin typeface="Allerta"/>
              </a:rPr>
              <a:t> and </a:t>
            </a:r>
            <a:r>
              <a:rPr lang="en-GB" b="1" i="1" dirty="0">
                <a:solidFill>
                  <a:srgbClr val="000000"/>
                </a:solidFill>
                <a:effectLst/>
                <a:latin typeface="Allerta"/>
              </a:rPr>
              <a:t>City of London Building Society v </a:t>
            </a:r>
            <a:r>
              <a:rPr lang="en-GB" b="1" i="1" dirty="0" err="1">
                <a:solidFill>
                  <a:srgbClr val="000000"/>
                </a:solidFill>
                <a:effectLst/>
                <a:latin typeface="Allerta"/>
              </a:rPr>
              <a:t>Flegg</a:t>
            </a:r>
            <a:r>
              <a:rPr lang="en-GB" b="1" i="1" dirty="0">
                <a:solidFill>
                  <a:srgbClr val="000000"/>
                </a:solidFill>
                <a:effectLst/>
                <a:latin typeface="Allerta"/>
              </a:rPr>
              <a:t> [1988]</a:t>
            </a:r>
            <a:r>
              <a:rPr lang="en-GB" b="0" i="0" dirty="0">
                <a:solidFill>
                  <a:srgbClr val="000000"/>
                </a:solidFill>
                <a:effectLst/>
                <a:latin typeface="Allerta"/>
              </a:rPr>
              <a:t> .</a:t>
            </a:r>
          </a:p>
          <a:p>
            <a:endParaRPr lang="en-GB" dirty="0"/>
          </a:p>
        </p:txBody>
      </p:sp>
    </p:spTree>
    <p:extLst>
      <p:ext uri="{BB962C8B-B14F-4D97-AF65-F5344CB8AC3E}">
        <p14:creationId xmlns:p14="http://schemas.microsoft.com/office/powerpoint/2010/main" val="335364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0A651-A6BD-4A4C-8303-D6F677C113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554A74-C818-4C46-B93B-67DAB283FFA3}"/>
              </a:ext>
            </a:extLst>
          </p:cNvPr>
          <p:cNvSpPr>
            <a:spLocks noGrp="1"/>
          </p:cNvSpPr>
          <p:nvPr>
            <p:ph idx="1"/>
          </p:nvPr>
        </p:nvSpPr>
        <p:spPr/>
        <p:txBody>
          <a:bodyPr/>
          <a:lstStyle/>
          <a:p>
            <a:pPr algn="just"/>
            <a:r>
              <a:rPr lang="en-GB" b="0" i="0" dirty="0">
                <a:solidFill>
                  <a:srgbClr val="000000"/>
                </a:solidFill>
                <a:effectLst/>
                <a:latin typeface="Allerta"/>
              </a:rPr>
              <a:t>The </a:t>
            </a:r>
            <a:r>
              <a:rPr lang="en-GB" b="0" i="1" dirty="0">
                <a:solidFill>
                  <a:srgbClr val="000000"/>
                </a:solidFill>
                <a:effectLst/>
                <a:latin typeface="Allerta"/>
              </a:rPr>
              <a:t>Pre-action Protocol for Possession Claims Based on Mortgage Arrears in Respect of Residential Properties</a:t>
            </a:r>
            <a:r>
              <a:rPr lang="en-GB" b="0" i="0" dirty="0">
                <a:solidFill>
                  <a:srgbClr val="000000"/>
                </a:solidFill>
                <a:effectLst/>
                <a:latin typeface="Allerta"/>
              </a:rPr>
              <a:t> was published in 2008 and revised in 2017. Its aim is to ensure that the mortgagor and mortgagee act fairly and reasonably with each other, looking at why the payments have fallen into arrears and the mortgagor’s financial circumstances. Taking possession should be seen as a last resort and the mortgagee should consider extending the term of the mortgage, deferring payment of interest, capitalising the arrears or changing the type of mortgage. Lenders should be able to explain how they have complied with the protocol to the court.</a:t>
            </a:r>
          </a:p>
          <a:p>
            <a:pPr algn="just"/>
            <a:r>
              <a:rPr lang="en-GB" b="0" i="0" dirty="0">
                <a:solidFill>
                  <a:srgbClr val="000000"/>
                </a:solidFill>
                <a:effectLst/>
                <a:latin typeface="Allerta"/>
              </a:rPr>
              <a:t>In 2014, following the Mortgage Market Review, the Financial Conduct Authority introduced new rules for mortgage lenders to make sure that people could afford a mortgage before they took it out and that it suited their needs and circumstances. The potential mortgagor must provide information about income, expenditure and the ability to pay the mortgage if interest payments were to increase.</a:t>
            </a:r>
          </a:p>
          <a:p>
            <a:endParaRPr lang="en-GB" dirty="0"/>
          </a:p>
        </p:txBody>
      </p:sp>
    </p:spTree>
    <p:extLst>
      <p:ext uri="{BB962C8B-B14F-4D97-AF65-F5344CB8AC3E}">
        <p14:creationId xmlns:p14="http://schemas.microsoft.com/office/powerpoint/2010/main" val="20622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9EA5-7B54-4260-9DD5-B8ABAB8AD9FD}"/>
              </a:ext>
            </a:extLst>
          </p:cNvPr>
          <p:cNvSpPr>
            <a:spLocks noGrp="1"/>
          </p:cNvSpPr>
          <p:nvPr>
            <p:ph type="title"/>
          </p:nvPr>
        </p:nvSpPr>
        <p:spPr/>
        <p:txBody>
          <a:bodyPr/>
          <a:lstStyle/>
          <a:p>
            <a:r>
              <a:rPr lang="en-GB" dirty="0"/>
              <a:t>Possession – Equitable Mortgages </a:t>
            </a:r>
          </a:p>
        </p:txBody>
      </p:sp>
      <p:sp>
        <p:nvSpPr>
          <p:cNvPr id="3" name="Content Placeholder 2">
            <a:extLst>
              <a:ext uri="{FF2B5EF4-FFF2-40B4-BE49-F238E27FC236}">
                <a16:creationId xmlns:a16="http://schemas.microsoft.com/office/drawing/2014/main" id="{27D57D3C-5B51-4E66-BCA7-75E7AB53BA04}"/>
              </a:ext>
            </a:extLst>
          </p:cNvPr>
          <p:cNvSpPr>
            <a:spLocks noGrp="1"/>
          </p:cNvSpPr>
          <p:nvPr>
            <p:ph idx="1"/>
          </p:nvPr>
        </p:nvSpPr>
        <p:spPr/>
        <p:txBody>
          <a:bodyPr/>
          <a:lstStyle/>
          <a:p>
            <a:r>
              <a:rPr lang="en-GB" b="0" i="0" dirty="0">
                <a:solidFill>
                  <a:srgbClr val="000000"/>
                </a:solidFill>
                <a:effectLst/>
                <a:latin typeface="Allerta"/>
              </a:rPr>
              <a:t>There is no right to take possession unless the right to do so has been expressly reserved or unless the court makes an order to that effect.</a:t>
            </a:r>
            <a:endParaRPr lang="en-GB" dirty="0"/>
          </a:p>
        </p:txBody>
      </p:sp>
    </p:spTree>
    <p:extLst>
      <p:ext uri="{BB962C8B-B14F-4D97-AF65-F5344CB8AC3E}">
        <p14:creationId xmlns:p14="http://schemas.microsoft.com/office/powerpoint/2010/main" val="14595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A9E6-4753-4EE2-8246-4C014B981BF1}"/>
              </a:ext>
            </a:extLst>
          </p:cNvPr>
          <p:cNvSpPr>
            <a:spLocks noGrp="1"/>
          </p:cNvSpPr>
          <p:nvPr>
            <p:ph type="title"/>
          </p:nvPr>
        </p:nvSpPr>
        <p:spPr/>
        <p:txBody>
          <a:bodyPr/>
          <a:lstStyle/>
          <a:p>
            <a:r>
              <a:rPr lang="en-GB" dirty="0"/>
              <a:t>Sale – Legal Mortgages </a:t>
            </a:r>
          </a:p>
        </p:txBody>
      </p:sp>
      <p:sp>
        <p:nvSpPr>
          <p:cNvPr id="3" name="Content Placeholder 2">
            <a:extLst>
              <a:ext uri="{FF2B5EF4-FFF2-40B4-BE49-F238E27FC236}">
                <a16:creationId xmlns:a16="http://schemas.microsoft.com/office/drawing/2014/main" id="{3624FD13-DD7B-4396-A889-89F0128716B4}"/>
              </a:ext>
            </a:extLst>
          </p:cNvPr>
          <p:cNvSpPr>
            <a:spLocks noGrp="1"/>
          </p:cNvSpPr>
          <p:nvPr>
            <p:ph idx="1"/>
          </p:nvPr>
        </p:nvSpPr>
        <p:spPr/>
        <p:txBody>
          <a:bodyPr>
            <a:normAutofit/>
          </a:bodyPr>
          <a:lstStyle/>
          <a:p>
            <a:pPr algn="just"/>
            <a:r>
              <a:rPr lang="en-GB" b="0" i="0" dirty="0">
                <a:solidFill>
                  <a:srgbClr val="000000"/>
                </a:solidFill>
                <a:effectLst/>
                <a:latin typeface="Allerta"/>
              </a:rPr>
              <a:t>The mortgagee will usually take possession first so that the sale will be with vacant possession. The two, therefore, go hand-in-hand and should be considered together.</a:t>
            </a:r>
          </a:p>
          <a:p>
            <a:pPr algn="just"/>
            <a:r>
              <a:rPr lang="en-GB" b="1" i="0" dirty="0">
                <a:solidFill>
                  <a:srgbClr val="000000"/>
                </a:solidFill>
                <a:effectLst/>
                <a:latin typeface="Allerta"/>
              </a:rPr>
              <a:t>s101 LPA 1925</a:t>
            </a:r>
            <a:r>
              <a:rPr lang="en-GB" b="0" i="0" dirty="0">
                <a:solidFill>
                  <a:srgbClr val="000000"/>
                </a:solidFill>
                <a:effectLst/>
                <a:latin typeface="Allerta"/>
              </a:rPr>
              <a:t> provides that every mortgagee has a power of sale provided that:</a:t>
            </a:r>
          </a:p>
          <a:p>
            <a:pPr algn="just">
              <a:buFont typeface="Arial" panose="020B0604020202020204" pitchFamily="34" charset="0"/>
              <a:buChar char="•"/>
            </a:pPr>
            <a:r>
              <a:rPr lang="en-GB" b="0" i="0" dirty="0">
                <a:solidFill>
                  <a:srgbClr val="000000"/>
                </a:solidFill>
                <a:effectLst/>
                <a:latin typeface="Allerta"/>
              </a:rPr>
              <a:t>the mortgage was made by deed; and</a:t>
            </a:r>
          </a:p>
          <a:p>
            <a:pPr algn="just">
              <a:buFont typeface="Arial" panose="020B0604020202020204" pitchFamily="34" charset="0"/>
              <a:buChar char="•"/>
            </a:pPr>
            <a:r>
              <a:rPr lang="en-GB" b="0" i="0" dirty="0">
                <a:solidFill>
                  <a:srgbClr val="000000"/>
                </a:solidFill>
                <a:effectLst/>
                <a:latin typeface="Allerta"/>
              </a:rPr>
              <a:t>there is no contrary provision in the deed; and</a:t>
            </a:r>
          </a:p>
          <a:p>
            <a:pPr algn="just">
              <a:buFont typeface="Arial" panose="020B0604020202020204" pitchFamily="34" charset="0"/>
              <a:buChar char="•"/>
            </a:pPr>
            <a:r>
              <a:rPr lang="en-GB" b="0" i="0" dirty="0">
                <a:solidFill>
                  <a:srgbClr val="000000"/>
                </a:solidFill>
                <a:effectLst/>
                <a:latin typeface="Allerta"/>
              </a:rPr>
              <a:t>the mortgage money is due, that is, the legal date for redemption has passed.</a:t>
            </a:r>
          </a:p>
          <a:p>
            <a:pPr algn="just">
              <a:buFont typeface="Arial" panose="020B0604020202020204" pitchFamily="34" charset="0"/>
              <a:buChar char="•"/>
            </a:pPr>
            <a:r>
              <a:rPr lang="en-GB" b="0" i="0" dirty="0">
                <a:solidFill>
                  <a:srgbClr val="000000"/>
                </a:solidFill>
                <a:effectLst/>
                <a:latin typeface="Allerta"/>
              </a:rPr>
              <a:t>If the mortgage money is repayable by instalments, the power of sale arises as soon as any instalment is in arrears.</a:t>
            </a:r>
          </a:p>
          <a:p>
            <a:endParaRPr lang="en-GB" dirty="0"/>
          </a:p>
        </p:txBody>
      </p:sp>
    </p:spTree>
    <p:extLst>
      <p:ext uri="{BB962C8B-B14F-4D97-AF65-F5344CB8AC3E}">
        <p14:creationId xmlns:p14="http://schemas.microsoft.com/office/powerpoint/2010/main" val="275976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5C6C0-F406-406C-9F71-C83F81D1F0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70E70C-B98D-4EE7-8E9D-35EA1BB84AAD}"/>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If </a:t>
            </a:r>
            <a:r>
              <a:rPr lang="en-GB" b="1" i="0" dirty="0">
                <a:solidFill>
                  <a:srgbClr val="000000"/>
                </a:solidFill>
                <a:effectLst/>
                <a:latin typeface="Allerta"/>
              </a:rPr>
              <a:t>all three conditions</a:t>
            </a:r>
            <a:r>
              <a:rPr lang="en-GB" b="0" i="0" dirty="0">
                <a:solidFill>
                  <a:srgbClr val="000000"/>
                </a:solidFill>
                <a:effectLst/>
                <a:latin typeface="Allerta"/>
              </a:rPr>
              <a:t> are satisfied, the mortgagee’s power of sale </a:t>
            </a:r>
            <a:r>
              <a:rPr lang="en-GB" b="1" i="0" dirty="0">
                <a:solidFill>
                  <a:srgbClr val="000000"/>
                </a:solidFill>
                <a:effectLst/>
                <a:latin typeface="Allerta"/>
              </a:rPr>
              <a:t>arises</a:t>
            </a:r>
            <a:r>
              <a:rPr lang="en-GB" b="0" i="0" dirty="0">
                <a:solidFill>
                  <a:srgbClr val="000000"/>
                </a:solidFill>
                <a:effectLst/>
                <a:latin typeface="Allerta"/>
              </a:rPr>
              <a:t>. It does not become </a:t>
            </a:r>
            <a:r>
              <a:rPr lang="en-GB" b="1" i="0" dirty="0">
                <a:solidFill>
                  <a:srgbClr val="000000"/>
                </a:solidFill>
                <a:effectLst/>
                <a:latin typeface="Allerta"/>
              </a:rPr>
              <a:t>exercisable</a:t>
            </a:r>
            <a:r>
              <a:rPr lang="en-GB" b="0" i="0" dirty="0">
                <a:solidFill>
                  <a:srgbClr val="000000"/>
                </a:solidFill>
                <a:effectLst/>
                <a:latin typeface="Allerta"/>
              </a:rPr>
              <a:t> until </a:t>
            </a:r>
            <a:r>
              <a:rPr lang="en-GB" b="1" i="0" dirty="0">
                <a:solidFill>
                  <a:srgbClr val="000000"/>
                </a:solidFill>
                <a:effectLst/>
                <a:latin typeface="Allerta"/>
              </a:rPr>
              <a:t>one</a:t>
            </a:r>
            <a:r>
              <a:rPr lang="en-GB" b="0" i="0" dirty="0">
                <a:solidFill>
                  <a:srgbClr val="000000"/>
                </a:solidFill>
                <a:effectLst/>
                <a:latin typeface="Allerta"/>
              </a:rPr>
              <a:t> of the conditions laid down in </a:t>
            </a:r>
            <a:r>
              <a:rPr lang="en-GB" b="1" i="0" dirty="0">
                <a:solidFill>
                  <a:srgbClr val="000000"/>
                </a:solidFill>
                <a:effectLst/>
                <a:latin typeface="Allerta"/>
              </a:rPr>
              <a:t>s103</a:t>
            </a:r>
            <a:r>
              <a:rPr lang="en-GB" b="0" i="0" dirty="0">
                <a:solidFill>
                  <a:srgbClr val="000000"/>
                </a:solidFill>
                <a:effectLst/>
                <a:latin typeface="Allerta"/>
              </a:rPr>
              <a:t> is complied with:</a:t>
            </a:r>
          </a:p>
          <a:p>
            <a:pPr algn="just">
              <a:buFont typeface="Arial" panose="020B0604020202020204" pitchFamily="34" charset="0"/>
              <a:buChar char="•"/>
            </a:pPr>
            <a:r>
              <a:rPr lang="en-GB" b="0" i="0" dirty="0">
                <a:solidFill>
                  <a:srgbClr val="000000"/>
                </a:solidFill>
                <a:effectLst/>
                <a:latin typeface="Allerta"/>
              </a:rPr>
              <a:t>there has been three months’ default in repayment of the loan after the mortgagee has served notice requiring payment upon the mortgagor; or</a:t>
            </a:r>
          </a:p>
          <a:p>
            <a:pPr algn="just">
              <a:buFont typeface="Arial" panose="020B0604020202020204" pitchFamily="34" charset="0"/>
              <a:buChar char="•"/>
            </a:pPr>
            <a:r>
              <a:rPr lang="en-GB" b="0" i="0" dirty="0">
                <a:solidFill>
                  <a:srgbClr val="000000"/>
                </a:solidFill>
                <a:effectLst/>
                <a:latin typeface="Allerta"/>
              </a:rPr>
              <a:t>interest is at least two months in arrears; or</a:t>
            </a:r>
          </a:p>
          <a:p>
            <a:pPr algn="just">
              <a:buFont typeface="Arial" panose="020B0604020202020204" pitchFamily="34" charset="0"/>
              <a:buChar char="•"/>
            </a:pPr>
            <a:r>
              <a:rPr lang="en-GB" b="0" i="0" dirty="0">
                <a:solidFill>
                  <a:srgbClr val="000000"/>
                </a:solidFill>
                <a:effectLst/>
                <a:latin typeface="Allerta"/>
              </a:rPr>
              <a:t>there has been a breach of some other covenant in the mortgage deed, or of some other statutory provision (in </a:t>
            </a:r>
            <a:r>
              <a:rPr lang="en-GB" b="1" i="1" dirty="0">
                <a:solidFill>
                  <a:srgbClr val="000000"/>
                </a:solidFill>
                <a:effectLst/>
                <a:latin typeface="Allerta"/>
              </a:rPr>
              <a:t>Bishop v Blake [2006]</a:t>
            </a:r>
            <a:r>
              <a:rPr lang="en-GB" b="0" i="0" dirty="0">
                <a:solidFill>
                  <a:srgbClr val="000000"/>
                </a:solidFill>
                <a:effectLst/>
                <a:latin typeface="Allerta"/>
              </a:rPr>
              <a:t> the power of sale became exercisable when there was a breach of a covenant to obtain the defendant’s written consent for the grant of a lease to a third party).</a:t>
            </a:r>
          </a:p>
          <a:p>
            <a:endParaRPr lang="en-GB" dirty="0"/>
          </a:p>
        </p:txBody>
      </p:sp>
    </p:spTree>
    <p:extLst>
      <p:ext uri="{BB962C8B-B14F-4D97-AF65-F5344CB8AC3E}">
        <p14:creationId xmlns:p14="http://schemas.microsoft.com/office/powerpoint/2010/main" val="2552035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823BE-E9B2-4795-9BB1-5A9308CA48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55222C-18A6-44C0-BC02-D854D290566E}"/>
              </a:ext>
            </a:extLst>
          </p:cNvPr>
          <p:cNvSpPr>
            <a:spLocks noGrp="1"/>
          </p:cNvSpPr>
          <p:nvPr>
            <p:ph idx="1"/>
          </p:nvPr>
        </p:nvSpPr>
        <p:spPr/>
        <p:txBody>
          <a:bodyPr/>
          <a:lstStyle/>
          <a:p>
            <a:pPr algn="just"/>
            <a:r>
              <a:rPr lang="en-GB" b="0" i="0" dirty="0">
                <a:solidFill>
                  <a:srgbClr val="000000"/>
                </a:solidFill>
                <a:effectLst/>
                <a:latin typeface="Allerta"/>
              </a:rPr>
              <a:t>Accordingly, a mortgagee can sell the mortgaged premises once </a:t>
            </a:r>
            <a:r>
              <a:rPr lang="en-GB" b="1" i="0" dirty="0">
                <a:solidFill>
                  <a:srgbClr val="000000"/>
                </a:solidFill>
                <a:effectLst/>
                <a:latin typeface="Allerta"/>
              </a:rPr>
              <a:t>all three</a:t>
            </a:r>
            <a:r>
              <a:rPr lang="en-GB" b="0" i="0" dirty="0">
                <a:solidFill>
                  <a:srgbClr val="000000"/>
                </a:solidFill>
                <a:effectLst/>
                <a:latin typeface="Allerta"/>
              </a:rPr>
              <a:t> requirements of </a:t>
            </a:r>
            <a:r>
              <a:rPr lang="en-GB" b="1" i="0" dirty="0">
                <a:solidFill>
                  <a:srgbClr val="000000"/>
                </a:solidFill>
                <a:effectLst/>
                <a:latin typeface="Allerta"/>
              </a:rPr>
              <a:t>s101</a:t>
            </a:r>
            <a:r>
              <a:rPr lang="en-GB" b="0" i="0" dirty="0">
                <a:solidFill>
                  <a:srgbClr val="000000"/>
                </a:solidFill>
                <a:effectLst/>
                <a:latin typeface="Allerta"/>
              </a:rPr>
              <a:t> have been complied with, plus </a:t>
            </a:r>
            <a:r>
              <a:rPr lang="en-GB" b="1" i="0" dirty="0">
                <a:solidFill>
                  <a:srgbClr val="000000"/>
                </a:solidFill>
                <a:effectLst/>
                <a:latin typeface="Allerta"/>
              </a:rPr>
              <a:t>any one</a:t>
            </a:r>
            <a:r>
              <a:rPr lang="en-GB" b="0" i="0" dirty="0">
                <a:solidFill>
                  <a:srgbClr val="000000"/>
                </a:solidFill>
                <a:effectLst/>
                <a:latin typeface="Allerta"/>
              </a:rPr>
              <a:t> of the </a:t>
            </a:r>
            <a:r>
              <a:rPr lang="en-GB" b="1" i="0" dirty="0">
                <a:solidFill>
                  <a:srgbClr val="000000"/>
                </a:solidFill>
                <a:effectLst/>
                <a:latin typeface="Allerta"/>
              </a:rPr>
              <a:t>s103</a:t>
            </a:r>
            <a:r>
              <a:rPr lang="en-GB" b="0" i="0" dirty="0">
                <a:solidFill>
                  <a:srgbClr val="000000"/>
                </a:solidFill>
                <a:effectLst/>
                <a:latin typeface="Allerta"/>
              </a:rPr>
              <a:t> requirements.</a:t>
            </a:r>
          </a:p>
          <a:p>
            <a:pPr algn="just"/>
            <a:r>
              <a:rPr lang="en-GB" b="0" i="0" dirty="0">
                <a:solidFill>
                  <a:srgbClr val="000000"/>
                </a:solidFill>
                <a:effectLst/>
                <a:latin typeface="Allerta"/>
              </a:rPr>
              <a:t>In </a:t>
            </a:r>
            <a:r>
              <a:rPr lang="en-GB" b="1" i="1" dirty="0">
                <a:solidFill>
                  <a:srgbClr val="000000"/>
                </a:solidFill>
                <a:effectLst/>
                <a:latin typeface="Allerta"/>
              </a:rPr>
              <a:t>Horsham Properties Group Ltd v Clark [2008]</a:t>
            </a:r>
            <a:r>
              <a:rPr lang="en-GB" b="0" i="0" dirty="0">
                <a:solidFill>
                  <a:srgbClr val="000000"/>
                </a:solidFill>
                <a:effectLst/>
                <a:latin typeface="Allerta"/>
              </a:rPr>
              <a:t> it was stated that </a:t>
            </a:r>
            <a:r>
              <a:rPr lang="en-GB" b="1" i="0" dirty="0">
                <a:solidFill>
                  <a:srgbClr val="000000"/>
                </a:solidFill>
                <a:effectLst/>
                <a:latin typeface="Allerta"/>
              </a:rPr>
              <a:t>s101</a:t>
            </a:r>
            <a:r>
              <a:rPr lang="en-GB" b="0" i="0" dirty="0">
                <a:solidFill>
                  <a:srgbClr val="000000"/>
                </a:solidFill>
                <a:effectLst/>
                <a:latin typeface="Allerta"/>
              </a:rPr>
              <a:t>, which allows a mortgagee to sell a property without first obtaining a court order for possession, was not in breach of the right to peaceful enjoyment of property under </a:t>
            </a:r>
            <a:r>
              <a:rPr lang="en-GB" b="1" i="0" dirty="0">
                <a:solidFill>
                  <a:srgbClr val="000000"/>
                </a:solidFill>
                <a:effectLst/>
                <a:latin typeface="Allerta"/>
              </a:rPr>
              <a:t>Art 1 Protocol 1 European Convention on Human Rights</a:t>
            </a:r>
            <a:r>
              <a:rPr lang="en-GB" b="0" i="0" dirty="0">
                <a:solidFill>
                  <a:srgbClr val="000000"/>
                </a:solidFill>
                <a:effectLst/>
                <a:latin typeface="Allerta"/>
              </a:rPr>
              <a:t>.</a:t>
            </a:r>
          </a:p>
          <a:p>
            <a:endParaRPr lang="en-GB" dirty="0"/>
          </a:p>
        </p:txBody>
      </p:sp>
    </p:spTree>
    <p:extLst>
      <p:ext uri="{BB962C8B-B14F-4D97-AF65-F5344CB8AC3E}">
        <p14:creationId xmlns:p14="http://schemas.microsoft.com/office/powerpoint/2010/main" val="3595688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BF7D6-9EB7-4AA4-AB1E-4FBD9B97FD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E3711F-F4CA-4BBB-AA1E-ABFEA866AA18}"/>
              </a:ext>
            </a:extLst>
          </p:cNvPr>
          <p:cNvSpPr>
            <a:spLocks noGrp="1"/>
          </p:cNvSpPr>
          <p:nvPr>
            <p:ph idx="1"/>
          </p:nvPr>
        </p:nvSpPr>
        <p:spPr/>
        <p:txBody>
          <a:bodyPr>
            <a:normAutofit/>
          </a:bodyPr>
          <a:lstStyle/>
          <a:p>
            <a:pPr algn="just"/>
            <a:r>
              <a:rPr lang="en-GB" b="0" i="0" dirty="0">
                <a:solidFill>
                  <a:srgbClr val="000000"/>
                </a:solidFill>
                <a:effectLst/>
                <a:latin typeface="Allerta"/>
              </a:rPr>
              <a:t>The extent of the duty was considered in </a:t>
            </a:r>
            <a:r>
              <a:rPr lang="en-GB" b="1" i="1" dirty="0">
                <a:solidFill>
                  <a:srgbClr val="000000"/>
                </a:solidFill>
                <a:effectLst/>
                <a:latin typeface="Allerta"/>
              </a:rPr>
              <a:t>Michael v Miller [2004]</a:t>
            </a:r>
            <a:r>
              <a:rPr lang="en-GB" b="0" i="0" dirty="0">
                <a:solidFill>
                  <a:srgbClr val="000000"/>
                </a:solidFill>
                <a:effectLst/>
                <a:latin typeface="Allerta"/>
              </a:rPr>
              <a:t>, where it was held that it was generally for the mortgagee to decide how a sale should be advertised and for how long the property should be left on the market before deciding in favour of a sale. So long as the mortgagee exercised its powers reasonably, it would not have breached its duty, especially since the decision as to the marketing and exposure of the property to the market was an exercise of its informed judgment.</a:t>
            </a:r>
          </a:p>
          <a:p>
            <a:pPr algn="just"/>
            <a:r>
              <a:rPr lang="en-GB" b="0" i="0" dirty="0">
                <a:solidFill>
                  <a:srgbClr val="000000"/>
                </a:solidFill>
                <a:effectLst/>
                <a:latin typeface="Allerta"/>
              </a:rPr>
              <a:t>The courts have made it clear that the purpose for the sale of the repossessed property must include the recovery of the debt and it was irrelevant that the mortgagee may have other motives. This was confirmed in </a:t>
            </a:r>
            <a:r>
              <a:rPr lang="en-GB" b="1" i="1" dirty="0">
                <a:solidFill>
                  <a:srgbClr val="000000"/>
                </a:solidFill>
                <a:effectLst/>
                <a:latin typeface="Allerta"/>
              </a:rPr>
              <a:t>Meretz Investments NV v ACP Ltd [2006]</a:t>
            </a:r>
            <a:r>
              <a:rPr lang="en-GB" b="0" i="0" dirty="0">
                <a:solidFill>
                  <a:srgbClr val="000000"/>
                </a:solidFill>
                <a:effectLst/>
                <a:latin typeface="Allerta"/>
              </a:rPr>
              <a:t>, where it was held that it would be an improper exercise of the mortgagee’s power of sale if no part of the motive for the sale of the repossessed property was the recovery of the debt.</a:t>
            </a:r>
          </a:p>
          <a:p>
            <a:endParaRPr lang="en-GB" dirty="0"/>
          </a:p>
        </p:txBody>
      </p:sp>
    </p:spTree>
    <p:extLst>
      <p:ext uri="{BB962C8B-B14F-4D97-AF65-F5344CB8AC3E}">
        <p14:creationId xmlns:p14="http://schemas.microsoft.com/office/powerpoint/2010/main" val="405756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2796-E665-4A96-BD54-3A224103F0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4CDED8-5796-4545-AF9A-C3630072D54C}"/>
              </a:ext>
            </a:extLst>
          </p:cNvPr>
          <p:cNvSpPr>
            <a:spLocks noGrp="1"/>
          </p:cNvSpPr>
          <p:nvPr>
            <p:ph idx="1"/>
          </p:nvPr>
        </p:nvSpPr>
        <p:spPr/>
        <p:txBody>
          <a:bodyPr/>
          <a:lstStyle/>
          <a:p>
            <a:pPr algn="just"/>
            <a:r>
              <a:rPr lang="en-GB" b="0" i="0" dirty="0">
                <a:solidFill>
                  <a:srgbClr val="000000"/>
                </a:solidFill>
                <a:effectLst/>
                <a:latin typeface="Allerta"/>
              </a:rPr>
              <a:t>Where the mortgagee is a building society, </a:t>
            </a:r>
            <a:r>
              <a:rPr lang="en-GB" b="0" i="1" dirty="0">
                <a:solidFill>
                  <a:srgbClr val="000000"/>
                </a:solidFill>
                <a:effectLst/>
                <a:latin typeface="Allerta"/>
              </a:rPr>
              <a:t>the best price which can reasonably be obtained</a:t>
            </a:r>
            <a:r>
              <a:rPr lang="en-GB" b="0" i="0" dirty="0">
                <a:solidFill>
                  <a:srgbClr val="000000"/>
                </a:solidFill>
                <a:effectLst/>
                <a:latin typeface="Allerta"/>
              </a:rPr>
              <a:t> must be received (</a:t>
            </a:r>
            <a:r>
              <a:rPr lang="en-GB" b="1" i="0" dirty="0">
                <a:solidFill>
                  <a:srgbClr val="000000"/>
                </a:solidFill>
                <a:effectLst/>
                <a:latin typeface="Allerta"/>
              </a:rPr>
              <a:t>s13</a:t>
            </a:r>
            <a:r>
              <a:rPr lang="en-GB" b="0" i="0" dirty="0">
                <a:solidFill>
                  <a:srgbClr val="000000"/>
                </a:solidFill>
                <a:effectLst/>
                <a:latin typeface="Allerta"/>
              </a:rPr>
              <a:t> and </a:t>
            </a:r>
            <a:r>
              <a:rPr lang="en-GB" b="1" i="0" dirty="0" err="1">
                <a:solidFill>
                  <a:srgbClr val="000000"/>
                </a:solidFill>
                <a:effectLst/>
                <a:latin typeface="Allerta"/>
              </a:rPr>
              <a:t>Sch</a:t>
            </a:r>
            <a:r>
              <a:rPr lang="en-GB" b="1" i="0" dirty="0">
                <a:solidFill>
                  <a:srgbClr val="000000"/>
                </a:solidFill>
                <a:effectLst/>
                <a:latin typeface="Allerta"/>
              </a:rPr>
              <a:t> 4 Building Societies Act 1986</a:t>
            </a:r>
            <a:r>
              <a:rPr lang="en-GB" b="0" i="0" dirty="0">
                <a:solidFill>
                  <a:srgbClr val="000000"/>
                </a:solidFill>
                <a:effectLst/>
                <a:latin typeface="Allerta"/>
              </a:rPr>
              <a:t> and </a:t>
            </a:r>
            <a:r>
              <a:rPr lang="en-GB" b="1" i="1" dirty="0">
                <a:solidFill>
                  <a:srgbClr val="000000"/>
                </a:solidFill>
                <a:effectLst/>
                <a:latin typeface="Allerta"/>
              </a:rPr>
              <a:t>Skipton Building Society v Stott [2000]</a:t>
            </a:r>
            <a:r>
              <a:rPr lang="en-GB" b="0" i="0" dirty="0">
                <a:solidFill>
                  <a:srgbClr val="000000"/>
                </a:solidFill>
                <a:effectLst/>
                <a:latin typeface="Allerta"/>
              </a:rPr>
              <a:t>).</a:t>
            </a:r>
          </a:p>
          <a:p>
            <a:pPr algn="just"/>
            <a:r>
              <a:rPr lang="en-GB" b="0" i="0" dirty="0">
                <a:solidFill>
                  <a:srgbClr val="000000"/>
                </a:solidFill>
                <a:effectLst/>
                <a:latin typeface="Allerta"/>
              </a:rPr>
              <a:t>The timing of the sale is at the complete discretion of the mortgagee. This was reaffirmed in </a:t>
            </a:r>
            <a:r>
              <a:rPr lang="en-GB" b="1" i="1" dirty="0">
                <a:solidFill>
                  <a:srgbClr val="000000"/>
                </a:solidFill>
                <a:effectLst/>
                <a:latin typeface="Allerta"/>
              </a:rPr>
              <a:t>China &amp; South Sea Bank Ltd v Tan Soon Gin [1990]</a:t>
            </a:r>
            <a:r>
              <a:rPr lang="en-GB" b="0" i="0" dirty="0">
                <a:solidFill>
                  <a:srgbClr val="000000"/>
                </a:solidFill>
                <a:effectLst/>
                <a:latin typeface="Allerta"/>
              </a:rPr>
              <a:t>, where the Privy Council stressed that, although there is a duty on the mortgagee to sell for the best price obtainable, the mortgagee has the discretion to decide if and when it should sell the property.</a:t>
            </a:r>
          </a:p>
          <a:p>
            <a:pPr algn="just"/>
            <a:r>
              <a:rPr lang="en-GB" b="0" i="0" dirty="0">
                <a:solidFill>
                  <a:srgbClr val="000000"/>
                </a:solidFill>
                <a:effectLst/>
                <a:latin typeface="Allerta"/>
              </a:rPr>
              <a:t>As part of the duty of good faith and reasonable care, the mortgagee is prevented from selling the property back to itself after it has taken possession regardless of whether it is at market value or not (</a:t>
            </a:r>
            <a:r>
              <a:rPr lang="en-GB" b="1" i="1" dirty="0">
                <a:solidFill>
                  <a:srgbClr val="000000"/>
                </a:solidFill>
                <a:effectLst/>
                <a:latin typeface="Allerta"/>
              </a:rPr>
              <a:t>Martinson v Clowes [1882]</a:t>
            </a:r>
            <a:r>
              <a:rPr lang="en-GB" b="0" i="0" dirty="0">
                <a:solidFill>
                  <a:srgbClr val="000000"/>
                </a:solidFill>
                <a:effectLst/>
                <a:latin typeface="Allerta"/>
              </a:rPr>
              <a:t>).</a:t>
            </a:r>
          </a:p>
          <a:p>
            <a:endParaRPr lang="en-GB" dirty="0"/>
          </a:p>
        </p:txBody>
      </p:sp>
    </p:spTree>
    <p:extLst>
      <p:ext uri="{BB962C8B-B14F-4D97-AF65-F5344CB8AC3E}">
        <p14:creationId xmlns:p14="http://schemas.microsoft.com/office/powerpoint/2010/main" val="566478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52426-F713-4A23-BDDF-D8821D990C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F6A6C5-9A67-430D-B947-5598152096CE}"/>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By </a:t>
            </a:r>
            <a:r>
              <a:rPr lang="en-GB" b="1" i="0" dirty="0">
                <a:solidFill>
                  <a:srgbClr val="000000"/>
                </a:solidFill>
                <a:effectLst/>
                <a:latin typeface="Allerta"/>
              </a:rPr>
              <a:t>s105 LPA 1925</a:t>
            </a:r>
            <a:r>
              <a:rPr lang="en-GB" b="0" i="0" dirty="0">
                <a:solidFill>
                  <a:srgbClr val="000000"/>
                </a:solidFill>
                <a:effectLst/>
                <a:latin typeface="Allerta"/>
              </a:rPr>
              <a:t>, the money received from the buyer is held by the mortgagee, after paying off all prior mortgages, on trust:</a:t>
            </a:r>
          </a:p>
          <a:p>
            <a:pPr algn="just">
              <a:buFont typeface="Arial" panose="020B0604020202020204" pitchFamily="34" charset="0"/>
              <a:buChar char="•"/>
            </a:pPr>
            <a:r>
              <a:rPr lang="en-GB" b="0" i="0" dirty="0">
                <a:solidFill>
                  <a:srgbClr val="000000"/>
                </a:solidFill>
                <a:effectLst/>
                <a:latin typeface="Allerta"/>
              </a:rPr>
              <a:t>to pay all expenses incidental to the sale;</a:t>
            </a:r>
          </a:p>
          <a:p>
            <a:pPr algn="just">
              <a:buFont typeface="Arial" panose="020B0604020202020204" pitchFamily="34" charset="0"/>
              <a:buChar char="•"/>
            </a:pPr>
            <a:r>
              <a:rPr lang="en-GB" b="0" i="0" dirty="0">
                <a:solidFill>
                  <a:srgbClr val="000000"/>
                </a:solidFill>
                <a:effectLst/>
                <a:latin typeface="Allerta"/>
              </a:rPr>
              <a:t>to pay themself the principal, interest and costs due under the mortgage; and</a:t>
            </a:r>
          </a:p>
          <a:p>
            <a:pPr algn="just">
              <a:buFont typeface="Arial" panose="020B0604020202020204" pitchFamily="34" charset="0"/>
              <a:buChar char="•"/>
            </a:pPr>
            <a:r>
              <a:rPr lang="en-GB" b="0" i="0" dirty="0">
                <a:solidFill>
                  <a:srgbClr val="000000"/>
                </a:solidFill>
                <a:effectLst/>
                <a:latin typeface="Allerta"/>
              </a:rPr>
              <a:t>to pay the surplus, if any, to the next mortgagee or, if none, to the mortgagor.</a:t>
            </a:r>
          </a:p>
          <a:p>
            <a:pPr algn="just"/>
            <a:r>
              <a:rPr lang="en-GB" b="0" i="0" dirty="0">
                <a:solidFill>
                  <a:srgbClr val="000000"/>
                </a:solidFill>
                <a:effectLst/>
                <a:latin typeface="Allerta"/>
              </a:rPr>
              <a:t>A mortgagee who has a surplus should therefore search in the register of land charges in unregistered land, or the register of title in registered land, as the case may be, to discover the existence of any subsequent (or prior) mortgages. The mortgagee is not entitled to keep the surplus even though the loan may have been obtained by the mortgagor by fraud (</a:t>
            </a:r>
            <a:r>
              <a:rPr lang="en-GB" b="1" i="1" dirty="0">
                <a:solidFill>
                  <a:srgbClr val="000000"/>
                </a:solidFill>
                <a:effectLst/>
                <a:latin typeface="Allerta"/>
              </a:rPr>
              <a:t>Halifax Building Society v Thomas [1996]</a:t>
            </a:r>
            <a:r>
              <a:rPr lang="en-GB" b="0" i="0" dirty="0">
                <a:solidFill>
                  <a:srgbClr val="000000"/>
                </a:solidFill>
                <a:effectLst/>
                <a:latin typeface="Allerta"/>
              </a:rPr>
              <a:t>). The court stressed that the mortgage was merely the security for the loan and after the loan has been repaid the surplus has to be repaid to the mortgagor after disbursement of the proceeds according to </a:t>
            </a:r>
            <a:r>
              <a:rPr lang="en-GB" b="1" i="0" dirty="0">
                <a:solidFill>
                  <a:srgbClr val="000000"/>
                </a:solidFill>
                <a:effectLst/>
                <a:latin typeface="Allerta"/>
              </a:rPr>
              <a:t>s105</a:t>
            </a:r>
            <a:r>
              <a:rPr lang="en-GB" b="0" i="0" dirty="0">
                <a:solidFill>
                  <a:srgbClr val="000000"/>
                </a:solidFill>
                <a:effectLst/>
                <a:latin typeface="Allerta"/>
              </a:rPr>
              <a:t>.</a:t>
            </a:r>
          </a:p>
          <a:p>
            <a:endParaRPr lang="en-GB" dirty="0"/>
          </a:p>
        </p:txBody>
      </p:sp>
    </p:spTree>
    <p:extLst>
      <p:ext uri="{BB962C8B-B14F-4D97-AF65-F5344CB8AC3E}">
        <p14:creationId xmlns:p14="http://schemas.microsoft.com/office/powerpoint/2010/main" val="528683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742A-D3F4-46A1-9639-998A8E8A4A03}"/>
              </a:ext>
            </a:extLst>
          </p:cNvPr>
          <p:cNvSpPr>
            <a:spLocks noGrp="1"/>
          </p:cNvSpPr>
          <p:nvPr>
            <p:ph type="title"/>
          </p:nvPr>
        </p:nvSpPr>
        <p:spPr/>
        <p:txBody>
          <a:bodyPr/>
          <a:lstStyle/>
          <a:p>
            <a:r>
              <a:rPr lang="en-GB" dirty="0"/>
              <a:t>Sale – Equitable Mortgages </a:t>
            </a:r>
          </a:p>
        </p:txBody>
      </p:sp>
      <p:sp>
        <p:nvSpPr>
          <p:cNvPr id="3" name="Content Placeholder 2">
            <a:extLst>
              <a:ext uri="{FF2B5EF4-FFF2-40B4-BE49-F238E27FC236}">
                <a16:creationId xmlns:a16="http://schemas.microsoft.com/office/drawing/2014/main" id="{F81DD4E9-D3F6-4F8C-BFAC-C25FC3C5731C}"/>
              </a:ext>
            </a:extLst>
          </p:cNvPr>
          <p:cNvSpPr>
            <a:spLocks noGrp="1"/>
          </p:cNvSpPr>
          <p:nvPr>
            <p:ph idx="1"/>
          </p:nvPr>
        </p:nvSpPr>
        <p:spPr/>
        <p:txBody>
          <a:bodyPr/>
          <a:lstStyle/>
          <a:p>
            <a:pPr algn="just"/>
            <a:r>
              <a:rPr lang="en-GB" b="0" i="0" dirty="0">
                <a:solidFill>
                  <a:srgbClr val="000000"/>
                </a:solidFill>
                <a:effectLst/>
                <a:latin typeface="Allerta"/>
              </a:rPr>
              <a:t>Equitable mortgagees have the statutory power of sale enjoyed by legal mortgagees only if the mortgage was made by deed. A deposit of title deeds together with a memorandum under seal would satisfy this requirement. In order for such a mortgagee to be able to convey a legal estate to a buyer, one of the following devices must be employed:</a:t>
            </a:r>
          </a:p>
          <a:p>
            <a:pPr algn="just">
              <a:buFont typeface="Arial" panose="020B0604020202020204" pitchFamily="34" charset="0"/>
              <a:buChar char="•"/>
            </a:pPr>
            <a:r>
              <a:rPr lang="en-GB" b="0" i="0" dirty="0">
                <a:solidFill>
                  <a:srgbClr val="000000"/>
                </a:solidFill>
                <a:effectLst/>
                <a:latin typeface="Allerta"/>
              </a:rPr>
              <a:t>a power of attorney inserted in the deed empowering the mortgagee to convey the legal estate; or</a:t>
            </a:r>
          </a:p>
          <a:p>
            <a:pPr algn="just">
              <a:buFont typeface="Arial" panose="020B0604020202020204" pitchFamily="34" charset="0"/>
              <a:buChar char="•"/>
            </a:pPr>
            <a:r>
              <a:rPr lang="en-GB" b="0" i="0" dirty="0">
                <a:solidFill>
                  <a:srgbClr val="000000"/>
                </a:solidFill>
                <a:effectLst/>
                <a:latin typeface="Allerta"/>
              </a:rPr>
              <a:t>a clause inserted in the deed whereby the mortgagor declares that they hold the legal estate on trust for the mortgagee and empowers the mortgagee to appoint someone, including themself, as trustee in place of the mortgagor.</a:t>
            </a:r>
          </a:p>
          <a:p>
            <a:pPr algn="just"/>
            <a:r>
              <a:rPr lang="en-GB" b="0" i="0" dirty="0">
                <a:solidFill>
                  <a:srgbClr val="000000"/>
                </a:solidFill>
                <a:effectLst/>
                <a:latin typeface="Allerta"/>
              </a:rPr>
              <a:t>The court can order a sale in favour of an equitable mortgagee even though the mortgage was created without the formality of a deed (</a:t>
            </a:r>
            <a:r>
              <a:rPr lang="en-GB" b="1" i="0" dirty="0">
                <a:solidFill>
                  <a:srgbClr val="000000"/>
                </a:solidFill>
                <a:effectLst/>
                <a:latin typeface="Allerta"/>
              </a:rPr>
              <a:t>s91 LPA 1925</a:t>
            </a:r>
            <a:r>
              <a:rPr lang="en-GB" b="0" i="0" dirty="0">
                <a:solidFill>
                  <a:srgbClr val="000000"/>
                </a:solidFill>
                <a:effectLst/>
                <a:latin typeface="Allerta"/>
              </a:rPr>
              <a:t>).</a:t>
            </a:r>
          </a:p>
          <a:p>
            <a:endParaRPr lang="en-GB" dirty="0"/>
          </a:p>
        </p:txBody>
      </p:sp>
    </p:spTree>
    <p:extLst>
      <p:ext uri="{BB962C8B-B14F-4D97-AF65-F5344CB8AC3E}">
        <p14:creationId xmlns:p14="http://schemas.microsoft.com/office/powerpoint/2010/main" val="383416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A292D-5994-4CAF-91AF-46D70BB98D73}"/>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980925F1-A975-491D-B080-06693FC57782}"/>
              </a:ext>
            </a:extLst>
          </p:cNvPr>
          <p:cNvSpPr>
            <a:spLocks noGrp="1"/>
          </p:cNvSpPr>
          <p:nvPr>
            <p:ph idx="1"/>
          </p:nvPr>
        </p:nvSpPr>
        <p:spPr/>
        <p:txBody>
          <a:bodyPr/>
          <a:lstStyle/>
          <a:p>
            <a:r>
              <a:rPr lang="en-GB" dirty="0"/>
              <a:t>Murray is the freehold owner of 16 Castle Mews (‘the Property’). </a:t>
            </a:r>
          </a:p>
          <a:p>
            <a:r>
              <a:rPr lang="en-GB" dirty="0"/>
              <a:t>The property is subject to a mortgage in favour of Notts Bank Plc (‘the Bank’) which was made by deed five years ago. </a:t>
            </a:r>
          </a:p>
          <a:p>
            <a:r>
              <a:rPr lang="en-GB" dirty="0"/>
              <a:t>Murray is struggling financially and has not paid his monthly mortgage payments for four months. </a:t>
            </a:r>
          </a:p>
          <a:p>
            <a:r>
              <a:rPr lang="en-GB" dirty="0"/>
              <a:t>Can the Bank exercise the power of sale? </a:t>
            </a:r>
          </a:p>
        </p:txBody>
      </p:sp>
    </p:spTree>
    <p:extLst>
      <p:ext uri="{BB962C8B-B14F-4D97-AF65-F5344CB8AC3E}">
        <p14:creationId xmlns:p14="http://schemas.microsoft.com/office/powerpoint/2010/main" val="767301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52E17-5E59-4988-BD0B-706DF1EEE9AD}"/>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8473145B-E8DE-4D29-906D-3B30DEEC0835}"/>
              </a:ext>
            </a:extLst>
          </p:cNvPr>
          <p:cNvSpPr>
            <a:spLocks noGrp="1"/>
          </p:cNvSpPr>
          <p:nvPr>
            <p:ph idx="1"/>
          </p:nvPr>
        </p:nvSpPr>
        <p:spPr/>
        <p:txBody>
          <a:bodyPr/>
          <a:lstStyle/>
          <a:p>
            <a:r>
              <a:rPr lang="en-GB" dirty="0"/>
              <a:t>The mortgage is capable of being legal (s 1(2)(c) LPA 1925) and has been made by deed (s 52(1) LPA 1925) in accordance with s 1 LPMPA 1989. </a:t>
            </a:r>
          </a:p>
          <a:p>
            <a:r>
              <a:rPr lang="en-GB" dirty="0"/>
              <a:t>The power of sale is implied into every mortgage created by deed. </a:t>
            </a:r>
          </a:p>
          <a:p>
            <a:r>
              <a:rPr lang="en-GB" dirty="0"/>
              <a:t>As the mortgage was created five years ago, it is likely that the legal date for redemption has passed, and so, the power of sale has arisen. </a:t>
            </a:r>
          </a:p>
          <a:p>
            <a:r>
              <a:rPr lang="en-GB" dirty="0"/>
              <a:t>Murray has four months’ arrears of interest payments meaning that the power of sale is exercisable under s 103 LPA 1925.</a:t>
            </a:r>
          </a:p>
        </p:txBody>
      </p:sp>
    </p:spTree>
    <p:extLst>
      <p:ext uri="{BB962C8B-B14F-4D97-AF65-F5344CB8AC3E}">
        <p14:creationId xmlns:p14="http://schemas.microsoft.com/office/powerpoint/2010/main" val="2593780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719E6-55F2-41A0-BC86-828D855338AD}"/>
              </a:ext>
            </a:extLst>
          </p:cNvPr>
          <p:cNvSpPr>
            <a:spLocks noGrp="1"/>
          </p:cNvSpPr>
          <p:nvPr>
            <p:ph type="title"/>
          </p:nvPr>
        </p:nvSpPr>
        <p:spPr/>
        <p:txBody>
          <a:bodyPr/>
          <a:lstStyle/>
          <a:p>
            <a:r>
              <a:rPr lang="en-GB" dirty="0"/>
              <a:t>Debt Action </a:t>
            </a:r>
          </a:p>
        </p:txBody>
      </p:sp>
      <p:sp>
        <p:nvSpPr>
          <p:cNvPr id="3" name="Content Placeholder 2">
            <a:extLst>
              <a:ext uri="{FF2B5EF4-FFF2-40B4-BE49-F238E27FC236}">
                <a16:creationId xmlns:a16="http://schemas.microsoft.com/office/drawing/2014/main" id="{26D174B2-3057-4047-9429-8046F8FF84FB}"/>
              </a:ext>
            </a:extLst>
          </p:cNvPr>
          <p:cNvSpPr>
            <a:spLocks noGrp="1"/>
          </p:cNvSpPr>
          <p:nvPr>
            <p:ph idx="1"/>
          </p:nvPr>
        </p:nvSpPr>
        <p:spPr/>
        <p:txBody>
          <a:bodyPr/>
          <a:lstStyle/>
          <a:p>
            <a:r>
              <a:rPr lang="en-GB" dirty="0"/>
              <a:t>This is to recover the debt by an action for repayment on the borrower’s covenant to pay. </a:t>
            </a:r>
          </a:p>
          <a:p>
            <a:r>
              <a:rPr lang="en-GB" dirty="0"/>
              <a:t>The legal date for redemption must have passed before action can be taken. </a:t>
            </a:r>
          </a:p>
          <a:p>
            <a:r>
              <a:rPr lang="en-GB" dirty="0"/>
              <a:t>The Limitation Act 1980 limits the lender’s ability to recover the debt to: </a:t>
            </a:r>
          </a:p>
          <a:p>
            <a:r>
              <a:rPr lang="en-GB" dirty="0"/>
              <a:t>six years for the recovery of interest; and</a:t>
            </a:r>
          </a:p>
          <a:p>
            <a:r>
              <a:rPr lang="en-GB" dirty="0"/>
              <a:t>twelve years for the recovery of capital. </a:t>
            </a:r>
          </a:p>
          <a:p>
            <a:r>
              <a:rPr lang="en-GB" dirty="0"/>
              <a:t>Where a lender has exercised the power of sale and the proceeds of sale are insufficient to pay the debt (negative equity), the lender can pursue the borrower for the shortfall as a debt action</a:t>
            </a:r>
          </a:p>
        </p:txBody>
      </p:sp>
    </p:spTree>
    <p:extLst>
      <p:ext uri="{BB962C8B-B14F-4D97-AF65-F5344CB8AC3E}">
        <p14:creationId xmlns:p14="http://schemas.microsoft.com/office/powerpoint/2010/main" val="195012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03BB0-D172-43C4-B134-87F795A70379}"/>
              </a:ext>
            </a:extLst>
          </p:cNvPr>
          <p:cNvSpPr>
            <a:spLocks noGrp="1"/>
          </p:cNvSpPr>
          <p:nvPr>
            <p:ph type="title"/>
          </p:nvPr>
        </p:nvSpPr>
        <p:spPr/>
        <p:txBody>
          <a:bodyPr/>
          <a:lstStyle/>
          <a:p>
            <a:r>
              <a:rPr lang="en-GB" dirty="0"/>
              <a:t>Appointment of a Receiver </a:t>
            </a:r>
          </a:p>
        </p:txBody>
      </p:sp>
      <p:sp>
        <p:nvSpPr>
          <p:cNvPr id="3" name="Content Placeholder 2">
            <a:extLst>
              <a:ext uri="{FF2B5EF4-FFF2-40B4-BE49-F238E27FC236}">
                <a16:creationId xmlns:a16="http://schemas.microsoft.com/office/drawing/2014/main" id="{668B619A-0EFD-43EB-BA62-82F911C63416}"/>
              </a:ext>
            </a:extLst>
          </p:cNvPr>
          <p:cNvSpPr>
            <a:spLocks noGrp="1"/>
          </p:cNvSpPr>
          <p:nvPr>
            <p:ph idx="1"/>
          </p:nvPr>
        </p:nvSpPr>
        <p:spPr/>
        <p:txBody>
          <a:bodyPr>
            <a:normAutofit fontScale="70000" lnSpcReduction="20000"/>
          </a:bodyPr>
          <a:lstStyle/>
          <a:p>
            <a:r>
              <a:rPr lang="en-GB" dirty="0"/>
              <a:t>A lender will usually only appoint a receiver if the property subject to the mortgage is producing income, for example let to tenants. </a:t>
            </a:r>
          </a:p>
          <a:p>
            <a:r>
              <a:rPr lang="en-GB" dirty="0"/>
              <a:t>The power arises in the same way as the power of sale and therefore the power must exist, have arisen and be exercisable – s 109(1) LPA 1925. </a:t>
            </a:r>
          </a:p>
          <a:p>
            <a:r>
              <a:rPr lang="en-GB" dirty="0"/>
              <a:t>The receiver must be appointed in writing and it is for the lender to decide who to appoint. </a:t>
            </a:r>
          </a:p>
          <a:p>
            <a:r>
              <a:rPr lang="en-GB" dirty="0"/>
              <a:t>The receiver has the power to demand and receive income from the property. Such income must be applied as per s 109(8) LPA 1925 to pay: </a:t>
            </a:r>
          </a:p>
          <a:p>
            <a:r>
              <a:rPr lang="en-GB" dirty="0"/>
              <a:t>outgoings on the property;</a:t>
            </a:r>
          </a:p>
          <a:p>
            <a:r>
              <a:rPr lang="en-GB" dirty="0"/>
              <a:t>interest on any prior mortgages;</a:t>
            </a:r>
          </a:p>
          <a:p>
            <a:r>
              <a:rPr lang="en-GB" dirty="0"/>
              <a:t>insurance premiums, repair costs and their own costs;</a:t>
            </a:r>
          </a:p>
          <a:p>
            <a:r>
              <a:rPr lang="en-GB" dirty="0"/>
              <a:t>interest on the current mortgage; </a:t>
            </a:r>
          </a:p>
          <a:p>
            <a:r>
              <a:rPr lang="en-GB" dirty="0"/>
              <a:t>capital on the current mortgage; and</a:t>
            </a:r>
          </a:p>
          <a:p>
            <a:r>
              <a:rPr lang="en-GB" dirty="0"/>
              <a:t>the balance to the borrower. </a:t>
            </a:r>
          </a:p>
        </p:txBody>
      </p:sp>
    </p:spTree>
    <p:extLst>
      <p:ext uri="{BB962C8B-B14F-4D97-AF65-F5344CB8AC3E}">
        <p14:creationId xmlns:p14="http://schemas.microsoft.com/office/powerpoint/2010/main" val="146982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A10FA-F60E-446A-B4AF-EC4065D36B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1029F8-232A-4894-9E0C-5A5505B52E53}"/>
              </a:ext>
            </a:extLst>
          </p:cNvPr>
          <p:cNvSpPr>
            <a:spLocks noGrp="1"/>
          </p:cNvSpPr>
          <p:nvPr>
            <p:ph idx="1"/>
          </p:nvPr>
        </p:nvSpPr>
        <p:spPr/>
        <p:txBody>
          <a:bodyPr/>
          <a:lstStyle/>
          <a:p>
            <a:r>
              <a:rPr lang="en-GB" dirty="0"/>
              <a:t>The LPA 1925 does not grant the receiver any power to sell the property. The terms of the mortgage will usually extend the powers of the receiver to include a power to sell the property (and may stipulate that the receiver is appointed by deed).</a:t>
            </a:r>
          </a:p>
          <a:p>
            <a:r>
              <a:rPr lang="en-GB" dirty="0"/>
              <a:t>A receiver is deemed to be the agent of the borrower (s 109(2) LPA 1925) and the borrower is solely responsible for the acts of the receiver. The practical effect is that the borrower has no recourse to the lender for the acts or omissions of the receiver. This makes appointing a receiver more attractive to a lender than taking possession. The lender escapes the strict duty to account in taking possession and liability is passed to the receiver.</a:t>
            </a:r>
          </a:p>
          <a:p>
            <a:endParaRPr lang="en-GB" dirty="0"/>
          </a:p>
        </p:txBody>
      </p:sp>
    </p:spTree>
    <p:extLst>
      <p:ext uri="{BB962C8B-B14F-4D97-AF65-F5344CB8AC3E}">
        <p14:creationId xmlns:p14="http://schemas.microsoft.com/office/powerpoint/2010/main" val="2296855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3C8B-33E9-4C6A-A497-1AC8A52702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2F8DA3-54C1-42C5-B2D9-525241300876}"/>
              </a:ext>
            </a:extLst>
          </p:cNvPr>
          <p:cNvSpPr>
            <a:spLocks noGrp="1"/>
          </p:cNvSpPr>
          <p:nvPr>
            <p:ph idx="1"/>
          </p:nvPr>
        </p:nvSpPr>
        <p:spPr/>
        <p:txBody>
          <a:bodyPr>
            <a:normAutofit/>
          </a:bodyPr>
          <a:lstStyle/>
          <a:p>
            <a:r>
              <a:rPr lang="en-GB" dirty="0"/>
              <a:t>A receiver owes their duties to the appointing lender, but has duties in relation to both the lender and borrower as follows: </a:t>
            </a:r>
          </a:p>
          <a:p>
            <a:pPr marL="502920" indent="-457200">
              <a:buAutoNum type="alphaLcParenBoth"/>
            </a:pPr>
            <a:r>
              <a:rPr lang="en-GB" dirty="0"/>
              <a:t>to ensure that their personal interests do not conflict with their role as a receiver. Therefore, a receiver cannot purchase the mortgaged property in a personal capacity; </a:t>
            </a:r>
          </a:p>
          <a:p>
            <a:pPr marL="502920" indent="-457200">
              <a:buAutoNum type="alphaLcParenBoth"/>
            </a:pPr>
            <a:r>
              <a:rPr lang="en-GB" dirty="0"/>
              <a:t>to act in good faith in the course of their appointment; </a:t>
            </a:r>
          </a:p>
          <a:p>
            <a:pPr marL="502920" indent="-457200">
              <a:buAutoNum type="alphaLcParenBoth"/>
            </a:pPr>
            <a:r>
              <a:rPr lang="en-GB" dirty="0"/>
              <a:t>to act with reasonable competence. What this means depends on the nature of the particular property. </a:t>
            </a:r>
          </a:p>
        </p:txBody>
      </p:sp>
    </p:spTree>
    <p:extLst>
      <p:ext uri="{BB962C8B-B14F-4D97-AF65-F5344CB8AC3E}">
        <p14:creationId xmlns:p14="http://schemas.microsoft.com/office/powerpoint/2010/main" val="2148954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26EC5-AE83-4B65-8955-520D3BF375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668885-FBE9-4A7C-A18F-C78C80031654}"/>
              </a:ext>
            </a:extLst>
          </p:cNvPr>
          <p:cNvSpPr>
            <a:spLocks noGrp="1"/>
          </p:cNvSpPr>
          <p:nvPr>
            <p:ph idx="1"/>
          </p:nvPr>
        </p:nvSpPr>
        <p:spPr/>
        <p:txBody>
          <a:bodyPr/>
          <a:lstStyle/>
          <a:p>
            <a:r>
              <a:rPr lang="en-GB" dirty="0"/>
              <a:t>For example, where a receiver takes over the running of a pig farm, they should negotiate the usual trade discounts on pig feed;</a:t>
            </a:r>
          </a:p>
          <a:p>
            <a:r>
              <a:rPr lang="en-GB" dirty="0"/>
              <a:t>to take reasonable care to obtain the true market value of the property at the date of sale (if the receiver has the power of sale); and </a:t>
            </a:r>
          </a:p>
          <a:p>
            <a:r>
              <a:rPr lang="en-GB" dirty="0"/>
              <a:t>the receiver may (but is not obliged to) take steps to increase the value of the property (</a:t>
            </a:r>
            <a:r>
              <a:rPr lang="en-GB" dirty="0" err="1"/>
              <a:t>ie</a:t>
            </a:r>
            <a:r>
              <a:rPr lang="en-GB" dirty="0"/>
              <a:t> obtaining planning permission or letting the property). </a:t>
            </a:r>
          </a:p>
          <a:p>
            <a:r>
              <a:rPr lang="en-GB" dirty="0"/>
              <a:t>These duties extend to any other person with an interest in the equity of redemption.</a:t>
            </a:r>
          </a:p>
          <a:p>
            <a:r>
              <a:rPr lang="en-GB" dirty="0"/>
              <a:t>However, if the interests of the lender and borrower conflict, the receiver is permitted to put the interests of the lender first</a:t>
            </a:r>
          </a:p>
        </p:txBody>
      </p:sp>
    </p:spTree>
    <p:extLst>
      <p:ext uri="{BB962C8B-B14F-4D97-AF65-F5344CB8AC3E}">
        <p14:creationId xmlns:p14="http://schemas.microsoft.com/office/powerpoint/2010/main" val="693463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42C16-3500-4B2C-9F4B-659EF635F87E}"/>
              </a:ext>
            </a:extLst>
          </p:cNvPr>
          <p:cNvSpPr>
            <a:spLocks noGrp="1"/>
          </p:cNvSpPr>
          <p:nvPr>
            <p:ph type="title"/>
          </p:nvPr>
        </p:nvSpPr>
        <p:spPr/>
        <p:txBody>
          <a:bodyPr/>
          <a:lstStyle/>
          <a:p>
            <a:r>
              <a:rPr lang="en-GB" dirty="0"/>
              <a:t>Foreclosure</a:t>
            </a:r>
          </a:p>
        </p:txBody>
      </p:sp>
      <p:sp>
        <p:nvSpPr>
          <p:cNvPr id="3" name="Content Placeholder 2">
            <a:extLst>
              <a:ext uri="{FF2B5EF4-FFF2-40B4-BE49-F238E27FC236}">
                <a16:creationId xmlns:a16="http://schemas.microsoft.com/office/drawing/2014/main" id="{73DFBCC5-89AF-443F-90B3-8F0A9C4C54B3}"/>
              </a:ext>
            </a:extLst>
          </p:cNvPr>
          <p:cNvSpPr>
            <a:spLocks noGrp="1"/>
          </p:cNvSpPr>
          <p:nvPr>
            <p:ph idx="1"/>
          </p:nvPr>
        </p:nvSpPr>
        <p:spPr/>
        <p:txBody>
          <a:bodyPr/>
          <a:lstStyle/>
          <a:p>
            <a:r>
              <a:rPr lang="en-GB" dirty="0"/>
              <a:t>Foreclosure is available by an application to the High Court once the legal date for redemption has passed. </a:t>
            </a:r>
          </a:p>
          <a:p>
            <a:r>
              <a:rPr lang="en-GB" dirty="0"/>
              <a:t>The process is in two stages: </a:t>
            </a:r>
          </a:p>
          <a:p>
            <a:pPr marL="560070" indent="-514350">
              <a:buAutoNum type="romanLcParenBoth"/>
            </a:pPr>
            <a:r>
              <a:rPr lang="en-GB" dirty="0"/>
              <a:t>Foreclosure Nisi directing the preparation of accounts of what is owed followed by a period of (usually) six months in which to pay; and </a:t>
            </a:r>
          </a:p>
          <a:p>
            <a:pPr marL="560070" indent="-514350">
              <a:buAutoNum type="romanLcParenBoth"/>
            </a:pPr>
            <a:r>
              <a:rPr lang="en-GB" dirty="0"/>
              <a:t>Foreclosure Absolute which has the effect of vesting title to the property in the lender and extinguishing the equity of redemption held by the borrower.</a:t>
            </a:r>
          </a:p>
          <a:p>
            <a:r>
              <a:rPr lang="en-GB" dirty="0"/>
              <a:t>If the property is worth more than the sum owed, the lender is entitled to keep the surplus. If the property is worth less than the sum owed the borrower is released from liability. Hence, a lender would not use this remedy where there was negative equity.</a:t>
            </a:r>
          </a:p>
        </p:txBody>
      </p:sp>
    </p:spTree>
    <p:extLst>
      <p:ext uri="{BB962C8B-B14F-4D97-AF65-F5344CB8AC3E}">
        <p14:creationId xmlns:p14="http://schemas.microsoft.com/office/powerpoint/2010/main" val="198665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A40B6-C0BE-44B5-8B03-E8CE257621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183EA1-15C3-4AEE-B271-4CDDCD75DAB4}"/>
              </a:ext>
            </a:extLst>
          </p:cNvPr>
          <p:cNvSpPr>
            <a:spLocks noGrp="1"/>
          </p:cNvSpPr>
          <p:nvPr>
            <p:ph idx="1"/>
          </p:nvPr>
        </p:nvSpPr>
        <p:spPr/>
        <p:txBody>
          <a:bodyPr>
            <a:normAutofit/>
          </a:bodyPr>
          <a:lstStyle/>
          <a:p>
            <a:r>
              <a:rPr lang="en-GB" dirty="0"/>
              <a:t>The borrower is protected from the draconian effect of foreclosure by: </a:t>
            </a:r>
          </a:p>
          <a:p>
            <a:pPr marL="502920" indent="-457200">
              <a:buAutoNum type="alphaLcParenBoth"/>
            </a:pPr>
            <a:r>
              <a:rPr lang="en-GB" dirty="0"/>
              <a:t>the discretion of the court to re-open foreclosure proceedings, in exceptional circumstances, even after the foreclosure absolute order; or</a:t>
            </a:r>
          </a:p>
          <a:p>
            <a:pPr marL="502920" indent="-457200">
              <a:buAutoNum type="alphaLcParenBoth"/>
            </a:pPr>
            <a:r>
              <a:rPr lang="en-GB" dirty="0"/>
              <a:t>where the property is a dwelling house, the borrower may seek to adjourn the foreclosure proceedings by means of an application under the AJA 1970; or </a:t>
            </a:r>
          </a:p>
          <a:p>
            <a:pPr marL="502920" indent="-457200">
              <a:buAutoNum type="alphaLcParenBoth"/>
            </a:pPr>
            <a:r>
              <a:rPr lang="en-GB" dirty="0"/>
              <a:t>an application to court for a judicial sale under s 91(2) LPA 1925. This will preserve the equity of redemption in favour of the borrower. Such an application can be made by any person with an interest in the equity of redemption. For example, another mortgagee.</a:t>
            </a:r>
          </a:p>
          <a:p>
            <a:r>
              <a:rPr lang="en-GB" dirty="0"/>
              <a:t>The term ‘foreclosure’ is often used in popular dramas but rarely means the remedy of foreclosure. What is usually referred to here is the lender exercising its power of sale.</a:t>
            </a:r>
          </a:p>
        </p:txBody>
      </p:sp>
    </p:spTree>
    <p:extLst>
      <p:ext uri="{BB962C8B-B14F-4D97-AF65-F5344CB8AC3E}">
        <p14:creationId xmlns:p14="http://schemas.microsoft.com/office/powerpoint/2010/main" val="4016572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938C-803D-4615-9CEC-B176F343A609}"/>
              </a:ext>
            </a:extLst>
          </p:cNvPr>
          <p:cNvSpPr>
            <a:spLocks noGrp="1"/>
          </p:cNvSpPr>
          <p:nvPr>
            <p:ph type="title"/>
          </p:nvPr>
        </p:nvSpPr>
        <p:spPr>
          <a:xfrm>
            <a:off x="760412" y="2362200"/>
            <a:ext cx="3200400" cy="1990725"/>
          </a:xfrm>
        </p:spPr>
        <p:txBody>
          <a:bodyPr anchor="b">
            <a:normAutofit/>
          </a:bodyPr>
          <a:lstStyle/>
          <a:p>
            <a:r>
              <a:rPr lang="en-GB" dirty="0"/>
              <a:t>Summary</a:t>
            </a:r>
          </a:p>
        </p:txBody>
      </p:sp>
      <p:sp>
        <p:nvSpPr>
          <p:cNvPr id="16" name="Text Placeholder 2">
            <a:extLst>
              <a:ext uri="{FF2B5EF4-FFF2-40B4-BE49-F238E27FC236}">
                <a16:creationId xmlns:a16="http://schemas.microsoft.com/office/drawing/2014/main" id="{4DFB265E-9641-4DA6-AC9B-D15CD2AB289A}"/>
              </a:ext>
            </a:extLst>
          </p:cNvPr>
          <p:cNvSpPr>
            <a:spLocks noGrp="1"/>
          </p:cNvSpPr>
          <p:nvPr>
            <p:ph type="body" sz="half" idx="2"/>
          </p:nvPr>
        </p:nvSpPr>
        <p:spPr>
          <a:xfrm>
            <a:off x="760412" y="4367308"/>
            <a:ext cx="3200400" cy="1622012"/>
          </a:xfrm>
        </p:spPr>
        <p:txBody>
          <a:bodyPr/>
          <a:lstStyle/>
          <a:p>
            <a:endParaRPr lang="en-US"/>
          </a:p>
        </p:txBody>
      </p:sp>
      <p:sp>
        <p:nvSpPr>
          <p:cNvPr id="17" name="Content Placeholder 2">
            <a:extLst>
              <a:ext uri="{FF2B5EF4-FFF2-40B4-BE49-F238E27FC236}">
                <a16:creationId xmlns:a16="http://schemas.microsoft.com/office/drawing/2014/main" id="{6DCCB178-DB50-45DC-9E6E-DB004E50652D}"/>
              </a:ext>
            </a:extLst>
          </p:cNvPr>
          <p:cNvSpPr>
            <a:spLocks noGrp="1"/>
          </p:cNvSpPr>
          <p:nvPr>
            <p:ph idx="1"/>
          </p:nvPr>
        </p:nvSpPr>
        <p:spPr>
          <a:xfrm>
            <a:off x="5362892" y="685800"/>
            <a:ext cx="6370320" cy="5486400"/>
          </a:xfrm>
        </p:spPr>
        <p:txBody>
          <a:bodyPr>
            <a:normAutofit/>
          </a:bodyPr>
          <a:lstStyle/>
          <a:p>
            <a:r>
              <a:rPr lang="en-GB" sz="1600"/>
              <a:t>A mortgage is granted by the borrower in favour of the lender as security for a loan.</a:t>
            </a:r>
          </a:p>
          <a:p>
            <a:r>
              <a:rPr lang="en-GB" sz="1600"/>
              <a:t> A mortgage is capable of being a legal interest.</a:t>
            </a:r>
          </a:p>
          <a:p>
            <a:r>
              <a:rPr lang="en-GB" sz="1600"/>
              <a:t>A mortgage must be created by deed in order to be legal.</a:t>
            </a:r>
          </a:p>
          <a:p>
            <a:r>
              <a:rPr lang="en-GB" sz="1600"/>
              <a:t>A lender has an automatic right to possession but if the property is occupied as a dwelling a court order will be required and the borrower can seek the protection of the AJA 1970.</a:t>
            </a:r>
          </a:p>
          <a:p>
            <a:r>
              <a:rPr lang="en-GB" sz="1600"/>
              <a:t>The power of sale is exercisable only when certain criteria have been met and the lender is bound by certain duties when exercising it. Exercising the power of sale will end the mortgage. </a:t>
            </a:r>
          </a:p>
          <a:p>
            <a:r>
              <a:rPr lang="en-GB" sz="1600"/>
              <a:t>A lender can pursue the borrower via a debt action. </a:t>
            </a:r>
          </a:p>
          <a:p>
            <a:r>
              <a:rPr lang="en-GB" sz="1600"/>
              <a:t>The lender can appoint a receiver in the same circumstances as exercising the power of sale and subject to the same duties but the receiver is deemed to be the agent of the borrower.</a:t>
            </a:r>
          </a:p>
          <a:p>
            <a:r>
              <a:rPr lang="en-GB" sz="1600"/>
              <a:t>A lender can foreclose a mortgage which brings the mortgage to an end and vests the title in the lender. There are protections for the borrower to avoid foreclosure.</a:t>
            </a:r>
          </a:p>
        </p:txBody>
      </p:sp>
    </p:spTree>
    <p:extLst>
      <p:ext uri="{BB962C8B-B14F-4D97-AF65-F5344CB8AC3E}">
        <p14:creationId xmlns:p14="http://schemas.microsoft.com/office/powerpoint/2010/main" val="3427032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7013</Words>
  <Application>Microsoft Office PowerPoint</Application>
  <PresentationFormat>Widescreen</PresentationFormat>
  <Paragraphs>249</Paragraphs>
  <Slides>55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Allerta</vt:lpstr>
      <vt:lpstr>Arial</vt:lpstr>
      <vt:lpstr>Corbel</vt:lpstr>
      <vt:lpstr>Euphemia</vt:lpstr>
      <vt:lpstr>Banded Design Blue 16x9</vt:lpstr>
      <vt:lpstr>Property Law</vt:lpstr>
      <vt:lpstr>Aims </vt:lpstr>
      <vt:lpstr>What is a mortgage?</vt:lpstr>
      <vt:lpstr>PowerPoint Presentation</vt:lpstr>
      <vt:lpstr>Terminology confusion!</vt:lpstr>
      <vt:lpstr>Terminology</vt:lpstr>
      <vt:lpstr>Is a mortgage legal?</vt:lpstr>
      <vt:lpstr>Creation of a mortgage </vt:lpstr>
      <vt:lpstr>Creation of Freehold Mortgages at law</vt:lpstr>
      <vt:lpstr>PowerPoint Presentation</vt:lpstr>
      <vt:lpstr>Creation of Freehold Mortgages in Equity</vt:lpstr>
      <vt:lpstr>PowerPoint Presentation</vt:lpstr>
      <vt:lpstr>PowerPoint Presentation</vt:lpstr>
      <vt:lpstr>PowerPoint Presentation</vt:lpstr>
      <vt:lpstr>Protection for the Mortgagor</vt:lpstr>
      <vt:lpstr>No clogs or fetters </vt:lpstr>
      <vt:lpstr>Postponement of the right to redeem</vt:lpstr>
      <vt:lpstr>PowerPoint Presentation</vt:lpstr>
      <vt:lpstr>Collateral advantage </vt:lpstr>
      <vt:lpstr>No oppressive or unconscionable terms</vt:lpstr>
      <vt:lpstr>Legislation</vt:lpstr>
      <vt:lpstr>PowerPoint Presentation</vt:lpstr>
      <vt:lpstr>Right to grant leases</vt:lpstr>
      <vt:lpstr>Undue influence</vt:lpstr>
      <vt:lpstr>PowerPoint Presentation</vt:lpstr>
      <vt:lpstr>PowerPoint Presentation</vt:lpstr>
      <vt:lpstr>How to protect the mortgagee from being tarnished with undue influence</vt:lpstr>
      <vt:lpstr>The Mortgagee’s Rights </vt:lpstr>
      <vt:lpstr>Possession</vt:lpstr>
      <vt:lpstr>PowerPoint Presentation</vt:lpstr>
      <vt:lpstr>Possession proceedings </vt:lpstr>
      <vt:lpstr>PowerPoint Presentation</vt:lpstr>
      <vt:lpstr>Example</vt:lpstr>
      <vt:lpstr>Answer </vt:lpstr>
      <vt:lpstr>Due Diligence </vt:lpstr>
      <vt:lpstr>Third Parties </vt:lpstr>
      <vt:lpstr>PowerPoint Presentation</vt:lpstr>
      <vt:lpstr>Possession – Equitable Mortgages </vt:lpstr>
      <vt:lpstr>Sale – Legal Mortgages </vt:lpstr>
      <vt:lpstr>PowerPoint Presentation</vt:lpstr>
      <vt:lpstr>PowerPoint Presentation</vt:lpstr>
      <vt:lpstr>PowerPoint Presentation</vt:lpstr>
      <vt:lpstr>PowerPoint Presentation</vt:lpstr>
      <vt:lpstr>PowerPoint Presentation</vt:lpstr>
      <vt:lpstr>Sale – Equitable Mortgages </vt:lpstr>
      <vt:lpstr>Example </vt:lpstr>
      <vt:lpstr>Answer </vt:lpstr>
      <vt:lpstr>Debt Action </vt:lpstr>
      <vt:lpstr>Appointment of a Receiver </vt:lpstr>
      <vt:lpstr>PowerPoint Presentation</vt:lpstr>
      <vt:lpstr>PowerPoint Presentation</vt:lpstr>
      <vt:lpstr>PowerPoint Presentation</vt:lpstr>
      <vt:lpstr>Foreclosure</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2021-11-17T20:26:01Z</dcterms:created>
  <dcterms:modified xsi:type="dcterms:W3CDTF">2021-11-17T21:15:17Z</dcterms:modified>
</cp:coreProperties>
</file>