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ack pen against a sheet with shaded numbers">
            <a:extLst>
              <a:ext uri="{FF2B5EF4-FFF2-40B4-BE49-F238E27FC236}">
                <a16:creationId xmlns:a16="http://schemas.microsoft.com/office/drawing/2014/main" id="{89CE2146-35E5-5CA6-4572-BBA2F7B9BDC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5526" b="1020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08/10/24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F25AE-E084-1026-E4AF-3142BB82C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Clare’s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7180D-916E-1AF6-9AED-F7728AF38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Domestic Violence Disclosure Scheme (DVDS) is a police policy giving people the right to know if their current or ex-partner has any previous history of violence or abuse.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Named after Clare Wood murdered by her abusive ex-boyfriend in 2009 – Law rolled out in 2014</a:t>
            </a:r>
          </a:p>
        </p:txBody>
      </p:sp>
    </p:spTree>
    <p:extLst>
      <p:ext uri="{BB962C8B-B14F-4D97-AF65-F5344CB8AC3E}">
        <p14:creationId xmlns:p14="http://schemas.microsoft.com/office/powerpoint/2010/main" val="1207614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8FBF6-2BE3-67ED-8EE3-4076E5C61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2105"/>
          </a:xfrm>
        </p:spPr>
        <p:txBody>
          <a:bodyPr>
            <a:normAutofit fontScale="90000"/>
          </a:bodyPr>
          <a:lstStyle/>
          <a:p>
            <a:r>
              <a:rPr lang="en-GB" dirty="0"/>
              <a:t>Rights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E929F-EBF2-D1B1-CD4F-15786ED2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3833"/>
            <a:ext cx="10515600" cy="4853130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The ‘right to ask’</a:t>
            </a: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 - DVDS application to ask about a current or ex-partner that may have a record of abusive behaviour or violence. </a:t>
            </a:r>
          </a:p>
          <a:p>
            <a:r>
              <a:rPr lang="en-GB" dirty="0">
                <a:solidFill>
                  <a:srgbClr val="000000"/>
                </a:solidFill>
                <a:latin typeface="Lato" panose="020F0502020204030203" pitchFamily="34" charset="0"/>
              </a:rPr>
              <a:t>Disclosure by police</a:t>
            </a:r>
          </a:p>
          <a:p>
            <a:r>
              <a:rPr lang="en-GB" dirty="0">
                <a:solidFill>
                  <a:srgbClr val="000000"/>
                </a:solidFill>
                <a:latin typeface="Lato" panose="020F0502020204030203" pitchFamily="34" charset="0"/>
              </a:rPr>
              <a:t>Can be asked on behalf of family or relative who might be at risk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Police can refuse to share info and only share directly.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The ‘right to know’</a:t>
            </a: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 - if police checks show that a current or ex-partner has a history of abusive behaviour, they may proactively share that information with you because they believe you are at future risk.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218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42344-A443-89B6-C8FC-844D41EFB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2230"/>
          </a:xfrm>
        </p:spPr>
        <p:txBody>
          <a:bodyPr/>
          <a:lstStyle/>
          <a:p>
            <a:r>
              <a:rPr lang="en-GB" dirty="0"/>
              <a:t>Impact on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F7D2E-0172-1DE1-4033-7B04D79FA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0436"/>
            <a:ext cx="10515600" cy="4566527"/>
          </a:xfrm>
        </p:spPr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Proactive Protection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Police can proactively disclose information about an individual’s history of domestic violence Right to Know.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Empowerment and Prevention: Right to ask enables people to make formed decisions about their relationships. 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Increased workloads / training:  – significant number of applications / timely responses = demands on policing.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Challenges: delays in applications can leave individuals vulnerable to abuse. Challenges in the Law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Raising Awareness</a:t>
            </a:r>
          </a:p>
        </p:txBody>
      </p:sp>
    </p:spTree>
    <p:extLst>
      <p:ext uri="{BB962C8B-B14F-4D97-AF65-F5344CB8AC3E}">
        <p14:creationId xmlns:p14="http://schemas.microsoft.com/office/powerpoint/2010/main" val="981182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10DAB-126A-9EE6-7B93-2386FB7E5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Sarah’s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5F9B6-C08C-7CF8-5903-670E0D61A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Sexual Offenders Act 2003 created the Child Sex Offender Disclosure Scheme after the kidnap and murder of Sarah Payne in 2000</a:t>
            </a:r>
          </a:p>
          <a:p>
            <a:r>
              <a:rPr lang="en-GB" dirty="0"/>
              <a:t>Allows parents, grandparents or family friends to ask police whether a person who has contact with a child has a record for child sexual offences or a risk to a child.</a:t>
            </a:r>
          </a:p>
          <a:p>
            <a:r>
              <a:rPr lang="en-GB" dirty="0"/>
              <a:t>If a risk exists, the police inform parents/guardians</a:t>
            </a:r>
          </a:p>
        </p:txBody>
      </p:sp>
    </p:spTree>
    <p:extLst>
      <p:ext uri="{BB962C8B-B14F-4D97-AF65-F5344CB8AC3E}">
        <p14:creationId xmlns:p14="http://schemas.microsoft.com/office/powerpoint/2010/main" val="4078925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88AB4-CCF5-1395-25E0-A6DB992EC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5753"/>
          </a:xfrm>
        </p:spPr>
        <p:txBody>
          <a:bodyPr>
            <a:normAutofit fontScale="90000"/>
          </a:bodyPr>
          <a:lstStyle/>
          <a:p>
            <a:r>
              <a:rPr lang="en-GB" dirty="0"/>
              <a:t>Impact on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0FAC1-6B57-8A98-8C3E-E7C0D0DE3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9493"/>
            <a:ext cx="10515600" cy="4607470"/>
          </a:xfrm>
        </p:spPr>
        <p:txBody>
          <a:bodyPr/>
          <a:lstStyle/>
          <a:p>
            <a:r>
              <a:rPr lang="en-GB" dirty="0"/>
              <a:t>Protection for children</a:t>
            </a:r>
          </a:p>
          <a:p>
            <a:r>
              <a:rPr lang="en-GB" dirty="0"/>
              <a:t> Proactive policing – right approach to policing</a:t>
            </a:r>
          </a:p>
          <a:p>
            <a:r>
              <a:rPr lang="en-GB" dirty="0"/>
              <a:t>Increase workloads – demands on policing, right information </a:t>
            </a:r>
          </a:p>
          <a:p>
            <a:r>
              <a:rPr lang="en-GB" dirty="0"/>
              <a:t>Community trust – builds police trust in communities – committed to child protection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</a:rPr>
              <a:t>Challenges in the deliver - A balancing the right to privacy with the need to protect children.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09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F5CAD-4CC1-3945-C9A4-43F3028C2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3299"/>
          </a:xfrm>
        </p:spPr>
        <p:txBody>
          <a:bodyPr/>
          <a:lstStyle/>
          <a:p>
            <a:r>
              <a:rPr lang="en-GB" dirty="0"/>
              <a:t>Safeguarding Vulnerable Groups Act 2006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CB327-9E1B-23DC-F040-39666E09E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Enhanced Background Checks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The Act established the Independent Safeguarding Authority (now part of the Disclosure and Barring Service) to conduct thorough background checks on individuals working with children and vulnerable adults.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Legal Obligations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Police are legally required to report any concerns about individuals who may pose a risk to children or vulnerable adults.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Interagency working: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 The Act promotes collaboration between police and other agencies, such as social services and healthcare providers.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Resource Allocation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Implementing the Act requires significant resources, including time and personnel, to conduct background checks, investigate concerns, and collaborate with other agencies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1658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894</TotalTime>
  <Words>457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-apple-system</vt:lpstr>
      <vt:lpstr>Aptos</vt:lpstr>
      <vt:lpstr>Aptos Display</vt:lpstr>
      <vt:lpstr>Arial</vt:lpstr>
      <vt:lpstr>Lato</vt:lpstr>
      <vt:lpstr>office theme</vt:lpstr>
      <vt:lpstr>Task</vt:lpstr>
      <vt:lpstr>Clare’s Law</vt:lpstr>
      <vt:lpstr>Rights </vt:lpstr>
      <vt:lpstr>Impact on policing</vt:lpstr>
      <vt:lpstr>Sarah’s Law</vt:lpstr>
      <vt:lpstr>Impact on Policing</vt:lpstr>
      <vt:lpstr>Safeguarding Vulnerable Groups Act 2006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Jane Davies</cp:lastModifiedBy>
  <cp:revision>3</cp:revision>
  <dcterms:created xsi:type="dcterms:W3CDTF">2024-10-07T17:39:08Z</dcterms:created>
  <dcterms:modified xsi:type="dcterms:W3CDTF">2024-10-08T08:37:32Z</dcterms:modified>
</cp:coreProperties>
</file>