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00FFFF"/>
    <a:srgbClr val="0066FF"/>
    <a:srgbClr val="CC3399"/>
    <a:srgbClr val="FF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656B44-FCFC-4497-ABD5-F31AADA7FD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9FCBFC-B5F3-4526-8047-B3282C0A88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93EC4A-7CC3-4FCB-81B3-D9E1E4B9A72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85D3D8-BEE9-4DAE-AD03-6CE79D6A156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F6D443-0123-4663-923E-F91FAA67FF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C9C58-7A13-47F1-8E24-81E7B52B33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75883-13AC-4FA1-8C85-C7B5D50D13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D7CAE7-FCAC-4E19-A934-EF14456E54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FF12C3-9C8B-4083-8470-8D2B4DA9611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7C943-2A25-4250-A6B8-562E7F17BDE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F7F523-9375-403D-A9A8-7102BEA6E87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3399"/>
            </a:gs>
            <a:gs pos="50000">
              <a:srgbClr val="FFCCFF"/>
            </a:gs>
            <a:gs pos="100000">
              <a:srgbClr val="CC33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801AD70-FF5A-487C-A7EA-F20710DF59F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23528" y="1628800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5 -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oedd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hi’n 12°C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ddoe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mae'n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7°C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gynhesach heddiw, beth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tymheredd heddiw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5612" name="AutoShape 12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utoShape 13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degolyn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8680" name="Group 1032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8681" name="AutoShape 1033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AutoShape 1034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50%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£200.</a:t>
            </a: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970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8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coes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gorryn.Sawl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coes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gwbl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corryn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072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072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Cafodd £40 ei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rannu yn gyfartal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rhwng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5 o bobl.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oedd pob person yn ei gael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175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5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oddiwrth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30.</a:t>
            </a:r>
          </a:p>
        </p:txBody>
      </p:sp>
      <p:grpSp>
        <p:nvGrpSpPr>
          <p:cNvPr id="3277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277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arwynebedd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petryal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gydag ochrau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sy’n 3cm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4cm o hyd?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380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Pa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rhwng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6 ac 14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grpSp>
        <p:nvGrpSpPr>
          <p:cNvPr id="3482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482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2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bws y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gadael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 10:40yb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yn cyrraedd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pen ei daith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14 munud yn ddiweddarach.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 faint o'r gloch mae'n cyrraedd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pen ei daith?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584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584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5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4.</a:t>
            </a:r>
          </a:p>
        </p:txBody>
      </p:sp>
      <p:grpSp>
        <p:nvGrpSpPr>
          <p:cNvPr id="3687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687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ydych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wynebu’r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gogledd a throi chwarter tro clocwedd, i ba gyfeiriad y byddwch yn wynebu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789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789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3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cilometr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892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892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2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oeddech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wedi cael 12 o losin a bwyta un rhan o dair ohonynt,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losin wnaethoch chi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eu bwyta?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994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dilyniant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: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4, 7, 10, . . .</a:t>
            </a:r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096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Ysgrifennwch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 o’r gloch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y prynhawn fel amser cloc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24-awr.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199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19</a:t>
            </a:r>
            <a:r>
              <a:rPr lang="en-US" sz="2800" b="1">
                <a:solidFill>
                  <a:schemeClr val="accent2"/>
                </a:solidFill>
                <a:latin typeface="Comic Sans MS" pitchFamily="66" charset="0"/>
              </a:rPr>
              <a:t>°C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0.5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£100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18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12cm</a:t>
            </a:r>
            <a:r>
              <a:rPr lang="en-GB" sz="2800" b="1" baseline="30000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10:54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yb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24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Dwyrain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3000m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13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15:00</a:t>
            </a:r>
          </a:p>
        </p:txBody>
      </p:sp>
      <p:grpSp>
        <p:nvGrpSpPr>
          <p:cNvPr id="26634" name="Group 10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AutoShape 12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220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58</cp:revision>
  <dcterms:created xsi:type="dcterms:W3CDTF">2006-05-09T10:41:48Z</dcterms:created>
  <dcterms:modified xsi:type="dcterms:W3CDTF">2014-08-04T15:53:18Z</dcterms:modified>
</cp:coreProperties>
</file>