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406" r:id="rId3"/>
    <p:sldId id="271" r:id="rId4"/>
    <p:sldId id="290" r:id="rId5"/>
    <p:sldId id="405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71" d="100"/>
          <a:sy n="71" d="100"/>
        </p:scale>
        <p:origin x="-612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8" d="100"/>
        <a:sy n="58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15327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68090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017288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85883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78806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03810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027859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66738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28003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66392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0250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D3792-82F5-40A6-B0D2-3E9BBC296080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43889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TFejIkYDH9Q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ia1B97H61U&amp;index=8&amp;list=PLiw5X7jx1CEOvrUjNjtreeu03EVGpXQth" TargetMode="External"/><Relationship Id="rId2" Type="http://schemas.openxmlformats.org/officeDocument/2006/relationships/hyperlink" Target="https://www.youtube.com/watch?v=8nCQr8OrIZE&amp;t=20s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ugsarchaeology.wordpress.com/2017/05/24/sightations-cafe/" TargetMode="External"/><Relationship Id="rId2" Type="http://schemas.openxmlformats.org/officeDocument/2006/relationships/hyperlink" Target="https://www.youtube.com/watch?v=uo-MdQP-NLY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hyperlink" Target="https://youtu.be/Ruj9X0xpLU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youtube.com/watch?v=VqGT2n4rnxo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61243" y="2629841"/>
            <a:ext cx="7304442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camera </a:t>
            </a:r>
            <a:r>
              <a:rPr lang="en-GB" sz="2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obscura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 – the image and motion as record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visual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methodologies: resistivity,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magnatometry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GPR, survey, photography, sketch, plan,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video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human vs mechanical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representations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style, order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codification - maps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conventions, scale, colour, type, matrix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2.5D space / CAD / GIS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interactive record</a:t>
            </a:r>
          </a:p>
          <a:p>
            <a:pPr>
              <a:buFont typeface="Arial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02428" y="677732"/>
            <a:ext cx="23451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(re)</a:t>
            </a:r>
            <a:endParaRPr lang="en-GB" sz="9600" b="1" dirty="0">
              <a:solidFill>
                <a:schemeClr val="tx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786230" y="828338"/>
            <a:ext cx="926689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HPAR5012 / 6012</a:t>
            </a:r>
            <a:endParaRPr lang="en-GB" sz="8800" b="1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4203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023405" y="1781294"/>
            <a:ext cx="48794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2"/>
              </a:rPr>
              <a:t>https://www.youtube.com/watch?v=TFejIkYDH9Q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177790" y="3749943"/>
            <a:ext cx="245451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Archaeology at work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English Heritage</a:t>
            </a:r>
          </a:p>
          <a:p>
            <a:endParaRPr lang="en-GB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Time: 58:55 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 descr="english-heritage.pn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2428" y="1086522"/>
            <a:ext cx="5399080" cy="185432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3858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498080" y="2105374"/>
            <a:ext cx="43138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2"/>
              </a:rPr>
              <a:t>https://www.youtube.com/watch?v=8nCQr8OrIZE&amp;t=20s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70046" y="4771920"/>
            <a:ext cx="675922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LLANGYBI CASTLE / CASTELL TREGRUG : Monmouthshire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Time Team (Series 17 – Episode 08)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Tregruk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 2010 </a:t>
            </a:r>
          </a:p>
          <a:p>
            <a:endParaRPr lang="en-GB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Time:  47:50</a:t>
            </a:r>
          </a:p>
        </p:txBody>
      </p:sp>
      <p:pic>
        <p:nvPicPr>
          <p:cNvPr id="5" name="Picture 4" descr="LLANGYBI CASTLE  CASTELL TREGRUG.jpg">
            <a:hlinkClick r:id="rId3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5171" y="272919"/>
            <a:ext cx="6550623" cy="436362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424784" y="5008588"/>
            <a:ext cx="49794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2"/>
              </a:rPr>
              <a:t>https://www.youtube.com/watch?v=uo-MdQP-NLY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25158" y="3593054"/>
            <a:ext cx="2783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TAG 2016 Southampton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954395" y="4578282"/>
            <a:ext cx="62376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How can we give a voice to the archaeological record? 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508375" y="5400339"/>
            <a:ext cx="23903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Hannah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Sackett</a:t>
            </a:r>
            <a:endParaRPr lang="en-GB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Bath SPA University</a:t>
            </a:r>
          </a:p>
          <a:p>
            <a:endParaRPr lang="en-GB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Time:  10.55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840942" y="1286240"/>
            <a:ext cx="6940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3"/>
              </a:rPr>
              <a:t>https://dougsarchaeology.wordpress.com/2017/05/24/sightations-cafe/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045337" y="236669"/>
            <a:ext cx="485261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Doug's Archaeology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Investigating the Profession and Research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Doug Rocks-Macqueen </a:t>
            </a: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Box 9">
            <a:hlinkClick r:id="rId4"/>
          </p:cNvPr>
          <p:cNvSpPr txBox="1"/>
          <p:nvPr/>
        </p:nvSpPr>
        <p:spPr>
          <a:xfrm>
            <a:off x="311971" y="4959276"/>
            <a:ext cx="3070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4"/>
              </a:rPr>
              <a:t>https://youtu.be/Ruj9X0xpLU4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58184" y="4572001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Plastic Earth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68941" y="5389581"/>
            <a:ext cx="43824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Eloise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Govier</a:t>
            </a:r>
            <a:endParaRPr lang="en-GB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University of Wales Trinity Saint David</a:t>
            </a:r>
          </a:p>
          <a:p>
            <a:endParaRPr lang="en-GB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Time:  6:20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12" descr="Christmas%20TAG_jpg_SIA_JPG_background_imag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13179" y="146662"/>
            <a:ext cx="4041648" cy="3358896"/>
          </a:xfrm>
          <a:prstGeom prst="rect">
            <a:avLst/>
          </a:prstGeom>
        </p:spPr>
      </p:pic>
      <p:pic>
        <p:nvPicPr>
          <p:cNvPr id="14" name="Picture 13" descr="Sightations06_jpg_SIA_JPG_fit_to_width_INLINE.jpg">
            <a:hlinkClick r:id="rId3"/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024743" y="1863501"/>
            <a:ext cx="2288988" cy="202003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3858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910368" y="1630687"/>
            <a:ext cx="49325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2"/>
              </a:rPr>
              <a:t>https://www.youtube.com/watch?v=VqGT2n4rnxo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93938" y="4718132"/>
            <a:ext cx="566898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Giorgio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Tsoukalos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Ancient Aliens: Mysteries of Ancient Construction</a:t>
            </a:r>
          </a:p>
          <a:p>
            <a:endParaRPr lang="en-GB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Time:  3:23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 descr="Giorgio Tsoukalos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6187" y="262218"/>
            <a:ext cx="5506123" cy="412959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3858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674</TotalTime>
  <Words>167</Words>
  <Application>Microsoft Office PowerPoint</Application>
  <PresentationFormat>Custom</PresentationFormat>
  <Paragraphs>45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Slide 1</vt:lpstr>
      <vt:lpstr>Slide 2</vt:lpstr>
      <vt:lpstr>Slide 3</vt:lpstr>
      <vt:lpstr>Slide 4</vt:lpstr>
      <vt:lpstr>Slide 5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Quentin Drew</dc:creator>
  <cp:lastModifiedBy>Quentin</cp:lastModifiedBy>
  <cp:revision>33</cp:revision>
  <dcterms:created xsi:type="dcterms:W3CDTF">2017-10-02T11:42:56Z</dcterms:created>
  <dcterms:modified xsi:type="dcterms:W3CDTF">2020-11-30T03:30:06Z</dcterms:modified>
</cp:coreProperties>
</file>