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61" r:id="rId5"/>
  </p:sldMasterIdLst>
  <p:notesMasterIdLst>
    <p:notesMasterId r:id="rId19"/>
  </p:notesMasterIdLst>
  <p:handoutMasterIdLst>
    <p:handoutMasterId r:id="rId20"/>
  </p:handoutMasterIdLst>
  <p:sldIdLst>
    <p:sldId id="256" r:id="rId6"/>
    <p:sldId id="285" r:id="rId7"/>
    <p:sldId id="289" r:id="rId8"/>
    <p:sldId id="292" r:id="rId9"/>
    <p:sldId id="268" r:id="rId10"/>
    <p:sldId id="290" r:id="rId11"/>
    <p:sldId id="291" r:id="rId12"/>
    <p:sldId id="279" r:id="rId13"/>
    <p:sldId id="296" r:id="rId14"/>
    <p:sldId id="294" r:id="rId15"/>
    <p:sldId id="295" r:id="rId16"/>
    <p:sldId id="293"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128" userDrawn="1">
          <p15:clr>
            <a:srgbClr val="A4A3A4"/>
          </p15:clr>
        </p15:guide>
        <p15:guide id="2" orient="horz" pos="9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A5A5"/>
    <a:srgbClr val="BEB9AA"/>
    <a:srgbClr val="C0C9C2"/>
    <a:srgbClr val="AA9D92"/>
    <a:srgbClr val="F2F1EE"/>
    <a:srgbClr val="D8D2C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BDF7D8-4535-4B97-8887-1C71E411263F}" v="14" dt="2025-10-23T09:29:13.1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3595" autoAdjust="0"/>
  </p:normalViewPr>
  <p:slideViewPr>
    <p:cSldViewPr snapToGrid="0">
      <p:cViewPr varScale="1">
        <p:scale>
          <a:sx n="83" d="100"/>
          <a:sy n="83" d="100"/>
        </p:scale>
        <p:origin x="45" y="270"/>
      </p:cViewPr>
      <p:guideLst>
        <p:guide pos="4128"/>
        <p:guide orient="horz" pos="960"/>
      </p:guideLst>
    </p:cSldViewPr>
  </p:slideViewPr>
  <p:outlineViewPr>
    <p:cViewPr>
      <p:scale>
        <a:sx n="33" d="100"/>
        <a:sy n="33" d="100"/>
      </p:scale>
      <p:origin x="0" y="-4027"/>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5" d="100"/>
          <a:sy n="65" d="100"/>
        </p:scale>
        <p:origin x="2299"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562DCFEB-7741-4553-8CC8-F5D576A50590}"/>
    <pc:docChg chg="custSel modSld">
      <pc:chgData name="Rhodri Thomas" userId="97013524-85ec-4bc1-99cf-ee75f81eb8cc" providerId="ADAL" clId="{562DCFEB-7741-4553-8CC8-F5D576A50590}" dt="2023-02-16T10:04:23.940" v="283" actId="20577"/>
      <pc:docMkLst>
        <pc:docMk/>
      </pc:docMkLst>
      <pc:sldChg chg="addSp delSp modSp mod">
        <pc:chgData name="Rhodri Thomas" userId="97013524-85ec-4bc1-99cf-ee75f81eb8cc" providerId="ADAL" clId="{562DCFEB-7741-4553-8CC8-F5D576A50590}" dt="2023-02-16T09:03:59.828" v="29" actId="1076"/>
        <pc:sldMkLst>
          <pc:docMk/>
          <pc:sldMk cId="2259308896" sldId="256"/>
        </pc:sldMkLst>
        <pc:spChg chg="del">
          <ac:chgData name="Rhodri Thomas" userId="97013524-85ec-4bc1-99cf-ee75f81eb8cc" providerId="ADAL" clId="{562DCFEB-7741-4553-8CC8-F5D576A50590}" dt="2023-02-16T09:03:58.896" v="28"/>
          <ac:spMkLst>
            <pc:docMk/>
            <pc:sldMk cId="2259308896" sldId="256"/>
            <ac:spMk id="3" creationId="{ED74D6B5-8FA9-3CD2-78BE-C39F29594936}"/>
          </ac:spMkLst>
        </pc:spChg>
        <pc:picChg chg="add mod">
          <ac:chgData name="Rhodri Thomas" userId="97013524-85ec-4bc1-99cf-ee75f81eb8cc" providerId="ADAL" clId="{562DCFEB-7741-4553-8CC8-F5D576A50590}" dt="2023-02-16T09:03:59.828" v="29" actId="1076"/>
          <ac:picMkLst>
            <pc:docMk/>
            <pc:sldMk cId="2259308896" sldId="256"/>
            <ac:picMk id="5" creationId="{723BA15F-0EA0-C46D-0A7E-0839D4012178}"/>
          </ac:picMkLst>
        </pc:picChg>
      </pc:sldChg>
      <pc:sldChg chg="modSp mod">
        <pc:chgData name="Rhodri Thomas" userId="97013524-85ec-4bc1-99cf-ee75f81eb8cc" providerId="ADAL" clId="{562DCFEB-7741-4553-8CC8-F5D576A50590}" dt="2023-02-16T08:58:57.494" v="27" actId="14100"/>
        <pc:sldMkLst>
          <pc:docMk/>
          <pc:sldMk cId="283486139" sldId="268"/>
        </pc:sldMkLst>
        <pc:picChg chg="mod">
          <ac:chgData name="Rhodri Thomas" userId="97013524-85ec-4bc1-99cf-ee75f81eb8cc" providerId="ADAL" clId="{562DCFEB-7741-4553-8CC8-F5D576A50590}" dt="2023-02-16T08:58:57.494" v="27" actId="14100"/>
          <ac:picMkLst>
            <pc:docMk/>
            <pc:sldMk cId="283486139" sldId="268"/>
            <ac:picMk id="5" creationId="{60543BA9-FE9A-5383-F79C-EDA3A5DA1D73}"/>
          </ac:picMkLst>
        </pc:picChg>
      </pc:sldChg>
      <pc:sldChg chg="modSp mod">
        <pc:chgData name="Rhodri Thomas" userId="97013524-85ec-4bc1-99cf-ee75f81eb8cc" providerId="ADAL" clId="{562DCFEB-7741-4553-8CC8-F5D576A50590}" dt="2023-02-16T08:55:29.785" v="26" actId="20577"/>
        <pc:sldMkLst>
          <pc:docMk/>
          <pc:sldMk cId="2865516803" sldId="285"/>
        </pc:sldMkLst>
        <pc:spChg chg="mod">
          <ac:chgData name="Rhodri Thomas" userId="97013524-85ec-4bc1-99cf-ee75f81eb8cc" providerId="ADAL" clId="{562DCFEB-7741-4553-8CC8-F5D576A50590}" dt="2023-02-16T08:55:29.785" v="26" actId="20577"/>
          <ac:spMkLst>
            <pc:docMk/>
            <pc:sldMk cId="2865516803" sldId="285"/>
            <ac:spMk id="2" creationId="{C11A7FF5-E7DB-4462-BC64-12126BDC0DFB}"/>
          </ac:spMkLst>
        </pc:spChg>
      </pc:sldChg>
      <pc:sldChg chg="modSp mod">
        <pc:chgData name="Rhodri Thomas" userId="97013524-85ec-4bc1-99cf-ee75f81eb8cc" providerId="ADAL" clId="{562DCFEB-7741-4553-8CC8-F5D576A50590}" dt="2023-02-16T09:36:03.085" v="125" actId="20577"/>
        <pc:sldMkLst>
          <pc:docMk/>
          <pc:sldMk cId="849326077" sldId="290"/>
        </pc:sldMkLst>
        <pc:spChg chg="mod">
          <ac:chgData name="Rhodri Thomas" userId="97013524-85ec-4bc1-99cf-ee75f81eb8cc" providerId="ADAL" clId="{562DCFEB-7741-4553-8CC8-F5D576A50590}" dt="2023-02-16T09:36:03.085" v="125" actId="20577"/>
          <ac:spMkLst>
            <pc:docMk/>
            <pc:sldMk cId="849326077" sldId="290"/>
            <ac:spMk id="4" creationId="{C4B798C6-D29D-463E-E5B1-5435F1CEEF13}"/>
          </ac:spMkLst>
        </pc:spChg>
      </pc:sldChg>
      <pc:sldChg chg="addSp modSp mod">
        <pc:chgData name="Rhodri Thomas" userId="97013524-85ec-4bc1-99cf-ee75f81eb8cc" providerId="ADAL" clId="{562DCFEB-7741-4553-8CC8-F5D576A50590}" dt="2023-02-16T09:17:53.296" v="80" actId="20577"/>
        <pc:sldMkLst>
          <pc:docMk/>
          <pc:sldMk cId="4057611866" sldId="292"/>
        </pc:sldMkLst>
        <pc:spChg chg="add mod">
          <ac:chgData name="Rhodri Thomas" userId="97013524-85ec-4bc1-99cf-ee75f81eb8cc" providerId="ADAL" clId="{562DCFEB-7741-4553-8CC8-F5D576A50590}" dt="2023-02-16T09:17:53.296" v="80" actId="20577"/>
          <ac:spMkLst>
            <pc:docMk/>
            <pc:sldMk cId="4057611866" sldId="292"/>
            <ac:spMk id="8" creationId="{70172880-D833-C359-63DE-157933BCD441}"/>
          </ac:spMkLst>
        </pc:spChg>
      </pc:sldChg>
      <pc:sldChg chg="addSp delSp modSp mod">
        <pc:chgData name="Rhodri Thomas" userId="97013524-85ec-4bc1-99cf-ee75f81eb8cc" providerId="ADAL" clId="{562DCFEB-7741-4553-8CC8-F5D576A50590}" dt="2023-02-16T10:04:23.940" v="283" actId="20577"/>
        <pc:sldMkLst>
          <pc:docMk/>
          <pc:sldMk cId="1470312855" sldId="293"/>
        </pc:sldMkLst>
        <pc:spChg chg="add del mod">
          <ac:chgData name="Rhodri Thomas" userId="97013524-85ec-4bc1-99cf-ee75f81eb8cc" providerId="ADAL" clId="{562DCFEB-7741-4553-8CC8-F5D576A50590}" dt="2023-02-16T09:54:15.916" v="128"/>
          <ac:spMkLst>
            <pc:docMk/>
            <pc:sldMk cId="1470312855" sldId="293"/>
            <ac:spMk id="7" creationId="{3AE76D64-1AE2-8114-6A39-8412A4C924CF}"/>
          </ac:spMkLst>
        </pc:spChg>
        <pc:spChg chg="add mod">
          <ac:chgData name="Rhodri Thomas" userId="97013524-85ec-4bc1-99cf-ee75f81eb8cc" providerId="ADAL" clId="{562DCFEB-7741-4553-8CC8-F5D576A50590}" dt="2023-02-16T10:04:23.940" v="283" actId="20577"/>
          <ac:spMkLst>
            <pc:docMk/>
            <pc:sldMk cId="1470312855" sldId="293"/>
            <ac:spMk id="8" creationId="{386A4AF0-CE96-078F-C1EF-772935BA10DD}"/>
          </ac:spMkLst>
        </pc:spChg>
      </pc:sldChg>
    </pc:docChg>
  </pc:docChgLst>
  <pc:docChgLst>
    <pc:chgData name="Rhodri Thomas" userId="97013524-85ec-4bc1-99cf-ee75f81eb8cc" providerId="ADAL" clId="{A7BDF7D8-4535-4B97-8887-1C71E411263F}"/>
    <pc:docChg chg="custSel addSld delSld modSld">
      <pc:chgData name="Rhodri Thomas" userId="97013524-85ec-4bc1-99cf-ee75f81eb8cc" providerId="ADAL" clId="{A7BDF7D8-4535-4B97-8887-1C71E411263F}" dt="2025-10-23T09:55:01.562" v="1206" actId="20577"/>
      <pc:docMkLst>
        <pc:docMk/>
      </pc:docMkLst>
      <pc:sldChg chg="modSp mod">
        <pc:chgData name="Rhodri Thomas" userId="97013524-85ec-4bc1-99cf-ee75f81eb8cc" providerId="ADAL" clId="{A7BDF7D8-4535-4B97-8887-1C71E411263F}" dt="2025-10-23T08:39:45.569" v="13" actId="20577"/>
        <pc:sldMkLst>
          <pc:docMk/>
          <pc:sldMk cId="2865516803" sldId="285"/>
        </pc:sldMkLst>
        <pc:spChg chg="mod">
          <ac:chgData name="Rhodri Thomas" userId="97013524-85ec-4bc1-99cf-ee75f81eb8cc" providerId="ADAL" clId="{A7BDF7D8-4535-4B97-8887-1C71E411263F}" dt="2025-10-23T08:39:45.569" v="13" actId="20577"/>
          <ac:spMkLst>
            <pc:docMk/>
            <pc:sldMk cId="2865516803" sldId="285"/>
            <ac:spMk id="14" creationId="{BEC46ADB-55E5-43DA-8E91-C49412A33045}"/>
          </ac:spMkLst>
        </pc:spChg>
      </pc:sldChg>
      <pc:sldChg chg="modSp mod">
        <pc:chgData name="Rhodri Thomas" userId="97013524-85ec-4bc1-99cf-ee75f81eb8cc" providerId="ADAL" clId="{A7BDF7D8-4535-4B97-8887-1C71E411263F}" dt="2025-10-23T09:55:01.562" v="1206" actId="20577"/>
        <pc:sldMkLst>
          <pc:docMk/>
          <pc:sldMk cId="1074753820" sldId="289"/>
        </pc:sldMkLst>
        <pc:spChg chg="mod">
          <ac:chgData name="Rhodri Thomas" userId="97013524-85ec-4bc1-99cf-ee75f81eb8cc" providerId="ADAL" clId="{A7BDF7D8-4535-4B97-8887-1C71E411263F}" dt="2025-10-23T09:55:01.562" v="1206" actId="20577"/>
          <ac:spMkLst>
            <pc:docMk/>
            <pc:sldMk cId="1074753820" sldId="289"/>
            <ac:spMk id="19" creationId="{AB6583FE-B653-4C01-9ADF-EC8514A0B5ED}"/>
          </ac:spMkLst>
        </pc:spChg>
      </pc:sldChg>
      <pc:sldChg chg="addSp modSp mod">
        <pc:chgData name="Rhodri Thomas" userId="97013524-85ec-4bc1-99cf-ee75f81eb8cc" providerId="ADAL" clId="{A7BDF7D8-4535-4B97-8887-1C71E411263F}" dt="2025-10-23T08:50:39.878" v="28" actId="1076"/>
        <pc:sldMkLst>
          <pc:docMk/>
          <pc:sldMk cId="849326077" sldId="290"/>
        </pc:sldMkLst>
        <pc:spChg chg="mod">
          <ac:chgData name="Rhodri Thomas" userId="97013524-85ec-4bc1-99cf-ee75f81eb8cc" providerId="ADAL" clId="{A7BDF7D8-4535-4B97-8887-1C71E411263F}" dt="2025-10-23T08:49:48.918" v="22" actId="1076"/>
          <ac:spMkLst>
            <pc:docMk/>
            <pc:sldMk cId="849326077" sldId="290"/>
            <ac:spMk id="4" creationId="{C4B798C6-D29D-463E-E5B1-5435F1CEEF13}"/>
          </ac:spMkLst>
        </pc:spChg>
        <pc:spChg chg="add mod">
          <ac:chgData name="Rhodri Thomas" userId="97013524-85ec-4bc1-99cf-ee75f81eb8cc" providerId="ADAL" clId="{A7BDF7D8-4535-4B97-8887-1C71E411263F}" dt="2025-10-23T08:50:22.079" v="27" actId="207"/>
          <ac:spMkLst>
            <pc:docMk/>
            <pc:sldMk cId="849326077" sldId="290"/>
            <ac:spMk id="6" creationId="{032F9AD7-68F1-BA0E-ACD5-631050FE5970}"/>
          </ac:spMkLst>
        </pc:spChg>
        <pc:spChg chg="mod">
          <ac:chgData name="Rhodri Thomas" userId="97013524-85ec-4bc1-99cf-ee75f81eb8cc" providerId="ADAL" clId="{A7BDF7D8-4535-4B97-8887-1C71E411263F}" dt="2025-10-23T08:50:39.878" v="28" actId="1076"/>
          <ac:spMkLst>
            <pc:docMk/>
            <pc:sldMk cId="849326077" sldId="290"/>
            <ac:spMk id="34" creationId="{B48A1197-8309-4D79-A0C9-C45E4A6FF315}"/>
          </ac:spMkLst>
        </pc:spChg>
        <pc:picChg chg="add mod">
          <ac:chgData name="Rhodri Thomas" userId="97013524-85ec-4bc1-99cf-ee75f81eb8cc" providerId="ADAL" clId="{A7BDF7D8-4535-4B97-8887-1C71E411263F}" dt="2025-10-23T08:49:40.007" v="21" actId="1076"/>
          <ac:picMkLst>
            <pc:docMk/>
            <pc:sldMk cId="849326077" sldId="290"/>
            <ac:picMk id="2" creationId="{E4B8A3AA-047A-89A4-7546-4273082DAC38}"/>
          </ac:picMkLst>
        </pc:picChg>
        <pc:picChg chg="mod">
          <ac:chgData name="Rhodri Thomas" userId="97013524-85ec-4bc1-99cf-ee75f81eb8cc" providerId="ADAL" clId="{A7BDF7D8-4535-4B97-8887-1C71E411263F}" dt="2025-10-23T08:49:51.747" v="23" actId="1076"/>
          <ac:picMkLst>
            <pc:docMk/>
            <pc:sldMk cId="849326077" sldId="290"/>
            <ac:picMk id="3" creationId="{132F10C7-06AD-E8F0-7AEF-2A6FA9AF3C8C}"/>
          </ac:picMkLst>
        </pc:picChg>
      </pc:sldChg>
      <pc:sldChg chg="modSp mod">
        <pc:chgData name="Rhodri Thomas" userId="97013524-85ec-4bc1-99cf-ee75f81eb8cc" providerId="ADAL" clId="{A7BDF7D8-4535-4B97-8887-1C71E411263F}" dt="2025-10-23T09:21:31.979" v="663" actId="27636"/>
        <pc:sldMkLst>
          <pc:docMk/>
          <pc:sldMk cId="1612140339" sldId="291"/>
        </pc:sldMkLst>
        <pc:spChg chg="mod">
          <ac:chgData name="Rhodri Thomas" userId="97013524-85ec-4bc1-99cf-ee75f81eb8cc" providerId="ADAL" clId="{A7BDF7D8-4535-4B97-8887-1C71E411263F}" dt="2025-10-23T09:21:31.979" v="663" actId="27636"/>
          <ac:spMkLst>
            <pc:docMk/>
            <pc:sldMk cId="1612140339" sldId="291"/>
            <ac:spMk id="3" creationId="{E45A8D29-B5B0-98A1-0058-B1A52DE5A3C0}"/>
          </ac:spMkLst>
        </pc:spChg>
      </pc:sldChg>
      <pc:sldChg chg="delSp modSp mod">
        <pc:chgData name="Rhodri Thomas" userId="97013524-85ec-4bc1-99cf-ee75f81eb8cc" providerId="ADAL" clId="{A7BDF7D8-4535-4B97-8887-1C71E411263F}" dt="2025-10-23T08:47:00.950" v="16"/>
        <pc:sldMkLst>
          <pc:docMk/>
          <pc:sldMk cId="4057611866" sldId="292"/>
        </pc:sldMkLst>
        <pc:spChg chg="del mod">
          <ac:chgData name="Rhodri Thomas" userId="97013524-85ec-4bc1-99cf-ee75f81eb8cc" providerId="ADAL" clId="{A7BDF7D8-4535-4B97-8887-1C71E411263F}" dt="2025-10-23T08:47:00.950" v="16"/>
          <ac:spMkLst>
            <pc:docMk/>
            <pc:sldMk cId="4057611866" sldId="292"/>
            <ac:spMk id="8" creationId="{70172880-D833-C359-63DE-157933BCD441}"/>
          </ac:spMkLst>
        </pc:spChg>
      </pc:sldChg>
      <pc:sldChg chg="modSp mod">
        <pc:chgData name="Rhodri Thomas" userId="97013524-85ec-4bc1-99cf-ee75f81eb8cc" providerId="ADAL" clId="{A7BDF7D8-4535-4B97-8887-1C71E411263F}" dt="2025-10-23T08:49:07.029" v="17" actId="20577"/>
        <pc:sldMkLst>
          <pc:docMk/>
          <pc:sldMk cId="1470312855" sldId="293"/>
        </pc:sldMkLst>
        <pc:spChg chg="mod">
          <ac:chgData name="Rhodri Thomas" userId="97013524-85ec-4bc1-99cf-ee75f81eb8cc" providerId="ADAL" clId="{A7BDF7D8-4535-4B97-8887-1C71E411263F}" dt="2025-10-23T08:49:07.029" v="17" actId="20577"/>
          <ac:spMkLst>
            <pc:docMk/>
            <pc:sldMk cId="1470312855" sldId="293"/>
            <ac:spMk id="8" creationId="{386A4AF0-CE96-078F-C1EF-772935BA10DD}"/>
          </ac:spMkLst>
        </pc:spChg>
      </pc:sldChg>
      <pc:sldChg chg="new del">
        <pc:chgData name="Rhodri Thomas" userId="97013524-85ec-4bc1-99cf-ee75f81eb8cc" providerId="ADAL" clId="{A7BDF7D8-4535-4B97-8887-1C71E411263F}" dt="2025-10-23T08:51:53.852" v="30" actId="47"/>
        <pc:sldMkLst>
          <pc:docMk/>
          <pc:sldMk cId="1150322719" sldId="294"/>
        </pc:sldMkLst>
      </pc:sldChg>
      <pc:sldChg chg="addSp delSp modSp add mod">
        <pc:chgData name="Rhodri Thomas" userId="97013524-85ec-4bc1-99cf-ee75f81eb8cc" providerId="ADAL" clId="{A7BDF7D8-4535-4B97-8887-1C71E411263F}" dt="2025-10-23T09:14:17.781" v="658" actId="14100"/>
        <pc:sldMkLst>
          <pc:docMk/>
          <pc:sldMk cId="2153403220" sldId="294"/>
        </pc:sldMkLst>
        <pc:spChg chg="del mod">
          <ac:chgData name="Rhodri Thomas" userId="97013524-85ec-4bc1-99cf-ee75f81eb8cc" providerId="ADAL" clId="{A7BDF7D8-4535-4B97-8887-1C71E411263F}" dt="2025-10-23T08:52:09.452" v="36" actId="478"/>
          <ac:spMkLst>
            <pc:docMk/>
            <pc:sldMk cId="2153403220" sldId="294"/>
            <ac:spMk id="3" creationId="{E45A8D29-B5B0-98A1-0058-B1A52DE5A3C0}"/>
          </ac:spMkLst>
        </pc:spChg>
        <pc:spChg chg="add del mod">
          <ac:chgData name="Rhodri Thomas" userId="97013524-85ec-4bc1-99cf-ee75f81eb8cc" providerId="ADAL" clId="{A7BDF7D8-4535-4B97-8887-1C71E411263F}" dt="2025-10-23T08:52:12.326" v="38" actId="478"/>
          <ac:spMkLst>
            <pc:docMk/>
            <pc:sldMk cId="2153403220" sldId="294"/>
            <ac:spMk id="5" creationId="{0049EEDE-A2A1-4E7A-3E1E-B1CD7540A38E}"/>
          </ac:spMkLst>
        </pc:spChg>
        <pc:spChg chg="add mod">
          <ac:chgData name="Rhodri Thomas" userId="97013524-85ec-4bc1-99cf-ee75f81eb8cc" providerId="ADAL" clId="{A7BDF7D8-4535-4B97-8887-1C71E411263F}" dt="2025-10-23T09:14:12.994" v="657" actId="20577"/>
          <ac:spMkLst>
            <pc:docMk/>
            <pc:sldMk cId="2153403220" sldId="294"/>
            <ac:spMk id="6" creationId="{44DC678F-84DC-87E2-8823-FFCE90593572}"/>
          </ac:spMkLst>
        </pc:spChg>
        <pc:spChg chg="add mod">
          <ac:chgData name="Rhodri Thomas" userId="97013524-85ec-4bc1-99cf-ee75f81eb8cc" providerId="ADAL" clId="{A7BDF7D8-4535-4B97-8887-1C71E411263F}" dt="2025-10-23T09:14:17.781" v="658" actId="14100"/>
          <ac:spMkLst>
            <pc:docMk/>
            <pc:sldMk cId="2153403220" sldId="294"/>
            <ac:spMk id="10" creationId="{E94D9CBD-65EE-92A3-B695-C623DCFE7BFC}"/>
          </ac:spMkLst>
        </pc:spChg>
        <pc:spChg chg="mod">
          <ac:chgData name="Rhodri Thomas" userId="97013524-85ec-4bc1-99cf-ee75f81eb8cc" providerId="ADAL" clId="{A7BDF7D8-4535-4B97-8887-1C71E411263F}" dt="2025-10-23T08:58:23.907" v="261" actId="20577"/>
          <ac:spMkLst>
            <pc:docMk/>
            <pc:sldMk cId="2153403220" sldId="294"/>
            <ac:spMk id="34" creationId="{B48A1197-8309-4D79-A0C9-C45E4A6FF315}"/>
          </ac:spMkLst>
        </pc:spChg>
        <pc:picChg chg="mod">
          <ac:chgData name="Rhodri Thomas" userId="97013524-85ec-4bc1-99cf-ee75f81eb8cc" providerId="ADAL" clId="{A7BDF7D8-4535-4B97-8887-1C71E411263F}" dt="2025-10-23T09:01:49.101" v="401" actId="1076"/>
          <ac:picMkLst>
            <pc:docMk/>
            <pc:sldMk cId="2153403220" sldId="294"/>
            <ac:picMk id="4" creationId="{5C393F93-1B2E-1855-8E00-36CF60A475C0}"/>
          </ac:picMkLst>
        </pc:picChg>
        <pc:picChg chg="del">
          <ac:chgData name="Rhodri Thomas" userId="97013524-85ec-4bc1-99cf-ee75f81eb8cc" providerId="ADAL" clId="{A7BDF7D8-4535-4B97-8887-1C71E411263F}" dt="2025-10-23T08:52:00.111" v="32" actId="478"/>
          <ac:picMkLst>
            <pc:docMk/>
            <pc:sldMk cId="2153403220" sldId="294"/>
            <ac:picMk id="7" creationId="{CB6E3443-EBF9-DAC2-0E52-D6BD32165DAD}"/>
          </ac:picMkLst>
        </pc:picChg>
        <pc:picChg chg="del">
          <ac:chgData name="Rhodri Thomas" userId="97013524-85ec-4bc1-99cf-ee75f81eb8cc" providerId="ADAL" clId="{A7BDF7D8-4535-4B97-8887-1C71E411263F}" dt="2025-10-23T08:52:01.680" v="33" actId="478"/>
          <ac:picMkLst>
            <pc:docMk/>
            <pc:sldMk cId="2153403220" sldId="294"/>
            <ac:picMk id="8" creationId="{F13D6E4F-4922-09B0-1EDC-5535EAF758A5}"/>
          </ac:picMkLst>
        </pc:picChg>
        <pc:picChg chg="add mod">
          <ac:chgData name="Rhodri Thomas" userId="97013524-85ec-4bc1-99cf-ee75f81eb8cc" providerId="ADAL" clId="{A7BDF7D8-4535-4B97-8887-1C71E411263F}" dt="2025-10-23T08:58:10.770" v="253" actId="1076"/>
          <ac:picMkLst>
            <pc:docMk/>
            <pc:sldMk cId="2153403220" sldId="294"/>
            <ac:picMk id="9" creationId="{456B37D5-E90F-0341-BFDE-195C57E3686C}"/>
          </ac:picMkLst>
        </pc:picChg>
      </pc:sldChg>
      <pc:sldChg chg="addSp delSp modSp add mod">
        <pc:chgData name="Rhodri Thomas" userId="97013524-85ec-4bc1-99cf-ee75f81eb8cc" providerId="ADAL" clId="{A7BDF7D8-4535-4B97-8887-1C71E411263F}" dt="2025-10-23T09:13:30.384" v="602" actId="20577"/>
        <pc:sldMkLst>
          <pc:docMk/>
          <pc:sldMk cId="1001906904" sldId="295"/>
        </pc:sldMkLst>
        <pc:spChg chg="del mod">
          <ac:chgData name="Rhodri Thomas" userId="97013524-85ec-4bc1-99cf-ee75f81eb8cc" providerId="ADAL" clId="{A7BDF7D8-4535-4B97-8887-1C71E411263F}" dt="2025-10-23T09:06:58.191" v="488" actId="478"/>
          <ac:spMkLst>
            <pc:docMk/>
            <pc:sldMk cId="1001906904" sldId="295"/>
            <ac:spMk id="6" creationId="{44DC678F-84DC-87E2-8823-FFCE90593572}"/>
          </ac:spMkLst>
        </pc:spChg>
        <pc:spChg chg="add mod">
          <ac:chgData name="Rhodri Thomas" userId="97013524-85ec-4bc1-99cf-ee75f81eb8cc" providerId="ADAL" clId="{A7BDF7D8-4535-4B97-8887-1C71E411263F}" dt="2025-10-23T09:13:30.384" v="602" actId="20577"/>
          <ac:spMkLst>
            <pc:docMk/>
            <pc:sldMk cId="1001906904" sldId="295"/>
            <ac:spMk id="8" creationId="{B66BD1B7-DB56-1472-4624-804D9AE1D8B8}"/>
          </ac:spMkLst>
        </pc:spChg>
        <pc:spChg chg="del mod">
          <ac:chgData name="Rhodri Thomas" userId="97013524-85ec-4bc1-99cf-ee75f81eb8cc" providerId="ADAL" clId="{A7BDF7D8-4535-4B97-8887-1C71E411263F}" dt="2025-10-23T09:06:50.356" v="483" actId="478"/>
          <ac:spMkLst>
            <pc:docMk/>
            <pc:sldMk cId="1001906904" sldId="295"/>
            <ac:spMk id="10" creationId="{E94D9CBD-65EE-92A3-B695-C623DCFE7BFC}"/>
          </ac:spMkLst>
        </pc:spChg>
        <pc:spChg chg="mod">
          <ac:chgData name="Rhodri Thomas" userId="97013524-85ec-4bc1-99cf-ee75f81eb8cc" providerId="ADAL" clId="{A7BDF7D8-4535-4B97-8887-1C71E411263F}" dt="2025-10-23T09:07:05.507" v="512" actId="20577"/>
          <ac:spMkLst>
            <pc:docMk/>
            <pc:sldMk cId="1001906904" sldId="295"/>
            <ac:spMk id="34" creationId="{B48A1197-8309-4D79-A0C9-C45E4A6FF315}"/>
          </ac:spMkLst>
        </pc:spChg>
        <pc:picChg chg="add mod">
          <ac:chgData name="Rhodri Thomas" userId="97013524-85ec-4bc1-99cf-ee75f81eb8cc" providerId="ADAL" clId="{A7BDF7D8-4535-4B97-8887-1C71E411263F}" dt="2025-10-23T09:12:37.268" v="578" actId="1076"/>
          <ac:picMkLst>
            <pc:docMk/>
            <pc:sldMk cId="1001906904" sldId="295"/>
            <ac:picMk id="2" creationId="{8DF6C67F-4B7C-1480-80FF-1CC578EC7E10}"/>
          </ac:picMkLst>
        </pc:picChg>
        <pc:picChg chg="add mod">
          <ac:chgData name="Rhodri Thomas" userId="97013524-85ec-4bc1-99cf-ee75f81eb8cc" providerId="ADAL" clId="{A7BDF7D8-4535-4B97-8887-1C71E411263F}" dt="2025-10-23T09:10:08.518" v="524" actId="1076"/>
          <ac:picMkLst>
            <pc:docMk/>
            <pc:sldMk cId="1001906904" sldId="295"/>
            <ac:picMk id="3" creationId="{50D6CC85-534F-3A4A-B7E1-D5880B42656D}"/>
          </ac:picMkLst>
        </pc:picChg>
        <pc:picChg chg="del mod">
          <ac:chgData name="Rhodri Thomas" userId="97013524-85ec-4bc1-99cf-ee75f81eb8cc" providerId="ADAL" clId="{A7BDF7D8-4535-4B97-8887-1C71E411263F}" dt="2025-10-23T09:06:53.286" v="485" actId="478"/>
          <ac:picMkLst>
            <pc:docMk/>
            <pc:sldMk cId="1001906904" sldId="295"/>
            <ac:picMk id="4" creationId="{5C393F93-1B2E-1855-8E00-36CF60A475C0}"/>
          </ac:picMkLst>
        </pc:picChg>
        <pc:picChg chg="add mod">
          <ac:chgData name="Rhodri Thomas" userId="97013524-85ec-4bc1-99cf-ee75f81eb8cc" providerId="ADAL" clId="{A7BDF7D8-4535-4B97-8887-1C71E411263F}" dt="2025-10-23T09:11:35.232" v="528" actId="1076"/>
          <ac:picMkLst>
            <pc:docMk/>
            <pc:sldMk cId="1001906904" sldId="295"/>
            <ac:picMk id="5" creationId="{D5E9BE39-5B98-A49A-AD2D-BE3135A54257}"/>
          </ac:picMkLst>
        </pc:picChg>
        <pc:picChg chg="del">
          <ac:chgData name="Rhodri Thomas" userId="97013524-85ec-4bc1-99cf-ee75f81eb8cc" providerId="ADAL" clId="{A7BDF7D8-4535-4B97-8887-1C71E411263F}" dt="2025-10-23T09:06:55.226" v="486" actId="478"/>
          <ac:picMkLst>
            <pc:docMk/>
            <pc:sldMk cId="1001906904" sldId="295"/>
            <ac:picMk id="9" creationId="{456B37D5-E90F-0341-BFDE-195C57E3686C}"/>
          </ac:picMkLst>
        </pc:picChg>
      </pc:sldChg>
      <pc:sldChg chg="addSp delSp modSp add mod">
        <pc:chgData name="Rhodri Thomas" userId="97013524-85ec-4bc1-99cf-ee75f81eb8cc" providerId="ADAL" clId="{A7BDF7D8-4535-4B97-8887-1C71E411263F}" dt="2025-10-23T09:34:38.738" v="1201" actId="20577"/>
        <pc:sldMkLst>
          <pc:docMk/>
          <pc:sldMk cId="2883155765" sldId="296"/>
        </pc:sldMkLst>
        <pc:spChg chg="mod">
          <ac:chgData name="Rhodri Thomas" userId="97013524-85ec-4bc1-99cf-ee75f81eb8cc" providerId="ADAL" clId="{A7BDF7D8-4535-4B97-8887-1C71E411263F}" dt="2025-10-23T09:29:19.458" v="988" actId="27636"/>
          <ac:spMkLst>
            <pc:docMk/>
            <pc:sldMk cId="2883155765" sldId="296"/>
            <ac:spMk id="3" creationId="{E45A8D29-B5B0-98A1-0058-B1A52DE5A3C0}"/>
          </ac:spMkLst>
        </pc:spChg>
        <pc:spChg chg="add mod">
          <ac:chgData name="Rhodri Thomas" userId="97013524-85ec-4bc1-99cf-ee75f81eb8cc" providerId="ADAL" clId="{A7BDF7D8-4535-4B97-8887-1C71E411263F}" dt="2025-10-23T09:30:59.038" v="1142" actId="1076"/>
          <ac:spMkLst>
            <pc:docMk/>
            <pc:sldMk cId="2883155765" sldId="296"/>
            <ac:spMk id="6" creationId="{1565B9CF-15BF-A625-151B-A9B72160C181}"/>
          </ac:spMkLst>
        </pc:spChg>
        <pc:spChg chg="add mod">
          <ac:chgData name="Rhodri Thomas" userId="97013524-85ec-4bc1-99cf-ee75f81eb8cc" providerId="ADAL" clId="{A7BDF7D8-4535-4B97-8887-1C71E411263F}" dt="2025-10-23T09:34:38.738" v="1201" actId="20577"/>
          <ac:spMkLst>
            <pc:docMk/>
            <pc:sldMk cId="2883155765" sldId="296"/>
            <ac:spMk id="9" creationId="{B31D0379-CEFE-703C-47B9-9B38E69E177B}"/>
          </ac:spMkLst>
        </pc:spChg>
        <pc:spChg chg="mod">
          <ac:chgData name="Rhodri Thomas" userId="97013524-85ec-4bc1-99cf-ee75f81eb8cc" providerId="ADAL" clId="{A7BDF7D8-4535-4B97-8887-1C71E411263F}" dt="2025-10-23T09:21:57.172" v="681" actId="20577"/>
          <ac:spMkLst>
            <pc:docMk/>
            <pc:sldMk cId="2883155765" sldId="296"/>
            <ac:spMk id="34" creationId="{B48A1197-8309-4D79-A0C9-C45E4A6FF315}"/>
          </ac:spMkLst>
        </pc:spChg>
        <pc:picChg chg="add mod">
          <ac:chgData name="Rhodri Thomas" userId="97013524-85ec-4bc1-99cf-ee75f81eb8cc" providerId="ADAL" clId="{A7BDF7D8-4535-4B97-8887-1C71E411263F}" dt="2025-10-23T09:28:00.223" v="949" actId="1076"/>
          <ac:picMkLst>
            <pc:docMk/>
            <pc:sldMk cId="2883155765" sldId="296"/>
            <ac:picMk id="2" creationId="{899D675A-0A97-1BA5-3598-C0D7DE02BFAD}"/>
          </ac:picMkLst>
        </pc:picChg>
        <pc:picChg chg="del">
          <ac:chgData name="Rhodri Thomas" userId="97013524-85ec-4bc1-99cf-ee75f81eb8cc" providerId="ADAL" clId="{A7BDF7D8-4535-4B97-8887-1C71E411263F}" dt="2025-10-23T09:26:51.925" v="927" actId="478"/>
          <ac:picMkLst>
            <pc:docMk/>
            <pc:sldMk cId="2883155765" sldId="296"/>
            <ac:picMk id="4" creationId="{5C393F93-1B2E-1855-8E00-36CF60A475C0}"/>
          </ac:picMkLst>
        </pc:picChg>
        <pc:picChg chg="add mod modCrop">
          <ac:chgData name="Rhodri Thomas" userId="97013524-85ec-4bc1-99cf-ee75f81eb8cc" providerId="ADAL" clId="{A7BDF7D8-4535-4B97-8887-1C71E411263F}" dt="2025-10-23T09:30:53.488" v="1140" actId="1076"/>
          <ac:picMkLst>
            <pc:docMk/>
            <pc:sldMk cId="2883155765" sldId="296"/>
            <ac:picMk id="5" creationId="{38EA5AE3-9A50-B7BC-345B-77DF0926C0D9}"/>
          </ac:picMkLst>
        </pc:picChg>
        <pc:picChg chg="del">
          <ac:chgData name="Rhodri Thomas" userId="97013524-85ec-4bc1-99cf-ee75f81eb8cc" providerId="ADAL" clId="{A7BDF7D8-4535-4B97-8887-1C71E411263F}" dt="2025-10-23T09:24:27.213" v="925" actId="478"/>
          <ac:picMkLst>
            <pc:docMk/>
            <pc:sldMk cId="2883155765" sldId="296"/>
            <ac:picMk id="7" creationId="{CB6E3443-EBF9-DAC2-0E52-D6BD32165DAD}"/>
          </ac:picMkLst>
        </pc:picChg>
        <pc:picChg chg="del">
          <ac:chgData name="Rhodri Thomas" userId="97013524-85ec-4bc1-99cf-ee75f81eb8cc" providerId="ADAL" clId="{A7BDF7D8-4535-4B97-8887-1C71E411263F}" dt="2025-10-23T09:23:38.884" v="760" actId="478"/>
          <ac:picMkLst>
            <pc:docMk/>
            <pc:sldMk cId="2883155765" sldId="296"/>
            <ac:picMk id="8" creationId="{F13D6E4F-4922-09B0-1EDC-5535EAF758A5}"/>
          </ac:picMkLst>
        </pc:picChg>
        <pc:picChg chg="add mod">
          <ac:chgData name="Rhodri Thomas" userId="97013524-85ec-4bc1-99cf-ee75f81eb8cc" providerId="ADAL" clId="{A7BDF7D8-4535-4B97-8887-1C71E411263F}" dt="2025-10-23T09:29:16.978" v="986" actId="1076"/>
          <ac:picMkLst>
            <pc:docMk/>
            <pc:sldMk cId="2883155765" sldId="296"/>
            <ac:picMk id="10" creationId="{7FC34251-013F-5325-0C5C-7ECF7C85146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6E6020-4209-49A3-9DC4-18264096E7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797462-F1DD-4E64-BC14-F17A0F34B5A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232FC57-E1F8-4F59-A87C-2833007EAF57}" type="datetimeFigureOut">
              <a:rPr lang="en-US" smtClean="0"/>
              <a:t>10/23/2025</a:t>
            </a:fld>
            <a:endParaRPr lang="en-US"/>
          </a:p>
        </p:txBody>
      </p:sp>
      <p:sp>
        <p:nvSpPr>
          <p:cNvPr id="4" name="Footer Placeholder 3">
            <a:extLst>
              <a:ext uri="{FF2B5EF4-FFF2-40B4-BE49-F238E27FC236}">
                <a16:creationId xmlns:a16="http://schemas.microsoft.com/office/drawing/2014/main" id="{8075F0E3-AC70-4B5A-BCEB-9E3C021C86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48F68B5-925F-4468-95B3-EA77C29C342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8A06BE-7519-4B21-9E1D-AE6D6E69C38F}" type="slidenum">
              <a:rPr lang="en-US" smtClean="0"/>
              <a:t>‹#›</a:t>
            </a:fld>
            <a:endParaRPr lang="en-US"/>
          </a:p>
        </p:txBody>
      </p:sp>
    </p:spTree>
    <p:extLst>
      <p:ext uri="{BB962C8B-B14F-4D97-AF65-F5344CB8AC3E}">
        <p14:creationId xmlns:p14="http://schemas.microsoft.com/office/powerpoint/2010/main" val="21573830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8ACAC0-59EA-4916-9995-398D6BEB88C3}" type="datetimeFigureOut">
              <a:rPr lang="en-US" smtClean="0"/>
              <a:t>10/23/2025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9B2C62-FE30-453D-946B-754E9E42C845}" type="slidenum">
              <a:rPr lang="en-US" smtClean="0"/>
              <a:t>‹#›</a:t>
            </a:fld>
            <a:endParaRPr lang="en-US"/>
          </a:p>
        </p:txBody>
      </p:sp>
    </p:spTree>
    <p:extLst>
      <p:ext uri="{BB962C8B-B14F-4D97-AF65-F5344CB8AC3E}">
        <p14:creationId xmlns:p14="http://schemas.microsoft.com/office/powerpoint/2010/main" val="2922326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Line spacing + Page numbers</a:t>
            </a:r>
          </a:p>
        </p:txBody>
      </p:sp>
      <p:sp>
        <p:nvSpPr>
          <p:cNvPr id="4" name="Slide Number Placeholder 3"/>
          <p:cNvSpPr>
            <a:spLocks noGrp="1"/>
          </p:cNvSpPr>
          <p:nvPr>
            <p:ph type="sldNum" sz="quarter" idx="5"/>
          </p:nvPr>
        </p:nvSpPr>
        <p:spPr/>
        <p:txBody>
          <a:bodyPr/>
          <a:lstStyle/>
          <a:p>
            <a:fld id="{5A9B2C62-FE30-453D-946B-754E9E42C845}" type="slidenum">
              <a:rPr lang="en-US" smtClean="0"/>
              <a:t>1</a:t>
            </a:fld>
            <a:endParaRPr lang="en-US"/>
          </a:p>
        </p:txBody>
      </p:sp>
    </p:spTree>
    <p:extLst>
      <p:ext uri="{BB962C8B-B14F-4D97-AF65-F5344CB8AC3E}">
        <p14:creationId xmlns:p14="http://schemas.microsoft.com/office/powerpoint/2010/main" val="1777375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2"/>
        </a:solidFill>
        <a:effectLst/>
      </p:bgPr>
    </p:bg>
    <p:spTree>
      <p:nvGrpSpPr>
        <p:cNvPr id="1" name=""/>
        <p:cNvGrpSpPr/>
        <p:nvPr/>
      </p:nvGrpSpPr>
      <p:grpSpPr>
        <a:xfrm>
          <a:off x="0" y="0"/>
          <a:ext cx="0" cy="0"/>
          <a:chOff x="0" y="0"/>
          <a:chExt cx="0" cy="0"/>
        </a:xfrm>
      </p:grpSpPr>
      <p:sp>
        <p:nvSpPr>
          <p:cNvPr id="12" name="Text Placeholder 21">
            <a:extLst>
              <a:ext uri="{FF2B5EF4-FFF2-40B4-BE49-F238E27FC236}">
                <a16:creationId xmlns:a16="http://schemas.microsoft.com/office/drawing/2014/main" id="{F2964EA8-200F-47C5-90C2-1DBA3D6D7CDB}"/>
              </a:ext>
            </a:extLst>
          </p:cNvPr>
          <p:cNvSpPr>
            <a:spLocks noGrp="1"/>
          </p:cNvSpPr>
          <p:nvPr>
            <p:ph type="body" sz="quarter" idx="12"/>
          </p:nvPr>
        </p:nvSpPr>
        <p:spPr>
          <a:xfrm>
            <a:off x="1028700" y="5078187"/>
            <a:ext cx="3222058" cy="964620"/>
          </a:xfrm>
        </p:spPr>
        <p:txBody>
          <a:bodyPr>
            <a:noAutofit/>
          </a:bodyPr>
          <a:lstStyle>
            <a:lvl1pPr marL="0" indent="0">
              <a:buNone/>
              <a:defRPr sz="1400">
                <a:solidFill>
                  <a:schemeClr val="accent2">
                    <a:lumMod val="50000"/>
                  </a:schemeClr>
                </a:solidFill>
              </a:defRPr>
            </a:lvl1pPr>
            <a:lvl2pPr marL="457200" indent="0">
              <a:buNone/>
              <a:defRPr sz="1400">
                <a:solidFill>
                  <a:schemeClr val="bg2">
                    <a:lumMod val="50000"/>
                  </a:schemeClr>
                </a:solidFill>
              </a:defRPr>
            </a:lvl2pPr>
            <a:lvl3pPr marL="914400" indent="0">
              <a:buNone/>
              <a:defRPr sz="1400">
                <a:solidFill>
                  <a:schemeClr val="bg2">
                    <a:lumMod val="50000"/>
                  </a:schemeClr>
                </a:solidFill>
              </a:defRPr>
            </a:lvl3pPr>
            <a:lvl4pPr marL="1371600" indent="0">
              <a:buNone/>
              <a:defRPr sz="1400">
                <a:solidFill>
                  <a:schemeClr val="bg2">
                    <a:lumMod val="50000"/>
                  </a:schemeClr>
                </a:solidFill>
              </a:defRPr>
            </a:lvl4pPr>
            <a:lvl5pPr marL="1828800" indent="0">
              <a:buNone/>
              <a:defRPr sz="1400">
                <a:solidFill>
                  <a:schemeClr val="bg2">
                    <a:lumMod val="50000"/>
                  </a:schemeClr>
                </a:solidFill>
              </a:defRPr>
            </a:lvl5pPr>
          </a:lstStyle>
          <a:p>
            <a:pPr lvl="0"/>
            <a:r>
              <a:rPr lang="en-US"/>
              <a:t>Click to edit Master text styles</a:t>
            </a:r>
          </a:p>
        </p:txBody>
      </p:sp>
      <p:sp>
        <p:nvSpPr>
          <p:cNvPr id="13" name="Picture Placeholder 19">
            <a:extLst>
              <a:ext uri="{FF2B5EF4-FFF2-40B4-BE49-F238E27FC236}">
                <a16:creationId xmlns:a16="http://schemas.microsoft.com/office/drawing/2014/main" id="{7878E298-5074-4E51-993E-34931A897F12}"/>
              </a:ext>
            </a:extLst>
          </p:cNvPr>
          <p:cNvSpPr>
            <a:spLocks noGrp="1"/>
          </p:cNvSpPr>
          <p:nvPr>
            <p:ph type="pic" sz="quarter" idx="11"/>
          </p:nvPr>
        </p:nvSpPr>
        <p:spPr>
          <a:xfrm>
            <a:off x="6221413" y="0"/>
            <a:ext cx="4941887" cy="5726113"/>
          </a:xfrm>
        </p:spPr>
        <p:txBody>
          <a:body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42D26D0E-18C6-4DB1-B3A5-75E29BD65B17}"/>
              </a:ext>
            </a:extLst>
          </p:cNvPr>
          <p:cNvCxnSpPr>
            <a:cxnSpLocks/>
          </p:cNvCxnSpPr>
          <p:nvPr userDrawn="1"/>
        </p:nvCxnSpPr>
        <p:spPr>
          <a:xfrm>
            <a:off x="1028700" y="457211"/>
            <a:ext cx="1142999" cy="0"/>
          </a:xfrm>
          <a:prstGeom prst="line">
            <a:avLst/>
          </a:prstGeom>
          <a:noFill/>
          <a:ln w="15875" cap="flat" cmpd="sng" algn="ctr">
            <a:solidFill>
              <a:schemeClr val="accent2">
                <a:lumMod val="50000"/>
              </a:schemeClr>
            </a:solidFill>
            <a:prstDash val="solid"/>
            <a:miter lim="800000"/>
          </a:ln>
          <a:effectLst/>
        </p:spPr>
      </p:cxnSp>
      <p:sp>
        <p:nvSpPr>
          <p:cNvPr id="2" name="Title 1">
            <a:extLst>
              <a:ext uri="{FF2B5EF4-FFF2-40B4-BE49-F238E27FC236}">
                <a16:creationId xmlns:a16="http://schemas.microsoft.com/office/drawing/2014/main" id="{3989B90B-5C3C-4760-9360-5AE10BF87B9D}"/>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lnSpc>
                <a:spcPct val="90000"/>
              </a:lnSpc>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9164985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7258050" y="2000250"/>
            <a:ext cx="4667250" cy="3398837"/>
          </a:xfrm>
        </p:spPr>
        <p:txBody>
          <a:bodyPr>
            <a:normAutofit/>
          </a:bodyPr>
          <a:lstStyle>
            <a:lvl1pPr marL="0" indent="0">
              <a:lnSpc>
                <a:spcPct val="150000"/>
              </a:lnSpc>
              <a:buNone/>
              <a:defRPr sz="2000">
                <a:solidFill>
                  <a:schemeClr val="accent2">
                    <a:lumMod val="50000"/>
                  </a:schemeClr>
                </a:solidFill>
              </a:defRPr>
            </a:lvl1pPr>
          </a:lstStyle>
          <a:p>
            <a:pPr lvl="0"/>
            <a:r>
              <a:rPr lang="en-US"/>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09D4DA8-2D4A-4F06-BECA-044AF4113FB4}" type="datetime1">
              <a:rPr lang="en-US" smtClean="0"/>
              <a:t>10/23/2025</a:t>
            </a:fld>
            <a:endParaRPr lang="en-US" dirty="0"/>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a:t>Click to edit Master title style</a:t>
            </a:r>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27127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chemeClr val="accent1"/>
        </a:solidFill>
        <a:effectLst/>
      </p:bgPr>
    </p:bg>
    <p:spTree>
      <p:nvGrpSpPr>
        <p:cNvPr id="1" name=""/>
        <p:cNvGrpSpPr/>
        <p:nvPr/>
      </p:nvGrpSpPr>
      <p:grpSpPr>
        <a:xfrm>
          <a:off x="0" y="0"/>
          <a:ext cx="0" cy="0"/>
          <a:chOff x="0" y="0"/>
          <a:chExt cx="0" cy="0"/>
        </a:xfrm>
      </p:grpSpPr>
      <p:sp>
        <p:nvSpPr>
          <p:cNvPr id="17" name="Picture Placeholder 15">
            <a:extLst>
              <a:ext uri="{FF2B5EF4-FFF2-40B4-BE49-F238E27FC236}">
                <a16:creationId xmlns:a16="http://schemas.microsoft.com/office/drawing/2014/main" id="{423630CA-0A51-4B04-A57B-9E412A8FCD1F}"/>
              </a:ext>
            </a:extLst>
          </p:cNvPr>
          <p:cNvSpPr>
            <a:spLocks noGrp="1"/>
          </p:cNvSpPr>
          <p:nvPr>
            <p:ph type="pic" sz="quarter" idx="12"/>
          </p:nvPr>
        </p:nvSpPr>
        <p:spPr>
          <a:xfrm>
            <a:off x="8847137" y="3862387"/>
            <a:ext cx="2316163" cy="2538413"/>
          </a:xfrm>
        </p:spPr>
        <p:txBody>
          <a:bodyPr/>
          <a:lstStyle/>
          <a:p>
            <a:r>
              <a:rPr lang="en-US"/>
              <a:t>Click icon to add picture</a:t>
            </a:r>
          </a:p>
        </p:txBody>
      </p:sp>
      <p:sp>
        <p:nvSpPr>
          <p:cNvPr id="16" name="Picture Placeholder 15">
            <a:extLst>
              <a:ext uri="{FF2B5EF4-FFF2-40B4-BE49-F238E27FC236}">
                <a16:creationId xmlns:a16="http://schemas.microsoft.com/office/drawing/2014/main" id="{3C994AE8-9E30-418E-8361-5D851AFA42C5}"/>
              </a:ext>
            </a:extLst>
          </p:cNvPr>
          <p:cNvSpPr>
            <a:spLocks noGrp="1"/>
          </p:cNvSpPr>
          <p:nvPr>
            <p:ph type="pic" sz="quarter" idx="11"/>
          </p:nvPr>
        </p:nvSpPr>
        <p:spPr>
          <a:xfrm>
            <a:off x="6210300" y="3854450"/>
            <a:ext cx="2316163" cy="2538413"/>
          </a:xfrm>
        </p:spPr>
        <p:txBody>
          <a:bodyPr/>
          <a:lstStyle/>
          <a:p>
            <a:r>
              <a:rPr lang="en-US"/>
              <a:t>Click icon to add picture</a:t>
            </a:r>
          </a:p>
        </p:txBody>
      </p:sp>
      <p:sp>
        <p:nvSpPr>
          <p:cNvPr id="14" name="Picture Placeholder 13">
            <a:extLst>
              <a:ext uri="{FF2B5EF4-FFF2-40B4-BE49-F238E27FC236}">
                <a16:creationId xmlns:a16="http://schemas.microsoft.com/office/drawing/2014/main" id="{3D4E5783-2917-458E-BE61-F3D5AAA8F976}"/>
              </a:ext>
            </a:extLst>
          </p:cNvPr>
          <p:cNvSpPr>
            <a:spLocks noGrp="1"/>
          </p:cNvSpPr>
          <p:nvPr>
            <p:ph type="pic" sz="quarter" idx="10"/>
          </p:nvPr>
        </p:nvSpPr>
        <p:spPr>
          <a:xfrm>
            <a:off x="6210300" y="465138"/>
            <a:ext cx="4953000" cy="3090862"/>
          </a:xfrm>
        </p:spPr>
        <p:txBody>
          <a:bodyPr/>
          <a:lstStyle/>
          <a:p>
            <a:r>
              <a:rPr lang="en-US"/>
              <a:t>Click icon to add picture</a:t>
            </a:r>
          </a:p>
        </p:txBody>
      </p:sp>
      <p:sp>
        <p:nvSpPr>
          <p:cNvPr id="23" name="Text Placeholder 22">
            <a:extLst>
              <a:ext uri="{FF2B5EF4-FFF2-40B4-BE49-F238E27FC236}">
                <a16:creationId xmlns:a16="http://schemas.microsoft.com/office/drawing/2014/main" id="{B1D734B5-5F1C-4E34-81FF-AD75105E8391}"/>
              </a:ext>
            </a:extLst>
          </p:cNvPr>
          <p:cNvSpPr>
            <a:spLocks noGrp="1"/>
          </p:cNvSpPr>
          <p:nvPr>
            <p:ph type="body" sz="quarter" idx="15" hasCustomPrompt="1"/>
          </p:nvPr>
        </p:nvSpPr>
        <p:spPr>
          <a:xfrm>
            <a:off x="761917" y="517972"/>
            <a:ext cx="2956560" cy="1333500"/>
          </a:xfrm>
        </p:spPr>
        <p:txBody>
          <a:bodyPr>
            <a:noAutofit/>
          </a:bodyPr>
          <a:lstStyle>
            <a:lvl1pPr marL="0" indent="0">
              <a:lnSpc>
                <a:spcPct val="90000"/>
              </a:lnSpc>
              <a:buNone/>
              <a:defRPr sz="8800" b="1">
                <a:solidFill>
                  <a:schemeClr val="bg1"/>
                </a:solidFill>
                <a:latin typeface="+mj-lt"/>
              </a:defRPr>
            </a:lvl1pPr>
          </a:lstStyle>
          <a:p>
            <a:pPr lvl="0"/>
            <a:r>
              <a:rPr lang="en-US" dirty="0"/>
              <a:t>01</a:t>
            </a:r>
          </a:p>
        </p:txBody>
      </p:sp>
      <p:sp>
        <p:nvSpPr>
          <p:cNvPr id="19" name="Text Placeholder 18">
            <a:extLst>
              <a:ext uri="{FF2B5EF4-FFF2-40B4-BE49-F238E27FC236}">
                <a16:creationId xmlns:a16="http://schemas.microsoft.com/office/drawing/2014/main" id="{65757DE8-43D6-4A47-ABC9-B39EC8016CB2}"/>
              </a:ext>
            </a:extLst>
          </p:cNvPr>
          <p:cNvSpPr>
            <a:spLocks noGrp="1"/>
          </p:cNvSpPr>
          <p:nvPr>
            <p:ph type="body" sz="quarter" idx="13"/>
          </p:nvPr>
        </p:nvSpPr>
        <p:spPr>
          <a:xfrm>
            <a:off x="1040130" y="2009775"/>
            <a:ext cx="3924300" cy="4391025"/>
          </a:xfrm>
        </p:spPr>
        <p:txBody>
          <a:bodyPr>
            <a:normAutofit/>
          </a:bodyPr>
          <a:lstStyle>
            <a:lvl1pPr marL="0" indent="0">
              <a:lnSpc>
                <a:spcPct val="150000"/>
              </a:lnSpc>
              <a:buNone/>
              <a:defRPr sz="1600">
                <a:solidFill>
                  <a:schemeClr val="accent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a:r>
              <a:rPr lang="en-US"/>
              <a:t>Click to edit Master text styles</a:t>
            </a:r>
          </a:p>
        </p:txBody>
      </p:sp>
      <p:sp>
        <p:nvSpPr>
          <p:cNvPr id="30" name="Date Placeholder 3">
            <a:extLst>
              <a:ext uri="{FF2B5EF4-FFF2-40B4-BE49-F238E27FC236}">
                <a16:creationId xmlns:a16="http://schemas.microsoft.com/office/drawing/2014/main" id="{984C97B0-0D42-4831-9ABD-390370C0F0B6}"/>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C81873-7D47-483D-BCB4-50DD9806C720}" type="datetime1">
              <a:rPr lang="en-US" smtClean="0"/>
              <a:t>10/23/2025</a:t>
            </a:fld>
            <a:endParaRPr lang="en-US" dirty="0"/>
          </a:p>
        </p:txBody>
      </p:sp>
      <p:sp>
        <p:nvSpPr>
          <p:cNvPr id="31" name="Slide Number Placeholder 5">
            <a:extLst>
              <a:ext uri="{FF2B5EF4-FFF2-40B4-BE49-F238E27FC236}">
                <a16:creationId xmlns:a16="http://schemas.microsoft.com/office/drawing/2014/main" id="{CE8438DF-723C-49AB-AD18-1C40F107F5B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6032FDE8-62A6-4290-88E6-2795313DE27E}"/>
              </a:ext>
            </a:extLst>
          </p:cNvPr>
          <p:cNvSpPr>
            <a:spLocks noGrp="1"/>
          </p:cNvSpPr>
          <p:nvPr>
            <p:ph type="title" hasCustomPrompt="1"/>
          </p:nvPr>
        </p:nvSpPr>
        <p:spPr>
          <a:xfrm>
            <a:off x="1028700" y="465137"/>
            <a:ext cx="3935647" cy="1340615"/>
          </a:xfrm>
        </p:spPr>
        <p:txBody>
          <a:bodyPr vert="horz" lIns="91440" tIns="45720" rIns="91440" bIns="45720" rtlCol="0" anchor="ctr">
            <a:noAutofit/>
          </a:bodyPr>
          <a:lstStyle>
            <a:lvl1pPr>
              <a:defRPr lang="en-US">
                <a:solidFill>
                  <a:schemeClr val="accent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Title</a:t>
            </a:r>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773045" y="2426610"/>
            <a:ext cx="2378075" cy="1111250"/>
          </a:xfrm>
        </p:spPr>
        <p:txBody>
          <a:bodyPr>
            <a:noAutofit/>
          </a:bodyPr>
          <a:lstStyle>
            <a:lvl1pPr marL="0" indent="0">
              <a:lnSpc>
                <a:spcPct val="90000"/>
              </a:lnSpc>
              <a:buNone/>
              <a:defRPr sz="8800">
                <a:solidFill>
                  <a:schemeClr val="bg1"/>
                </a:solidFill>
              </a:defRPr>
            </a:lvl1pPr>
          </a:lstStyle>
          <a:p>
            <a:pPr lvl="0"/>
            <a:r>
              <a:rPr lang="en-US" dirty="0"/>
              <a:t>02</a:t>
            </a:r>
          </a:p>
        </p:txBody>
      </p:sp>
      <p:sp>
        <p:nvSpPr>
          <p:cNvPr id="2" name="Title 1">
            <a:extLst>
              <a:ext uri="{FF2B5EF4-FFF2-40B4-BE49-F238E27FC236}">
                <a16:creationId xmlns:a16="http://schemas.microsoft.com/office/drawing/2014/main" id="{C45DFEC7-1EEC-4FF2-868A-9799EA69FE87}"/>
              </a:ext>
            </a:extLst>
          </p:cNvPr>
          <p:cNvSpPr>
            <a:spLocks noGrp="1"/>
          </p:cNvSpPr>
          <p:nvPr>
            <p:ph type="title"/>
          </p:nvPr>
        </p:nvSpPr>
        <p:spPr>
          <a:xfrm>
            <a:off x="3037155" y="2714986"/>
            <a:ext cx="66748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10/23/2025</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10/23/2025</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7" name="Picture Placeholder 6">
            <a:extLst>
              <a:ext uri="{FF2B5EF4-FFF2-40B4-BE49-F238E27FC236}">
                <a16:creationId xmlns:a16="http://schemas.microsoft.com/office/drawing/2014/main" id="{2364FFEF-B933-46C6-A918-A80C987DB70F}"/>
              </a:ext>
            </a:extLst>
          </p:cNvPr>
          <p:cNvSpPr>
            <a:spLocks noGrp="1"/>
          </p:cNvSpPr>
          <p:nvPr>
            <p:ph type="pic" sz="quarter" idx="10"/>
          </p:nvPr>
        </p:nvSpPr>
        <p:spPr>
          <a:xfrm>
            <a:off x="1022147" y="0"/>
            <a:ext cx="3938588" cy="6400800"/>
          </a:xfrm>
        </p:spPr>
        <p:txBody>
          <a:bodyPr/>
          <a:lstStyle/>
          <a:p>
            <a:r>
              <a:rPr lang="en-US"/>
              <a:t>Click icon to add picture</a:t>
            </a:r>
          </a:p>
        </p:txBody>
      </p:sp>
      <p:pic>
        <p:nvPicPr>
          <p:cNvPr id="4" name="Picture 3" hidden="1">
            <a:extLst>
              <a:ext uri="{FF2B5EF4-FFF2-40B4-BE49-F238E27FC236}">
                <a16:creationId xmlns:a16="http://schemas.microsoft.com/office/drawing/2014/main" id="{59E5EAF8-68C2-4910-8F66-D9320B9574C2}"/>
              </a:ext>
            </a:extLst>
          </p:cNvPr>
          <p:cNvPicPr>
            <a:picLocks noChangeAspect="1"/>
          </p:cNvPicPr>
          <p:nvPr userDrawn="1"/>
        </p:nvPicPr>
        <p:blipFill>
          <a:blip r:embed="rId2"/>
          <a:stretch>
            <a:fillRect/>
          </a:stretch>
        </p:blipFill>
        <p:spPr>
          <a:xfrm>
            <a:off x="5947967" y="2105933"/>
            <a:ext cx="5297883" cy="1024217"/>
          </a:xfrm>
          <a:prstGeom prst="rect">
            <a:avLst/>
          </a:prstGeom>
        </p:spPr>
      </p:pic>
      <p:sp>
        <p:nvSpPr>
          <p:cNvPr id="5" name="Title 4">
            <a:extLst>
              <a:ext uri="{FF2B5EF4-FFF2-40B4-BE49-F238E27FC236}">
                <a16:creationId xmlns:a16="http://schemas.microsoft.com/office/drawing/2014/main" id="{E3BE48E1-D3BE-4B52-B2EC-13A514CB0530}"/>
              </a:ext>
            </a:extLst>
          </p:cNvPr>
          <p:cNvSpPr>
            <a:spLocks noGrp="1"/>
          </p:cNvSpPr>
          <p:nvPr>
            <p:ph type="title"/>
          </p:nvPr>
        </p:nvSpPr>
        <p:spPr>
          <a:xfrm>
            <a:off x="5947966" y="2105933"/>
            <a:ext cx="5297883" cy="2237467"/>
          </a:xfrm>
        </p:spPr>
        <p:txBody>
          <a:bodyPr anchor="t">
            <a:normAutofit/>
          </a:bodyPr>
          <a:lstStyle>
            <a:lvl1pPr>
              <a:lnSpc>
                <a:spcPct val="150000"/>
              </a:lnSpc>
              <a:spcBef>
                <a:spcPts val="1000"/>
              </a:spcBef>
              <a:defRPr sz="2000">
                <a:solidFill>
                  <a:schemeClr val="accent2">
                    <a:lumMod val="50000"/>
                  </a:schemeClr>
                </a:solidFill>
              </a:defRPr>
            </a:lvl1pPr>
          </a:lstStyle>
          <a:p>
            <a:r>
              <a:rPr lang="en-US"/>
              <a:t>Click to edit Master title style</a:t>
            </a:r>
          </a:p>
        </p:txBody>
      </p:sp>
    </p:spTree>
    <p:extLst>
      <p:ext uri="{BB962C8B-B14F-4D97-AF65-F5344CB8AC3E}">
        <p14:creationId xmlns:p14="http://schemas.microsoft.com/office/powerpoint/2010/main" val="2516745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meline">
    <p:bg>
      <p:bgRef idx="1001">
        <a:schemeClr val="bg2"/>
      </p:bgRef>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50815B22-13FE-47CD-9F79-73704A278BD7}"/>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5DB74C9-B808-4394-A017-79C83B2524EF}" type="datetime1">
              <a:rPr lang="en-US" smtClean="0"/>
              <a:t>10/23/2025</a:t>
            </a:fld>
            <a:endParaRPr lang="en-US" dirty="0"/>
          </a:p>
        </p:txBody>
      </p:sp>
      <p:sp>
        <p:nvSpPr>
          <p:cNvPr id="16" name="Slide Number Placeholder 5">
            <a:extLst>
              <a:ext uri="{FF2B5EF4-FFF2-40B4-BE49-F238E27FC236}">
                <a16:creationId xmlns:a16="http://schemas.microsoft.com/office/drawing/2014/main" id="{D7669539-CB64-44F5-999D-7B9E61F8AF9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3" name="Content Placeholder 2">
            <a:extLst>
              <a:ext uri="{FF2B5EF4-FFF2-40B4-BE49-F238E27FC236}">
                <a16:creationId xmlns:a16="http://schemas.microsoft.com/office/drawing/2014/main" id="{822BA076-F3B9-47CB-80C2-BE29F157D044}"/>
              </a:ext>
            </a:extLst>
          </p:cNvPr>
          <p:cNvSpPr>
            <a:spLocks noGrp="1"/>
          </p:cNvSpPr>
          <p:nvPr>
            <p:ph sz="quarter" idx="11"/>
          </p:nvPr>
        </p:nvSpPr>
        <p:spPr>
          <a:xfrm>
            <a:off x="854075" y="1625600"/>
            <a:ext cx="10499725" cy="4860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3">
            <a:extLst>
              <a:ext uri="{FF2B5EF4-FFF2-40B4-BE49-F238E27FC236}">
                <a16:creationId xmlns:a16="http://schemas.microsoft.com/office/drawing/2014/main" id="{E909627E-FE70-43A1-B0CB-4D4F6C32C2D0}"/>
              </a:ext>
            </a:extLst>
          </p:cNvPr>
          <p:cNvSpPr>
            <a:spLocks noGrp="1"/>
          </p:cNvSpPr>
          <p:nvPr>
            <p:ph type="title" hasCustomPrompt="1"/>
          </p:nvPr>
        </p:nvSpPr>
        <p:spPr>
          <a:xfrm>
            <a:off x="854074" y="122239"/>
            <a:ext cx="10499725" cy="1355724"/>
          </a:xfrm>
        </p:spPr>
        <p:txBody>
          <a:bodyPr vert="horz" lIns="91440" tIns="45720" rIns="91440" bIns="45720" rtlCol="0" anchor="ctr">
            <a:normAutofit/>
          </a:bodyPr>
          <a:lstStyle>
            <a:lvl1pPr algn="ctr">
              <a:defRPr lang="en-US">
                <a:solidFill>
                  <a:schemeClr val="accent2">
                    <a:lumMod val="50000"/>
                  </a:schemeClr>
                </a:solidFill>
                <a:ea typeface="+mn-ea"/>
                <a:cs typeface="+mn-cs"/>
              </a:defRPr>
            </a:lvl1pPr>
          </a:lstStyle>
          <a:p>
            <a:pPr lvl="0"/>
            <a:r>
              <a:rPr lang="en-US" dirty="0"/>
              <a:t>Click to edit Master text styles</a:t>
            </a:r>
          </a:p>
        </p:txBody>
      </p:sp>
    </p:spTree>
    <p:extLst>
      <p:ext uri="{BB962C8B-B14F-4D97-AF65-F5344CB8AC3E}">
        <p14:creationId xmlns:p14="http://schemas.microsoft.com/office/powerpoint/2010/main" val="1476947594"/>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accent2"/>
        </a:solidFill>
        <a:effectLst/>
      </p:bgPr>
    </p:bg>
    <p:spTree>
      <p:nvGrpSpPr>
        <p:cNvPr id="1" name=""/>
        <p:cNvGrpSpPr/>
        <p:nvPr/>
      </p:nvGrpSpPr>
      <p:grpSpPr>
        <a:xfrm>
          <a:off x="0" y="0"/>
          <a:ext cx="0" cy="0"/>
          <a:chOff x="0" y="0"/>
          <a:chExt cx="0" cy="0"/>
        </a:xfrm>
      </p:grpSpPr>
      <p:sp>
        <p:nvSpPr>
          <p:cNvPr id="34" name="Text Placeholder 22">
            <a:extLst>
              <a:ext uri="{FF2B5EF4-FFF2-40B4-BE49-F238E27FC236}">
                <a16:creationId xmlns:a16="http://schemas.microsoft.com/office/drawing/2014/main" id="{41BF345D-81AF-4851-83A1-623398489054}"/>
              </a:ext>
            </a:extLst>
          </p:cNvPr>
          <p:cNvSpPr>
            <a:spLocks noGrp="1"/>
          </p:cNvSpPr>
          <p:nvPr>
            <p:ph type="body" sz="quarter" idx="21" hasCustomPrompt="1"/>
          </p:nvPr>
        </p:nvSpPr>
        <p:spPr>
          <a:xfrm>
            <a:off x="761917" y="517972"/>
            <a:ext cx="3108960" cy="1333500"/>
          </a:xfrm>
        </p:spPr>
        <p:txBody>
          <a:bodyPr>
            <a:noAutofit/>
          </a:bodyPr>
          <a:lstStyle>
            <a:lvl1pPr marL="0" indent="0">
              <a:lnSpc>
                <a:spcPct val="90000"/>
              </a:lnSpc>
              <a:buNone/>
              <a:defRPr sz="8800" b="1">
                <a:solidFill>
                  <a:schemeClr val="tx1"/>
                </a:solidFill>
              </a:defRPr>
            </a:lvl1pPr>
          </a:lstStyle>
          <a:p>
            <a:pPr lvl="0"/>
            <a:r>
              <a:rPr lang="en-US" dirty="0"/>
              <a:t>01</a:t>
            </a:r>
          </a:p>
        </p:txBody>
      </p:sp>
      <p:sp>
        <p:nvSpPr>
          <p:cNvPr id="21" name="Picture Placeholder 20">
            <a:extLst>
              <a:ext uri="{FF2B5EF4-FFF2-40B4-BE49-F238E27FC236}">
                <a16:creationId xmlns:a16="http://schemas.microsoft.com/office/drawing/2014/main" id="{EC4F3A57-45ED-498D-858C-3EE63DF129C4}"/>
              </a:ext>
            </a:extLst>
          </p:cNvPr>
          <p:cNvSpPr>
            <a:spLocks noGrp="1"/>
          </p:cNvSpPr>
          <p:nvPr>
            <p:ph type="pic" sz="quarter" idx="11"/>
          </p:nvPr>
        </p:nvSpPr>
        <p:spPr>
          <a:xfrm>
            <a:off x="1036601" y="3552677"/>
            <a:ext cx="1874874" cy="2848123"/>
          </a:xfrm>
        </p:spPr>
        <p:txBody>
          <a:bodyPr/>
          <a:lstStyle/>
          <a:p>
            <a:r>
              <a:rPr lang="en-US"/>
              <a:t>Click icon to add picture</a:t>
            </a:r>
          </a:p>
        </p:txBody>
      </p:sp>
      <p:sp>
        <p:nvSpPr>
          <p:cNvPr id="22" name="Picture Placeholder 20">
            <a:extLst>
              <a:ext uri="{FF2B5EF4-FFF2-40B4-BE49-F238E27FC236}">
                <a16:creationId xmlns:a16="http://schemas.microsoft.com/office/drawing/2014/main" id="{1AC5BB09-E3BA-4948-93B3-EDCAAB803112}"/>
              </a:ext>
            </a:extLst>
          </p:cNvPr>
          <p:cNvSpPr>
            <a:spLocks noGrp="1"/>
          </p:cNvSpPr>
          <p:nvPr>
            <p:ph type="pic" sz="quarter" idx="12"/>
          </p:nvPr>
        </p:nvSpPr>
        <p:spPr>
          <a:xfrm>
            <a:off x="3101197" y="3552677"/>
            <a:ext cx="1874874" cy="2848123"/>
          </a:xfrm>
        </p:spPr>
        <p:txBody>
          <a:bodyPr/>
          <a:lstStyle/>
          <a:p>
            <a:r>
              <a:rPr lang="en-US"/>
              <a:t>Click icon to add picture</a:t>
            </a:r>
            <a:endParaRPr lang="en-US" dirty="0"/>
          </a:p>
        </p:txBody>
      </p:sp>
      <p:sp>
        <p:nvSpPr>
          <p:cNvPr id="23" name="Picture Placeholder 20">
            <a:extLst>
              <a:ext uri="{FF2B5EF4-FFF2-40B4-BE49-F238E27FC236}">
                <a16:creationId xmlns:a16="http://schemas.microsoft.com/office/drawing/2014/main" id="{BF83C6B7-5484-4586-8830-098BDCD9C987}"/>
              </a:ext>
            </a:extLst>
          </p:cNvPr>
          <p:cNvSpPr>
            <a:spLocks noGrp="1"/>
          </p:cNvSpPr>
          <p:nvPr>
            <p:ph type="pic" sz="quarter" idx="13"/>
          </p:nvPr>
        </p:nvSpPr>
        <p:spPr>
          <a:xfrm>
            <a:off x="5166324" y="3552677"/>
            <a:ext cx="1874874" cy="2848123"/>
          </a:xfrm>
        </p:spPr>
        <p:txBody>
          <a:bodyPr/>
          <a:lstStyle/>
          <a:p>
            <a:r>
              <a:rPr lang="en-US"/>
              <a:t>Click icon to add picture</a:t>
            </a:r>
          </a:p>
        </p:txBody>
      </p:sp>
      <p:sp>
        <p:nvSpPr>
          <p:cNvPr id="24" name="Picture Placeholder 20">
            <a:extLst>
              <a:ext uri="{FF2B5EF4-FFF2-40B4-BE49-F238E27FC236}">
                <a16:creationId xmlns:a16="http://schemas.microsoft.com/office/drawing/2014/main" id="{0C5663B1-EED6-4D80-A7C2-19E1366387A4}"/>
              </a:ext>
            </a:extLst>
          </p:cNvPr>
          <p:cNvSpPr>
            <a:spLocks noGrp="1"/>
          </p:cNvSpPr>
          <p:nvPr>
            <p:ph type="pic" sz="quarter" idx="14"/>
          </p:nvPr>
        </p:nvSpPr>
        <p:spPr>
          <a:xfrm>
            <a:off x="7239069" y="3552677"/>
            <a:ext cx="1874874" cy="2848123"/>
          </a:xfrm>
        </p:spPr>
        <p:txBody>
          <a:bodyPr/>
          <a:lstStyle/>
          <a:p>
            <a:r>
              <a:rPr lang="en-US"/>
              <a:t>Click icon to add picture</a:t>
            </a:r>
          </a:p>
        </p:txBody>
      </p:sp>
      <p:sp>
        <p:nvSpPr>
          <p:cNvPr id="25" name="Picture Placeholder 20">
            <a:extLst>
              <a:ext uri="{FF2B5EF4-FFF2-40B4-BE49-F238E27FC236}">
                <a16:creationId xmlns:a16="http://schemas.microsoft.com/office/drawing/2014/main" id="{D21E7B61-407B-40A7-9AF6-0D7E7106BCFC}"/>
              </a:ext>
            </a:extLst>
          </p:cNvPr>
          <p:cNvSpPr>
            <a:spLocks noGrp="1"/>
          </p:cNvSpPr>
          <p:nvPr>
            <p:ph type="pic" sz="quarter" idx="15"/>
          </p:nvPr>
        </p:nvSpPr>
        <p:spPr>
          <a:xfrm>
            <a:off x="9296046" y="3552677"/>
            <a:ext cx="1874874" cy="2848123"/>
          </a:xfrm>
        </p:spPr>
        <p:txBody>
          <a:bodyPr/>
          <a:lstStyle/>
          <a:p>
            <a:r>
              <a:rPr lang="en-US"/>
              <a:t>Click icon to add picture</a:t>
            </a:r>
          </a:p>
        </p:txBody>
      </p:sp>
      <p:sp>
        <p:nvSpPr>
          <p:cNvPr id="30" name="Date Placeholder 3">
            <a:extLst>
              <a:ext uri="{FF2B5EF4-FFF2-40B4-BE49-F238E27FC236}">
                <a16:creationId xmlns:a16="http://schemas.microsoft.com/office/drawing/2014/main" id="{415C3ACC-5A8A-46E6-BA0D-90ADD27E2F85}"/>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AD2DF6D-B715-4785-8DEA-9165C638CF44}" type="datetime1">
              <a:rPr lang="en-US" smtClean="0"/>
              <a:t>10/23/2025</a:t>
            </a:fld>
            <a:endParaRPr lang="en-US" dirty="0"/>
          </a:p>
        </p:txBody>
      </p:sp>
      <p:sp>
        <p:nvSpPr>
          <p:cNvPr id="31" name="Slide Number Placeholder 5">
            <a:extLst>
              <a:ext uri="{FF2B5EF4-FFF2-40B4-BE49-F238E27FC236}">
                <a16:creationId xmlns:a16="http://schemas.microsoft.com/office/drawing/2014/main" id="{0D00A5C2-DCEE-4CB3-9307-61EB88B1D59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E3E8CB70-B054-4294-AD29-EE7A75C723E5}"/>
              </a:ext>
            </a:extLst>
          </p:cNvPr>
          <p:cNvSpPr>
            <a:spLocks noGrp="1"/>
          </p:cNvSpPr>
          <p:nvPr>
            <p:ph type="title"/>
          </p:nvPr>
        </p:nvSpPr>
        <p:spPr>
          <a:xfrm>
            <a:off x="1051560" y="651507"/>
            <a:ext cx="8991563" cy="1005839"/>
          </a:xfrm>
        </p:spPr>
        <p:txBody>
          <a:bodyPr vert="horz" lIns="91440" tIns="45720" rIns="91440" bIns="45720" rtlCol="0" anchor="ctr">
            <a:noAutofit/>
          </a:bodyPr>
          <a:lstStyle>
            <a:lvl1pPr>
              <a:lnSpc>
                <a:spcPct val="90000"/>
              </a:lnSpc>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
        <p:nvSpPr>
          <p:cNvPr id="4" name="Text Placeholder 3">
            <a:extLst>
              <a:ext uri="{FF2B5EF4-FFF2-40B4-BE49-F238E27FC236}">
                <a16:creationId xmlns:a16="http://schemas.microsoft.com/office/drawing/2014/main" id="{28E0D608-4E7A-4014-9F62-CB43A0C83943}"/>
              </a:ext>
            </a:extLst>
          </p:cNvPr>
          <p:cNvSpPr>
            <a:spLocks noGrp="1"/>
          </p:cNvSpPr>
          <p:nvPr>
            <p:ph type="body" sz="quarter" idx="16" hasCustomPrompt="1"/>
          </p:nvPr>
        </p:nvSpPr>
        <p:spPr>
          <a:xfrm>
            <a:off x="1036638" y="2717800"/>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6" name="Text Placeholder 3">
            <a:extLst>
              <a:ext uri="{FF2B5EF4-FFF2-40B4-BE49-F238E27FC236}">
                <a16:creationId xmlns:a16="http://schemas.microsoft.com/office/drawing/2014/main" id="{9C3A63B0-4EEA-45BC-A016-5FDA0969EA00}"/>
              </a:ext>
            </a:extLst>
          </p:cNvPr>
          <p:cNvSpPr>
            <a:spLocks noGrp="1"/>
          </p:cNvSpPr>
          <p:nvPr>
            <p:ph type="body" sz="quarter" idx="17" hasCustomPrompt="1"/>
          </p:nvPr>
        </p:nvSpPr>
        <p:spPr>
          <a:xfrm>
            <a:off x="30861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7" name="Text Placeholder 3">
            <a:extLst>
              <a:ext uri="{FF2B5EF4-FFF2-40B4-BE49-F238E27FC236}">
                <a16:creationId xmlns:a16="http://schemas.microsoft.com/office/drawing/2014/main" id="{7080679B-5220-4478-B631-7112F870B7AC}"/>
              </a:ext>
            </a:extLst>
          </p:cNvPr>
          <p:cNvSpPr>
            <a:spLocks noGrp="1"/>
          </p:cNvSpPr>
          <p:nvPr>
            <p:ph type="body" sz="quarter" idx="18" hasCustomPrompt="1"/>
          </p:nvPr>
        </p:nvSpPr>
        <p:spPr>
          <a:xfrm>
            <a:off x="51435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8" name="Text Placeholder 3">
            <a:extLst>
              <a:ext uri="{FF2B5EF4-FFF2-40B4-BE49-F238E27FC236}">
                <a16:creationId xmlns:a16="http://schemas.microsoft.com/office/drawing/2014/main" id="{9E4F61A3-2797-46FB-ACA7-0443E3BBDD20}"/>
              </a:ext>
            </a:extLst>
          </p:cNvPr>
          <p:cNvSpPr>
            <a:spLocks noGrp="1"/>
          </p:cNvSpPr>
          <p:nvPr>
            <p:ph type="body" sz="quarter" idx="19" hasCustomPrompt="1"/>
          </p:nvPr>
        </p:nvSpPr>
        <p:spPr>
          <a:xfrm>
            <a:off x="723907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9" name="Text Placeholder 3">
            <a:extLst>
              <a:ext uri="{FF2B5EF4-FFF2-40B4-BE49-F238E27FC236}">
                <a16:creationId xmlns:a16="http://schemas.microsoft.com/office/drawing/2014/main" id="{14ED733B-1DE9-4FDC-BD5F-2BE3BB07C93E}"/>
              </a:ext>
            </a:extLst>
          </p:cNvPr>
          <p:cNvSpPr>
            <a:spLocks noGrp="1"/>
          </p:cNvSpPr>
          <p:nvPr>
            <p:ph type="body" sz="quarter" idx="20" hasCustomPrompt="1"/>
          </p:nvPr>
        </p:nvSpPr>
        <p:spPr>
          <a:xfrm>
            <a:off x="930402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Tree>
    <p:extLst>
      <p:ext uri="{BB962C8B-B14F-4D97-AF65-F5344CB8AC3E}">
        <p14:creationId xmlns:p14="http://schemas.microsoft.com/office/powerpoint/2010/main" val="2405858091"/>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Column">
    <p:bg>
      <p:bgPr>
        <a:solidFill>
          <a:schemeClr val="bg2"/>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275B11D-8F3F-472B-BBCC-A4F7415AC0A5}"/>
              </a:ext>
            </a:extLst>
          </p:cNvPr>
          <p:cNvSpPr>
            <a:spLocks noGrp="1"/>
          </p:cNvSpPr>
          <p:nvPr>
            <p:ph type="pic" sz="quarter" idx="10"/>
          </p:nvPr>
        </p:nvSpPr>
        <p:spPr>
          <a:xfrm>
            <a:off x="1028700" y="3543300"/>
            <a:ext cx="3924300" cy="3314700"/>
          </a:xfrm>
        </p:spPr>
        <p:txBody>
          <a:bodyPr/>
          <a:lstStyle/>
          <a:p>
            <a:r>
              <a:rPr lang="en-US"/>
              <a:t>Click icon to add picture</a:t>
            </a:r>
          </a:p>
        </p:txBody>
      </p:sp>
      <p:sp>
        <p:nvSpPr>
          <p:cNvPr id="6" name="Content Placeholder 2">
            <a:extLst>
              <a:ext uri="{FF2B5EF4-FFF2-40B4-BE49-F238E27FC236}">
                <a16:creationId xmlns:a16="http://schemas.microsoft.com/office/drawing/2014/main" id="{99F0629D-1A5F-4F4F-90D6-430379624EFF}"/>
              </a:ext>
            </a:extLst>
          </p:cNvPr>
          <p:cNvSpPr>
            <a:spLocks noGrp="1"/>
          </p:cNvSpPr>
          <p:nvPr>
            <p:ph idx="4294967295"/>
          </p:nvPr>
        </p:nvSpPr>
        <p:spPr>
          <a:xfrm>
            <a:off x="6191250" y="1981200"/>
            <a:ext cx="4972050" cy="4473575"/>
          </a:xfrm>
        </p:spPr>
        <p:txBody>
          <a:bodyPr>
            <a:normAutofit/>
          </a:bodyPr>
          <a:lstStyle>
            <a:lvl1pPr marL="0" indent="0">
              <a:buNone/>
              <a:defRPr/>
            </a:lvl1pPr>
          </a:lstStyle>
          <a:p>
            <a:pPr lvl="0"/>
            <a:r>
              <a:rPr lang="en-US" sz="1600">
                <a:solidFill>
                  <a:schemeClr val="tx2">
                    <a:lumMod val="50000"/>
                  </a:schemeClr>
                </a:solidFill>
                <a:latin typeface="Biome Light" panose="020B0303030204020804" pitchFamily="34" charset="0"/>
                <a:cs typeface="Biome Light" panose="020B0303030204020804" pitchFamily="34" charset="0"/>
              </a:rPr>
              <a:t>Click to edit Master text styles</a:t>
            </a:r>
          </a:p>
        </p:txBody>
      </p:sp>
      <p:sp>
        <p:nvSpPr>
          <p:cNvPr id="17" name="Date Placeholder 3">
            <a:extLst>
              <a:ext uri="{FF2B5EF4-FFF2-40B4-BE49-F238E27FC236}">
                <a16:creationId xmlns:a16="http://schemas.microsoft.com/office/drawing/2014/main" id="{218C063B-0EE9-4FD5-A116-241C245452A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37AE72A-09B6-4D56-855D-4360BD347914}" type="datetime1">
              <a:rPr lang="en-US" smtClean="0"/>
              <a:t>10/23/2025</a:t>
            </a:fld>
            <a:endParaRPr lang="en-US" dirty="0"/>
          </a:p>
        </p:txBody>
      </p:sp>
      <p:sp>
        <p:nvSpPr>
          <p:cNvPr id="18" name="Slide Number Placeholder 5">
            <a:extLst>
              <a:ext uri="{FF2B5EF4-FFF2-40B4-BE49-F238E27FC236}">
                <a16:creationId xmlns:a16="http://schemas.microsoft.com/office/drawing/2014/main" id="{D417B369-6569-4DCC-B684-BE1A7C5D0B8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4AEEC1A7-43C3-481E-95D0-5616242E1A01}"/>
              </a:ext>
            </a:extLst>
          </p:cNvPr>
          <p:cNvSpPr>
            <a:spLocks noGrp="1"/>
          </p:cNvSpPr>
          <p:nvPr>
            <p:ph type="title" hasCustomPrompt="1"/>
          </p:nvPr>
        </p:nvSpPr>
        <p:spPr>
          <a:xfrm>
            <a:off x="895534" y="539225"/>
            <a:ext cx="3924300" cy="2434386"/>
          </a:xfrm>
        </p:spPr>
        <p:txBody>
          <a:bodyPr vert="horz" lIns="91440" tIns="45720" rIns="91440" bIns="45720" rtlCol="0" anchor="ctr">
            <a:normAutofit/>
          </a:bodyPr>
          <a:lstStyle>
            <a:lvl1pPr>
              <a:defRPr lang="en-US" sz="7200">
                <a:solidFill>
                  <a:schemeClr val="accent2">
                    <a:lumMod val="50000"/>
                  </a:schemeClr>
                </a:solidFill>
                <a:latin typeface="+mn-lt"/>
                <a:ea typeface="+mn-ea"/>
                <a:cs typeface="+mn-cs"/>
              </a:defRPr>
            </a:lvl1pPr>
          </a:lstStyle>
          <a:p>
            <a:pPr lvl="0"/>
            <a:r>
              <a:rPr lang="en-US" dirty="0"/>
              <a:t>Click to add title</a:t>
            </a:r>
          </a:p>
        </p:txBody>
      </p:sp>
      <p:cxnSp>
        <p:nvCxnSpPr>
          <p:cNvPr id="3" name="Straight Connector 2">
            <a:extLst>
              <a:ext uri="{FF2B5EF4-FFF2-40B4-BE49-F238E27FC236}">
                <a16:creationId xmlns:a16="http://schemas.microsoft.com/office/drawing/2014/main" id="{DC6CF0E0-8FF2-4FE7-AC69-85BEFA656508}"/>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5107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1"/>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337C3D7-7DDB-42A8-901A-EC153DD27458}"/>
              </a:ext>
            </a:extLst>
          </p:cNvPr>
          <p:cNvSpPr>
            <a:spLocks noGrp="1"/>
          </p:cNvSpPr>
          <p:nvPr>
            <p:ph type="pic" sz="quarter" idx="10"/>
          </p:nvPr>
        </p:nvSpPr>
        <p:spPr>
          <a:xfrm>
            <a:off x="6210300" y="0"/>
            <a:ext cx="4953000" cy="3302000"/>
          </a:xfrm>
        </p:spPr>
        <p:txBody>
          <a:bodyPr/>
          <a:lstStyle/>
          <a:p>
            <a:r>
              <a:rPr lang="en-US"/>
              <a:t>Click icon to add picture</a:t>
            </a:r>
          </a:p>
        </p:txBody>
      </p:sp>
      <p:sp>
        <p:nvSpPr>
          <p:cNvPr id="10" name="Content Placeholder 2">
            <a:extLst>
              <a:ext uri="{FF2B5EF4-FFF2-40B4-BE49-F238E27FC236}">
                <a16:creationId xmlns:a16="http://schemas.microsoft.com/office/drawing/2014/main" id="{27B95226-A076-4D55-B408-1389A2F8C7A0}"/>
              </a:ext>
            </a:extLst>
          </p:cNvPr>
          <p:cNvSpPr>
            <a:spLocks noGrp="1"/>
          </p:cNvSpPr>
          <p:nvPr>
            <p:ph idx="4294967295" hasCustomPrompt="1"/>
          </p:nvPr>
        </p:nvSpPr>
        <p:spPr>
          <a:xfrm>
            <a:off x="1028700" y="3556002"/>
            <a:ext cx="3108960" cy="2286000"/>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dirty="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4" name="Content Placeholder 2">
            <a:extLst>
              <a:ext uri="{FF2B5EF4-FFF2-40B4-BE49-F238E27FC236}">
                <a16:creationId xmlns:a16="http://schemas.microsoft.com/office/drawing/2014/main" id="{86673F10-179D-4539-AA33-AE34EC0457EF}"/>
              </a:ext>
            </a:extLst>
          </p:cNvPr>
          <p:cNvSpPr>
            <a:spLocks noGrp="1"/>
          </p:cNvSpPr>
          <p:nvPr>
            <p:ph idx="4294967295" hasCustomPrompt="1"/>
          </p:nvPr>
        </p:nvSpPr>
        <p:spPr>
          <a:xfrm>
            <a:off x="4541520" y="3556001"/>
            <a:ext cx="3108960" cy="2285999"/>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dirty="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9" name="Content Placeholder 2">
            <a:extLst>
              <a:ext uri="{FF2B5EF4-FFF2-40B4-BE49-F238E27FC236}">
                <a16:creationId xmlns:a16="http://schemas.microsoft.com/office/drawing/2014/main" id="{EB6CFC30-1A59-4D28-9E30-0FF7D632C6A2}"/>
              </a:ext>
            </a:extLst>
          </p:cNvPr>
          <p:cNvSpPr>
            <a:spLocks noGrp="1"/>
          </p:cNvSpPr>
          <p:nvPr>
            <p:ph idx="4294967295" hasCustomPrompt="1"/>
          </p:nvPr>
        </p:nvSpPr>
        <p:spPr>
          <a:xfrm>
            <a:off x="8054340" y="3556001"/>
            <a:ext cx="3108960" cy="2285999"/>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dirty="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24" name="Date Placeholder 3">
            <a:extLst>
              <a:ext uri="{FF2B5EF4-FFF2-40B4-BE49-F238E27FC236}">
                <a16:creationId xmlns:a16="http://schemas.microsoft.com/office/drawing/2014/main" id="{C4F3CC75-F9FA-4F77-9DD5-7E6C0F5C9829}"/>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199D1A0-04AB-4DD4-B9DB-BDEC5E64C94C}" type="datetime1">
              <a:rPr lang="en-US" smtClean="0"/>
              <a:t>10/23/2025</a:t>
            </a:fld>
            <a:endParaRPr lang="en-US" dirty="0"/>
          </a:p>
        </p:txBody>
      </p:sp>
      <p:sp>
        <p:nvSpPr>
          <p:cNvPr id="25" name="Slide Number Placeholder 5">
            <a:extLst>
              <a:ext uri="{FF2B5EF4-FFF2-40B4-BE49-F238E27FC236}">
                <a16:creationId xmlns:a16="http://schemas.microsoft.com/office/drawing/2014/main" id="{93B5B65C-5DE0-4F81-8115-758CDB591FA7}"/>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11" name="Title 1">
            <a:extLst>
              <a:ext uri="{FF2B5EF4-FFF2-40B4-BE49-F238E27FC236}">
                <a16:creationId xmlns:a16="http://schemas.microsoft.com/office/drawing/2014/main" id="{EF4A2ACE-2D85-4F78-818F-BBA6F6F0CC53}"/>
              </a:ext>
            </a:extLst>
          </p:cNvPr>
          <p:cNvSpPr>
            <a:spLocks noGrp="1"/>
          </p:cNvSpPr>
          <p:nvPr>
            <p:ph type="title" hasCustomPrompt="1"/>
          </p:nvPr>
        </p:nvSpPr>
        <p:spPr>
          <a:xfrm>
            <a:off x="895530" y="539225"/>
            <a:ext cx="3924300" cy="2434386"/>
          </a:xfrm>
        </p:spPr>
        <p:txBody>
          <a:bodyPr vert="horz" lIns="91440" tIns="45720" rIns="91440" bIns="45720" rtlCol="0" anchor="ctr">
            <a:normAutofit/>
          </a:bodyPr>
          <a:lstStyle>
            <a:lvl1pPr>
              <a:defRPr lang="en-US" sz="7200" dirty="0">
                <a:solidFill>
                  <a:schemeClr val="accent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Click to add title</a:t>
            </a:r>
          </a:p>
        </p:txBody>
      </p:sp>
      <p:cxnSp>
        <p:nvCxnSpPr>
          <p:cNvPr id="3" name="Straight Connector 2">
            <a:extLst>
              <a:ext uri="{FF2B5EF4-FFF2-40B4-BE49-F238E27FC236}">
                <a16:creationId xmlns:a16="http://schemas.microsoft.com/office/drawing/2014/main" id="{E4DCD8D3-DF79-446E-9961-5797EE888B4C}"/>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2"/>
        </a:solidFill>
        <a:effectLst/>
      </p:bgPr>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FCB4EDDC-C544-421C-905C-A4D40D98A51D}"/>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F53EA80-260A-4EE9-83BB-E6DD04DEA906}" type="datetime1">
              <a:rPr lang="en-US" smtClean="0"/>
              <a:t>10/23/2025</a:t>
            </a:fld>
            <a:endParaRPr lang="en-US" dirty="0"/>
          </a:p>
        </p:txBody>
      </p:sp>
      <p:sp>
        <p:nvSpPr>
          <p:cNvPr id="16" name="Slide Number Placeholder 5">
            <a:extLst>
              <a:ext uri="{FF2B5EF4-FFF2-40B4-BE49-F238E27FC236}">
                <a16:creationId xmlns:a16="http://schemas.microsoft.com/office/drawing/2014/main" id="{D9CBFDBF-2D2B-469A-9B2F-72F90474FB6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E1BA55D6-2810-4163-9D43-FEDA674E2D4C}"/>
              </a:ext>
            </a:extLst>
          </p:cNvPr>
          <p:cNvSpPr>
            <a:spLocks noGrp="1"/>
          </p:cNvSpPr>
          <p:nvPr>
            <p:ph type="title" hasCustomPrompt="1"/>
          </p:nvPr>
        </p:nvSpPr>
        <p:spPr>
          <a:xfrm>
            <a:off x="896829" y="573503"/>
            <a:ext cx="10156826" cy="1369591"/>
          </a:xfrm>
        </p:spPr>
        <p:txBody>
          <a:bodyPr vert="horz" lIns="91440" tIns="45720" rIns="91440" bIns="45720" rtlCol="0" anchor="ctr">
            <a:noAutofit/>
          </a:bodyPr>
          <a:lstStyle>
            <a:lvl1pPr>
              <a:defRPr lang="en-US" sz="7200">
                <a:solidFill>
                  <a:schemeClr val="accent2">
                    <a:lumMod val="50000"/>
                  </a:schemeClr>
                </a:solidFill>
                <a:latin typeface="+mn-lt"/>
                <a:ea typeface="+mn-ea"/>
                <a:cs typeface="+mn-cs"/>
              </a:defRPr>
            </a:lvl1pPr>
          </a:lstStyle>
          <a:p>
            <a:pPr lvl="0"/>
            <a:r>
              <a:rPr lang="en-US" dirty="0"/>
              <a:t>Click to add title</a:t>
            </a:r>
          </a:p>
        </p:txBody>
      </p:sp>
      <p:cxnSp>
        <p:nvCxnSpPr>
          <p:cNvPr id="3" name="Straight Connector 2">
            <a:extLst>
              <a:ext uri="{FF2B5EF4-FFF2-40B4-BE49-F238E27FC236}">
                <a16:creationId xmlns:a16="http://schemas.microsoft.com/office/drawing/2014/main" id="{C9E87E0B-D644-4037-B322-715C648BAD3B}"/>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6419592"/>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act">
    <p:bg>
      <p:bgPr>
        <a:solidFill>
          <a:schemeClr val="bg2"/>
        </a:solidFill>
        <a:effectLst/>
      </p:bgPr>
    </p:bg>
    <p:spTree>
      <p:nvGrpSpPr>
        <p:cNvPr id="1" name=""/>
        <p:cNvGrpSpPr/>
        <p:nvPr/>
      </p:nvGrpSpPr>
      <p:grpSpPr>
        <a:xfrm>
          <a:off x="0" y="0"/>
          <a:ext cx="0" cy="0"/>
          <a:chOff x="0" y="0"/>
          <a:chExt cx="0" cy="0"/>
        </a:xfrm>
      </p:grpSpPr>
      <p:sp>
        <p:nvSpPr>
          <p:cNvPr id="9" name="Picture Placeholder 15">
            <a:extLst>
              <a:ext uri="{FF2B5EF4-FFF2-40B4-BE49-F238E27FC236}">
                <a16:creationId xmlns:a16="http://schemas.microsoft.com/office/drawing/2014/main" id="{940246AD-CE4F-4FD8-BCF6-5BA9ED62ACDA}"/>
              </a:ext>
            </a:extLst>
          </p:cNvPr>
          <p:cNvSpPr>
            <a:spLocks noGrp="1"/>
          </p:cNvSpPr>
          <p:nvPr>
            <p:ph type="pic" sz="quarter" idx="11"/>
          </p:nvPr>
        </p:nvSpPr>
        <p:spPr>
          <a:xfrm>
            <a:off x="6210300" y="3543302"/>
            <a:ext cx="4953000" cy="2849562"/>
          </a:xfrm>
        </p:spPr>
        <p:txBody>
          <a:bodyPr/>
          <a:lstStyle/>
          <a:p>
            <a:r>
              <a:rPr lang="en-US"/>
              <a:t>Click icon to add picture</a:t>
            </a:r>
            <a:endParaRPr lang="en-US" dirty="0"/>
          </a:p>
        </p:txBody>
      </p:sp>
      <p:sp>
        <p:nvSpPr>
          <p:cNvPr id="10" name="Picture Placeholder 13">
            <a:extLst>
              <a:ext uri="{FF2B5EF4-FFF2-40B4-BE49-F238E27FC236}">
                <a16:creationId xmlns:a16="http://schemas.microsoft.com/office/drawing/2014/main" id="{F8ECBB79-D5D3-4ECE-99F9-1B6834629E46}"/>
              </a:ext>
            </a:extLst>
          </p:cNvPr>
          <p:cNvSpPr>
            <a:spLocks noGrp="1"/>
          </p:cNvSpPr>
          <p:nvPr>
            <p:ph type="pic" sz="quarter" idx="10"/>
          </p:nvPr>
        </p:nvSpPr>
        <p:spPr>
          <a:xfrm>
            <a:off x="6210300" y="465138"/>
            <a:ext cx="4953000" cy="2849562"/>
          </a:xfrm>
        </p:spPr>
        <p:txBody>
          <a:bodyPr/>
          <a:lstStyle/>
          <a:p>
            <a:r>
              <a:rPr lang="en-US"/>
              <a:t>Click icon to add picture</a:t>
            </a:r>
            <a:endParaRPr lang="en-US" dirty="0"/>
          </a:p>
        </p:txBody>
      </p:sp>
      <p:sp>
        <p:nvSpPr>
          <p:cNvPr id="11" name="Text Placeholder 22">
            <a:extLst>
              <a:ext uri="{FF2B5EF4-FFF2-40B4-BE49-F238E27FC236}">
                <a16:creationId xmlns:a16="http://schemas.microsoft.com/office/drawing/2014/main" id="{C667C6DE-A3D4-4738-B7FC-43FB39FD7A28}"/>
              </a:ext>
            </a:extLst>
          </p:cNvPr>
          <p:cNvSpPr>
            <a:spLocks noGrp="1"/>
          </p:cNvSpPr>
          <p:nvPr>
            <p:ph type="body" sz="quarter" idx="15" hasCustomPrompt="1"/>
          </p:nvPr>
        </p:nvSpPr>
        <p:spPr>
          <a:xfrm>
            <a:off x="761917" y="517972"/>
            <a:ext cx="2956560" cy="1333500"/>
          </a:xfrm>
        </p:spPr>
        <p:txBody>
          <a:bodyPr>
            <a:noAutofit/>
          </a:bodyPr>
          <a:lstStyle>
            <a:lvl1pPr marL="0" indent="0">
              <a:lnSpc>
                <a:spcPct val="90000"/>
              </a:lnSpc>
              <a:buNone/>
              <a:defRPr sz="8800" b="1">
                <a:solidFill>
                  <a:schemeClr val="bg1"/>
                </a:solidFill>
              </a:defRPr>
            </a:lvl1pPr>
          </a:lstStyle>
          <a:p>
            <a:pPr lvl="0"/>
            <a:r>
              <a:rPr lang="en-US" dirty="0"/>
              <a:t>01</a:t>
            </a:r>
          </a:p>
        </p:txBody>
      </p:sp>
      <p:sp>
        <p:nvSpPr>
          <p:cNvPr id="12" name="Text Placeholder 18">
            <a:extLst>
              <a:ext uri="{FF2B5EF4-FFF2-40B4-BE49-F238E27FC236}">
                <a16:creationId xmlns:a16="http://schemas.microsoft.com/office/drawing/2014/main" id="{12C18C04-19C8-4ECC-83E8-6E65128CEF48}"/>
              </a:ext>
            </a:extLst>
          </p:cNvPr>
          <p:cNvSpPr>
            <a:spLocks noGrp="1"/>
          </p:cNvSpPr>
          <p:nvPr>
            <p:ph type="body" sz="quarter" idx="13"/>
          </p:nvPr>
        </p:nvSpPr>
        <p:spPr>
          <a:xfrm>
            <a:off x="1040130" y="2009776"/>
            <a:ext cx="3924300" cy="2849562"/>
          </a:xfrm>
        </p:spPr>
        <p:txBody>
          <a:bodyPr>
            <a:normAutofit/>
          </a:bodyPr>
          <a:lstStyle>
            <a:lvl1pPr marL="0" indent="0">
              <a:buNone/>
              <a:defRPr sz="1600">
                <a:solidFill>
                  <a:schemeClr val="tx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a:r>
              <a:rPr lang="en-US"/>
              <a:t>Click to edit Master text styles</a:t>
            </a:r>
          </a:p>
        </p:txBody>
      </p:sp>
      <p:sp>
        <p:nvSpPr>
          <p:cNvPr id="15" name="Text Placeholder 14">
            <a:extLst>
              <a:ext uri="{FF2B5EF4-FFF2-40B4-BE49-F238E27FC236}">
                <a16:creationId xmlns:a16="http://schemas.microsoft.com/office/drawing/2014/main" id="{4D14E5D8-EB42-4C87-B4AE-4746909A2D33}"/>
              </a:ext>
            </a:extLst>
          </p:cNvPr>
          <p:cNvSpPr>
            <a:spLocks noGrp="1"/>
          </p:cNvSpPr>
          <p:nvPr>
            <p:ph type="body" sz="quarter" idx="16"/>
          </p:nvPr>
        </p:nvSpPr>
        <p:spPr>
          <a:xfrm>
            <a:off x="1039813" y="5067300"/>
            <a:ext cx="3913187" cy="1319213"/>
          </a:xfrm>
        </p:spPr>
        <p:txBody>
          <a:bodyPr>
            <a:normAutofit/>
          </a:bodyPr>
          <a:lstStyle>
            <a:lvl1pPr>
              <a:defRPr lang="en-US" sz="1600" kern="1200" dirty="0" smtClean="0">
                <a:solidFill>
                  <a:schemeClr val="tx2">
                    <a:lumMod val="50000"/>
                  </a:schemeClr>
                </a:solidFill>
                <a:latin typeface="+mn-lt"/>
                <a:ea typeface="+mn-ea"/>
                <a:cs typeface="+mn-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20" name="Date Placeholder 3">
            <a:extLst>
              <a:ext uri="{FF2B5EF4-FFF2-40B4-BE49-F238E27FC236}">
                <a16:creationId xmlns:a16="http://schemas.microsoft.com/office/drawing/2014/main" id="{0649945F-7BBD-4042-AA34-709CE3402EE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CD80274-DEF2-4F5D-8F74-69D0554CED55}" type="datetime1">
              <a:rPr lang="en-US" smtClean="0"/>
              <a:t>10/23/2025</a:t>
            </a:fld>
            <a:endParaRPr lang="en-US" dirty="0"/>
          </a:p>
        </p:txBody>
      </p:sp>
      <p:sp>
        <p:nvSpPr>
          <p:cNvPr id="21" name="Slide Number Placeholder 5">
            <a:extLst>
              <a:ext uri="{FF2B5EF4-FFF2-40B4-BE49-F238E27FC236}">
                <a16:creationId xmlns:a16="http://schemas.microsoft.com/office/drawing/2014/main" id="{51936C4A-DE5F-4BFE-AED0-47E48CD4605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14" name="Title 1">
            <a:extLst>
              <a:ext uri="{FF2B5EF4-FFF2-40B4-BE49-F238E27FC236}">
                <a16:creationId xmlns:a16="http://schemas.microsoft.com/office/drawing/2014/main" id="{F981B703-4F1F-41A6-AD71-3FFB2820FF1D}"/>
              </a:ext>
            </a:extLst>
          </p:cNvPr>
          <p:cNvSpPr>
            <a:spLocks noGrp="1"/>
          </p:cNvSpPr>
          <p:nvPr>
            <p:ph type="title" hasCustomPrompt="1"/>
          </p:nvPr>
        </p:nvSpPr>
        <p:spPr>
          <a:xfrm>
            <a:off x="1040130" y="465136"/>
            <a:ext cx="3935647" cy="1340615"/>
          </a:xfrm>
        </p:spPr>
        <p:txBody>
          <a:bodyPr vert="horz" lIns="91440" tIns="45720" rIns="91440" bIns="45720" rtlCol="0" anchor="ctr">
            <a:noAutofit/>
          </a:bodyPr>
          <a:lstStyle>
            <a:lvl1pPr>
              <a:defRPr lang="en-US" dirty="0">
                <a:solidFill>
                  <a:schemeClr val="tx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Title</a:t>
            </a:r>
          </a:p>
        </p:txBody>
      </p:sp>
    </p:spTree>
    <p:extLst>
      <p:ext uri="{BB962C8B-B14F-4D97-AF65-F5344CB8AC3E}">
        <p14:creationId xmlns:p14="http://schemas.microsoft.com/office/powerpoint/2010/main" val="435165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anchor="t">
            <a:normAutofit/>
          </a:bodyPr>
          <a:lstStyle>
            <a:lvl1pPr>
              <a:defRPr sz="8500" spc="-20" baseline="0">
                <a:solidFill>
                  <a:schemeClr val="bg1"/>
                </a:solidFill>
              </a:defRPr>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anchor="b">
            <a:normAutofit/>
          </a:bodyPr>
          <a:lstStyle>
            <a:lvl1pPr marL="0" indent="0">
              <a:buNone/>
              <a:defRPr sz="2800" b="1">
                <a:solidFill>
                  <a:schemeClr val="bg1"/>
                </a:solidFill>
              </a:defRPr>
            </a:lvl1pPr>
          </a:lstStyle>
          <a:p>
            <a:r>
              <a:rPr lang="en-US"/>
              <a:t>Click to edit Master subtitle style</a:t>
            </a:r>
            <a:endParaRPr lang="en-US"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3907336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anchor="b"/>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a:lstStyle>
            <a:lvl1pPr>
              <a:defRPr>
                <a:solidFill>
                  <a:schemeClr val="bg1"/>
                </a:solidFill>
              </a:defRPr>
            </a:lvl1pPr>
          </a:lstStyle>
          <a:p>
            <a:r>
              <a:rPr lang="en-US"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a:lstStyle>
            <a:lvl1pPr marL="0" indent="0" algn="ctr">
              <a:buNone/>
              <a:defRPr/>
            </a:lvl1pPr>
          </a:lstStyle>
          <a:p>
            <a:r>
              <a:rPr lang="en-US"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a:normAutofit/>
          </a:bodyPr>
          <a:lstStyle>
            <a:lvl1pPr marL="342900" indent="-342900">
              <a:buFont typeface="Arial" panose="020B0604020202020204" pitchFamily="34" charset="0"/>
              <a:buChar char="•"/>
              <a:defRPr sz="2000"/>
            </a:lvl1pPr>
          </a:lstStyle>
          <a:p>
            <a:pPr lvl="0"/>
            <a:r>
              <a:rPr lang="en-US"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802338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a:lstStyle>
            <a:lvl1pPr marL="0" indent="0" algn="ctr">
              <a:buNone/>
              <a:defRPr/>
            </a:lvl1pPr>
          </a:lstStyle>
          <a:p>
            <a:r>
              <a:rPr lang="en-US" dirty="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a:normAutofit/>
          </a:bodyPr>
          <a:lstStyle>
            <a:lvl1pPr marL="0" indent="0">
              <a:buNone/>
              <a:defRPr/>
            </a:lvl1pPr>
          </a:lstStyle>
          <a:p>
            <a:pPr lvl="0"/>
            <a:r>
              <a:rPr lang="en-US"/>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8664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a:normAutofit/>
          </a:bodyPr>
          <a:lstStyle>
            <a:lvl1pPr>
              <a:defRPr spc="-20" baseline="0">
                <a:solidFill>
                  <a:schemeClr val="bg1"/>
                </a:solidFill>
              </a:defRPr>
            </a:lvl1pPr>
          </a:lstStyle>
          <a:p>
            <a:r>
              <a:rPr lang="en-US" sz="6000"/>
              <a:t>Click to edit Master title style</a:t>
            </a:r>
            <a:endParaRPr lang="en-US" sz="6000" dirty="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a:normAutofit/>
          </a:bodyPr>
          <a:lstStyle>
            <a:lvl1pPr marL="0" indent="0">
              <a:buNone/>
              <a:defRPr sz="2400">
                <a:solidFill>
                  <a:schemeClr val="bg1"/>
                </a:solidFill>
              </a:defRPr>
            </a:lvl1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a:lstStyle>
            <a:lvl1pPr marL="0" indent="0" algn="l">
              <a:buNone/>
              <a:defRPr/>
            </a:lvl1pPr>
          </a:lstStyle>
          <a:p>
            <a:r>
              <a:rPr lang="en-US" dirty="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a:lstStyle>
            <a:lvl1pPr marL="0" indent="0" algn="ctr">
              <a:buNone/>
              <a:defRPr/>
            </a:lvl1pPr>
          </a:lstStyle>
          <a:p>
            <a:r>
              <a:rPr lang="en-US" dirty="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a:lstStyle>
            <a:lvl1pPr marL="0" indent="0">
              <a:buNone/>
              <a:defRPr/>
            </a:lvl1pPr>
          </a:lstStyle>
          <a:p>
            <a:r>
              <a:rPr lang="en-US" dirty="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2722F022-211C-4882-844C-086FEA6806AA}"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967950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a:lstStyle>
            <a:lvl1pPr>
              <a:lnSpc>
                <a:spcPct val="100000"/>
              </a:lnSpc>
              <a:defRPr spc="-20" baseline="0">
                <a:solidFill>
                  <a:schemeClr val="bg1"/>
                </a:solidFill>
              </a:defRPr>
            </a:lvl1pPr>
          </a:lstStyle>
          <a:p>
            <a:r>
              <a:rPr lang="en-US" dirty="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a:lstStyle>
            <a:lvl1pPr>
              <a:defRPr/>
            </a:lvl1pPr>
          </a:lstStyle>
          <a:p>
            <a:pPr lvl="0"/>
            <a:r>
              <a:rPr lang="en-US" dirty="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490494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a:lstStyle>
            <a:lvl1pPr>
              <a:lnSpc>
                <a:spcPct val="100000"/>
              </a:lnSpc>
              <a:defRPr spc="-20" baseline="0">
                <a:solidFill>
                  <a:schemeClr val="bg1"/>
                </a:solidFill>
              </a:defRPr>
            </a:lvl1pPr>
          </a:lstStyle>
          <a:p>
            <a:r>
              <a:rPr lang="en-US" dirty="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a:lstStyle>
            <a:lvl1pPr>
              <a:defRPr/>
            </a:lvl1pPr>
          </a:lstStyle>
          <a:p>
            <a:pPr lvl="0"/>
            <a:r>
              <a:rPr lang="en-US" dirty="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1245076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a:lstStyle>
            <a:lvl1pPr marL="0" indent="0" algn="ctr">
              <a:buNone/>
              <a:defRPr/>
            </a:lvl1pPr>
          </a:lstStyle>
          <a:p>
            <a:r>
              <a:rPr lang="en-US" dirty="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a:normAutofit/>
          </a:bodyPr>
          <a:lstStyle>
            <a:lvl1pPr algn="r">
              <a:defRPr sz="600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anchor="t">
            <a:normAutofit/>
          </a:bodyPr>
          <a:lstStyle>
            <a:lvl1pPr marL="0" indent="0" algn="r">
              <a:buNone/>
              <a:defRPr sz="2800" b="1" baseline="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subtitle style</a:t>
            </a:r>
            <a:endParaRPr lang="en-US" dirty="0">
              <a:solidFill>
                <a:srgbClr val="FFFFFF"/>
              </a:solidFill>
              <a:effectLst>
                <a:outerShdw blurRad="38100" dist="38100" dir="2700000" algn="tl">
                  <a:srgbClr val="000000">
                    <a:alpha val="43137"/>
                  </a:srgbClr>
                </a:outerShdw>
              </a:effectLst>
            </a:endParaRP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CD6D940D-6D44-4DF9-9322-B4B11F7EDCD0}"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098729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anchor="ctr"/>
          <a:lstStyle>
            <a:lvl1pPr>
              <a:lnSpc>
                <a:spcPct val="100000"/>
              </a:lnSpc>
              <a:defRPr spc="-20" baseline="0">
                <a:solidFill>
                  <a:schemeClr val="bg1"/>
                </a:solidFill>
              </a:defRPr>
            </a:lvl1pPr>
          </a:lstStyle>
          <a:p>
            <a:r>
              <a:rPr lang="en-US" dirty="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347399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anchor="ctr"/>
          <a:lstStyle>
            <a:lvl1pPr>
              <a:lnSpc>
                <a:spcPct val="100000"/>
              </a:lnSpc>
              <a:defRPr spc="-20" baseline="0">
                <a:solidFill>
                  <a:schemeClr val="bg1"/>
                </a:solidFill>
              </a:defRPr>
            </a:lvl1pPr>
          </a:lstStyle>
          <a:p>
            <a:r>
              <a:rPr lang="en-US" dirty="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0983609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anchor="ctr"/>
          <a:lstStyle>
            <a:lvl1pPr algn="r">
              <a:lnSpc>
                <a:spcPct val="100000"/>
              </a:lnSpc>
              <a:defRPr spc="-20" baseline="0">
                <a:solidFill>
                  <a:schemeClr val="bg1"/>
                </a:solidFill>
              </a:defRPr>
            </a:lvl1pPr>
          </a:lstStyle>
          <a:p>
            <a:r>
              <a:rPr lang="en-US" dirty="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a:normAutofit/>
          </a:bodyPr>
          <a:lstStyle>
            <a:lvl1pPr>
              <a:defRPr sz="2000"/>
            </a:lvl1pPr>
          </a:lstStyle>
          <a:p>
            <a:pPr lvl="0"/>
            <a:r>
              <a:rPr lang="en-US" dirty="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a:normAutofit/>
          </a:bodyPr>
          <a:lstStyle>
            <a:lvl1pPr>
              <a:defRPr sz="2000"/>
            </a:lvl1pPr>
          </a:lstStyle>
          <a:p>
            <a:pPr lvl="0"/>
            <a:r>
              <a:rPr lang="en-US" dirty="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5878747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anchor="ctr"/>
          <a:lstStyle>
            <a:lvl1pPr algn="r">
              <a:lnSpc>
                <a:spcPct val="100000"/>
              </a:lnSpc>
              <a:defRPr spc="-20" baseline="0">
                <a:solidFill>
                  <a:schemeClr val="bg1"/>
                </a:solidFill>
              </a:defRPr>
            </a:lvl1pPr>
          </a:lstStyle>
          <a:p>
            <a:r>
              <a:rPr lang="en-US" dirty="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a:normAutofit/>
          </a:bodyPr>
          <a:lstStyle>
            <a:lvl1pPr>
              <a:defRPr sz="2000"/>
            </a:lvl1pPr>
          </a:lstStyle>
          <a:p>
            <a:pPr lvl="0"/>
            <a:r>
              <a:rPr lang="en-US" dirty="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a:normAutofit/>
          </a:bodyPr>
          <a:lstStyle>
            <a:lvl1pPr>
              <a:defRPr sz="2000"/>
            </a:lvl1pPr>
          </a:lstStyle>
          <a:p>
            <a:pPr lvl="0"/>
            <a:r>
              <a:rPr lang="en-US" dirty="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a:normAutofit/>
          </a:bodyPr>
          <a:lstStyle>
            <a:lvl1pPr>
              <a:defRPr sz="2000"/>
            </a:lvl1pPr>
          </a:lstStyle>
          <a:p>
            <a:pPr lvl="0"/>
            <a:r>
              <a:rPr lang="en-US" dirty="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2591941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152F41C-45C5-4E09-A91A-8F4AE80B065E}"/>
              </a:ext>
              <a:ext uri="{C183D7F6-B498-43B3-948B-1728B52AA6E4}">
                <adec:decorative xmlns:adec="http://schemas.microsoft.com/office/drawing/2017/decorative" val="1"/>
              </a:ext>
            </a:extLst>
          </p:cNvPr>
          <p:cNvSpPr/>
          <p:nvPr userDrawn="1"/>
        </p:nvSpPr>
        <p:spPr>
          <a:xfrm>
            <a:off x="0" y="4533900"/>
            <a:ext cx="9144000" cy="2324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6">
            <a:extLst>
              <a:ext uri="{FF2B5EF4-FFF2-40B4-BE49-F238E27FC236}">
                <a16:creationId xmlns:a16="http://schemas.microsoft.com/office/drawing/2014/main" id="{DA9EBEF3-E8A8-4C5C-B6D9-B322242DC93A}"/>
              </a:ext>
            </a:extLst>
          </p:cNvPr>
          <p:cNvSpPr>
            <a:spLocks noGrp="1"/>
          </p:cNvSpPr>
          <p:nvPr>
            <p:ph type="ctrTitle"/>
          </p:nvPr>
        </p:nvSpPr>
        <p:spPr>
          <a:xfrm>
            <a:off x="877001" y="4947313"/>
            <a:ext cx="7700617" cy="1409037"/>
          </a:xfrm>
        </p:spPr>
        <p:txBody>
          <a:bodyPr anchor="ctr">
            <a:normAutofit/>
          </a:bodyPr>
          <a:lstStyle>
            <a:lvl1pPr>
              <a:defRPr>
                <a:solidFill>
                  <a:schemeClr val="bg1"/>
                </a:solidFill>
              </a:defRPr>
            </a:lvl1pPr>
          </a:lstStyle>
          <a:p>
            <a:r>
              <a:rPr lang="en-US" sz="5400"/>
              <a:t>Click to edit Master title style</a:t>
            </a:r>
            <a:endParaRPr lang="en-US" sz="5400" dirty="0"/>
          </a:p>
        </p:txBody>
      </p:sp>
      <p:sp>
        <p:nvSpPr>
          <p:cNvPr id="11" name="Subtitle 7">
            <a:extLst>
              <a:ext uri="{FF2B5EF4-FFF2-40B4-BE49-F238E27FC236}">
                <a16:creationId xmlns:a16="http://schemas.microsoft.com/office/drawing/2014/main" id="{6A90C83B-4674-4CF1-9CD4-78C3B7CDCCA8}"/>
              </a:ext>
            </a:extLst>
          </p:cNvPr>
          <p:cNvSpPr>
            <a:spLocks noGrp="1"/>
          </p:cNvSpPr>
          <p:nvPr>
            <p:ph type="subTitle" idx="1"/>
          </p:nvPr>
        </p:nvSpPr>
        <p:spPr>
          <a:xfrm>
            <a:off x="9446252" y="386989"/>
            <a:ext cx="2443495" cy="3758334"/>
          </a:xfrm>
        </p:spPr>
        <p:txBody>
          <a:bodyPr anchor="t">
            <a:normAutofit/>
          </a:bodyPr>
          <a:lstStyle>
            <a:lvl1pPr marL="0" indent="0">
              <a:lnSpc>
                <a:spcPct val="100000"/>
              </a:lnSpc>
              <a:spcBef>
                <a:spcPts val="0"/>
              </a:spcBef>
              <a:buNone/>
              <a:defRPr sz="2800" b="1">
                <a:solidFill>
                  <a:schemeClr val="accent1"/>
                </a:solidFill>
              </a:defRPr>
            </a:lvl1pPr>
          </a:lstStyle>
          <a:p>
            <a:r>
              <a:rPr lang="en-US">
                <a:solidFill>
                  <a:schemeClr val="accent1"/>
                </a:solidFill>
              </a:rPr>
              <a:t>Click to edit Master subtitle style</a:t>
            </a:r>
            <a:endParaRPr lang="en-US" dirty="0">
              <a:solidFill>
                <a:schemeClr val="accent1"/>
              </a:solidFill>
            </a:endParaRPr>
          </a:p>
        </p:txBody>
      </p:sp>
      <p:sp>
        <p:nvSpPr>
          <p:cNvPr id="19" name="Picture Placeholder 17">
            <a:extLst>
              <a:ext uri="{FF2B5EF4-FFF2-40B4-BE49-F238E27FC236}">
                <a16:creationId xmlns:a16="http://schemas.microsoft.com/office/drawing/2014/main" id="{1894E094-44B9-4024-A43A-438DEB225DB2}"/>
              </a:ext>
            </a:extLst>
          </p:cNvPr>
          <p:cNvSpPr>
            <a:spLocks noGrp="1"/>
          </p:cNvSpPr>
          <p:nvPr>
            <p:ph type="pic" sz="quarter" idx="13" hasCustomPrompt="1"/>
          </p:nvPr>
        </p:nvSpPr>
        <p:spPr>
          <a:xfrm>
            <a:off x="0" y="0"/>
            <a:ext cx="9144000" cy="4532313"/>
          </a:xfrm>
        </p:spPr>
        <p:txBody>
          <a:bodyPr/>
          <a:lstStyle>
            <a:lvl1pPr marL="0" indent="0" algn="ctr">
              <a:buNone/>
              <a:defRPr/>
            </a:lvl1pPr>
          </a:lstStyle>
          <a:p>
            <a:r>
              <a:rPr lang="en-US" dirty="0"/>
              <a:t>Click to add photo</a:t>
            </a:r>
          </a:p>
        </p:txBody>
      </p:sp>
      <p:sp>
        <p:nvSpPr>
          <p:cNvPr id="13" name="Footer Placeholder 4">
            <a:extLst>
              <a:ext uri="{FF2B5EF4-FFF2-40B4-BE49-F238E27FC236}">
                <a16:creationId xmlns:a16="http://schemas.microsoft.com/office/drawing/2014/main" id="{9BCFB5F5-AD25-4F9C-8AE7-E0E891F1AFF9}"/>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t>Presentation title</a:t>
            </a:r>
          </a:p>
        </p:txBody>
      </p:sp>
      <p:sp>
        <p:nvSpPr>
          <p:cNvPr id="23" name="Picture Placeholder 20">
            <a:extLst>
              <a:ext uri="{FF2B5EF4-FFF2-40B4-BE49-F238E27FC236}">
                <a16:creationId xmlns:a16="http://schemas.microsoft.com/office/drawing/2014/main" id="{919568B3-FE67-4E6E-BA92-FEF29CBFE1B4}"/>
              </a:ext>
            </a:extLst>
          </p:cNvPr>
          <p:cNvSpPr>
            <a:spLocks noGrp="1"/>
          </p:cNvSpPr>
          <p:nvPr>
            <p:ph type="pic" sz="quarter" idx="14" hasCustomPrompt="1"/>
          </p:nvPr>
        </p:nvSpPr>
        <p:spPr>
          <a:xfrm>
            <a:off x="9144000" y="4532313"/>
            <a:ext cx="3048000" cy="2325687"/>
          </a:xfrm>
        </p:spPr>
        <p:txBody>
          <a:bodyPr/>
          <a:lstStyle>
            <a:lvl1pPr marL="0" indent="0" algn="ctr">
              <a:buNone/>
              <a:defRPr/>
            </a:lvl1pPr>
          </a:lstStyle>
          <a:p>
            <a:r>
              <a:rPr lang="en-US" dirty="0"/>
              <a:t>Click to add photo</a:t>
            </a:r>
          </a:p>
        </p:txBody>
      </p:sp>
      <p:sp>
        <p:nvSpPr>
          <p:cNvPr id="15" name="Date Placeholder 3">
            <a:extLst>
              <a:ext uri="{FF2B5EF4-FFF2-40B4-BE49-F238E27FC236}">
                <a16:creationId xmlns:a16="http://schemas.microsoft.com/office/drawing/2014/main" id="{D87D4A75-1737-4D5B-A386-9FE32DFB5E51}"/>
              </a:ext>
            </a:extLst>
          </p:cNvPr>
          <p:cNvSpPr>
            <a:spLocks noGrp="1"/>
          </p:cNvSpPr>
          <p:nvPr>
            <p:ph type="dt" sz="half" idx="10"/>
          </p:nvPr>
        </p:nvSpPr>
        <p:spPr>
          <a:xfrm>
            <a:off x="7013448" y="6355080"/>
            <a:ext cx="4352544"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16" name="Slide Number Placeholder 5">
            <a:extLst>
              <a:ext uri="{FF2B5EF4-FFF2-40B4-BE49-F238E27FC236}">
                <a16:creationId xmlns:a16="http://schemas.microsoft.com/office/drawing/2014/main" id="{EB52AA41-FD0C-42C6-BD04-9E5B55A48989}"/>
              </a:ext>
            </a:extLst>
          </p:cNvPr>
          <p:cNvSpPr>
            <a:spLocks noGrp="1"/>
          </p:cNvSpPr>
          <p:nvPr>
            <p:ph type="sldNum" sz="quarter" idx="12"/>
          </p:nvPr>
        </p:nvSpPr>
        <p:spPr>
          <a:xfrm>
            <a:off x="11365992" y="6356350"/>
            <a:ext cx="630936" cy="365125"/>
          </a:xfrm>
        </p:spPr>
        <p:txBody>
          <a:bodyPr/>
          <a:lstStyle>
            <a:lvl1pPr>
              <a:defRPr>
                <a:solidFill>
                  <a:schemeClr val="bg1"/>
                </a:solidFill>
                <a:effectLst>
                  <a:outerShdw blurRad="38100" dist="38100" dir="2700000" algn="tl">
                    <a:srgbClr val="000000">
                      <a:alpha val="43137"/>
                    </a:srgbClr>
                  </a:outerShdw>
                </a:effectLst>
              </a:defRPr>
            </a:lvl1pPr>
          </a:lstStyle>
          <a:p>
            <a:fld id="{244D815C-8BF3-4ECF-A945-A2A7C2983AF9}" type="slidenum">
              <a:rPr lang="en-US" smtClean="0"/>
              <a:pPr/>
              <a:t>‹#›</a:t>
            </a:fld>
            <a:endParaRPr lang="en-US" dirty="0"/>
          </a:p>
        </p:txBody>
      </p:sp>
    </p:spTree>
    <p:extLst>
      <p:ext uri="{BB962C8B-B14F-4D97-AF65-F5344CB8AC3E}">
        <p14:creationId xmlns:p14="http://schemas.microsoft.com/office/powerpoint/2010/main" val="1679482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E5577C8-AB8C-4B8A-A01F-113B16C4DCA3}" type="datetime1">
              <a:rPr lang="en-US" smtClean="0"/>
              <a:t>10/23/2025</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60" r:id="rId6"/>
    <p:sldLayoutId id="2147483654" r:id="rId7"/>
    <p:sldLayoutId id="2147483659" r:id="rId8"/>
    <p:sldLayoutId id="2147483655" r:id="rId9"/>
    <p:sldLayoutId id="2147483656" r:id="rId10"/>
    <p:sldLayoutId id="2147483658" r:id="rId11"/>
    <p:sldLayoutId id="2147483657" r:id="rId12"/>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48" userDrawn="1">
          <p15:clr>
            <a:srgbClr val="F26B43"/>
          </p15:clr>
        </p15:guide>
        <p15:guide id="2" pos="1176" userDrawn="1">
          <p15:clr>
            <a:srgbClr val="F26B43"/>
          </p15:clr>
        </p15:guide>
        <p15:guide id="3" pos="1296" userDrawn="1">
          <p15:clr>
            <a:srgbClr val="F26B43"/>
          </p15:clr>
        </p15:guide>
        <p15:guide id="4" pos="1824" userDrawn="1">
          <p15:clr>
            <a:srgbClr val="F26B43"/>
          </p15:clr>
        </p15:guide>
        <p15:guide id="5" pos="1944" userDrawn="1">
          <p15:clr>
            <a:srgbClr val="F26B43"/>
          </p15:clr>
        </p15:guide>
        <p15:guide id="6" pos="2472" userDrawn="1">
          <p15:clr>
            <a:srgbClr val="F26B43"/>
          </p15:clr>
        </p15:guide>
        <p15:guide id="7" pos="2592" userDrawn="1">
          <p15:clr>
            <a:srgbClr val="F26B43"/>
          </p15:clr>
        </p15:guide>
        <p15:guide id="8" pos="3120" userDrawn="1">
          <p15:clr>
            <a:srgbClr val="F26B43"/>
          </p15:clr>
        </p15:guide>
        <p15:guide id="9" pos="3240" userDrawn="1">
          <p15:clr>
            <a:srgbClr val="F26B43"/>
          </p15:clr>
        </p15:guide>
        <p15:guide id="10" pos="3792" userDrawn="1">
          <p15:clr>
            <a:srgbClr val="F26B43"/>
          </p15:clr>
        </p15:guide>
        <p15:guide id="11" pos="3912" userDrawn="1">
          <p15:clr>
            <a:srgbClr val="F26B43"/>
          </p15:clr>
        </p15:guide>
        <p15:guide id="12" pos="4416" userDrawn="1">
          <p15:clr>
            <a:srgbClr val="F26B43"/>
          </p15:clr>
        </p15:guide>
        <p15:guide id="13" pos="4560" userDrawn="1">
          <p15:clr>
            <a:srgbClr val="F26B43"/>
          </p15:clr>
        </p15:guide>
        <p15:guide id="14" pos="5088" userDrawn="1">
          <p15:clr>
            <a:srgbClr val="F26B43"/>
          </p15:clr>
        </p15:guide>
        <p15:guide id="15" pos="5208" userDrawn="1">
          <p15:clr>
            <a:srgbClr val="F26B43"/>
          </p15:clr>
        </p15:guide>
        <p15:guide id="16" pos="5736" userDrawn="1">
          <p15:clr>
            <a:srgbClr val="F26B43"/>
          </p15:clr>
        </p15:guide>
        <p15:guide id="17" pos="5856" userDrawn="1">
          <p15:clr>
            <a:srgbClr val="F26B43"/>
          </p15:clr>
        </p15:guide>
        <p15:guide id="18" pos="6384" userDrawn="1">
          <p15:clr>
            <a:srgbClr val="F26B43"/>
          </p15:clr>
        </p15:guide>
        <p15:guide id="19" pos="6504" userDrawn="1">
          <p15:clr>
            <a:srgbClr val="F26B43"/>
          </p15:clr>
        </p15:guide>
        <p15:guide id="20" pos="7032" userDrawn="1">
          <p15:clr>
            <a:srgbClr val="F26B43"/>
          </p15:clr>
        </p15:guide>
        <p15:guide id="21" orient="horz" pos="288" userDrawn="1">
          <p15:clr>
            <a:srgbClr val="F26B43"/>
          </p15:clr>
        </p15:guide>
        <p15:guide id="22" orient="horz" pos="1128" userDrawn="1">
          <p15:clr>
            <a:srgbClr val="F26B43"/>
          </p15:clr>
        </p15:guide>
        <p15:guide id="23" orient="horz" pos="1248" userDrawn="1">
          <p15:clr>
            <a:srgbClr val="F26B43"/>
          </p15:clr>
        </p15:guide>
        <p15:guide id="24" orient="horz" pos="2088" userDrawn="1">
          <p15:clr>
            <a:srgbClr val="F26B43"/>
          </p15:clr>
        </p15:guide>
        <p15:guide id="25" orient="horz" pos="2232" userDrawn="1">
          <p15:clr>
            <a:srgbClr val="F26B43"/>
          </p15:clr>
        </p15:guide>
        <p15:guide id="26" orient="horz" pos="3048" userDrawn="1">
          <p15:clr>
            <a:srgbClr val="F26B43"/>
          </p15:clr>
        </p15:guide>
        <p15:guide id="27" orient="horz" pos="3192" userDrawn="1">
          <p15:clr>
            <a:srgbClr val="F26B43"/>
          </p15:clr>
        </p15:guide>
        <p15:guide id="28" orient="horz" pos="4032"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r>
              <a:rPr lang="en-US" sz="1050" dirty="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409854456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hdr="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7.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7.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7.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7.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467C95-DF23-40B9-B265-2E6F3DE29030}"/>
              </a:ext>
            </a:extLst>
          </p:cNvPr>
          <p:cNvSpPr>
            <a:spLocks noGrp="1"/>
          </p:cNvSpPr>
          <p:nvPr>
            <p:ph type="title"/>
          </p:nvPr>
        </p:nvSpPr>
        <p:spPr>
          <a:xfrm>
            <a:off x="914514" y="876299"/>
            <a:ext cx="5181486" cy="2242441"/>
          </a:xfrm>
        </p:spPr>
        <p:txBody>
          <a:bodyPr>
            <a:normAutofit/>
          </a:bodyPr>
          <a:lstStyle/>
          <a:p>
            <a:r>
              <a:rPr lang="en-US" dirty="0">
                <a:solidFill>
                  <a:schemeClr val="tx1"/>
                </a:solidFill>
              </a:rPr>
              <a:t>Traditional Floors</a:t>
            </a:r>
          </a:p>
        </p:txBody>
      </p:sp>
      <p:sp>
        <p:nvSpPr>
          <p:cNvPr id="18" name="Text Placeholder 17">
            <a:extLst>
              <a:ext uri="{FF2B5EF4-FFF2-40B4-BE49-F238E27FC236}">
                <a16:creationId xmlns:a16="http://schemas.microsoft.com/office/drawing/2014/main" id="{27A48A35-E5E4-4A5F-9F91-BAEA4F5DF21D}"/>
              </a:ext>
            </a:extLst>
          </p:cNvPr>
          <p:cNvSpPr>
            <a:spLocks noGrp="1"/>
          </p:cNvSpPr>
          <p:nvPr>
            <p:ph type="body" sz="quarter" idx="12"/>
          </p:nvPr>
        </p:nvSpPr>
        <p:spPr/>
        <p:txBody>
          <a:bodyPr/>
          <a:lstStyle/>
          <a:p>
            <a:r>
              <a:rPr lang="en-US" sz="1800" dirty="0">
                <a:solidFill>
                  <a:schemeClr val="tx1"/>
                </a:solidFill>
              </a:rPr>
              <a:t>R Thomas</a:t>
            </a:r>
          </a:p>
        </p:txBody>
      </p:sp>
      <p:pic>
        <p:nvPicPr>
          <p:cNvPr id="5" name="Picture Placeholder 4">
            <a:extLst>
              <a:ext uri="{FF2B5EF4-FFF2-40B4-BE49-F238E27FC236}">
                <a16:creationId xmlns:a16="http://schemas.microsoft.com/office/drawing/2014/main" id="{723BA15F-0EA0-C46D-0A7E-0839D4012178}"/>
              </a:ext>
            </a:extLst>
          </p:cNvPr>
          <p:cNvPicPr>
            <a:picLocks noGrp="1" noChangeAspect="1"/>
          </p:cNvPicPr>
          <p:nvPr>
            <p:ph type="pic" sz="quarter" idx="11"/>
          </p:nvPr>
        </p:nvPicPr>
        <p:blipFill>
          <a:blip r:embed="rId3"/>
          <a:srcRect l="21412" r="21412"/>
          <a:stretch>
            <a:fillRect/>
          </a:stretch>
        </p:blipFill>
        <p:spPr>
          <a:xfrm>
            <a:off x="6732018" y="837480"/>
            <a:ext cx="4941888" cy="5726113"/>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EC46ADB-55E5-43DA-8E91-C49412A33045}"/>
              </a:ext>
            </a:extLst>
          </p:cNvPr>
          <p:cNvSpPr>
            <a:spLocks noGrp="1"/>
          </p:cNvSpPr>
          <p:nvPr>
            <p:ph type="title"/>
          </p:nvPr>
        </p:nvSpPr>
        <p:spPr/>
        <p:txBody>
          <a:bodyPr/>
          <a:lstStyle/>
          <a:p>
            <a:r>
              <a:rPr lang="en-US" dirty="0"/>
              <a:t>Contents</a:t>
            </a:r>
          </a:p>
        </p:txBody>
      </p:sp>
      <p:sp>
        <p:nvSpPr>
          <p:cNvPr id="2" name="Text Placeholder 1">
            <a:extLst>
              <a:ext uri="{FF2B5EF4-FFF2-40B4-BE49-F238E27FC236}">
                <a16:creationId xmlns:a16="http://schemas.microsoft.com/office/drawing/2014/main" id="{C11A7FF5-E7DB-4462-BC64-12126BDC0DFB}"/>
              </a:ext>
            </a:extLst>
          </p:cNvPr>
          <p:cNvSpPr>
            <a:spLocks noGrp="1"/>
          </p:cNvSpPr>
          <p:nvPr>
            <p:ph type="body" sz="quarter" idx="11"/>
          </p:nvPr>
        </p:nvSpPr>
        <p:spPr/>
        <p:txBody>
          <a:bodyPr>
            <a:normAutofit lnSpcReduction="10000"/>
          </a:bodyPr>
          <a:lstStyle/>
          <a:p>
            <a:r>
              <a:rPr lang="en-US" dirty="0"/>
              <a:t>01 Introduction</a:t>
            </a:r>
          </a:p>
          <a:p>
            <a:r>
              <a:rPr lang="en-US" dirty="0"/>
              <a:t>02 Materials?</a:t>
            </a:r>
          </a:p>
          <a:p>
            <a:r>
              <a:rPr lang="en-US" dirty="0"/>
              <a:t>03 Solid Ground Floors</a:t>
            </a:r>
          </a:p>
          <a:p>
            <a:r>
              <a:rPr lang="en-US" dirty="0"/>
              <a:t>04 Suspended ground floors</a:t>
            </a:r>
          </a:p>
          <a:p>
            <a:r>
              <a:rPr lang="en-US" dirty="0"/>
              <a:t>05 Suspended upper floors</a:t>
            </a:r>
          </a:p>
          <a:p>
            <a:r>
              <a:rPr lang="en-US" dirty="0"/>
              <a:t>06 Modern alternatives?</a:t>
            </a:r>
          </a:p>
          <a:p>
            <a:endParaRPr lang="en-US" dirty="0"/>
          </a:p>
        </p:txBody>
      </p:sp>
      <p:sp>
        <p:nvSpPr>
          <p:cNvPr id="8" name="Date Placeholder 7">
            <a:extLst>
              <a:ext uri="{FF2B5EF4-FFF2-40B4-BE49-F238E27FC236}">
                <a16:creationId xmlns:a16="http://schemas.microsoft.com/office/drawing/2014/main" id="{B10C7A9E-B1D7-4285-8DD5-D28AFDC7B4F8}"/>
              </a:ext>
            </a:extLst>
          </p:cNvPr>
          <p:cNvSpPr>
            <a:spLocks noGrp="1"/>
          </p:cNvSpPr>
          <p:nvPr>
            <p:ph type="dt" sz="half" idx="2"/>
          </p:nvPr>
        </p:nvSpPr>
        <p:spPr/>
        <p:txBody>
          <a:bodyPr/>
          <a:lstStyle/>
          <a:p>
            <a:fld id="{5AF05980-54E0-4F3D-BAF3-4CE06FA77025}" type="datetime1">
              <a:rPr lang="en-US" smtClean="0"/>
              <a:pPr/>
              <a:t>10/23/2025</a:t>
            </a:fld>
            <a:endParaRPr lang="en-US" dirty="0"/>
          </a:p>
        </p:txBody>
      </p:sp>
      <p:sp>
        <p:nvSpPr>
          <p:cNvPr id="9" name="Slide Number Placeholder 8">
            <a:extLst>
              <a:ext uri="{FF2B5EF4-FFF2-40B4-BE49-F238E27FC236}">
                <a16:creationId xmlns:a16="http://schemas.microsoft.com/office/drawing/2014/main" id="{AA7B234E-FE17-4087-92FD-3802CA26E967}"/>
              </a:ext>
            </a:extLst>
          </p:cNvPr>
          <p:cNvSpPr>
            <a:spLocks noGrp="1"/>
          </p:cNvSpPr>
          <p:nvPr>
            <p:ph type="sldNum" sz="quarter" idx="4"/>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2865516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649045" y="365124"/>
            <a:ext cx="9523655" cy="1501327"/>
          </a:xfrm>
        </p:spPr>
        <p:txBody>
          <a:bodyPr/>
          <a:lstStyle/>
          <a:p>
            <a:r>
              <a:rPr lang="en-GB" b="0" i="0" dirty="0">
                <a:effectLst/>
                <a:latin typeface="Arial" panose="020B0604020202020204" pitchFamily="34" charset="0"/>
              </a:rPr>
              <a:t>A </a:t>
            </a:r>
            <a:r>
              <a:rPr lang="en-GB" b="0" i="0" u="none" strike="noStrike" dirty="0">
                <a:effectLst/>
                <a:latin typeface="Arial" panose="020B0604020202020204" pitchFamily="34" charset="0"/>
              </a:rPr>
              <a:t>floor</a:t>
            </a:r>
            <a:r>
              <a:rPr lang="en-GB" b="0" i="0" dirty="0">
                <a:effectLst/>
                <a:latin typeface="Arial" panose="020B0604020202020204" pitchFamily="34" charset="0"/>
              </a:rPr>
              <a:t> typically provides:</a:t>
            </a:r>
            <a:br>
              <a:rPr lang="en-GB" b="0" i="0" dirty="0">
                <a:effectLst/>
                <a:latin typeface="Arial" panose="020B0604020202020204" pitchFamily="34" charset="0"/>
              </a:rPr>
            </a:br>
            <a:endParaRPr lang="en-US" dirty="0"/>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302004" y="2301873"/>
            <a:ext cx="11063987" cy="3721421"/>
          </a:xfrm>
        </p:spPr>
        <p:txBody>
          <a:bodyPr>
            <a:normAutofit fontScale="85000" lnSpcReduction="20000"/>
          </a:bodyPr>
          <a:lstStyle/>
          <a:p>
            <a:pPr algn="l"/>
            <a:endParaRPr lang="en-GB" b="0" i="0" dirty="0">
              <a:effectLst/>
              <a:latin typeface="Arial" panose="020B0604020202020204" pitchFamily="34" charset="0"/>
            </a:endParaRPr>
          </a:p>
          <a:p>
            <a:pPr algn="l">
              <a:buFont typeface="Arial" panose="020B0604020202020204" pitchFamily="34" charset="0"/>
              <a:buChar char="•"/>
            </a:pPr>
            <a:r>
              <a:rPr lang="en-GB" b="0" i="0" u="none" strike="noStrike" dirty="0">
                <a:effectLst/>
                <a:latin typeface="Arial" panose="020B0604020202020204" pitchFamily="34" charset="0"/>
              </a:rPr>
              <a:t>Structural</a:t>
            </a:r>
            <a:r>
              <a:rPr lang="en-GB" b="0" i="0" dirty="0">
                <a:effectLst/>
                <a:latin typeface="Arial" panose="020B0604020202020204" pitchFamily="34" charset="0"/>
              </a:rPr>
              <a:t> support for the contents of the </a:t>
            </a:r>
            <a:r>
              <a:rPr lang="en-GB" b="0" i="0" u="none" strike="noStrike" dirty="0">
                <a:effectLst/>
                <a:latin typeface="Arial" panose="020B0604020202020204" pitchFamily="34" charset="0"/>
              </a:rPr>
              <a:t>room</a:t>
            </a:r>
            <a:r>
              <a:rPr lang="en-GB" b="0" i="0" dirty="0">
                <a:effectLst/>
                <a:latin typeface="Arial" panose="020B0604020202020204" pitchFamily="34" charset="0"/>
              </a:rPr>
              <a:t>, its </a:t>
            </a:r>
            <a:r>
              <a:rPr lang="en-GB" b="0" i="0" u="none" strike="noStrike" dirty="0">
                <a:effectLst/>
                <a:latin typeface="Arial" panose="020B0604020202020204" pitchFamily="34" charset="0"/>
              </a:rPr>
              <a:t>occupants</a:t>
            </a:r>
            <a:r>
              <a:rPr lang="en-GB" b="0" i="0" dirty="0">
                <a:effectLst/>
                <a:latin typeface="Arial" panose="020B0604020202020204" pitchFamily="34" charset="0"/>
              </a:rPr>
              <a:t>, and the weight of the </a:t>
            </a:r>
            <a:r>
              <a:rPr lang="en-GB" b="0" i="0" u="none" strike="noStrike" dirty="0">
                <a:effectLst/>
                <a:latin typeface="Arial" panose="020B0604020202020204" pitchFamily="34" charset="0"/>
              </a:rPr>
              <a:t>floor</a:t>
            </a:r>
            <a:r>
              <a:rPr lang="en-GB" b="0" i="0" dirty="0">
                <a:effectLst/>
                <a:latin typeface="Arial" panose="020B0604020202020204" pitchFamily="34" charset="0"/>
              </a:rPr>
              <a:t> itself.</a:t>
            </a:r>
          </a:p>
          <a:p>
            <a:pPr algn="l">
              <a:buFont typeface="Arial" panose="020B0604020202020204" pitchFamily="34" charset="0"/>
              <a:buChar char="•"/>
            </a:pPr>
            <a:r>
              <a:rPr lang="en-GB" b="0" i="0" u="none" strike="noStrike" dirty="0">
                <a:effectLst/>
                <a:latin typeface="Arial" panose="020B0604020202020204" pitchFamily="34" charset="0"/>
              </a:rPr>
              <a:t>Resistance</a:t>
            </a:r>
            <a:r>
              <a:rPr lang="en-GB" b="0" i="0" dirty="0">
                <a:effectLst/>
                <a:latin typeface="Arial" panose="020B0604020202020204" pitchFamily="34" charset="0"/>
              </a:rPr>
              <a:t> to the passage of </a:t>
            </a:r>
            <a:r>
              <a:rPr lang="en-GB" b="0" i="0" u="none" strike="noStrike" dirty="0">
                <a:effectLst/>
                <a:latin typeface="Arial" panose="020B0604020202020204" pitchFamily="34" charset="0"/>
              </a:rPr>
              <a:t>moisture</a:t>
            </a:r>
            <a:r>
              <a:rPr lang="en-GB" b="0" i="0" dirty="0">
                <a:effectLst/>
                <a:latin typeface="Arial" panose="020B0604020202020204" pitchFamily="34" charset="0"/>
              </a:rPr>
              <a:t>, </a:t>
            </a:r>
            <a:r>
              <a:rPr lang="en-GB" b="0" i="0" u="none" strike="noStrike" dirty="0">
                <a:effectLst/>
                <a:latin typeface="Arial" panose="020B0604020202020204" pitchFamily="34" charset="0"/>
              </a:rPr>
              <a:t>heat</a:t>
            </a:r>
            <a:r>
              <a:rPr lang="en-GB" b="0" i="0" dirty="0">
                <a:effectLst/>
                <a:latin typeface="Arial" panose="020B0604020202020204" pitchFamily="34" charset="0"/>
              </a:rPr>
              <a:t> and </a:t>
            </a:r>
            <a:r>
              <a:rPr lang="en-GB" b="0" i="0" u="none" strike="noStrike" dirty="0">
                <a:effectLst/>
                <a:latin typeface="Arial" panose="020B0604020202020204" pitchFamily="34" charset="0"/>
              </a:rPr>
              <a:t>sound</a:t>
            </a:r>
            <a:r>
              <a:rPr lang="en-GB" b="0" i="0" dirty="0">
                <a:effectLst/>
                <a:latin typeface="Arial" panose="020B0604020202020204" pitchFamily="34" charset="0"/>
              </a:rPr>
              <a:t>.</a:t>
            </a:r>
          </a:p>
          <a:p>
            <a:pPr algn="l">
              <a:buFont typeface="Arial" panose="020B0604020202020204" pitchFamily="34" charset="0"/>
              <a:buChar char="•"/>
            </a:pPr>
            <a:r>
              <a:rPr lang="en-GB" b="0" i="0" dirty="0">
                <a:effectLst/>
                <a:latin typeface="Arial" panose="020B0604020202020204" pitchFamily="34" charset="0"/>
              </a:rPr>
              <a:t>A </a:t>
            </a:r>
            <a:r>
              <a:rPr lang="en-GB" b="0" i="0" u="none" strike="noStrike" dirty="0">
                <a:effectLst/>
                <a:latin typeface="Arial" panose="020B0604020202020204" pitchFamily="34" charset="0"/>
              </a:rPr>
              <a:t>surface finish</a:t>
            </a:r>
            <a:r>
              <a:rPr lang="en-GB" b="0" i="0" dirty="0">
                <a:effectLst/>
                <a:latin typeface="Arial" panose="020B0604020202020204" pitchFamily="34" charset="0"/>
              </a:rPr>
              <a:t> which may contribute to the look, feel and </a:t>
            </a:r>
            <a:r>
              <a:rPr lang="en-GB" b="0" i="0" u="none" strike="noStrike" dirty="0">
                <a:effectLst/>
                <a:latin typeface="Arial" panose="020B0604020202020204" pitchFamily="34" charset="0"/>
              </a:rPr>
              <a:t>acoustics</a:t>
            </a:r>
            <a:r>
              <a:rPr lang="en-GB" b="0" i="0" dirty="0">
                <a:effectLst/>
                <a:latin typeface="Arial" panose="020B0604020202020204" pitchFamily="34" charset="0"/>
              </a:rPr>
              <a:t> of a </a:t>
            </a:r>
            <a:r>
              <a:rPr lang="en-GB" b="0" i="0" u="none" strike="noStrike" dirty="0">
                <a:effectLst/>
                <a:latin typeface="Arial" panose="020B0604020202020204" pitchFamily="34" charset="0"/>
              </a:rPr>
              <a:t>space</a:t>
            </a:r>
            <a:r>
              <a:rPr lang="en-GB" b="0" i="0" dirty="0">
                <a:effectLst/>
                <a:latin typeface="Arial" panose="020B0604020202020204" pitchFamily="34" charset="0"/>
              </a:rPr>
              <a:t>.</a:t>
            </a:r>
          </a:p>
          <a:p>
            <a:pPr algn="l">
              <a:buFont typeface="Arial" panose="020B0604020202020204" pitchFamily="34" charset="0"/>
              <a:buChar char="•"/>
            </a:pPr>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Very broadly, </a:t>
            </a:r>
            <a:r>
              <a:rPr lang="en-GB" b="0" i="0" u="none" strike="noStrike" dirty="0">
                <a:effectLst/>
                <a:latin typeface="Arial" panose="020B0604020202020204" pitchFamily="34" charset="0"/>
              </a:rPr>
              <a:t>floor</a:t>
            </a:r>
            <a:r>
              <a:rPr lang="en-GB" b="0" i="0" dirty="0">
                <a:effectLst/>
                <a:latin typeface="Arial" panose="020B0604020202020204" pitchFamily="34" charset="0"/>
              </a:rPr>
              <a:t> </a:t>
            </a:r>
            <a:r>
              <a:rPr lang="en-GB" b="0" i="0" u="none" strike="noStrike" dirty="0">
                <a:effectLst/>
                <a:latin typeface="Arial" panose="020B0604020202020204" pitchFamily="34" charset="0"/>
              </a:rPr>
              <a:t>construction</a:t>
            </a:r>
            <a:r>
              <a:rPr lang="en-GB" b="0" i="0" dirty="0">
                <a:effectLst/>
                <a:latin typeface="Arial" panose="020B0604020202020204" pitchFamily="34" charset="0"/>
              </a:rPr>
              <a:t> tend to be </a:t>
            </a:r>
            <a:r>
              <a:rPr lang="en-GB" b="0" i="0" dirty="0">
                <a:solidFill>
                  <a:schemeClr val="accent1"/>
                </a:solidFill>
                <a:effectLst/>
                <a:latin typeface="Arial" panose="020B0604020202020204" pitchFamily="34" charset="0"/>
              </a:rPr>
              <a:t>solid </a:t>
            </a:r>
            <a:r>
              <a:rPr lang="en-GB" b="0" i="0" u="none" strike="noStrike" dirty="0">
                <a:solidFill>
                  <a:schemeClr val="accent1"/>
                </a:solidFill>
                <a:effectLst/>
                <a:latin typeface="Arial" panose="020B0604020202020204" pitchFamily="34" charset="0"/>
              </a:rPr>
              <a:t>floors</a:t>
            </a:r>
            <a:r>
              <a:rPr lang="en-GB" b="0" i="0" dirty="0">
                <a:solidFill>
                  <a:schemeClr val="accent1"/>
                </a:solidFill>
                <a:effectLst/>
                <a:latin typeface="Arial" panose="020B0604020202020204" pitchFamily="34" charset="0"/>
              </a:rPr>
              <a:t>, </a:t>
            </a:r>
            <a:r>
              <a:rPr lang="en-GB" b="0" i="0" u="none" strike="noStrike" dirty="0">
                <a:solidFill>
                  <a:schemeClr val="accent1"/>
                </a:solidFill>
                <a:effectLst/>
                <a:latin typeface="Arial" panose="020B0604020202020204" pitchFamily="34" charset="0"/>
              </a:rPr>
              <a:t>built</a:t>
            </a:r>
            <a:r>
              <a:rPr lang="en-GB" b="0" i="0" dirty="0">
                <a:solidFill>
                  <a:schemeClr val="accent1"/>
                </a:solidFill>
                <a:effectLst/>
                <a:latin typeface="Arial" panose="020B0604020202020204" pitchFamily="34" charset="0"/>
              </a:rPr>
              <a:t> up from the </a:t>
            </a:r>
            <a:r>
              <a:rPr lang="en-GB" b="0" i="0" u="none" strike="noStrike" dirty="0">
                <a:solidFill>
                  <a:schemeClr val="accent1"/>
                </a:solidFill>
                <a:effectLst/>
                <a:latin typeface="Arial" panose="020B0604020202020204" pitchFamily="34" charset="0"/>
              </a:rPr>
              <a:t>ground</a:t>
            </a:r>
            <a:r>
              <a:rPr lang="en-GB" b="0" i="0" dirty="0">
                <a:effectLst/>
                <a:latin typeface="Arial" panose="020B0604020202020204" pitchFamily="34" charset="0"/>
              </a:rPr>
              <a:t>, or </a:t>
            </a:r>
            <a:r>
              <a:rPr lang="en-GB" b="0" i="0" dirty="0">
                <a:solidFill>
                  <a:schemeClr val="accent1"/>
                </a:solidFill>
                <a:effectLst/>
                <a:latin typeface="Arial" panose="020B0604020202020204" pitchFamily="34" charset="0"/>
              </a:rPr>
              <a:t>suspended </a:t>
            </a:r>
            <a:r>
              <a:rPr lang="en-GB" b="0" i="0" u="none" strike="noStrike" dirty="0">
                <a:solidFill>
                  <a:schemeClr val="accent1"/>
                </a:solidFill>
                <a:effectLst/>
                <a:latin typeface="Arial" panose="020B0604020202020204" pitchFamily="34" charset="0"/>
              </a:rPr>
              <a:t>floors</a:t>
            </a:r>
            <a:r>
              <a:rPr lang="en-GB" b="0" i="0" dirty="0">
                <a:effectLst/>
                <a:latin typeface="Arial" panose="020B0604020202020204" pitchFamily="34" charset="0"/>
              </a:rPr>
              <a:t>, supported by </a:t>
            </a:r>
            <a:r>
              <a:rPr lang="en-GB" b="0" i="0" u="none" strike="noStrike" dirty="0">
                <a:effectLst/>
                <a:latin typeface="Arial" panose="020B0604020202020204" pitchFamily="34" charset="0"/>
              </a:rPr>
              <a:t>wall</a:t>
            </a:r>
            <a:r>
              <a:rPr lang="en-GB" b="0" i="0" dirty="0">
                <a:effectLst/>
                <a:latin typeface="Arial" panose="020B0604020202020204" pitchFamily="34" charset="0"/>
              </a:rPr>
              <a:t> </a:t>
            </a:r>
            <a:r>
              <a:rPr lang="en-GB" b="0" i="0" u="none" strike="noStrike">
                <a:effectLst/>
                <a:latin typeface="Arial" panose="020B0604020202020204" pitchFamily="34" charset="0"/>
              </a:rPr>
              <a:t>structures</a:t>
            </a:r>
            <a:r>
              <a:rPr lang="en-GB" b="0" i="0">
                <a:effectLst/>
                <a:latin typeface="Arial" panose="020B0604020202020204" pitchFamily="34" charset="0"/>
              </a:rPr>
              <a:t>. </a:t>
            </a:r>
          </a:p>
          <a:p>
            <a:pPr algn="l"/>
            <a:r>
              <a:rPr lang="en-GB" b="0" i="0">
                <a:effectLst/>
                <a:latin typeface="Arial" panose="020B0604020202020204" pitchFamily="34" charset="0"/>
              </a:rPr>
              <a:t>There </a:t>
            </a:r>
            <a:r>
              <a:rPr lang="en-GB" b="0" i="0" dirty="0">
                <a:effectLst/>
                <a:latin typeface="Arial" panose="020B0604020202020204" pitchFamily="34" charset="0"/>
              </a:rPr>
              <a:t>are a very wide range of </a:t>
            </a:r>
            <a:r>
              <a:rPr lang="en-GB" b="0" i="0" u="none" strike="noStrike" dirty="0">
                <a:effectLst/>
                <a:latin typeface="Arial" panose="020B0604020202020204" pitchFamily="34" charset="0"/>
              </a:rPr>
              <a:t>variations</a:t>
            </a:r>
            <a:r>
              <a:rPr lang="en-GB" b="0" i="0" dirty="0">
                <a:effectLst/>
                <a:latin typeface="Arial" panose="020B0604020202020204" pitchFamily="34" charset="0"/>
              </a:rPr>
              <a:t> around these basic types. The intended use of the </a:t>
            </a:r>
            <a:r>
              <a:rPr lang="en-GB" b="0" i="0" u="none" strike="noStrike" dirty="0">
                <a:effectLst/>
                <a:latin typeface="Arial" panose="020B0604020202020204" pitchFamily="34" charset="0"/>
              </a:rPr>
              <a:t>floor</a:t>
            </a:r>
            <a:r>
              <a:rPr lang="en-GB" b="0" i="0" dirty="0">
                <a:effectLst/>
                <a:latin typeface="Arial" panose="020B0604020202020204" pitchFamily="34" charset="0"/>
              </a:rPr>
              <a:t>, its </a:t>
            </a:r>
            <a:r>
              <a:rPr lang="en-GB" b="0" i="0" u="none" strike="noStrike" dirty="0">
                <a:effectLst/>
                <a:latin typeface="Arial" panose="020B0604020202020204" pitchFamily="34" charset="0"/>
              </a:rPr>
              <a:t>location</a:t>
            </a:r>
            <a:r>
              <a:rPr lang="en-GB" b="0" i="0" dirty="0">
                <a:effectLst/>
                <a:latin typeface="Arial" panose="020B0604020202020204" pitchFamily="34" charset="0"/>
              </a:rPr>
              <a:t>, the </a:t>
            </a:r>
            <a:r>
              <a:rPr lang="en-GB" b="0" i="0" u="none" strike="noStrike" dirty="0">
                <a:effectLst/>
                <a:latin typeface="Arial" panose="020B0604020202020204" pitchFamily="34" charset="0"/>
              </a:rPr>
              <a:t>structure</a:t>
            </a:r>
            <a:r>
              <a:rPr lang="en-GB" b="0" i="0" dirty="0">
                <a:effectLst/>
                <a:latin typeface="Arial" panose="020B0604020202020204" pitchFamily="34" charset="0"/>
              </a:rPr>
              <a:t> of the rest of the </a:t>
            </a:r>
            <a:r>
              <a:rPr lang="en-GB" b="0" i="0" u="none" strike="noStrike" dirty="0">
                <a:effectLst/>
                <a:latin typeface="Arial" panose="020B0604020202020204" pitchFamily="34" charset="0"/>
              </a:rPr>
              <a:t>building</a:t>
            </a:r>
            <a:r>
              <a:rPr lang="en-GB" b="0" i="0" dirty="0">
                <a:effectLst/>
                <a:latin typeface="Arial" panose="020B0604020202020204" pitchFamily="34" charset="0"/>
              </a:rPr>
              <a:t>, and the required </a:t>
            </a:r>
            <a:r>
              <a:rPr lang="en-GB" b="0" i="0" u="none" strike="noStrike" dirty="0">
                <a:effectLst/>
                <a:latin typeface="Arial" panose="020B0604020202020204" pitchFamily="34" charset="0"/>
              </a:rPr>
              <a:t>floor finish</a:t>
            </a:r>
            <a:r>
              <a:rPr lang="en-GB" b="0" i="0" dirty="0">
                <a:effectLst/>
                <a:latin typeface="Arial" panose="020B0604020202020204" pitchFamily="34" charset="0"/>
              </a:rPr>
              <a:t> will determine which of the many </a:t>
            </a:r>
            <a:r>
              <a:rPr lang="en-GB" b="0" i="0" u="none" strike="noStrike" dirty="0">
                <a:effectLst/>
                <a:latin typeface="Arial" panose="020B0604020202020204" pitchFamily="34" charset="0"/>
              </a:rPr>
              <a:t>variations</a:t>
            </a:r>
            <a:r>
              <a:rPr lang="en-GB" b="0" i="0" dirty="0">
                <a:effectLst/>
                <a:latin typeface="Arial" panose="020B0604020202020204" pitchFamily="34" charset="0"/>
              </a:rPr>
              <a:t> is most suitable for a particular application.</a:t>
            </a:r>
          </a:p>
          <a:p>
            <a:endParaRPr lang="en-US" dirty="0"/>
          </a:p>
        </p:txBody>
      </p:sp>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074753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8654B-AF3A-8D62-88FE-B10711AA7F21}"/>
              </a:ext>
            </a:extLst>
          </p:cNvPr>
          <p:cNvSpPr>
            <a:spLocks noGrp="1"/>
          </p:cNvSpPr>
          <p:nvPr>
            <p:ph type="title"/>
          </p:nvPr>
        </p:nvSpPr>
        <p:spPr>
          <a:xfrm>
            <a:off x="649045" y="365124"/>
            <a:ext cx="11249657" cy="1501327"/>
          </a:xfrm>
        </p:spPr>
        <p:txBody>
          <a:bodyPr/>
          <a:lstStyle/>
          <a:p>
            <a:r>
              <a:rPr lang="en-GB" dirty="0"/>
              <a:t>What types of materials were used?</a:t>
            </a:r>
          </a:p>
        </p:txBody>
      </p:sp>
    </p:spTree>
    <p:extLst>
      <p:ext uri="{BB962C8B-B14F-4D97-AF65-F5344CB8AC3E}">
        <p14:creationId xmlns:p14="http://schemas.microsoft.com/office/powerpoint/2010/main" val="4057611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647700" y="141842"/>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Traditional Solid Ground Floors</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6B786C7-B8F9-4072-AAAA-17258464D730}" type="slidenum">
              <a:rPr kumimoji="0" lang="en-US" sz="1050" b="0" i="0" u="none" strike="noStrike" kern="1200" cap="none" spc="0" normalizeH="0" baseline="0" noProof="0" smtClean="0">
                <a:ln>
                  <a:noFill/>
                </a:ln>
                <a:solidFill>
                  <a:srgbClr val="FFFFFF"/>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105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5" name="Picture 4">
            <a:extLst>
              <a:ext uri="{FF2B5EF4-FFF2-40B4-BE49-F238E27FC236}">
                <a16:creationId xmlns:a16="http://schemas.microsoft.com/office/drawing/2014/main" id="{60543BA9-FE9A-5383-F79C-EDA3A5DA1D73}"/>
              </a:ext>
            </a:extLst>
          </p:cNvPr>
          <p:cNvPicPr>
            <a:picLocks noChangeAspect="1"/>
          </p:cNvPicPr>
          <p:nvPr/>
        </p:nvPicPr>
        <p:blipFill>
          <a:blip r:embed="rId2"/>
          <a:stretch>
            <a:fillRect/>
          </a:stretch>
        </p:blipFill>
        <p:spPr>
          <a:xfrm>
            <a:off x="3900482" y="3496575"/>
            <a:ext cx="8291518" cy="3361426"/>
          </a:xfrm>
          <a:prstGeom prst="rect">
            <a:avLst/>
          </a:prstGeom>
        </p:spPr>
      </p:pic>
      <p:sp>
        <p:nvSpPr>
          <p:cNvPr id="8" name="TextBox 7">
            <a:extLst>
              <a:ext uri="{FF2B5EF4-FFF2-40B4-BE49-F238E27FC236}">
                <a16:creationId xmlns:a16="http://schemas.microsoft.com/office/drawing/2014/main" id="{49B72A22-4EB8-8272-D601-853C1D78F35F}"/>
              </a:ext>
            </a:extLst>
          </p:cNvPr>
          <p:cNvSpPr txBox="1"/>
          <p:nvPr/>
        </p:nvSpPr>
        <p:spPr>
          <a:xfrm>
            <a:off x="322239" y="1625640"/>
            <a:ext cx="10818341"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Traditional ground floors were usually compacted earth mixed or topped with a fine layer of ash or stone dust.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These floors could be finished with a variety of materials, a common one being “Quarry Tiles”</a:t>
            </a:r>
          </a:p>
        </p:txBody>
      </p:sp>
      <p:sp>
        <p:nvSpPr>
          <p:cNvPr id="9" name="TextBox 8">
            <a:extLst>
              <a:ext uri="{FF2B5EF4-FFF2-40B4-BE49-F238E27FC236}">
                <a16:creationId xmlns:a16="http://schemas.microsoft.com/office/drawing/2014/main" id="{28B857C1-F242-9772-30AA-22C8C0049DFD}"/>
              </a:ext>
            </a:extLst>
          </p:cNvPr>
          <p:cNvSpPr txBox="1"/>
          <p:nvPr/>
        </p:nvSpPr>
        <p:spPr>
          <a:xfrm>
            <a:off x="322239" y="4765797"/>
            <a:ext cx="3409252"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However this type of floor construction did have negative points. </a:t>
            </a:r>
          </a:p>
        </p:txBody>
      </p:sp>
    </p:spTree>
    <p:extLst>
      <p:ext uri="{BB962C8B-B14F-4D97-AF65-F5344CB8AC3E}">
        <p14:creationId xmlns:p14="http://schemas.microsoft.com/office/powerpoint/2010/main" val="283486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61104" y="77335"/>
            <a:ext cx="10712377" cy="872100"/>
          </a:xfrm>
        </p:spPr>
        <p:txBody>
          <a:bodyPr vert="horz" lIns="91440" tIns="45720" rIns="91440" bIns="45720" rtlCol="0" anchor="ctr">
            <a:normAutofit/>
          </a:bodyPr>
          <a:lstStyle/>
          <a:p>
            <a:pPr>
              <a:lnSpc>
                <a:spcPct val="90000"/>
              </a:lnSpc>
            </a:pPr>
            <a:r>
              <a:rPr lang="en-US" sz="2800" spc="-40" dirty="0">
                <a:solidFill>
                  <a:schemeClr val="tx1"/>
                </a:solidFill>
              </a:rPr>
              <a:t>Traditional Solid Ground Floors</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smtClean="0">
                <a:solidFill>
                  <a:srgbClr val="FFFFFF"/>
                </a:solidFill>
              </a:rPr>
              <a:pPr lvl="0">
                <a:spcAft>
                  <a:spcPts val="600"/>
                </a:spcAft>
              </a:pPr>
              <a:t>6</a:t>
            </a:fld>
            <a:endParaRPr lang="en-US" noProof="0">
              <a:solidFill>
                <a:srgbClr val="FFFFFF"/>
              </a:solidFill>
            </a:endParaRPr>
          </a:p>
        </p:txBody>
      </p:sp>
      <p:pic>
        <p:nvPicPr>
          <p:cNvPr id="10" name="Picture 9">
            <a:extLst>
              <a:ext uri="{FF2B5EF4-FFF2-40B4-BE49-F238E27FC236}">
                <a16:creationId xmlns:a16="http://schemas.microsoft.com/office/drawing/2014/main" id="{3DC04B12-5E04-400A-53B9-097F8FE32480}"/>
              </a:ext>
            </a:extLst>
          </p:cNvPr>
          <p:cNvPicPr>
            <a:picLocks noChangeAspect="1"/>
          </p:cNvPicPr>
          <p:nvPr/>
        </p:nvPicPr>
        <p:blipFill>
          <a:blip r:embed="rId2"/>
          <a:stretch>
            <a:fillRect/>
          </a:stretch>
        </p:blipFill>
        <p:spPr>
          <a:xfrm>
            <a:off x="6349042" y="516589"/>
            <a:ext cx="5929520" cy="2801698"/>
          </a:xfrm>
          <a:prstGeom prst="rect">
            <a:avLst/>
          </a:prstGeom>
        </p:spPr>
      </p:pic>
      <p:pic>
        <p:nvPicPr>
          <p:cNvPr id="3" name="Picture 3">
            <a:extLst>
              <a:ext uri="{FF2B5EF4-FFF2-40B4-BE49-F238E27FC236}">
                <a16:creationId xmlns:a16="http://schemas.microsoft.com/office/drawing/2014/main" id="{132F10C7-06AD-E8F0-7AEF-2A6FA9AF3C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740" t="79857" r="40670" b="3934"/>
          <a:stretch/>
        </p:blipFill>
        <p:spPr bwMode="auto">
          <a:xfrm>
            <a:off x="3676630" y="4165766"/>
            <a:ext cx="5766420" cy="2639158"/>
          </a:xfrm>
          <a:prstGeom prst="rect">
            <a:avLst/>
          </a:prstGeom>
          <a:noFill/>
          <a:ln>
            <a:noFill/>
          </a:ln>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a:extLst>
              <a:ext uri="{FF2B5EF4-FFF2-40B4-BE49-F238E27FC236}">
                <a16:creationId xmlns:a16="http://schemas.microsoft.com/office/drawing/2014/main" id="{C4B798C6-D29D-463E-E5B1-5435F1CEEF13}"/>
              </a:ext>
            </a:extLst>
          </p:cNvPr>
          <p:cNvSpPr txBox="1"/>
          <p:nvPr/>
        </p:nvSpPr>
        <p:spPr>
          <a:xfrm>
            <a:off x="9767066" y="5727940"/>
            <a:ext cx="3036498" cy="923330"/>
          </a:xfrm>
          <a:prstGeom prst="rect">
            <a:avLst/>
          </a:prstGeom>
          <a:noFill/>
        </p:spPr>
        <p:txBody>
          <a:bodyPr wrap="square" rtlCol="0">
            <a:spAutoFit/>
          </a:bodyPr>
          <a:lstStyle/>
          <a:p>
            <a:r>
              <a:rPr lang="en-GB" dirty="0"/>
              <a:t>1-Earth/ground</a:t>
            </a:r>
          </a:p>
          <a:p>
            <a:r>
              <a:rPr lang="en-GB" dirty="0"/>
              <a:t>2- Stone foundation</a:t>
            </a:r>
          </a:p>
          <a:p>
            <a:r>
              <a:rPr lang="en-GB" dirty="0"/>
              <a:t>3- Quarry Tiles</a:t>
            </a:r>
          </a:p>
        </p:txBody>
      </p:sp>
      <p:pic>
        <p:nvPicPr>
          <p:cNvPr id="2" name="Picture 1">
            <a:extLst>
              <a:ext uri="{FF2B5EF4-FFF2-40B4-BE49-F238E27FC236}">
                <a16:creationId xmlns:a16="http://schemas.microsoft.com/office/drawing/2014/main" id="{E4B8A3AA-047A-89A4-7546-4273082DAC38}"/>
              </a:ext>
            </a:extLst>
          </p:cNvPr>
          <p:cNvPicPr>
            <a:picLocks noChangeAspect="1"/>
          </p:cNvPicPr>
          <p:nvPr/>
        </p:nvPicPr>
        <p:blipFill>
          <a:blip r:embed="rId4"/>
          <a:stretch>
            <a:fillRect/>
          </a:stretch>
        </p:blipFill>
        <p:spPr>
          <a:xfrm>
            <a:off x="111290" y="1462195"/>
            <a:ext cx="5102794" cy="2231329"/>
          </a:xfrm>
          <a:prstGeom prst="rect">
            <a:avLst/>
          </a:prstGeom>
        </p:spPr>
      </p:pic>
      <p:sp>
        <p:nvSpPr>
          <p:cNvPr id="6" name="TextBox 5">
            <a:extLst>
              <a:ext uri="{FF2B5EF4-FFF2-40B4-BE49-F238E27FC236}">
                <a16:creationId xmlns:a16="http://schemas.microsoft.com/office/drawing/2014/main" id="{032F9AD7-68F1-BA0E-ACD5-631050FE5970}"/>
              </a:ext>
            </a:extLst>
          </p:cNvPr>
          <p:cNvSpPr txBox="1"/>
          <p:nvPr/>
        </p:nvSpPr>
        <p:spPr>
          <a:xfrm>
            <a:off x="3858" y="3699932"/>
            <a:ext cx="2589817" cy="1200329"/>
          </a:xfrm>
          <a:prstGeom prst="rect">
            <a:avLst/>
          </a:prstGeom>
          <a:noFill/>
        </p:spPr>
        <p:txBody>
          <a:bodyPr wrap="square">
            <a:spAutoFit/>
          </a:bodyPr>
          <a:lstStyle/>
          <a:p>
            <a:r>
              <a:rPr lang="en-GB" dirty="0">
                <a:solidFill>
                  <a:schemeClr val="bg1"/>
                </a:solidFill>
              </a:rPr>
              <a:t>Parquet flooring – short pieces of timber arranged in a geometric pattern.</a:t>
            </a:r>
          </a:p>
        </p:txBody>
      </p:sp>
    </p:spTree>
    <p:extLst>
      <p:ext uri="{BB962C8B-B14F-4D97-AF65-F5344CB8AC3E}">
        <p14:creationId xmlns:p14="http://schemas.microsoft.com/office/powerpoint/2010/main" val="849326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chemeClr val="tx1"/>
                </a:solidFill>
              </a:rPr>
              <a:t>Traditional Suspended Ground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2309"/>
            <a:ext cx="5383645" cy="1942303"/>
          </a:xfrm>
        </p:spPr>
        <p:txBody>
          <a:bodyPr vert="horz" lIns="91440" tIns="45720" rIns="91440" bIns="45720" rtlCol="0">
            <a:normAutofit/>
          </a:bodyPr>
          <a:lstStyle/>
          <a:p>
            <a:pPr>
              <a:lnSpc>
                <a:spcPct val="100000"/>
              </a:lnSpc>
            </a:pPr>
            <a:r>
              <a:rPr lang="en-US" sz="1600" dirty="0"/>
              <a:t>Created warmer floors</a:t>
            </a:r>
          </a:p>
          <a:p>
            <a:pPr>
              <a:lnSpc>
                <a:spcPct val="100000"/>
              </a:lnSpc>
            </a:pPr>
            <a:r>
              <a:rPr lang="en-US" sz="1600" dirty="0"/>
              <a:t>Require ventilation</a:t>
            </a:r>
          </a:p>
          <a:p>
            <a:pPr>
              <a:lnSpc>
                <a:spcPct val="100000"/>
              </a:lnSpc>
            </a:pPr>
            <a:r>
              <a:rPr lang="en-US" sz="1600" dirty="0"/>
              <a:t>Can use smaller sections of joists</a:t>
            </a:r>
          </a:p>
          <a:p>
            <a:pPr>
              <a:lnSpc>
                <a:spcPct val="100000"/>
              </a:lnSpc>
            </a:pPr>
            <a:r>
              <a:rPr lang="en-US" sz="1600" dirty="0"/>
              <a:t>Covered with floorboards</a:t>
            </a:r>
          </a:p>
          <a:p>
            <a:pPr>
              <a:lnSpc>
                <a:spcPct val="100000"/>
              </a:lnSpc>
            </a:pPr>
            <a:r>
              <a:rPr lang="en-US" sz="1600" dirty="0"/>
              <a:t>Originally no insulation used</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a:solidFill>
                  <a:srgbClr val="FFFFFF"/>
                </a:solidFill>
              </a:rPr>
              <a:pPr lvl="0">
                <a:spcAft>
                  <a:spcPts val="600"/>
                </a:spcAft>
              </a:pPr>
              <a:t>7</a:t>
            </a:fld>
            <a:endParaRPr lang="en-US" noProof="0">
              <a:solidFill>
                <a:srgbClr val="FFFFFF"/>
              </a:solidFill>
            </a:endParaRPr>
          </a:p>
        </p:txBody>
      </p:sp>
      <p:pic>
        <p:nvPicPr>
          <p:cNvPr id="2" name="Picture 1">
            <a:extLst>
              <a:ext uri="{FF2B5EF4-FFF2-40B4-BE49-F238E27FC236}">
                <a16:creationId xmlns:a16="http://schemas.microsoft.com/office/drawing/2014/main" id="{F32AFD8F-C45C-B000-79FB-D6ACE9DE54B0}"/>
              </a:ext>
            </a:extLst>
          </p:cNvPr>
          <p:cNvPicPr>
            <a:picLocks noChangeAspect="1"/>
          </p:cNvPicPr>
          <p:nvPr/>
        </p:nvPicPr>
        <p:blipFill>
          <a:blip r:embed="rId2"/>
          <a:stretch>
            <a:fillRect/>
          </a:stretch>
        </p:blipFill>
        <p:spPr>
          <a:xfrm>
            <a:off x="6503158" y="3471820"/>
            <a:ext cx="5688842" cy="3310906"/>
          </a:xfrm>
          <a:prstGeom prst="rect">
            <a:avLst/>
          </a:prstGeom>
        </p:spPr>
      </p:pic>
      <p:pic>
        <p:nvPicPr>
          <p:cNvPr id="5" name="Picture 4">
            <a:extLst>
              <a:ext uri="{FF2B5EF4-FFF2-40B4-BE49-F238E27FC236}">
                <a16:creationId xmlns:a16="http://schemas.microsoft.com/office/drawing/2014/main" id="{0A715B5E-8DFC-CF1E-ACAD-DE8E4D7DB0BA}"/>
              </a:ext>
            </a:extLst>
          </p:cNvPr>
          <p:cNvPicPr>
            <a:picLocks noChangeAspect="1"/>
          </p:cNvPicPr>
          <p:nvPr/>
        </p:nvPicPr>
        <p:blipFill>
          <a:blip r:embed="rId3"/>
          <a:stretch>
            <a:fillRect/>
          </a:stretch>
        </p:blipFill>
        <p:spPr>
          <a:xfrm>
            <a:off x="7032292" y="-8968"/>
            <a:ext cx="5159707" cy="3121623"/>
          </a:xfrm>
          <a:prstGeom prst="rect">
            <a:avLst/>
          </a:prstGeom>
        </p:spPr>
      </p:pic>
      <p:pic>
        <p:nvPicPr>
          <p:cNvPr id="6" name="Picture 5">
            <a:extLst>
              <a:ext uri="{FF2B5EF4-FFF2-40B4-BE49-F238E27FC236}">
                <a16:creationId xmlns:a16="http://schemas.microsoft.com/office/drawing/2014/main" id="{DF55AC74-B933-B505-5C27-9894C93382A4}"/>
              </a:ext>
            </a:extLst>
          </p:cNvPr>
          <p:cNvPicPr>
            <a:picLocks noChangeAspect="1"/>
          </p:cNvPicPr>
          <p:nvPr/>
        </p:nvPicPr>
        <p:blipFill>
          <a:blip r:embed="rId4"/>
          <a:stretch>
            <a:fillRect/>
          </a:stretch>
        </p:blipFill>
        <p:spPr>
          <a:xfrm>
            <a:off x="2827085" y="3959103"/>
            <a:ext cx="3676073" cy="2757055"/>
          </a:xfrm>
          <a:prstGeom prst="rect">
            <a:avLst/>
          </a:prstGeom>
        </p:spPr>
      </p:pic>
      <p:pic>
        <p:nvPicPr>
          <p:cNvPr id="4" name="Picture 3">
            <a:extLst>
              <a:ext uri="{FF2B5EF4-FFF2-40B4-BE49-F238E27FC236}">
                <a16:creationId xmlns:a16="http://schemas.microsoft.com/office/drawing/2014/main" id="{48D48036-BA4C-399E-E078-D776622FC6CA}"/>
              </a:ext>
            </a:extLst>
          </p:cNvPr>
          <p:cNvPicPr>
            <a:picLocks noChangeAspect="1"/>
          </p:cNvPicPr>
          <p:nvPr/>
        </p:nvPicPr>
        <p:blipFill>
          <a:blip r:embed="rId5"/>
          <a:stretch>
            <a:fillRect/>
          </a:stretch>
        </p:blipFill>
        <p:spPr>
          <a:xfrm>
            <a:off x="3321730" y="1195757"/>
            <a:ext cx="3278173" cy="2318112"/>
          </a:xfrm>
          <a:prstGeom prst="rect">
            <a:avLst/>
          </a:prstGeom>
        </p:spPr>
      </p:pic>
    </p:spTree>
    <p:extLst>
      <p:ext uri="{BB962C8B-B14F-4D97-AF65-F5344CB8AC3E}">
        <p14:creationId xmlns:p14="http://schemas.microsoft.com/office/powerpoint/2010/main" val="1612140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Traditional Suspended Upper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2309"/>
            <a:ext cx="5383645" cy="1600543"/>
          </a:xfrm>
        </p:spPr>
        <p:txBody>
          <a:bodyPr vert="horz" lIns="91440" tIns="45720" rIns="91440" bIns="45720" rtlCol="0">
            <a:normAutofit/>
          </a:bodyPr>
          <a:lstStyle/>
          <a:p>
            <a:pPr>
              <a:lnSpc>
                <a:spcPct val="100000"/>
              </a:lnSpc>
            </a:pPr>
            <a:r>
              <a:rPr lang="en-US" sz="1800" dirty="0"/>
              <a:t>Covered with floorboards</a:t>
            </a:r>
          </a:p>
          <a:p>
            <a:pPr>
              <a:lnSpc>
                <a:spcPct val="100000"/>
              </a:lnSpc>
            </a:pPr>
            <a:r>
              <a:rPr lang="en-US" sz="1800" dirty="0"/>
              <a:t>Originally no insulation used</a:t>
            </a:r>
          </a:p>
          <a:p>
            <a:pPr>
              <a:lnSpc>
                <a:spcPct val="100000"/>
              </a:lnSpc>
            </a:pPr>
            <a:r>
              <a:rPr lang="en-US" sz="1800" dirty="0"/>
              <a:t>May have rested on int walls</a:t>
            </a:r>
          </a:p>
          <a:p>
            <a:pPr>
              <a:lnSpc>
                <a:spcPct val="100000"/>
              </a:lnSpc>
            </a:pPr>
            <a:r>
              <a:rPr lang="en-US" sz="1800" dirty="0"/>
              <a:t>Negative points to consider?</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6B786C7-B8F9-4072-AAAA-17258464D730}" type="slidenum">
              <a:rPr kumimoji="0" lang="en-US" sz="1050" b="0" i="0" u="none" strike="noStrike" kern="1200" cap="none" spc="0" normalizeH="0" baseline="0" noProof="0">
                <a:ln>
                  <a:noFill/>
                </a:ln>
                <a:solidFill>
                  <a:srgbClr val="FFFFFF"/>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105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5C393F93-1B2E-1855-8E00-36CF60A475C0}"/>
              </a:ext>
            </a:extLst>
          </p:cNvPr>
          <p:cNvPicPr>
            <a:picLocks noChangeAspect="1"/>
          </p:cNvPicPr>
          <p:nvPr/>
        </p:nvPicPr>
        <p:blipFill rotWithShape="1">
          <a:blip r:embed="rId2"/>
          <a:srcRect r="11923"/>
          <a:stretch/>
        </p:blipFill>
        <p:spPr>
          <a:xfrm>
            <a:off x="7688839" y="1152199"/>
            <a:ext cx="4503161" cy="3849376"/>
          </a:xfrm>
          <a:prstGeom prst="rect">
            <a:avLst/>
          </a:prstGeom>
        </p:spPr>
      </p:pic>
      <p:pic>
        <p:nvPicPr>
          <p:cNvPr id="7" name="Picture 6">
            <a:extLst>
              <a:ext uri="{FF2B5EF4-FFF2-40B4-BE49-F238E27FC236}">
                <a16:creationId xmlns:a16="http://schemas.microsoft.com/office/drawing/2014/main" id="{CB6E3443-EBF9-DAC2-0E52-D6BD32165DAD}"/>
              </a:ext>
            </a:extLst>
          </p:cNvPr>
          <p:cNvPicPr>
            <a:picLocks noChangeAspect="1"/>
          </p:cNvPicPr>
          <p:nvPr/>
        </p:nvPicPr>
        <p:blipFill>
          <a:blip r:embed="rId3"/>
          <a:stretch>
            <a:fillRect/>
          </a:stretch>
        </p:blipFill>
        <p:spPr>
          <a:xfrm>
            <a:off x="0" y="4613191"/>
            <a:ext cx="5715000" cy="1905000"/>
          </a:xfrm>
          <a:prstGeom prst="rect">
            <a:avLst/>
          </a:prstGeom>
        </p:spPr>
      </p:pic>
      <p:pic>
        <p:nvPicPr>
          <p:cNvPr id="8" name="Picture 7">
            <a:extLst>
              <a:ext uri="{FF2B5EF4-FFF2-40B4-BE49-F238E27FC236}">
                <a16:creationId xmlns:a16="http://schemas.microsoft.com/office/drawing/2014/main" id="{F13D6E4F-4922-09B0-1EDC-5535EAF758A5}"/>
              </a:ext>
            </a:extLst>
          </p:cNvPr>
          <p:cNvPicPr>
            <a:picLocks noChangeAspect="1"/>
          </p:cNvPicPr>
          <p:nvPr/>
        </p:nvPicPr>
        <p:blipFill>
          <a:blip r:embed="rId4"/>
          <a:stretch>
            <a:fillRect/>
          </a:stretch>
        </p:blipFill>
        <p:spPr>
          <a:xfrm>
            <a:off x="3948324" y="1150466"/>
            <a:ext cx="3533351" cy="2650013"/>
          </a:xfrm>
          <a:prstGeom prst="rect">
            <a:avLst/>
          </a:prstGeom>
        </p:spPr>
      </p:pic>
    </p:spTree>
    <p:extLst>
      <p:ext uri="{BB962C8B-B14F-4D97-AF65-F5344CB8AC3E}">
        <p14:creationId xmlns:p14="http://schemas.microsoft.com/office/powerpoint/2010/main" val="706290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Floor Coverings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2309"/>
            <a:ext cx="9560767" cy="1600543"/>
          </a:xfrm>
        </p:spPr>
        <p:txBody>
          <a:bodyPr vert="horz" lIns="91440" tIns="45720" rIns="91440" bIns="45720" rtlCol="0">
            <a:normAutofit lnSpcReduction="10000"/>
          </a:bodyPr>
          <a:lstStyle/>
          <a:p>
            <a:pPr>
              <a:lnSpc>
                <a:spcPct val="100000"/>
              </a:lnSpc>
            </a:pPr>
            <a:r>
              <a:rPr lang="en-US" sz="1800" dirty="0"/>
              <a:t>Traditionally tongue and groove floorboards were nailed on to the joists at a right angle to the direction of the joist. </a:t>
            </a:r>
          </a:p>
          <a:p>
            <a:pPr>
              <a:lnSpc>
                <a:spcPct val="100000"/>
              </a:lnSpc>
            </a:pPr>
            <a:endParaRPr lang="en-US" sz="1800" dirty="0"/>
          </a:p>
          <a:p>
            <a:pPr>
              <a:lnSpc>
                <a:spcPct val="100000"/>
              </a:lnSpc>
            </a:pPr>
            <a:r>
              <a:rPr lang="en-US" sz="1800" dirty="0"/>
              <a:t>Over time the nails can work loose, this creates a creaking noise when walking over the boards</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6B786C7-B8F9-4072-AAAA-17258464D730}" type="slidenum">
              <a:rPr kumimoji="0" lang="en-US" sz="1050" b="0" i="0" u="none" strike="noStrike" kern="1200" cap="none" spc="0" normalizeH="0" baseline="0" noProof="0">
                <a:ln>
                  <a:noFill/>
                </a:ln>
                <a:solidFill>
                  <a:srgbClr val="FFFFFF"/>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105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2" name="Picture 1">
            <a:extLst>
              <a:ext uri="{FF2B5EF4-FFF2-40B4-BE49-F238E27FC236}">
                <a16:creationId xmlns:a16="http://schemas.microsoft.com/office/drawing/2014/main" id="{899D675A-0A97-1BA5-3598-C0D7DE02BFAD}"/>
              </a:ext>
            </a:extLst>
          </p:cNvPr>
          <p:cNvPicPr>
            <a:picLocks noChangeAspect="1"/>
          </p:cNvPicPr>
          <p:nvPr/>
        </p:nvPicPr>
        <p:blipFill>
          <a:blip r:embed="rId2"/>
          <a:stretch>
            <a:fillRect/>
          </a:stretch>
        </p:blipFill>
        <p:spPr>
          <a:xfrm>
            <a:off x="8685193" y="2789559"/>
            <a:ext cx="3127363" cy="4068441"/>
          </a:xfrm>
          <a:prstGeom prst="rect">
            <a:avLst/>
          </a:prstGeom>
        </p:spPr>
      </p:pic>
      <p:pic>
        <p:nvPicPr>
          <p:cNvPr id="5" name="Picture 4">
            <a:extLst>
              <a:ext uri="{FF2B5EF4-FFF2-40B4-BE49-F238E27FC236}">
                <a16:creationId xmlns:a16="http://schemas.microsoft.com/office/drawing/2014/main" id="{38EA5AE3-9A50-B7BC-345B-77DF0926C0D9}"/>
              </a:ext>
            </a:extLst>
          </p:cNvPr>
          <p:cNvPicPr>
            <a:picLocks noChangeAspect="1"/>
          </p:cNvPicPr>
          <p:nvPr/>
        </p:nvPicPr>
        <p:blipFill rotWithShape="1">
          <a:blip r:embed="rId3"/>
          <a:srcRect l="1470" t="12490" r="-1" b="12916"/>
          <a:stretch/>
        </p:blipFill>
        <p:spPr>
          <a:xfrm>
            <a:off x="5598367" y="5181600"/>
            <a:ext cx="2111632" cy="1598645"/>
          </a:xfrm>
          <a:prstGeom prst="rect">
            <a:avLst/>
          </a:prstGeom>
        </p:spPr>
      </p:pic>
      <p:sp>
        <p:nvSpPr>
          <p:cNvPr id="6" name="TextBox 5">
            <a:extLst>
              <a:ext uri="{FF2B5EF4-FFF2-40B4-BE49-F238E27FC236}">
                <a16:creationId xmlns:a16="http://schemas.microsoft.com/office/drawing/2014/main" id="{1565B9CF-15BF-A625-151B-A9B72160C181}"/>
              </a:ext>
            </a:extLst>
          </p:cNvPr>
          <p:cNvSpPr txBox="1"/>
          <p:nvPr/>
        </p:nvSpPr>
        <p:spPr>
          <a:xfrm>
            <a:off x="4235342" y="5796256"/>
            <a:ext cx="1217385" cy="369332"/>
          </a:xfrm>
          <a:prstGeom prst="rect">
            <a:avLst/>
          </a:prstGeom>
          <a:noFill/>
        </p:spPr>
        <p:txBody>
          <a:bodyPr wrap="none" rtlCol="0">
            <a:spAutoFit/>
          </a:bodyPr>
          <a:lstStyle/>
          <a:p>
            <a:r>
              <a:rPr lang="en-GB" dirty="0"/>
              <a:t>Brad nails</a:t>
            </a:r>
          </a:p>
        </p:txBody>
      </p:sp>
      <p:sp>
        <p:nvSpPr>
          <p:cNvPr id="9" name="TextBox 8">
            <a:extLst>
              <a:ext uri="{FF2B5EF4-FFF2-40B4-BE49-F238E27FC236}">
                <a16:creationId xmlns:a16="http://schemas.microsoft.com/office/drawing/2014/main" id="{B31D0379-CEFE-703C-47B9-9B38E69E177B}"/>
              </a:ext>
            </a:extLst>
          </p:cNvPr>
          <p:cNvSpPr txBox="1"/>
          <p:nvPr/>
        </p:nvSpPr>
        <p:spPr>
          <a:xfrm>
            <a:off x="17366" y="3360974"/>
            <a:ext cx="8526630" cy="2031325"/>
          </a:xfrm>
          <a:prstGeom prst="rect">
            <a:avLst/>
          </a:prstGeom>
          <a:noFill/>
        </p:spPr>
        <p:txBody>
          <a:bodyPr wrap="none" rtlCol="0">
            <a:spAutoFit/>
          </a:bodyPr>
          <a:lstStyle/>
          <a:p>
            <a:pPr marL="285750" indent="-285750">
              <a:buFont typeface="Arial" panose="020B0604020202020204" pitchFamily="34" charset="0"/>
              <a:buChar char="•"/>
            </a:pPr>
            <a:r>
              <a:rPr lang="en-GB" dirty="0"/>
              <a:t>Varying dimensions but typically between 6” (150mm) and 4” (100mm) width</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r>
              <a:rPr lang="en-GB" dirty="0"/>
              <a:t>An advantage of this method is they can be sanded repeatedly to look new.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popular “feature” in older properties </a:t>
            </a:r>
          </a:p>
        </p:txBody>
      </p:sp>
      <p:pic>
        <p:nvPicPr>
          <p:cNvPr id="10" name="Picture 9">
            <a:extLst>
              <a:ext uri="{FF2B5EF4-FFF2-40B4-BE49-F238E27FC236}">
                <a16:creationId xmlns:a16="http://schemas.microsoft.com/office/drawing/2014/main" id="{7FC34251-013F-5325-0C5C-7ECF7C851466}"/>
              </a:ext>
            </a:extLst>
          </p:cNvPr>
          <p:cNvPicPr>
            <a:picLocks noChangeAspect="1"/>
          </p:cNvPicPr>
          <p:nvPr/>
        </p:nvPicPr>
        <p:blipFill>
          <a:blip r:embed="rId4"/>
          <a:stretch>
            <a:fillRect/>
          </a:stretch>
        </p:blipFill>
        <p:spPr>
          <a:xfrm>
            <a:off x="9695343" y="20337"/>
            <a:ext cx="2524125" cy="1809750"/>
          </a:xfrm>
          <a:prstGeom prst="rect">
            <a:avLst/>
          </a:prstGeom>
        </p:spPr>
      </p:pic>
    </p:spTree>
    <p:extLst>
      <p:ext uri="{BB962C8B-B14F-4D97-AF65-F5344CB8AC3E}">
        <p14:creationId xmlns:p14="http://schemas.microsoft.com/office/powerpoint/2010/main" val="2883155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Ceilings</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6B786C7-B8F9-4072-AAAA-17258464D730}" type="slidenum">
              <a:rPr kumimoji="0" lang="en-US" sz="1050" b="0" i="0" u="none" strike="noStrike" kern="1200" cap="none" spc="0" normalizeH="0" baseline="0" noProof="0">
                <a:ln>
                  <a:noFill/>
                </a:ln>
                <a:solidFill>
                  <a:srgbClr val="FFFFFF"/>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105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5C393F93-1B2E-1855-8E00-36CF60A475C0}"/>
              </a:ext>
            </a:extLst>
          </p:cNvPr>
          <p:cNvPicPr>
            <a:picLocks noChangeAspect="1"/>
          </p:cNvPicPr>
          <p:nvPr/>
        </p:nvPicPr>
        <p:blipFill rotWithShape="1">
          <a:blip r:embed="rId2"/>
          <a:srcRect r="11923"/>
          <a:stretch/>
        </p:blipFill>
        <p:spPr>
          <a:xfrm>
            <a:off x="7574542" y="1710348"/>
            <a:ext cx="4503161" cy="3849376"/>
          </a:xfrm>
          <a:prstGeom prst="rect">
            <a:avLst/>
          </a:prstGeom>
        </p:spPr>
      </p:pic>
      <p:sp>
        <p:nvSpPr>
          <p:cNvPr id="6" name="TextBox 5">
            <a:extLst>
              <a:ext uri="{FF2B5EF4-FFF2-40B4-BE49-F238E27FC236}">
                <a16:creationId xmlns:a16="http://schemas.microsoft.com/office/drawing/2014/main" id="{44DC678F-84DC-87E2-8823-FFCE90593572}"/>
              </a:ext>
            </a:extLst>
          </p:cNvPr>
          <p:cNvSpPr txBox="1"/>
          <p:nvPr/>
        </p:nvSpPr>
        <p:spPr>
          <a:xfrm>
            <a:off x="69290" y="1393908"/>
            <a:ext cx="7654227" cy="1200329"/>
          </a:xfrm>
          <a:prstGeom prst="rect">
            <a:avLst/>
          </a:prstGeom>
          <a:noFill/>
        </p:spPr>
        <p:txBody>
          <a:bodyPr wrap="square" rtlCol="0">
            <a:spAutoFit/>
          </a:bodyPr>
          <a:lstStyle/>
          <a:p>
            <a:r>
              <a:rPr lang="en-GB" dirty="0"/>
              <a:t>Sometime ceilings were left open, if you look up you can see the joists and floorboards above them. This method had some drawbacks... It lacks any sort of sound or thermal insulation but it is the cheapest finish. They could be painted or sometimes wallpapered. </a:t>
            </a:r>
          </a:p>
        </p:txBody>
      </p:sp>
      <p:pic>
        <p:nvPicPr>
          <p:cNvPr id="9" name="Picture 8">
            <a:extLst>
              <a:ext uri="{FF2B5EF4-FFF2-40B4-BE49-F238E27FC236}">
                <a16:creationId xmlns:a16="http://schemas.microsoft.com/office/drawing/2014/main" id="{456B37D5-E90F-0341-BFDE-195C57E3686C}"/>
              </a:ext>
            </a:extLst>
          </p:cNvPr>
          <p:cNvPicPr>
            <a:picLocks noChangeAspect="1"/>
          </p:cNvPicPr>
          <p:nvPr/>
        </p:nvPicPr>
        <p:blipFill>
          <a:blip r:embed="rId3"/>
          <a:stretch>
            <a:fillRect/>
          </a:stretch>
        </p:blipFill>
        <p:spPr>
          <a:xfrm>
            <a:off x="156539" y="2664463"/>
            <a:ext cx="2508423" cy="3752600"/>
          </a:xfrm>
          <a:prstGeom prst="rect">
            <a:avLst/>
          </a:prstGeom>
        </p:spPr>
      </p:pic>
      <p:sp>
        <p:nvSpPr>
          <p:cNvPr id="10" name="TextBox 9">
            <a:extLst>
              <a:ext uri="{FF2B5EF4-FFF2-40B4-BE49-F238E27FC236}">
                <a16:creationId xmlns:a16="http://schemas.microsoft.com/office/drawing/2014/main" id="{E94D9CBD-65EE-92A3-B695-C623DCFE7BFC}"/>
              </a:ext>
            </a:extLst>
          </p:cNvPr>
          <p:cNvSpPr txBox="1"/>
          <p:nvPr/>
        </p:nvSpPr>
        <p:spPr>
          <a:xfrm>
            <a:off x="3818626" y="4778320"/>
            <a:ext cx="4211921" cy="923330"/>
          </a:xfrm>
          <a:prstGeom prst="rect">
            <a:avLst/>
          </a:prstGeom>
          <a:noFill/>
        </p:spPr>
        <p:txBody>
          <a:bodyPr wrap="square" rtlCol="0">
            <a:spAutoFit/>
          </a:bodyPr>
          <a:lstStyle/>
          <a:p>
            <a:r>
              <a:rPr lang="en-GB" dirty="0"/>
              <a:t>Lath and plaster was an alternative. Mostly used for ceilings, sometimes as a covering for internal walls.</a:t>
            </a:r>
          </a:p>
        </p:txBody>
      </p:sp>
    </p:spTree>
    <p:extLst>
      <p:ext uri="{BB962C8B-B14F-4D97-AF65-F5344CB8AC3E}">
        <p14:creationId xmlns:p14="http://schemas.microsoft.com/office/powerpoint/2010/main" val="2153403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Lath and Plaster</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6B786C7-B8F9-4072-AAAA-17258464D730}" type="slidenum">
              <a:rPr kumimoji="0" lang="en-US" sz="1050" b="0" i="0" u="none" strike="noStrike" kern="1200" cap="none" spc="0" normalizeH="0" baseline="0" noProof="0">
                <a:ln>
                  <a:noFill/>
                </a:ln>
                <a:solidFill>
                  <a:srgbClr val="FFFFFF"/>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105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2" name="Picture 1">
            <a:extLst>
              <a:ext uri="{FF2B5EF4-FFF2-40B4-BE49-F238E27FC236}">
                <a16:creationId xmlns:a16="http://schemas.microsoft.com/office/drawing/2014/main" id="{8DF6C67F-4B7C-1480-80FF-1CC578EC7E10}"/>
              </a:ext>
            </a:extLst>
          </p:cNvPr>
          <p:cNvPicPr>
            <a:picLocks noChangeAspect="1"/>
          </p:cNvPicPr>
          <p:nvPr/>
        </p:nvPicPr>
        <p:blipFill>
          <a:blip r:embed="rId2"/>
          <a:stretch>
            <a:fillRect/>
          </a:stretch>
        </p:blipFill>
        <p:spPr>
          <a:xfrm>
            <a:off x="0" y="884769"/>
            <a:ext cx="4333021" cy="3119464"/>
          </a:xfrm>
          <a:prstGeom prst="rect">
            <a:avLst/>
          </a:prstGeom>
        </p:spPr>
      </p:pic>
      <p:pic>
        <p:nvPicPr>
          <p:cNvPr id="3" name="Picture 2">
            <a:extLst>
              <a:ext uri="{FF2B5EF4-FFF2-40B4-BE49-F238E27FC236}">
                <a16:creationId xmlns:a16="http://schemas.microsoft.com/office/drawing/2014/main" id="{50D6CC85-534F-3A4A-B7E1-D5880B42656D}"/>
              </a:ext>
            </a:extLst>
          </p:cNvPr>
          <p:cNvPicPr>
            <a:picLocks noChangeAspect="1"/>
          </p:cNvPicPr>
          <p:nvPr/>
        </p:nvPicPr>
        <p:blipFill>
          <a:blip r:embed="rId3"/>
          <a:stretch>
            <a:fillRect/>
          </a:stretch>
        </p:blipFill>
        <p:spPr>
          <a:xfrm>
            <a:off x="9403309" y="107610"/>
            <a:ext cx="2683063" cy="4027714"/>
          </a:xfrm>
          <a:prstGeom prst="rect">
            <a:avLst/>
          </a:prstGeom>
        </p:spPr>
      </p:pic>
      <p:pic>
        <p:nvPicPr>
          <p:cNvPr id="5" name="Picture 4">
            <a:extLst>
              <a:ext uri="{FF2B5EF4-FFF2-40B4-BE49-F238E27FC236}">
                <a16:creationId xmlns:a16="http://schemas.microsoft.com/office/drawing/2014/main" id="{D5E9BE39-5B98-A49A-AD2D-BE3135A54257}"/>
              </a:ext>
            </a:extLst>
          </p:cNvPr>
          <p:cNvPicPr>
            <a:picLocks noChangeAspect="1"/>
          </p:cNvPicPr>
          <p:nvPr/>
        </p:nvPicPr>
        <p:blipFill>
          <a:blip r:embed="rId4"/>
          <a:stretch>
            <a:fillRect/>
          </a:stretch>
        </p:blipFill>
        <p:spPr>
          <a:xfrm>
            <a:off x="5052013" y="299164"/>
            <a:ext cx="3703864" cy="2084500"/>
          </a:xfrm>
          <a:prstGeom prst="rect">
            <a:avLst/>
          </a:prstGeom>
        </p:spPr>
      </p:pic>
      <p:sp>
        <p:nvSpPr>
          <p:cNvPr id="8" name="TextBox 7">
            <a:extLst>
              <a:ext uri="{FF2B5EF4-FFF2-40B4-BE49-F238E27FC236}">
                <a16:creationId xmlns:a16="http://schemas.microsoft.com/office/drawing/2014/main" id="{B66BD1B7-DB56-1472-4624-804D9AE1D8B8}"/>
              </a:ext>
            </a:extLst>
          </p:cNvPr>
          <p:cNvSpPr txBox="1"/>
          <p:nvPr/>
        </p:nvSpPr>
        <p:spPr>
          <a:xfrm>
            <a:off x="139207" y="4204000"/>
            <a:ext cx="11947165" cy="2585323"/>
          </a:xfrm>
          <a:prstGeom prst="rect">
            <a:avLst/>
          </a:prstGeom>
          <a:noFill/>
        </p:spPr>
        <p:txBody>
          <a:bodyPr wrap="square">
            <a:spAutoFit/>
          </a:bodyPr>
          <a:lstStyle/>
          <a:p>
            <a:r>
              <a:rPr lang="en-GB" dirty="0"/>
              <a:t>Narrow strips of wood (laths) nailed horizontally across wall studs or ceiling joists, which serve as a base for multiple layers of plaster.</a:t>
            </a:r>
          </a:p>
          <a:p>
            <a:endParaRPr lang="en-GB" dirty="0"/>
          </a:p>
          <a:p>
            <a:r>
              <a:rPr lang="en-GB" dirty="0"/>
              <a:t> Widely used from the 1700s until the mid-20th century, when it was largely replaced by drywall (plasterboard).</a:t>
            </a:r>
          </a:p>
          <a:p>
            <a:r>
              <a:rPr lang="en-GB" dirty="0"/>
              <a:t> The laths are typically spaced with small gaps to allow wet plaster to seep through and form "keys" that mechanically bond the plaster to the lath as it dries.</a:t>
            </a:r>
          </a:p>
          <a:p>
            <a:endParaRPr lang="en-GB" dirty="0"/>
          </a:p>
          <a:p>
            <a:r>
              <a:rPr lang="en-GB" dirty="0"/>
              <a:t> The plaster is applied in three coats. Historically, made from lime, sand, and often animal hair for reinforcement, though gypsum and cement were later introduced to speed up drying</a:t>
            </a:r>
          </a:p>
        </p:txBody>
      </p:sp>
    </p:spTree>
    <p:extLst>
      <p:ext uri="{BB962C8B-B14F-4D97-AF65-F5344CB8AC3E}">
        <p14:creationId xmlns:p14="http://schemas.microsoft.com/office/powerpoint/2010/main" val="1001906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BF8ADDC-1A1A-D6F7-DA8A-6007E2D04489}"/>
              </a:ext>
            </a:extLst>
          </p:cNvPr>
          <p:cNvSpPr>
            <a:spLocks noGrp="1"/>
          </p:cNvSpPr>
          <p:nvPr>
            <p:ph sz="quarter" idx="14"/>
          </p:nvPr>
        </p:nvSpPr>
        <p:spPr>
          <a:xfrm>
            <a:off x="3252787" y="1604010"/>
            <a:ext cx="8607425" cy="4749800"/>
          </a:xfrm>
        </p:spPr>
        <p:txBody>
          <a:bodyPr/>
          <a:lstStyle/>
          <a:p>
            <a:r>
              <a:rPr lang="en-GB" dirty="0"/>
              <a:t>What ideas do you have on how things have changed?</a:t>
            </a:r>
          </a:p>
        </p:txBody>
      </p:sp>
      <p:sp>
        <p:nvSpPr>
          <p:cNvPr id="8" name="TextBox 7">
            <a:extLst>
              <a:ext uri="{FF2B5EF4-FFF2-40B4-BE49-F238E27FC236}">
                <a16:creationId xmlns:a16="http://schemas.microsoft.com/office/drawing/2014/main" id="{386A4AF0-CE96-078F-C1EF-772935BA10DD}"/>
              </a:ext>
            </a:extLst>
          </p:cNvPr>
          <p:cNvSpPr txBox="1"/>
          <p:nvPr/>
        </p:nvSpPr>
        <p:spPr>
          <a:xfrm>
            <a:off x="4473146" y="2809103"/>
            <a:ext cx="184731" cy="646331"/>
          </a:xfrm>
          <a:prstGeom prst="rect">
            <a:avLst/>
          </a:prstGeom>
          <a:noFill/>
        </p:spPr>
        <p:txBody>
          <a:bodyPr wrap="none" rtlCol="0">
            <a:spAutoFit/>
          </a:bodyPr>
          <a:lstStyle/>
          <a:p>
            <a:endParaRPr lang="en-GB" dirty="0"/>
          </a:p>
          <a:p>
            <a:endParaRPr lang="en-GB" dirty="0"/>
          </a:p>
        </p:txBody>
      </p:sp>
    </p:spTree>
    <p:extLst>
      <p:ext uri="{BB962C8B-B14F-4D97-AF65-F5344CB8AC3E}">
        <p14:creationId xmlns:p14="http://schemas.microsoft.com/office/powerpoint/2010/main" val="1470312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le 31">
            <a:extLst>
              <a:ext uri="{FF2B5EF4-FFF2-40B4-BE49-F238E27FC236}">
                <a16:creationId xmlns:a16="http://schemas.microsoft.com/office/drawing/2014/main" id="{30761B21-88ED-449E-B2B9-3FC40844C36D}"/>
              </a:ext>
            </a:extLst>
          </p:cNvPr>
          <p:cNvSpPr>
            <a:spLocks noGrp="1"/>
          </p:cNvSpPr>
          <p:nvPr>
            <p:ph type="ctrTitle"/>
          </p:nvPr>
        </p:nvSpPr>
        <p:spPr>
          <a:xfrm>
            <a:off x="877001" y="4947313"/>
            <a:ext cx="7700617" cy="1409037"/>
          </a:xfrm>
        </p:spPr>
        <p:txBody>
          <a:bodyPr/>
          <a:lstStyle/>
          <a:p>
            <a:r>
              <a:rPr lang="en-US" dirty="0"/>
              <a:t>Any Questions?</a:t>
            </a:r>
          </a:p>
        </p:txBody>
      </p:sp>
      <p:pic>
        <p:nvPicPr>
          <p:cNvPr id="52" name="Picture Placeholder 51" descr="A picture containing sky, outdoor, mountain, nature, stars">
            <a:extLst>
              <a:ext uri="{FF2B5EF4-FFF2-40B4-BE49-F238E27FC236}">
                <a16:creationId xmlns:a16="http://schemas.microsoft.com/office/drawing/2014/main" id="{45DFCBF0-F91E-40C0-A4E6-24E8250C3BA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0"/>
            <a:ext cx="9144000" cy="4532313"/>
          </a:xfrm>
        </p:spPr>
      </p:pic>
      <p:pic>
        <p:nvPicPr>
          <p:cNvPr id="58" name="Picture Placeholder 57" descr="A picture containing mountain, sky, outdoor, nature">
            <a:extLst>
              <a:ext uri="{FF2B5EF4-FFF2-40B4-BE49-F238E27FC236}">
                <a16:creationId xmlns:a16="http://schemas.microsoft.com/office/drawing/2014/main" id="{A51C462C-6D3B-4554-9CDC-86D00D0EA07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9144000" y="4532313"/>
            <a:ext cx="3048000" cy="2325687"/>
          </a:xfrm>
        </p:spPr>
      </p:pic>
      <p:sp>
        <p:nvSpPr>
          <p:cNvPr id="6" name="Slide Number Placeholder 5">
            <a:extLst>
              <a:ext uri="{FF2B5EF4-FFF2-40B4-BE49-F238E27FC236}">
                <a16:creationId xmlns:a16="http://schemas.microsoft.com/office/drawing/2014/main" id="{9E887279-B48F-43C3-91FA-09BD7EA33A2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F39FF-F5CB-4ACA-9B46-4CCF89ECA75F}" type="slidenum">
              <a:rPr kumimoji="0" lang="en-US" sz="1050" b="0" i="0" u="none" strike="noStrike" kern="1200" cap="none" spc="0" normalizeH="0" baseline="0" noProof="0" smtClean="0">
                <a:ln>
                  <a:noFill/>
                </a:ln>
                <a:solidFill>
                  <a:prstClr val="white"/>
                </a:solidFill>
                <a:effectLst>
                  <a:outerShdw blurRad="38100" dist="38100" dir="2700000" algn="tl">
                    <a:srgbClr val="000000">
                      <a:alpha val="43137"/>
                    </a:srgbClr>
                  </a:outerShdw>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05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Avenir Next LT Pro"/>
              <a:ea typeface="+mn-ea"/>
              <a:cs typeface="+mn-cs"/>
            </a:endParaRPr>
          </a:p>
        </p:txBody>
      </p:sp>
    </p:spTree>
    <p:extLst>
      <p:ext uri="{BB962C8B-B14F-4D97-AF65-F5344CB8AC3E}">
        <p14:creationId xmlns:p14="http://schemas.microsoft.com/office/powerpoint/2010/main" val="767611276"/>
      </p:ext>
    </p:extLst>
  </p:cSld>
  <p:clrMapOvr>
    <a:masterClrMapping/>
  </p:clrMapOvr>
</p:sld>
</file>

<file path=ppt/theme/theme1.xml><?xml version="1.0" encoding="utf-8"?>
<a:theme xmlns:a="http://schemas.openxmlformats.org/drawingml/2006/main" name="Office Theme">
  <a:themeElements>
    <a:clrScheme name="Minimalist Presentation">
      <a:dk1>
        <a:sysClr val="windowText" lastClr="000000"/>
      </a:dk1>
      <a:lt1>
        <a:sysClr val="window" lastClr="FFFFFF"/>
      </a:lt1>
      <a:dk2>
        <a:srgbClr val="ABABAB"/>
      </a:dk2>
      <a:lt2>
        <a:srgbClr val="F2F1EE"/>
      </a:lt2>
      <a:accent1>
        <a:srgbClr val="D8D2CD"/>
      </a:accent1>
      <a:accent2>
        <a:srgbClr val="C0C9C2"/>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Biome Light"/>
        <a:ea typeface=""/>
        <a:cs typeface=""/>
      </a:majorFont>
      <a:minorFont>
        <a:latin typeface="Biome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color presentation_Win32_LW_v2.potx" id="{B7F4C684-7BE5-4BD8-BEBE-7F207A45F474}" vid="{9091DE1E-F617-4C59-950B-F96736B889D9}"/>
    </a:ext>
  </a:extLst>
</a:theme>
</file>

<file path=ppt/theme/theme2.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BlockVTI" id="{733CB85B-8F47-42FB-9326-9FF507018D27}" vid="{069BD9C2-DF61-4F2B-A577-A59C7FC2FF6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1B7BBB-8F46-4BA8-85EC-2ECC1D2E32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976319-4513-485C-AD3A-E56C39927A38}">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3A10211-FBDE-44DA-8AD6-29E596B297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{AB1B3BD1-5FBD-49ED-83E0-AB40CCEEA1CE}tf16411245_win32</Template>
  <TotalTime>0</TotalTime>
  <Words>594</Words>
  <Application>Microsoft Office PowerPoint</Application>
  <PresentationFormat>Widescreen</PresentationFormat>
  <Paragraphs>76</Paragraphs>
  <Slides>13</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Arial</vt:lpstr>
      <vt:lpstr>Avenir Next LT Pro</vt:lpstr>
      <vt:lpstr>Biome Light</vt:lpstr>
      <vt:lpstr>Calibri</vt:lpstr>
      <vt:lpstr>Office Theme</vt:lpstr>
      <vt:lpstr>ColorBlockVTI</vt:lpstr>
      <vt:lpstr>Traditional Floors</vt:lpstr>
      <vt:lpstr>Contents</vt:lpstr>
      <vt:lpstr>A floor typically provides: </vt:lpstr>
      <vt:lpstr>What types of materials were used?</vt:lpstr>
      <vt:lpstr>Traditional Solid Ground Floors</vt:lpstr>
      <vt:lpstr>Traditional Solid Ground Floors</vt:lpstr>
      <vt:lpstr>Traditional Suspended Ground Floors</vt:lpstr>
      <vt:lpstr>Traditional Suspended Upper Floors</vt:lpstr>
      <vt:lpstr>Floor Coverings</vt:lpstr>
      <vt:lpstr>Ceilings</vt:lpstr>
      <vt:lpstr>Lath and Plaster</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Floors</dc:title>
  <dc:creator>Rhodri Thomas</dc:creator>
  <cp:lastModifiedBy>Rhodri Thomas</cp:lastModifiedBy>
  <cp:revision>1</cp:revision>
  <dcterms:created xsi:type="dcterms:W3CDTF">2023-02-16T08:20:38Z</dcterms:created>
  <dcterms:modified xsi:type="dcterms:W3CDTF">2025-10-23T09:55:07Z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