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F60974-5E12-2D5F-4DC0-EA31E9FEAE0A}" v="43" dt="2025-11-17T23:29:11.739"/>
    <p1510:client id="{97587D5A-15FC-3932-CF12-4D8B4904CE2C}" v="237" dt="2025-11-17T22:59:22.897"/>
    <p1510:client id="{EAFA6DD9-751D-286E-31F0-E937AA7EB6B6}" v="106" dt="2025-11-19T09:20:50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862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8944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5455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148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6791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427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819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237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585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605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6881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5754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799" r:id="rId6"/>
    <p:sldLayoutId id="2147483795" r:id="rId7"/>
    <p:sldLayoutId id="2147483796" r:id="rId8"/>
    <p:sldLayoutId id="2147483797" r:id="rId9"/>
    <p:sldLayoutId id="2147483798" r:id="rId10"/>
    <p:sldLayoutId id="214748380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2977" y="403861"/>
            <a:ext cx="5142900" cy="1324752"/>
          </a:xfrm>
          <a:solidFill>
            <a:schemeClr val="bg2"/>
          </a:solidFill>
        </p:spPr>
        <p:txBody>
          <a:bodyPr anchor="t">
            <a:normAutofit/>
          </a:bodyPr>
          <a:lstStyle/>
          <a:p>
            <a:r>
              <a:rPr lang="en-GB" sz="4000">
                <a:latin typeface="Calibri Light"/>
                <a:ea typeface="Calibri Light"/>
                <a:cs typeface="Calibri Light"/>
              </a:rPr>
              <a:t>How to create a chart in Excel</a:t>
            </a:r>
            <a:endParaRPr lang="en-GB" sz="4000" b="0">
              <a:latin typeface="Calibri Light"/>
              <a:ea typeface="Calibri Light"/>
              <a:cs typeface="Calibri Light"/>
            </a:endParaRPr>
          </a:p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F1A16BF3-DDA3-A1FC-EFAA-BC47EB728C05}"/>
              </a:ext>
            </a:extLst>
          </p:cNvPr>
          <p:cNvSpPr txBox="1"/>
          <p:nvPr/>
        </p:nvSpPr>
        <p:spPr>
          <a:xfrm>
            <a:off x="532279" y="2495550"/>
            <a:ext cx="5137136" cy="3046988"/>
          </a:xfrm>
          <a:prstGeom prst="rect">
            <a:avLst/>
          </a:prstGeom>
          <a:solidFill>
            <a:schemeClr val="bg2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1.  Select your data for the</a:t>
            </a:r>
            <a:endParaRPr lang="en-US"/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2.  Select </a:t>
            </a:r>
            <a:r>
              <a:rPr lang="en-GB" sz="1600" b="1">
                <a:latin typeface="Arial"/>
                <a:cs typeface="Arial"/>
              </a:rPr>
              <a:t>Insert</a:t>
            </a:r>
            <a:r>
              <a:rPr lang="en-GB" sz="1600">
                <a:latin typeface="Arial"/>
                <a:cs typeface="Arial"/>
              </a:rPr>
              <a:t> </a:t>
            </a:r>
            <a:r>
              <a:rPr lang="en-GB" sz="1600" b="1">
                <a:latin typeface="Arial"/>
                <a:cs typeface="Arial"/>
              </a:rPr>
              <a:t>&gt; Recommended Chart.</a:t>
            </a:r>
            <a:endParaRPr lang="en-GB" sz="1600">
              <a:latin typeface="Arial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3.  Select a chart from </a:t>
            </a:r>
            <a:r>
              <a:rPr lang="en-GB" sz="1600" b="1">
                <a:latin typeface="Arial"/>
                <a:cs typeface="Arial"/>
              </a:rPr>
              <a:t>Recommended Chart </a:t>
            </a:r>
            <a:r>
              <a:rPr lang="en-GB" sz="1600">
                <a:latin typeface="Arial"/>
                <a:cs typeface="Arial"/>
              </a:rPr>
              <a:t>tab, to preview the charts.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4.  Select a </a:t>
            </a:r>
            <a:r>
              <a:rPr lang="en-GB" sz="1600" b="1">
                <a:latin typeface="Arial"/>
                <a:cs typeface="Arial"/>
              </a:rPr>
              <a:t>Chart</a:t>
            </a:r>
            <a:r>
              <a:rPr lang="en-GB" sz="1600">
                <a:latin typeface="Arial"/>
                <a:cs typeface="Arial"/>
              </a:rPr>
              <a:t> you like.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5.  Select </a:t>
            </a:r>
            <a:r>
              <a:rPr lang="en-GB" sz="1600" b="1">
                <a:latin typeface="Arial"/>
                <a:cs typeface="Arial"/>
              </a:rPr>
              <a:t>OK.</a:t>
            </a:r>
            <a:endParaRPr lang="en-GB"/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6.  Insert your data.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72841AD-2485-F2D2-A195-A658B8CC436F}"/>
              </a:ext>
            </a:extLst>
          </p:cNvPr>
          <p:cNvSpPr txBox="1"/>
          <p:nvPr/>
        </p:nvSpPr>
        <p:spPr>
          <a:xfrm>
            <a:off x="536448" y="1731264"/>
            <a:ext cx="45720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Step by step Guide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33EFD39-D9F8-3AE8-A375-3B29A0ED6C2E}"/>
              </a:ext>
            </a:extLst>
          </p:cNvPr>
          <p:cNvSpPr txBox="1"/>
          <p:nvPr/>
        </p:nvSpPr>
        <p:spPr>
          <a:xfrm>
            <a:off x="9765792" y="4669536"/>
            <a:ext cx="1889760" cy="11460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37E551-CB82-157F-33A6-B7A163E7FF32}"/>
              </a:ext>
            </a:extLst>
          </p:cNvPr>
          <p:cNvSpPr txBox="1"/>
          <p:nvPr/>
        </p:nvSpPr>
        <p:spPr>
          <a:xfrm>
            <a:off x="6799104" y="5784594"/>
            <a:ext cx="3719054" cy="257918"/>
          </a:xfrm>
          <a:prstGeom prst="rect">
            <a:avLst/>
          </a:prstGeom>
        </p:spPr>
        <p:txBody>
          <a:bodyPr lIns="91440" tIns="45720" rIns="91440" bIns="45720" anchor="t">
            <a:normAutofit fontScale="70000" lnSpcReduction="20000"/>
          </a:bodyPr>
          <a:lstStyle/>
          <a:p>
            <a:r>
              <a:rPr lang="en-US" dirty="0"/>
              <a:t>.</a:t>
            </a:r>
            <a:r>
              <a:rPr lang="en-US" dirty="0">
                <a:ea typeface="+mn-lt"/>
                <a:cs typeface="+mn-lt"/>
              </a:rPr>
              <a:t>https://byjus.com/maths/control-charts/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134CB3-BE2F-8832-2F7E-6E9AEABF8FE7}"/>
              </a:ext>
            </a:extLst>
          </p:cNvPr>
          <p:cNvSpPr txBox="1"/>
          <p:nvPr/>
        </p:nvSpPr>
        <p:spPr>
          <a:xfrm>
            <a:off x="6916367" y="3432632"/>
            <a:ext cx="3254375" cy="317500"/>
          </a:xfrm>
          <a:prstGeom prst="rect">
            <a:avLst/>
          </a:prstGeom>
        </p:spPr>
        <p:txBody>
          <a:bodyPr lIns="91440" tIns="45720" rIns="91440" bIns="45720" anchor="t">
            <a:normAutofit fontScale="850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https://ig.ft.com/science-of-charts/</a:t>
            </a:r>
            <a:endParaRPr lang="en-US" dirty="0"/>
          </a:p>
        </p:txBody>
      </p:sp>
      <p:pic>
        <p:nvPicPr>
          <p:cNvPr id="4" name="Picture 3" descr="The science behind good charts">
            <a:extLst>
              <a:ext uri="{FF2B5EF4-FFF2-40B4-BE49-F238E27FC236}">
                <a16:creationId xmlns:a16="http://schemas.microsoft.com/office/drawing/2014/main" id="{AEB87F46-768E-1EA2-B870-CB8DF410E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958" y="401164"/>
            <a:ext cx="5197433" cy="2918608"/>
          </a:xfrm>
          <a:prstGeom prst="rect">
            <a:avLst/>
          </a:prstGeom>
        </p:spPr>
      </p:pic>
      <p:pic>
        <p:nvPicPr>
          <p:cNvPr id="8" name="Picture 7" descr="Types of Control Charts">
            <a:extLst>
              <a:ext uri="{FF2B5EF4-FFF2-40B4-BE49-F238E27FC236}">
                <a16:creationId xmlns:a16="http://schemas.microsoft.com/office/drawing/2014/main" id="{4B0235F0-1D10-414D-1F21-2F67958BCB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8623" y="3720935"/>
            <a:ext cx="3810001" cy="19000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DA5E471-9D31-C1BA-FA4D-C18296C005B8}"/>
              </a:ext>
            </a:extLst>
          </p:cNvPr>
          <p:cNvSpPr txBox="1"/>
          <p:nvPr/>
        </p:nvSpPr>
        <p:spPr>
          <a:xfrm>
            <a:off x="540325" y="6155377"/>
            <a:ext cx="163285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 err="1"/>
              <a:t>By:Helena</a:t>
            </a:r>
            <a:r>
              <a:rPr lang="en-US" sz="1000" dirty="0"/>
              <a:t> Hossain</a:t>
            </a:r>
          </a:p>
          <a:p>
            <a:r>
              <a:rPr lang="en-US" sz="1000" dirty="0"/>
              <a:t>Student ID: 2512052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How to create a chart in Excel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74</cp:revision>
  <dcterms:created xsi:type="dcterms:W3CDTF">2013-07-15T20:26:40Z</dcterms:created>
  <dcterms:modified xsi:type="dcterms:W3CDTF">2025-11-19T09:21:53Z</dcterms:modified>
</cp:coreProperties>
</file>