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66" r:id="rId3"/>
    <p:sldId id="267" r:id="rId4"/>
    <p:sldId id="269" r:id="rId5"/>
    <p:sldId id="298" r:id="rId6"/>
    <p:sldId id="305" r:id="rId7"/>
    <p:sldId id="275" r:id="rId8"/>
    <p:sldId id="286" r:id="rId9"/>
    <p:sldId id="300" r:id="rId10"/>
    <p:sldId id="276" r:id="rId11"/>
    <p:sldId id="290" r:id="rId12"/>
    <p:sldId id="277" r:id="rId13"/>
    <p:sldId id="287" r:id="rId14"/>
    <p:sldId id="299" r:id="rId15"/>
    <p:sldId id="258" r:id="rId16"/>
    <p:sldId id="304" r:id="rId17"/>
    <p:sldId id="280" r:id="rId18"/>
    <p:sldId id="260" r:id="rId19"/>
    <p:sldId id="259" r:id="rId20"/>
    <p:sldId id="281" r:id="rId21"/>
    <p:sldId id="261" r:id="rId22"/>
    <p:sldId id="262" r:id="rId23"/>
    <p:sldId id="263" r:id="rId24"/>
    <p:sldId id="264" r:id="rId25"/>
    <p:sldId id="28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FD7A8E-CCF9-45AA-8617-49629ED7DE44}" v="118" dt="2022-11-03T20:22:24.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97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B5FD7A8E-CCF9-45AA-8617-49629ED7DE44}"/>
    <pc:docChg chg="undo custSel addSld delSld modSld sldOrd">
      <pc:chgData name="Matthew Jarvis [maj52] (Staff)" userId="d937e79e-80c0-40d9-b34a-00850c5c6cc5" providerId="ADAL" clId="{B5FD7A8E-CCF9-45AA-8617-49629ED7DE44}" dt="2022-11-03T20:22:24.267" v="307" actId="207"/>
      <pc:docMkLst>
        <pc:docMk/>
      </pc:docMkLst>
      <pc:sldChg chg="modSp mod">
        <pc:chgData name="Matthew Jarvis [maj52] (Staff)" userId="d937e79e-80c0-40d9-b34a-00850c5c6cc5" providerId="ADAL" clId="{B5FD7A8E-CCF9-45AA-8617-49629ED7DE44}" dt="2022-11-03T16:20:52.766" v="33" actId="20577"/>
        <pc:sldMkLst>
          <pc:docMk/>
          <pc:sldMk cId="1993628473" sldId="256"/>
        </pc:sldMkLst>
        <pc:spChg chg="mod">
          <ac:chgData name="Matthew Jarvis [maj52] (Staff)" userId="d937e79e-80c0-40d9-b34a-00850c5c6cc5" providerId="ADAL" clId="{B5FD7A8E-CCF9-45AA-8617-49629ED7DE44}" dt="2022-11-03T16:20:26.537" v="12" actId="20577"/>
          <ac:spMkLst>
            <pc:docMk/>
            <pc:sldMk cId="1993628473" sldId="256"/>
            <ac:spMk id="2" creationId="{89F84331-5742-4397-9449-F20FACD6664B}"/>
          </ac:spMkLst>
        </pc:spChg>
        <pc:spChg chg="mod">
          <ac:chgData name="Matthew Jarvis [maj52] (Staff)" userId="d937e79e-80c0-40d9-b34a-00850c5c6cc5" providerId="ADAL" clId="{B5FD7A8E-CCF9-45AA-8617-49629ED7DE44}" dt="2022-11-03T16:20:52.766" v="33" actId="20577"/>
          <ac:spMkLst>
            <pc:docMk/>
            <pc:sldMk cId="1993628473" sldId="256"/>
            <ac:spMk id="3" creationId="{A417F0D5-6724-4505-8F3D-FCD5ECF8003A}"/>
          </ac:spMkLst>
        </pc:spChg>
      </pc:sldChg>
      <pc:sldChg chg="addSp delSp modSp add mod ord setBg modClrScheme setClrOvrMap chgLayout">
        <pc:chgData name="Matthew Jarvis [maj52] (Staff)" userId="d937e79e-80c0-40d9-b34a-00850c5c6cc5" providerId="ADAL" clId="{B5FD7A8E-CCF9-45AA-8617-49629ED7DE44}" dt="2022-11-03T20:19:20.773" v="287" actId="20577"/>
        <pc:sldMkLst>
          <pc:docMk/>
          <pc:sldMk cId="0" sldId="258"/>
        </pc:sldMkLst>
        <pc:spChg chg="mod ord">
          <ac:chgData name="Matthew Jarvis [maj52] (Staff)" userId="d937e79e-80c0-40d9-b34a-00850c5c6cc5" providerId="ADAL" clId="{B5FD7A8E-CCF9-45AA-8617-49629ED7DE44}" dt="2022-11-03T20:18:26.284" v="268" actId="20577"/>
          <ac:spMkLst>
            <pc:docMk/>
            <pc:sldMk cId="0" sldId="258"/>
            <ac:spMk id="6146" creationId="{D2FB1B42-A250-99D8-9D33-F9399553C7B3}"/>
          </ac:spMkLst>
        </pc:spChg>
        <pc:spChg chg="mod ord">
          <ac:chgData name="Matthew Jarvis [maj52] (Staff)" userId="d937e79e-80c0-40d9-b34a-00850c5c6cc5" providerId="ADAL" clId="{B5FD7A8E-CCF9-45AA-8617-49629ED7DE44}" dt="2022-11-03T20:19:20.773" v="287" actId="20577"/>
          <ac:spMkLst>
            <pc:docMk/>
            <pc:sldMk cId="0" sldId="258"/>
            <ac:spMk id="6147" creationId="{23C583FF-30BE-1C48-73D5-20D804060E26}"/>
          </ac:spMkLst>
        </pc:spChg>
        <pc:spChg chg="add del">
          <ac:chgData name="Matthew Jarvis [maj52] (Staff)" userId="d937e79e-80c0-40d9-b34a-00850c5c6cc5" providerId="ADAL" clId="{B5FD7A8E-CCF9-45AA-8617-49629ED7DE44}" dt="2022-11-03T20:05:16.134" v="156" actId="26606"/>
          <ac:spMkLst>
            <pc:docMk/>
            <pc:sldMk cId="0" sldId="258"/>
            <ac:spMk id="6168" creationId="{A6621E27-B4D3-4EEA-8F4D-BB759FD2479C}"/>
          </ac:spMkLst>
        </pc:spChg>
        <pc:spChg chg="add del">
          <ac:chgData name="Matthew Jarvis [maj52] (Staff)" userId="d937e79e-80c0-40d9-b34a-00850c5c6cc5" providerId="ADAL" clId="{B5FD7A8E-CCF9-45AA-8617-49629ED7DE44}" dt="2022-11-03T20:05:16.134" v="156" actId="26606"/>
          <ac:spMkLst>
            <pc:docMk/>
            <pc:sldMk cId="0" sldId="258"/>
            <ac:spMk id="6170" creationId="{9DCD9119-A5D2-4D09-BCB2-70ABD368DB30}"/>
          </ac:spMkLst>
        </pc:spChg>
        <pc:spChg chg="add del">
          <ac:chgData name="Matthew Jarvis [maj52] (Staff)" userId="d937e79e-80c0-40d9-b34a-00850c5c6cc5" providerId="ADAL" clId="{B5FD7A8E-CCF9-45AA-8617-49629ED7DE44}" dt="2022-11-03T20:18:12.373" v="254" actId="26606"/>
          <ac:spMkLst>
            <pc:docMk/>
            <pc:sldMk cId="0" sldId="258"/>
            <ac:spMk id="6174" creationId="{BD7C2DEF-63C5-495B-BBE5-720E5D12B4D2}"/>
          </ac:spMkLst>
        </pc:spChg>
        <pc:spChg chg="add">
          <ac:chgData name="Matthew Jarvis [maj52] (Staff)" userId="d937e79e-80c0-40d9-b34a-00850c5c6cc5" providerId="ADAL" clId="{B5FD7A8E-CCF9-45AA-8617-49629ED7DE44}" dt="2022-11-03T20:18:12.373" v="254" actId="26606"/>
          <ac:spMkLst>
            <pc:docMk/>
            <pc:sldMk cId="0" sldId="258"/>
            <ac:spMk id="6182" creationId="{1FDFF85F-F105-40D5-9793-90419158C3BD}"/>
          </ac:spMkLst>
        </pc:spChg>
        <pc:spChg chg="add">
          <ac:chgData name="Matthew Jarvis [maj52] (Staff)" userId="d937e79e-80c0-40d9-b34a-00850c5c6cc5" providerId="ADAL" clId="{B5FD7A8E-CCF9-45AA-8617-49629ED7DE44}" dt="2022-11-03T20:18:12.373" v="254" actId="26606"/>
          <ac:spMkLst>
            <pc:docMk/>
            <pc:sldMk cId="0" sldId="258"/>
            <ac:spMk id="6184" creationId="{35AB47A4-BA8C-4250-88BD-D49C68C5F9E9}"/>
          </ac:spMkLst>
        </pc:spChg>
        <pc:picChg chg="mod ord">
          <ac:chgData name="Matthew Jarvis [maj52] (Staff)" userId="d937e79e-80c0-40d9-b34a-00850c5c6cc5" providerId="ADAL" clId="{B5FD7A8E-CCF9-45AA-8617-49629ED7DE44}" dt="2022-11-03T20:18:12.373" v="254" actId="26606"/>
          <ac:picMkLst>
            <pc:docMk/>
            <pc:sldMk cId="0" sldId="258"/>
            <ac:picMk id="6159" creationId="{E919292E-4737-ACC8-4B29-9CE15BF2AEBD}"/>
          </ac:picMkLst>
        </pc:picChg>
        <pc:picChg chg="add del">
          <ac:chgData name="Matthew Jarvis [maj52] (Staff)" userId="d937e79e-80c0-40d9-b34a-00850c5c6cc5" providerId="ADAL" clId="{B5FD7A8E-CCF9-45AA-8617-49629ED7DE44}" dt="2022-11-03T20:05:16.134" v="156" actId="26606"/>
          <ac:picMkLst>
            <pc:docMk/>
            <pc:sldMk cId="0" sldId="258"/>
            <ac:picMk id="6164" creationId="{BDFADFB3-3D44-49A8-AE3B-A87C61607F7E}"/>
          </ac:picMkLst>
        </pc:picChg>
        <pc:picChg chg="add del">
          <ac:chgData name="Matthew Jarvis [maj52] (Staff)" userId="d937e79e-80c0-40d9-b34a-00850c5c6cc5" providerId="ADAL" clId="{B5FD7A8E-CCF9-45AA-8617-49629ED7DE44}" dt="2022-11-03T20:05:16.134" v="156" actId="26606"/>
          <ac:picMkLst>
            <pc:docMk/>
            <pc:sldMk cId="0" sldId="258"/>
            <ac:picMk id="6166" creationId="{BB912AE0-CAD9-4F8F-A2A2-BDF07D4EDD22}"/>
          </ac:picMkLst>
        </pc:picChg>
        <pc:picChg chg="add del">
          <ac:chgData name="Matthew Jarvis [maj52] (Staff)" userId="d937e79e-80c0-40d9-b34a-00850c5c6cc5" providerId="ADAL" clId="{B5FD7A8E-CCF9-45AA-8617-49629ED7DE44}" dt="2022-11-03T20:18:12.373" v="254" actId="26606"/>
          <ac:picMkLst>
            <pc:docMk/>
            <pc:sldMk cId="0" sldId="258"/>
            <ac:picMk id="6172" creationId="{BDFADFB3-3D44-49A8-AE3B-A87C61607F7E}"/>
          </ac:picMkLst>
        </pc:picChg>
        <pc:picChg chg="add del">
          <ac:chgData name="Matthew Jarvis [maj52] (Staff)" userId="d937e79e-80c0-40d9-b34a-00850c5c6cc5" providerId="ADAL" clId="{B5FD7A8E-CCF9-45AA-8617-49629ED7DE44}" dt="2022-11-03T20:18:12.373" v="254" actId="26606"/>
          <ac:picMkLst>
            <pc:docMk/>
            <pc:sldMk cId="0" sldId="258"/>
            <ac:picMk id="6173" creationId="{BB912AE0-CAD9-4F8F-A2A2-BDF07D4EDD22}"/>
          </ac:picMkLst>
        </pc:picChg>
        <pc:picChg chg="add del">
          <ac:chgData name="Matthew Jarvis [maj52] (Staff)" userId="d937e79e-80c0-40d9-b34a-00850c5c6cc5" providerId="ADAL" clId="{B5FD7A8E-CCF9-45AA-8617-49629ED7DE44}" dt="2022-11-03T20:18:12.373" v="254" actId="26606"/>
          <ac:picMkLst>
            <pc:docMk/>
            <pc:sldMk cId="0" sldId="258"/>
            <ac:picMk id="6175" creationId="{FE21E403-0B61-4473-BE57-AB0F16379674}"/>
          </ac:picMkLst>
        </pc:picChg>
        <pc:picChg chg="add">
          <ac:chgData name="Matthew Jarvis [maj52] (Staff)" userId="d937e79e-80c0-40d9-b34a-00850c5c6cc5" providerId="ADAL" clId="{B5FD7A8E-CCF9-45AA-8617-49629ED7DE44}" dt="2022-11-03T20:18:12.373" v="254" actId="26606"/>
          <ac:picMkLst>
            <pc:docMk/>
            <pc:sldMk cId="0" sldId="258"/>
            <ac:picMk id="6180" creationId="{BDFADFB3-3D44-49A8-AE3B-A87C61607F7E}"/>
          </ac:picMkLst>
        </pc:picChg>
        <pc:picChg chg="add">
          <ac:chgData name="Matthew Jarvis [maj52] (Staff)" userId="d937e79e-80c0-40d9-b34a-00850c5c6cc5" providerId="ADAL" clId="{B5FD7A8E-CCF9-45AA-8617-49629ED7DE44}" dt="2022-11-03T20:18:12.373" v="254" actId="26606"/>
          <ac:picMkLst>
            <pc:docMk/>
            <pc:sldMk cId="0" sldId="258"/>
            <ac:picMk id="6186" creationId="{66C8958D-EB99-414F-B735-863B67BB14D3}"/>
          </ac:picMkLst>
        </pc:picChg>
        <pc:picChg chg="add">
          <ac:chgData name="Matthew Jarvis [maj52] (Staff)" userId="d937e79e-80c0-40d9-b34a-00850c5c6cc5" providerId="ADAL" clId="{B5FD7A8E-CCF9-45AA-8617-49629ED7DE44}" dt="2022-11-03T20:18:12.373" v="254" actId="26606"/>
          <ac:picMkLst>
            <pc:docMk/>
            <pc:sldMk cId="0" sldId="258"/>
            <ac:picMk id="6188" creationId="{39E5F3CB-7BDD-4E64-B274-CD900F08C6F3}"/>
          </ac:picMkLst>
        </pc:picChg>
      </pc:sldChg>
      <pc:sldChg chg="addSp delSp modSp add mod setBg modAnim chgLayout">
        <pc:chgData name="Matthew Jarvis [maj52] (Staff)" userId="d937e79e-80c0-40d9-b34a-00850c5c6cc5" providerId="ADAL" clId="{B5FD7A8E-CCF9-45AA-8617-49629ED7DE44}" dt="2022-11-03T20:20:58.304" v="304"/>
        <pc:sldMkLst>
          <pc:docMk/>
          <pc:sldMk cId="0" sldId="259"/>
        </pc:sldMkLst>
        <pc:spChg chg="mod ord">
          <ac:chgData name="Matthew Jarvis [maj52] (Staff)" userId="d937e79e-80c0-40d9-b34a-00850c5c6cc5" providerId="ADAL" clId="{B5FD7A8E-CCF9-45AA-8617-49629ED7DE44}" dt="2022-11-03T20:11:39.182" v="230" actId="26606"/>
          <ac:spMkLst>
            <pc:docMk/>
            <pc:sldMk cId="0" sldId="259"/>
            <ac:spMk id="7170" creationId="{9F568358-26EF-B487-E13C-341966FF7CD5}"/>
          </ac:spMkLst>
        </pc:spChg>
        <pc:spChg chg="mod ord">
          <ac:chgData name="Matthew Jarvis [maj52] (Staff)" userId="d937e79e-80c0-40d9-b34a-00850c5c6cc5" providerId="ADAL" clId="{B5FD7A8E-CCF9-45AA-8617-49629ED7DE44}" dt="2022-11-03T20:19:43.815" v="289" actId="207"/>
          <ac:spMkLst>
            <pc:docMk/>
            <pc:sldMk cId="0" sldId="259"/>
            <ac:spMk id="7171" creationId="{0D36CC26-8679-A137-BEF4-DF6C76712CFA}"/>
          </ac:spMkLst>
        </pc:spChg>
        <pc:spChg chg="add del">
          <ac:chgData name="Matthew Jarvis [maj52] (Staff)" userId="d937e79e-80c0-40d9-b34a-00850c5c6cc5" providerId="ADAL" clId="{B5FD7A8E-CCF9-45AA-8617-49629ED7DE44}" dt="2022-11-03T20:11:39.182" v="230" actId="26606"/>
          <ac:spMkLst>
            <pc:docMk/>
            <pc:sldMk cId="0" sldId="259"/>
            <ac:spMk id="7176" creationId="{6529CFB1-4A36-4A05-8D7A-948E2277312A}"/>
          </ac:spMkLst>
        </pc:spChg>
        <pc:spChg chg="add del">
          <ac:chgData name="Matthew Jarvis [maj52] (Staff)" userId="d937e79e-80c0-40d9-b34a-00850c5c6cc5" providerId="ADAL" clId="{B5FD7A8E-CCF9-45AA-8617-49629ED7DE44}" dt="2022-11-03T20:11:39.182" v="230" actId="26606"/>
          <ac:spMkLst>
            <pc:docMk/>
            <pc:sldMk cId="0" sldId="259"/>
            <ac:spMk id="7178" creationId="{88783419-8188-4C50-BD8F-237B464BE71F}"/>
          </ac:spMkLst>
        </pc:spChg>
        <pc:spChg chg="add">
          <ac:chgData name="Matthew Jarvis [maj52] (Staff)" userId="d937e79e-80c0-40d9-b34a-00850c5c6cc5" providerId="ADAL" clId="{B5FD7A8E-CCF9-45AA-8617-49629ED7DE44}" dt="2022-11-03T20:11:39.182" v="230" actId="26606"/>
          <ac:spMkLst>
            <pc:docMk/>
            <pc:sldMk cId="0" sldId="259"/>
            <ac:spMk id="7185" creationId="{24C41CF4-4A13-4AA9-9300-CB7A2E37C861}"/>
          </ac:spMkLst>
        </pc:spChg>
        <pc:picChg chg="add del">
          <ac:chgData name="Matthew Jarvis [maj52] (Staff)" userId="d937e79e-80c0-40d9-b34a-00850c5c6cc5" providerId="ADAL" clId="{B5FD7A8E-CCF9-45AA-8617-49629ED7DE44}" dt="2022-11-03T20:11:39.182" v="230" actId="26606"/>
          <ac:picMkLst>
            <pc:docMk/>
            <pc:sldMk cId="0" sldId="259"/>
            <ac:picMk id="7180" creationId="{570D84C5-A105-4AB9-8C54-A26D13722D57}"/>
          </ac:picMkLst>
        </pc:picChg>
        <pc:cxnChg chg="add">
          <ac:chgData name="Matthew Jarvis [maj52] (Staff)" userId="d937e79e-80c0-40d9-b34a-00850c5c6cc5" providerId="ADAL" clId="{B5FD7A8E-CCF9-45AA-8617-49629ED7DE44}" dt="2022-11-03T20:11:39.182" v="230" actId="26606"/>
          <ac:cxnSpMkLst>
            <pc:docMk/>
            <pc:sldMk cId="0" sldId="259"/>
            <ac:cxnSpMk id="7187" creationId="{7A77B115-9FF3-46AE-AE08-826DEB9A6246}"/>
          </ac:cxnSpMkLst>
        </pc:cxnChg>
      </pc:sldChg>
      <pc:sldChg chg="addSp delSp modSp add mod setBg modClrScheme modAnim chgLayout">
        <pc:chgData name="Matthew Jarvis [maj52] (Staff)" userId="d937e79e-80c0-40d9-b34a-00850c5c6cc5" providerId="ADAL" clId="{B5FD7A8E-CCF9-45AA-8617-49629ED7DE44}" dt="2022-11-03T20:20:54.993" v="303"/>
        <pc:sldMkLst>
          <pc:docMk/>
          <pc:sldMk cId="0" sldId="260"/>
        </pc:sldMkLst>
        <pc:spChg chg="add del mod ord">
          <ac:chgData name="Matthew Jarvis [maj52] (Staff)" userId="d937e79e-80c0-40d9-b34a-00850c5c6cc5" providerId="ADAL" clId="{B5FD7A8E-CCF9-45AA-8617-49629ED7DE44}" dt="2022-11-03T20:10:04.741" v="207" actId="700"/>
          <ac:spMkLst>
            <pc:docMk/>
            <pc:sldMk cId="0" sldId="260"/>
            <ac:spMk id="3" creationId="{C1B6300F-6733-B4E7-2733-143629EA5D38}"/>
          </ac:spMkLst>
        </pc:spChg>
        <pc:spChg chg="add del mod ord">
          <ac:chgData name="Matthew Jarvis [maj52] (Staff)" userId="d937e79e-80c0-40d9-b34a-00850c5c6cc5" providerId="ADAL" clId="{B5FD7A8E-CCF9-45AA-8617-49629ED7DE44}" dt="2022-11-03T20:10:06.362" v="208"/>
          <ac:spMkLst>
            <pc:docMk/>
            <pc:sldMk cId="0" sldId="260"/>
            <ac:spMk id="4" creationId="{98EDFFCA-2542-51CF-3F55-323D5033783C}"/>
          </ac:spMkLst>
        </pc:spChg>
        <pc:spChg chg="mod ord">
          <ac:chgData name="Matthew Jarvis [maj52] (Staff)" userId="d937e79e-80c0-40d9-b34a-00850c5c6cc5" providerId="ADAL" clId="{B5FD7A8E-CCF9-45AA-8617-49629ED7DE44}" dt="2022-11-03T20:10:08.608" v="209" actId="26606"/>
          <ac:spMkLst>
            <pc:docMk/>
            <pc:sldMk cId="0" sldId="260"/>
            <ac:spMk id="9218" creationId="{BB68E829-07A8-0133-9793-E2C2172C7394}"/>
          </ac:spMkLst>
        </pc:spChg>
        <pc:spChg chg="mod ord">
          <ac:chgData name="Matthew Jarvis [maj52] (Staff)" userId="d937e79e-80c0-40d9-b34a-00850c5c6cc5" providerId="ADAL" clId="{B5FD7A8E-CCF9-45AA-8617-49629ED7DE44}" dt="2022-11-03T20:19:36.324" v="288" actId="207"/>
          <ac:spMkLst>
            <pc:docMk/>
            <pc:sldMk cId="0" sldId="260"/>
            <ac:spMk id="9219" creationId="{2E4F0205-C384-90E4-8C0E-13D03CA2E6BD}"/>
          </ac:spMkLst>
        </pc:spChg>
        <pc:picChg chg="add mod">
          <ac:chgData name="Matthew Jarvis [maj52] (Staff)" userId="d937e79e-80c0-40d9-b34a-00850c5c6cc5" providerId="ADAL" clId="{B5FD7A8E-CCF9-45AA-8617-49629ED7DE44}" dt="2022-11-03T20:10:13.320" v="211" actId="27614"/>
          <ac:picMkLst>
            <pc:docMk/>
            <pc:sldMk cId="0" sldId="260"/>
            <ac:picMk id="5" creationId="{3200F67D-2F29-C844-3392-41A508EDEFDB}"/>
          </ac:picMkLst>
        </pc:picChg>
        <pc:picChg chg="del mod ord modCrop">
          <ac:chgData name="Matthew Jarvis [maj52] (Staff)" userId="d937e79e-80c0-40d9-b34a-00850c5c6cc5" providerId="ADAL" clId="{B5FD7A8E-CCF9-45AA-8617-49629ED7DE44}" dt="2022-11-03T20:09:59.740" v="206" actId="21"/>
          <ac:picMkLst>
            <pc:docMk/>
            <pc:sldMk cId="0" sldId="260"/>
            <ac:picMk id="9223" creationId="{CA93464C-223F-4AAF-497F-C4575F31BCFB}"/>
          </ac:picMkLst>
        </pc:picChg>
        <pc:picChg chg="add">
          <ac:chgData name="Matthew Jarvis [maj52] (Staff)" userId="d937e79e-80c0-40d9-b34a-00850c5c6cc5" providerId="ADAL" clId="{B5FD7A8E-CCF9-45AA-8617-49629ED7DE44}" dt="2022-11-03T20:10:08.608" v="209" actId="26606"/>
          <ac:picMkLst>
            <pc:docMk/>
            <pc:sldMk cId="0" sldId="260"/>
            <ac:picMk id="9224" creationId="{BDFADFB3-3D44-49A8-AE3B-A87C61607F7E}"/>
          </ac:picMkLst>
        </pc:picChg>
      </pc:sldChg>
      <pc:sldChg chg="addSp delSp modSp add mod setBg modAnim setClrOvrMap">
        <pc:chgData name="Matthew Jarvis [maj52] (Staff)" userId="d937e79e-80c0-40d9-b34a-00850c5c6cc5" providerId="ADAL" clId="{B5FD7A8E-CCF9-45AA-8617-49629ED7DE44}" dt="2022-11-03T20:21:26.161" v="306" actId="207"/>
        <pc:sldMkLst>
          <pc:docMk/>
          <pc:sldMk cId="0" sldId="266"/>
        </pc:sldMkLst>
        <pc:spChg chg="mod">
          <ac:chgData name="Matthew Jarvis [maj52] (Staff)" userId="d937e79e-80c0-40d9-b34a-00850c5c6cc5" providerId="ADAL" clId="{B5FD7A8E-CCF9-45AA-8617-49629ED7DE44}" dt="2022-11-03T19:28:29.160" v="58" actId="26606"/>
          <ac:spMkLst>
            <pc:docMk/>
            <pc:sldMk cId="0" sldId="266"/>
            <ac:spMk id="17410" creationId="{1FDEB364-25C6-6C2B-1F93-A5933C6E4A9A}"/>
          </ac:spMkLst>
        </pc:spChg>
        <pc:spChg chg="mod">
          <ac:chgData name="Matthew Jarvis [maj52] (Staff)" userId="d937e79e-80c0-40d9-b34a-00850c5c6cc5" providerId="ADAL" clId="{B5FD7A8E-CCF9-45AA-8617-49629ED7DE44}" dt="2022-11-03T20:21:26.161" v="306" actId="207"/>
          <ac:spMkLst>
            <pc:docMk/>
            <pc:sldMk cId="0" sldId="266"/>
            <ac:spMk id="17411" creationId="{4106D799-FAA8-A2BE-28D6-391F22AD94B4}"/>
          </ac:spMkLst>
        </pc:spChg>
        <pc:spChg chg="add del">
          <ac:chgData name="Matthew Jarvis [maj52] (Staff)" userId="d937e79e-80c0-40d9-b34a-00850c5c6cc5" providerId="ADAL" clId="{B5FD7A8E-CCF9-45AA-8617-49629ED7DE44}" dt="2022-11-03T19:28:29.160" v="58" actId="26606"/>
          <ac:spMkLst>
            <pc:docMk/>
            <pc:sldMk cId="0" sldId="266"/>
            <ac:spMk id="17416" creationId="{26A3F16E-CC60-4737-8CBB-9568A351D30B}"/>
          </ac:spMkLst>
        </pc:spChg>
        <pc:spChg chg="add del">
          <ac:chgData name="Matthew Jarvis [maj52] (Staff)" userId="d937e79e-80c0-40d9-b34a-00850c5c6cc5" providerId="ADAL" clId="{B5FD7A8E-CCF9-45AA-8617-49629ED7DE44}" dt="2022-11-03T19:28:29.160" v="58" actId="26606"/>
          <ac:spMkLst>
            <pc:docMk/>
            <pc:sldMk cId="0" sldId="266"/>
            <ac:spMk id="17418" creationId="{C0DABE73-66EA-42B0-AB0A-9FB1C0AD7AEB}"/>
          </ac:spMkLst>
        </pc:spChg>
        <pc:picChg chg="add mod">
          <ac:chgData name="Matthew Jarvis [maj52] (Staff)" userId="d937e79e-80c0-40d9-b34a-00850c5c6cc5" providerId="ADAL" clId="{B5FD7A8E-CCF9-45AA-8617-49629ED7DE44}" dt="2022-11-03T19:28:29.160" v="58" actId="26606"/>
          <ac:picMkLst>
            <pc:docMk/>
            <pc:sldMk cId="0" sldId="266"/>
            <ac:picMk id="3" creationId="{E3385F21-7734-6DBA-B6FF-E7AE8F240C49}"/>
          </ac:picMkLst>
        </pc:picChg>
        <pc:picChg chg="add del">
          <ac:chgData name="Matthew Jarvis [maj52] (Staff)" userId="d937e79e-80c0-40d9-b34a-00850c5c6cc5" providerId="ADAL" clId="{B5FD7A8E-CCF9-45AA-8617-49629ED7DE44}" dt="2022-11-03T19:28:29.160" v="58" actId="26606"/>
          <ac:picMkLst>
            <pc:docMk/>
            <pc:sldMk cId="0" sldId="266"/>
            <ac:picMk id="17420" creationId="{1E4917B9-5D95-4999-9E13-3568EDD42343}"/>
          </ac:picMkLst>
        </pc:picChg>
      </pc:sldChg>
      <pc:sldChg chg="addSp modSp add mod setBg modAnim">
        <pc:chgData name="Matthew Jarvis [maj52] (Staff)" userId="d937e79e-80c0-40d9-b34a-00850c5c6cc5" providerId="ADAL" clId="{B5FD7A8E-CCF9-45AA-8617-49629ED7DE44}" dt="2022-11-03T20:20:10.378" v="291"/>
        <pc:sldMkLst>
          <pc:docMk/>
          <pc:sldMk cId="0" sldId="267"/>
        </pc:sldMkLst>
        <pc:spChg chg="mod">
          <ac:chgData name="Matthew Jarvis [maj52] (Staff)" userId="d937e79e-80c0-40d9-b34a-00850c5c6cc5" providerId="ADAL" clId="{B5FD7A8E-CCF9-45AA-8617-49629ED7DE44}" dt="2022-11-03T19:26:10.161" v="52" actId="26606"/>
          <ac:spMkLst>
            <pc:docMk/>
            <pc:sldMk cId="0" sldId="267"/>
            <ac:spMk id="18434" creationId="{896C44C6-9D9D-9F70-87D2-CA6EA3D218C4}"/>
          </ac:spMkLst>
        </pc:spChg>
        <pc:spChg chg="mod">
          <ac:chgData name="Matthew Jarvis [maj52] (Staff)" userId="d937e79e-80c0-40d9-b34a-00850c5c6cc5" providerId="ADAL" clId="{B5FD7A8E-CCF9-45AA-8617-49629ED7DE44}" dt="2022-11-03T19:26:16.939" v="54" actId="403"/>
          <ac:spMkLst>
            <pc:docMk/>
            <pc:sldMk cId="0" sldId="267"/>
            <ac:spMk id="18435" creationId="{6273E1BD-8C6C-5843-3A36-4A8C9F37300E}"/>
          </ac:spMkLst>
        </pc:spChg>
        <pc:spChg chg="add">
          <ac:chgData name="Matthew Jarvis [maj52] (Staff)" userId="d937e79e-80c0-40d9-b34a-00850c5c6cc5" providerId="ADAL" clId="{B5FD7A8E-CCF9-45AA-8617-49629ED7DE44}" dt="2022-11-03T19:26:10.161" v="52" actId="26606"/>
          <ac:spMkLst>
            <pc:docMk/>
            <pc:sldMk cId="0" sldId="267"/>
            <ac:spMk id="18440" creationId="{637BD688-14A6-4B96-B8A2-3CD81C054FCE}"/>
          </ac:spMkLst>
        </pc:spChg>
        <pc:spChg chg="add">
          <ac:chgData name="Matthew Jarvis [maj52] (Staff)" userId="d937e79e-80c0-40d9-b34a-00850c5c6cc5" providerId="ADAL" clId="{B5FD7A8E-CCF9-45AA-8617-49629ED7DE44}" dt="2022-11-03T19:26:10.161" v="52" actId="26606"/>
          <ac:spMkLst>
            <pc:docMk/>
            <pc:sldMk cId="0" sldId="267"/>
            <ac:spMk id="18442" creationId="{B7B2544F-CA5E-40F6-9525-716A90C83FC5}"/>
          </ac:spMkLst>
        </pc:spChg>
        <pc:picChg chg="add">
          <ac:chgData name="Matthew Jarvis [maj52] (Staff)" userId="d937e79e-80c0-40d9-b34a-00850c5c6cc5" providerId="ADAL" clId="{B5FD7A8E-CCF9-45AA-8617-49629ED7DE44}" dt="2022-11-03T19:26:10.161" v="52" actId="26606"/>
          <ac:picMkLst>
            <pc:docMk/>
            <pc:sldMk cId="0" sldId="267"/>
            <ac:picMk id="18444" creationId="{D2B93162-635C-46F5-97EC-E98C1659F1F0}"/>
          </ac:picMkLst>
        </pc:picChg>
      </pc:sldChg>
      <pc:sldChg chg="addSp modSp add mod setBg modAnim setClrOvrMap chgLayout">
        <pc:chgData name="Matthew Jarvis [maj52] (Staff)" userId="d937e79e-80c0-40d9-b34a-00850c5c6cc5" providerId="ADAL" clId="{B5FD7A8E-CCF9-45AA-8617-49629ED7DE44}" dt="2022-11-03T20:20:13.086" v="292"/>
        <pc:sldMkLst>
          <pc:docMk/>
          <pc:sldMk cId="0" sldId="269"/>
        </pc:sldMkLst>
        <pc:spChg chg="mod ord">
          <ac:chgData name="Matthew Jarvis [maj52] (Staff)" userId="d937e79e-80c0-40d9-b34a-00850c5c6cc5" providerId="ADAL" clId="{B5FD7A8E-CCF9-45AA-8617-49629ED7DE44}" dt="2022-11-03T19:26:02.796" v="51" actId="26606"/>
          <ac:spMkLst>
            <pc:docMk/>
            <pc:sldMk cId="0" sldId="269"/>
            <ac:spMk id="20482" creationId="{743B4B2A-24AD-2C8A-3AF2-FC951FF9B79C}"/>
          </ac:spMkLst>
        </pc:spChg>
        <pc:spChg chg="mod ord">
          <ac:chgData name="Matthew Jarvis [maj52] (Staff)" userId="d937e79e-80c0-40d9-b34a-00850c5c6cc5" providerId="ADAL" clId="{B5FD7A8E-CCF9-45AA-8617-49629ED7DE44}" dt="2022-11-03T20:16:41.729" v="248" actId="403"/>
          <ac:spMkLst>
            <pc:docMk/>
            <pc:sldMk cId="0" sldId="269"/>
            <ac:spMk id="20483" creationId="{8AFA55EA-786F-9BB0-B60A-52A4696D1C3D}"/>
          </ac:spMkLst>
        </pc:spChg>
        <pc:spChg chg="add">
          <ac:chgData name="Matthew Jarvis [maj52] (Staff)" userId="d937e79e-80c0-40d9-b34a-00850c5c6cc5" providerId="ADAL" clId="{B5FD7A8E-CCF9-45AA-8617-49629ED7DE44}" dt="2022-11-03T19:26:02.796" v="51" actId="26606"/>
          <ac:spMkLst>
            <pc:docMk/>
            <pc:sldMk cId="0" sldId="269"/>
            <ac:spMk id="20488" creationId="{26A3F16E-CC60-4737-8CBB-9568A351D30B}"/>
          </ac:spMkLst>
        </pc:spChg>
        <pc:spChg chg="add">
          <ac:chgData name="Matthew Jarvis [maj52] (Staff)" userId="d937e79e-80c0-40d9-b34a-00850c5c6cc5" providerId="ADAL" clId="{B5FD7A8E-CCF9-45AA-8617-49629ED7DE44}" dt="2022-11-03T19:26:02.796" v="51" actId="26606"/>
          <ac:spMkLst>
            <pc:docMk/>
            <pc:sldMk cId="0" sldId="269"/>
            <ac:spMk id="20490" creationId="{C0DABE73-66EA-42B0-AB0A-9FB1C0AD7AEB}"/>
          </ac:spMkLst>
        </pc:spChg>
        <pc:picChg chg="add">
          <ac:chgData name="Matthew Jarvis [maj52] (Staff)" userId="d937e79e-80c0-40d9-b34a-00850c5c6cc5" providerId="ADAL" clId="{B5FD7A8E-CCF9-45AA-8617-49629ED7DE44}" dt="2022-11-03T19:26:02.796" v="51" actId="26606"/>
          <ac:picMkLst>
            <pc:docMk/>
            <pc:sldMk cId="0" sldId="269"/>
            <ac:picMk id="20492" creationId="{1E4917B9-5D95-4999-9E13-3568EDD42343}"/>
          </ac:picMkLst>
        </pc:picChg>
      </pc:sldChg>
      <pc:sldChg chg="del ord">
        <pc:chgData name="Matthew Jarvis [maj52] (Staff)" userId="d937e79e-80c0-40d9-b34a-00850c5c6cc5" providerId="ADAL" clId="{B5FD7A8E-CCF9-45AA-8617-49629ED7DE44}" dt="2022-11-03T20:01:45.033" v="137" actId="47"/>
        <pc:sldMkLst>
          <pc:docMk/>
          <pc:sldMk cId="0" sldId="274"/>
        </pc:sldMkLst>
      </pc:sldChg>
      <pc:sldChg chg="addSp delSp modSp add mod setBg modAnim setClrOvrMap">
        <pc:chgData name="Matthew Jarvis [maj52] (Staff)" userId="d937e79e-80c0-40d9-b34a-00850c5c6cc5" providerId="ADAL" clId="{B5FD7A8E-CCF9-45AA-8617-49629ED7DE44}" dt="2022-11-03T20:20:24.586" v="295"/>
        <pc:sldMkLst>
          <pc:docMk/>
          <pc:sldMk cId="0" sldId="275"/>
        </pc:sldMkLst>
        <pc:spChg chg="mod">
          <ac:chgData name="Matthew Jarvis [maj52] (Staff)" userId="d937e79e-80c0-40d9-b34a-00850c5c6cc5" providerId="ADAL" clId="{B5FD7A8E-CCF9-45AA-8617-49629ED7DE44}" dt="2022-11-03T19:53:11.936" v="101" actId="26606"/>
          <ac:spMkLst>
            <pc:docMk/>
            <pc:sldMk cId="0" sldId="275"/>
            <ac:spMk id="27650" creationId="{363EA3E3-77C0-571F-FFF4-96BB25F6786B}"/>
          </ac:spMkLst>
        </pc:spChg>
        <pc:spChg chg="mod ord">
          <ac:chgData name="Matthew Jarvis [maj52] (Staff)" userId="d937e79e-80c0-40d9-b34a-00850c5c6cc5" providerId="ADAL" clId="{B5FD7A8E-CCF9-45AA-8617-49629ED7DE44}" dt="2022-11-03T20:04:52.977" v="153" actId="207"/>
          <ac:spMkLst>
            <pc:docMk/>
            <pc:sldMk cId="0" sldId="275"/>
            <ac:spMk id="27651" creationId="{E05F235E-9A94-C318-D13B-FF865E1527D9}"/>
          </ac:spMkLst>
        </pc:spChg>
        <pc:spChg chg="add del">
          <ac:chgData name="Matthew Jarvis [maj52] (Staff)" userId="d937e79e-80c0-40d9-b34a-00850c5c6cc5" providerId="ADAL" clId="{B5FD7A8E-CCF9-45AA-8617-49629ED7DE44}" dt="2022-11-03T19:52:34.468" v="96" actId="26606"/>
          <ac:spMkLst>
            <pc:docMk/>
            <pc:sldMk cId="0" sldId="275"/>
            <ac:spMk id="27653" creationId="{AC6EBE12-9B3E-43CB-B552-2C7A13853712}"/>
          </ac:spMkLst>
        </pc:spChg>
        <pc:spChg chg="add del">
          <ac:chgData name="Matthew Jarvis [maj52] (Staff)" userId="d937e79e-80c0-40d9-b34a-00850c5c6cc5" providerId="ADAL" clId="{B5FD7A8E-CCF9-45AA-8617-49629ED7DE44}" dt="2022-11-03T19:52:34.468" v="96" actId="26606"/>
          <ac:spMkLst>
            <pc:docMk/>
            <pc:sldMk cId="0" sldId="275"/>
            <ac:spMk id="27655" creationId="{AF2529C0-FA6B-474D-B1E5-73BA7011F599}"/>
          </ac:spMkLst>
        </pc:spChg>
        <pc:spChg chg="add del">
          <ac:chgData name="Matthew Jarvis [maj52] (Staff)" userId="d937e79e-80c0-40d9-b34a-00850c5c6cc5" providerId="ADAL" clId="{B5FD7A8E-CCF9-45AA-8617-49629ED7DE44}" dt="2022-11-03T19:48:03.758" v="88" actId="26606"/>
          <ac:spMkLst>
            <pc:docMk/>
            <pc:sldMk cId="0" sldId="275"/>
            <ac:spMk id="27656" creationId="{8B836880-BF75-4385-9994-9270F8ACF1A7}"/>
          </ac:spMkLst>
        </pc:spChg>
        <pc:spChg chg="add del">
          <ac:chgData name="Matthew Jarvis [maj52] (Staff)" userId="d937e79e-80c0-40d9-b34a-00850c5c6cc5" providerId="ADAL" clId="{B5FD7A8E-CCF9-45AA-8617-49629ED7DE44}" dt="2022-11-03T19:48:03.758" v="88" actId="26606"/>
          <ac:spMkLst>
            <pc:docMk/>
            <pc:sldMk cId="0" sldId="275"/>
            <ac:spMk id="27660" creationId="{38D32B90-922C-4411-A898-3F03AA808A09}"/>
          </ac:spMkLst>
        </pc:spChg>
        <pc:picChg chg="add mod">
          <ac:chgData name="Matthew Jarvis [maj52] (Staff)" userId="d937e79e-80c0-40d9-b34a-00850c5c6cc5" providerId="ADAL" clId="{B5FD7A8E-CCF9-45AA-8617-49629ED7DE44}" dt="2022-11-03T19:53:11.936" v="101" actId="26606"/>
          <ac:picMkLst>
            <pc:docMk/>
            <pc:sldMk cId="0" sldId="275"/>
            <ac:picMk id="7170" creationId="{2EBF506E-8811-950C-6AC4-F5802487828C}"/>
          </ac:picMkLst>
        </pc:picChg>
        <pc:picChg chg="add del">
          <ac:chgData name="Matthew Jarvis [maj52] (Staff)" userId="d937e79e-80c0-40d9-b34a-00850c5c6cc5" providerId="ADAL" clId="{B5FD7A8E-CCF9-45AA-8617-49629ED7DE44}" dt="2022-11-03T19:52:34.468" v="96" actId="26606"/>
          <ac:picMkLst>
            <pc:docMk/>
            <pc:sldMk cId="0" sldId="275"/>
            <ac:picMk id="27654" creationId="{137465C4-4FD6-41C0-9B8F-23FDEF424475}"/>
          </ac:picMkLst>
        </pc:picChg>
        <pc:picChg chg="add del">
          <ac:chgData name="Matthew Jarvis [maj52] (Staff)" userId="d937e79e-80c0-40d9-b34a-00850c5c6cc5" providerId="ADAL" clId="{B5FD7A8E-CCF9-45AA-8617-49629ED7DE44}" dt="2022-11-03T19:48:03.758" v="88" actId="26606"/>
          <ac:picMkLst>
            <pc:docMk/>
            <pc:sldMk cId="0" sldId="275"/>
            <ac:picMk id="27658" creationId="{26BCFBE2-C65F-42E3-A14A-5D04B9842E44}"/>
          </ac:picMkLst>
        </pc:picChg>
      </pc:sldChg>
      <pc:sldChg chg="addSp modSp add mod setBg modAnim setClrOvrMap chgLayout">
        <pc:chgData name="Matthew Jarvis [maj52] (Staff)" userId="d937e79e-80c0-40d9-b34a-00850c5c6cc5" providerId="ADAL" clId="{B5FD7A8E-CCF9-45AA-8617-49629ED7DE44}" dt="2022-11-03T20:22:24.267" v="307" actId="207"/>
        <pc:sldMkLst>
          <pc:docMk/>
          <pc:sldMk cId="0" sldId="276"/>
        </pc:sldMkLst>
        <pc:spChg chg="mod ord">
          <ac:chgData name="Matthew Jarvis [maj52] (Staff)" userId="d937e79e-80c0-40d9-b34a-00850c5c6cc5" providerId="ADAL" clId="{B5FD7A8E-CCF9-45AA-8617-49629ED7DE44}" dt="2022-11-03T19:56:08.363" v="113" actId="26606"/>
          <ac:spMkLst>
            <pc:docMk/>
            <pc:sldMk cId="0" sldId="276"/>
            <ac:spMk id="28674" creationId="{87E065AE-6AB6-51D1-BC39-AC972EA72174}"/>
          </ac:spMkLst>
        </pc:spChg>
        <pc:spChg chg="mod ord">
          <ac:chgData name="Matthew Jarvis [maj52] (Staff)" userId="d937e79e-80c0-40d9-b34a-00850c5c6cc5" providerId="ADAL" clId="{B5FD7A8E-CCF9-45AA-8617-49629ED7DE44}" dt="2022-11-03T20:22:24.267" v="307" actId="207"/>
          <ac:spMkLst>
            <pc:docMk/>
            <pc:sldMk cId="0" sldId="276"/>
            <ac:spMk id="28675" creationId="{5A49D535-72C9-9716-3E10-8C3C4DFA87A7}"/>
          </ac:spMkLst>
        </pc:spChg>
        <pc:spChg chg="add">
          <ac:chgData name="Matthew Jarvis [maj52] (Staff)" userId="d937e79e-80c0-40d9-b34a-00850c5c6cc5" providerId="ADAL" clId="{B5FD7A8E-CCF9-45AA-8617-49629ED7DE44}" dt="2022-11-03T19:56:08.363" v="113" actId="26606"/>
          <ac:spMkLst>
            <pc:docMk/>
            <pc:sldMk cId="0" sldId="276"/>
            <ac:spMk id="28680" creationId="{626C8655-F166-4750-BA96-4360D907D478}"/>
          </ac:spMkLst>
        </pc:spChg>
        <pc:spChg chg="add">
          <ac:chgData name="Matthew Jarvis [maj52] (Staff)" userId="d937e79e-80c0-40d9-b34a-00850c5c6cc5" providerId="ADAL" clId="{B5FD7A8E-CCF9-45AA-8617-49629ED7DE44}" dt="2022-11-03T19:56:08.363" v="113" actId="26606"/>
          <ac:spMkLst>
            <pc:docMk/>
            <pc:sldMk cId="0" sldId="276"/>
            <ac:spMk id="28684" creationId="{0EEA75DC-BD58-47FC-A49C-D8C9469351F8}"/>
          </ac:spMkLst>
        </pc:spChg>
        <pc:picChg chg="add mod">
          <ac:chgData name="Matthew Jarvis [maj52] (Staff)" userId="d937e79e-80c0-40d9-b34a-00850c5c6cc5" providerId="ADAL" clId="{B5FD7A8E-CCF9-45AA-8617-49629ED7DE44}" dt="2022-11-03T19:56:08.363" v="113" actId="26606"/>
          <ac:picMkLst>
            <pc:docMk/>
            <pc:sldMk cId="0" sldId="276"/>
            <ac:picMk id="5122" creationId="{A45EDED8-8A99-0425-657D-3BD3DCC23C86}"/>
          </ac:picMkLst>
        </pc:picChg>
        <pc:picChg chg="add">
          <ac:chgData name="Matthew Jarvis [maj52] (Staff)" userId="d937e79e-80c0-40d9-b34a-00850c5c6cc5" providerId="ADAL" clId="{B5FD7A8E-CCF9-45AA-8617-49629ED7DE44}" dt="2022-11-03T19:56:08.363" v="113" actId="26606"/>
          <ac:picMkLst>
            <pc:docMk/>
            <pc:sldMk cId="0" sldId="276"/>
            <ac:picMk id="28682" creationId="{30862539-52F7-43D0-A2BC-ADDD9106315A}"/>
          </ac:picMkLst>
        </pc:picChg>
      </pc:sldChg>
      <pc:sldChg chg="ord modAnim">
        <pc:chgData name="Matthew Jarvis [maj52] (Staff)" userId="d937e79e-80c0-40d9-b34a-00850c5c6cc5" providerId="ADAL" clId="{B5FD7A8E-CCF9-45AA-8617-49629ED7DE44}" dt="2022-11-03T20:20:38.686" v="299"/>
        <pc:sldMkLst>
          <pc:docMk/>
          <pc:sldMk cId="0" sldId="277"/>
        </pc:sldMkLst>
      </pc:sldChg>
      <pc:sldChg chg="addSp delSp modSp add mod setBg modClrScheme modAnim chgLayout">
        <pc:chgData name="Matthew Jarvis [maj52] (Staff)" userId="d937e79e-80c0-40d9-b34a-00850c5c6cc5" providerId="ADAL" clId="{B5FD7A8E-CCF9-45AA-8617-49629ED7DE44}" dt="2022-11-03T20:20:52.145" v="302"/>
        <pc:sldMkLst>
          <pc:docMk/>
          <pc:sldMk cId="0" sldId="280"/>
        </pc:sldMkLst>
        <pc:spChg chg="add del mod ord">
          <ac:chgData name="Matthew Jarvis [maj52] (Staff)" userId="d937e79e-80c0-40d9-b34a-00850c5c6cc5" providerId="ADAL" clId="{B5FD7A8E-CCF9-45AA-8617-49629ED7DE44}" dt="2022-11-03T20:08:48.525" v="184" actId="700"/>
          <ac:spMkLst>
            <pc:docMk/>
            <pc:sldMk cId="0" sldId="280"/>
            <ac:spMk id="3" creationId="{00CD12E3-8211-2C67-3A5F-90D459570EA0}"/>
          </ac:spMkLst>
        </pc:spChg>
        <pc:spChg chg="add del mod ord">
          <ac:chgData name="Matthew Jarvis [maj52] (Staff)" userId="d937e79e-80c0-40d9-b34a-00850c5c6cc5" providerId="ADAL" clId="{B5FD7A8E-CCF9-45AA-8617-49629ED7DE44}" dt="2022-11-03T20:08:50.359" v="186"/>
          <ac:spMkLst>
            <pc:docMk/>
            <pc:sldMk cId="0" sldId="280"/>
            <ac:spMk id="4" creationId="{C53C1974-0C6D-22C9-0F86-0E2E550C049B}"/>
          </ac:spMkLst>
        </pc:spChg>
        <pc:spChg chg="mod ord">
          <ac:chgData name="Matthew Jarvis [maj52] (Staff)" userId="d937e79e-80c0-40d9-b34a-00850c5c6cc5" providerId="ADAL" clId="{B5FD7A8E-CCF9-45AA-8617-49629ED7DE44}" dt="2022-11-03T20:08:55.166" v="189" actId="26606"/>
          <ac:spMkLst>
            <pc:docMk/>
            <pc:sldMk cId="0" sldId="280"/>
            <ac:spMk id="32770" creationId="{8AFF0108-AC39-AE81-F9DD-DD7D9720F405}"/>
          </ac:spMkLst>
        </pc:spChg>
        <pc:spChg chg="mod ord">
          <ac:chgData name="Matthew Jarvis [maj52] (Staff)" userId="d937e79e-80c0-40d9-b34a-00850c5c6cc5" providerId="ADAL" clId="{B5FD7A8E-CCF9-45AA-8617-49629ED7DE44}" dt="2022-11-03T20:09:36.747" v="203" actId="403"/>
          <ac:spMkLst>
            <pc:docMk/>
            <pc:sldMk cId="0" sldId="280"/>
            <ac:spMk id="32771" creationId="{1DF33178-52B0-328F-A461-3A9A22BE6A2E}"/>
          </ac:spMkLst>
        </pc:spChg>
        <pc:spChg chg="add del">
          <ac:chgData name="Matthew Jarvis [maj52] (Staff)" userId="d937e79e-80c0-40d9-b34a-00850c5c6cc5" providerId="ADAL" clId="{B5FD7A8E-CCF9-45AA-8617-49629ED7DE44}" dt="2022-11-03T20:08:55.126" v="188" actId="26606"/>
          <ac:spMkLst>
            <pc:docMk/>
            <pc:sldMk cId="0" sldId="280"/>
            <ac:spMk id="32778" creationId="{8D25211A-4CA0-4B53-82BB-1EE7C7F3C725}"/>
          </ac:spMkLst>
        </pc:spChg>
        <pc:spChg chg="add">
          <ac:chgData name="Matthew Jarvis [maj52] (Staff)" userId="d937e79e-80c0-40d9-b34a-00850c5c6cc5" providerId="ADAL" clId="{B5FD7A8E-CCF9-45AA-8617-49629ED7DE44}" dt="2022-11-03T20:08:55.166" v="189" actId="26606"/>
          <ac:spMkLst>
            <pc:docMk/>
            <pc:sldMk cId="0" sldId="280"/>
            <ac:spMk id="32782" creationId="{B5BA9375-863F-4B24-9083-14FE819F8E05}"/>
          </ac:spMkLst>
        </pc:spChg>
        <pc:spChg chg="add">
          <ac:chgData name="Matthew Jarvis [maj52] (Staff)" userId="d937e79e-80c0-40d9-b34a-00850c5c6cc5" providerId="ADAL" clId="{B5FD7A8E-CCF9-45AA-8617-49629ED7DE44}" dt="2022-11-03T20:08:55.166" v="189" actId="26606"/>
          <ac:spMkLst>
            <pc:docMk/>
            <pc:sldMk cId="0" sldId="280"/>
            <ac:spMk id="32783" creationId="{9DA15B1D-0133-4CB3-B7CC-61FA728745D1}"/>
          </ac:spMkLst>
        </pc:spChg>
        <pc:picChg chg="add mod">
          <ac:chgData name="Matthew Jarvis [maj52] (Staff)" userId="d937e79e-80c0-40d9-b34a-00850c5c6cc5" providerId="ADAL" clId="{B5FD7A8E-CCF9-45AA-8617-49629ED7DE44}" dt="2022-11-03T20:08:55.166" v="189" actId="26606"/>
          <ac:picMkLst>
            <pc:docMk/>
            <pc:sldMk cId="0" sldId="280"/>
            <ac:picMk id="5" creationId="{32BB474D-746D-25DF-AC4B-D60C1065CD1A}"/>
          </ac:picMkLst>
        </pc:picChg>
        <pc:picChg chg="del mod ord">
          <ac:chgData name="Matthew Jarvis [maj52] (Staff)" userId="d937e79e-80c0-40d9-b34a-00850c5c6cc5" providerId="ADAL" clId="{B5FD7A8E-CCF9-45AA-8617-49629ED7DE44}" dt="2022-11-03T20:08:39.300" v="183" actId="21"/>
          <ac:picMkLst>
            <pc:docMk/>
            <pc:sldMk cId="0" sldId="280"/>
            <ac:picMk id="32772" creationId="{69DBD61E-DCEB-D16F-78EF-2D81AA3BF803}"/>
          </ac:picMkLst>
        </pc:picChg>
        <pc:picChg chg="add del">
          <ac:chgData name="Matthew Jarvis [maj52] (Staff)" userId="d937e79e-80c0-40d9-b34a-00850c5c6cc5" providerId="ADAL" clId="{B5FD7A8E-CCF9-45AA-8617-49629ED7DE44}" dt="2022-11-03T20:08:55.126" v="188" actId="26606"/>
          <ac:picMkLst>
            <pc:docMk/>
            <pc:sldMk cId="0" sldId="280"/>
            <ac:picMk id="32776" creationId="{CFD580F5-E7BF-4C1D-BEFD-4A4601EBA876}"/>
          </ac:picMkLst>
        </pc:picChg>
        <pc:picChg chg="add">
          <ac:chgData name="Matthew Jarvis [maj52] (Staff)" userId="d937e79e-80c0-40d9-b34a-00850c5c6cc5" providerId="ADAL" clId="{B5FD7A8E-CCF9-45AA-8617-49629ED7DE44}" dt="2022-11-03T20:08:55.166" v="189" actId="26606"/>
          <ac:picMkLst>
            <pc:docMk/>
            <pc:sldMk cId="0" sldId="280"/>
            <ac:picMk id="32780" creationId="{3EF2F61C-287D-47BC-878F-C876F74FFDD2}"/>
          </ac:picMkLst>
        </pc:picChg>
        <pc:picChg chg="add">
          <ac:chgData name="Matthew Jarvis [maj52] (Staff)" userId="d937e79e-80c0-40d9-b34a-00850c5c6cc5" providerId="ADAL" clId="{B5FD7A8E-CCF9-45AA-8617-49629ED7DE44}" dt="2022-11-03T20:08:55.166" v="189" actId="26606"/>
          <ac:picMkLst>
            <pc:docMk/>
            <pc:sldMk cId="0" sldId="280"/>
            <ac:picMk id="32781" creationId="{CFD580F5-E7BF-4C1D-BEFD-4A4601EBA876}"/>
          </ac:picMkLst>
        </pc:picChg>
      </pc:sldChg>
      <pc:sldChg chg="add del">
        <pc:chgData name="Matthew Jarvis [maj52] (Staff)" userId="d937e79e-80c0-40d9-b34a-00850c5c6cc5" providerId="ADAL" clId="{B5FD7A8E-CCF9-45AA-8617-49629ED7DE44}" dt="2022-11-03T19:25:18.194" v="46" actId="47"/>
        <pc:sldMkLst>
          <pc:docMk/>
          <pc:sldMk cId="0" sldId="283"/>
        </pc:sldMkLst>
      </pc:sldChg>
      <pc:sldChg chg="addSp delSp modSp add mod setBg modAnim chgLayout">
        <pc:chgData name="Matthew Jarvis [maj52] (Staff)" userId="d937e79e-80c0-40d9-b34a-00850c5c6cc5" providerId="ADAL" clId="{B5FD7A8E-CCF9-45AA-8617-49629ED7DE44}" dt="2022-11-03T20:21:04.706" v="305"/>
        <pc:sldMkLst>
          <pc:docMk/>
          <pc:sldMk cId="0" sldId="285"/>
        </pc:sldMkLst>
        <pc:spChg chg="mod ord">
          <ac:chgData name="Matthew Jarvis [maj52] (Staff)" userId="d937e79e-80c0-40d9-b34a-00850c5c6cc5" providerId="ADAL" clId="{B5FD7A8E-CCF9-45AA-8617-49629ED7DE44}" dt="2022-11-03T20:16:00.192" v="247" actId="26606"/>
          <ac:spMkLst>
            <pc:docMk/>
            <pc:sldMk cId="0" sldId="285"/>
            <ac:spMk id="39938" creationId="{A29F1757-D7DF-8D24-2BB9-BBE953B17197}"/>
          </ac:spMkLst>
        </pc:spChg>
        <pc:spChg chg="mod ord">
          <ac:chgData name="Matthew Jarvis [maj52] (Staff)" userId="d937e79e-80c0-40d9-b34a-00850c5c6cc5" providerId="ADAL" clId="{B5FD7A8E-CCF9-45AA-8617-49629ED7DE44}" dt="2022-11-03T20:16:00.192" v="247" actId="26606"/>
          <ac:spMkLst>
            <pc:docMk/>
            <pc:sldMk cId="0" sldId="285"/>
            <ac:spMk id="39939" creationId="{EE25E97E-87BA-8AEE-F1C7-7BCC058CDE29}"/>
          </ac:spMkLst>
        </pc:spChg>
        <pc:spChg chg="add del">
          <ac:chgData name="Matthew Jarvis [maj52] (Staff)" userId="d937e79e-80c0-40d9-b34a-00850c5c6cc5" providerId="ADAL" clId="{B5FD7A8E-CCF9-45AA-8617-49629ED7DE44}" dt="2022-11-03T20:12:43.122" v="236" actId="26606"/>
          <ac:spMkLst>
            <pc:docMk/>
            <pc:sldMk cId="0" sldId="285"/>
            <ac:spMk id="39945" creationId="{1EA5387D-64D8-4D6C-B109-FF4E81DF609A}"/>
          </ac:spMkLst>
        </pc:spChg>
        <pc:spChg chg="add del">
          <ac:chgData name="Matthew Jarvis [maj52] (Staff)" userId="d937e79e-80c0-40d9-b34a-00850c5c6cc5" providerId="ADAL" clId="{B5FD7A8E-CCF9-45AA-8617-49629ED7DE44}" dt="2022-11-03T20:12:53.733" v="239" actId="26606"/>
          <ac:spMkLst>
            <pc:docMk/>
            <pc:sldMk cId="0" sldId="285"/>
            <ac:spMk id="39947" creationId="{8D25211A-4CA0-4B53-82BB-1EE7C7F3C725}"/>
          </ac:spMkLst>
        </pc:spChg>
        <pc:spChg chg="add">
          <ac:chgData name="Matthew Jarvis [maj52] (Staff)" userId="d937e79e-80c0-40d9-b34a-00850c5c6cc5" providerId="ADAL" clId="{B5FD7A8E-CCF9-45AA-8617-49629ED7DE44}" dt="2022-11-03T20:16:00.192" v="247" actId="26606"/>
          <ac:spMkLst>
            <pc:docMk/>
            <pc:sldMk cId="0" sldId="285"/>
            <ac:spMk id="39950" creationId="{E2E0C929-96C6-41B1-A001-566036DF047B}"/>
          </ac:spMkLst>
        </pc:spChg>
        <pc:spChg chg="add del">
          <ac:chgData name="Matthew Jarvis [maj52] (Staff)" userId="d937e79e-80c0-40d9-b34a-00850c5c6cc5" providerId="ADAL" clId="{B5FD7A8E-CCF9-45AA-8617-49629ED7DE44}" dt="2022-11-03T20:13:03.369" v="241" actId="26606"/>
          <ac:spMkLst>
            <pc:docMk/>
            <pc:sldMk cId="0" sldId="285"/>
            <ac:spMk id="39953" creationId="{1EA5387D-64D8-4D6C-B109-FF4E81DF609A}"/>
          </ac:spMkLst>
        </pc:spChg>
        <pc:picChg chg="add del">
          <ac:chgData name="Matthew Jarvis [maj52] (Staff)" userId="d937e79e-80c0-40d9-b34a-00850c5c6cc5" providerId="ADAL" clId="{B5FD7A8E-CCF9-45AA-8617-49629ED7DE44}" dt="2022-11-03T20:15:41.607" v="243"/>
          <ac:picMkLst>
            <pc:docMk/>
            <pc:sldMk cId="0" sldId="285"/>
            <ac:picMk id="13314" creationId="{B2A133EF-F874-6FFB-9CAD-51194F41281D}"/>
          </ac:picMkLst>
        </pc:picChg>
        <pc:picChg chg="add del">
          <ac:chgData name="Matthew Jarvis [maj52] (Staff)" userId="d937e79e-80c0-40d9-b34a-00850c5c6cc5" providerId="ADAL" clId="{B5FD7A8E-CCF9-45AA-8617-49629ED7DE44}" dt="2022-11-03T20:12:43.122" v="236" actId="26606"/>
          <ac:picMkLst>
            <pc:docMk/>
            <pc:sldMk cId="0" sldId="285"/>
            <ac:picMk id="39941" creationId="{CF35DA00-B8E4-7688-7646-FCB22C5DDB2E}"/>
          </ac:picMkLst>
        </pc:picChg>
        <pc:picChg chg="add mod ord">
          <ac:chgData name="Matthew Jarvis [maj52] (Staff)" userId="d937e79e-80c0-40d9-b34a-00850c5c6cc5" providerId="ADAL" clId="{B5FD7A8E-CCF9-45AA-8617-49629ED7DE44}" dt="2022-11-03T20:16:00.192" v="247" actId="26606"/>
          <ac:picMkLst>
            <pc:docMk/>
            <pc:sldMk cId="0" sldId="285"/>
            <ac:picMk id="39948" creationId="{91ED9CB1-3DBA-720F-157E-57F2FD7B396B}"/>
          </ac:picMkLst>
        </pc:picChg>
      </pc:sldChg>
      <pc:sldChg chg="addSp delSp modSp add mod setBg modAnim chgLayout">
        <pc:chgData name="Matthew Jarvis [maj52] (Staff)" userId="d937e79e-80c0-40d9-b34a-00850c5c6cc5" providerId="ADAL" clId="{B5FD7A8E-CCF9-45AA-8617-49629ED7DE44}" dt="2022-11-03T20:20:28.376" v="296"/>
        <pc:sldMkLst>
          <pc:docMk/>
          <pc:sldMk cId="0" sldId="286"/>
        </pc:sldMkLst>
        <pc:spChg chg="mod ord">
          <ac:chgData name="Matthew Jarvis [maj52] (Staff)" userId="d937e79e-80c0-40d9-b34a-00850c5c6cc5" providerId="ADAL" clId="{B5FD7A8E-CCF9-45AA-8617-49629ED7DE44}" dt="2022-11-03T19:58:21.931" v="122" actId="26606"/>
          <ac:spMkLst>
            <pc:docMk/>
            <pc:sldMk cId="0" sldId="286"/>
            <ac:spMk id="40962" creationId="{B7F15CBD-9BBE-877A-DA49-0AF89CAE9962}"/>
          </ac:spMkLst>
        </pc:spChg>
        <pc:spChg chg="mod ord">
          <ac:chgData name="Matthew Jarvis [maj52] (Staff)" userId="d937e79e-80c0-40d9-b34a-00850c5c6cc5" providerId="ADAL" clId="{B5FD7A8E-CCF9-45AA-8617-49629ED7DE44}" dt="2022-11-03T20:17:31.803" v="251" actId="207"/>
          <ac:spMkLst>
            <pc:docMk/>
            <pc:sldMk cId="0" sldId="286"/>
            <ac:spMk id="40963" creationId="{49930A54-4FC5-8886-D320-81E8950D0338}"/>
          </ac:spMkLst>
        </pc:spChg>
        <pc:spChg chg="add del">
          <ac:chgData name="Matthew Jarvis [maj52] (Staff)" userId="d937e79e-80c0-40d9-b34a-00850c5c6cc5" providerId="ADAL" clId="{B5FD7A8E-CCF9-45AA-8617-49629ED7DE44}" dt="2022-11-03T19:58:21.931" v="122" actId="26606"/>
          <ac:spMkLst>
            <pc:docMk/>
            <pc:sldMk cId="0" sldId="286"/>
            <ac:spMk id="40968" creationId="{FB0F52CA-65A7-4535-BF3C-22D126766D12}"/>
          </ac:spMkLst>
        </pc:spChg>
        <pc:spChg chg="add del">
          <ac:chgData name="Matthew Jarvis [maj52] (Staff)" userId="d937e79e-80c0-40d9-b34a-00850c5c6cc5" providerId="ADAL" clId="{B5FD7A8E-CCF9-45AA-8617-49629ED7DE44}" dt="2022-11-03T19:58:21.931" v="122" actId="26606"/>
          <ac:spMkLst>
            <pc:docMk/>
            <pc:sldMk cId="0" sldId="286"/>
            <ac:spMk id="40970" creationId="{B2525B01-FF71-4E47-84A9-6A8029A113FD}"/>
          </ac:spMkLst>
        </pc:spChg>
        <pc:spChg chg="add del">
          <ac:chgData name="Matthew Jarvis [maj52] (Staff)" userId="d937e79e-80c0-40d9-b34a-00850c5c6cc5" providerId="ADAL" clId="{B5FD7A8E-CCF9-45AA-8617-49629ED7DE44}" dt="2022-11-03T19:58:21.931" v="121" actId="26606"/>
          <ac:spMkLst>
            <pc:docMk/>
            <pc:sldMk cId="0" sldId="286"/>
            <ac:spMk id="40975" creationId="{1EA5387D-64D8-4D6C-B109-FF4E81DF609A}"/>
          </ac:spMkLst>
        </pc:spChg>
        <pc:picChg chg="add mod ord">
          <ac:chgData name="Matthew Jarvis [maj52] (Staff)" userId="d937e79e-80c0-40d9-b34a-00850c5c6cc5" providerId="ADAL" clId="{B5FD7A8E-CCF9-45AA-8617-49629ED7DE44}" dt="2022-11-03T19:58:21.931" v="122" actId="26606"/>
          <ac:picMkLst>
            <pc:docMk/>
            <pc:sldMk cId="0" sldId="286"/>
            <ac:picMk id="6146" creationId="{6B37CA57-327E-07AF-47A5-14121DA6541B}"/>
          </ac:picMkLst>
        </pc:picChg>
      </pc:sldChg>
      <pc:sldChg chg="modAnim">
        <pc:chgData name="Matthew Jarvis [maj52] (Staff)" userId="d937e79e-80c0-40d9-b34a-00850c5c6cc5" providerId="ADAL" clId="{B5FD7A8E-CCF9-45AA-8617-49629ED7DE44}" dt="2022-11-03T20:20:41.448" v="300"/>
        <pc:sldMkLst>
          <pc:docMk/>
          <pc:sldMk cId="0" sldId="287"/>
        </pc:sldMkLst>
      </pc:sldChg>
      <pc:sldChg chg="addSp modSp add mod setBg modAnim chgLayout">
        <pc:chgData name="Matthew Jarvis [maj52] (Staff)" userId="d937e79e-80c0-40d9-b34a-00850c5c6cc5" providerId="ADAL" clId="{B5FD7A8E-CCF9-45AA-8617-49629ED7DE44}" dt="2022-11-03T20:20:35.721" v="298"/>
        <pc:sldMkLst>
          <pc:docMk/>
          <pc:sldMk cId="0" sldId="290"/>
        </pc:sldMkLst>
        <pc:spChg chg="mod ord">
          <ac:chgData name="Matthew Jarvis [maj52] (Staff)" userId="d937e79e-80c0-40d9-b34a-00850c5c6cc5" providerId="ADAL" clId="{B5FD7A8E-CCF9-45AA-8617-49629ED7DE44}" dt="2022-11-03T20:00:18.202" v="126" actId="26606"/>
          <ac:spMkLst>
            <pc:docMk/>
            <pc:sldMk cId="0" sldId="290"/>
            <ac:spMk id="45058" creationId="{8916C21F-9BD4-17A0-43EB-28FD34A102C8}"/>
          </ac:spMkLst>
        </pc:spChg>
        <pc:spChg chg="mod ord">
          <ac:chgData name="Matthew Jarvis [maj52] (Staff)" userId="d937e79e-80c0-40d9-b34a-00850c5c6cc5" providerId="ADAL" clId="{B5FD7A8E-CCF9-45AA-8617-49629ED7DE44}" dt="2022-11-03T20:04:17.745" v="150" actId="207"/>
          <ac:spMkLst>
            <pc:docMk/>
            <pc:sldMk cId="0" sldId="290"/>
            <ac:spMk id="45059" creationId="{8773F8A7-6F98-774F-F2EE-7533ECE222CD}"/>
          </ac:spMkLst>
        </pc:spChg>
        <pc:picChg chg="add mod">
          <ac:chgData name="Matthew Jarvis [maj52] (Staff)" userId="d937e79e-80c0-40d9-b34a-00850c5c6cc5" providerId="ADAL" clId="{B5FD7A8E-CCF9-45AA-8617-49629ED7DE44}" dt="2022-11-03T20:00:18.202" v="126" actId="26606"/>
          <ac:picMkLst>
            <pc:docMk/>
            <pc:sldMk cId="0" sldId="290"/>
            <ac:picMk id="4098" creationId="{F96626BD-C6CF-0EFC-14D6-EF26E68D9BA0}"/>
          </ac:picMkLst>
        </pc:picChg>
      </pc:sldChg>
      <pc:sldChg chg="ord modAnim">
        <pc:chgData name="Matthew Jarvis [maj52] (Staff)" userId="d937e79e-80c0-40d9-b34a-00850c5c6cc5" providerId="ADAL" clId="{B5FD7A8E-CCF9-45AA-8617-49629ED7DE44}" dt="2022-11-03T20:20:16.908" v="293"/>
        <pc:sldMkLst>
          <pc:docMk/>
          <pc:sldMk cId="1776560188" sldId="298"/>
        </pc:sldMkLst>
      </pc:sldChg>
      <pc:sldChg chg="modAnim">
        <pc:chgData name="Matthew Jarvis [maj52] (Staff)" userId="d937e79e-80c0-40d9-b34a-00850c5c6cc5" providerId="ADAL" clId="{B5FD7A8E-CCF9-45AA-8617-49629ED7DE44}" dt="2022-11-03T20:20:45.592" v="301"/>
        <pc:sldMkLst>
          <pc:docMk/>
          <pc:sldMk cId="871113975" sldId="299"/>
        </pc:sldMkLst>
      </pc:sldChg>
      <pc:sldChg chg="ord">
        <pc:chgData name="Matthew Jarvis [maj52] (Staff)" userId="d937e79e-80c0-40d9-b34a-00850c5c6cc5" providerId="ADAL" clId="{B5FD7A8E-CCF9-45AA-8617-49629ED7DE44}" dt="2022-11-03T20:01:12.500" v="134"/>
        <pc:sldMkLst>
          <pc:docMk/>
          <pc:sldMk cId="2886154186" sldId="300"/>
        </pc:sldMkLst>
      </pc:sldChg>
      <pc:sldChg chg="del">
        <pc:chgData name="Matthew Jarvis [maj52] (Staff)" userId="d937e79e-80c0-40d9-b34a-00850c5c6cc5" providerId="ADAL" clId="{B5FD7A8E-CCF9-45AA-8617-49629ED7DE44}" dt="2022-11-03T16:25:25.621" v="41" actId="47"/>
        <pc:sldMkLst>
          <pc:docMk/>
          <pc:sldMk cId="3644205391" sldId="301"/>
        </pc:sldMkLst>
      </pc:sldChg>
      <pc:sldChg chg="del">
        <pc:chgData name="Matthew Jarvis [maj52] (Staff)" userId="d937e79e-80c0-40d9-b34a-00850c5c6cc5" providerId="ADAL" clId="{B5FD7A8E-CCF9-45AA-8617-49629ED7DE44}" dt="2022-11-03T16:25:25.621" v="41" actId="47"/>
        <pc:sldMkLst>
          <pc:docMk/>
          <pc:sldMk cId="47934250" sldId="302"/>
        </pc:sldMkLst>
      </pc:sldChg>
      <pc:sldChg chg="del">
        <pc:chgData name="Matthew Jarvis [maj52] (Staff)" userId="d937e79e-80c0-40d9-b34a-00850c5c6cc5" providerId="ADAL" clId="{B5FD7A8E-CCF9-45AA-8617-49629ED7DE44}" dt="2022-11-03T16:25:25.621" v="41" actId="47"/>
        <pc:sldMkLst>
          <pc:docMk/>
          <pc:sldMk cId="637564189" sldId="303"/>
        </pc:sldMkLst>
      </pc:sldChg>
      <pc:sldChg chg="modSp mod">
        <pc:chgData name="Matthew Jarvis [maj52] (Staff)" userId="d937e79e-80c0-40d9-b34a-00850c5c6cc5" providerId="ADAL" clId="{B5FD7A8E-CCF9-45AA-8617-49629ED7DE44}" dt="2022-11-03T16:25:07.755" v="40" actId="27636"/>
        <pc:sldMkLst>
          <pc:docMk/>
          <pc:sldMk cId="3490676402" sldId="304"/>
        </pc:sldMkLst>
        <pc:spChg chg="mod">
          <ac:chgData name="Matthew Jarvis [maj52] (Staff)" userId="d937e79e-80c0-40d9-b34a-00850c5c6cc5" providerId="ADAL" clId="{B5FD7A8E-CCF9-45AA-8617-49629ED7DE44}" dt="2022-11-03T16:25:07.755" v="40" actId="27636"/>
          <ac:spMkLst>
            <pc:docMk/>
            <pc:sldMk cId="3490676402" sldId="304"/>
            <ac:spMk id="2" creationId="{1A90C364-23DC-4402-828B-E2CA68C0C96A}"/>
          </ac:spMkLst>
        </pc:spChg>
      </pc:sldChg>
      <pc:sldChg chg="addSp modSp add mod setBg modAnim chgLayout">
        <pc:chgData name="Matthew Jarvis [maj52] (Staff)" userId="d937e79e-80c0-40d9-b34a-00850c5c6cc5" providerId="ADAL" clId="{B5FD7A8E-CCF9-45AA-8617-49629ED7DE44}" dt="2022-11-03T20:20:21.450" v="294"/>
        <pc:sldMkLst>
          <pc:docMk/>
          <pc:sldMk cId="0" sldId="305"/>
        </pc:sldMkLst>
        <pc:spChg chg="mod ord">
          <ac:chgData name="Matthew Jarvis [maj52] (Staff)" userId="d937e79e-80c0-40d9-b34a-00850c5c6cc5" providerId="ADAL" clId="{B5FD7A8E-CCF9-45AA-8617-49629ED7DE44}" dt="2022-11-03T19:45:11.657" v="61" actId="26606"/>
          <ac:spMkLst>
            <pc:docMk/>
            <pc:sldMk cId="0" sldId="305"/>
            <ac:spMk id="26626" creationId="{6D674491-3BA5-F422-A4F6-EA4323286BD7}"/>
          </ac:spMkLst>
        </pc:spChg>
        <pc:spChg chg="mod ord">
          <ac:chgData name="Matthew Jarvis [maj52] (Staff)" userId="d937e79e-80c0-40d9-b34a-00850c5c6cc5" providerId="ADAL" clId="{B5FD7A8E-CCF9-45AA-8617-49629ED7DE44}" dt="2022-11-03T20:04:39.959" v="151" actId="207"/>
          <ac:spMkLst>
            <pc:docMk/>
            <pc:sldMk cId="0" sldId="305"/>
            <ac:spMk id="26627" creationId="{B62AF280-4771-7D53-77D8-B52654479D3E}"/>
          </ac:spMkLst>
        </pc:spChg>
        <pc:spChg chg="add">
          <ac:chgData name="Matthew Jarvis [maj52] (Staff)" userId="d937e79e-80c0-40d9-b34a-00850c5c6cc5" providerId="ADAL" clId="{B5FD7A8E-CCF9-45AA-8617-49629ED7DE44}" dt="2022-11-03T19:45:11.657" v="61" actId="26606"/>
          <ac:spMkLst>
            <pc:docMk/>
            <pc:sldMk cId="0" sldId="305"/>
            <ac:spMk id="26632" creationId="{6529CFB1-4A36-4A05-8D7A-948E2277312A}"/>
          </ac:spMkLst>
        </pc:spChg>
        <pc:spChg chg="add">
          <ac:chgData name="Matthew Jarvis [maj52] (Staff)" userId="d937e79e-80c0-40d9-b34a-00850c5c6cc5" providerId="ADAL" clId="{B5FD7A8E-CCF9-45AA-8617-49629ED7DE44}" dt="2022-11-03T19:45:11.657" v="61" actId="26606"/>
          <ac:spMkLst>
            <pc:docMk/>
            <pc:sldMk cId="0" sldId="305"/>
            <ac:spMk id="26634" creationId="{88783419-8188-4C50-BD8F-237B464BE71F}"/>
          </ac:spMkLst>
        </pc:spChg>
        <pc:picChg chg="add">
          <ac:chgData name="Matthew Jarvis [maj52] (Staff)" userId="d937e79e-80c0-40d9-b34a-00850c5c6cc5" providerId="ADAL" clId="{B5FD7A8E-CCF9-45AA-8617-49629ED7DE44}" dt="2022-11-03T19:45:11.657" v="61" actId="26606"/>
          <ac:picMkLst>
            <pc:docMk/>
            <pc:sldMk cId="0" sldId="305"/>
            <ac:picMk id="26636" creationId="{570D84C5-A105-4AB9-8C54-A26D13722D57}"/>
          </ac:picMkLst>
        </pc:picChg>
      </pc:sldChg>
      <pc:sldChg chg="del">
        <pc:chgData name="Matthew Jarvis [maj52] (Staff)" userId="d937e79e-80c0-40d9-b34a-00850c5c6cc5" providerId="ADAL" clId="{B5FD7A8E-CCF9-45AA-8617-49629ED7DE44}" dt="2022-11-03T16:25:25.621" v="41" actId="47"/>
        <pc:sldMkLst>
          <pc:docMk/>
          <pc:sldMk cId="2379594003" sldId="305"/>
        </pc:sldMkLst>
      </pc:sldChg>
      <pc:sldChg chg="modSp add del mod modAnim chgLayout">
        <pc:chgData name="Matthew Jarvis [maj52] (Staff)" userId="d937e79e-80c0-40d9-b34a-00850c5c6cc5" providerId="ADAL" clId="{B5FD7A8E-CCF9-45AA-8617-49629ED7DE44}" dt="2022-11-03T20:04:07.372" v="149" actId="47"/>
        <pc:sldMkLst>
          <pc:docMk/>
          <pc:sldMk cId="0" sldId="306"/>
        </pc:sldMkLst>
        <pc:spChg chg="mod ord">
          <ac:chgData name="Matthew Jarvis [maj52] (Staff)" userId="d937e79e-80c0-40d9-b34a-00850c5c6cc5" providerId="ADAL" clId="{B5FD7A8E-CCF9-45AA-8617-49629ED7DE44}" dt="2022-11-03T20:00:37.043" v="128" actId="700"/>
          <ac:spMkLst>
            <pc:docMk/>
            <pc:sldMk cId="0" sldId="306"/>
            <ac:spMk id="29698" creationId="{46A21785-7E65-6AD6-155A-F5A18FE0CEA0}"/>
          </ac:spMkLst>
        </pc:spChg>
        <pc:spChg chg="mod ord">
          <ac:chgData name="Matthew Jarvis [maj52] (Staff)" userId="d937e79e-80c0-40d9-b34a-00850c5c6cc5" providerId="ADAL" clId="{B5FD7A8E-CCF9-45AA-8617-49629ED7DE44}" dt="2022-11-03T20:02:40.296" v="145" actId="20577"/>
          <ac:spMkLst>
            <pc:docMk/>
            <pc:sldMk cId="0" sldId="306"/>
            <ac:spMk id="29699" creationId="{3C539491-302C-6394-9EBE-FB64A0B607F7}"/>
          </ac:spMkLst>
        </pc:spChg>
      </pc:sldChg>
      <pc:sldChg chg="del">
        <pc:chgData name="Matthew Jarvis [maj52] (Staff)" userId="d937e79e-80c0-40d9-b34a-00850c5c6cc5" providerId="ADAL" clId="{B5FD7A8E-CCF9-45AA-8617-49629ED7DE44}" dt="2022-11-03T16:25:25.621" v="41" actId="47"/>
        <pc:sldMkLst>
          <pc:docMk/>
          <pc:sldMk cId="1468270483" sldId="306"/>
        </pc:sldMkLst>
      </pc:sldChg>
      <pc:sldChg chg="modSp add del mod chgLayout">
        <pc:chgData name="Matthew Jarvis [maj52] (Staff)" userId="d937e79e-80c0-40d9-b34a-00850c5c6cc5" providerId="ADAL" clId="{B5FD7A8E-CCF9-45AA-8617-49629ED7DE44}" dt="2022-11-03T20:03:44.827" v="148" actId="47"/>
        <pc:sldMkLst>
          <pc:docMk/>
          <pc:sldMk cId="0" sldId="307"/>
        </pc:sldMkLst>
        <pc:spChg chg="mod ord">
          <ac:chgData name="Matthew Jarvis [maj52] (Staff)" userId="d937e79e-80c0-40d9-b34a-00850c5c6cc5" providerId="ADAL" clId="{B5FD7A8E-CCF9-45AA-8617-49629ED7DE44}" dt="2022-11-03T20:00:48.760" v="129" actId="700"/>
          <ac:spMkLst>
            <pc:docMk/>
            <pc:sldMk cId="0" sldId="307"/>
            <ac:spMk id="41986" creationId="{52AD7714-886C-BE37-2573-0D6BC6984CEC}"/>
          </ac:spMkLst>
        </pc:spChg>
        <pc:spChg chg="mod ord">
          <ac:chgData name="Matthew Jarvis [maj52] (Staff)" userId="d937e79e-80c0-40d9-b34a-00850c5c6cc5" providerId="ADAL" clId="{B5FD7A8E-CCF9-45AA-8617-49629ED7DE44}" dt="2022-11-03T20:02:33.880" v="141" actId="21"/>
          <ac:spMkLst>
            <pc:docMk/>
            <pc:sldMk cId="0" sldId="307"/>
            <ac:spMk id="41987" creationId="{CC65172B-83D5-E70B-2BCE-2CCEFA8D44FE}"/>
          </ac:spMkLst>
        </pc:spChg>
      </pc:sldChg>
      <pc:sldChg chg="del">
        <pc:chgData name="Matthew Jarvis [maj52] (Staff)" userId="d937e79e-80c0-40d9-b34a-00850c5c6cc5" providerId="ADAL" clId="{B5FD7A8E-CCF9-45AA-8617-49629ED7DE44}" dt="2022-11-03T16:25:25.621" v="41" actId="47"/>
        <pc:sldMkLst>
          <pc:docMk/>
          <pc:sldMk cId="3481807528" sldId="307"/>
        </pc:sldMkLst>
      </pc:sldChg>
      <pc:sldChg chg="del">
        <pc:chgData name="Matthew Jarvis [maj52] (Staff)" userId="d937e79e-80c0-40d9-b34a-00850c5c6cc5" providerId="ADAL" clId="{B5FD7A8E-CCF9-45AA-8617-49629ED7DE44}" dt="2022-11-03T16:25:25.621" v="41" actId="47"/>
        <pc:sldMkLst>
          <pc:docMk/>
          <pc:sldMk cId="4239975384" sldId="308"/>
        </pc:sldMkLst>
      </pc:sldChg>
      <pc:sldChg chg="del">
        <pc:chgData name="Matthew Jarvis [maj52] (Staff)" userId="d937e79e-80c0-40d9-b34a-00850c5c6cc5" providerId="ADAL" clId="{B5FD7A8E-CCF9-45AA-8617-49629ED7DE44}" dt="2022-11-03T16:25:25.621" v="41" actId="47"/>
        <pc:sldMkLst>
          <pc:docMk/>
          <pc:sldMk cId="3983932725" sldId="309"/>
        </pc:sldMkLst>
      </pc:sldChg>
      <pc:sldChg chg="del">
        <pc:chgData name="Matthew Jarvis [maj52] (Staff)" userId="d937e79e-80c0-40d9-b34a-00850c5c6cc5" providerId="ADAL" clId="{B5FD7A8E-CCF9-45AA-8617-49629ED7DE44}" dt="2022-11-03T16:25:33.049" v="42" actId="47"/>
        <pc:sldMkLst>
          <pc:docMk/>
          <pc:sldMk cId="1101674909" sldId="31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A352C7-32C3-408C-9B45-6BE3B0375E34}" type="datetimeFigureOut">
              <a:rPr lang="en-GB" smtClean="0"/>
              <a:t>03/11/2022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2404F4-A982-436B-974F-ADC59AFCA82D}" type="slidenum">
              <a:rPr lang="en-GB" smtClean="0"/>
              <a:t>‹#›</a:t>
            </a:fld>
            <a:endParaRPr lang="en-GB"/>
          </a:p>
        </p:txBody>
      </p:sp>
    </p:spTree>
    <p:extLst>
      <p:ext uri="{BB962C8B-B14F-4D97-AF65-F5344CB8AC3E}">
        <p14:creationId xmlns:p14="http://schemas.microsoft.com/office/powerpoint/2010/main" val="3220675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5763" y="849313"/>
            <a:ext cx="4075112" cy="22939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FD2F94-80D9-4DB5-B57A-671390EDC01A}" type="slidenum">
              <a:rPr lang="en-GB" smtClean="0"/>
              <a:t>20</a:t>
            </a:fld>
            <a:endParaRPr lang="en-GB"/>
          </a:p>
        </p:txBody>
      </p:sp>
    </p:spTree>
    <p:extLst>
      <p:ext uri="{BB962C8B-B14F-4D97-AF65-F5344CB8AC3E}">
        <p14:creationId xmlns:p14="http://schemas.microsoft.com/office/powerpoint/2010/main" val="2344359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11/3/2022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11/3/2022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11/3/2022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26850-88F2-3C43-9D38-718F3610AD9D}"/>
              </a:ext>
            </a:extLst>
          </p:cNvPr>
          <p:cNvSpPr>
            <a:spLocks noGrp="1"/>
          </p:cNvSpPr>
          <p:nvPr>
            <p:ph type="title"/>
          </p:nvPr>
        </p:nvSpPr>
        <p:spPr>
          <a:xfrm>
            <a:off x="541867" y="228600"/>
            <a:ext cx="103632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7B4895-F5D4-A9DE-B403-134031CE36D9}"/>
              </a:ext>
            </a:extLst>
          </p:cNvPr>
          <p:cNvSpPr>
            <a:spLocks noGrp="1"/>
          </p:cNvSpPr>
          <p:nvPr>
            <p:ph type="body" sz="half" idx="1"/>
          </p:nvPr>
        </p:nvSpPr>
        <p:spPr>
          <a:xfrm>
            <a:off x="609600" y="1885950"/>
            <a:ext cx="5350933" cy="4171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a:extLst>
              <a:ext uri="{FF2B5EF4-FFF2-40B4-BE49-F238E27FC236}">
                <a16:creationId xmlns:a16="http://schemas.microsoft.com/office/drawing/2014/main" id="{78F60CDF-2A3B-DA4F-9A85-4E27D6747212}"/>
              </a:ext>
            </a:extLst>
          </p:cNvPr>
          <p:cNvSpPr>
            <a:spLocks noGrp="1"/>
          </p:cNvSpPr>
          <p:nvPr>
            <p:ph type="clipArt" sz="half" idx="2"/>
          </p:nvPr>
        </p:nvSpPr>
        <p:spPr>
          <a:xfrm>
            <a:off x="6163734" y="1885950"/>
            <a:ext cx="5350933" cy="4171950"/>
          </a:xfrm>
        </p:spPr>
        <p:txBody>
          <a:bodyPr/>
          <a:lstStyle/>
          <a:p>
            <a:endParaRPr lang="en-GB"/>
          </a:p>
        </p:txBody>
      </p:sp>
      <p:sp>
        <p:nvSpPr>
          <p:cNvPr id="5" name="Date Placeholder 4">
            <a:extLst>
              <a:ext uri="{FF2B5EF4-FFF2-40B4-BE49-F238E27FC236}">
                <a16:creationId xmlns:a16="http://schemas.microsoft.com/office/drawing/2014/main" id="{346A0975-A585-2B11-0FF7-FDC9D749F7CD}"/>
              </a:ext>
            </a:extLst>
          </p:cNvPr>
          <p:cNvSpPr>
            <a:spLocks noGrp="1"/>
          </p:cNvSpPr>
          <p:nvPr>
            <p:ph type="dt" sz="half" idx="10"/>
          </p:nvPr>
        </p:nvSpPr>
        <p:spPr>
          <a:xfrm>
            <a:off x="575733" y="6229350"/>
            <a:ext cx="25400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99AB4815-BAF9-C206-21FD-8B9706DC94B7}"/>
              </a:ext>
            </a:extLst>
          </p:cNvPr>
          <p:cNvSpPr>
            <a:spLocks noGrp="1"/>
          </p:cNvSpPr>
          <p:nvPr>
            <p:ph type="ftr" sz="quarter" idx="11"/>
          </p:nvPr>
        </p:nvSpPr>
        <p:spPr>
          <a:xfrm>
            <a:off x="4165600" y="6229350"/>
            <a:ext cx="38608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FD82EFA9-C651-2B93-5106-62155A05A024}"/>
              </a:ext>
            </a:extLst>
          </p:cNvPr>
          <p:cNvSpPr>
            <a:spLocks noGrp="1"/>
          </p:cNvSpPr>
          <p:nvPr>
            <p:ph type="sldNum" sz="quarter" idx="12"/>
          </p:nvPr>
        </p:nvSpPr>
        <p:spPr>
          <a:xfrm>
            <a:off x="8974667" y="6229350"/>
            <a:ext cx="2540000" cy="457200"/>
          </a:xfrm>
        </p:spPr>
        <p:txBody>
          <a:bodyPr/>
          <a:lstStyle>
            <a:lvl1pPr>
              <a:defRPr/>
            </a:lvl1pPr>
          </a:lstStyle>
          <a:p>
            <a:fld id="{D233DC10-06E1-4CBE-BBA3-EC34D448FB04}" type="slidenum">
              <a:rPr lang="en-US" altLang="en-US"/>
              <a:pPr/>
              <a:t>‹#›</a:t>
            </a:fld>
            <a:endParaRPr lang="en-US" altLang="en-US"/>
          </a:p>
        </p:txBody>
      </p:sp>
    </p:spTree>
    <p:extLst>
      <p:ext uri="{BB962C8B-B14F-4D97-AF65-F5344CB8AC3E}">
        <p14:creationId xmlns:p14="http://schemas.microsoft.com/office/powerpoint/2010/main" val="2320345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11/3/2022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669" r:id="rId18"/>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0.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perival.com/delillo/interview_panic_2005.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13.jpe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15.jpe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16.jpe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84331-5742-4397-9449-F20FACD6664B}"/>
              </a:ext>
            </a:extLst>
          </p:cNvPr>
          <p:cNvSpPr>
            <a:spLocks noGrp="1"/>
          </p:cNvSpPr>
          <p:nvPr>
            <p:ph type="ctrTitle"/>
          </p:nvPr>
        </p:nvSpPr>
        <p:spPr/>
        <p:txBody>
          <a:bodyPr/>
          <a:lstStyle/>
          <a:p>
            <a:r>
              <a:rPr lang="en-GB" i="1" dirty="0"/>
              <a:t>Postmodernism</a:t>
            </a:r>
          </a:p>
        </p:txBody>
      </p:sp>
      <p:sp>
        <p:nvSpPr>
          <p:cNvPr id="3" name="Subtitle 2">
            <a:extLst>
              <a:ext uri="{FF2B5EF4-FFF2-40B4-BE49-F238E27FC236}">
                <a16:creationId xmlns:a16="http://schemas.microsoft.com/office/drawing/2014/main" id="{A417F0D5-6724-4505-8F3D-FCD5ECF8003A}"/>
              </a:ext>
            </a:extLst>
          </p:cNvPr>
          <p:cNvSpPr>
            <a:spLocks noGrp="1"/>
          </p:cNvSpPr>
          <p:nvPr>
            <p:ph type="subTitle" idx="1"/>
          </p:nvPr>
        </p:nvSpPr>
        <p:spPr/>
        <p:txBody>
          <a:bodyPr>
            <a:normAutofit/>
          </a:bodyPr>
          <a:lstStyle/>
          <a:p>
            <a:r>
              <a:rPr lang="en-GB" sz="3600" dirty="0"/>
              <a:t>HPEN5013, Week 7</a:t>
            </a:r>
          </a:p>
        </p:txBody>
      </p:sp>
    </p:spTree>
    <p:extLst>
      <p:ext uri="{BB962C8B-B14F-4D97-AF65-F5344CB8AC3E}">
        <p14:creationId xmlns:p14="http://schemas.microsoft.com/office/powerpoint/2010/main" val="1993628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FDEB364-25C6-6C2B-1F93-A5933C6E4A9A}"/>
              </a:ext>
            </a:extLst>
          </p:cNvPr>
          <p:cNvSpPr>
            <a:spLocks noGrp="1" noChangeArrowheads="1"/>
          </p:cNvSpPr>
          <p:nvPr>
            <p:ph type="title"/>
          </p:nvPr>
        </p:nvSpPr>
        <p:spPr>
          <a:xfrm>
            <a:off x="619760" y="764373"/>
            <a:ext cx="6832600" cy="1293028"/>
          </a:xfrm>
        </p:spPr>
        <p:txBody>
          <a:bodyPr>
            <a:normAutofit/>
          </a:bodyPr>
          <a:lstStyle/>
          <a:p>
            <a:r>
              <a:rPr lang="en-US" altLang="en-US"/>
              <a:t>Leslie Fiedler</a:t>
            </a:r>
          </a:p>
        </p:txBody>
      </p:sp>
      <p:sp>
        <p:nvSpPr>
          <p:cNvPr id="17411" name="Rectangle 3">
            <a:extLst>
              <a:ext uri="{FF2B5EF4-FFF2-40B4-BE49-F238E27FC236}">
                <a16:creationId xmlns:a16="http://schemas.microsoft.com/office/drawing/2014/main" id="{4106D799-FAA8-A2BE-28D6-391F22AD94B4}"/>
              </a:ext>
            </a:extLst>
          </p:cNvPr>
          <p:cNvSpPr>
            <a:spLocks noGrp="1" noChangeArrowheads="1"/>
          </p:cNvSpPr>
          <p:nvPr>
            <p:ph type="body" idx="1"/>
          </p:nvPr>
        </p:nvSpPr>
        <p:spPr>
          <a:xfrm>
            <a:off x="619760" y="2194560"/>
            <a:ext cx="6832600" cy="4024125"/>
          </a:xfrm>
        </p:spPr>
        <p:txBody>
          <a:bodyPr>
            <a:normAutofit/>
          </a:bodyPr>
          <a:lstStyle/>
          <a:p>
            <a:pPr>
              <a:buSzPct val="80000"/>
              <a:buFont typeface="Wingdings" panose="05000000000000000000" pitchFamily="2" charset="2"/>
              <a:buChar char="u"/>
            </a:pPr>
            <a:r>
              <a:rPr lang="en-US" altLang="en-US" sz="2400" dirty="0"/>
              <a:t>1965, </a:t>
            </a:r>
            <a:r>
              <a:rPr lang="en-US" altLang="en-US" sz="2400" i="1" dirty="0"/>
              <a:t>Partisan Review</a:t>
            </a:r>
            <a:r>
              <a:rPr lang="en-US" altLang="en-US" sz="2400" dirty="0"/>
              <a:t>: ‘The New Mutants’</a:t>
            </a:r>
          </a:p>
          <a:p>
            <a:pPr>
              <a:buSzPct val="80000"/>
              <a:buFont typeface="Wingdings" panose="05000000000000000000" pitchFamily="2" charset="2"/>
              <a:buChar char="u"/>
            </a:pPr>
            <a:r>
              <a:rPr lang="en-US" altLang="en-US" sz="2400" dirty="0"/>
              <a:t>The </a:t>
            </a:r>
            <a:r>
              <a:rPr lang="en-US" altLang="en-US" sz="2400" dirty="0">
                <a:solidFill>
                  <a:srgbClr val="FFFF00"/>
                </a:solidFill>
              </a:rPr>
              <a:t>turn away from reason</a:t>
            </a:r>
          </a:p>
          <a:p>
            <a:pPr lvl="1">
              <a:buSzPct val="80000"/>
              <a:buFont typeface="Wingdings" panose="05000000000000000000" pitchFamily="2" charset="2"/>
              <a:buChar char="u"/>
            </a:pPr>
            <a:r>
              <a:rPr lang="en-US" altLang="en-US" sz="2400" dirty="0"/>
              <a:t>celebration of impulse, desires, and disorder</a:t>
            </a:r>
          </a:p>
          <a:p>
            <a:pPr>
              <a:buSzPct val="80000"/>
              <a:buFont typeface="Wingdings" panose="05000000000000000000" pitchFamily="2" charset="2"/>
              <a:buChar char="u"/>
            </a:pPr>
            <a:r>
              <a:rPr lang="en-US" altLang="en-US" sz="2400" dirty="0"/>
              <a:t>Rejection of Western cultural traditions</a:t>
            </a:r>
          </a:p>
          <a:p>
            <a:pPr>
              <a:buSzPct val="80000"/>
              <a:buFont typeface="Wingdings" panose="05000000000000000000" pitchFamily="2" charset="2"/>
              <a:buChar char="u"/>
            </a:pPr>
            <a:r>
              <a:rPr lang="en-US" altLang="en-US" sz="2400" dirty="0"/>
              <a:t>‘The new </a:t>
            </a:r>
            <a:r>
              <a:rPr lang="en-US" altLang="en-US" sz="2400" dirty="0" err="1"/>
              <a:t>irrationalists</a:t>
            </a:r>
            <a:r>
              <a:rPr lang="en-US" altLang="en-US" sz="2400" dirty="0"/>
              <a:t>’</a:t>
            </a:r>
          </a:p>
          <a:p>
            <a:pPr>
              <a:buSzPct val="80000"/>
              <a:buFont typeface="Wingdings" panose="05000000000000000000" pitchFamily="2" charset="2"/>
              <a:buChar char="u"/>
            </a:pPr>
            <a:r>
              <a:rPr lang="en-US" altLang="en-US" sz="2400" dirty="0"/>
              <a:t>A literature of brutality, discontinuity, the ‘politics of mockery’</a:t>
            </a:r>
          </a:p>
        </p:txBody>
      </p:sp>
      <p:pic>
        <p:nvPicPr>
          <p:cNvPr id="3" name="Picture 2">
            <a:extLst>
              <a:ext uri="{FF2B5EF4-FFF2-40B4-BE49-F238E27FC236}">
                <a16:creationId xmlns:a16="http://schemas.microsoft.com/office/drawing/2014/main" id="{E3385F21-7734-6DBA-B6FF-E7AE8F240C49}"/>
              </a:ext>
            </a:extLst>
          </p:cNvPr>
          <p:cNvPicPr>
            <a:picLocks noChangeAspect="1"/>
          </p:cNvPicPr>
          <p:nvPr/>
        </p:nvPicPr>
        <p:blipFill rotWithShape="1">
          <a:blip r:embed="rId2"/>
          <a:srcRect t="2354" r="1" b="5310"/>
          <a:stretch/>
        </p:blipFill>
        <p:spPr>
          <a:xfrm>
            <a:off x="7861238" y="746125"/>
            <a:ext cx="3644962" cy="547255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8440"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8442" name="Rectangle 18441">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8444" name="Picture 18443">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18434" name="Rectangle 2">
            <a:extLst>
              <a:ext uri="{FF2B5EF4-FFF2-40B4-BE49-F238E27FC236}">
                <a16:creationId xmlns:a16="http://schemas.microsoft.com/office/drawing/2014/main" id="{896C44C6-9D9D-9F70-87D2-CA6EA3D218C4}"/>
              </a:ext>
            </a:extLst>
          </p:cNvPr>
          <p:cNvSpPr>
            <a:spLocks noGrp="1" noChangeArrowheads="1"/>
          </p:cNvSpPr>
          <p:nvPr>
            <p:ph type="title"/>
          </p:nvPr>
        </p:nvSpPr>
        <p:spPr>
          <a:xfrm>
            <a:off x="665922" y="987287"/>
            <a:ext cx="3548269" cy="4697896"/>
          </a:xfrm>
        </p:spPr>
        <p:txBody>
          <a:bodyPr>
            <a:normAutofit/>
          </a:bodyPr>
          <a:lstStyle/>
          <a:p>
            <a:r>
              <a:rPr lang="en-US" altLang="en-US" sz="3600"/>
              <a:t>Leslie Fiedler</a:t>
            </a:r>
          </a:p>
        </p:txBody>
      </p:sp>
      <p:sp>
        <p:nvSpPr>
          <p:cNvPr id="18435" name="Rectangle 3">
            <a:extLst>
              <a:ext uri="{FF2B5EF4-FFF2-40B4-BE49-F238E27FC236}">
                <a16:creationId xmlns:a16="http://schemas.microsoft.com/office/drawing/2014/main" id="{6273E1BD-8C6C-5843-3A36-4A8C9F37300E}"/>
              </a:ext>
            </a:extLst>
          </p:cNvPr>
          <p:cNvSpPr>
            <a:spLocks noGrp="1" noChangeArrowheads="1"/>
          </p:cNvSpPr>
          <p:nvPr>
            <p:ph type="body" idx="1"/>
          </p:nvPr>
        </p:nvSpPr>
        <p:spPr>
          <a:xfrm>
            <a:off x="5057825" y="987287"/>
            <a:ext cx="5755949" cy="4697895"/>
          </a:xfrm>
        </p:spPr>
        <p:txBody>
          <a:bodyPr anchor="ctr">
            <a:normAutofit/>
          </a:bodyPr>
          <a:lstStyle/>
          <a:p>
            <a:pPr>
              <a:buSzPct val="80000"/>
              <a:buFont typeface="Wingdings" panose="05000000000000000000" pitchFamily="2" charset="2"/>
              <a:buChar char="u"/>
            </a:pPr>
            <a:r>
              <a:rPr lang="en-US" altLang="en-US" sz="2400" dirty="0"/>
              <a:t>1969, </a:t>
            </a:r>
            <a:r>
              <a:rPr lang="en-US" altLang="en-US" sz="2400" i="1" dirty="0"/>
              <a:t>Playboy</a:t>
            </a:r>
            <a:r>
              <a:rPr lang="en-US" altLang="en-US" sz="2400" dirty="0"/>
              <a:t>: ‘Cross the Border - Close the Gap’</a:t>
            </a:r>
          </a:p>
          <a:p>
            <a:pPr>
              <a:buSzPct val="80000"/>
              <a:buFont typeface="Wingdings" panose="05000000000000000000" pitchFamily="2" charset="2"/>
              <a:buChar char="u"/>
            </a:pPr>
            <a:r>
              <a:rPr lang="en-US" altLang="en-US" sz="2400" dirty="0"/>
              <a:t>embrace of youth / mass culture </a:t>
            </a:r>
          </a:p>
          <a:p>
            <a:pPr>
              <a:buSzPct val="80000"/>
              <a:buFont typeface="Wingdings" panose="05000000000000000000" pitchFamily="2" charset="2"/>
              <a:buChar char="u"/>
            </a:pPr>
            <a:r>
              <a:rPr lang="en-US" altLang="en-US" sz="2400" dirty="0"/>
              <a:t>Post-Modern sensibility of…</a:t>
            </a:r>
          </a:p>
          <a:p>
            <a:pPr lvl="1">
              <a:buSzPct val="80000"/>
              <a:buFont typeface="Wingdings" panose="05000000000000000000" pitchFamily="2" charset="2"/>
              <a:buChar char="u"/>
            </a:pPr>
            <a:r>
              <a:rPr lang="en-US" altLang="en-US" sz="2400" dirty="0"/>
              <a:t>rejection of reason; high-art / low-art distinction erased; anti-moralistic; celebration of pleasure; no obsession with learning; social margins</a:t>
            </a:r>
          </a:p>
          <a:p>
            <a:pPr lvl="1">
              <a:buSzPct val="80000"/>
              <a:buFont typeface="Wingdings" panose="05000000000000000000" pitchFamily="2" charset="2"/>
              <a:buChar char="u"/>
            </a:pPr>
            <a:r>
              <a:rPr lang="en-US" altLang="en-US" sz="2400" dirty="0"/>
              <a:t>Joseph Heller, </a:t>
            </a:r>
            <a:r>
              <a:rPr lang="en-US" altLang="en-US" sz="2400" i="1" dirty="0"/>
              <a:t>Catch 22</a:t>
            </a:r>
            <a:r>
              <a:rPr lang="en-US" altLang="en-US" sz="2400" dirty="0"/>
              <a:t>; Bruce Jay Friedman, </a:t>
            </a:r>
            <a:r>
              <a:rPr lang="en-US" altLang="en-US" sz="2400" i="1" dirty="0"/>
              <a:t>A Mother’s Kisses</a:t>
            </a:r>
            <a:r>
              <a:rPr lang="en-US" altLang="en-US" sz="2400" dirty="0"/>
              <a:t>; Thomas Pynchon, </a:t>
            </a:r>
            <a:r>
              <a:rPr lang="en-US" altLang="en-US" sz="2400" i="1" dirty="0"/>
              <a:t>V</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743B4B2A-24AD-2C8A-3AF2-FC951FF9B79C}"/>
              </a:ext>
            </a:extLst>
          </p:cNvPr>
          <p:cNvSpPr>
            <a:spLocks noGrp="1" noChangeArrowheads="1"/>
          </p:cNvSpPr>
          <p:nvPr>
            <p:ph type="title"/>
          </p:nvPr>
        </p:nvSpPr>
        <p:spPr>
          <a:xfrm>
            <a:off x="4090507" y="764372"/>
            <a:ext cx="7434070" cy="1432289"/>
          </a:xfrm>
        </p:spPr>
        <p:txBody>
          <a:bodyPr>
            <a:normAutofit/>
          </a:bodyPr>
          <a:lstStyle/>
          <a:p>
            <a:r>
              <a:rPr lang="en-US" altLang="en-US"/>
              <a:t>Jean-François Lyotard</a:t>
            </a:r>
          </a:p>
        </p:txBody>
      </p:sp>
      <p:sp>
        <p:nvSpPr>
          <p:cNvPr id="20490" name="Rectangle 2048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0492" name="Picture 2049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20483" name="Rectangle 3">
            <a:extLst>
              <a:ext uri="{FF2B5EF4-FFF2-40B4-BE49-F238E27FC236}">
                <a16:creationId xmlns:a16="http://schemas.microsoft.com/office/drawing/2014/main" id="{8AFA55EA-786F-9BB0-B60A-52A4696D1C3D}"/>
              </a:ext>
            </a:extLst>
          </p:cNvPr>
          <p:cNvSpPr>
            <a:spLocks noGrp="1" noChangeArrowheads="1"/>
          </p:cNvSpPr>
          <p:nvPr>
            <p:ph idx="1"/>
          </p:nvPr>
        </p:nvSpPr>
        <p:spPr>
          <a:xfrm>
            <a:off x="4090507" y="2628900"/>
            <a:ext cx="7454077" cy="3589785"/>
          </a:xfrm>
        </p:spPr>
        <p:txBody>
          <a:bodyPr>
            <a:noAutofit/>
          </a:bodyPr>
          <a:lstStyle/>
          <a:p>
            <a:pPr>
              <a:buSzPct val="80000"/>
              <a:buFont typeface="Wingdings" panose="05000000000000000000" pitchFamily="2" charset="2"/>
              <a:buChar char="u"/>
            </a:pPr>
            <a:r>
              <a:rPr lang="en-US" altLang="en-US" sz="2400" i="1" dirty="0"/>
              <a:t>The Postmodern Condition: A Report on Knowledge</a:t>
            </a:r>
            <a:r>
              <a:rPr lang="en-US" altLang="en-US" sz="2400" dirty="0"/>
              <a:t> (1979; translated 1984) </a:t>
            </a:r>
          </a:p>
          <a:p>
            <a:pPr lvl="1">
              <a:buSzPct val="80000"/>
              <a:buFont typeface="Wingdings" panose="05000000000000000000" pitchFamily="2" charset="2"/>
              <a:buChar char="u"/>
            </a:pPr>
            <a:r>
              <a:rPr lang="en-US" altLang="en-US" sz="2400" dirty="0"/>
              <a:t>‘I made up stories, I referred to a quantity of books I’d never read, apparently it impressed people, it’s all a bit of a parody’ (Anderson, p. 26)</a:t>
            </a:r>
          </a:p>
          <a:p>
            <a:pPr>
              <a:buSzPct val="80000"/>
              <a:buFont typeface="Wingdings" panose="05000000000000000000" pitchFamily="2" charset="2"/>
              <a:buChar char="u"/>
            </a:pPr>
            <a:r>
              <a:rPr lang="en-US" altLang="en-US" sz="2400" dirty="0"/>
              <a:t>‘Answering the Question: What is Postmodernism?’ (1982; translated 1983)</a:t>
            </a:r>
          </a:p>
          <a:p>
            <a:pPr>
              <a:buSzPct val="80000"/>
              <a:buFont typeface="Wingdings" panose="05000000000000000000" pitchFamily="2" charset="2"/>
              <a:buChar char="u"/>
            </a:pPr>
            <a:r>
              <a:rPr lang="en-US" altLang="en-US" sz="2400" dirty="0"/>
              <a:t>The eclectic as the ‘degree zero’ of postmodern culture &gt;&gt;&gt;&gt;&gt;</a:t>
            </a:r>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90582-3319-4E73-9EE3-3C25B55E26A4}"/>
              </a:ext>
            </a:extLst>
          </p:cNvPr>
          <p:cNvSpPr>
            <a:spLocks noGrp="1"/>
          </p:cNvSpPr>
          <p:nvPr>
            <p:ph type="title"/>
          </p:nvPr>
        </p:nvSpPr>
        <p:spPr>
          <a:xfrm>
            <a:off x="4090507" y="764373"/>
            <a:ext cx="7434070" cy="1474330"/>
          </a:xfrm>
        </p:spPr>
        <p:txBody>
          <a:bodyPr>
            <a:normAutofit/>
          </a:bodyPr>
          <a:lstStyle/>
          <a:p>
            <a:r>
              <a:rPr lang="en-GB"/>
              <a:t>Eclecticism</a:t>
            </a:r>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B96A8338-D7DA-46F4-9F28-AA7622028FC6}"/>
              </a:ext>
            </a:extLst>
          </p:cNvPr>
          <p:cNvSpPr>
            <a:spLocks noGrp="1"/>
          </p:cNvSpPr>
          <p:nvPr>
            <p:ph idx="1"/>
          </p:nvPr>
        </p:nvSpPr>
        <p:spPr>
          <a:xfrm>
            <a:off x="4090507" y="2052320"/>
            <a:ext cx="7454077" cy="4166365"/>
          </a:xfrm>
        </p:spPr>
        <p:txBody>
          <a:bodyPr>
            <a:normAutofit lnSpcReduction="10000"/>
          </a:bodyPr>
          <a:lstStyle/>
          <a:p>
            <a:r>
              <a:rPr lang="en-GB" sz="2000" dirty="0"/>
              <a:t>‘</a:t>
            </a:r>
            <a:r>
              <a:rPr lang="en-GB" sz="2400" dirty="0">
                <a:solidFill>
                  <a:srgbClr val="FFFF00"/>
                </a:solidFill>
              </a:rPr>
              <a:t>Eclecticism is the degree zero of contemporary general culture</a:t>
            </a:r>
            <a:r>
              <a:rPr lang="en-GB" sz="2400" dirty="0"/>
              <a:t>: one listens to reggae, watches a western, eats McDonald’s food for lunch and local cuisine for dinner, wears Paris perfume in Tokyo and “retro” clothes in Hong Kong; knowledge is a matter for TV games. It is easy to find a public for eclectic works. [...] But </a:t>
            </a:r>
            <a:r>
              <a:rPr lang="en-GB" sz="2400" dirty="0">
                <a:solidFill>
                  <a:srgbClr val="FFFF00"/>
                </a:solidFill>
              </a:rPr>
              <a:t>this realism of the “anything goes” is in fact that of money </a:t>
            </a:r>
            <a:r>
              <a:rPr lang="en-GB" sz="2400" dirty="0"/>
              <a:t>[...]. Such realism accommodates all tendencies [...].’</a:t>
            </a:r>
          </a:p>
          <a:p>
            <a:pPr lvl="1"/>
            <a:r>
              <a:rPr lang="en-US" altLang="en-US" dirty="0"/>
              <a:t>Jean-François Lyotard, ‘Answering the Question: What is Postmodernism’ (1982; translated 1983)</a:t>
            </a:r>
          </a:p>
        </p:txBody>
      </p:sp>
    </p:spTree>
    <p:extLst>
      <p:ext uri="{BB962C8B-B14F-4D97-AF65-F5344CB8AC3E}">
        <p14:creationId xmlns:p14="http://schemas.microsoft.com/office/powerpoint/2010/main" val="1776560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Rectangle 3">
            <a:extLst>
              <a:ext uri="{FF2B5EF4-FFF2-40B4-BE49-F238E27FC236}">
                <a16:creationId xmlns:a16="http://schemas.microsoft.com/office/drawing/2014/main" id="{B62AF280-4771-7D53-77D8-B52654479D3E}"/>
              </a:ext>
            </a:extLst>
          </p:cNvPr>
          <p:cNvSpPr>
            <a:spLocks noGrp="1" noChangeArrowheads="1"/>
          </p:cNvSpPr>
          <p:nvPr>
            <p:ph idx="1"/>
          </p:nvPr>
        </p:nvSpPr>
        <p:spPr>
          <a:xfrm>
            <a:off x="965201" y="965201"/>
            <a:ext cx="5947496" cy="4923448"/>
          </a:xfrm>
        </p:spPr>
        <p:txBody>
          <a:bodyPr anchor="ctr">
            <a:normAutofit/>
          </a:bodyPr>
          <a:lstStyle/>
          <a:p>
            <a:pPr>
              <a:buSzPct val="80000"/>
              <a:buFont typeface="Wingdings" panose="05000000000000000000" pitchFamily="2" charset="2"/>
              <a:buChar char="u"/>
            </a:pPr>
            <a:r>
              <a:rPr lang="en-US" altLang="en-US" sz="2400" dirty="0">
                <a:solidFill>
                  <a:srgbClr val="FFFF00"/>
                </a:solidFill>
              </a:rPr>
              <a:t>Marshall McLuhan </a:t>
            </a:r>
            <a:r>
              <a:rPr lang="en-US" altLang="en-US" sz="2400" dirty="0"/>
              <a:t>(media theorist)</a:t>
            </a:r>
          </a:p>
          <a:p>
            <a:pPr>
              <a:buSzPct val="80000"/>
              <a:buFont typeface="Wingdings" panose="05000000000000000000" pitchFamily="2" charset="2"/>
              <a:buChar char="u"/>
            </a:pPr>
            <a:r>
              <a:rPr lang="en-US" altLang="en-US" sz="2400" dirty="0"/>
              <a:t>massive, technology-driven increase of images, data, and information post-WW2</a:t>
            </a:r>
          </a:p>
          <a:p>
            <a:pPr>
              <a:buSzPct val="80000"/>
              <a:buFont typeface="Wingdings" panose="05000000000000000000" pitchFamily="2" charset="2"/>
              <a:buChar char="u"/>
            </a:pPr>
            <a:r>
              <a:rPr lang="en-US" altLang="en-US" sz="2400" dirty="0"/>
              <a:t>‘the ordinary flow of news and pictures from every quarter of the globe [...] rearranges our intellectual and emotional lives’ (1967)</a:t>
            </a:r>
          </a:p>
        </p:txBody>
      </p:sp>
      <p:sp>
        <p:nvSpPr>
          <p:cNvPr id="26634" name="Rectangle 26633">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6636" name="Picture 26635">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6626" name="Rectangle 2">
            <a:extLst>
              <a:ext uri="{FF2B5EF4-FFF2-40B4-BE49-F238E27FC236}">
                <a16:creationId xmlns:a16="http://schemas.microsoft.com/office/drawing/2014/main" id="{6D674491-3BA5-F422-A4F6-EA4323286BD7}"/>
              </a:ext>
            </a:extLst>
          </p:cNvPr>
          <p:cNvSpPr>
            <a:spLocks noGrp="1" noChangeArrowheads="1"/>
          </p:cNvSpPr>
          <p:nvPr>
            <p:ph type="title"/>
          </p:nvPr>
        </p:nvSpPr>
        <p:spPr>
          <a:xfrm>
            <a:off x="7877898" y="1327169"/>
            <a:ext cx="3646678" cy="4199513"/>
          </a:xfrm>
        </p:spPr>
        <p:txBody>
          <a:bodyPr>
            <a:normAutofit/>
          </a:bodyPr>
          <a:lstStyle/>
          <a:p>
            <a:pPr algn="l"/>
            <a:r>
              <a:rPr lang="en-US" altLang="en-US" sz="3700">
                <a:solidFill>
                  <a:srgbClr val="FFFFFF"/>
                </a:solidFill>
              </a:rPr>
              <a:t>Information Explosion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63EA3E3-77C0-571F-FFF4-96BB25F6786B}"/>
              </a:ext>
            </a:extLst>
          </p:cNvPr>
          <p:cNvSpPr>
            <a:spLocks noGrp="1" noChangeArrowheads="1"/>
          </p:cNvSpPr>
          <p:nvPr>
            <p:ph type="title"/>
          </p:nvPr>
        </p:nvSpPr>
        <p:spPr>
          <a:xfrm>
            <a:off x="2895600" y="764373"/>
            <a:ext cx="8610600" cy="1293028"/>
          </a:xfrm>
        </p:spPr>
        <p:txBody>
          <a:bodyPr>
            <a:normAutofit/>
          </a:bodyPr>
          <a:lstStyle/>
          <a:p>
            <a:r>
              <a:rPr lang="en-US" altLang="en-US" dirty="0"/>
              <a:t>Information Explosion</a:t>
            </a:r>
          </a:p>
        </p:txBody>
      </p:sp>
      <p:pic>
        <p:nvPicPr>
          <p:cNvPr id="7170" name="Picture 2" descr="Baudrillard was France's most controversial postmodern philosopher">
            <a:extLst>
              <a:ext uri="{FF2B5EF4-FFF2-40B4-BE49-F238E27FC236}">
                <a16:creationId xmlns:a16="http://schemas.microsoft.com/office/drawing/2014/main" id="{2EBF506E-8811-950C-6AC4-F580248782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909" b="-3"/>
          <a:stretch/>
        </p:blipFill>
        <p:spPr bwMode="auto">
          <a:xfrm>
            <a:off x="685800" y="2501159"/>
            <a:ext cx="4521200" cy="3410926"/>
          </a:xfrm>
          <a:prstGeom prst="rect">
            <a:avLst/>
          </a:prstGeom>
          <a:noFill/>
          <a:extLst>
            <a:ext uri="{909E8E84-426E-40DD-AFC4-6F175D3DCCD1}">
              <a14:hiddenFill xmlns:a14="http://schemas.microsoft.com/office/drawing/2010/main">
                <a:solidFill>
                  <a:srgbClr val="FFFFFF"/>
                </a:solidFill>
              </a14:hiddenFill>
            </a:ext>
          </a:extLst>
        </p:spPr>
      </p:pic>
      <p:sp>
        <p:nvSpPr>
          <p:cNvPr id="27651" name="Rectangle 3">
            <a:extLst>
              <a:ext uri="{FF2B5EF4-FFF2-40B4-BE49-F238E27FC236}">
                <a16:creationId xmlns:a16="http://schemas.microsoft.com/office/drawing/2014/main" id="{E05F235E-9A94-C318-D13B-FF865E1527D9}"/>
              </a:ext>
            </a:extLst>
          </p:cNvPr>
          <p:cNvSpPr>
            <a:spLocks noGrp="1" noChangeArrowheads="1"/>
          </p:cNvSpPr>
          <p:nvPr>
            <p:ph type="body" idx="1"/>
          </p:nvPr>
        </p:nvSpPr>
        <p:spPr>
          <a:xfrm>
            <a:off x="5689600" y="2194560"/>
            <a:ext cx="5816600" cy="4024125"/>
          </a:xfrm>
        </p:spPr>
        <p:txBody>
          <a:bodyPr>
            <a:normAutofit/>
          </a:bodyPr>
          <a:lstStyle/>
          <a:p>
            <a:pPr>
              <a:buSzPct val="80000"/>
              <a:buFont typeface="Wingdings" panose="05000000000000000000" pitchFamily="2" charset="2"/>
              <a:buChar char="u"/>
            </a:pPr>
            <a:r>
              <a:rPr lang="en-US" altLang="en-US" dirty="0">
                <a:solidFill>
                  <a:srgbClr val="FFFF00"/>
                </a:solidFill>
              </a:rPr>
              <a:t>Jean Baudrillard</a:t>
            </a:r>
            <a:r>
              <a:rPr lang="en-US" altLang="en-US" dirty="0"/>
              <a:t>, French thinker</a:t>
            </a:r>
          </a:p>
          <a:p>
            <a:pPr>
              <a:buSzPct val="80000"/>
              <a:buFont typeface="Wingdings" panose="05000000000000000000" pitchFamily="2" charset="2"/>
              <a:buChar char="u"/>
            </a:pPr>
            <a:r>
              <a:rPr lang="en-US" altLang="en-US" dirty="0"/>
              <a:t>Saturation of the private sphere with images:</a:t>
            </a:r>
          </a:p>
          <a:p>
            <a:pPr>
              <a:buSzPct val="80000"/>
              <a:buFont typeface="Wingdings" panose="05000000000000000000" pitchFamily="2" charset="2"/>
              <a:buChar char="u"/>
            </a:pPr>
            <a:r>
              <a:rPr lang="en-US" altLang="en-US" dirty="0"/>
              <a:t>‘the entire universe comes to unfold arbitrarily on your domestic screen (all the useless information that comes to you from the entire world, like a microscopic pornography of the universe, useless, excessive, just like the sexual close-up in a porno film)’ (‘The Ecstasy of Communication’, 1983)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B7F15CBD-9BBE-877A-DA49-0AF89CAE9962}"/>
              </a:ext>
            </a:extLst>
          </p:cNvPr>
          <p:cNvSpPr>
            <a:spLocks noGrp="1" noChangeArrowheads="1"/>
          </p:cNvSpPr>
          <p:nvPr>
            <p:ph type="title"/>
          </p:nvPr>
        </p:nvSpPr>
        <p:spPr>
          <a:xfrm>
            <a:off x="2895600" y="764373"/>
            <a:ext cx="8610600" cy="1293028"/>
          </a:xfrm>
        </p:spPr>
        <p:txBody>
          <a:bodyPr>
            <a:normAutofit/>
          </a:bodyPr>
          <a:lstStyle/>
          <a:p>
            <a:r>
              <a:rPr lang="en-US" altLang="en-US"/>
              <a:t>Information Explosion</a:t>
            </a:r>
          </a:p>
        </p:txBody>
      </p:sp>
      <p:sp>
        <p:nvSpPr>
          <p:cNvPr id="40963" name="Rectangle 3">
            <a:extLst>
              <a:ext uri="{FF2B5EF4-FFF2-40B4-BE49-F238E27FC236}">
                <a16:creationId xmlns:a16="http://schemas.microsoft.com/office/drawing/2014/main" id="{49930A54-4FC5-8886-D320-81E8950D0338}"/>
              </a:ext>
            </a:extLst>
          </p:cNvPr>
          <p:cNvSpPr>
            <a:spLocks noGrp="1" noChangeArrowheads="1"/>
          </p:cNvSpPr>
          <p:nvPr>
            <p:ph idx="1"/>
          </p:nvPr>
        </p:nvSpPr>
        <p:spPr>
          <a:xfrm>
            <a:off x="677333" y="2194560"/>
            <a:ext cx="5816600" cy="4024125"/>
          </a:xfrm>
        </p:spPr>
        <p:txBody>
          <a:bodyPr>
            <a:normAutofit/>
          </a:bodyPr>
          <a:lstStyle/>
          <a:p>
            <a:pPr>
              <a:buSzPct val="80000"/>
              <a:buFont typeface="Wingdings" panose="05000000000000000000" pitchFamily="2" charset="2"/>
              <a:buChar char="u"/>
            </a:pPr>
            <a:r>
              <a:rPr lang="en-US" altLang="en-US" sz="2000" dirty="0"/>
              <a:t>Baudrillard’s </a:t>
            </a:r>
            <a:r>
              <a:rPr lang="en-US" altLang="en-US" sz="2000" dirty="0">
                <a:solidFill>
                  <a:srgbClr val="FFFF00"/>
                </a:solidFill>
              </a:rPr>
              <a:t>triumph of the image</a:t>
            </a:r>
            <a:r>
              <a:rPr lang="en-US" altLang="en-US" sz="2000" dirty="0"/>
              <a:t>: signs everywhere!; reality nowhere!</a:t>
            </a:r>
          </a:p>
          <a:p>
            <a:pPr>
              <a:buSzPct val="80000"/>
              <a:buFont typeface="Wingdings" panose="05000000000000000000" pitchFamily="2" charset="2"/>
              <a:buChar char="u"/>
            </a:pPr>
            <a:r>
              <a:rPr lang="en-US" altLang="en-US" sz="2000" dirty="0"/>
              <a:t>The world becomes fake, a simulacrum - </a:t>
            </a:r>
            <a:r>
              <a:rPr lang="en-US" altLang="en-US" sz="2000" dirty="0">
                <a:solidFill>
                  <a:srgbClr val="FFFF00"/>
                </a:solidFill>
              </a:rPr>
              <a:t>‘a real without origin or reality’ </a:t>
            </a:r>
            <a:r>
              <a:rPr lang="en-US" altLang="en-US" sz="2000" dirty="0"/>
              <a:t>(‘The Precession of Simulacra’, 1981; translated 1994)</a:t>
            </a:r>
          </a:p>
          <a:p>
            <a:pPr>
              <a:buSzPct val="80000"/>
              <a:buFont typeface="Wingdings" panose="05000000000000000000" pitchFamily="2" charset="2"/>
              <a:buChar char="u"/>
            </a:pPr>
            <a:r>
              <a:rPr lang="en-US" altLang="en-US" sz="2000" dirty="0"/>
              <a:t>‘There is no longer [...] even the minimal illusion that makes events capable of adopting the force of reality [...]. All of that comes to be annihilated on the television screen.’ By contrast, </a:t>
            </a:r>
            <a:r>
              <a:rPr lang="en-US" altLang="en-US" sz="2000" dirty="0">
                <a:solidFill>
                  <a:srgbClr val="FFFF00"/>
                </a:solidFill>
              </a:rPr>
              <a:t>appearances ‘are immortal’</a:t>
            </a:r>
            <a:r>
              <a:rPr lang="en-US" altLang="en-US" sz="2000" dirty="0"/>
              <a:t>. (‘On Nihilism’, 1981, translated 1994)</a:t>
            </a:r>
          </a:p>
        </p:txBody>
      </p:sp>
      <p:pic>
        <p:nvPicPr>
          <p:cNvPr id="6146" name="Picture 2" descr="The real most photographed barn in America? [Credit: Flickr user &quot;rickz&quot; (CC BY-NC-ND 2.0)]">
            <a:extLst>
              <a:ext uri="{FF2B5EF4-FFF2-40B4-BE49-F238E27FC236}">
                <a16:creationId xmlns:a16="http://schemas.microsoft.com/office/drawing/2014/main" id="{6B37CA57-327E-07AF-47A5-14121DA6541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85000" y="2589117"/>
            <a:ext cx="4521200" cy="30065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9" name="Picture 138">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41" name="Rectangle 140">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 name="Picture 142">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8" name="Title 7">
            <a:extLst>
              <a:ext uri="{FF2B5EF4-FFF2-40B4-BE49-F238E27FC236}">
                <a16:creationId xmlns:a16="http://schemas.microsoft.com/office/drawing/2014/main" id="{2A76EEDF-4051-46F0-9431-FC940F393B8C}"/>
              </a:ext>
            </a:extLst>
          </p:cNvPr>
          <p:cNvSpPr>
            <a:spLocks noGrp="1"/>
          </p:cNvSpPr>
          <p:nvPr>
            <p:ph type="title"/>
          </p:nvPr>
        </p:nvSpPr>
        <p:spPr>
          <a:xfrm>
            <a:off x="685799" y="764373"/>
            <a:ext cx="3977639" cy="1600200"/>
          </a:xfrm>
        </p:spPr>
        <p:txBody>
          <a:bodyPr vert="horz" lIns="91440" tIns="45720" rIns="91440" bIns="45720" rtlCol="0" anchor="b">
            <a:normAutofit/>
          </a:bodyPr>
          <a:lstStyle/>
          <a:p>
            <a:r>
              <a:rPr lang="en-US" i="1" kern="1200" cap="all" baseline="0">
                <a:solidFill>
                  <a:schemeClr val="tx1"/>
                </a:solidFill>
                <a:latin typeface="+mj-lt"/>
                <a:ea typeface="+mj-ea"/>
                <a:cs typeface="+mj-cs"/>
              </a:rPr>
              <a:t>The Matrix </a:t>
            </a:r>
            <a:r>
              <a:rPr lang="en-US" kern="1200" cap="all" baseline="0">
                <a:solidFill>
                  <a:schemeClr val="tx1"/>
                </a:solidFill>
                <a:latin typeface="+mj-lt"/>
                <a:ea typeface="+mj-ea"/>
                <a:cs typeface="+mj-cs"/>
              </a:rPr>
              <a:t>(1999)</a:t>
            </a:r>
            <a:endParaRPr lang="en-US" i="1" kern="1200" cap="all" baseline="0">
              <a:solidFill>
                <a:schemeClr val="tx1"/>
              </a:solidFill>
              <a:latin typeface="+mj-lt"/>
              <a:ea typeface="+mj-ea"/>
              <a:cs typeface="+mj-cs"/>
            </a:endParaRPr>
          </a:p>
        </p:txBody>
      </p:sp>
      <p:sp>
        <p:nvSpPr>
          <p:cNvPr id="10" name="Text Placeholder 9">
            <a:extLst>
              <a:ext uri="{FF2B5EF4-FFF2-40B4-BE49-F238E27FC236}">
                <a16:creationId xmlns:a16="http://schemas.microsoft.com/office/drawing/2014/main" id="{7D7E12B7-F395-41A4-8BBA-0FEA2DBB2569}"/>
              </a:ext>
            </a:extLst>
          </p:cNvPr>
          <p:cNvSpPr>
            <a:spLocks noGrp="1"/>
          </p:cNvSpPr>
          <p:nvPr>
            <p:ph type="body" sz="half" idx="2"/>
          </p:nvPr>
        </p:nvSpPr>
        <p:spPr>
          <a:xfrm>
            <a:off x="685799" y="2546698"/>
            <a:ext cx="3977639" cy="990600"/>
          </a:xfrm>
        </p:spPr>
        <p:txBody>
          <a:bodyPr vert="horz" lIns="91440" tIns="45720" rIns="91440" bIns="45720" rtlCol="0">
            <a:normAutofit/>
          </a:bodyPr>
          <a:lstStyle/>
          <a:p>
            <a:r>
              <a:rPr lang="en-US" sz="2000" dirty="0"/>
              <a:t>Baudrillard’s book </a:t>
            </a:r>
            <a:r>
              <a:rPr lang="en-US" sz="2000" i="1" dirty="0"/>
              <a:t>Simulacra and Simulation</a:t>
            </a:r>
            <a:r>
              <a:rPr lang="en-US" sz="2000" dirty="0"/>
              <a:t> appears in the film</a:t>
            </a:r>
          </a:p>
        </p:txBody>
      </p:sp>
      <p:pic>
        <p:nvPicPr>
          <p:cNvPr id="1030" name="Picture 6" descr="https://cdn-images-1.medium.com/max/2600/1*PkJuln-DCqyb06zC-CPa3g.jpeg">
            <a:extLst>
              <a:ext uri="{FF2B5EF4-FFF2-40B4-BE49-F238E27FC236}">
                <a16:creationId xmlns:a16="http://schemas.microsoft.com/office/drawing/2014/main" id="{BABDC061-25EA-4555-B9A2-232EFD56F646}"/>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21753" r="21753"/>
          <a:stretch/>
        </p:blipFill>
        <p:spPr bwMode="auto">
          <a:xfrm>
            <a:off x="5764712" y="746127"/>
            <a:ext cx="5496295" cy="5472558"/>
          </a:xfrm>
          <a:prstGeom prst="rect">
            <a:avLst/>
          </a:prstGeom>
          <a:noFill/>
          <a:ln w="63500" cap="rnd" cmpd="sng">
            <a:solidFill>
              <a:schemeClr val="tx1"/>
            </a:solidFill>
          </a:ln>
          <a:extLst>
            <a:ext uri="{909E8E84-426E-40DD-AFC4-6F175D3DCCD1}">
              <a14:hiddenFill xmlns:a14="http://schemas.microsoft.com/office/drawing/2010/main">
                <a:solidFill>
                  <a:srgbClr val="FFFFFF"/>
                </a:solidFill>
              </a14:hiddenFill>
            </a:ext>
          </a:extLst>
        </p:spPr>
      </p:pic>
      <p:pic>
        <p:nvPicPr>
          <p:cNvPr id="24" name="Picture 8" descr="Laurence Fishburne in The Matrix (1999)">
            <a:extLst>
              <a:ext uri="{FF2B5EF4-FFF2-40B4-BE49-F238E27FC236}">
                <a16:creationId xmlns:a16="http://schemas.microsoft.com/office/drawing/2014/main" id="{255C702A-34D8-4D1E-948F-6E10132B6C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515" y="3840063"/>
            <a:ext cx="4318205" cy="2253564"/>
          </a:xfrm>
          <a:prstGeom prst="rect">
            <a:avLst/>
          </a:prstGeom>
          <a:noFill/>
          <a:ln w="63500" cap="rnd">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54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8680" name="Rectangle 28679">
            <a:extLst>
              <a:ext uri="{FF2B5EF4-FFF2-40B4-BE49-F238E27FC236}">
                <a16:creationId xmlns:a16="http://schemas.microsoft.com/office/drawing/2014/main" id="{626C8655-F166-4750-BA96-4360D907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82" name="Picture 28681">
            <a:extLst>
              <a:ext uri="{FF2B5EF4-FFF2-40B4-BE49-F238E27FC236}">
                <a16:creationId xmlns:a16="http://schemas.microsoft.com/office/drawing/2014/main" id="{30862539-52F7-43D0-A2BC-ADDD910631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8674" name="Rectangle 2">
            <a:extLst>
              <a:ext uri="{FF2B5EF4-FFF2-40B4-BE49-F238E27FC236}">
                <a16:creationId xmlns:a16="http://schemas.microsoft.com/office/drawing/2014/main" id="{87E065AE-6AB6-51D1-BC39-AC972EA72174}"/>
              </a:ext>
            </a:extLst>
          </p:cNvPr>
          <p:cNvSpPr>
            <a:spLocks noGrp="1" noChangeArrowheads="1"/>
          </p:cNvSpPr>
          <p:nvPr>
            <p:ph type="title"/>
          </p:nvPr>
        </p:nvSpPr>
        <p:spPr>
          <a:xfrm>
            <a:off x="685800" y="764373"/>
            <a:ext cx="6751948" cy="1293028"/>
          </a:xfrm>
        </p:spPr>
        <p:txBody>
          <a:bodyPr>
            <a:normAutofit/>
          </a:bodyPr>
          <a:lstStyle/>
          <a:p>
            <a:r>
              <a:rPr lang="en-US" altLang="en-US">
                <a:solidFill>
                  <a:schemeClr val="bg1"/>
                </a:solidFill>
              </a:rPr>
              <a:t>Ihab Hassan</a:t>
            </a:r>
          </a:p>
        </p:txBody>
      </p:sp>
      <p:sp>
        <p:nvSpPr>
          <p:cNvPr id="28675" name="Rectangle 3">
            <a:extLst>
              <a:ext uri="{FF2B5EF4-FFF2-40B4-BE49-F238E27FC236}">
                <a16:creationId xmlns:a16="http://schemas.microsoft.com/office/drawing/2014/main" id="{5A49D535-72C9-9716-3E10-8C3C4DFA87A7}"/>
              </a:ext>
            </a:extLst>
          </p:cNvPr>
          <p:cNvSpPr>
            <a:spLocks noGrp="1" noChangeArrowheads="1"/>
          </p:cNvSpPr>
          <p:nvPr>
            <p:ph idx="1"/>
          </p:nvPr>
        </p:nvSpPr>
        <p:spPr>
          <a:xfrm>
            <a:off x="685800" y="2194560"/>
            <a:ext cx="6770802" cy="4024125"/>
          </a:xfrm>
        </p:spPr>
        <p:txBody>
          <a:bodyPr>
            <a:normAutofit/>
          </a:bodyPr>
          <a:lstStyle/>
          <a:p>
            <a:pPr>
              <a:buSzPct val="80000"/>
              <a:buFont typeface="Wingdings" panose="05000000000000000000" pitchFamily="2" charset="2"/>
              <a:buChar char="u"/>
            </a:pPr>
            <a:r>
              <a:rPr lang="en-US" altLang="en-US" sz="2400" dirty="0">
                <a:solidFill>
                  <a:schemeClr val="bg1"/>
                </a:solidFill>
              </a:rPr>
              <a:t>Literature of silence (‘Toward a Concept of Postmodernism’, 1987)</a:t>
            </a:r>
          </a:p>
          <a:p>
            <a:pPr lvl="1">
              <a:buSzPct val="80000"/>
              <a:buFont typeface="Wingdings" panose="05000000000000000000" pitchFamily="2" charset="2"/>
              <a:buChar char="u"/>
            </a:pPr>
            <a:r>
              <a:rPr lang="en-US" altLang="en-US" sz="2400" dirty="0">
                <a:solidFill>
                  <a:schemeClr val="bg1"/>
                </a:solidFill>
              </a:rPr>
              <a:t>Play, chance, anarchy, the mutant, schizophrenia</a:t>
            </a:r>
          </a:p>
          <a:p>
            <a:pPr lvl="1">
              <a:buSzPct val="80000"/>
              <a:buFont typeface="Wingdings" panose="05000000000000000000" pitchFamily="2" charset="2"/>
              <a:buChar char="u"/>
            </a:pPr>
            <a:r>
              <a:rPr lang="en-US" altLang="en-US" sz="2400" dirty="0">
                <a:solidFill>
                  <a:srgbClr val="FFFF00"/>
                </a:solidFill>
              </a:rPr>
              <a:t>‘a vast will to unmaking’</a:t>
            </a:r>
            <a:r>
              <a:rPr lang="en-US" altLang="en-US" sz="2400" dirty="0">
                <a:solidFill>
                  <a:schemeClr val="bg1"/>
                </a:solidFill>
              </a:rPr>
              <a:t>: ambiguity, discontinuity, </a:t>
            </a:r>
            <a:r>
              <a:rPr lang="en-US" altLang="en-US" sz="2400" dirty="0" err="1">
                <a:solidFill>
                  <a:schemeClr val="bg1"/>
                </a:solidFill>
              </a:rPr>
              <a:t>decenterment</a:t>
            </a:r>
            <a:r>
              <a:rPr lang="en-US" altLang="en-US" sz="2400" dirty="0">
                <a:solidFill>
                  <a:schemeClr val="bg1"/>
                </a:solidFill>
              </a:rPr>
              <a:t>, decomposition, randomness...</a:t>
            </a:r>
          </a:p>
          <a:p>
            <a:pPr lvl="1">
              <a:buSzPct val="80000"/>
              <a:buFont typeface="Wingdings" panose="05000000000000000000" pitchFamily="2" charset="2"/>
              <a:buChar char="u"/>
            </a:pPr>
            <a:r>
              <a:rPr lang="en-US" altLang="en-US" sz="2400" dirty="0">
                <a:solidFill>
                  <a:schemeClr val="bg1"/>
                </a:solidFill>
              </a:rPr>
              <a:t>‘fact and fiction blend’</a:t>
            </a:r>
          </a:p>
        </p:txBody>
      </p:sp>
      <p:sp useBgFill="1">
        <p:nvSpPr>
          <p:cNvPr id="28684" name="Rounded Rectangle 14">
            <a:extLst>
              <a:ext uri="{FF2B5EF4-FFF2-40B4-BE49-F238E27FC236}">
                <a16:creationId xmlns:a16="http://schemas.microsoft.com/office/drawing/2014/main" id="{0EEA75DC-BD58-47FC-A49C-D8C946935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8475" y="1075591"/>
            <a:ext cx="3303482"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assan-1">
            <a:extLst>
              <a:ext uri="{FF2B5EF4-FFF2-40B4-BE49-F238E27FC236}">
                <a16:creationId xmlns:a16="http://schemas.microsoft.com/office/drawing/2014/main" id="{A45EDED8-8A99-0425-657D-3BD3DCC23C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00446" y="1632483"/>
            <a:ext cx="2699540" cy="4015733"/>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8916C21F-9BD4-17A0-43EB-28FD34A102C8}"/>
              </a:ext>
            </a:extLst>
          </p:cNvPr>
          <p:cNvSpPr>
            <a:spLocks noGrp="1" noChangeArrowheads="1"/>
          </p:cNvSpPr>
          <p:nvPr>
            <p:ph type="title"/>
          </p:nvPr>
        </p:nvSpPr>
        <p:spPr>
          <a:xfrm>
            <a:off x="4673600" y="764373"/>
            <a:ext cx="6832600" cy="1293028"/>
          </a:xfrm>
        </p:spPr>
        <p:txBody>
          <a:bodyPr>
            <a:normAutofit/>
          </a:bodyPr>
          <a:lstStyle/>
          <a:p>
            <a:r>
              <a:rPr lang="en-US" altLang="en-US"/>
              <a:t>Ihab Hassan</a:t>
            </a:r>
          </a:p>
        </p:txBody>
      </p:sp>
      <p:pic>
        <p:nvPicPr>
          <p:cNvPr id="4098" name="Picture 2">
            <a:extLst>
              <a:ext uri="{FF2B5EF4-FFF2-40B4-BE49-F238E27FC236}">
                <a16:creationId xmlns:a16="http://schemas.microsoft.com/office/drawing/2014/main" id="{F96626BD-C6CF-0EFC-14D6-EF26E68D9BA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01139" y="914400"/>
            <a:ext cx="2904094" cy="5304283"/>
          </a:xfrm>
          <a:prstGeom prst="rect">
            <a:avLst/>
          </a:prstGeom>
          <a:noFill/>
          <a:extLst>
            <a:ext uri="{909E8E84-426E-40DD-AFC4-6F175D3DCCD1}">
              <a14:hiddenFill xmlns:a14="http://schemas.microsoft.com/office/drawing/2010/main">
                <a:solidFill>
                  <a:srgbClr val="FFFFFF"/>
                </a:solidFill>
              </a14:hiddenFill>
            </a:ext>
          </a:extLst>
        </p:spPr>
      </p:pic>
      <p:sp>
        <p:nvSpPr>
          <p:cNvPr id="45059" name="Rectangle 3">
            <a:extLst>
              <a:ext uri="{FF2B5EF4-FFF2-40B4-BE49-F238E27FC236}">
                <a16:creationId xmlns:a16="http://schemas.microsoft.com/office/drawing/2014/main" id="{8773F8A7-6F98-774F-F2EE-7533ECE222CD}"/>
              </a:ext>
            </a:extLst>
          </p:cNvPr>
          <p:cNvSpPr>
            <a:spLocks noGrp="1" noChangeArrowheads="1"/>
          </p:cNvSpPr>
          <p:nvPr>
            <p:ph idx="1"/>
          </p:nvPr>
        </p:nvSpPr>
        <p:spPr>
          <a:xfrm>
            <a:off x="4673600" y="2194560"/>
            <a:ext cx="6832600" cy="4024125"/>
          </a:xfrm>
        </p:spPr>
        <p:txBody>
          <a:bodyPr>
            <a:normAutofit/>
          </a:bodyPr>
          <a:lstStyle/>
          <a:p>
            <a:pPr>
              <a:buSzPct val="80000"/>
              <a:buFont typeface="Wingdings" panose="05000000000000000000" pitchFamily="2" charset="2"/>
              <a:buChar char="u"/>
            </a:pPr>
            <a:r>
              <a:rPr lang="en-US" altLang="en-US" sz="2400" dirty="0"/>
              <a:t>The ‘tradition of the new’:</a:t>
            </a:r>
          </a:p>
          <a:p>
            <a:pPr lvl="1">
              <a:buSzPct val="80000"/>
              <a:buFont typeface="Wingdings" panose="05000000000000000000" pitchFamily="2" charset="2"/>
              <a:buChar char="u"/>
            </a:pPr>
            <a:r>
              <a:rPr lang="en-US" altLang="en-US" sz="2400" dirty="0"/>
              <a:t>Avant-Garde: anarchic, anti-bourgeois, suicidal (Cubism, Dadaism, Surrealism)</a:t>
            </a:r>
          </a:p>
          <a:p>
            <a:pPr lvl="1">
              <a:buSzPct val="80000"/>
              <a:buFont typeface="Wingdings" panose="05000000000000000000" pitchFamily="2" charset="2"/>
              <a:buChar char="u"/>
            </a:pPr>
            <a:r>
              <a:rPr lang="en-US" altLang="en-US" sz="2400" dirty="0"/>
              <a:t>Modernism: priestly, aloof (</a:t>
            </a:r>
            <a:r>
              <a:rPr lang="en-GB" altLang="en-US" sz="2400" dirty="0"/>
              <a:t>Yeats, Lawrence, the early Pound, Eliot)</a:t>
            </a:r>
          </a:p>
          <a:p>
            <a:pPr lvl="1">
              <a:buSzPct val="80000"/>
              <a:buFont typeface="Wingdings" panose="05000000000000000000" pitchFamily="2" charset="2"/>
              <a:buChar char="u"/>
            </a:pPr>
            <a:r>
              <a:rPr lang="en-US" altLang="en-US" sz="2400" dirty="0"/>
              <a:t>Postmodernism: </a:t>
            </a:r>
            <a:r>
              <a:rPr lang="en-US" altLang="en-US" sz="2400" dirty="0">
                <a:solidFill>
                  <a:srgbClr val="FFFF00"/>
                </a:solidFill>
              </a:rPr>
              <a:t>irreverent, playful, pop </a:t>
            </a:r>
            <a:r>
              <a:rPr lang="en-US" altLang="en-US" sz="2400" dirty="0"/>
              <a:t>(Thomas Pynchon, Samuel Beckett, John Barth)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p:cNvSpPr>
            <a:spLocks noGrp="1" noChangeArrowheads="1"/>
          </p:cNvSpPr>
          <p:nvPr>
            <p:ph type="title"/>
          </p:nvPr>
        </p:nvSpPr>
        <p:spPr>
          <a:xfrm>
            <a:off x="4090507" y="764372"/>
            <a:ext cx="7434070" cy="1432289"/>
          </a:xfrm>
        </p:spPr>
        <p:txBody>
          <a:bodyPr>
            <a:normAutofit/>
          </a:bodyPr>
          <a:lstStyle/>
          <a:p>
            <a:r>
              <a:rPr lang="en-US" altLang="en-US"/>
              <a:t>Fredric Jameson</a:t>
            </a:r>
          </a:p>
        </p:txBody>
      </p:sp>
      <p:sp>
        <p:nvSpPr>
          <p:cNvPr id="74" name="Rectangle 73">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6" name="Picture 75">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29699" name="Rectangle 3"/>
          <p:cNvSpPr>
            <a:spLocks noGrp="1" noChangeArrowheads="1"/>
          </p:cNvSpPr>
          <p:nvPr>
            <p:ph type="body" idx="1"/>
          </p:nvPr>
        </p:nvSpPr>
        <p:spPr>
          <a:xfrm>
            <a:off x="4080503" y="2295525"/>
            <a:ext cx="7454077" cy="3589785"/>
          </a:xfrm>
        </p:spPr>
        <p:txBody>
          <a:bodyPr>
            <a:noAutofit/>
          </a:bodyPr>
          <a:lstStyle/>
          <a:p>
            <a:r>
              <a:rPr lang="en-US" altLang="en-US" sz="2800" dirty="0"/>
              <a:t>Central texts</a:t>
            </a:r>
          </a:p>
          <a:p>
            <a:pPr lvl="1"/>
            <a:r>
              <a:rPr lang="en-US" altLang="en-US" sz="2400" dirty="0"/>
              <a:t>‘Postmodernism and Consumer Society’ (1983)</a:t>
            </a:r>
          </a:p>
          <a:p>
            <a:pPr lvl="1"/>
            <a:r>
              <a:rPr lang="en-US" altLang="en-US" sz="2400" dirty="0"/>
              <a:t>‘Postmodernism, or the Cultural Logic of Late Capitalism’ (1984)</a:t>
            </a:r>
          </a:p>
          <a:p>
            <a:pPr lvl="1"/>
            <a:r>
              <a:rPr lang="en-US" altLang="en-US" sz="2400" i="1" dirty="0"/>
              <a:t>Postmodernism</a:t>
            </a:r>
            <a:r>
              <a:rPr lang="en-US" altLang="en-US" sz="2400" dirty="0"/>
              <a:t> (1991)</a:t>
            </a:r>
          </a:p>
          <a:p>
            <a:r>
              <a:rPr lang="en-US" altLang="en-US" sz="2800" dirty="0"/>
              <a:t>Postmodernism as the dominant social mode – crucially the mode of ‘late capitalism’</a:t>
            </a:r>
          </a:p>
        </p:txBody>
      </p:sp>
    </p:spTree>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en-US"/>
              <a:t>Fredric Jameson</a:t>
            </a:r>
          </a:p>
        </p:txBody>
      </p:sp>
      <p:sp>
        <p:nvSpPr>
          <p:cNvPr id="41987" name="Rectangle 3"/>
          <p:cNvSpPr>
            <a:spLocks noGrp="1" noChangeArrowheads="1"/>
          </p:cNvSpPr>
          <p:nvPr>
            <p:ph type="body" idx="1"/>
          </p:nvPr>
        </p:nvSpPr>
        <p:spPr>
          <a:xfrm>
            <a:off x="685800" y="2057402"/>
            <a:ext cx="10820400" cy="4036226"/>
          </a:xfrm>
        </p:spPr>
        <p:txBody>
          <a:bodyPr>
            <a:normAutofit fontScale="85000" lnSpcReduction="10000"/>
          </a:bodyPr>
          <a:lstStyle/>
          <a:p>
            <a:r>
              <a:rPr lang="en-US" altLang="en-US" sz="3000" dirty="0"/>
              <a:t>Nostalgia: </a:t>
            </a:r>
            <a:r>
              <a:rPr lang="en-US" altLang="en-US" sz="3000" dirty="0">
                <a:solidFill>
                  <a:srgbClr val="FFFF00"/>
                </a:solidFill>
              </a:rPr>
              <a:t>the presence of the past</a:t>
            </a:r>
          </a:p>
          <a:p>
            <a:pPr lvl="1"/>
            <a:r>
              <a:rPr lang="en-US" altLang="en-US" sz="2600" dirty="0"/>
              <a:t>‘the random cannibalization of all the styles of the past’ (Jameson 1984/1991)</a:t>
            </a:r>
          </a:p>
          <a:p>
            <a:pPr lvl="1"/>
            <a:r>
              <a:rPr lang="en-US" altLang="en-US" sz="2600" dirty="0"/>
              <a:t>‘nostalgia films’ in which ‘the history of aesthetic styles displaces “real” history’ (e.g. Body Heat, dir. Lawrence </a:t>
            </a:r>
            <a:r>
              <a:rPr lang="en-US" altLang="en-US" sz="2600" dirty="0" err="1"/>
              <a:t>Kasdan</a:t>
            </a:r>
            <a:r>
              <a:rPr lang="en-US" altLang="en-US" sz="2600" dirty="0"/>
              <a:t>, 1981) (Jameson 1984/1991)</a:t>
            </a:r>
          </a:p>
          <a:p>
            <a:r>
              <a:rPr lang="en-US" altLang="en-US" sz="3000" dirty="0"/>
              <a:t>The </a:t>
            </a:r>
            <a:r>
              <a:rPr lang="en-US" altLang="en-US" sz="3000" dirty="0">
                <a:solidFill>
                  <a:srgbClr val="FFFF00"/>
                </a:solidFill>
              </a:rPr>
              <a:t>explosion of codes and the loss of the norm</a:t>
            </a:r>
          </a:p>
          <a:p>
            <a:pPr lvl="1"/>
            <a:r>
              <a:rPr lang="en-US" altLang="en-US" sz="2600" dirty="0"/>
              <a:t>‘the stupendous proliferation of social codes today’; ‘a field of stylistic and discursive heterogeneity without a norm’ (Jameson 1984 / 1991)</a:t>
            </a:r>
          </a:p>
          <a:p>
            <a:r>
              <a:rPr lang="en-US" altLang="en-US" sz="3000" dirty="0"/>
              <a:t>Disorientation in </a:t>
            </a:r>
            <a:r>
              <a:rPr lang="en-US" altLang="en-US" sz="3000" dirty="0">
                <a:solidFill>
                  <a:srgbClr val="FFFF00"/>
                </a:solidFill>
              </a:rPr>
              <a:t>a too-complex world without firm ground</a:t>
            </a:r>
          </a:p>
          <a:p>
            <a:pPr lvl="1"/>
            <a:r>
              <a:rPr lang="en-US" altLang="en-US" sz="2600" dirty="0"/>
              <a:t>John Portman’s Westin Bonaventure Hotel, LA: ‘it is quite impossible to get your bearings’ (1984/1991)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en-US"/>
              <a:t>Fredric Jameson</a:t>
            </a:r>
          </a:p>
        </p:txBody>
      </p:sp>
      <p:sp>
        <p:nvSpPr>
          <p:cNvPr id="41987" name="Rectangle 3"/>
          <p:cNvSpPr>
            <a:spLocks noGrp="1" noChangeArrowheads="1"/>
          </p:cNvSpPr>
          <p:nvPr>
            <p:ph type="body" idx="1"/>
          </p:nvPr>
        </p:nvSpPr>
        <p:spPr>
          <a:xfrm>
            <a:off x="685799" y="2190750"/>
            <a:ext cx="11115675" cy="4314825"/>
          </a:xfrm>
        </p:spPr>
        <p:txBody>
          <a:bodyPr>
            <a:normAutofit/>
          </a:bodyPr>
          <a:lstStyle/>
          <a:p>
            <a:r>
              <a:rPr lang="en-US" altLang="en-US" sz="2400" dirty="0"/>
              <a:t>The worldwide interconnections of multinational capital / art and capital</a:t>
            </a:r>
          </a:p>
          <a:p>
            <a:pPr lvl="1"/>
            <a:r>
              <a:rPr lang="en-US" altLang="en-US" sz="2400" dirty="0"/>
              <a:t>‘aesthetic production today has become integrated into commodity production generally: </a:t>
            </a:r>
            <a:r>
              <a:rPr lang="en-US" altLang="en-US" sz="2400" dirty="0">
                <a:solidFill>
                  <a:srgbClr val="FFFF00"/>
                </a:solidFill>
              </a:rPr>
              <a:t>the frantic economic urgency of producing fresh waves of ever more novel-seeming goods </a:t>
            </a:r>
            <a:r>
              <a:rPr lang="en-US" altLang="en-US" sz="2400" dirty="0"/>
              <a:t>(from clothing to airplanes), at ever greater rates of turnover’ (1991, p. 4)</a:t>
            </a:r>
          </a:p>
          <a:p>
            <a:pPr lvl="1"/>
            <a:r>
              <a:rPr lang="en-US" altLang="en-US" sz="2400" dirty="0"/>
              <a:t>‘this whole global, yet American, postmodern culture is the internal and superstructural expression of </a:t>
            </a:r>
            <a:r>
              <a:rPr lang="en-US" altLang="en-US" sz="2400" dirty="0">
                <a:solidFill>
                  <a:srgbClr val="FFFF00"/>
                </a:solidFill>
              </a:rPr>
              <a:t>a whole new wave of American military and economic domination </a:t>
            </a:r>
            <a:r>
              <a:rPr lang="en-US" altLang="en-US" sz="2400" dirty="0"/>
              <a:t>throughout the world’ (1991, p 5)</a:t>
            </a:r>
          </a:p>
          <a:p>
            <a:pPr lvl="1"/>
            <a:r>
              <a:rPr lang="en-US" altLang="en-US" sz="2400" dirty="0"/>
              <a:t>‘colonization and absorption by </a:t>
            </a:r>
            <a:r>
              <a:rPr lang="en-US" altLang="en-US" sz="2400" dirty="0">
                <a:solidFill>
                  <a:srgbClr val="FFFF00"/>
                </a:solidFill>
              </a:rPr>
              <a:t>the commodity form</a:t>
            </a:r>
            <a:r>
              <a:rPr lang="en-US" altLang="en-US" sz="2400" dirty="0"/>
              <a:t>’ (1991, p. 405)</a:t>
            </a:r>
          </a:p>
          <a:p>
            <a:pPr lvl="1"/>
            <a:endParaRPr lang="en-US" altLang="en-US" dirty="0"/>
          </a:p>
        </p:txBody>
      </p:sp>
    </p:spTree>
    <p:extLst>
      <p:ext uri="{BB962C8B-B14F-4D97-AF65-F5344CB8AC3E}">
        <p14:creationId xmlns:p14="http://schemas.microsoft.com/office/powerpoint/2010/main" val="871113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80" name="Picture 6179">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6182"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184" name="Rectangle 6183">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186" name="Picture 6185">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6146" name="Rectangle 2">
            <a:extLst>
              <a:ext uri="{FF2B5EF4-FFF2-40B4-BE49-F238E27FC236}">
                <a16:creationId xmlns:a16="http://schemas.microsoft.com/office/drawing/2014/main" id="{D2FB1B42-A250-99D8-9D33-F9399553C7B3}"/>
              </a:ext>
            </a:extLst>
          </p:cNvPr>
          <p:cNvSpPr>
            <a:spLocks noGrp="1" noChangeArrowheads="1"/>
          </p:cNvSpPr>
          <p:nvPr>
            <p:ph type="title"/>
          </p:nvPr>
        </p:nvSpPr>
        <p:spPr>
          <a:xfrm>
            <a:off x="685800" y="764373"/>
            <a:ext cx="3687417" cy="1920372"/>
          </a:xfrm>
        </p:spPr>
        <p:txBody>
          <a:bodyPr vert="horz" lIns="91440" tIns="45720" rIns="91440" bIns="45720" rtlCol="0" anchor="ctr">
            <a:normAutofit/>
          </a:bodyPr>
          <a:lstStyle/>
          <a:p>
            <a:r>
              <a:rPr lang="en-US" altLang="en-US" sz="3600" kern="1200" cap="all" baseline="0" dirty="0">
                <a:solidFill>
                  <a:schemeClr val="bg1"/>
                </a:solidFill>
                <a:latin typeface="+mj-lt"/>
                <a:ea typeface="+mj-ea"/>
                <a:cs typeface="+mj-cs"/>
              </a:rPr>
              <a:t>Jameson</a:t>
            </a:r>
            <a:r>
              <a:rPr lang="en-US" altLang="en-US" sz="3600" dirty="0">
                <a:solidFill>
                  <a:schemeClr val="bg1"/>
                </a:solidFill>
              </a:rPr>
              <a:t> on </a:t>
            </a:r>
            <a:r>
              <a:rPr lang="en-US" altLang="en-US" sz="3600" kern="1200" cap="all" baseline="0" dirty="0">
                <a:solidFill>
                  <a:schemeClr val="bg1"/>
                </a:solidFill>
                <a:latin typeface="+mj-lt"/>
                <a:ea typeface="+mj-ea"/>
                <a:cs typeface="+mj-cs"/>
              </a:rPr>
              <a:t>Warhol</a:t>
            </a:r>
          </a:p>
        </p:txBody>
      </p:sp>
      <p:pic>
        <p:nvPicPr>
          <p:cNvPr id="6188" name="Picture 6187">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6147" name="Rectangle 3">
            <a:extLst>
              <a:ext uri="{FF2B5EF4-FFF2-40B4-BE49-F238E27FC236}">
                <a16:creationId xmlns:a16="http://schemas.microsoft.com/office/drawing/2014/main" id="{23C583FF-30BE-1C48-73D5-20D804060E26}"/>
              </a:ext>
            </a:extLst>
          </p:cNvPr>
          <p:cNvSpPr>
            <a:spLocks noGrp="1" noChangeArrowheads="1"/>
          </p:cNvSpPr>
          <p:nvPr>
            <p:ph type="body" sz="half" idx="2"/>
          </p:nvPr>
        </p:nvSpPr>
        <p:spPr>
          <a:xfrm>
            <a:off x="685800" y="2821774"/>
            <a:ext cx="3687417" cy="3148329"/>
          </a:xfrm>
        </p:spPr>
        <p:txBody>
          <a:bodyPr vert="horz" lIns="91440" tIns="45720" rIns="91440" bIns="45720" rtlCol="0">
            <a:normAutofit/>
          </a:bodyPr>
          <a:lstStyle/>
          <a:p>
            <a:pPr marL="285750" indent="-285750">
              <a:buSzPct val="80000"/>
              <a:buFont typeface="Arial" panose="020B0604020202020204" pitchFamily="34" charset="0"/>
              <a:buChar char="•"/>
            </a:pPr>
            <a:r>
              <a:rPr lang="en-GB" altLang="en-US" sz="2000" dirty="0">
                <a:solidFill>
                  <a:schemeClr val="bg1"/>
                </a:solidFill>
              </a:rPr>
              <a:t>Andy Warhol: ‘Marilyn’, 1967</a:t>
            </a:r>
          </a:p>
          <a:p>
            <a:pPr marL="285750" indent="-285750">
              <a:buSzPct val="80000"/>
              <a:buFont typeface="Arial" panose="020B0604020202020204" pitchFamily="34" charset="0"/>
              <a:buChar char="•"/>
            </a:pPr>
            <a:r>
              <a:rPr lang="en-GB" altLang="en-US" sz="2000" dirty="0">
                <a:solidFill>
                  <a:schemeClr val="bg1"/>
                </a:solidFill>
              </a:rPr>
              <a:t>‘Warhol’s human subjects, stars – like Marilyn Monroe – […] are themselves </a:t>
            </a:r>
            <a:r>
              <a:rPr lang="en-GB" altLang="en-US" sz="2000" dirty="0">
                <a:solidFill>
                  <a:srgbClr val="FFFF00"/>
                </a:solidFill>
              </a:rPr>
              <a:t>commodified</a:t>
            </a:r>
            <a:r>
              <a:rPr lang="en-GB" altLang="en-US" sz="2000" dirty="0">
                <a:solidFill>
                  <a:schemeClr val="bg1"/>
                </a:solidFill>
              </a:rPr>
              <a:t> and </a:t>
            </a:r>
            <a:r>
              <a:rPr lang="en-GB" altLang="en-US" sz="2000" dirty="0">
                <a:solidFill>
                  <a:srgbClr val="FFFF00"/>
                </a:solidFill>
              </a:rPr>
              <a:t>transformed into their own images</a:t>
            </a:r>
            <a:r>
              <a:rPr lang="en-GB" altLang="en-US" sz="2000" dirty="0">
                <a:solidFill>
                  <a:schemeClr val="bg1"/>
                </a:solidFill>
              </a:rPr>
              <a:t>’</a:t>
            </a:r>
          </a:p>
        </p:txBody>
      </p:sp>
      <p:pic>
        <p:nvPicPr>
          <p:cNvPr id="6159" name="Picture 15">
            <a:extLst>
              <a:ext uri="{FF2B5EF4-FFF2-40B4-BE49-F238E27FC236}">
                <a16:creationId xmlns:a16="http://schemas.microsoft.com/office/drawing/2014/main" id="{E919292E-4737-ACC8-4B29-9CE15BF2AEBD}"/>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5717371" y="643467"/>
            <a:ext cx="5393266" cy="5571066"/>
          </a:xfrm>
          <a:prstGeom prst="rect">
            <a:avLst/>
          </a:prstGeom>
        </p:spPr>
      </p:pic>
    </p:spTree>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5BCA5A-D5A2-424B-AC42-5036E6944840}"/>
              </a:ext>
            </a:extLst>
          </p:cNvPr>
          <p:cNvSpPr>
            <a:spLocks noGrp="1"/>
          </p:cNvSpPr>
          <p:nvPr>
            <p:ph idx="1"/>
          </p:nvPr>
        </p:nvSpPr>
        <p:spPr>
          <a:xfrm>
            <a:off x="804334" y="630827"/>
            <a:ext cx="10137986" cy="4601573"/>
          </a:xfrm>
        </p:spPr>
        <p:txBody>
          <a:bodyPr anchor="ctr">
            <a:normAutofit fontScale="92500" lnSpcReduction="10000"/>
          </a:bodyPr>
          <a:lstStyle/>
          <a:p>
            <a:r>
              <a:rPr lang="en-GB" sz="2400" dirty="0"/>
              <a:t>‘Writers must oppose systems. </a:t>
            </a:r>
            <a:r>
              <a:rPr lang="en-GB" sz="2400" dirty="0">
                <a:solidFill>
                  <a:srgbClr val="FFFF00"/>
                </a:solidFill>
              </a:rPr>
              <a:t>It's important to write against power, corporations, the state, and the whole system of consumption </a:t>
            </a:r>
            <a:r>
              <a:rPr lang="en-GB" sz="2400" dirty="0"/>
              <a:t>and of debilitating entertainments. […] I think writers, by nature, must oppose things, oppose whatever power tries to impose on us. You know, in America and in western Europe we live in very wealthy democracies, we can do virtually anything we want, I'm able to write whatever I want to write. But </a:t>
            </a:r>
            <a:r>
              <a:rPr lang="en-GB" sz="2400" dirty="0">
                <a:solidFill>
                  <a:srgbClr val="FFFF00"/>
                </a:solidFill>
              </a:rPr>
              <a:t>I can't be part of this culture of simulation</a:t>
            </a:r>
            <a:r>
              <a:rPr lang="en-GB" sz="2400" dirty="0"/>
              <a:t>, in the sense of the culture's absorbing of everything. In doing that it neutralises anything dangerous, anything that might threaten the consumer society. In </a:t>
            </a:r>
            <a:r>
              <a:rPr lang="en-GB" sz="2400" i="1" dirty="0"/>
              <a:t>Cosmopolis</a:t>
            </a:r>
            <a:r>
              <a:rPr lang="en-GB" sz="2400" dirty="0"/>
              <a:t> Kinski says, "What a culture does is absorb and neutralise its adversaries". If you're a writer who, one way or another, comes to be seen as dangerous, </a:t>
            </a:r>
            <a:r>
              <a:rPr lang="en-GB" sz="2400" dirty="0">
                <a:solidFill>
                  <a:srgbClr val="FFFF00"/>
                </a:solidFill>
              </a:rPr>
              <a:t>you'll wake up one morning and discover your face on a coffee mug or a t-shirt and you'll have been neutralised</a:t>
            </a:r>
            <a:r>
              <a:rPr lang="en-GB" sz="2400" dirty="0"/>
              <a:t>.’</a:t>
            </a:r>
          </a:p>
          <a:p>
            <a:pPr lvl="1"/>
            <a:r>
              <a:rPr lang="en-GB" sz="1900" dirty="0">
                <a:hlinkClick r:id="rId2"/>
              </a:rPr>
              <a:t>http://perival.com/delillo/interview_panic_2005.html</a:t>
            </a:r>
            <a:r>
              <a:rPr lang="en-GB" sz="1900" dirty="0"/>
              <a:t> </a:t>
            </a:r>
          </a:p>
        </p:txBody>
      </p:sp>
      <p:pic>
        <p:nvPicPr>
          <p:cNvPr id="15" name="Picture 9">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1A90C364-23DC-4402-828B-E2CA68C0C96A}"/>
              </a:ext>
            </a:extLst>
          </p:cNvPr>
          <p:cNvSpPr>
            <a:spLocks noGrp="1"/>
          </p:cNvSpPr>
          <p:nvPr>
            <p:ph type="title"/>
          </p:nvPr>
        </p:nvSpPr>
        <p:spPr>
          <a:xfrm>
            <a:off x="1001486" y="5364480"/>
            <a:ext cx="9845190" cy="700456"/>
          </a:xfrm>
        </p:spPr>
        <p:txBody>
          <a:bodyPr>
            <a:normAutofit/>
          </a:bodyPr>
          <a:lstStyle/>
          <a:p>
            <a:pPr algn="l"/>
            <a:r>
              <a:rPr lang="en-GB" cap="none" dirty="0"/>
              <a:t>Don DeLillo on the writer’s task (2005)</a:t>
            </a:r>
          </a:p>
        </p:txBody>
      </p:sp>
    </p:spTree>
    <p:extLst>
      <p:ext uri="{BB962C8B-B14F-4D97-AF65-F5344CB8AC3E}">
        <p14:creationId xmlns:p14="http://schemas.microsoft.com/office/powerpoint/2010/main" val="34906764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781" name="Picture 32775">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2783" name="Rectangle 32777">
            <a:extLst>
              <a:ext uri="{FF2B5EF4-FFF2-40B4-BE49-F238E27FC236}">
                <a16:creationId xmlns:a16="http://schemas.microsoft.com/office/drawing/2014/main" id="{9DA15B1D-0133-4CB3-B7CC-61FA72874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80" name="Picture 32779">
            <a:extLst>
              <a:ext uri="{FF2B5EF4-FFF2-40B4-BE49-F238E27FC236}">
                <a16:creationId xmlns:a16="http://schemas.microsoft.com/office/drawing/2014/main" id="{3EF2F61C-287D-47BC-878F-C876F74F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2770" name="Rectangle 2">
            <a:extLst>
              <a:ext uri="{FF2B5EF4-FFF2-40B4-BE49-F238E27FC236}">
                <a16:creationId xmlns:a16="http://schemas.microsoft.com/office/drawing/2014/main" id="{8AFF0108-AC39-AE81-F9DD-DD7D9720F405}"/>
              </a:ext>
            </a:extLst>
          </p:cNvPr>
          <p:cNvSpPr>
            <a:spLocks noGrp="1" noChangeArrowheads="1"/>
          </p:cNvSpPr>
          <p:nvPr>
            <p:ph type="title"/>
          </p:nvPr>
        </p:nvSpPr>
        <p:spPr>
          <a:xfrm>
            <a:off x="685800" y="764373"/>
            <a:ext cx="4753466" cy="1293028"/>
          </a:xfrm>
        </p:spPr>
        <p:txBody>
          <a:bodyPr vert="horz" lIns="91440" tIns="45720" rIns="91440" bIns="45720" rtlCol="0" anchor="ctr">
            <a:normAutofit/>
          </a:bodyPr>
          <a:lstStyle/>
          <a:p>
            <a:pPr algn="r"/>
            <a:r>
              <a:rPr lang="en-US" altLang="en-US" sz="4000"/>
              <a:t>Architecture: Modernism</a:t>
            </a:r>
          </a:p>
        </p:txBody>
      </p:sp>
      <p:sp>
        <p:nvSpPr>
          <p:cNvPr id="32771" name="Rectangle 3">
            <a:extLst>
              <a:ext uri="{FF2B5EF4-FFF2-40B4-BE49-F238E27FC236}">
                <a16:creationId xmlns:a16="http://schemas.microsoft.com/office/drawing/2014/main" id="{1DF33178-52B0-328F-A461-3A9A22BE6A2E}"/>
              </a:ext>
            </a:extLst>
          </p:cNvPr>
          <p:cNvSpPr>
            <a:spLocks noGrp="1" noChangeArrowheads="1"/>
          </p:cNvSpPr>
          <p:nvPr>
            <p:ph type="body" sz="half" idx="2"/>
          </p:nvPr>
        </p:nvSpPr>
        <p:spPr>
          <a:xfrm>
            <a:off x="685801" y="2194560"/>
            <a:ext cx="4753466" cy="4024125"/>
          </a:xfrm>
        </p:spPr>
        <p:txBody>
          <a:bodyPr vert="horz" lIns="91440" tIns="45720" rIns="91440" bIns="45720" rtlCol="0">
            <a:normAutofit/>
          </a:bodyPr>
          <a:lstStyle/>
          <a:p>
            <a:pPr marL="285750" lvl="0" indent="-285750">
              <a:buFont typeface="Arial" panose="020B0604020202020204" pitchFamily="34" charset="0"/>
              <a:buChar char="•"/>
            </a:pPr>
            <a:r>
              <a:rPr lang="en-US" sz="2800" dirty="0"/>
              <a:t>Functional; regular shapes; rational design; clear, simple outlines</a:t>
            </a:r>
            <a:endParaRPr lang="en-GB" sz="2800" dirty="0"/>
          </a:p>
          <a:p>
            <a:pPr marL="285750" lvl="0" indent="-285750">
              <a:buFont typeface="Arial" panose="020B0604020202020204" pitchFamily="34" charset="0"/>
              <a:buChar char="•"/>
            </a:pPr>
            <a:r>
              <a:rPr lang="en-US" sz="2800" dirty="0"/>
              <a:t>Building as a </a:t>
            </a:r>
            <a:r>
              <a:rPr lang="en-US" sz="2800" i="1" dirty="0"/>
              <a:t>machine for living</a:t>
            </a:r>
            <a:endParaRPr lang="en-GB" sz="2800" dirty="0"/>
          </a:p>
          <a:p>
            <a:pPr marL="285750" lvl="0" indent="-285750">
              <a:buFont typeface="Arial" panose="020B0604020202020204" pitchFamily="34" charset="0"/>
              <a:buChar char="•"/>
            </a:pPr>
            <a:r>
              <a:rPr lang="en-US" sz="2800" dirty="0"/>
              <a:t>Walter Gropius:</a:t>
            </a:r>
            <a:br>
              <a:rPr lang="en-US" sz="2800" dirty="0"/>
            </a:br>
            <a:r>
              <a:rPr lang="en-US" sz="2800" dirty="0"/>
              <a:t>Fagus Factory (Germany), 1911</a:t>
            </a:r>
            <a:endParaRPr lang="en-GB" sz="2800" dirty="0"/>
          </a:p>
        </p:txBody>
      </p:sp>
      <p:sp>
        <p:nvSpPr>
          <p:cNvPr id="32782" name="Rounded Rectangle 14">
            <a:extLst>
              <a:ext uri="{FF2B5EF4-FFF2-40B4-BE49-F238E27FC236}">
                <a16:creationId xmlns:a16="http://schemas.microsoft.com/office/drawing/2014/main" id="{B5BA9375-863F-4B24-9083-14FE819F8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2BB474D-746D-25DF-AC4B-D60C1065CD1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0430" r="1866" b="1"/>
          <a:stretch/>
        </p:blipFill>
        <p:spPr>
          <a:xfrm>
            <a:off x="6407004" y="1336566"/>
            <a:ext cx="4683948" cy="460756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24" name="Picture 922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9218" name="Rectangle 2">
            <a:extLst>
              <a:ext uri="{FF2B5EF4-FFF2-40B4-BE49-F238E27FC236}">
                <a16:creationId xmlns:a16="http://schemas.microsoft.com/office/drawing/2014/main" id="{BB68E829-07A8-0133-9793-E2C2172C7394}"/>
              </a:ext>
            </a:extLst>
          </p:cNvPr>
          <p:cNvSpPr>
            <a:spLocks noGrp="1" noChangeArrowheads="1"/>
          </p:cNvSpPr>
          <p:nvPr>
            <p:ph type="title"/>
          </p:nvPr>
        </p:nvSpPr>
        <p:spPr>
          <a:xfrm>
            <a:off x="619760" y="764373"/>
            <a:ext cx="6832600" cy="1293028"/>
          </a:xfrm>
        </p:spPr>
        <p:txBody>
          <a:bodyPr vert="horz" lIns="91440" tIns="45720" rIns="91440" bIns="45720" rtlCol="0" anchor="ctr">
            <a:normAutofit/>
          </a:bodyPr>
          <a:lstStyle/>
          <a:p>
            <a:pPr algn="r"/>
            <a:r>
              <a:rPr lang="en-US" altLang="en-US" sz="4000" kern="1200" cap="all" baseline="0" dirty="0">
                <a:solidFill>
                  <a:schemeClr val="tx1"/>
                </a:solidFill>
                <a:latin typeface="+mj-lt"/>
                <a:ea typeface="+mj-ea"/>
                <a:cs typeface="+mj-cs"/>
              </a:rPr>
              <a:t>Architecture: Modernism</a:t>
            </a:r>
          </a:p>
        </p:txBody>
      </p:sp>
      <p:sp>
        <p:nvSpPr>
          <p:cNvPr id="9219" name="Rectangle 3">
            <a:extLst>
              <a:ext uri="{FF2B5EF4-FFF2-40B4-BE49-F238E27FC236}">
                <a16:creationId xmlns:a16="http://schemas.microsoft.com/office/drawing/2014/main" id="{2E4F0205-C384-90E4-8C0E-13D03CA2E6BD}"/>
              </a:ext>
            </a:extLst>
          </p:cNvPr>
          <p:cNvSpPr>
            <a:spLocks noGrp="1" noChangeArrowheads="1"/>
          </p:cNvSpPr>
          <p:nvPr>
            <p:ph type="body" sz="half" idx="2"/>
          </p:nvPr>
        </p:nvSpPr>
        <p:spPr>
          <a:xfrm>
            <a:off x="619760" y="3180080"/>
            <a:ext cx="6832600" cy="3038605"/>
          </a:xfrm>
        </p:spPr>
        <p:txBody>
          <a:bodyPr vert="horz" lIns="91440" tIns="45720" rIns="91440" bIns="45720" rtlCol="0">
            <a:normAutofit/>
          </a:bodyPr>
          <a:lstStyle/>
          <a:p>
            <a:pPr marL="285750" lvl="0" indent="-285750">
              <a:buFont typeface="Arial" panose="020B0604020202020204" pitchFamily="34" charset="0"/>
              <a:buChar char="•"/>
            </a:pPr>
            <a:r>
              <a:rPr lang="en-US" sz="2800" dirty="0"/>
              <a:t>Ludwig </a:t>
            </a:r>
            <a:r>
              <a:rPr lang="en-US" sz="2800" dirty="0" err="1"/>
              <a:t>Mies</a:t>
            </a:r>
            <a:r>
              <a:rPr lang="en-US" sz="2800" dirty="0"/>
              <a:t> van der </a:t>
            </a:r>
            <a:r>
              <a:rPr lang="en-US" sz="2800" dirty="0" err="1"/>
              <a:t>Rohe</a:t>
            </a:r>
            <a:r>
              <a:rPr lang="en-US" sz="2800" dirty="0"/>
              <a:t>:</a:t>
            </a:r>
            <a:br>
              <a:rPr lang="en-US" sz="2800" dirty="0"/>
            </a:br>
            <a:r>
              <a:rPr lang="en-US" sz="2800" dirty="0"/>
              <a:t>Seagram Building, New York, 1954-58</a:t>
            </a:r>
            <a:endParaRPr lang="en-GB" sz="2800" dirty="0"/>
          </a:p>
          <a:p>
            <a:pPr marL="285750" lvl="0" indent="-285750">
              <a:buFont typeface="Arial" panose="020B0604020202020204" pitchFamily="34" charset="0"/>
              <a:buChar char="•"/>
            </a:pPr>
            <a:r>
              <a:rPr lang="en-US" sz="2800" dirty="0">
                <a:solidFill>
                  <a:srgbClr val="FFFF00"/>
                </a:solidFill>
              </a:rPr>
              <a:t>‘Less is more’</a:t>
            </a:r>
            <a:endParaRPr lang="en-GB" sz="2800" dirty="0">
              <a:solidFill>
                <a:srgbClr val="FFFF00"/>
              </a:solidFill>
            </a:endParaRPr>
          </a:p>
        </p:txBody>
      </p:sp>
      <p:pic>
        <p:nvPicPr>
          <p:cNvPr id="5" name="Picture 7" descr="A tall building with a tree in front of it&#10;&#10;Description automatically generated with low confidence">
            <a:extLst>
              <a:ext uri="{FF2B5EF4-FFF2-40B4-BE49-F238E27FC236}">
                <a16:creationId xmlns:a16="http://schemas.microsoft.com/office/drawing/2014/main" id="{3200F67D-2F29-C844-3392-41A508EDEFD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8475014" y="746125"/>
            <a:ext cx="2417410" cy="5472559"/>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7185" name="Rectangle 7184">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170" name="Rectangle 2">
            <a:extLst>
              <a:ext uri="{FF2B5EF4-FFF2-40B4-BE49-F238E27FC236}">
                <a16:creationId xmlns:a16="http://schemas.microsoft.com/office/drawing/2014/main" id="{9F568358-26EF-B487-E13C-341966FF7CD5}"/>
              </a:ext>
            </a:extLst>
          </p:cNvPr>
          <p:cNvSpPr>
            <a:spLocks noGrp="1" noChangeArrowheads="1"/>
          </p:cNvSpPr>
          <p:nvPr>
            <p:ph type="title"/>
          </p:nvPr>
        </p:nvSpPr>
        <p:spPr>
          <a:xfrm>
            <a:off x="683609" y="764372"/>
            <a:ext cx="3173688" cy="5216013"/>
          </a:xfrm>
        </p:spPr>
        <p:txBody>
          <a:bodyPr>
            <a:normAutofit/>
          </a:bodyPr>
          <a:lstStyle/>
          <a:p>
            <a:r>
              <a:rPr lang="en-US" altLang="en-US" sz="2500"/>
              <a:t>Architecture: Postmodernism</a:t>
            </a:r>
          </a:p>
        </p:txBody>
      </p:sp>
      <p:cxnSp>
        <p:nvCxnSpPr>
          <p:cNvPr id="7187" name="Straight Connector 7186">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171" name="Rectangle 3">
            <a:extLst>
              <a:ext uri="{FF2B5EF4-FFF2-40B4-BE49-F238E27FC236}">
                <a16:creationId xmlns:a16="http://schemas.microsoft.com/office/drawing/2014/main" id="{0D36CC26-8679-A137-BEF4-DF6C76712CFA}"/>
              </a:ext>
            </a:extLst>
          </p:cNvPr>
          <p:cNvSpPr>
            <a:spLocks noGrp="1" noChangeArrowheads="1"/>
          </p:cNvSpPr>
          <p:nvPr>
            <p:ph idx="1"/>
          </p:nvPr>
        </p:nvSpPr>
        <p:spPr>
          <a:xfrm>
            <a:off x="4370138" y="764372"/>
            <a:ext cx="7086600" cy="5216013"/>
          </a:xfrm>
        </p:spPr>
        <p:txBody>
          <a:bodyPr anchor="ctr">
            <a:normAutofit/>
          </a:bodyPr>
          <a:lstStyle/>
          <a:p>
            <a:pPr>
              <a:buSzPct val="80000"/>
              <a:buFont typeface="Wingdings" panose="05000000000000000000" pitchFamily="2" charset="2"/>
              <a:buChar char="u"/>
            </a:pPr>
            <a:r>
              <a:rPr lang="en-US" altLang="en-US" sz="2400" dirty="0"/>
              <a:t>Robert Venturi: </a:t>
            </a:r>
            <a:r>
              <a:rPr lang="en-US" altLang="en-US" sz="2400" dirty="0">
                <a:solidFill>
                  <a:srgbClr val="FFFF00"/>
                </a:solidFill>
              </a:rPr>
              <a:t>‘Less is a bore’</a:t>
            </a:r>
          </a:p>
          <a:p>
            <a:pPr>
              <a:buSzPct val="80000"/>
              <a:buFont typeface="Wingdings" panose="05000000000000000000" pitchFamily="2" charset="2"/>
              <a:buChar char="u"/>
            </a:pPr>
            <a:r>
              <a:rPr lang="en-US" altLang="en-US" sz="2400" dirty="0"/>
              <a:t>Characteristics of postmodern architecture</a:t>
            </a:r>
          </a:p>
          <a:p>
            <a:pPr lvl="1">
              <a:buSzPct val="80000"/>
              <a:buFont typeface="Wingdings" panose="05000000000000000000" pitchFamily="2" charset="2"/>
              <a:buChar char="u"/>
            </a:pPr>
            <a:r>
              <a:rPr lang="en-US" altLang="en-US" sz="2400" dirty="0"/>
              <a:t>ornamentation and play</a:t>
            </a:r>
          </a:p>
          <a:p>
            <a:pPr lvl="1">
              <a:buSzPct val="80000"/>
              <a:buFont typeface="Wingdings" panose="05000000000000000000" pitchFamily="2" charset="2"/>
              <a:buChar char="u"/>
            </a:pPr>
            <a:r>
              <a:rPr lang="en-US" altLang="en-US" sz="2400" dirty="0"/>
              <a:t>shapes not necessarily logical</a:t>
            </a:r>
          </a:p>
          <a:p>
            <a:pPr lvl="1">
              <a:buSzPct val="80000"/>
              <a:buFont typeface="Wingdings" panose="05000000000000000000" pitchFamily="2" charset="2"/>
              <a:buChar char="u"/>
            </a:pPr>
            <a:r>
              <a:rPr lang="en-US" altLang="en-US" sz="2400" dirty="0"/>
              <a:t>reintroduction of traditional elements</a:t>
            </a:r>
          </a:p>
          <a:p>
            <a:pPr lvl="1">
              <a:buSzPct val="80000"/>
              <a:buFont typeface="Wingdings" panose="05000000000000000000" pitchFamily="2" charset="2"/>
              <a:buChar char="u"/>
            </a:pPr>
            <a:r>
              <a:rPr lang="en-US" altLang="en-US" sz="2400" dirty="0"/>
              <a:t>multiple, complex, ambiguous forms</a:t>
            </a:r>
          </a:p>
          <a:p>
            <a:pPr lvl="1">
              <a:buSzPct val="80000"/>
              <a:buFont typeface="Wingdings" panose="05000000000000000000" pitchFamily="2" charset="2"/>
              <a:buChar char="u"/>
            </a:pPr>
            <a:r>
              <a:rPr lang="en-US" altLang="en-US" sz="2400" dirty="0"/>
              <a:t>reflecting the surrounding (pop) landscape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75" name="Picture 74">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34818" name="Rectangle 2"/>
          <p:cNvSpPr>
            <a:spLocks noGrp="1" noChangeArrowheads="1"/>
          </p:cNvSpPr>
          <p:nvPr>
            <p:ph type="title"/>
          </p:nvPr>
        </p:nvSpPr>
        <p:spPr>
          <a:xfrm>
            <a:off x="8266820" y="1108994"/>
            <a:ext cx="3300981" cy="2231885"/>
          </a:xfrm>
          <a:noFill/>
          <a:ln w="19050">
            <a:noFill/>
            <a:prstDash val="dash"/>
          </a:ln>
        </p:spPr>
        <p:txBody>
          <a:bodyPr vert="horz" lIns="91440" tIns="45720" rIns="91440" bIns="45720" rtlCol="0" anchor="b">
            <a:normAutofit/>
          </a:bodyPr>
          <a:lstStyle/>
          <a:p>
            <a:r>
              <a:rPr lang="en-US" altLang="en-US" sz="2600" dirty="0"/>
              <a:t>Architecture: Postmodernism</a:t>
            </a:r>
          </a:p>
        </p:txBody>
      </p:sp>
      <p:sp>
        <p:nvSpPr>
          <p:cNvPr id="34819" name="Rectangle 3"/>
          <p:cNvSpPr>
            <a:spLocks noGrp="1" noChangeArrowheads="1"/>
          </p:cNvSpPr>
          <p:nvPr>
            <p:ph type="body" sz="half" idx="2"/>
          </p:nvPr>
        </p:nvSpPr>
        <p:spPr>
          <a:xfrm>
            <a:off x="8266821" y="3690241"/>
            <a:ext cx="3300980" cy="2058765"/>
          </a:xfrm>
          <a:noFill/>
          <a:ln w="19050">
            <a:noFill/>
            <a:prstDash val="dash"/>
          </a:ln>
        </p:spPr>
        <p:txBody>
          <a:bodyPr vert="horz" lIns="91440" tIns="45720" rIns="91440" bIns="45720" rtlCol="0">
            <a:normAutofit/>
          </a:bodyPr>
          <a:lstStyle/>
          <a:p>
            <a:r>
              <a:rPr lang="en-US" altLang="en-US" sz="2000" dirty="0"/>
              <a:t>Robert Venturi: Vanna Venturi House, Pennsylvania, 1962-64</a:t>
            </a:r>
          </a:p>
        </p:txBody>
      </p:sp>
      <p:sp>
        <p:nvSpPr>
          <p:cNvPr id="77" name="Rectangle 76">
            <a:extLst>
              <a:ext uri="{FF2B5EF4-FFF2-40B4-BE49-F238E27FC236}">
                <a16:creationId xmlns:a16="http://schemas.microsoft.com/office/drawing/2014/main" id="{11432301-4726-4BC7-A053-C83570C6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3FF533E5-9750-4E88-96EA-897A0D703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94678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ounded Rectangle 11">
            <a:extLst>
              <a:ext uri="{FF2B5EF4-FFF2-40B4-BE49-F238E27FC236}">
                <a16:creationId xmlns:a16="http://schemas.microsoft.com/office/drawing/2014/main" id="{F41BBC71-7D18-4156-8DE4-06F1CB298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6638814"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820" name="Picture 4" descr="C:\WINNT\Profiles\mtj\Personal\My Pictures\teaching\vanna_venturi_edited.jpg"/>
          <p:cNvPicPr>
            <a:picLocks noGrp="1" noChangeAspect="1" noChangeArrowheads="1"/>
          </p:cNvPicPr>
          <p:nvPr>
            <p:ph type="pic" idx="1"/>
          </p:nvPr>
        </p:nvPicPr>
        <p:blipFill rotWithShape="1">
          <a:blip r:embed="rId5">
            <a:extLst>
              <a:ext uri="{28A0092B-C50C-407E-A947-70E740481C1C}">
                <a14:useLocalDpi xmlns:a14="http://schemas.microsoft.com/office/drawing/2010/main" val="0"/>
              </a:ext>
            </a:extLst>
          </a:blip>
          <a:srcRect l="14791" r="14789" b="-2"/>
          <a:stretch/>
        </p:blipFill>
        <p:spPr>
          <a:xfrm>
            <a:off x="1293000" y="1286928"/>
            <a:ext cx="5339490" cy="428414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300" name="Picture 78">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2301" name="Picture 80">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2290" name="Rectangle 2"/>
          <p:cNvSpPr>
            <a:spLocks noGrp="1" noChangeArrowheads="1"/>
          </p:cNvSpPr>
          <p:nvPr>
            <p:ph type="title"/>
          </p:nvPr>
        </p:nvSpPr>
        <p:spPr>
          <a:xfrm>
            <a:off x="8266820" y="1178065"/>
            <a:ext cx="3300981" cy="2250935"/>
          </a:xfrm>
          <a:noFill/>
          <a:ln w="19050">
            <a:noFill/>
            <a:prstDash val="dash"/>
          </a:ln>
        </p:spPr>
        <p:txBody>
          <a:bodyPr vert="horz" lIns="91440" tIns="45720" rIns="91440" bIns="45720" rtlCol="0" anchor="b">
            <a:normAutofit/>
          </a:bodyPr>
          <a:lstStyle/>
          <a:p>
            <a:r>
              <a:rPr lang="en-US" altLang="en-US" sz="2600" dirty="0"/>
              <a:t>Architecture: Postmodernism</a:t>
            </a:r>
          </a:p>
        </p:txBody>
      </p:sp>
      <p:sp>
        <p:nvSpPr>
          <p:cNvPr id="12291" name="Rectangle 3"/>
          <p:cNvSpPr>
            <a:spLocks noGrp="1" noChangeArrowheads="1"/>
          </p:cNvSpPr>
          <p:nvPr>
            <p:ph type="body" sz="half" idx="2"/>
          </p:nvPr>
        </p:nvSpPr>
        <p:spPr>
          <a:xfrm>
            <a:off x="8266821" y="3781425"/>
            <a:ext cx="3300980" cy="2058765"/>
          </a:xfrm>
          <a:noFill/>
          <a:ln w="19050">
            <a:noFill/>
            <a:prstDash val="dash"/>
          </a:ln>
        </p:spPr>
        <p:txBody>
          <a:bodyPr vert="horz" lIns="91440" tIns="45720" rIns="91440" bIns="45720" rtlCol="0">
            <a:normAutofit/>
          </a:bodyPr>
          <a:lstStyle/>
          <a:p>
            <a:r>
              <a:rPr lang="en-US" altLang="en-US" sz="2000" dirty="0"/>
              <a:t>Peter Eisenman: House III (Miller House), Lakeville, Connecticut, 1969-70</a:t>
            </a:r>
          </a:p>
        </p:txBody>
      </p:sp>
      <p:sp>
        <p:nvSpPr>
          <p:cNvPr id="12302" name="Rectangle 82">
            <a:extLst>
              <a:ext uri="{FF2B5EF4-FFF2-40B4-BE49-F238E27FC236}">
                <a16:creationId xmlns:a16="http://schemas.microsoft.com/office/drawing/2014/main" id="{11432301-4726-4BC7-A053-C83570C6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Rectangle 84">
            <a:extLst>
              <a:ext uri="{FF2B5EF4-FFF2-40B4-BE49-F238E27FC236}">
                <a16:creationId xmlns:a16="http://schemas.microsoft.com/office/drawing/2014/main" id="{3FF533E5-9750-4E88-96EA-897A0D703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94678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ounded Rectangle 11">
            <a:extLst>
              <a:ext uri="{FF2B5EF4-FFF2-40B4-BE49-F238E27FC236}">
                <a16:creationId xmlns:a16="http://schemas.microsoft.com/office/drawing/2014/main" id="{F41BBC71-7D18-4156-8DE4-06F1CB298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6638814"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8" name="Picture 10" descr="C:\WINNT\Profiles\mtj\Personal\My Pictures\teaching\miller_house_edited.jpg"/>
          <p:cNvPicPr>
            <a:picLocks noGrp="1" noChangeAspect="1" noChangeArrowheads="1"/>
          </p:cNvPicPr>
          <p:nvPr>
            <p:ph type="pic" idx="1"/>
          </p:nvPr>
        </p:nvPicPr>
        <p:blipFill rotWithShape="1">
          <a:blip r:embed="rId4">
            <a:extLst>
              <a:ext uri="{28A0092B-C50C-407E-A947-70E740481C1C}">
                <a14:useLocalDpi xmlns:a14="http://schemas.microsoft.com/office/drawing/2010/main" val="0"/>
              </a:ext>
            </a:extLst>
          </a:blip>
          <a:srcRect l="11661" r="15115" b="-2"/>
          <a:stretch/>
        </p:blipFill>
        <p:spPr>
          <a:xfrm>
            <a:off x="1293000" y="1286928"/>
            <a:ext cx="5339490" cy="428414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6" name="Picture 75">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78" name="Picture 77">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80" name="Rectangle 79">
            <a:extLst>
              <a:ext uri="{FF2B5EF4-FFF2-40B4-BE49-F238E27FC236}">
                <a16:creationId xmlns:a16="http://schemas.microsoft.com/office/drawing/2014/main" id="{674220BB-5395-4F54-8045-343633A1B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8266820" y="673241"/>
            <a:ext cx="3300981" cy="2755760"/>
          </a:xfrm>
          <a:noFill/>
          <a:ln w="19050">
            <a:noFill/>
            <a:prstDash val="dash"/>
          </a:ln>
        </p:spPr>
        <p:txBody>
          <a:bodyPr vert="horz" lIns="91440" tIns="45720" rIns="91440" bIns="45720" numCol="1" rtlCol="0" anchor="b" anchorCtr="0" compatLnSpc="1">
            <a:prstTxWarp prst="textNoShape">
              <a:avLst/>
            </a:prstTxWarp>
            <a:normAutofit/>
          </a:bodyPr>
          <a:lstStyle/>
          <a:p>
            <a:r>
              <a:rPr lang="en-US" altLang="en-US" sz="2600" dirty="0">
                <a:solidFill>
                  <a:schemeClr val="bg1"/>
                </a:solidFill>
              </a:rPr>
              <a:t>Architecture: Postmodernism</a:t>
            </a:r>
          </a:p>
        </p:txBody>
      </p:sp>
      <p:pic>
        <p:nvPicPr>
          <p:cNvPr id="82" name="Picture 81">
            <a:extLst>
              <a:ext uri="{FF2B5EF4-FFF2-40B4-BE49-F238E27FC236}">
                <a16:creationId xmlns:a16="http://schemas.microsoft.com/office/drawing/2014/main" id="{9D892AF3-0287-4CB0-AD2F-775B64C6FD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3315" name="Rectangle 3"/>
          <p:cNvSpPr>
            <a:spLocks noGrp="1" noChangeArrowheads="1"/>
          </p:cNvSpPr>
          <p:nvPr>
            <p:ph type="body" sz="half" idx="2"/>
          </p:nvPr>
        </p:nvSpPr>
        <p:spPr>
          <a:xfrm>
            <a:off x="8266820" y="3557810"/>
            <a:ext cx="3300980" cy="2058765"/>
          </a:xfrm>
          <a:noFill/>
          <a:ln w="19050">
            <a:noFill/>
            <a:prstDash val="dash"/>
          </a:ln>
        </p:spPr>
        <p:txBody>
          <a:bodyPr vert="horz" lIns="91440" tIns="45720" rIns="91440" bIns="45720" numCol="1" rtlCol="0" anchorCtr="0" compatLnSpc="1">
            <a:prstTxWarp prst="textNoShape">
              <a:avLst/>
            </a:prstTxWarp>
            <a:normAutofit/>
          </a:bodyPr>
          <a:lstStyle/>
          <a:p>
            <a:pPr>
              <a:buSzPct val="80000"/>
            </a:pPr>
            <a:r>
              <a:rPr lang="en-US" altLang="en-US" sz="2000" dirty="0">
                <a:solidFill>
                  <a:schemeClr val="bg1"/>
                </a:solidFill>
              </a:rPr>
              <a:t>SITE (Sculpture In the Environment): </a:t>
            </a:r>
            <a:br>
              <a:rPr lang="en-US" altLang="en-US" sz="2000" dirty="0">
                <a:solidFill>
                  <a:schemeClr val="bg1"/>
                </a:solidFill>
              </a:rPr>
            </a:br>
            <a:r>
              <a:rPr lang="en-US" altLang="en-US" sz="2000" dirty="0">
                <a:solidFill>
                  <a:schemeClr val="bg1"/>
                </a:solidFill>
              </a:rPr>
              <a:t>Indeterminate Façade, Houston, Texas, 1975</a:t>
            </a:r>
          </a:p>
        </p:txBody>
      </p:sp>
      <p:sp>
        <p:nvSpPr>
          <p:cNvPr id="84" name="Rectangle 83">
            <a:extLst>
              <a:ext uri="{FF2B5EF4-FFF2-40B4-BE49-F238E27FC236}">
                <a16:creationId xmlns:a16="http://schemas.microsoft.com/office/drawing/2014/main" id="{D477AA7E-6F59-438B-AE81-F002D6258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94678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6" name="Rounded Rectangle 11">
            <a:extLst>
              <a:ext uri="{FF2B5EF4-FFF2-40B4-BE49-F238E27FC236}">
                <a16:creationId xmlns:a16="http://schemas.microsoft.com/office/drawing/2014/main" id="{C84439A1-773C-4E21-A179-0417A1864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6638814" cy="5571072"/>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9" name="Picture 7" descr="C:\WINNT\Profiles\mtj\Personal\My Pictures\teaching\indeterminate_edited.jpg"/>
          <p:cNvPicPr>
            <a:picLocks noGrp="1" noChangeAspect="1" noChangeArrowheads="1"/>
          </p:cNvPicPr>
          <p:nvPr>
            <p:ph type="pic" idx="1"/>
          </p:nvPr>
        </p:nvPicPr>
        <p:blipFill rotWithShape="1">
          <a:blip r:embed="rId4">
            <a:extLst>
              <a:ext uri="{28A0092B-C50C-407E-A947-70E740481C1C}">
                <a14:useLocalDpi xmlns:a14="http://schemas.microsoft.com/office/drawing/2010/main" val="0"/>
              </a:ext>
            </a:extLst>
          </a:blip>
          <a:srcRect t="6103"/>
          <a:stretch/>
        </p:blipFill>
        <p:spPr>
          <a:xfrm>
            <a:off x="1293000" y="2094113"/>
            <a:ext cx="5339490" cy="2669774"/>
          </a:xfrm>
          <a:prstGeom prst="rect">
            <a:avLst/>
          </a:prstGeom>
        </p:spPr>
      </p:pic>
    </p:spTree>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45" name="Picture 75">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4346" name="Picture 77">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4347" name="Rectangle 79">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5492063" y="416065"/>
            <a:ext cx="5951914" cy="3012935"/>
          </a:xfrm>
          <a:noFill/>
          <a:ln w="19050">
            <a:noFill/>
            <a:prstDash val="dash"/>
          </a:ln>
        </p:spPr>
        <p:txBody>
          <a:bodyPr vert="horz" lIns="91440" tIns="45720" rIns="91440" bIns="45720" numCol="1" rtlCol="0" anchor="b" anchorCtr="0" compatLnSpc="1">
            <a:prstTxWarp prst="textNoShape">
              <a:avLst/>
            </a:prstTxWarp>
            <a:normAutofit/>
          </a:bodyPr>
          <a:lstStyle/>
          <a:p>
            <a:pPr algn="r"/>
            <a:r>
              <a:rPr lang="en-US" altLang="en-US" sz="4800" dirty="0"/>
              <a:t>Architecture: Postmodernism</a:t>
            </a:r>
          </a:p>
        </p:txBody>
      </p:sp>
      <p:sp>
        <p:nvSpPr>
          <p:cNvPr id="14339" name="Rectangle 3"/>
          <p:cNvSpPr>
            <a:spLocks noGrp="1" noChangeArrowheads="1"/>
          </p:cNvSpPr>
          <p:nvPr>
            <p:ph type="body" sz="half" idx="2"/>
          </p:nvPr>
        </p:nvSpPr>
        <p:spPr>
          <a:xfrm>
            <a:off x="5613127" y="3845065"/>
            <a:ext cx="5935535" cy="2058765"/>
          </a:xfrm>
          <a:noFill/>
          <a:ln w="19050">
            <a:noFill/>
            <a:prstDash val="dash"/>
          </a:ln>
        </p:spPr>
        <p:txBody>
          <a:bodyPr vert="horz" lIns="91440" tIns="45720" rIns="91440" bIns="45720" numCol="1" rtlCol="0" anchorCtr="0" compatLnSpc="1">
            <a:prstTxWarp prst="textNoShape">
              <a:avLst/>
            </a:prstTxWarp>
            <a:normAutofit/>
          </a:bodyPr>
          <a:lstStyle/>
          <a:p>
            <a:pPr algn="r">
              <a:buSzPct val="80000"/>
            </a:pPr>
            <a:r>
              <a:rPr lang="en-US" altLang="en-US" sz="2000"/>
              <a:t>Philip Johnson and John Burgee: AT &amp; T Building, New York, 1978-82</a:t>
            </a:r>
          </a:p>
        </p:txBody>
      </p:sp>
      <p:sp>
        <p:nvSpPr>
          <p:cNvPr id="14348" name="Rectangle 81">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2794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9" name="Rectangle 83">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0" name="Rounded Rectangle 11">
            <a:extLst>
              <a:ext uri="{FF2B5EF4-FFF2-40B4-BE49-F238E27FC236}">
                <a16:creationId xmlns:a16="http://schemas.microsoft.com/office/drawing/2014/main" id="{08D38F8A-BEAA-4BEA-AC0A-E2BDF7BC1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92668"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43" name="Picture 7" descr="C:\WINNT\Profiles\mtj\Personal\My Pictures\teaching\at+t_edited.jpg"/>
          <p:cNvPicPr>
            <a:picLocks noGrp="1" noChangeAspect="1" noChangeArrowheads="1"/>
          </p:cNvPicPr>
          <p:nvPr>
            <p:ph type="pic" idx="1"/>
          </p:nvPr>
        </p:nvPicPr>
        <p:blipFill rotWithShape="1">
          <a:blip r:embed="rId4">
            <a:extLst>
              <a:ext uri="{28A0092B-C50C-407E-A947-70E740481C1C}">
                <a14:useLocalDpi xmlns:a14="http://schemas.microsoft.com/office/drawing/2010/main" val="0"/>
              </a:ext>
            </a:extLst>
          </a:blip>
          <a:srcRect l="1447" r="6561" b="-3"/>
          <a:stretch/>
        </p:blipFill>
        <p:spPr>
          <a:xfrm>
            <a:off x="1289902" y="1286928"/>
            <a:ext cx="2699540" cy="4284145"/>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0" name="Picture 139">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42" name="Picture 141">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5362" name="Rectangle 2"/>
          <p:cNvSpPr>
            <a:spLocks noGrp="1" noChangeArrowheads="1"/>
          </p:cNvSpPr>
          <p:nvPr>
            <p:ph type="title"/>
          </p:nvPr>
        </p:nvSpPr>
        <p:spPr>
          <a:xfrm>
            <a:off x="7056806" y="406540"/>
            <a:ext cx="4510994" cy="3022460"/>
          </a:xfrm>
          <a:noFill/>
          <a:ln w="19050">
            <a:noFill/>
            <a:prstDash val="dash"/>
          </a:ln>
        </p:spPr>
        <p:txBody>
          <a:bodyPr vert="horz" lIns="91440" tIns="45720" rIns="91440" bIns="45720" numCol="1" rtlCol="0" anchor="b" anchorCtr="0" compatLnSpc="1">
            <a:prstTxWarp prst="textNoShape">
              <a:avLst/>
            </a:prstTxWarp>
            <a:normAutofit/>
          </a:bodyPr>
          <a:lstStyle/>
          <a:p>
            <a:pPr algn="r"/>
            <a:r>
              <a:rPr lang="en-US" altLang="en-US" sz="3700"/>
              <a:t>Architecture: Postmodernism</a:t>
            </a:r>
          </a:p>
        </p:txBody>
      </p:sp>
      <p:sp>
        <p:nvSpPr>
          <p:cNvPr id="15363" name="Rectangle 3"/>
          <p:cNvSpPr>
            <a:spLocks noGrp="1" noChangeArrowheads="1"/>
          </p:cNvSpPr>
          <p:nvPr>
            <p:ph type="body" sz="half" idx="2"/>
          </p:nvPr>
        </p:nvSpPr>
        <p:spPr>
          <a:xfrm>
            <a:off x="7037670" y="3612229"/>
            <a:ext cx="4510993" cy="2058765"/>
          </a:xfrm>
          <a:noFill/>
          <a:ln w="19050">
            <a:noFill/>
            <a:prstDash val="dash"/>
          </a:ln>
        </p:spPr>
        <p:txBody>
          <a:bodyPr vert="horz" lIns="91440" tIns="45720" rIns="91440" bIns="45720" numCol="1" rtlCol="0" anchorCtr="0" compatLnSpc="1">
            <a:prstTxWarp prst="textNoShape">
              <a:avLst/>
            </a:prstTxWarp>
            <a:normAutofit/>
          </a:bodyPr>
          <a:lstStyle/>
          <a:p>
            <a:pPr algn="r">
              <a:buSzPct val="80000"/>
            </a:pPr>
            <a:r>
              <a:rPr lang="en-US" altLang="en-US" sz="2000" dirty="0"/>
              <a:t>Peter Eisenman:</a:t>
            </a:r>
            <a:br>
              <a:rPr lang="en-US" altLang="en-US" sz="2000" dirty="0"/>
            </a:br>
            <a:r>
              <a:rPr lang="en-US" altLang="en-US" sz="2000" dirty="0"/>
              <a:t>Wexner Center for the Visual Arts, Ohio State University, 1985-89</a:t>
            </a:r>
          </a:p>
        </p:txBody>
      </p:sp>
      <p:sp useBgFill="1">
        <p:nvSpPr>
          <p:cNvPr id="144" name="Rectangle 143">
            <a:extLst>
              <a:ext uri="{FF2B5EF4-FFF2-40B4-BE49-F238E27FC236}">
                <a16:creationId xmlns:a16="http://schemas.microsoft.com/office/drawing/2014/main" id="{3F35A221-135D-4429-BC6D-2E5E1EEEA4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5641" y="-1"/>
            <a:ext cx="2262433"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145">
            <a:extLst>
              <a:ext uri="{FF2B5EF4-FFF2-40B4-BE49-F238E27FC236}">
                <a16:creationId xmlns:a16="http://schemas.microsoft.com/office/drawing/2014/main" id="{BBDEDAE4-8669-4826-96E3-1ABD09A8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74623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Rectangle 147">
            <a:extLst>
              <a:ext uri="{FF2B5EF4-FFF2-40B4-BE49-F238E27FC236}">
                <a16:creationId xmlns:a16="http://schemas.microsoft.com/office/drawing/2014/main" id="{112B71BD-64AF-41A1-A8A2-C7C50BB31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ounded Rectangle 11">
            <a:extLst>
              <a:ext uri="{FF2B5EF4-FFF2-40B4-BE49-F238E27FC236}">
                <a16:creationId xmlns:a16="http://schemas.microsoft.com/office/drawing/2014/main" id="{656868A4-FA79-4956-9293-510AC7630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5459429"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7" name="Picture 7" descr="C:\WINNT\Profiles\mtj\Personal\My Pictures\teaching\wexner_centre_edited.jpg"/>
          <p:cNvPicPr>
            <a:picLocks noGrp="1" noChangeAspect="1" noChangeArrowheads="1"/>
          </p:cNvPicPr>
          <p:nvPr>
            <p:ph type="pic" idx="1"/>
          </p:nvPr>
        </p:nvPicPr>
        <p:blipFill rotWithShape="1">
          <a:blip r:embed="rId4">
            <a:extLst>
              <a:ext uri="{28A0092B-C50C-407E-A947-70E740481C1C}">
                <a14:useLocalDpi xmlns:a14="http://schemas.microsoft.com/office/drawing/2010/main" val="0"/>
              </a:ext>
            </a:extLst>
          </a:blip>
          <a:srcRect t="10698" b="10895"/>
          <a:stretch/>
        </p:blipFill>
        <p:spPr>
          <a:xfrm>
            <a:off x="1293000" y="1286928"/>
            <a:ext cx="4166300" cy="428414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29F1757-D7DF-8D24-2BB9-BBE953B17197}"/>
              </a:ext>
            </a:extLst>
          </p:cNvPr>
          <p:cNvSpPr>
            <a:spLocks noGrp="1" noChangeArrowheads="1"/>
          </p:cNvSpPr>
          <p:nvPr>
            <p:ph type="title"/>
          </p:nvPr>
        </p:nvSpPr>
        <p:spPr>
          <a:xfrm>
            <a:off x="619759" y="764373"/>
            <a:ext cx="6257291" cy="1293028"/>
          </a:xfrm>
        </p:spPr>
        <p:txBody>
          <a:bodyPr>
            <a:normAutofit/>
          </a:bodyPr>
          <a:lstStyle/>
          <a:p>
            <a:r>
              <a:rPr lang="en-US" altLang="en-US" dirty="0"/>
              <a:t>Summary</a:t>
            </a:r>
          </a:p>
        </p:txBody>
      </p:sp>
      <p:sp>
        <p:nvSpPr>
          <p:cNvPr id="39939" name="Rectangle 3">
            <a:extLst>
              <a:ext uri="{FF2B5EF4-FFF2-40B4-BE49-F238E27FC236}">
                <a16:creationId xmlns:a16="http://schemas.microsoft.com/office/drawing/2014/main" id="{EE25E97E-87BA-8AEE-F1C7-7BCC058CDE29}"/>
              </a:ext>
            </a:extLst>
          </p:cNvPr>
          <p:cNvSpPr>
            <a:spLocks noGrp="1" noChangeArrowheads="1"/>
          </p:cNvSpPr>
          <p:nvPr>
            <p:ph idx="1"/>
          </p:nvPr>
        </p:nvSpPr>
        <p:spPr>
          <a:xfrm>
            <a:off x="619760" y="2194560"/>
            <a:ext cx="6257290" cy="4024125"/>
          </a:xfrm>
        </p:spPr>
        <p:txBody>
          <a:bodyPr>
            <a:normAutofit/>
          </a:bodyPr>
          <a:lstStyle/>
          <a:p>
            <a:pPr>
              <a:buSzPct val="80000"/>
              <a:buFont typeface="Wingdings" panose="05000000000000000000" pitchFamily="2" charset="2"/>
              <a:buChar char="u"/>
            </a:pPr>
            <a:r>
              <a:rPr lang="en-US" altLang="en-US" dirty="0"/>
              <a:t>New irrationalism</a:t>
            </a:r>
          </a:p>
          <a:p>
            <a:pPr>
              <a:buSzPct val="80000"/>
              <a:buFont typeface="Wingdings" panose="05000000000000000000" pitchFamily="2" charset="2"/>
              <a:buChar char="u"/>
            </a:pPr>
            <a:r>
              <a:rPr lang="en-US" altLang="en-US" dirty="0"/>
              <a:t>Plurality and eclecticism</a:t>
            </a:r>
          </a:p>
          <a:p>
            <a:pPr>
              <a:buSzPct val="80000"/>
              <a:buFont typeface="Wingdings" panose="05000000000000000000" pitchFamily="2" charset="2"/>
              <a:buChar char="u"/>
            </a:pPr>
            <a:r>
              <a:rPr lang="en-US" altLang="en-US" dirty="0"/>
              <a:t>Multiplying images / signs everywhere</a:t>
            </a:r>
          </a:p>
          <a:p>
            <a:pPr>
              <a:buSzPct val="80000"/>
              <a:buFont typeface="Wingdings" panose="05000000000000000000" pitchFamily="2" charset="2"/>
              <a:buChar char="u"/>
            </a:pPr>
            <a:r>
              <a:rPr lang="en-US" altLang="en-US" dirty="0"/>
              <a:t>Ambiguity, deformation, decentering</a:t>
            </a:r>
          </a:p>
          <a:p>
            <a:pPr>
              <a:buSzPct val="80000"/>
              <a:buFont typeface="Wingdings" panose="05000000000000000000" pitchFamily="2" charset="2"/>
              <a:buChar char="u"/>
            </a:pPr>
            <a:r>
              <a:rPr lang="en-US" altLang="en-US" dirty="0"/>
              <a:t>Anarchic, playful, pop</a:t>
            </a:r>
          </a:p>
          <a:p>
            <a:pPr>
              <a:buSzPct val="80000"/>
              <a:buFont typeface="Wingdings" panose="05000000000000000000" pitchFamily="2" charset="2"/>
              <a:buChar char="u"/>
            </a:pPr>
            <a:r>
              <a:rPr lang="en-US" altLang="en-US" dirty="0"/>
              <a:t>Nostalgia, loss of norm, pastiche, disorientation, marketability</a:t>
            </a:r>
          </a:p>
          <a:p>
            <a:pPr>
              <a:buSzPct val="80000"/>
              <a:buFont typeface="Wingdings" panose="05000000000000000000" pitchFamily="2" charset="2"/>
              <a:buChar char="u"/>
            </a:pPr>
            <a:r>
              <a:rPr lang="en-US" altLang="en-US" dirty="0"/>
              <a:t>Play, ornamentation, complexity, pop-friendly</a:t>
            </a:r>
          </a:p>
        </p:txBody>
      </p:sp>
      <p:sp useBgFill="1">
        <p:nvSpPr>
          <p:cNvPr id="39950" name="Rectangle 39952">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948" name="Picture 39940">
            <a:extLst>
              <a:ext uri="{FF2B5EF4-FFF2-40B4-BE49-F238E27FC236}">
                <a16:creationId xmlns:a16="http://schemas.microsoft.com/office/drawing/2014/main" id="{91ED9CB1-3DBA-720F-157E-57F2FD7B396B}"/>
              </a:ext>
            </a:extLst>
          </p:cNvPr>
          <p:cNvPicPr>
            <a:picLocks noChangeAspect="1"/>
          </p:cNvPicPr>
          <p:nvPr/>
        </p:nvPicPr>
        <p:blipFill rotWithShape="1">
          <a:blip r:embed="rId2"/>
          <a:srcRect l="9155"/>
          <a:stretch/>
        </p:blipFill>
        <p:spPr>
          <a:xfrm>
            <a:off x="7519416" y="10"/>
            <a:ext cx="4672584" cy="6857989"/>
          </a:xfrm>
          <a:prstGeom prst="rect">
            <a:avLst/>
          </a:prstGeom>
        </p:spPr>
      </p:pic>
    </p:spTree>
  </p:cSld>
  <p:clrMapOvr>
    <a:masterClrMapping/>
  </p:clrMapOvr>
</p:sld>
</file>

<file path=ppt/theme/theme1.xml><?xml version="1.0" encoding="utf-8"?>
<a:theme xmlns:a="http://schemas.openxmlformats.org/drawingml/2006/main" name="Vapor Trail">
  <a:themeElements>
    <a:clrScheme name="Custom 14">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1D885"/>
      </a:hlink>
      <a:folHlink>
        <a:srgbClr val="F1D8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TotalTime>
  <Words>1366</Words>
  <Application>Microsoft Office PowerPoint</Application>
  <PresentationFormat>Widescreen</PresentationFormat>
  <Paragraphs>106</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vt:lpstr>
      <vt:lpstr>Vapor Trail</vt:lpstr>
      <vt:lpstr>Postmodernism</vt:lpstr>
      <vt:lpstr>Leslie Fiedler</vt:lpstr>
      <vt:lpstr>Leslie Fiedler</vt:lpstr>
      <vt:lpstr>Jean-François Lyotard</vt:lpstr>
      <vt:lpstr>Eclecticism</vt:lpstr>
      <vt:lpstr>Information Explosion</vt:lpstr>
      <vt:lpstr>Information Explosion</vt:lpstr>
      <vt:lpstr>Information Explosion</vt:lpstr>
      <vt:lpstr>The Matrix (1999)</vt:lpstr>
      <vt:lpstr>Ihab Hassan</vt:lpstr>
      <vt:lpstr>Ihab Hassan</vt:lpstr>
      <vt:lpstr>Fredric Jameson</vt:lpstr>
      <vt:lpstr>Fredric Jameson</vt:lpstr>
      <vt:lpstr>Fredric Jameson</vt:lpstr>
      <vt:lpstr>Jameson on Warhol</vt:lpstr>
      <vt:lpstr>Don DeLillo on the writer’s task (2005)</vt:lpstr>
      <vt:lpstr>Architecture: Modernism</vt:lpstr>
      <vt:lpstr>Architecture: Modernism</vt:lpstr>
      <vt:lpstr>Architecture: Postmodernism</vt:lpstr>
      <vt:lpstr>Architecture: Postmodernism</vt:lpstr>
      <vt:lpstr>Architecture: Postmodernism</vt:lpstr>
      <vt:lpstr>Architecture: Postmodernism</vt:lpstr>
      <vt:lpstr>Architecture: Postmodernism</vt:lpstr>
      <vt:lpstr>Architecture: Postmodernism</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Noise (1984)</dc:title>
  <dc:creator>Matthew Jarvis [maj52]</dc:creator>
  <cp:lastModifiedBy>Matthew Jarvis [maj52] (Staff)</cp:lastModifiedBy>
  <cp:revision>2</cp:revision>
  <dcterms:created xsi:type="dcterms:W3CDTF">2020-03-12T15:50:04Z</dcterms:created>
  <dcterms:modified xsi:type="dcterms:W3CDTF">2022-11-03T20:22:33Z</dcterms:modified>
</cp:coreProperties>
</file>