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81" r:id="rId1"/>
  </p:sldMasterIdLst>
  <p:sldIdLst>
    <p:sldId id="286" r:id="rId2"/>
    <p:sldId id="267" r:id="rId3"/>
    <p:sldId id="270" r:id="rId4"/>
    <p:sldId id="269" r:id="rId5"/>
  </p:sldIdLst>
  <p:sldSz cx="9144000" cy="6858000" type="screen4x3"/>
  <p:notesSz cx="6858000" cy="9144000"/>
  <p:embeddedFontLst>
    <p:embeddedFont>
      <p:font typeface="Comic Sans MS" panose="030F0702030302020204" pitchFamily="66" charset="0"/>
      <p:regular r:id="rId6"/>
      <p:bold r:id="rId7"/>
      <p:italic r:id="rId8"/>
      <p:boldItalic r:id="rId9"/>
    </p:embeddedFont>
    <p:embeddedFont>
      <p:font typeface="Questrial" pitchFamily="2" charset="0"/>
      <p:regular r:id="rId10"/>
    </p:embeddedFont>
  </p:embeddedFontLst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BD"/>
    <a:srgbClr val="F7F7F7"/>
    <a:srgbClr val="FDF2D8"/>
    <a:srgbClr val="FEF6E9"/>
    <a:srgbClr val="FFFFFF"/>
    <a:srgbClr val="FFDDDD"/>
    <a:srgbClr val="FFE7E7"/>
    <a:srgbClr val="FFCDCD"/>
    <a:srgbClr val="FFE8E8"/>
    <a:srgbClr val="FBF5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404" autoAdjust="0"/>
    <p:restoredTop sz="92679" autoAdjust="0"/>
  </p:normalViewPr>
  <p:slideViewPr>
    <p:cSldViewPr snapToGrid="0">
      <p:cViewPr varScale="1">
        <p:scale>
          <a:sx n="82" d="100"/>
          <a:sy n="82" d="100"/>
        </p:scale>
        <p:origin x="162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font" Target="fonts/font2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font" Target="fonts/font4.fntdata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-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23670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lement-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8C1294F-F07C-8FFE-7786-CD84E3A1A0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5200" y="234944"/>
            <a:ext cx="8914850" cy="439200"/>
          </a:xfrm>
        </p:spPr>
        <p:txBody>
          <a:bodyPr>
            <a:noAutofit/>
          </a:bodyPr>
          <a:lstStyle>
            <a:lvl1pPr algn="ctr">
              <a:defRPr sz="3200" b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" name="Freeform: Shape 1">
            <a:extLst>
              <a:ext uri="{FF2B5EF4-FFF2-40B4-BE49-F238E27FC236}">
                <a16:creationId xmlns:a16="http://schemas.microsoft.com/office/drawing/2014/main" id="{4CB264A7-7DF4-609A-214D-4B541E029A58}"/>
              </a:ext>
            </a:extLst>
          </p:cNvPr>
          <p:cNvSpPr/>
          <p:nvPr userDrawn="1"/>
        </p:nvSpPr>
        <p:spPr>
          <a:xfrm>
            <a:off x="0" y="0"/>
            <a:ext cx="588050" cy="942545"/>
          </a:xfrm>
          <a:custGeom>
            <a:avLst/>
            <a:gdLst>
              <a:gd name="connsiteX0" fmla="*/ 569024 w 860964"/>
              <a:gd name="connsiteY0" fmla="*/ 527304 h 1379981"/>
              <a:gd name="connsiteX1" fmla="*/ 833247 w 860964"/>
              <a:gd name="connsiteY1" fmla="*/ 791528 h 1379981"/>
              <a:gd name="connsiteX2" fmla="*/ 860965 w 860964"/>
              <a:gd name="connsiteY2" fmla="*/ 790099 h 1379981"/>
              <a:gd name="connsiteX3" fmla="*/ 860965 w 860964"/>
              <a:gd name="connsiteY3" fmla="*/ 1049655 h 1379981"/>
              <a:gd name="connsiteX4" fmla="*/ 809149 w 860964"/>
              <a:gd name="connsiteY4" fmla="*/ 1101471 h 1379981"/>
              <a:gd name="connsiteX5" fmla="*/ 665798 w 860964"/>
              <a:gd name="connsiteY5" fmla="*/ 1101471 h 1379981"/>
              <a:gd name="connsiteX6" fmla="*/ 666369 w 860964"/>
              <a:gd name="connsiteY6" fmla="*/ 1117283 h 1379981"/>
              <a:gd name="connsiteX7" fmla="*/ 403670 w 860964"/>
              <a:gd name="connsiteY7" fmla="*/ 1379982 h 1379981"/>
              <a:gd name="connsiteX8" fmla="*/ 140970 w 860964"/>
              <a:gd name="connsiteY8" fmla="*/ 1117283 h 1379981"/>
              <a:gd name="connsiteX9" fmla="*/ 141446 w 860964"/>
              <a:gd name="connsiteY9" fmla="*/ 1101471 h 1379981"/>
              <a:gd name="connsiteX10" fmla="*/ 0 w 860964"/>
              <a:gd name="connsiteY10" fmla="*/ 1101471 h 1379981"/>
              <a:gd name="connsiteX11" fmla="*/ 0 w 860964"/>
              <a:gd name="connsiteY11" fmla="*/ 0 h 1379981"/>
              <a:gd name="connsiteX12" fmla="*/ 850868 w 860964"/>
              <a:gd name="connsiteY12" fmla="*/ 0 h 1379981"/>
              <a:gd name="connsiteX13" fmla="*/ 860965 w 860964"/>
              <a:gd name="connsiteY13" fmla="*/ 30575 h 1379981"/>
              <a:gd name="connsiteX14" fmla="*/ 860965 w 860964"/>
              <a:gd name="connsiteY14" fmla="*/ 264509 h 1379981"/>
              <a:gd name="connsiteX15" fmla="*/ 833247 w 860964"/>
              <a:gd name="connsiteY15" fmla="*/ 263081 h 1379981"/>
              <a:gd name="connsiteX16" fmla="*/ 569024 w 860964"/>
              <a:gd name="connsiteY16" fmla="*/ 527304 h 13799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860964" h="1379981">
                <a:moveTo>
                  <a:pt x="569024" y="527304"/>
                </a:moveTo>
                <a:cubicBezTo>
                  <a:pt x="569024" y="673227"/>
                  <a:pt x="687324" y="791528"/>
                  <a:pt x="833247" y="791528"/>
                </a:cubicBezTo>
                <a:cubicBezTo>
                  <a:pt x="842582" y="791528"/>
                  <a:pt x="851821" y="791051"/>
                  <a:pt x="860965" y="790099"/>
                </a:cubicBezTo>
                <a:lnTo>
                  <a:pt x="860965" y="1049655"/>
                </a:lnTo>
                <a:cubicBezTo>
                  <a:pt x="860965" y="1078230"/>
                  <a:pt x="837819" y="1101471"/>
                  <a:pt x="809149" y="1101471"/>
                </a:cubicBezTo>
                <a:lnTo>
                  <a:pt x="665798" y="1101471"/>
                </a:lnTo>
                <a:cubicBezTo>
                  <a:pt x="666083" y="1106710"/>
                  <a:pt x="666369" y="1111949"/>
                  <a:pt x="666369" y="1117283"/>
                </a:cubicBezTo>
                <a:cubicBezTo>
                  <a:pt x="666369" y="1262348"/>
                  <a:pt x="548735" y="1379982"/>
                  <a:pt x="403670" y="1379982"/>
                </a:cubicBezTo>
                <a:cubicBezTo>
                  <a:pt x="258604" y="1379982"/>
                  <a:pt x="140970" y="1262348"/>
                  <a:pt x="140970" y="1117283"/>
                </a:cubicBezTo>
                <a:cubicBezTo>
                  <a:pt x="140970" y="1111949"/>
                  <a:pt x="141161" y="1106710"/>
                  <a:pt x="141446" y="1101471"/>
                </a:cubicBezTo>
                <a:lnTo>
                  <a:pt x="0" y="1101471"/>
                </a:lnTo>
                <a:lnTo>
                  <a:pt x="0" y="0"/>
                </a:lnTo>
                <a:lnTo>
                  <a:pt x="850868" y="0"/>
                </a:lnTo>
                <a:cubicBezTo>
                  <a:pt x="857250" y="8573"/>
                  <a:pt x="860965" y="19145"/>
                  <a:pt x="860965" y="30575"/>
                </a:cubicBezTo>
                <a:lnTo>
                  <a:pt x="860965" y="264509"/>
                </a:lnTo>
                <a:cubicBezTo>
                  <a:pt x="851821" y="263557"/>
                  <a:pt x="842582" y="263081"/>
                  <a:pt x="833247" y="263081"/>
                </a:cubicBezTo>
                <a:cubicBezTo>
                  <a:pt x="687324" y="263081"/>
                  <a:pt x="569024" y="381381"/>
                  <a:pt x="569024" y="52730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00BA2A1-D752-F79E-E517-0C11BD28202A}"/>
              </a:ext>
            </a:extLst>
          </p:cNvPr>
          <p:cNvSpPr/>
          <p:nvPr userDrawn="1"/>
        </p:nvSpPr>
        <p:spPr>
          <a:xfrm>
            <a:off x="0" y="6264095"/>
            <a:ext cx="653693" cy="593905"/>
          </a:xfrm>
          <a:custGeom>
            <a:avLst/>
            <a:gdLst>
              <a:gd name="connsiteX0" fmla="*/ 957072 w 957071"/>
              <a:gd name="connsiteY0" fmla="*/ 443865 h 869537"/>
              <a:gd name="connsiteX1" fmla="*/ 765810 w 957071"/>
              <a:gd name="connsiteY1" fmla="*/ 656558 h 869537"/>
              <a:gd name="connsiteX2" fmla="*/ 765810 w 957071"/>
              <a:gd name="connsiteY2" fmla="*/ 866584 h 869537"/>
              <a:gd name="connsiteX3" fmla="*/ 765715 w 957071"/>
              <a:gd name="connsiteY3" fmla="*/ 869537 h 869537"/>
              <a:gd name="connsiteX4" fmla="*/ 0 w 957071"/>
              <a:gd name="connsiteY4" fmla="*/ 869537 h 869537"/>
              <a:gd name="connsiteX5" fmla="*/ 0 w 957071"/>
              <a:gd name="connsiteY5" fmla="*/ 1048 h 869537"/>
              <a:gd name="connsiteX6" fmla="*/ 9239 w 957071"/>
              <a:gd name="connsiteY6" fmla="*/ 0 h 869537"/>
              <a:gd name="connsiteX7" fmla="*/ 163640 w 957071"/>
              <a:gd name="connsiteY7" fmla="*/ 0 h 869537"/>
              <a:gd name="connsiteX8" fmla="*/ 387001 w 957071"/>
              <a:gd name="connsiteY8" fmla="*/ 149733 h 869537"/>
              <a:gd name="connsiteX9" fmla="*/ 610267 w 957071"/>
              <a:gd name="connsiteY9" fmla="*/ 0 h 869537"/>
              <a:gd name="connsiteX10" fmla="*/ 723805 w 957071"/>
              <a:gd name="connsiteY10" fmla="*/ 0 h 869537"/>
              <a:gd name="connsiteX11" fmla="*/ 765810 w 957071"/>
              <a:gd name="connsiteY11" fmla="*/ 42005 h 869537"/>
              <a:gd name="connsiteX12" fmla="*/ 765810 w 957071"/>
              <a:gd name="connsiteY12" fmla="*/ 231267 h 869537"/>
              <a:gd name="connsiteX13" fmla="*/ 957072 w 957071"/>
              <a:gd name="connsiteY13" fmla="*/ 443865 h 869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57071" h="869537">
                <a:moveTo>
                  <a:pt x="957072" y="443865"/>
                </a:moveTo>
                <a:cubicBezTo>
                  <a:pt x="957072" y="554355"/>
                  <a:pt x="873252" y="645319"/>
                  <a:pt x="765810" y="656558"/>
                </a:cubicBezTo>
                <a:lnTo>
                  <a:pt x="765810" y="866584"/>
                </a:lnTo>
                <a:cubicBezTo>
                  <a:pt x="765810" y="867537"/>
                  <a:pt x="765810" y="868585"/>
                  <a:pt x="765715" y="869537"/>
                </a:cubicBezTo>
                <a:lnTo>
                  <a:pt x="0" y="869537"/>
                </a:lnTo>
                <a:lnTo>
                  <a:pt x="0" y="1048"/>
                </a:lnTo>
                <a:cubicBezTo>
                  <a:pt x="2953" y="381"/>
                  <a:pt x="6096" y="0"/>
                  <a:pt x="9239" y="0"/>
                </a:cubicBezTo>
                <a:lnTo>
                  <a:pt x="163640" y="0"/>
                </a:lnTo>
                <a:cubicBezTo>
                  <a:pt x="199739" y="87916"/>
                  <a:pt x="286131" y="149733"/>
                  <a:pt x="387001" y="149733"/>
                </a:cubicBezTo>
                <a:cubicBezTo>
                  <a:pt x="487871" y="149733"/>
                  <a:pt x="574167" y="87916"/>
                  <a:pt x="610267" y="0"/>
                </a:cubicBezTo>
                <a:lnTo>
                  <a:pt x="723805" y="0"/>
                </a:lnTo>
                <a:cubicBezTo>
                  <a:pt x="746951" y="0"/>
                  <a:pt x="765810" y="18764"/>
                  <a:pt x="765810" y="42005"/>
                </a:cubicBezTo>
                <a:lnTo>
                  <a:pt x="765810" y="231267"/>
                </a:lnTo>
                <a:cubicBezTo>
                  <a:pt x="873252" y="242506"/>
                  <a:pt x="957072" y="333375"/>
                  <a:pt x="957072" y="443865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F281B5A6-8E73-FA18-C23E-60B086C35B40}"/>
              </a:ext>
            </a:extLst>
          </p:cNvPr>
          <p:cNvSpPr/>
          <p:nvPr userDrawn="1"/>
        </p:nvSpPr>
        <p:spPr>
          <a:xfrm>
            <a:off x="8569482" y="0"/>
            <a:ext cx="574518" cy="942545"/>
          </a:xfrm>
          <a:custGeom>
            <a:avLst/>
            <a:gdLst>
              <a:gd name="connsiteX0" fmla="*/ 841153 w 841152"/>
              <a:gd name="connsiteY0" fmla="*/ 1101471 h 1379981"/>
              <a:gd name="connsiteX1" fmla="*/ 719518 w 841152"/>
              <a:gd name="connsiteY1" fmla="*/ 1101471 h 1379981"/>
              <a:gd name="connsiteX2" fmla="*/ 719995 w 841152"/>
              <a:gd name="connsiteY2" fmla="*/ 1117283 h 1379981"/>
              <a:gd name="connsiteX3" fmla="*/ 457295 w 841152"/>
              <a:gd name="connsiteY3" fmla="*/ 1379982 h 1379981"/>
              <a:gd name="connsiteX4" fmla="*/ 194691 w 841152"/>
              <a:gd name="connsiteY4" fmla="*/ 1117283 h 1379981"/>
              <a:gd name="connsiteX5" fmla="*/ 195167 w 841152"/>
              <a:gd name="connsiteY5" fmla="*/ 1101471 h 1379981"/>
              <a:gd name="connsiteX6" fmla="*/ 51816 w 841152"/>
              <a:gd name="connsiteY6" fmla="*/ 1101471 h 1379981"/>
              <a:gd name="connsiteX7" fmla="*/ 0 w 841152"/>
              <a:gd name="connsiteY7" fmla="*/ 1049655 h 1379981"/>
              <a:gd name="connsiteX8" fmla="*/ 0 w 841152"/>
              <a:gd name="connsiteY8" fmla="*/ 790099 h 1379981"/>
              <a:gd name="connsiteX9" fmla="*/ 27718 w 841152"/>
              <a:gd name="connsiteY9" fmla="*/ 791528 h 1379981"/>
              <a:gd name="connsiteX10" fmla="*/ 292037 w 841152"/>
              <a:gd name="connsiteY10" fmla="*/ 527304 h 1379981"/>
              <a:gd name="connsiteX11" fmla="*/ 27718 w 841152"/>
              <a:gd name="connsiteY11" fmla="*/ 263081 h 1379981"/>
              <a:gd name="connsiteX12" fmla="*/ 0 w 841152"/>
              <a:gd name="connsiteY12" fmla="*/ 264509 h 1379981"/>
              <a:gd name="connsiteX13" fmla="*/ 0 w 841152"/>
              <a:gd name="connsiteY13" fmla="*/ 30575 h 1379981"/>
              <a:gd name="connsiteX14" fmla="*/ 10096 w 841152"/>
              <a:gd name="connsiteY14" fmla="*/ 0 h 1379981"/>
              <a:gd name="connsiteX15" fmla="*/ 841153 w 841152"/>
              <a:gd name="connsiteY15" fmla="*/ 0 h 1379981"/>
              <a:gd name="connsiteX16" fmla="*/ 841153 w 841152"/>
              <a:gd name="connsiteY16" fmla="*/ 1101471 h 13799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841152" h="1379981">
                <a:moveTo>
                  <a:pt x="841153" y="1101471"/>
                </a:moveTo>
                <a:lnTo>
                  <a:pt x="719518" y="1101471"/>
                </a:lnTo>
                <a:cubicBezTo>
                  <a:pt x="719804" y="1106710"/>
                  <a:pt x="719995" y="1111949"/>
                  <a:pt x="719995" y="1117283"/>
                </a:cubicBezTo>
                <a:cubicBezTo>
                  <a:pt x="719995" y="1262348"/>
                  <a:pt x="602361" y="1379982"/>
                  <a:pt x="457295" y="1379982"/>
                </a:cubicBezTo>
                <a:cubicBezTo>
                  <a:pt x="312230" y="1379982"/>
                  <a:pt x="194691" y="1262348"/>
                  <a:pt x="194691" y="1117283"/>
                </a:cubicBezTo>
                <a:cubicBezTo>
                  <a:pt x="194691" y="1111949"/>
                  <a:pt x="194881" y="1106710"/>
                  <a:pt x="195167" y="1101471"/>
                </a:cubicBezTo>
                <a:lnTo>
                  <a:pt x="51816" y="1101471"/>
                </a:lnTo>
                <a:cubicBezTo>
                  <a:pt x="23146" y="1101471"/>
                  <a:pt x="0" y="1078230"/>
                  <a:pt x="0" y="1049655"/>
                </a:cubicBezTo>
                <a:lnTo>
                  <a:pt x="0" y="790099"/>
                </a:lnTo>
                <a:cubicBezTo>
                  <a:pt x="9144" y="791051"/>
                  <a:pt x="18383" y="791528"/>
                  <a:pt x="27718" y="791528"/>
                </a:cubicBezTo>
                <a:cubicBezTo>
                  <a:pt x="173736" y="791528"/>
                  <a:pt x="292037" y="673227"/>
                  <a:pt x="292037" y="527304"/>
                </a:cubicBezTo>
                <a:cubicBezTo>
                  <a:pt x="292037" y="381381"/>
                  <a:pt x="173736" y="263081"/>
                  <a:pt x="27718" y="263081"/>
                </a:cubicBezTo>
                <a:cubicBezTo>
                  <a:pt x="18383" y="263081"/>
                  <a:pt x="9144" y="263557"/>
                  <a:pt x="0" y="264509"/>
                </a:cubicBezTo>
                <a:lnTo>
                  <a:pt x="0" y="30575"/>
                </a:lnTo>
                <a:cubicBezTo>
                  <a:pt x="0" y="19145"/>
                  <a:pt x="3715" y="8573"/>
                  <a:pt x="10096" y="0"/>
                </a:cubicBezTo>
                <a:lnTo>
                  <a:pt x="841153" y="0"/>
                </a:lnTo>
                <a:lnTo>
                  <a:pt x="841153" y="1101471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9F59F31-B5B0-934A-A91D-176203F32485}"/>
              </a:ext>
            </a:extLst>
          </p:cNvPr>
          <p:cNvSpPr/>
          <p:nvPr userDrawn="1"/>
        </p:nvSpPr>
        <p:spPr>
          <a:xfrm>
            <a:off x="8503839" y="6264095"/>
            <a:ext cx="640161" cy="593905"/>
          </a:xfrm>
          <a:custGeom>
            <a:avLst/>
            <a:gdLst>
              <a:gd name="connsiteX0" fmla="*/ 937260 w 937259"/>
              <a:gd name="connsiteY0" fmla="*/ 0 h 869537"/>
              <a:gd name="connsiteX1" fmla="*/ 937260 w 937259"/>
              <a:gd name="connsiteY1" fmla="*/ 869537 h 869537"/>
              <a:gd name="connsiteX2" fmla="*/ 191452 w 937259"/>
              <a:gd name="connsiteY2" fmla="*/ 869537 h 869537"/>
              <a:gd name="connsiteX3" fmla="*/ 191357 w 937259"/>
              <a:gd name="connsiteY3" fmla="*/ 866584 h 869537"/>
              <a:gd name="connsiteX4" fmla="*/ 191357 w 937259"/>
              <a:gd name="connsiteY4" fmla="*/ 656558 h 869537"/>
              <a:gd name="connsiteX5" fmla="*/ 0 w 937259"/>
              <a:gd name="connsiteY5" fmla="*/ 443865 h 869537"/>
              <a:gd name="connsiteX6" fmla="*/ 191357 w 937259"/>
              <a:gd name="connsiteY6" fmla="*/ 231267 h 869537"/>
              <a:gd name="connsiteX7" fmla="*/ 191357 w 937259"/>
              <a:gd name="connsiteY7" fmla="*/ 42005 h 869537"/>
              <a:gd name="connsiteX8" fmla="*/ 233267 w 937259"/>
              <a:gd name="connsiteY8" fmla="*/ 0 h 869537"/>
              <a:gd name="connsiteX9" fmla="*/ 346805 w 937259"/>
              <a:gd name="connsiteY9" fmla="*/ 0 h 869537"/>
              <a:gd name="connsiteX10" fmla="*/ 570071 w 937259"/>
              <a:gd name="connsiteY10" fmla="*/ 149733 h 869537"/>
              <a:gd name="connsiteX11" fmla="*/ 793432 w 937259"/>
              <a:gd name="connsiteY11" fmla="*/ 0 h 869537"/>
              <a:gd name="connsiteX12" fmla="*/ 937260 w 937259"/>
              <a:gd name="connsiteY12" fmla="*/ 0 h 869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37259" h="869537">
                <a:moveTo>
                  <a:pt x="937260" y="0"/>
                </a:moveTo>
                <a:lnTo>
                  <a:pt x="937260" y="869537"/>
                </a:lnTo>
                <a:lnTo>
                  <a:pt x="191452" y="869537"/>
                </a:lnTo>
                <a:cubicBezTo>
                  <a:pt x="191357" y="868585"/>
                  <a:pt x="191357" y="867537"/>
                  <a:pt x="191357" y="866584"/>
                </a:cubicBezTo>
                <a:lnTo>
                  <a:pt x="191357" y="656558"/>
                </a:lnTo>
                <a:cubicBezTo>
                  <a:pt x="83820" y="645319"/>
                  <a:pt x="0" y="554355"/>
                  <a:pt x="0" y="443865"/>
                </a:cubicBezTo>
                <a:cubicBezTo>
                  <a:pt x="0" y="333375"/>
                  <a:pt x="83820" y="242506"/>
                  <a:pt x="191357" y="231267"/>
                </a:cubicBezTo>
                <a:lnTo>
                  <a:pt x="191357" y="42005"/>
                </a:lnTo>
                <a:cubicBezTo>
                  <a:pt x="191357" y="18764"/>
                  <a:pt x="210121" y="0"/>
                  <a:pt x="233267" y="0"/>
                </a:cubicBezTo>
                <a:lnTo>
                  <a:pt x="346805" y="0"/>
                </a:lnTo>
                <a:cubicBezTo>
                  <a:pt x="382905" y="87916"/>
                  <a:pt x="469297" y="149733"/>
                  <a:pt x="570071" y="149733"/>
                </a:cubicBezTo>
                <a:cubicBezTo>
                  <a:pt x="670941" y="149733"/>
                  <a:pt x="757333" y="87916"/>
                  <a:pt x="793432" y="0"/>
                </a:cubicBezTo>
                <a:lnTo>
                  <a:pt x="937260" y="0"/>
                </a:ln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35475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lement-Slide-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1">
            <a:extLst>
              <a:ext uri="{FF2B5EF4-FFF2-40B4-BE49-F238E27FC236}">
                <a16:creationId xmlns:a16="http://schemas.microsoft.com/office/drawing/2014/main" id="{CD92C154-A9D2-5FE8-3245-86111DB04C59}"/>
              </a:ext>
            </a:extLst>
          </p:cNvPr>
          <p:cNvSpPr/>
          <p:nvPr userDrawn="1"/>
        </p:nvSpPr>
        <p:spPr>
          <a:xfrm>
            <a:off x="0" y="0"/>
            <a:ext cx="588050" cy="942545"/>
          </a:xfrm>
          <a:custGeom>
            <a:avLst/>
            <a:gdLst>
              <a:gd name="connsiteX0" fmla="*/ 569024 w 860964"/>
              <a:gd name="connsiteY0" fmla="*/ 527304 h 1379981"/>
              <a:gd name="connsiteX1" fmla="*/ 833247 w 860964"/>
              <a:gd name="connsiteY1" fmla="*/ 791528 h 1379981"/>
              <a:gd name="connsiteX2" fmla="*/ 860965 w 860964"/>
              <a:gd name="connsiteY2" fmla="*/ 790099 h 1379981"/>
              <a:gd name="connsiteX3" fmla="*/ 860965 w 860964"/>
              <a:gd name="connsiteY3" fmla="*/ 1049655 h 1379981"/>
              <a:gd name="connsiteX4" fmla="*/ 809149 w 860964"/>
              <a:gd name="connsiteY4" fmla="*/ 1101471 h 1379981"/>
              <a:gd name="connsiteX5" fmla="*/ 665798 w 860964"/>
              <a:gd name="connsiteY5" fmla="*/ 1101471 h 1379981"/>
              <a:gd name="connsiteX6" fmla="*/ 666369 w 860964"/>
              <a:gd name="connsiteY6" fmla="*/ 1117283 h 1379981"/>
              <a:gd name="connsiteX7" fmla="*/ 403670 w 860964"/>
              <a:gd name="connsiteY7" fmla="*/ 1379982 h 1379981"/>
              <a:gd name="connsiteX8" fmla="*/ 140970 w 860964"/>
              <a:gd name="connsiteY8" fmla="*/ 1117283 h 1379981"/>
              <a:gd name="connsiteX9" fmla="*/ 141446 w 860964"/>
              <a:gd name="connsiteY9" fmla="*/ 1101471 h 1379981"/>
              <a:gd name="connsiteX10" fmla="*/ 0 w 860964"/>
              <a:gd name="connsiteY10" fmla="*/ 1101471 h 1379981"/>
              <a:gd name="connsiteX11" fmla="*/ 0 w 860964"/>
              <a:gd name="connsiteY11" fmla="*/ 0 h 1379981"/>
              <a:gd name="connsiteX12" fmla="*/ 850868 w 860964"/>
              <a:gd name="connsiteY12" fmla="*/ 0 h 1379981"/>
              <a:gd name="connsiteX13" fmla="*/ 860965 w 860964"/>
              <a:gd name="connsiteY13" fmla="*/ 30575 h 1379981"/>
              <a:gd name="connsiteX14" fmla="*/ 860965 w 860964"/>
              <a:gd name="connsiteY14" fmla="*/ 264509 h 1379981"/>
              <a:gd name="connsiteX15" fmla="*/ 833247 w 860964"/>
              <a:gd name="connsiteY15" fmla="*/ 263081 h 1379981"/>
              <a:gd name="connsiteX16" fmla="*/ 569024 w 860964"/>
              <a:gd name="connsiteY16" fmla="*/ 527304 h 13799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860964" h="1379981">
                <a:moveTo>
                  <a:pt x="569024" y="527304"/>
                </a:moveTo>
                <a:cubicBezTo>
                  <a:pt x="569024" y="673227"/>
                  <a:pt x="687324" y="791528"/>
                  <a:pt x="833247" y="791528"/>
                </a:cubicBezTo>
                <a:cubicBezTo>
                  <a:pt x="842582" y="791528"/>
                  <a:pt x="851821" y="791051"/>
                  <a:pt x="860965" y="790099"/>
                </a:cubicBezTo>
                <a:lnTo>
                  <a:pt x="860965" y="1049655"/>
                </a:lnTo>
                <a:cubicBezTo>
                  <a:pt x="860965" y="1078230"/>
                  <a:pt x="837819" y="1101471"/>
                  <a:pt x="809149" y="1101471"/>
                </a:cubicBezTo>
                <a:lnTo>
                  <a:pt x="665798" y="1101471"/>
                </a:lnTo>
                <a:cubicBezTo>
                  <a:pt x="666083" y="1106710"/>
                  <a:pt x="666369" y="1111949"/>
                  <a:pt x="666369" y="1117283"/>
                </a:cubicBezTo>
                <a:cubicBezTo>
                  <a:pt x="666369" y="1262348"/>
                  <a:pt x="548735" y="1379982"/>
                  <a:pt x="403670" y="1379982"/>
                </a:cubicBezTo>
                <a:cubicBezTo>
                  <a:pt x="258604" y="1379982"/>
                  <a:pt x="140970" y="1262348"/>
                  <a:pt x="140970" y="1117283"/>
                </a:cubicBezTo>
                <a:cubicBezTo>
                  <a:pt x="140970" y="1111949"/>
                  <a:pt x="141161" y="1106710"/>
                  <a:pt x="141446" y="1101471"/>
                </a:cubicBezTo>
                <a:lnTo>
                  <a:pt x="0" y="1101471"/>
                </a:lnTo>
                <a:lnTo>
                  <a:pt x="0" y="0"/>
                </a:lnTo>
                <a:lnTo>
                  <a:pt x="850868" y="0"/>
                </a:lnTo>
                <a:cubicBezTo>
                  <a:pt x="857250" y="8573"/>
                  <a:pt x="860965" y="19145"/>
                  <a:pt x="860965" y="30575"/>
                </a:cubicBezTo>
                <a:lnTo>
                  <a:pt x="860965" y="264509"/>
                </a:lnTo>
                <a:cubicBezTo>
                  <a:pt x="851821" y="263557"/>
                  <a:pt x="842582" y="263081"/>
                  <a:pt x="833247" y="263081"/>
                </a:cubicBezTo>
                <a:cubicBezTo>
                  <a:pt x="687324" y="263081"/>
                  <a:pt x="569024" y="381381"/>
                  <a:pt x="569024" y="52730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4D70E7DA-B1B2-22A1-1C09-7BB31B339FA3}"/>
              </a:ext>
            </a:extLst>
          </p:cNvPr>
          <p:cNvSpPr/>
          <p:nvPr userDrawn="1"/>
        </p:nvSpPr>
        <p:spPr>
          <a:xfrm>
            <a:off x="0" y="6264095"/>
            <a:ext cx="653693" cy="593905"/>
          </a:xfrm>
          <a:custGeom>
            <a:avLst/>
            <a:gdLst>
              <a:gd name="connsiteX0" fmla="*/ 957072 w 957071"/>
              <a:gd name="connsiteY0" fmla="*/ 443865 h 869537"/>
              <a:gd name="connsiteX1" fmla="*/ 765810 w 957071"/>
              <a:gd name="connsiteY1" fmla="*/ 656558 h 869537"/>
              <a:gd name="connsiteX2" fmla="*/ 765810 w 957071"/>
              <a:gd name="connsiteY2" fmla="*/ 866584 h 869537"/>
              <a:gd name="connsiteX3" fmla="*/ 765715 w 957071"/>
              <a:gd name="connsiteY3" fmla="*/ 869537 h 869537"/>
              <a:gd name="connsiteX4" fmla="*/ 0 w 957071"/>
              <a:gd name="connsiteY4" fmla="*/ 869537 h 869537"/>
              <a:gd name="connsiteX5" fmla="*/ 0 w 957071"/>
              <a:gd name="connsiteY5" fmla="*/ 1048 h 869537"/>
              <a:gd name="connsiteX6" fmla="*/ 9239 w 957071"/>
              <a:gd name="connsiteY6" fmla="*/ 0 h 869537"/>
              <a:gd name="connsiteX7" fmla="*/ 163640 w 957071"/>
              <a:gd name="connsiteY7" fmla="*/ 0 h 869537"/>
              <a:gd name="connsiteX8" fmla="*/ 387001 w 957071"/>
              <a:gd name="connsiteY8" fmla="*/ 149733 h 869537"/>
              <a:gd name="connsiteX9" fmla="*/ 610267 w 957071"/>
              <a:gd name="connsiteY9" fmla="*/ 0 h 869537"/>
              <a:gd name="connsiteX10" fmla="*/ 723805 w 957071"/>
              <a:gd name="connsiteY10" fmla="*/ 0 h 869537"/>
              <a:gd name="connsiteX11" fmla="*/ 765810 w 957071"/>
              <a:gd name="connsiteY11" fmla="*/ 42005 h 869537"/>
              <a:gd name="connsiteX12" fmla="*/ 765810 w 957071"/>
              <a:gd name="connsiteY12" fmla="*/ 231267 h 869537"/>
              <a:gd name="connsiteX13" fmla="*/ 957072 w 957071"/>
              <a:gd name="connsiteY13" fmla="*/ 443865 h 869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57071" h="869537">
                <a:moveTo>
                  <a:pt x="957072" y="443865"/>
                </a:moveTo>
                <a:cubicBezTo>
                  <a:pt x="957072" y="554355"/>
                  <a:pt x="873252" y="645319"/>
                  <a:pt x="765810" y="656558"/>
                </a:cubicBezTo>
                <a:lnTo>
                  <a:pt x="765810" y="866584"/>
                </a:lnTo>
                <a:cubicBezTo>
                  <a:pt x="765810" y="867537"/>
                  <a:pt x="765810" y="868585"/>
                  <a:pt x="765715" y="869537"/>
                </a:cubicBezTo>
                <a:lnTo>
                  <a:pt x="0" y="869537"/>
                </a:lnTo>
                <a:lnTo>
                  <a:pt x="0" y="1048"/>
                </a:lnTo>
                <a:cubicBezTo>
                  <a:pt x="2953" y="381"/>
                  <a:pt x="6096" y="0"/>
                  <a:pt x="9239" y="0"/>
                </a:cubicBezTo>
                <a:lnTo>
                  <a:pt x="163640" y="0"/>
                </a:lnTo>
                <a:cubicBezTo>
                  <a:pt x="199739" y="87916"/>
                  <a:pt x="286131" y="149733"/>
                  <a:pt x="387001" y="149733"/>
                </a:cubicBezTo>
                <a:cubicBezTo>
                  <a:pt x="487871" y="149733"/>
                  <a:pt x="574167" y="87916"/>
                  <a:pt x="610267" y="0"/>
                </a:cubicBezTo>
                <a:lnTo>
                  <a:pt x="723805" y="0"/>
                </a:lnTo>
                <a:cubicBezTo>
                  <a:pt x="746951" y="0"/>
                  <a:pt x="765810" y="18764"/>
                  <a:pt x="765810" y="42005"/>
                </a:cubicBezTo>
                <a:lnTo>
                  <a:pt x="765810" y="231267"/>
                </a:lnTo>
                <a:cubicBezTo>
                  <a:pt x="873252" y="242506"/>
                  <a:pt x="957072" y="333375"/>
                  <a:pt x="957072" y="443865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6740427F-7E80-AC76-F0BF-C1C79C4D50EC}"/>
              </a:ext>
            </a:extLst>
          </p:cNvPr>
          <p:cNvSpPr/>
          <p:nvPr userDrawn="1"/>
        </p:nvSpPr>
        <p:spPr>
          <a:xfrm>
            <a:off x="8569482" y="0"/>
            <a:ext cx="574518" cy="942545"/>
          </a:xfrm>
          <a:custGeom>
            <a:avLst/>
            <a:gdLst>
              <a:gd name="connsiteX0" fmla="*/ 841153 w 841152"/>
              <a:gd name="connsiteY0" fmla="*/ 1101471 h 1379981"/>
              <a:gd name="connsiteX1" fmla="*/ 719518 w 841152"/>
              <a:gd name="connsiteY1" fmla="*/ 1101471 h 1379981"/>
              <a:gd name="connsiteX2" fmla="*/ 719995 w 841152"/>
              <a:gd name="connsiteY2" fmla="*/ 1117283 h 1379981"/>
              <a:gd name="connsiteX3" fmla="*/ 457295 w 841152"/>
              <a:gd name="connsiteY3" fmla="*/ 1379982 h 1379981"/>
              <a:gd name="connsiteX4" fmla="*/ 194691 w 841152"/>
              <a:gd name="connsiteY4" fmla="*/ 1117283 h 1379981"/>
              <a:gd name="connsiteX5" fmla="*/ 195167 w 841152"/>
              <a:gd name="connsiteY5" fmla="*/ 1101471 h 1379981"/>
              <a:gd name="connsiteX6" fmla="*/ 51816 w 841152"/>
              <a:gd name="connsiteY6" fmla="*/ 1101471 h 1379981"/>
              <a:gd name="connsiteX7" fmla="*/ 0 w 841152"/>
              <a:gd name="connsiteY7" fmla="*/ 1049655 h 1379981"/>
              <a:gd name="connsiteX8" fmla="*/ 0 w 841152"/>
              <a:gd name="connsiteY8" fmla="*/ 790099 h 1379981"/>
              <a:gd name="connsiteX9" fmla="*/ 27718 w 841152"/>
              <a:gd name="connsiteY9" fmla="*/ 791528 h 1379981"/>
              <a:gd name="connsiteX10" fmla="*/ 292037 w 841152"/>
              <a:gd name="connsiteY10" fmla="*/ 527304 h 1379981"/>
              <a:gd name="connsiteX11" fmla="*/ 27718 w 841152"/>
              <a:gd name="connsiteY11" fmla="*/ 263081 h 1379981"/>
              <a:gd name="connsiteX12" fmla="*/ 0 w 841152"/>
              <a:gd name="connsiteY12" fmla="*/ 264509 h 1379981"/>
              <a:gd name="connsiteX13" fmla="*/ 0 w 841152"/>
              <a:gd name="connsiteY13" fmla="*/ 30575 h 1379981"/>
              <a:gd name="connsiteX14" fmla="*/ 10096 w 841152"/>
              <a:gd name="connsiteY14" fmla="*/ 0 h 1379981"/>
              <a:gd name="connsiteX15" fmla="*/ 841153 w 841152"/>
              <a:gd name="connsiteY15" fmla="*/ 0 h 1379981"/>
              <a:gd name="connsiteX16" fmla="*/ 841153 w 841152"/>
              <a:gd name="connsiteY16" fmla="*/ 1101471 h 13799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841152" h="1379981">
                <a:moveTo>
                  <a:pt x="841153" y="1101471"/>
                </a:moveTo>
                <a:lnTo>
                  <a:pt x="719518" y="1101471"/>
                </a:lnTo>
                <a:cubicBezTo>
                  <a:pt x="719804" y="1106710"/>
                  <a:pt x="719995" y="1111949"/>
                  <a:pt x="719995" y="1117283"/>
                </a:cubicBezTo>
                <a:cubicBezTo>
                  <a:pt x="719995" y="1262348"/>
                  <a:pt x="602361" y="1379982"/>
                  <a:pt x="457295" y="1379982"/>
                </a:cubicBezTo>
                <a:cubicBezTo>
                  <a:pt x="312230" y="1379982"/>
                  <a:pt x="194691" y="1262348"/>
                  <a:pt x="194691" y="1117283"/>
                </a:cubicBezTo>
                <a:cubicBezTo>
                  <a:pt x="194691" y="1111949"/>
                  <a:pt x="194881" y="1106710"/>
                  <a:pt x="195167" y="1101471"/>
                </a:cubicBezTo>
                <a:lnTo>
                  <a:pt x="51816" y="1101471"/>
                </a:lnTo>
                <a:cubicBezTo>
                  <a:pt x="23146" y="1101471"/>
                  <a:pt x="0" y="1078230"/>
                  <a:pt x="0" y="1049655"/>
                </a:cubicBezTo>
                <a:lnTo>
                  <a:pt x="0" y="790099"/>
                </a:lnTo>
                <a:cubicBezTo>
                  <a:pt x="9144" y="791051"/>
                  <a:pt x="18383" y="791528"/>
                  <a:pt x="27718" y="791528"/>
                </a:cubicBezTo>
                <a:cubicBezTo>
                  <a:pt x="173736" y="791528"/>
                  <a:pt x="292037" y="673227"/>
                  <a:pt x="292037" y="527304"/>
                </a:cubicBezTo>
                <a:cubicBezTo>
                  <a:pt x="292037" y="381381"/>
                  <a:pt x="173736" y="263081"/>
                  <a:pt x="27718" y="263081"/>
                </a:cubicBezTo>
                <a:cubicBezTo>
                  <a:pt x="18383" y="263081"/>
                  <a:pt x="9144" y="263557"/>
                  <a:pt x="0" y="264509"/>
                </a:cubicBezTo>
                <a:lnTo>
                  <a:pt x="0" y="30575"/>
                </a:lnTo>
                <a:cubicBezTo>
                  <a:pt x="0" y="19145"/>
                  <a:pt x="3715" y="8573"/>
                  <a:pt x="10096" y="0"/>
                </a:cubicBezTo>
                <a:lnTo>
                  <a:pt x="841153" y="0"/>
                </a:lnTo>
                <a:lnTo>
                  <a:pt x="841153" y="1101471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B1E6217-27E8-C67D-9DF3-1D39A870D80C}"/>
              </a:ext>
            </a:extLst>
          </p:cNvPr>
          <p:cNvSpPr/>
          <p:nvPr userDrawn="1"/>
        </p:nvSpPr>
        <p:spPr>
          <a:xfrm>
            <a:off x="8503839" y="6264095"/>
            <a:ext cx="640161" cy="593905"/>
          </a:xfrm>
          <a:custGeom>
            <a:avLst/>
            <a:gdLst>
              <a:gd name="connsiteX0" fmla="*/ 937260 w 937259"/>
              <a:gd name="connsiteY0" fmla="*/ 0 h 869537"/>
              <a:gd name="connsiteX1" fmla="*/ 937260 w 937259"/>
              <a:gd name="connsiteY1" fmla="*/ 869537 h 869537"/>
              <a:gd name="connsiteX2" fmla="*/ 191452 w 937259"/>
              <a:gd name="connsiteY2" fmla="*/ 869537 h 869537"/>
              <a:gd name="connsiteX3" fmla="*/ 191357 w 937259"/>
              <a:gd name="connsiteY3" fmla="*/ 866584 h 869537"/>
              <a:gd name="connsiteX4" fmla="*/ 191357 w 937259"/>
              <a:gd name="connsiteY4" fmla="*/ 656558 h 869537"/>
              <a:gd name="connsiteX5" fmla="*/ 0 w 937259"/>
              <a:gd name="connsiteY5" fmla="*/ 443865 h 869537"/>
              <a:gd name="connsiteX6" fmla="*/ 191357 w 937259"/>
              <a:gd name="connsiteY6" fmla="*/ 231267 h 869537"/>
              <a:gd name="connsiteX7" fmla="*/ 191357 w 937259"/>
              <a:gd name="connsiteY7" fmla="*/ 42005 h 869537"/>
              <a:gd name="connsiteX8" fmla="*/ 233267 w 937259"/>
              <a:gd name="connsiteY8" fmla="*/ 0 h 869537"/>
              <a:gd name="connsiteX9" fmla="*/ 346805 w 937259"/>
              <a:gd name="connsiteY9" fmla="*/ 0 h 869537"/>
              <a:gd name="connsiteX10" fmla="*/ 570071 w 937259"/>
              <a:gd name="connsiteY10" fmla="*/ 149733 h 869537"/>
              <a:gd name="connsiteX11" fmla="*/ 793432 w 937259"/>
              <a:gd name="connsiteY11" fmla="*/ 0 h 869537"/>
              <a:gd name="connsiteX12" fmla="*/ 937260 w 937259"/>
              <a:gd name="connsiteY12" fmla="*/ 0 h 869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37259" h="869537">
                <a:moveTo>
                  <a:pt x="937260" y="0"/>
                </a:moveTo>
                <a:lnTo>
                  <a:pt x="937260" y="869537"/>
                </a:lnTo>
                <a:lnTo>
                  <a:pt x="191452" y="869537"/>
                </a:lnTo>
                <a:cubicBezTo>
                  <a:pt x="191357" y="868585"/>
                  <a:pt x="191357" y="867537"/>
                  <a:pt x="191357" y="866584"/>
                </a:cubicBezTo>
                <a:lnTo>
                  <a:pt x="191357" y="656558"/>
                </a:lnTo>
                <a:cubicBezTo>
                  <a:pt x="83820" y="645319"/>
                  <a:pt x="0" y="554355"/>
                  <a:pt x="0" y="443865"/>
                </a:cubicBezTo>
                <a:cubicBezTo>
                  <a:pt x="0" y="333375"/>
                  <a:pt x="83820" y="242506"/>
                  <a:pt x="191357" y="231267"/>
                </a:cubicBezTo>
                <a:lnTo>
                  <a:pt x="191357" y="42005"/>
                </a:lnTo>
                <a:cubicBezTo>
                  <a:pt x="191357" y="18764"/>
                  <a:pt x="210121" y="0"/>
                  <a:pt x="233267" y="0"/>
                </a:cubicBezTo>
                <a:lnTo>
                  <a:pt x="346805" y="0"/>
                </a:lnTo>
                <a:cubicBezTo>
                  <a:pt x="382905" y="87916"/>
                  <a:pt x="469297" y="149733"/>
                  <a:pt x="570071" y="149733"/>
                </a:cubicBezTo>
                <a:cubicBezTo>
                  <a:pt x="670941" y="149733"/>
                  <a:pt x="757333" y="87916"/>
                  <a:pt x="793432" y="0"/>
                </a:cubicBezTo>
                <a:lnTo>
                  <a:pt x="937260" y="0"/>
                </a:ln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9481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Element-Slide-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1">
            <a:extLst>
              <a:ext uri="{FF2B5EF4-FFF2-40B4-BE49-F238E27FC236}">
                <a16:creationId xmlns:a16="http://schemas.microsoft.com/office/drawing/2014/main" id="{CD92C154-A9D2-5FE8-3245-86111DB04C59}"/>
              </a:ext>
            </a:extLst>
          </p:cNvPr>
          <p:cNvSpPr/>
          <p:nvPr userDrawn="1"/>
        </p:nvSpPr>
        <p:spPr>
          <a:xfrm>
            <a:off x="0" y="0"/>
            <a:ext cx="588050" cy="942545"/>
          </a:xfrm>
          <a:custGeom>
            <a:avLst/>
            <a:gdLst>
              <a:gd name="connsiteX0" fmla="*/ 569024 w 860964"/>
              <a:gd name="connsiteY0" fmla="*/ 527304 h 1379981"/>
              <a:gd name="connsiteX1" fmla="*/ 833247 w 860964"/>
              <a:gd name="connsiteY1" fmla="*/ 791528 h 1379981"/>
              <a:gd name="connsiteX2" fmla="*/ 860965 w 860964"/>
              <a:gd name="connsiteY2" fmla="*/ 790099 h 1379981"/>
              <a:gd name="connsiteX3" fmla="*/ 860965 w 860964"/>
              <a:gd name="connsiteY3" fmla="*/ 1049655 h 1379981"/>
              <a:gd name="connsiteX4" fmla="*/ 809149 w 860964"/>
              <a:gd name="connsiteY4" fmla="*/ 1101471 h 1379981"/>
              <a:gd name="connsiteX5" fmla="*/ 665798 w 860964"/>
              <a:gd name="connsiteY5" fmla="*/ 1101471 h 1379981"/>
              <a:gd name="connsiteX6" fmla="*/ 666369 w 860964"/>
              <a:gd name="connsiteY6" fmla="*/ 1117283 h 1379981"/>
              <a:gd name="connsiteX7" fmla="*/ 403670 w 860964"/>
              <a:gd name="connsiteY7" fmla="*/ 1379982 h 1379981"/>
              <a:gd name="connsiteX8" fmla="*/ 140970 w 860964"/>
              <a:gd name="connsiteY8" fmla="*/ 1117283 h 1379981"/>
              <a:gd name="connsiteX9" fmla="*/ 141446 w 860964"/>
              <a:gd name="connsiteY9" fmla="*/ 1101471 h 1379981"/>
              <a:gd name="connsiteX10" fmla="*/ 0 w 860964"/>
              <a:gd name="connsiteY10" fmla="*/ 1101471 h 1379981"/>
              <a:gd name="connsiteX11" fmla="*/ 0 w 860964"/>
              <a:gd name="connsiteY11" fmla="*/ 0 h 1379981"/>
              <a:gd name="connsiteX12" fmla="*/ 850868 w 860964"/>
              <a:gd name="connsiteY12" fmla="*/ 0 h 1379981"/>
              <a:gd name="connsiteX13" fmla="*/ 860965 w 860964"/>
              <a:gd name="connsiteY13" fmla="*/ 30575 h 1379981"/>
              <a:gd name="connsiteX14" fmla="*/ 860965 w 860964"/>
              <a:gd name="connsiteY14" fmla="*/ 264509 h 1379981"/>
              <a:gd name="connsiteX15" fmla="*/ 833247 w 860964"/>
              <a:gd name="connsiteY15" fmla="*/ 263081 h 1379981"/>
              <a:gd name="connsiteX16" fmla="*/ 569024 w 860964"/>
              <a:gd name="connsiteY16" fmla="*/ 527304 h 13799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860964" h="1379981">
                <a:moveTo>
                  <a:pt x="569024" y="527304"/>
                </a:moveTo>
                <a:cubicBezTo>
                  <a:pt x="569024" y="673227"/>
                  <a:pt x="687324" y="791528"/>
                  <a:pt x="833247" y="791528"/>
                </a:cubicBezTo>
                <a:cubicBezTo>
                  <a:pt x="842582" y="791528"/>
                  <a:pt x="851821" y="791051"/>
                  <a:pt x="860965" y="790099"/>
                </a:cubicBezTo>
                <a:lnTo>
                  <a:pt x="860965" y="1049655"/>
                </a:lnTo>
                <a:cubicBezTo>
                  <a:pt x="860965" y="1078230"/>
                  <a:pt x="837819" y="1101471"/>
                  <a:pt x="809149" y="1101471"/>
                </a:cubicBezTo>
                <a:lnTo>
                  <a:pt x="665798" y="1101471"/>
                </a:lnTo>
                <a:cubicBezTo>
                  <a:pt x="666083" y="1106710"/>
                  <a:pt x="666369" y="1111949"/>
                  <a:pt x="666369" y="1117283"/>
                </a:cubicBezTo>
                <a:cubicBezTo>
                  <a:pt x="666369" y="1262348"/>
                  <a:pt x="548735" y="1379982"/>
                  <a:pt x="403670" y="1379982"/>
                </a:cubicBezTo>
                <a:cubicBezTo>
                  <a:pt x="258604" y="1379982"/>
                  <a:pt x="140970" y="1262348"/>
                  <a:pt x="140970" y="1117283"/>
                </a:cubicBezTo>
                <a:cubicBezTo>
                  <a:pt x="140970" y="1111949"/>
                  <a:pt x="141161" y="1106710"/>
                  <a:pt x="141446" y="1101471"/>
                </a:cubicBezTo>
                <a:lnTo>
                  <a:pt x="0" y="1101471"/>
                </a:lnTo>
                <a:lnTo>
                  <a:pt x="0" y="0"/>
                </a:lnTo>
                <a:lnTo>
                  <a:pt x="850868" y="0"/>
                </a:lnTo>
                <a:cubicBezTo>
                  <a:pt x="857250" y="8573"/>
                  <a:pt x="860965" y="19145"/>
                  <a:pt x="860965" y="30575"/>
                </a:cubicBezTo>
                <a:lnTo>
                  <a:pt x="860965" y="264509"/>
                </a:lnTo>
                <a:cubicBezTo>
                  <a:pt x="851821" y="263557"/>
                  <a:pt x="842582" y="263081"/>
                  <a:pt x="833247" y="263081"/>
                </a:cubicBezTo>
                <a:cubicBezTo>
                  <a:pt x="687324" y="263081"/>
                  <a:pt x="569024" y="381381"/>
                  <a:pt x="569024" y="52730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4D70E7DA-B1B2-22A1-1C09-7BB31B339FA3}"/>
              </a:ext>
            </a:extLst>
          </p:cNvPr>
          <p:cNvSpPr/>
          <p:nvPr userDrawn="1"/>
        </p:nvSpPr>
        <p:spPr>
          <a:xfrm>
            <a:off x="0" y="6264095"/>
            <a:ext cx="653693" cy="593905"/>
          </a:xfrm>
          <a:custGeom>
            <a:avLst/>
            <a:gdLst>
              <a:gd name="connsiteX0" fmla="*/ 957072 w 957071"/>
              <a:gd name="connsiteY0" fmla="*/ 443865 h 869537"/>
              <a:gd name="connsiteX1" fmla="*/ 765810 w 957071"/>
              <a:gd name="connsiteY1" fmla="*/ 656558 h 869537"/>
              <a:gd name="connsiteX2" fmla="*/ 765810 w 957071"/>
              <a:gd name="connsiteY2" fmla="*/ 866584 h 869537"/>
              <a:gd name="connsiteX3" fmla="*/ 765715 w 957071"/>
              <a:gd name="connsiteY3" fmla="*/ 869537 h 869537"/>
              <a:gd name="connsiteX4" fmla="*/ 0 w 957071"/>
              <a:gd name="connsiteY4" fmla="*/ 869537 h 869537"/>
              <a:gd name="connsiteX5" fmla="*/ 0 w 957071"/>
              <a:gd name="connsiteY5" fmla="*/ 1048 h 869537"/>
              <a:gd name="connsiteX6" fmla="*/ 9239 w 957071"/>
              <a:gd name="connsiteY6" fmla="*/ 0 h 869537"/>
              <a:gd name="connsiteX7" fmla="*/ 163640 w 957071"/>
              <a:gd name="connsiteY7" fmla="*/ 0 h 869537"/>
              <a:gd name="connsiteX8" fmla="*/ 387001 w 957071"/>
              <a:gd name="connsiteY8" fmla="*/ 149733 h 869537"/>
              <a:gd name="connsiteX9" fmla="*/ 610267 w 957071"/>
              <a:gd name="connsiteY9" fmla="*/ 0 h 869537"/>
              <a:gd name="connsiteX10" fmla="*/ 723805 w 957071"/>
              <a:gd name="connsiteY10" fmla="*/ 0 h 869537"/>
              <a:gd name="connsiteX11" fmla="*/ 765810 w 957071"/>
              <a:gd name="connsiteY11" fmla="*/ 42005 h 869537"/>
              <a:gd name="connsiteX12" fmla="*/ 765810 w 957071"/>
              <a:gd name="connsiteY12" fmla="*/ 231267 h 869537"/>
              <a:gd name="connsiteX13" fmla="*/ 957072 w 957071"/>
              <a:gd name="connsiteY13" fmla="*/ 443865 h 869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57071" h="869537">
                <a:moveTo>
                  <a:pt x="957072" y="443865"/>
                </a:moveTo>
                <a:cubicBezTo>
                  <a:pt x="957072" y="554355"/>
                  <a:pt x="873252" y="645319"/>
                  <a:pt x="765810" y="656558"/>
                </a:cubicBezTo>
                <a:lnTo>
                  <a:pt x="765810" y="866584"/>
                </a:lnTo>
                <a:cubicBezTo>
                  <a:pt x="765810" y="867537"/>
                  <a:pt x="765810" y="868585"/>
                  <a:pt x="765715" y="869537"/>
                </a:cubicBezTo>
                <a:lnTo>
                  <a:pt x="0" y="869537"/>
                </a:lnTo>
                <a:lnTo>
                  <a:pt x="0" y="1048"/>
                </a:lnTo>
                <a:cubicBezTo>
                  <a:pt x="2953" y="381"/>
                  <a:pt x="6096" y="0"/>
                  <a:pt x="9239" y="0"/>
                </a:cubicBezTo>
                <a:lnTo>
                  <a:pt x="163640" y="0"/>
                </a:lnTo>
                <a:cubicBezTo>
                  <a:pt x="199739" y="87916"/>
                  <a:pt x="286131" y="149733"/>
                  <a:pt x="387001" y="149733"/>
                </a:cubicBezTo>
                <a:cubicBezTo>
                  <a:pt x="487871" y="149733"/>
                  <a:pt x="574167" y="87916"/>
                  <a:pt x="610267" y="0"/>
                </a:cubicBezTo>
                <a:lnTo>
                  <a:pt x="723805" y="0"/>
                </a:lnTo>
                <a:cubicBezTo>
                  <a:pt x="746951" y="0"/>
                  <a:pt x="765810" y="18764"/>
                  <a:pt x="765810" y="42005"/>
                </a:cubicBezTo>
                <a:lnTo>
                  <a:pt x="765810" y="231267"/>
                </a:lnTo>
                <a:cubicBezTo>
                  <a:pt x="873252" y="242506"/>
                  <a:pt x="957072" y="333375"/>
                  <a:pt x="957072" y="443865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6740427F-7E80-AC76-F0BF-C1C79C4D50EC}"/>
              </a:ext>
            </a:extLst>
          </p:cNvPr>
          <p:cNvSpPr/>
          <p:nvPr userDrawn="1"/>
        </p:nvSpPr>
        <p:spPr>
          <a:xfrm>
            <a:off x="8569482" y="0"/>
            <a:ext cx="574518" cy="942545"/>
          </a:xfrm>
          <a:custGeom>
            <a:avLst/>
            <a:gdLst>
              <a:gd name="connsiteX0" fmla="*/ 841153 w 841152"/>
              <a:gd name="connsiteY0" fmla="*/ 1101471 h 1379981"/>
              <a:gd name="connsiteX1" fmla="*/ 719518 w 841152"/>
              <a:gd name="connsiteY1" fmla="*/ 1101471 h 1379981"/>
              <a:gd name="connsiteX2" fmla="*/ 719995 w 841152"/>
              <a:gd name="connsiteY2" fmla="*/ 1117283 h 1379981"/>
              <a:gd name="connsiteX3" fmla="*/ 457295 w 841152"/>
              <a:gd name="connsiteY3" fmla="*/ 1379982 h 1379981"/>
              <a:gd name="connsiteX4" fmla="*/ 194691 w 841152"/>
              <a:gd name="connsiteY4" fmla="*/ 1117283 h 1379981"/>
              <a:gd name="connsiteX5" fmla="*/ 195167 w 841152"/>
              <a:gd name="connsiteY5" fmla="*/ 1101471 h 1379981"/>
              <a:gd name="connsiteX6" fmla="*/ 51816 w 841152"/>
              <a:gd name="connsiteY6" fmla="*/ 1101471 h 1379981"/>
              <a:gd name="connsiteX7" fmla="*/ 0 w 841152"/>
              <a:gd name="connsiteY7" fmla="*/ 1049655 h 1379981"/>
              <a:gd name="connsiteX8" fmla="*/ 0 w 841152"/>
              <a:gd name="connsiteY8" fmla="*/ 790099 h 1379981"/>
              <a:gd name="connsiteX9" fmla="*/ 27718 w 841152"/>
              <a:gd name="connsiteY9" fmla="*/ 791528 h 1379981"/>
              <a:gd name="connsiteX10" fmla="*/ 292037 w 841152"/>
              <a:gd name="connsiteY10" fmla="*/ 527304 h 1379981"/>
              <a:gd name="connsiteX11" fmla="*/ 27718 w 841152"/>
              <a:gd name="connsiteY11" fmla="*/ 263081 h 1379981"/>
              <a:gd name="connsiteX12" fmla="*/ 0 w 841152"/>
              <a:gd name="connsiteY12" fmla="*/ 264509 h 1379981"/>
              <a:gd name="connsiteX13" fmla="*/ 0 w 841152"/>
              <a:gd name="connsiteY13" fmla="*/ 30575 h 1379981"/>
              <a:gd name="connsiteX14" fmla="*/ 10096 w 841152"/>
              <a:gd name="connsiteY14" fmla="*/ 0 h 1379981"/>
              <a:gd name="connsiteX15" fmla="*/ 841153 w 841152"/>
              <a:gd name="connsiteY15" fmla="*/ 0 h 1379981"/>
              <a:gd name="connsiteX16" fmla="*/ 841153 w 841152"/>
              <a:gd name="connsiteY16" fmla="*/ 1101471 h 13799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841152" h="1379981">
                <a:moveTo>
                  <a:pt x="841153" y="1101471"/>
                </a:moveTo>
                <a:lnTo>
                  <a:pt x="719518" y="1101471"/>
                </a:lnTo>
                <a:cubicBezTo>
                  <a:pt x="719804" y="1106710"/>
                  <a:pt x="719995" y="1111949"/>
                  <a:pt x="719995" y="1117283"/>
                </a:cubicBezTo>
                <a:cubicBezTo>
                  <a:pt x="719995" y="1262348"/>
                  <a:pt x="602361" y="1379982"/>
                  <a:pt x="457295" y="1379982"/>
                </a:cubicBezTo>
                <a:cubicBezTo>
                  <a:pt x="312230" y="1379982"/>
                  <a:pt x="194691" y="1262348"/>
                  <a:pt x="194691" y="1117283"/>
                </a:cubicBezTo>
                <a:cubicBezTo>
                  <a:pt x="194691" y="1111949"/>
                  <a:pt x="194881" y="1106710"/>
                  <a:pt x="195167" y="1101471"/>
                </a:cubicBezTo>
                <a:lnTo>
                  <a:pt x="51816" y="1101471"/>
                </a:lnTo>
                <a:cubicBezTo>
                  <a:pt x="23146" y="1101471"/>
                  <a:pt x="0" y="1078230"/>
                  <a:pt x="0" y="1049655"/>
                </a:cubicBezTo>
                <a:lnTo>
                  <a:pt x="0" y="790099"/>
                </a:lnTo>
                <a:cubicBezTo>
                  <a:pt x="9144" y="791051"/>
                  <a:pt x="18383" y="791528"/>
                  <a:pt x="27718" y="791528"/>
                </a:cubicBezTo>
                <a:cubicBezTo>
                  <a:pt x="173736" y="791528"/>
                  <a:pt x="292037" y="673227"/>
                  <a:pt x="292037" y="527304"/>
                </a:cubicBezTo>
                <a:cubicBezTo>
                  <a:pt x="292037" y="381381"/>
                  <a:pt x="173736" y="263081"/>
                  <a:pt x="27718" y="263081"/>
                </a:cubicBezTo>
                <a:cubicBezTo>
                  <a:pt x="18383" y="263081"/>
                  <a:pt x="9144" y="263557"/>
                  <a:pt x="0" y="264509"/>
                </a:cubicBezTo>
                <a:lnTo>
                  <a:pt x="0" y="30575"/>
                </a:lnTo>
                <a:cubicBezTo>
                  <a:pt x="0" y="19145"/>
                  <a:pt x="3715" y="8573"/>
                  <a:pt x="10096" y="0"/>
                </a:cubicBezTo>
                <a:lnTo>
                  <a:pt x="841153" y="0"/>
                </a:lnTo>
                <a:lnTo>
                  <a:pt x="841153" y="1101471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B1E6217-27E8-C67D-9DF3-1D39A870D80C}"/>
              </a:ext>
            </a:extLst>
          </p:cNvPr>
          <p:cNvSpPr/>
          <p:nvPr userDrawn="1"/>
        </p:nvSpPr>
        <p:spPr>
          <a:xfrm>
            <a:off x="8503839" y="6264095"/>
            <a:ext cx="640161" cy="593905"/>
          </a:xfrm>
          <a:custGeom>
            <a:avLst/>
            <a:gdLst>
              <a:gd name="connsiteX0" fmla="*/ 937260 w 937259"/>
              <a:gd name="connsiteY0" fmla="*/ 0 h 869537"/>
              <a:gd name="connsiteX1" fmla="*/ 937260 w 937259"/>
              <a:gd name="connsiteY1" fmla="*/ 869537 h 869537"/>
              <a:gd name="connsiteX2" fmla="*/ 191452 w 937259"/>
              <a:gd name="connsiteY2" fmla="*/ 869537 h 869537"/>
              <a:gd name="connsiteX3" fmla="*/ 191357 w 937259"/>
              <a:gd name="connsiteY3" fmla="*/ 866584 h 869537"/>
              <a:gd name="connsiteX4" fmla="*/ 191357 w 937259"/>
              <a:gd name="connsiteY4" fmla="*/ 656558 h 869537"/>
              <a:gd name="connsiteX5" fmla="*/ 0 w 937259"/>
              <a:gd name="connsiteY5" fmla="*/ 443865 h 869537"/>
              <a:gd name="connsiteX6" fmla="*/ 191357 w 937259"/>
              <a:gd name="connsiteY6" fmla="*/ 231267 h 869537"/>
              <a:gd name="connsiteX7" fmla="*/ 191357 w 937259"/>
              <a:gd name="connsiteY7" fmla="*/ 42005 h 869537"/>
              <a:gd name="connsiteX8" fmla="*/ 233267 w 937259"/>
              <a:gd name="connsiteY8" fmla="*/ 0 h 869537"/>
              <a:gd name="connsiteX9" fmla="*/ 346805 w 937259"/>
              <a:gd name="connsiteY9" fmla="*/ 0 h 869537"/>
              <a:gd name="connsiteX10" fmla="*/ 570071 w 937259"/>
              <a:gd name="connsiteY10" fmla="*/ 149733 h 869537"/>
              <a:gd name="connsiteX11" fmla="*/ 793432 w 937259"/>
              <a:gd name="connsiteY11" fmla="*/ 0 h 869537"/>
              <a:gd name="connsiteX12" fmla="*/ 937260 w 937259"/>
              <a:gd name="connsiteY12" fmla="*/ 0 h 869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37259" h="869537">
                <a:moveTo>
                  <a:pt x="937260" y="0"/>
                </a:moveTo>
                <a:lnTo>
                  <a:pt x="937260" y="869537"/>
                </a:lnTo>
                <a:lnTo>
                  <a:pt x="191452" y="869537"/>
                </a:lnTo>
                <a:cubicBezTo>
                  <a:pt x="191357" y="868585"/>
                  <a:pt x="191357" y="867537"/>
                  <a:pt x="191357" y="866584"/>
                </a:cubicBezTo>
                <a:lnTo>
                  <a:pt x="191357" y="656558"/>
                </a:lnTo>
                <a:cubicBezTo>
                  <a:pt x="83820" y="645319"/>
                  <a:pt x="0" y="554355"/>
                  <a:pt x="0" y="443865"/>
                </a:cubicBezTo>
                <a:cubicBezTo>
                  <a:pt x="0" y="333375"/>
                  <a:pt x="83820" y="242506"/>
                  <a:pt x="191357" y="231267"/>
                </a:cubicBezTo>
                <a:lnTo>
                  <a:pt x="191357" y="42005"/>
                </a:lnTo>
                <a:cubicBezTo>
                  <a:pt x="191357" y="18764"/>
                  <a:pt x="210121" y="0"/>
                  <a:pt x="233267" y="0"/>
                </a:cubicBezTo>
                <a:lnTo>
                  <a:pt x="346805" y="0"/>
                </a:lnTo>
                <a:cubicBezTo>
                  <a:pt x="382905" y="87916"/>
                  <a:pt x="469297" y="149733"/>
                  <a:pt x="570071" y="149733"/>
                </a:cubicBezTo>
                <a:cubicBezTo>
                  <a:pt x="670941" y="149733"/>
                  <a:pt x="757333" y="87916"/>
                  <a:pt x="793432" y="0"/>
                </a:cubicBezTo>
                <a:lnTo>
                  <a:pt x="937260" y="0"/>
                </a:ln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9BEB1B-9EB8-E434-5284-55C7E8F88398}"/>
              </a:ext>
            </a:extLst>
          </p:cNvPr>
          <p:cNvSpPr txBox="1"/>
          <p:nvPr userDrawn="1"/>
        </p:nvSpPr>
        <p:spPr>
          <a:xfrm>
            <a:off x="1059084" y="5952586"/>
            <a:ext cx="702583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+mn-lt"/>
              </a:rPr>
              <a:t>Attribution: </a:t>
            </a:r>
            <a:r>
              <a:rPr lang="en-US" sz="2400" dirty="0">
                <a:solidFill>
                  <a:schemeClr val="tx1"/>
                </a:solidFill>
                <a:latin typeface="+mn-lt"/>
              </a:rPr>
              <a:t>The presentation template is designed by </a:t>
            </a:r>
            <a:r>
              <a:rPr lang="en-US" sz="2400" b="1" dirty="0">
                <a:solidFill>
                  <a:schemeClr val="tx1"/>
                </a:solidFill>
                <a:latin typeface="+mn-lt"/>
              </a:rPr>
              <a:t>SketchBubble.com</a:t>
            </a:r>
          </a:p>
        </p:txBody>
      </p:sp>
    </p:spTree>
    <p:extLst>
      <p:ext uri="{BB962C8B-B14F-4D97-AF65-F5344CB8AC3E}">
        <p14:creationId xmlns:p14="http://schemas.microsoft.com/office/powerpoint/2010/main" val="1156938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rgbClr val="F7F7F7"/>
            </a:gs>
            <a:gs pos="100000">
              <a:schemeClr val="bg1">
                <a:lumMod val="95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8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Questrial" pitchFamily="2" charset="0"/>
              </a:defRPr>
            </a:lvl1pPr>
          </a:lstStyle>
          <a:p>
            <a:fld id="{55ED228B-CD6F-4D93-A075-1E2773C93620}" type="datetimeFigureOut">
              <a:rPr lang="en-US" smtClean="0"/>
              <a:pPr/>
              <a:t>3/8/2026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3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Questrial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Questrial" pitchFamily="2" charset="0"/>
              </a:defRPr>
            </a:lvl1pPr>
          </a:lstStyle>
          <a:p>
            <a:fld id="{E0142D3E-FA9B-4295-ADA1-4DDAF2079E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1342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9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Questrial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Questrial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Questrial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Questrial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Questrial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Questrial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long-read/a-national-framework-to-deliver-improved-outcomes-in-all-age-autism-assessment-pathways-guidance-for-integrated-care-boards/" TargetMode="External"/><Relationship Id="rId3" Type="http://schemas.openxmlformats.org/officeDocument/2006/relationships/hyperlink" Target="https://pmc.ncbi.nlm.nih.gov/articles/PMC9881114/" TargetMode="External"/><Relationship Id="rId7" Type="http://schemas.openxmlformats.org/officeDocument/2006/relationships/hyperlink" Target="https://www.nice.org.uk/guidance/cg142" TargetMode="External"/><Relationship Id="rId2" Type="http://schemas.openxmlformats.org/officeDocument/2006/relationships/hyperlink" Target="https://pubmed.ncbi.nlm.nih.gov/19338503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nice.org.uk/guidance/cg128" TargetMode="External"/><Relationship Id="rId5" Type="http://schemas.openxmlformats.org/officeDocument/2006/relationships/hyperlink" Target="https://www.autism.org.uk/advice-and-guidance/topics/diagnosis/assessment-and-diagnosis/criteria-and-tools-used-in-an-autism-assessment" TargetMode="External"/><Relationship Id="rId10" Type="http://schemas.openxmlformats.org/officeDocument/2006/relationships/hyperlink" Target="https://icd.who.int/" TargetMode="External"/><Relationship Id="rId4" Type="http://schemas.openxmlformats.org/officeDocument/2006/relationships/hyperlink" Target="https://www.nature.com/articles/s41380-023-02354-y" TargetMode="External"/><Relationship Id="rId9" Type="http://schemas.openxmlformats.org/officeDocument/2006/relationships/hyperlink" Target="https://www.legislation.gov.uk/ukpga/2009/1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8D2B8E52-6D7B-A86F-18FA-B8905E1BB636}"/>
              </a:ext>
            </a:extLst>
          </p:cNvPr>
          <p:cNvGrpSpPr/>
          <p:nvPr/>
        </p:nvGrpSpPr>
        <p:grpSpPr>
          <a:xfrm>
            <a:off x="73404" y="397769"/>
            <a:ext cx="8997193" cy="6460231"/>
            <a:chOff x="207965" y="397769"/>
            <a:chExt cx="8997193" cy="6460231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75B058-7599-1254-2A9B-262047C6C413}"/>
                </a:ext>
              </a:extLst>
            </p:cNvPr>
            <p:cNvSpPr/>
            <p:nvPr/>
          </p:nvSpPr>
          <p:spPr>
            <a:xfrm>
              <a:off x="1037264" y="3424825"/>
              <a:ext cx="719912" cy="805760"/>
            </a:xfrm>
            <a:custGeom>
              <a:avLst/>
              <a:gdLst>
                <a:gd name="connsiteX0" fmla="*/ 747530 w 761832"/>
                <a:gd name="connsiteY0" fmla="*/ 621661 h 852680"/>
                <a:gd name="connsiteX1" fmla="*/ 582843 w 761832"/>
                <a:gd name="connsiteY1" fmla="*/ 699414 h 852680"/>
                <a:gd name="connsiteX2" fmla="*/ 515768 w 761832"/>
                <a:gd name="connsiteY2" fmla="*/ 852681 h 852680"/>
                <a:gd name="connsiteX3" fmla="*/ 40289 w 761832"/>
                <a:gd name="connsiteY3" fmla="*/ 633044 h 852680"/>
                <a:gd name="connsiteX4" fmla="*/ 6371 w 761832"/>
                <a:gd name="connsiteY4" fmla="*/ 540880 h 852680"/>
                <a:gd name="connsiteX5" fmla="*/ 225494 w 761832"/>
                <a:gd name="connsiteY5" fmla="*/ 67954 h 852680"/>
                <a:gd name="connsiteX6" fmla="*/ 372664 w 761832"/>
                <a:gd name="connsiteY6" fmla="*/ 129895 h 852680"/>
                <a:gd name="connsiteX7" fmla="*/ 569251 w 761832"/>
                <a:gd name="connsiteY7" fmla="*/ 20653 h 852680"/>
                <a:gd name="connsiteX8" fmla="*/ 592920 w 761832"/>
                <a:gd name="connsiteY8" fmla="*/ 215144 h 852680"/>
                <a:gd name="connsiteX9" fmla="*/ 761132 w 761832"/>
                <a:gd name="connsiteY9" fmla="*/ 294202 h 852680"/>
                <a:gd name="connsiteX10" fmla="*/ 691399 w 761832"/>
                <a:gd name="connsiteY10" fmla="*/ 473014 h 852680"/>
                <a:gd name="connsiteX11" fmla="*/ 747530 w 761832"/>
                <a:gd name="connsiteY11" fmla="*/ 621661 h 852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1832" h="852680">
                  <a:moveTo>
                    <a:pt x="747530" y="621661"/>
                  </a:moveTo>
                  <a:cubicBezTo>
                    <a:pt x="694962" y="743143"/>
                    <a:pt x="582843" y="699414"/>
                    <a:pt x="582843" y="699414"/>
                  </a:cubicBezTo>
                  <a:lnTo>
                    <a:pt x="515768" y="852681"/>
                  </a:lnTo>
                  <a:lnTo>
                    <a:pt x="40289" y="633044"/>
                  </a:lnTo>
                  <a:cubicBezTo>
                    <a:pt x="5523" y="617051"/>
                    <a:pt x="-9622" y="575656"/>
                    <a:pt x="6371" y="540880"/>
                  </a:cubicBezTo>
                  <a:lnTo>
                    <a:pt x="225494" y="67954"/>
                  </a:lnTo>
                  <a:lnTo>
                    <a:pt x="372664" y="129895"/>
                  </a:lnTo>
                  <a:cubicBezTo>
                    <a:pt x="375846" y="34045"/>
                    <a:pt x="466371" y="-36811"/>
                    <a:pt x="569251" y="20653"/>
                  </a:cubicBezTo>
                  <a:cubicBezTo>
                    <a:pt x="671987" y="78060"/>
                    <a:pt x="592920" y="215144"/>
                    <a:pt x="592920" y="215144"/>
                  </a:cubicBezTo>
                  <a:lnTo>
                    <a:pt x="761132" y="294202"/>
                  </a:lnTo>
                  <a:lnTo>
                    <a:pt x="691399" y="473014"/>
                  </a:lnTo>
                  <a:cubicBezTo>
                    <a:pt x="691390" y="473024"/>
                    <a:pt x="799956" y="500123"/>
                    <a:pt x="747530" y="621661"/>
                  </a:cubicBezTo>
                  <a:close/>
                </a:path>
              </a:pathLst>
            </a:custGeom>
            <a:solidFill>
              <a:schemeClr val="tx1">
                <a:alpha val="3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600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D111893-A8DC-42AB-CD74-653C2DD543C2}"/>
                </a:ext>
              </a:extLst>
            </p:cNvPr>
            <p:cNvSpPr/>
            <p:nvPr/>
          </p:nvSpPr>
          <p:spPr>
            <a:xfrm>
              <a:off x="8257644" y="997995"/>
              <a:ext cx="530141" cy="518795"/>
            </a:xfrm>
            <a:custGeom>
              <a:avLst/>
              <a:gdLst>
                <a:gd name="connsiteX0" fmla="*/ 508444 w 561012"/>
                <a:gd name="connsiteY0" fmla="*/ 124158 h 549005"/>
                <a:gd name="connsiteX1" fmla="*/ 495367 w 561012"/>
                <a:gd name="connsiteY1" fmla="*/ 247879 h 549005"/>
                <a:gd name="connsiteX2" fmla="*/ 561013 w 561012"/>
                <a:gd name="connsiteY2" fmla="*/ 341424 h 549005"/>
                <a:gd name="connsiteX3" fmla="*/ 264052 w 561012"/>
                <a:gd name="connsiteY3" fmla="*/ 540953 h 549005"/>
                <a:gd name="connsiteX4" fmla="*/ 198225 w 561012"/>
                <a:gd name="connsiteY4" fmla="*/ 528037 h 549005"/>
                <a:gd name="connsiteX5" fmla="*/ 0 w 561012"/>
                <a:gd name="connsiteY5" fmla="*/ 232286 h 549005"/>
                <a:gd name="connsiteX6" fmla="*/ 88382 w 561012"/>
                <a:gd name="connsiteY6" fmla="*/ 168383 h 549005"/>
                <a:gd name="connsiteX7" fmla="*/ 94402 w 561012"/>
                <a:gd name="connsiteY7" fmla="*/ 14878 h 549005"/>
                <a:gd name="connsiteX8" fmla="*/ 216313 w 561012"/>
                <a:gd name="connsiteY8" fmla="*/ 70104 h 549005"/>
                <a:gd name="connsiteX9" fmla="*/ 322154 w 561012"/>
                <a:gd name="connsiteY9" fmla="*/ 0 h 549005"/>
                <a:gd name="connsiteX10" fmla="*/ 401755 w 561012"/>
                <a:gd name="connsiteY10" fmla="*/ 104175 h 549005"/>
                <a:gd name="connsiteX11" fmla="*/ 508444 w 561012"/>
                <a:gd name="connsiteY11" fmla="*/ 124158 h 54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1012" h="549005">
                  <a:moveTo>
                    <a:pt x="508444" y="124158"/>
                  </a:moveTo>
                  <a:cubicBezTo>
                    <a:pt x="560689" y="197958"/>
                    <a:pt x="495367" y="247879"/>
                    <a:pt x="495367" y="247879"/>
                  </a:cubicBezTo>
                  <a:lnTo>
                    <a:pt x="561013" y="341424"/>
                  </a:lnTo>
                  <a:lnTo>
                    <a:pt x="264052" y="540953"/>
                  </a:lnTo>
                  <a:cubicBezTo>
                    <a:pt x="242373" y="555574"/>
                    <a:pt x="212845" y="549707"/>
                    <a:pt x="198225" y="528037"/>
                  </a:cubicBezTo>
                  <a:lnTo>
                    <a:pt x="0" y="232286"/>
                  </a:lnTo>
                  <a:lnTo>
                    <a:pt x="88382" y="168383"/>
                  </a:lnTo>
                  <a:cubicBezTo>
                    <a:pt x="33576" y="132502"/>
                    <a:pt x="24346" y="54521"/>
                    <a:pt x="94402" y="14878"/>
                  </a:cubicBezTo>
                  <a:cubicBezTo>
                    <a:pt x="164373" y="-24708"/>
                    <a:pt x="216313" y="70104"/>
                    <a:pt x="216313" y="70104"/>
                  </a:cubicBezTo>
                  <a:lnTo>
                    <a:pt x="322154" y="0"/>
                  </a:lnTo>
                  <a:lnTo>
                    <a:pt x="401755" y="104175"/>
                  </a:lnTo>
                  <a:cubicBezTo>
                    <a:pt x="401764" y="104165"/>
                    <a:pt x="456114" y="50425"/>
                    <a:pt x="508444" y="124158"/>
                  </a:cubicBezTo>
                  <a:close/>
                </a:path>
              </a:pathLst>
            </a:custGeom>
            <a:solidFill>
              <a:schemeClr val="tx1">
                <a:alpha val="3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600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0BC013C-D0DD-389F-2E5D-19067F1E18A3}"/>
                </a:ext>
              </a:extLst>
            </p:cNvPr>
            <p:cNvSpPr/>
            <p:nvPr/>
          </p:nvSpPr>
          <p:spPr>
            <a:xfrm>
              <a:off x="4114758" y="5953234"/>
              <a:ext cx="530141" cy="518800"/>
            </a:xfrm>
            <a:custGeom>
              <a:avLst/>
              <a:gdLst>
                <a:gd name="connsiteX0" fmla="*/ 508445 w 561012"/>
                <a:gd name="connsiteY0" fmla="*/ 124168 h 549010"/>
                <a:gd name="connsiteX1" fmla="*/ 495367 w 561012"/>
                <a:gd name="connsiteY1" fmla="*/ 247888 h 549010"/>
                <a:gd name="connsiteX2" fmla="*/ 561013 w 561012"/>
                <a:gd name="connsiteY2" fmla="*/ 341433 h 549010"/>
                <a:gd name="connsiteX3" fmla="*/ 264052 w 561012"/>
                <a:gd name="connsiteY3" fmla="*/ 540963 h 549010"/>
                <a:gd name="connsiteX4" fmla="*/ 198225 w 561012"/>
                <a:gd name="connsiteY4" fmla="*/ 528037 h 549010"/>
                <a:gd name="connsiteX5" fmla="*/ 0 w 561012"/>
                <a:gd name="connsiteY5" fmla="*/ 232286 h 549010"/>
                <a:gd name="connsiteX6" fmla="*/ 88383 w 561012"/>
                <a:gd name="connsiteY6" fmla="*/ 168383 h 549010"/>
                <a:gd name="connsiteX7" fmla="*/ 94402 w 561012"/>
                <a:gd name="connsiteY7" fmla="*/ 14878 h 549010"/>
                <a:gd name="connsiteX8" fmla="*/ 216313 w 561012"/>
                <a:gd name="connsiteY8" fmla="*/ 70104 h 549010"/>
                <a:gd name="connsiteX9" fmla="*/ 322155 w 561012"/>
                <a:gd name="connsiteY9" fmla="*/ 0 h 549010"/>
                <a:gd name="connsiteX10" fmla="*/ 401755 w 561012"/>
                <a:gd name="connsiteY10" fmla="*/ 104165 h 549010"/>
                <a:gd name="connsiteX11" fmla="*/ 508445 w 561012"/>
                <a:gd name="connsiteY11" fmla="*/ 124168 h 549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1012" h="549010">
                  <a:moveTo>
                    <a:pt x="508445" y="124168"/>
                  </a:moveTo>
                  <a:cubicBezTo>
                    <a:pt x="560689" y="197968"/>
                    <a:pt x="495367" y="247888"/>
                    <a:pt x="495367" y="247888"/>
                  </a:cubicBezTo>
                  <a:lnTo>
                    <a:pt x="561013" y="341433"/>
                  </a:lnTo>
                  <a:lnTo>
                    <a:pt x="264052" y="540963"/>
                  </a:lnTo>
                  <a:cubicBezTo>
                    <a:pt x="242373" y="555574"/>
                    <a:pt x="212846" y="549716"/>
                    <a:pt x="198225" y="528037"/>
                  </a:cubicBezTo>
                  <a:lnTo>
                    <a:pt x="0" y="232286"/>
                  </a:lnTo>
                  <a:lnTo>
                    <a:pt x="88383" y="168383"/>
                  </a:lnTo>
                  <a:cubicBezTo>
                    <a:pt x="33576" y="132502"/>
                    <a:pt x="24346" y="54521"/>
                    <a:pt x="94402" y="14878"/>
                  </a:cubicBezTo>
                  <a:cubicBezTo>
                    <a:pt x="164373" y="-24708"/>
                    <a:pt x="216313" y="70104"/>
                    <a:pt x="216313" y="70104"/>
                  </a:cubicBezTo>
                  <a:lnTo>
                    <a:pt x="322155" y="0"/>
                  </a:lnTo>
                  <a:lnTo>
                    <a:pt x="401755" y="104165"/>
                  </a:lnTo>
                  <a:cubicBezTo>
                    <a:pt x="401765" y="104165"/>
                    <a:pt x="456114" y="50435"/>
                    <a:pt x="508445" y="124168"/>
                  </a:cubicBezTo>
                  <a:close/>
                </a:path>
              </a:pathLst>
            </a:custGeom>
            <a:solidFill>
              <a:schemeClr val="tx1">
                <a:alpha val="3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600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6B035EE-1137-8E2C-8826-CABCD0E7314D}"/>
                </a:ext>
              </a:extLst>
            </p:cNvPr>
            <p:cNvSpPr/>
            <p:nvPr/>
          </p:nvSpPr>
          <p:spPr>
            <a:xfrm>
              <a:off x="8186643" y="5728661"/>
              <a:ext cx="530141" cy="518800"/>
            </a:xfrm>
            <a:custGeom>
              <a:avLst/>
              <a:gdLst>
                <a:gd name="connsiteX0" fmla="*/ 508445 w 561012"/>
                <a:gd name="connsiteY0" fmla="*/ 124168 h 549010"/>
                <a:gd name="connsiteX1" fmla="*/ 495367 w 561012"/>
                <a:gd name="connsiteY1" fmla="*/ 247888 h 549010"/>
                <a:gd name="connsiteX2" fmla="*/ 561013 w 561012"/>
                <a:gd name="connsiteY2" fmla="*/ 341433 h 549010"/>
                <a:gd name="connsiteX3" fmla="*/ 264052 w 561012"/>
                <a:gd name="connsiteY3" fmla="*/ 540963 h 549010"/>
                <a:gd name="connsiteX4" fmla="*/ 198225 w 561012"/>
                <a:gd name="connsiteY4" fmla="*/ 528037 h 549010"/>
                <a:gd name="connsiteX5" fmla="*/ 0 w 561012"/>
                <a:gd name="connsiteY5" fmla="*/ 232286 h 549010"/>
                <a:gd name="connsiteX6" fmla="*/ 88382 w 561012"/>
                <a:gd name="connsiteY6" fmla="*/ 168383 h 549010"/>
                <a:gd name="connsiteX7" fmla="*/ 94402 w 561012"/>
                <a:gd name="connsiteY7" fmla="*/ 14878 h 549010"/>
                <a:gd name="connsiteX8" fmla="*/ 216313 w 561012"/>
                <a:gd name="connsiteY8" fmla="*/ 70104 h 549010"/>
                <a:gd name="connsiteX9" fmla="*/ 322154 w 561012"/>
                <a:gd name="connsiteY9" fmla="*/ 0 h 549010"/>
                <a:gd name="connsiteX10" fmla="*/ 401755 w 561012"/>
                <a:gd name="connsiteY10" fmla="*/ 104165 h 549010"/>
                <a:gd name="connsiteX11" fmla="*/ 508445 w 561012"/>
                <a:gd name="connsiteY11" fmla="*/ 124168 h 549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1012" h="549010">
                  <a:moveTo>
                    <a:pt x="508445" y="124168"/>
                  </a:moveTo>
                  <a:cubicBezTo>
                    <a:pt x="560689" y="197968"/>
                    <a:pt x="495367" y="247888"/>
                    <a:pt x="495367" y="247888"/>
                  </a:cubicBezTo>
                  <a:lnTo>
                    <a:pt x="561013" y="341433"/>
                  </a:lnTo>
                  <a:lnTo>
                    <a:pt x="264052" y="540963"/>
                  </a:lnTo>
                  <a:cubicBezTo>
                    <a:pt x="242373" y="555574"/>
                    <a:pt x="212846" y="549716"/>
                    <a:pt x="198225" y="528037"/>
                  </a:cubicBezTo>
                  <a:lnTo>
                    <a:pt x="0" y="232286"/>
                  </a:lnTo>
                  <a:lnTo>
                    <a:pt x="88382" y="168383"/>
                  </a:lnTo>
                  <a:cubicBezTo>
                    <a:pt x="33576" y="132502"/>
                    <a:pt x="24346" y="54521"/>
                    <a:pt x="94402" y="14878"/>
                  </a:cubicBezTo>
                  <a:cubicBezTo>
                    <a:pt x="164373" y="-24698"/>
                    <a:pt x="216313" y="70104"/>
                    <a:pt x="216313" y="70104"/>
                  </a:cubicBezTo>
                  <a:lnTo>
                    <a:pt x="322154" y="0"/>
                  </a:lnTo>
                  <a:lnTo>
                    <a:pt x="401755" y="104165"/>
                  </a:lnTo>
                  <a:cubicBezTo>
                    <a:pt x="401764" y="104165"/>
                    <a:pt x="456124" y="50425"/>
                    <a:pt x="508445" y="124168"/>
                  </a:cubicBezTo>
                  <a:close/>
                </a:path>
              </a:pathLst>
            </a:custGeom>
            <a:solidFill>
              <a:schemeClr val="tx1">
                <a:alpha val="3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60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B736A2A-B7EB-54A0-AE92-D377070B24C8}"/>
                </a:ext>
              </a:extLst>
            </p:cNvPr>
            <p:cNvSpPr/>
            <p:nvPr/>
          </p:nvSpPr>
          <p:spPr>
            <a:xfrm>
              <a:off x="207965" y="5612289"/>
              <a:ext cx="530141" cy="518800"/>
            </a:xfrm>
            <a:custGeom>
              <a:avLst/>
              <a:gdLst>
                <a:gd name="connsiteX0" fmla="*/ 508445 w 561012"/>
                <a:gd name="connsiteY0" fmla="*/ 124168 h 549010"/>
                <a:gd name="connsiteX1" fmla="*/ 495367 w 561012"/>
                <a:gd name="connsiteY1" fmla="*/ 247888 h 549010"/>
                <a:gd name="connsiteX2" fmla="*/ 561013 w 561012"/>
                <a:gd name="connsiteY2" fmla="*/ 341433 h 549010"/>
                <a:gd name="connsiteX3" fmla="*/ 264052 w 561012"/>
                <a:gd name="connsiteY3" fmla="*/ 540963 h 549010"/>
                <a:gd name="connsiteX4" fmla="*/ 198225 w 561012"/>
                <a:gd name="connsiteY4" fmla="*/ 528037 h 549010"/>
                <a:gd name="connsiteX5" fmla="*/ 0 w 561012"/>
                <a:gd name="connsiteY5" fmla="*/ 232286 h 549010"/>
                <a:gd name="connsiteX6" fmla="*/ 88382 w 561012"/>
                <a:gd name="connsiteY6" fmla="*/ 168383 h 549010"/>
                <a:gd name="connsiteX7" fmla="*/ 94402 w 561012"/>
                <a:gd name="connsiteY7" fmla="*/ 14878 h 549010"/>
                <a:gd name="connsiteX8" fmla="*/ 216313 w 561012"/>
                <a:gd name="connsiteY8" fmla="*/ 70104 h 549010"/>
                <a:gd name="connsiteX9" fmla="*/ 322155 w 561012"/>
                <a:gd name="connsiteY9" fmla="*/ 0 h 549010"/>
                <a:gd name="connsiteX10" fmla="*/ 401755 w 561012"/>
                <a:gd name="connsiteY10" fmla="*/ 104165 h 549010"/>
                <a:gd name="connsiteX11" fmla="*/ 508445 w 561012"/>
                <a:gd name="connsiteY11" fmla="*/ 124168 h 549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1012" h="549010">
                  <a:moveTo>
                    <a:pt x="508445" y="124168"/>
                  </a:moveTo>
                  <a:cubicBezTo>
                    <a:pt x="560689" y="197968"/>
                    <a:pt x="495367" y="247888"/>
                    <a:pt x="495367" y="247888"/>
                  </a:cubicBezTo>
                  <a:lnTo>
                    <a:pt x="561013" y="341433"/>
                  </a:lnTo>
                  <a:lnTo>
                    <a:pt x="264052" y="540963"/>
                  </a:lnTo>
                  <a:cubicBezTo>
                    <a:pt x="242373" y="555574"/>
                    <a:pt x="212846" y="549716"/>
                    <a:pt x="198225" y="528037"/>
                  </a:cubicBezTo>
                  <a:lnTo>
                    <a:pt x="0" y="232286"/>
                  </a:lnTo>
                  <a:lnTo>
                    <a:pt x="88382" y="168383"/>
                  </a:lnTo>
                  <a:cubicBezTo>
                    <a:pt x="33576" y="132502"/>
                    <a:pt x="24355" y="54521"/>
                    <a:pt x="94402" y="14878"/>
                  </a:cubicBezTo>
                  <a:cubicBezTo>
                    <a:pt x="164373" y="-24708"/>
                    <a:pt x="216313" y="70104"/>
                    <a:pt x="216313" y="70104"/>
                  </a:cubicBezTo>
                  <a:lnTo>
                    <a:pt x="322155" y="0"/>
                  </a:lnTo>
                  <a:lnTo>
                    <a:pt x="401755" y="104165"/>
                  </a:lnTo>
                  <a:cubicBezTo>
                    <a:pt x="401764" y="104165"/>
                    <a:pt x="456114" y="50435"/>
                    <a:pt x="508445" y="124168"/>
                  </a:cubicBezTo>
                  <a:close/>
                </a:path>
              </a:pathLst>
            </a:custGeom>
            <a:solidFill>
              <a:schemeClr val="tx1">
                <a:alpha val="3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60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590A18F-7CC7-ED38-2522-2A98D1A33999}"/>
                </a:ext>
              </a:extLst>
            </p:cNvPr>
            <p:cNvSpPr/>
            <p:nvPr/>
          </p:nvSpPr>
          <p:spPr>
            <a:xfrm>
              <a:off x="2742620" y="2651619"/>
              <a:ext cx="343025" cy="366352"/>
            </a:xfrm>
            <a:custGeom>
              <a:avLst/>
              <a:gdLst>
                <a:gd name="connsiteX0" fmla="*/ 335111 w 362999"/>
                <a:gd name="connsiteY0" fmla="*/ 298541 h 387685"/>
                <a:gd name="connsiteX1" fmla="*/ 255434 w 362999"/>
                <a:gd name="connsiteY1" fmla="*/ 322791 h 387685"/>
                <a:gd name="connsiteX2" fmla="*/ 214915 w 362999"/>
                <a:gd name="connsiteY2" fmla="*/ 387685 h 387685"/>
                <a:gd name="connsiteX3" fmla="*/ 14375 w 362999"/>
                <a:gd name="connsiteY3" fmla="*/ 256755 h 387685"/>
                <a:gd name="connsiteX4" fmla="*/ 5146 w 362999"/>
                <a:gd name="connsiteY4" fmla="*/ 212806 h 387685"/>
                <a:gd name="connsiteX5" fmla="*/ 135676 w 362999"/>
                <a:gd name="connsiteY5" fmla="*/ 13391 h 387685"/>
                <a:gd name="connsiteX6" fmla="*/ 198151 w 362999"/>
                <a:gd name="connsiteY6" fmla="*/ 51176 h 387685"/>
                <a:gd name="connsiteX7" fmla="*/ 294344 w 362999"/>
                <a:gd name="connsiteY7" fmla="*/ 14800 h 387685"/>
                <a:gd name="connsiteX8" fmla="*/ 292143 w 362999"/>
                <a:gd name="connsiteY8" fmla="*/ 104364 h 387685"/>
                <a:gd name="connsiteX9" fmla="*/ 363000 w 362999"/>
                <a:gd name="connsiteY9" fmla="*/ 151294 h 387685"/>
                <a:gd name="connsiteX10" fmla="*/ 319585 w 362999"/>
                <a:gd name="connsiteY10" fmla="*/ 227560 h 387685"/>
                <a:gd name="connsiteX11" fmla="*/ 335111 w 362999"/>
                <a:gd name="connsiteY11" fmla="*/ 298541 h 387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2999" h="387685">
                  <a:moveTo>
                    <a:pt x="335111" y="298541"/>
                  </a:moveTo>
                  <a:cubicBezTo>
                    <a:pt x="303269" y="350014"/>
                    <a:pt x="255434" y="322791"/>
                    <a:pt x="255434" y="322791"/>
                  </a:cubicBezTo>
                  <a:lnTo>
                    <a:pt x="214915" y="387685"/>
                  </a:lnTo>
                  <a:lnTo>
                    <a:pt x="14375" y="256755"/>
                  </a:lnTo>
                  <a:cubicBezTo>
                    <a:pt x="-293" y="247211"/>
                    <a:pt x="-4399" y="227475"/>
                    <a:pt x="5146" y="212806"/>
                  </a:cubicBezTo>
                  <a:lnTo>
                    <a:pt x="135676" y="13391"/>
                  </a:lnTo>
                  <a:lnTo>
                    <a:pt x="198151" y="51176"/>
                  </a:lnTo>
                  <a:cubicBezTo>
                    <a:pt x="205952" y="8019"/>
                    <a:pt x="251614" y="-18023"/>
                    <a:pt x="294344" y="14800"/>
                  </a:cubicBezTo>
                  <a:cubicBezTo>
                    <a:pt x="337016" y="47595"/>
                    <a:pt x="292143" y="104364"/>
                    <a:pt x="292143" y="104364"/>
                  </a:cubicBezTo>
                  <a:lnTo>
                    <a:pt x="363000" y="151294"/>
                  </a:lnTo>
                  <a:lnTo>
                    <a:pt x="319585" y="227560"/>
                  </a:lnTo>
                  <a:cubicBezTo>
                    <a:pt x="319575" y="227570"/>
                    <a:pt x="366896" y="247039"/>
                    <a:pt x="335111" y="298541"/>
                  </a:cubicBezTo>
                  <a:close/>
                </a:path>
              </a:pathLst>
            </a:custGeom>
            <a:solidFill>
              <a:schemeClr val="tx1">
                <a:alpha val="3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600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70FA5B-EC53-D370-FC4F-BD8A27038E6D}"/>
                </a:ext>
              </a:extLst>
            </p:cNvPr>
            <p:cNvSpPr/>
            <p:nvPr/>
          </p:nvSpPr>
          <p:spPr>
            <a:xfrm>
              <a:off x="5685672" y="5303351"/>
              <a:ext cx="362919" cy="347485"/>
            </a:xfrm>
            <a:custGeom>
              <a:avLst/>
              <a:gdLst>
                <a:gd name="connsiteX0" fmla="*/ 303624 w 384052"/>
                <a:gd name="connsiteY0" fmla="*/ 38205 h 367719"/>
                <a:gd name="connsiteX1" fmla="*/ 322188 w 384052"/>
                <a:gd name="connsiteY1" fmla="*/ 119387 h 367719"/>
                <a:gd name="connsiteX2" fmla="*/ 384053 w 384052"/>
                <a:gd name="connsiteY2" fmla="*/ 164383 h 367719"/>
                <a:gd name="connsiteX3" fmla="*/ 239292 w 384052"/>
                <a:gd name="connsiteY3" fmla="*/ 355178 h 367719"/>
                <a:gd name="connsiteX4" fmla="*/ 194801 w 384052"/>
                <a:gd name="connsiteY4" fmla="*/ 361283 h 367719"/>
                <a:gd name="connsiteX5" fmla="*/ 5091 w 384052"/>
                <a:gd name="connsiteY5" fmla="*/ 217008 h 367719"/>
                <a:gd name="connsiteX6" fmla="*/ 47201 w 384052"/>
                <a:gd name="connsiteY6" fmla="*/ 157363 h 367719"/>
                <a:gd name="connsiteX7" fmla="*/ 17712 w 384052"/>
                <a:gd name="connsiteY7" fmla="*/ 58846 h 367719"/>
                <a:gd name="connsiteX8" fmla="*/ 106894 w 384052"/>
                <a:gd name="connsiteY8" fmla="*/ 67361 h 367719"/>
                <a:gd name="connsiteX9" fmla="*/ 158710 w 384052"/>
                <a:gd name="connsiteY9" fmla="*/ 0 h 367719"/>
                <a:gd name="connsiteX10" fmla="*/ 231729 w 384052"/>
                <a:gd name="connsiteY10" fmla="*/ 48692 h 367719"/>
                <a:gd name="connsiteX11" fmla="*/ 303624 w 384052"/>
                <a:gd name="connsiteY11" fmla="*/ 38205 h 367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4052" h="367719">
                  <a:moveTo>
                    <a:pt x="303624" y="38205"/>
                  </a:moveTo>
                  <a:cubicBezTo>
                    <a:pt x="352725" y="73600"/>
                    <a:pt x="322188" y="119387"/>
                    <a:pt x="322188" y="119387"/>
                  </a:cubicBezTo>
                  <a:lnTo>
                    <a:pt x="384053" y="164383"/>
                  </a:lnTo>
                  <a:lnTo>
                    <a:pt x="239292" y="355178"/>
                  </a:lnTo>
                  <a:cubicBezTo>
                    <a:pt x="228738" y="369141"/>
                    <a:pt x="208764" y="371837"/>
                    <a:pt x="194801" y="361283"/>
                  </a:cubicBezTo>
                  <a:lnTo>
                    <a:pt x="5091" y="217008"/>
                  </a:lnTo>
                  <a:lnTo>
                    <a:pt x="47201" y="157363"/>
                  </a:lnTo>
                  <a:cubicBezTo>
                    <a:pt x="4710" y="146533"/>
                    <a:pt x="-18055" y="99146"/>
                    <a:pt x="17712" y="58846"/>
                  </a:cubicBezTo>
                  <a:cubicBezTo>
                    <a:pt x="53440" y="18593"/>
                    <a:pt x="106894" y="67361"/>
                    <a:pt x="106894" y="67361"/>
                  </a:cubicBezTo>
                  <a:lnTo>
                    <a:pt x="158710" y="0"/>
                  </a:lnTo>
                  <a:lnTo>
                    <a:pt x="231729" y="48692"/>
                  </a:lnTo>
                  <a:cubicBezTo>
                    <a:pt x="231729" y="48682"/>
                    <a:pt x="254484" y="2858"/>
                    <a:pt x="303624" y="38205"/>
                  </a:cubicBezTo>
                  <a:close/>
                </a:path>
              </a:pathLst>
            </a:custGeom>
            <a:solidFill>
              <a:schemeClr val="tx1">
                <a:alpha val="3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60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7989A5F-BCA7-A30D-A348-F09B1D37ECFC}"/>
                </a:ext>
              </a:extLst>
            </p:cNvPr>
            <p:cNvSpPr/>
            <p:nvPr/>
          </p:nvSpPr>
          <p:spPr>
            <a:xfrm>
              <a:off x="7016874" y="1593921"/>
              <a:ext cx="346657" cy="363788"/>
            </a:xfrm>
            <a:custGeom>
              <a:avLst/>
              <a:gdLst>
                <a:gd name="connsiteX0" fmla="*/ 330839 w 366843"/>
                <a:gd name="connsiteY0" fmla="*/ 302639 h 384972"/>
                <a:gd name="connsiteX1" fmla="*/ 249943 w 366843"/>
                <a:gd name="connsiteY1" fmla="*/ 322432 h 384972"/>
                <a:gd name="connsiteX2" fmla="*/ 205890 w 366843"/>
                <a:gd name="connsiteY2" fmla="*/ 384973 h 384972"/>
                <a:gd name="connsiteX3" fmla="*/ 12923 w 366843"/>
                <a:gd name="connsiteY3" fmla="*/ 243117 h 384972"/>
                <a:gd name="connsiteX4" fmla="*/ 6150 w 366843"/>
                <a:gd name="connsiteY4" fmla="*/ 198730 h 384972"/>
                <a:gd name="connsiteX5" fmla="*/ 147540 w 366843"/>
                <a:gd name="connsiteY5" fmla="*/ 6859 h 384972"/>
                <a:gd name="connsiteX6" fmla="*/ 207814 w 366843"/>
                <a:gd name="connsiteY6" fmla="*/ 48054 h 384972"/>
                <a:gd name="connsiteX7" fmla="*/ 305874 w 366843"/>
                <a:gd name="connsiteY7" fmla="*/ 17070 h 384972"/>
                <a:gd name="connsiteX8" fmla="*/ 298701 w 366843"/>
                <a:gd name="connsiteY8" fmla="*/ 106376 h 384972"/>
                <a:gd name="connsiteX9" fmla="*/ 366843 w 366843"/>
                <a:gd name="connsiteY9" fmla="*/ 157163 h 384972"/>
                <a:gd name="connsiteX10" fmla="*/ 319256 w 366843"/>
                <a:gd name="connsiteY10" fmla="*/ 230906 h 384972"/>
                <a:gd name="connsiteX11" fmla="*/ 330839 w 366843"/>
                <a:gd name="connsiteY11" fmla="*/ 302639 h 384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6843" h="384972">
                  <a:moveTo>
                    <a:pt x="330839" y="302639"/>
                  </a:moveTo>
                  <a:cubicBezTo>
                    <a:pt x="296187" y="352264"/>
                    <a:pt x="249943" y="322432"/>
                    <a:pt x="249943" y="322432"/>
                  </a:cubicBezTo>
                  <a:lnTo>
                    <a:pt x="205890" y="384973"/>
                  </a:lnTo>
                  <a:lnTo>
                    <a:pt x="12923" y="243117"/>
                  </a:lnTo>
                  <a:cubicBezTo>
                    <a:pt x="-1193" y="232773"/>
                    <a:pt x="-4194" y="212847"/>
                    <a:pt x="6150" y="198730"/>
                  </a:cubicBezTo>
                  <a:lnTo>
                    <a:pt x="147540" y="6859"/>
                  </a:lnTo>
                  <a:lnTo>
                    <a:pt x="207814" y="48054"/>
                  </a:lnTo>
                  <a:cubicBezTo>
                    <a:pt x="217996" y="5401"/>
                    <a:pt x="265030" y="-18078"/>
                    <a:pt x="305874" y="17070"/>
                  </a:cubicBezTo>
                  <a:cubicBezTo>
                    <a:pt x="346660" y="52179"/>
                    <a:pt x="298701" y="106376"/>
                    <a:pt x="298701" y="106376"/>
                  </a:cubicBezTo>
                  <a:lnTo>
                    <a:pt x="366843" y="157163"/>
                  </a:lnTo>
                  <a:lnTo>
                    <a:pt x="319256" y="230906"/>
                  </a:lnTo>
                  <a:cubicBezTo>
                    <a:pt x="319275" y="230915"/>
                    <a:pt x="365433" y="252975"/>
                    <a:pt x="330839" y="302639"/>
                  </a:cubicBezTo>
                  <a:close/>
                </a:path>
              </a:pathLst>
            </a:custGeom>
            <a:solidFill>
              <a:schemeClr val="tx1">
                <a:alpha val="3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600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E7C3167-7E8B-5E6F-138D-006D4B00C3F0}"/>
                </a:ext>
              </a:extLst>
            </p:cNvPr>
            <p:cNvSpPr/>
            <p:nvPr/>
          </p:nvSpPr>
          <p:spPr>
            <a:xfrm>
              <a:off x="409847" y="1491397"/>
              <a:ext cx="730655" cy="727307"/>
            </a:xfrm>
            <a:custGeom>
              <a:avLst/>
              <a:gdLst>
                <a:gd name="connsiteX0" fmla="*/ 773201 w 773201"/>
                <a:gd name="connsiteY0" fmla="*/ 495462 h 769658"/>
                <a:gd name="connsiteX1" fmla="*/ 690553 w 773201"/>
                <a:gd name="connsiteY1" fmla="*/ 336337 h 769658"/>
                <a:gd name="connsiteX2" fmla="*/ 559022 w 773201"/>
                <a:gd name="connsiteY2" fmla="*/ 307238 h 769658"/>
                <a:gd name="connsiteX3" fmla="*/ 591760 w 773201"/>
                <a:gd name="connsiteY3" fmla="*/ 159268 h 769658"/>
                <a:gd name="connsiteX4" fmla="*/ 501958 w 773201"/>
                <a:gd name="connsiteY4" fmla="*/ 0 h 769658"/>
                <a:gd name="connsiteX5" fmla="*/ 334670 w 773201"/>
                <a:gd name="connsiteY5" fmla="*/ 91383 h 769658"/>
                <a:gd name="connsiteX6" fmla="*/ 194977 w 773201"/>
                <a:gd name="connsiteY6" fmla="*/ 12573 h 769658"/>
                <a:gd name="connsiteX7" fmla="*/ 168954 w 773201"/>
                <a:gd name="connsiteY7" fmla="*/ 173526 h 769658"/>
                <a:gd name="connsiteX8" fmla="*/ 0 w 773201"/>
                <a:gd name="connsiteY8" fmla="*/ 270291 h 769658"/>
                <a:gd name="connsiteX9" fmla="*/ 103070 w 773201"/>
                <a:gd name="connsiteY9" fmla="*/ 454057 h 769658"/>
                <a:gd name="connsiteX10" fmla="*/ 235639 w 773201"/>
                <a:gd name="connsiteY10" fmla="*/ 504463 h 769658"/>
                <a:gd name="connsiteX11" fmla="*/ 202473 w 773201"/>
                <a:gd name="connsiteY11" fmla="*/ 619763 h 769658"/>
                <a:gd name="connsiteX12" fmla="*/ 282369 w 773201"/>
                <a:gd name="connsiteY12" fmla="*/ 769658 h 769658"/>
                <a:gd name="connsiteX13" fmla="*/ 773201 w 773201"/>
                <a:gd name="connsiteY13" fmla="*/ 495462 h 769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73201" h="769658">
                  <a:moveTo>
                    <a:pt x="773201" y="495462"/>
                  </a:moveTo>
                  <a:lnTo>
                    <a:pt x="690553" y="336337"/>
                  </a:lnTo>
                  <a:cubicBezTo>
                    <a:pt x="690553" y="336337"/>
                    <a:pt x="607933" y="365484"/>
                    <a:pt x="559022" y="307238"/>
                  </a:cubicBezTo>
                  <a:cubicBezTo>
                    <a:pt x="510111" y="248993"/>
                    <a:pt x="591760" y="159268"/>
                    <a:pt x="591760" y="159268"/>
                  </a:cubicBezTo>
                  <a:lnTo>
                    <a:pt x="501958" y="0"/>
                  </a:lnTo>
                  <a:lnTo>
                    <a:pt x="334670" y="91383"/>
                  </a:lnTo>
                  <a:cubicBezTo>
                    <a:pt x="334670" y="91383"/>
                    <a:pt x="297628" y="-18374"/>
                    <a:pt x="194977" y="12573"/>
                  </a:cubicBezTo>
                  <a:cubicBezTo>
                    <a:pt x="92316" y="43520"/>
                    <a:pt x="133826" y="150428"/>
                    <a:pt x="168954" y="173526"/>
                  </a:cubicBezTo>
                  <a:lnTo>
                    <a:pt x="0" y="270291"/>
                  </a:lnTo>
                  <a:lnTo>
                    <a:pt x="103070" y="454057"/>
                  </a:lnTo>
                  <a:cubicBezTo>
                    <a:pt x="103070" y="454057"/>
                    <a:pt x="201473" y="433664"/>
                    <a:pt x="235639" y="504463"/>
                  </a:cubicBezTo>
                  <a:cubicBezTo>
                    <a:pt x="269805" y="575253"/>
                    <a:pt x="202473" y="619763"/>
                    <a:pt x="202473" y="619763"/>
                  </a:cubicBezTo>
                  <a:lnTo>
                    <a:pt x="282369" y="769658"/>
                  </a:lnTo>
                  <a:lnTo>
                    <a:pt x="773201" y="495462"/>
                  </a:lnTo>
                  <a:close/>
                </a:path>
              </a:pathLst>
            </a:custGeom>
            <a:solidFill>
              <a:schemeClr val="tx1">
                <a:alpha val="3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600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C29F349-9418-6F4D-0028-48007DEE739C}"/>
                </a:ext>
              </a:extLst>
            </p:cNvPr>
            <p:cNvSpPr/>
            <p:nvPr/>
          </p:nvSpPr>
          <p:spPr>
            <a:xfrm>
              <a:off x="4211691" y="397769"/>
              <a:ext cx="835434" cy="859623"/>
            </a:xfrm>
            <a:custGeom>
              <a:avLst/>
              <a:gdLst>
                <a:gd name="connsiteX0" fmla="*/ 600237 w 884081"/>
                <a:gd name="connsiteY0" fmla="*/ 909678 h 909678"/>
                <a:gd name="connsiteX1" fmla="*/ 694487 w 884081"/>
                <a:gd name="connsiteY1" fmla="*/ 721016 h 909678"/>
                <a:gd name="connsiteX2" fmla="*/ 631222 w 884081"/>
                <a:gd name="connsiteY2" fmla="*/ 575760 h 909678"/>
                <a:gd name="connsiteX3" fmla="*/ 794642 w 884081"/>
                <a:gd name="connsiteY3" fmla="*/ 504589 h 909678"/>
                <a:gd name="connsiteX4" fmla="*/ 884082 w 884081"/>
                <a:gd name="connsiteY4" fmla="*/ 309022 h 909678"/>
                <a:gd name="connsiteX5" fmla="*/ 681476 w 884081"/>
                <a:gd name="connsiteY5" fmla="*/ 213048 h 909678"/>
                <a:gd name="connsiteX6" fmla="*/ 659863 w 884081"/>
                <a:gd name="connsiteY6" fmla="*/ 25644 h 909678"/>
                <a:gd name="connsiteX7" fmla="*/ 488737 w 884081"/>
                <a:gd name="connsiteY7" fmla="*/ 112178 h 909678"/>
                <a:gd name="connsiteX8" fmla="*/ 279854 w 884081"/>
                <a:gd name="connsiteY8" fmla="*/ 18338 h 909678"/>
                <a:gd name="connsiteX9" fmla="*/ 176289 w 884081"/>
                <a:gd name="connsiteY9" fmla="*/ 243462 h 909678"/>
                <a:gd name="connsiteX10" fmla="*/ 219999 w 884081"/>
                <a:gd name="connsiteY10" fmla="*/ 404444 h 909678"/>
                <a:gd name="connsiteX11" fmla="*/ 87363 w 884081"/>
                <a:gd name="connsiteY11" fmla="*/ 452611 h 909678"/>
                <a:gd name="connsiteX12" fmla="*/ 0 w 884081"/>
                <a:gd name="connsiteY12" fmla="*/ 632272 h 909678"/>
                <a:gd name="connsiteX13" fmla="*/ 600237 w 884081"/>
                <a:gd name="connsiteY13" fmla="*/ 909678 h 909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84081" h="909678">
                  <a:moveTo>
                    <a:pt x="600237" y="909678"/>
                  </a:moveTo>
                  <a:lnTo>
                    <a:pt x="694487" y="721016"/>
                  </a:lnTo>
                  <a:cubicBezTo>
                    <a:pt x="694487" y="721016"/>
                    <a:pt x="609629" y="662571"/>
                    <a:pt x="631222" y="575760"/>
                  </a:cubicBezTo>
                  <a:cubicBezTo>
                    <a:pt x="652815" y="488949"/>
                    <a:pt x="794642" y="504589"/>
                    <a:pt x="794642" y="504589"/>
                  </a:cubicBezTo>
                  <a:lnTo>
                    <a:pt x="884082" y="309022"/>
                  </a:lnTo>
                  <a:lnTo>
                    <a:pt x="681476" y="213048"/>
                  </a:lnTo>
                  <a:cubicBezTo>
                    <a:pt x="681476" y="213048"/>
                    <a:pt x="760285" y="101920"/>
                    <a:pt x="659863" y="25644"/>
                  </a:cubicBezTo>
                  <a:cubicBezTo>
                    <a:pt x="559441" y="-50623"/>
                    <a:pt x="486423" y="62782"/>
                    <a:pt x="488737" y="112178"/>
                  </a:cubicBezTo>
                  <a:lnTo>
                    <a:pt x="279854" y="18338"/>
                  </a:lnTo>
                  <a:lnTo>
                    <a:pt x="176289" y="243462"/>
                  </a:lnTo>
                  <a:cubicBezTo>
                    <a:pt x="176289" y="243462"/>
                    <a:pt x="263728" y="322986"/>
                    <a:pt x="219999" y="404444"/>
                  </a:cubicBezTo>
                  <a:cubicBezTo>
                    <a:pt x="176270" y="485892"/>
                    <a:pt x="87363" y="452611"/>
                    <a:pt x="87363" y="452611"/>
                  </a:cubicBezTo>
                  <a:lnTo>
                    <a:pt x="0" y="632272"/>
                  </a:lnTo>
                  <a:lnTo>
                    <a:pt x="600237" y="909678"/>
                  </a:lnTo>
                  <a:close/>
                </a:path>
              </a:pathLst>
            </a:custGeom>
            <a:solidFill>
              <a:schemeClr val="tx1">
                <a:alpha val="3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600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8501048-3489-190C-4FFD-861BA09CEE5C}"/>
                </a:ext>
              </a:extLst>
            </p:cNvPr>
            <p:cNvSpPr/>
            <p:nvPr/>
          </p:nvSpPr>
          <p:spPr>
            <a:xfrm>
              <a:off x="7618302" y="3298941"/>
              <a:ext cx="754219" cy="759160"/>
            </a:xfrm>
            <a:custGeom>
              <a:avLst/>
              <a:gdLst>
                <a:gd name="connsiteX0" fmla="*/ 422462 w 798137"/>
                <a:gd name="connsiteY0" fmla="*/ 803367 h 803366"/>
                <a:gd name="connsiteX1" fmla="*/ 544611 w 798137"/>
                <a:gd name="connsiteY1" fmla="*/ 672284 h 803366"/>
                <a:gd name="connsiteX2" fmla="*/ 527971 w 798137"/>
                <a:gd name="connsiteY2" fmla="*/ 538706 h 803366"/>
                <a:gd name="connsiteX3" fmla="*/ 678247 w 798137"/>
                <a:gd name="connsiteY3" fmla="*/ 519989 h 803366"/>
                <a:gd name="connsiteX4" fmla="*/ 798138 w 798137"/>
                <a:gd name="connsiteY4" fmla="*/ 382124 h 803366"/>
                <a:gd name="connsiteX5" fmla="*/ 656101 w 798137"/>
                <a:gd name="connsiteY5" fmla="*/ 255213 h 803366"/>
                <a:gd name="connsiteX6" fmla="*/ 683533 w 798137"/>
                <a:gd name="connsiteY6" fmla="*/ 97307 h 803366"/>
                <a:gd name="connsiteX7" fmla="*/ 523284 w 798137"/>
                <a:gd name="connsiteY7" fmla="*/ 126683 h 803366"/>
                <a:gd name="connsiteX8" fmla="*/ 375628 w 798137"/>
                <a:gd name="connsiteY8" fmla="*/ 0 h 803366"/>
                <a:gd name="connsiteX9" fmla="*/ 237115 w 798137"/>
                <a:gd name="connsiteY9" fmla="*/ 158553 h 803366"/>
                <a:gd name="connsiteX10" fmla="*/ 234039 w 798137"/>
                <a:gd name="connsiteY10" fmla="*/ 300238 h 803366"/>
                <a:gd name="connsiteX11" fmla="*/ 114376 w 798137"/>
                <a:gd name="connsiteY11" fmla="*/ 307600 h 803366"/>
                <a:gd name="connsiteX12" fmla="*/ 0 w 798137"/>
                <a:gd name="connsiteY12" fmla="*/ 433007 h 803366"/>
                <a:gd name="connsiteX13" fmla="*/ 422462 w 798137"/>
                <a:gd name="connsiteY13" fmla="*/ 803367 h 803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98137" h="803366">
                  <a:moveTo>
                    <a:pt x="422462" y="803367"/>
                  </a:moveTo>
                  <a:lnTo>
                    <a:pt x="544611" y="672284"/>
                  </a:lnTo>
                  <a:cubicBezTo>
                    <a:pt x="544611" y="672284"/>
                    <a:pt x="489509" y="604256"/>
                    <a:pt x="527971" y="538706"/>
                  </a:cubicBezTo>
                  <a:cubicBezTo>
                    <a:pt x="566433" y="473154"/>
                    <a:pt x="678247" y="519989"/>
                    <a:pt x="678247" y="519989"/>
                  </a:cubicBezTo>
                  <a:lnTo>
                    <a:pt x="798138" y="382124"/>
                  </a:lnTo>
                  <a:lnTo>
                    <a:pt x="656101" y="255213"/>
                  </a:lnTo>
                  <a:cubicBezTo>
                    <a:pt x="656101" y="255213"/>
                    <a:pt x="747036" y="183594"/>
                    <a:pt x="683533" y="97307"/>
                  </a:cubicBezTo>
                  <a:cubicBezTo>
                    <a:pt x="620030" y="11011"/>
                    <a:pt x="533267" y="85877"/>
                    <a:pt x="523284" y="126683"/>
                  </a:cubicBezTo>
                  <a:lnTo>
                    <a:pt x="375628" y="0"/>
                  </a:lnTo>
                  <a:lnTo>
                    <a:pt x="237115" y="158553"/>
                  </a:lnTo>
                  <a:cubicBezTo>
                    <a:pt x="237115" y="158553"/>
                    <a:pt x="289255" y="244373"/>
                    <a:pt x="234039" y="300238"/>
                  </a:cubicBezTo>
                  <a:cubicBezTo>
                    <a:pt x="178822" y="356102"/>
                    <a:pt x="114376" y="307600"/>
                    <a:pt x="114376" y="307600"/>
                  </a:cubicBezTo>
                  <a:lnTo>
                    <a:pt x="0" y="433007"/>
                  </a:lnTo>
                  <a:lnTo>
                    <a:pt x="422462" y="803367"/>
                  </a:lnTo>
                  <a:close/>
                </a:path>
              </a:pathLst>
            </a:custGeom>
            <a:solidFill>
              <a:schemeClr val="tx1">
                <a:alpha val="3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600" dirty="0"/>
            </a:p>
          </p:txBody>
        </p:sp>
        <p:grpSp>
          <p:nvGrpSpPr>
            <p:cNvPr id="1274" name="Group 1273">
              <a:extLst>
                <a:ext uri="{FF2B5EF4-FFF2-40B4-BE49-F238E27FC236}">
                  <a16:creationId xmlns:a16="http://schemas.microsoft.com/office/drawing/2014/main" id="{D1A7A7A3-42D3-043B-C818-381EA1A94E4C}"/>
                </a:ext>
              </a:extLst>
            </p:cNvPr>
            <p:cNvGrpSpPr/>
            <p:nvPr/>
          </p:nvGrpSpPr>
          <p:grpSpPr>
            <a:xfrm>
              <a:off x="3523755" y="2845889"/>
              <a:ext cx="5681403" cy="1855446"/>
              <a:chOff x="3912106" y="1980429"/>
              <a:chExt cx="6482412" cy="2117042"/>
            </a:xfrm>
          </p:grpSpPr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0987E2E5-CEE7-8445-E40D-2A599E35B6AC}"/>
                  </a:ext>
                </a:extLst>
              </p:cNvPr>
              <p:cNvSpPr txBox="1"/>
              <p:nvPr/>
            </p:nvSpPr>
            <p:spPr>
              <a:xfrm>
                <a:off x="3912106" y="1980429"/>
                <a:ext cx="6482412" cy="186204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endParaRPr lang="en-US" sz="9600" b="1" spc="600" dirty="0">
                  <a:solidFill>
                    <a:schemeClr val="accent2">
                      <a:lumMod val="75000"/>
                    </a:schemeClr>
                  </a:solidFill>
                  <a:latin typeface="Questrial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E4BCEA33-4233-4B3A-8F0A-46450CAADB26}"/>
                  </a:ext>
                </a:extLst>
              </p:cNvPr>
              <p:cNvSpPr txBox="1"/>
              <p:nvPr/>
            </p:nvSpPr>
            <p:spPr>
              <a:xfrm>
                <a:off x="4219172" y="3430250"/>
                <a:ext cx="5868280" cy="66722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endParaRPr lang="en-US" sz="3200" spc="6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Questrial" pitchFamily="2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1250" name="Group 1249">
              <a:extLst>
                <a:ext uri="{FF2B5EF4-FFF2-40B4-BE49-F238E27FC236}">
                  <a16:creationId xmlns:a16="http://schemas.microsoft.com/office/drawing/2014/main" id="{ACB3B021-F3CA-5824-090C-C6FB849B8C80}"/>
                </a:ext>
              </a:extLst>
            </p:cNvPr>
            <p:cNvGrpSpPr/>
            <p:nvPr/>
          </p:nvGrpSpPr>
          <p:grpSpPr>
            <a:xfrm>
              <a:off x="654014" y="1635156"/>
              <a:ext cx="3123505" cy="5222844"/>
              <a:chOff x="289642" y="898799"/>
              <a:chExt cx="3563882" cy="5959201"/>
            </a:xfrm>
          </p:grpSpPr>
          <p:sp>
            <p:nvSpPr>
              <p:cNvPr id="1265" name="Freeform: Shape 1264">
                <a:extLst>
                  <a:ext uri="{FF2B5EF4-FFF2-40B4-BE49-F238E27FC236}">
                    <a16:creationId xmlns:a16="http://schemas.microsoft.com/office/drawing/2014/main" id="{E0EF631B-E7A2-837D-E3EE-DC1292EB3819}"/>
                  </a:ext>
                </a:extLst>
              </p:cNvPr>
              <p:cNvSpPr/>
              <p:nvPr/>
            </p:nvSpPr>
            <p:spPr>
              <a:xfrm rot="16200000">
                <a:off x="1814326" y="4445474"/>
                <a:ext cx="181924" cy="431450"/>
              </a:xfrm>
              <a:custGeom>
                <a:avLst/>
                <a:gdLst>
                  <a:gd name="connsiteX0" fmla="*/ 167241 w 167241"/>
                  <a:gd name="connsiteY0" fmla="*/ 74683 h 396628"/>
                  <a:gd name="connsiteX1" fmla="*/ 159621 w 167241"/>
                  <a:gd name="connsiteY1" fmla="*/ 341383 h 396628"/>
                  <a:gd name="connsiteX2" fmla="*/ 136602 w 167241"/>
                  <a:gd name="connsiteY2" fmla="*/ 396628 h 396628"/>
                  <a:gd name="connsiteX3" fmla="*/ 136602 w 167241"/>
                  <a:gd name="connsiteY3" fmla="*/ 290109 h 396628"/>
                  <a:gd name="connsiteX4" fmla="*/ 95310 w 167241"/>
                  <a:gd name="connsiteY4" fmla="*/ 299871 h 396628"/>
                  <a:gd name="connsiteX5" fmla="*/ 0 w 167241"/>
                  <a:gd name="connsiteY5" fmla="*/ 205301 h 396628"/>
                  <a:gd name="connsiteX6" fmla="*/ 95310 w 167241"/>
                  <a:gd name="connsiteY6" fmla="*/ 109983 h 396628"/>
                  <a:gd name="connsiteX7" fmla="*/ 136602 w 167241"/>
                  <a:gd name="connsiteY7" fmla="*/ 119745 h 396628"/>
                  <a:gd name="connsiteX8" fmla="*/ 136602 w 167241"/>
                  <a:gd name="connsiteY8" fmla="*/ 0 h 396628"/>
                  <a:gd name="connsiteX9" fmla="*/ 167241 w 167241"/>
                  <a:gd name="connsiteY9" fmla="*/ 74683 h 3966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67241" h="396628">
                    <a:moveTo>
                      <a:pt x="167241" y="74683"/>
                    </a:moveTo>
                    <a:lnTo>
                      <a:pt x="159621" y="341383"/>
                    </a:lnTo>
                    <a:lnTo>
                      <a:pt x="136602" y="396628"/>
                    </a:lnTo>
                    <a:lnTo>
                      <a:pt x="136602" y="290109"/>
                    </a:lnTo>
                    <a:cubicBezTo>
                      <a:pt x="124595" y="296847"/>
                      <a:pt x="110312" y="299871"/>
                      <a:pt x="95310" y="299871"/>
                    </a:cubicBezTo>
                    <a:cubicBezTo>
                      <a:pt x="42790" y="299871"/>
                      <a:pt x="0" y="257078"/>
                      <a:pt x="0" y="205301"/>
                    </a:cubicBezTo>
                    <a:cubicBezTo>
                      <a:pt x="0" y="151997"/>
                      <a:pt x="42790" y="109983"/>
                      <a:pt x="95310" y="109983"/>
                    </a:cubicBezTo>
                    <a:cubicBezTo>
                      <a:pt x="110312" y="109983"/>
                      <a:pt x="124595" y="112977"/>
                      <a:pt x="136602" y="119745"/>
                    </a:cubicBezTo>
                    <a:lnTo>
                      <a:pt x="136602" y="0"/>
                    </a:lnTo>
                    <a:lnTo>
                      <a:pt x="167241" y="74683"/>
                    </a:lnTo>
                    <a:close/>
                  </a:path>
                </a:pathLst>
              </a:custGeom>
              <a:solidFill>
                <a:srgbClr val="348A3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sz="1600" dirty="0">
                  <a:solidFill>
                    <a:schemeClr val="accent1"/>
                  </a:solidFill>
                  <a:latin typeface="Questrial" pitchFamily="2" charset="0"/>
                </a:endParaRPr>
              </a:p>
            </p:txBody>
          </p:sp>
          <p:sp>
            <p:nvSpPr>
              <p:cNvPr id="1264" name="Freeform: Shape 1263">
                <a:extLst>
                  <a:ext uri="{FF2B5EF4-FFF2-40B4-BE49-F238E27FC236}">
                    <a16:creationId xmlns:a16="http://schemas.microsoft.com/office/drawing/2014/main" id="{130F6AA1-6E18-41A2-DA0C-5FA116D8B85F}"/>
                  </a:ext>
                </a:extLst>
              </p:cNvPr>
              <p:cNvSpPr/>
              <p:nvPr/>
            </p:nvSpPr>
            <p:spPr>
              <a:xfrm rot="16200000">
                <a:off x="1685260" y="4601767"/>
                <a:ext cx="2503" cy="6101"/>
              </a:xfrm>
              <a:custGeom>
                <a:avLst/>
                <a:gdLst>
                  <a:gd name="connsiteX0" fmla="*/ 2301 w 2301"/>
                  <a:gd name="connsiteY0" fmla="*/ 0 h 5609"/>
                  <a:gd name="connsiteX1" fmla="*/ 2301 w 2301"/>
                  <a:gd name="connsiteY1" fmla="*/ 5609 h 5609"/>
                  <a:gd name="connsiteX2" fmla="*/ 0 w 2301"/>
                  <a:gd name="connsiteY2" fmla="*/ 0 h 5609"/>
                  <a:gd name="connsiteX3" fmla="*/ 2301 w 2301"/>
                  <a:gd name="connsiteY3" fmla="*/ 0 h 56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01" h="5609">
                    <a:moveTo>
                      <a:pt x="2301" y="0"/>
                    </a:moveTo>
                    <a:lnTo>
                      <a:pt x="2301" y="5609"/>
                    </a:lnTo>
                    <a:lnTo>
                      <a:pt x="0" y="0"/>
                    </a:lnTo>
                    <a:lnTo>
                      <a:pt x="2301" y="0"/>
                    </a:lnTo>
                    <a:close/>
                  </a:path>
                </a:pathLst>
              </a:custGeom>
              <a:solidFill>
                <a:srgbClr val="348A3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sz="1600" dirty="0">
                  <a:solidFill>
                    <a:schemeClr val="accent1"/>
                  </a:solidFill>
                  <a:latin typeface="Questrial" pitchFamily="2" charset="0"/>
                </a:endParaRPr>
              </a:p>
            </p:txBody>
          </p:sp>
          <p:sp>
            <p:nvSpPr>
              <p:cNvPr id="1225" name="Freeform: Shape 1224">
                <a:extLst>
                  <a:ext uri="{FF2B5EF4-FFF2-40B4-BE49-F238E27FC236}">
                    <a16:creationId xmlns:a16="http://schemas.microsoft.com/office/drawing/2014/main" id="{C922D73C-57CE-B365-5D66-4920A2CB9F93}"/>
                  </a:ext>
                </a:extLst>
              </p:cNvPr>
              <p:cNvSpPr/>
              <p:nvPr/>
            </p:nvSpPr>
            <p:spPr>
              <a:xfrm rot="16200000">
                <a:off x="1286137" y="1232627"/>
                <a:ext cx="44426" cy="83037"/>
              </a:xfrm>
              <a:custGeom>
                <a:avLst/>
                <a:gdLst>
                  <a:gd name="connsiteX0" fmla="*/ 40840 w 40840"/>
                  <a:gd name="connsiteY0" fmla="*/ 67337 h 76335"/>
                  <a:gd name="connsiteX1" fmla="*/ 39934 w 40840"/>
                  <a:gd name="connsiteY1" fmla="*/ 76335 h 76335"/>
                  <a:gd name="connsiteX2" fmla="*/ 27960 w 40840"/>
                  <a:gd name="connsiteY2" fmla="*/ 68252 h 76335"/>
                  <a:gd name="connsiteX3" fmla="*/ 0 w 40840"/>
                  <a:gd name="connsiteY3" fmla="*/ 895 h 76335"/>
                  <a:gd name="connsiteX4" fmla="*/ 208 w 40840"/>
                  <a:gd name="connsiteY4" fmla="*/ 0 h 76335"/>
                  <a:gd name="connsiteX5" fmla="*/ 12185 w 40840"/>
                  <a:gd name="connsiteY5" fmla="*/ 8347 h 76335"/>
                  <a:gd name="connsiteX6" fmla="*/ 40840 w 40840"/>
                  <a:gd name="connsiteY6" fmla="*/ 67337 h 763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840" h="76335">
                    <a:moveTo>
                      <a:pt x="40840" y="67337"/>
                    </a:moveTo>
                    <a:lnTo>
                      <a:pt x="39934" y="76335"/>
                    </a:lnTo>
                    <a:lnTo>
                      <a:pt x="27960" y="68252"/>
                    </a:lnTo>
                    <a:cubicBezTo>
                      <a:pt x="10697" y="50988"/>
                      <a:pt x="0" y="27158"/>
                      <a:pt x="0" y="895"/>
                    </a:cubicBezTo>
                    <a:lnTo>
                      <a:pt x="208" y="0"/>
                    </a:lnTo>
                    <a:lnTo>
                      <a:pt x="12185" y="8347"/>
                    </a:lnTo>
                    <a:cubicBezTo>
                      <a:pt x="27315" y="24040"/>
                      <a:pt x="37050" y="44800"/>
                      <a:pt x="40840" y="67337"/>
                    </a:cubicBezTo>
                    <a:close/>
                  </a:path>
                </a:pathLst>
              </a:custGeom>
              <a:solidFill>
                <a:srgbClr val="348A3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sz="1600" dirty="0">
                  <a:solidFill>
                    <a:schemeClr val="accent1"/>
                  </a:solidFill>
                  <a:latin typeface="Questrial" pitchFamily="2" charset="0"/>
                </a:endParaRPr>
              </a:p>
            </p:txBody>
          </p:sp>
          <p:sp>
            <p:nvSpPr>
              <p:cNvPr id="11" name="Freeform: Shape 10">
                <a:extLst>
                  <a:ext uri="{FF2B5EF4-FFF2-40B4-BE49-F238E27FC236}">
                    <a16:creationId xmlns:a16="http://schemas.microsoft.com/office/drawing/2014/main" id="{F5F26DEF-90D2-26C0-9F7C-01F1EEB03991}"/>
                  </a:ext>
                </a:extLst>
              </p:cNvPr>
              <p:cNvSpPr/>
              <p:nvPr/>
            </p:nvSpPr>
            <p:spPr>
              <a:xfrm rot="16200000">
                <a:off x="-769634" y="2915940"/>
                <a:ext cx="5523054" cy="1502165"/>
              </a:xfrm>
              <a:custGeom>
                <a:avLst/>
                <a:gdLst>
                  <a:gd name="connsiteX0" fmla="*/ 457998 w 5523054"/>
                  <a:gd name="connsiteY0" fmla="*/ 302928 h 1502165"/>
                  <a:gd name="connsiteX1" fmla="*/ 457998 w 5523054"/>
                  <a:gd name="connsiteY1" fmla="*/ 439256 h 1502165"/>
                  <a:gd name="connsiteX2" fmla="*/ 321651 w 5523054"/>
                  <a:gd name="connsiteY2" fmla="*/ 439255 h 1502165"/>
                  <a:gd name="connsiteX3" fmla="*/ 332270 w 5523054"/>
                  <a:gd name="connsiteY3" fmla="*/ 484990 h 1502165"/>
                  <a:gd name="connsiteX4" fmla="*/ 229407 w 5523054"/>
                  <a:gd name="connsiteY4" fmla="*/ 588677 h 1502165"/>
                  <a:gd name="connsiteX5" fmla="*/ 125730 w 5523054"/>
                  <a:gd name="connsiteY5" fmla="*/ 484990 h 1502165"/>
                  <a:gd name="connsiteX6" fmla="*/ 136348 w 5523054"/>
                  <a:gd name="connsiteY6" fmla="*/ 439255 h 1502165"/>
                  <a:gd name="connsiteX7" fmla="*/ 0 w 5523054"/>
                  <a:gd name="connsiteY7" fmla="*/ 439255 h 1502165"/>
                  <a:gd name="connsiteX8" fmla="*/ 0 w 5523054"/>
                  <a:gd name="connsiteY8" fmla="*/ 302927 h 1502165"/>
                  <a:gd name="connsiteX9" fmla="*/ 46546 w 5523054"/>
                  <a:gd name="connsiteY9" fmla="*/ 313546 h 1502165"/>
                  <a:gd name="connsiteX10" fmla="*/ 150223 w 5523054"/>
                  <a:gd name="connsiteY10" fmla="*/ 210673 h 1502165"/>
                  <a:gd name="connsiteX11" fmla="*/ 147416 w 5523054"/>
                  <a:gd name="connsiteY11" fmla="*/ 196688 h 1502165"/>
                  <a:gd name="connsiteX12" fmla="*/ 289067 w 5523054"/>
                  <a:gd name="connsiteY12" fmla="*/ 210146 h 1502165"/>
                  <a:gd name="connsiteX13" fmla="*/ 309714 w 5523054"/>
                  <a:gd name="connsiteY13" fmla="*/ 212183 h 1502165"/>
                  <a:gd name="connsiteX14" fmla="*/ 317570 w 5523054"/>
                  <a:gd name="connsiteY14" fmla="*/ 250508 h 1502165"/>
                  <a:gd name="connsiteX15" fmla="*/ 413081 w 5523054"/>
                  <a:gd name="connsiteY15" fmla="*/ 313547 h 1502165"/>
                  <a:gd name="connsiteX16" fmla="*/ 457998 w 5523054"/>
                  <a:gd name="connsiteY16" fmla="*/ 302928 h 1502165"/>
                  <a:gd name="connsiteX17" fmla="*/ 1367091 w 5523054"/>
                  <a:gd name="connsiteY17" fmla="*/ 312229 h 1502165"/>
                  <a:gd name="connsiteX18" fmla="*/ 1367091 w 5523054"/>
                  <a:gd name="connsiteY18" fmla="*/ 439256 h 1502165"/>
                  <a:gd name="connsiteX19" fmla="*/ 1230744 w 5523054"/>
                  <a:gd name="connsiteY19" fmla="*/ 439256 h 1502165"/>
                  <a:gd name="connsiteX20" fmla="*/ 1241363 w 5523054"/>
                  <a:gd name="connsiteY20" fmla="*/ 484991 h 1502165"/>
                  <a:gd name="connsiteX21" fmla="*/ 1138500 w 5523054"/>
                  <a:gd name="connsiteY21" fmla="*/ 588678 h 1502165"/>
                  <a:gd name="connsiteX22" fmla="*/ 1034823 w 5523054"/>
                  <a:gd name="connsiteY22" fmla="*/ 484991 h 1502165"/>
                  <a:gd name="connsiteX23" fmla="*/ 1045441 w 5523054"/>
                  <a:gd name="connsiteY23" fmla="*/ 439256 h 1502165"/>
                  <a:gd name="connsiteX24" fmla="*/ 909093 w 5523054"/>
                  <a:gd name="connsiteY24" fmla="*/ 439256 h 1502165"/>
                  <a:gd name="connsiteX25" fmla="*/ 909093 w 5523054"/>
                  <a:gd name="connsiteY25" fmla="*/ 302927 h 1502165"/>
                  <a:gd name="connsiteX26" fmla="*/ 955639 w 5523054"/>
                  <a:gd name="connsiteY26" fmla="*/ 313547 h 1502165"/>
                  <a:gd name="connsiteX27" fmla="*/ 1028903 w 5523054"/>
                  <a:gd name="connsiteY27" fmla="*/ 283232 h 1502165"/>
                  <a:gd name="connsiteX28" fmla="*/ 1029714 w 5523054"/>
                  <a:gd name="connsiteY28" fmla="*/ 282037 h 1502165"/>
                  <a:gd name="connsiteX29" fmla="*/ 1106208 w 5523054"/>
                  <a:gd name="connsiteY29" fmla="*/ 289253 h 1502165"/>
                  <a:gd name="connsiteX30" fmla="*/ 1280824 w 5523054"/>
                  <a:gd name="connsiteY30" fmla="*/ 304688 h 1502165"/>
                  <a:gd name="connsiteX31" fmla="*/ 1281872 w 5523054"/>
                  <a:gd name="connsiteY31" fmla="*/ 305394 h 1502165"/>
                  <a:gd name="connsiteX32" fmla="*/ 1322174 w 5523054"/>
                  <a:gd name="connsiteY32" fmla="*/ 313547 h 1502165"/>
                  <a:gd name="connsiteX33" fmla="*/ 1338195 w 5523054"/>
                  <a:gd name="connsiteY33" fmla="*/ 309759 h 1502165"/>
                  <a:gd name="connsiteX34" fmla="*/ 1356871 w 5523054"/>
                  <a:gd name="connsiteY34" fmla="*/ 311410 h 1502165"/>
                  <a:gd name="connsiteX35" fmla="*/ 1824982 w 5523054"/>
                  <a:gd name="connsiteY35" fmla="*/ 1362175 h 1502165"/>
                  <a:gd name="connsiteX36" fmla="*/ 1824982 w 5523054"/>
                  <a:gd name="connsiteY36" fmla="*/ 1388579 h 1502165"/>
                  <a:gd name="connsiteX37" fmla="*/ 1615852 w 5523054"/>
                  <a:gd name="connsiteY37" fmla="*/ 1403723 h 1502165"/>
                  <a:gd name="connsiteX38" fmla="*/ 1400181 w 5523054"/>
                  <a:gd name="connsiteY38" fmla="*/ 1421725 h 1502165"/>
                  <a:gd name="connsiteX39" fmla="*/ 1366984 w 5523054"/>
                  <a:gd name="connsiteY39" fmla="*/ 1424791 h 1502165"/>
                  <a:gd name="connsiteX40" fmla="*/ 1366984 w 5523054"/>
                  <a:gd name="connsiteY40" fmla="*/ 1362175 h 1502165"/>
                  <a:gd name="connsiteX41" fmla="*/ 1504145 w 5523054"/>
                  <a:gd name="connsiteY41" fmla="*/ 1362175 h 1502165"/>
                  <a:gd name="connsiteX42" fmla="*/ 1492712 w 5523054"/>
                  <a:gd name="connsiteY42" fmla="*/ 1315657 h 1502165"/>
                  <a:gd name="connsiteX43" fmla="*/ 1596390 w 5523054"/>
                  <a:gd name="connsiteY43" fmla="*/ 1211971 h 1502165"/>
                  <a:gd name="connsiteX44" fmla="*/ 1699252 w 5523054"/>
                  <a:gd name="connsiteY44" fmla="*/ 1315657 h 1502165"/>
                  <a:gd name="connsiteX45" fmla="*/ 1688634 w 5523054"/>
                  <a:gd name="connsiteY45" fmla="*/ 1362175 h 1502165"/>
                  <a:gd name="connsiteX46" fmla="*/ 2278735 w 5523054"/>
                  <a:gd name="connsiteY46" fmla="*/ 367606 h 1502165"/>
                  <a:gd name="connsiteX47" fmla="*/ 2278735 w 5523054"/>
                  <a:gd name="connsiteY47" fmla="*/ 439257 h 1502165"/>
                  <a:gd name="connsiteX48" fmla="*/ 2142388 w 5523054"/>
                  <a:gd name="connsiteY48" fmla="*/ 439257 h 1502165"/>
                  <a:gd name="connsiteX49" fmla="*/ 2153007 w 5523054"/>
                  <a:gd name="connsiteY49" fmla="*/ 484992 h 1502165"/>
                  <a:gd name="connsiteX50" fmla="*/ 2050144 w 5523054"/>
                  <a:gd name="connsiteY50" fmla="*/ 588680 h 1502165"/>
                  <a:gd name="connsiteX51" fmla="*/ 1946467 w 5523054"/>
                  <a:gd name="connsiteY51" fmla="*/ 484992 h 1502165"/>
                  <a:gd name="connsiteX52" fmla="*/ 1957085 w 5523054"/>
                  <a:gd name="connsiteY52" fmla="*/ 439257 h 1502165"/>
                  <a:gd name="connsiteX53" fmla="*/ 1820737 w 5523054"/>
                  <a:gd name="connsiteY53" fmla="*/ 439257 h 1502165"/>
                  <a:gd name="connsiteX54" fmla="*/ 1820737 w 5523054"/>
                  <a:gd name="connsiteY54" fmla="*/ 346393 h 1502165"/>
                  <a:gd name="connsiteX55" fmla="*/ 1880399 w 5523054"/>
                  <a:gd name="connsiteY55" fmla="*/ 350470 h 1502165"/>
                  <a:gd name="connsiteX56" fmla="*/ 2216180 w 5523054"/>
                  <a:gd name="connsiteY56" fmla="*/ 367103 h 1502165"/>
                  <a:gd name="connsiteX57" fmla="*/ 2734631 w 5523054"/>
                  <a:gd name="connsiteY57" fmla="*/ 1362178 h 1502165"/>
                  <a:gd name="connsiteX58" fmla="*/ 2734631 w 5523054"/>
                  <a:gd name="connsiteY58" fmla="*/ 1381844 h 1502165"/>
                  <a:gd name="connsiteX59" fmla="*/ 2590189 w 5523054"/>
                  <a:gd name="connsiteY59" fmla="*/ 1368436 h 1502165"/>
                  <a:gd name="connsiteX60" fmla="*/ 2416791 w 5523054"/>
                  <a:gd name="connsiteY60" fmla="*/ 1365703 h 1502165"/>
                  <a:gd name="connsiteX61" fmla="*/ 2276633 w 5523054"/>
                  <a:gd name="connsiteY61" fmla="*/ 1367517 h 1502165"/>
                  <a:gd name="connsiteX62" fmla="*/ 2276633 w 5523054"/>
                  <a:gd name="connsiteY62" fmla="*/ 1362178 h 1502165"/>
                  <a:gd name="connsiteX63" fmla="*/ 2413794 w 5523054"/>
                  <a:gd name="connsiteY63" fmla="*/ 1362178 h 1502165"/>
                  <a:gd name="connsiteX64" fmla="*/ 2402361 w 5523054"/>
                  <a:gd name="connsiteY64" fmla="*/ 1315659 h 1502165"/>
                  <a:gd name="connsiteX65" fmla="*/ 2506039 w 5523054"/>
                  <a:gd name="connsiteY65" fmla="*/ 1211973 h 1502165"/>
                  <a:gd name="connsiteX66" fmla="*/ 2608902 w 5523054"/>
                  <a:gd name="connsiteY66" fmla="*/ 1315659 h 1502165"/>
                  <a:gd name="connsiteX67" fmla="*/ 2598284 w 5523054"/>
                  <a:gd name="connsiteY67" fmla="*/ 1362178 h 1502165"/>
                  <a:gd name="connsiteX68" fmla="*/ 4555366 w 5523054"/>
                  <a:gd name="connsiteY68" fmla="*/ 1362177 h 1502165"/>
                  <a:gd name="connsiteX69" fmla="*/ 4555366 w 5523054"/>
                  <a:gd name="connsiteY69" fmla="*/ 1460182 h 1502165"/>
                  <a:gd name="connsiteX70" fmla="*/ 4502639 w 5523054"/>
                  <a:gd name="connsiteY70" fmla="*/ 1449799 h 1502165"/>
                  <a:gd name="connsiteX71" fmla="*/ 4357897 w 5523054"/>
                  <a:gd name="connsiteY71" fmla="*/ 1424679 h 1502165"/>
                  <a:gd name="connsiteX72" fmla="*/ 4195821 w 5523054"/>
                  <a:gd name="connsiteY72" fmla="*/ 1401844 h 1502165"/>
                  <a:gd name="connsiteX73" fmla="*/ 4097367 w 5523054"/>
                  <a:gd name="connsiteY73" fmla="*/ 1392183 h 1502165"/>
                  <a:gd name="connsiteX74" fmla="*/ 4097367 w 5523054"/>
                  <a:gd name="connsiteY74" fmla="*/ 1362177 h 1502165"/>
                  <a:gd name="connsiteX75" fmla="*/ 4234530 w 5523054"/>
                  <a:gd name="connsiteY75" fmla="*/ 1362177 h 1502165"/>
                  <a:gd name="connsiteX76" fmla="*/ 4223098 w 5523054"/>
                  <a:gd name="connsiteY76" fmla="*/ 1315660 h 1502165"/>
                  <a:gd name="connsiteX77" fmla="*/ 4326774 w 5523054"/>
                  <a:gd name="connsiteY77" fmla="*/ 1211972 h 1502165"/>
                  <a:gd name="connsiteX78" fmla="*/ 4429638 w 5523054"/>
                  <a:gd name="connsiteY78" fmla="*/ 1315660 h 1502165"/>
                  <a:gd name="connsiteX79" fmla="*/ 4419019 w 5523054"/>
                  <a:gd name="connsiteY79" fmla="*/ 1362177 h 1502165"/>
                  <a:gd name="connsiteX80" fmla="*/ 5009118 w 5523054"/>
                  <a:gd name="connsiteY80" fmla="*/ 0 h 1502165"/>
                  <a:gd name="connsiteX81" fmla="*/ 5009118 w 5523054"/>
                  <a:gd name="connsiteY81" fmla="*/ 117608 h 1502165"/>
                  <a:gd name="connsiteX82" fmla="*/ 4964201 w 5523054"/>
                  <a:gd name="connsiteY82" fmla="*/ 106988 h 1502165"/>
                  <a:gd name="connsiteX83" fmla="*/ 4860523 w 5523054"/>
                  <a:gd name="connsiteY83" fmla="*/ 210676 h 1502165"/>
                  <a:gd name="connsiteX84" fmla="*/ 4964201 w 5523054"/>
                  <a:gd name="connsiteY84" fmla="*/ 313548 h 1502165"/>
                  <a:gd name="connsiteX85" fmla="*/ 5009118 w 5523054"/>
                  <a:gd name="connsiteY85" fmla="*/ 302928 h 1502165"/>
                  <a:gd name="connsiteX86" fmla="*/ 5009118 w 5523054"/>
                  <a:gd name="connsiteY86" fmla="*/ 303784 h 1502165"/>
                  <a:gd name="connsiteX87" fmla="*/ 4974473 w 5523054"/>
                  <a:gd name="connsiteY87" fmla="*/ 315355 h 1502165"/>
                  <a:gd name="connsiteX88" fmla="*/ 4967749 w 5523054"/>
                  <a:gd name="connsiteY88" fmla="*/ 317486 h 1502165"/>
                  <a:gd name="connsiteX89" fmla="*/ 4796461 w 5523054"/>
                  <a:gd name="connsiteY89" fmla="*/ 376358 h 1502165"/>
                  <a:gd name="connsiteX90" fmla="*/ 4639985 w 5523054"/>
                  <a:gd name="connsiteY90" fmla="*/ 439256 h 1502165"/>
                  <a:gd name="connsiteX91" fmla="*/ 4551120 w 5523054"/>
                  <a:gd name="connsiteY91" fmla="*/ 439256 h 1502165"/>
                  <a:gd name="connsiteX92" fmla="*/ 4551120 w 5523054"/>
                  <a:gd name="connsiteY92" fmla="*/ 302928 h 1502165"/>
                  <a:gd name="connsiteX93" fmla="*/ 4597665 w 5523054"/>
                  <a:gd name="connsiteY93" fmla="*/ 313548 h 1502165"/>
                  <a:gd name="connsiteX94" fmla="*/ 4701343 w 5523054"/>
                  <a:gd name="connsiteY94" fmla="*/ 210676 h 1502165"/>
                  <a:gd name="connsiteX95" fmla="*/ 4637968 w 5523054"/>
                  <a:gd name="connsiteY95" fmla="*/ 115035 h 1502165"/>
                  <a:gd name="connsiteX96" fmla="*/ 4637595 w 5523054"/>
                  <a:gd name="connsiteY96" fmla="*/ 114962 h 1502165"/>
                  <a:gd name="connsiteX97" fmla="*/ 4763488 w 5523054"/>
                  <a:gd name="connsiteY97" fmla="*/ 64535 h 1502165"/>
                  <a:gd name="connsiteX98" fmla="*/ 4946862 w 5523054"/>
                  <a:gd name="connsiteY98" fmla="*/ 10393 h 1502165"/>
                  <a:gd name="connsiteX99" fmla="*/ 4990059 w 5523054"/>
                  <a:gd name="connsiteY99" fmla="*/ 2246 h 1502165"/>
                  <a:gd name="connsiteX100" fmla="*/ 5523054 w 5523054"/>
                  <a:gd name="connsiteY100" fmla="*/ 900647 h 1502165"/>
                  <a:gd name="connsiteX101" fmla="*/ 5522083 w 5523054"/>
                  <a:gd name="connsiteY101" fmla="*/ 907062 h 1502165"/>
                  <a:gd name="connsiteX102" fmla="*/ 5489978 w 5523054"/>
                  <a:gd name="connsiteY102" fmla="*/ 946807 h 1502165"/>
                  <a:gd name="connsiteX103" fmla="*/ 5460212 w 5523054"/>
                  <a:gd name="connsiteY103" fmla="*/ 963154 h 1502165"/>
                  <a:gd name="connsiteX104" fmla="*/ 5460212 w 5523054"/>
                  <a:gd name="connsiteY104" fmla="*/ 900656 h 1502165"/>
                  <a:gd name="connsiteX105" fmla="*/ 5328112 w 5523054"/>
                  <a:gd name="connsiteY105" fmla="*/ 900656 h 1502165"/>
                  <a:gd name="connsiteX106" fmla="*/ 5338730 w 5523054"/>
                  <a:gd name="connsiteY106" fmla="*/ 946391 h 1502165"/>
                  <a:gd name="connsiteX107" fmla="*/ 5330697 w 5523054"/>
                  <a:gd name="connsiteY107" fmla="*/ 986697 h 1502165"/>
                  <a:gd name="connsiteX108" fmla="*/ 5318450 w 5523054"/>
                  <a:gd name="connsiteY108" fmla="*/ 1005078 h 1502165"/>
                  <a:gd name="connsiteX109" fmla="*/ 5247811 w 5523054"/>
                  <a:gd name="connsiteY109" fmla="*/ 1013863 h 1502165"/>
                  <a:gd name="connsiteX110" fmla="*/ 5172087 w 5523054"/>
                  <a:gd name="connsiteY110" fmla="*/ 1019357 h 1502165"/>
                  <a:gd name="connsiteX111" fmla="*/ 5162655 w 5523054"/>
                  <a:gd name="connsiteY111" fmla="*/ 1019697 h 1502165"/>
                  <a:gd name="connsiteX112" fmla="*/ 5162604 w 5523054"/>
                  <a:gd name="connsiteY112" fmla="*/ 1019662 h 1502165"/>
                  <a:gd name="connsiteX113" fmla="*/ 5132190 w 5523054"/>
                  <a:gd name="connsiteY113" fmla="*/ 946391 h 1502165"/>
                  <a:gd name="connsiteX114" fmla="*/ 5142808 w 5523054"/>
                  <a:gd name="connsiteY114" fmla="*/ 900656 h 1502165"/>
                  <a:gd name="connsiteX115" fmla="*/ 5009118 w 5523054"/>
                  <a:gd name="connsiteY115" fmla="*/ 900656 h 1502165"/>
                  <a:gd name="connsiteX116" fmla="*/ 5009118 w 5523054"/>
                  <a:gd name="connsiteY116" fmla="*/ 1022672 h 1502165"/>
                  <a:gd name="connsiteX117" fmla="*/ 4946601 w 5523054"/>
                  <a:gd name="connsiteY117" fmla="*/ 1021946 h 1502165"/>
                  <a:gd name="connsiteX118" fmla="*/ 4880838 w 5523054"/>
                  <a:gd name="connsiteY118" fmla="*/ 1020267 h 1502165"/>
                  <a:gd name="connsiteX119" fmla="*/ 4824193 w 5523054"/>
                  <a:gd name="connsiteY119" fmla="*/ 1018388 h 1502165"/>
                  <a:gd name="connsiteX120" fmla="*/ 4817659 w 5523054"/>
                  <a:gd name="connsiteY120" fmla="*/ 1018131 h 1502165"/>
                  <a:gd name="connsiteX121" fmla="*/ 4779510 w 5523054"/>
                  <a:gd name="connsiteY121" fmla="*/ 1016839 h 1502165"/>
                  <a:gd name="connsiteX122" fmla="*/ 4778020 w 5523054"/>
                  <a:gd name="connsiteY122" fmla="*/ 1016839 h 1502165"/>
                  <a:gd name="connsiteX123" fmla="*/ 4776340 w 5523054"/>
                  <a:gd name="connsiteY123" fmla="*/ 1016709 h 1502165"/>
                  <a:gd name="connsiteX124" fmla="*/ 4774661 w 5523054"/>
                  <a:gd name="connsiteY124" fmla="*/ 1016709 h 1502165"/>
                  <a:gd name="connsiteX125" fmla="*/ 4701588 w 5523054"/>
                  <a:gd name="connsiteY125" fmla="*/ 1015092 h 1502165"/>
                  <a:gd name="connsiteX126" fmla="*/ 4685552 w 5523054"/>
                  <a:gd name="connsiteY126" fmla="*/ 1015092 h 1502165"/>
                  <a:gd name="connsiteX127" fmla="*/ 4551119 w 5523054"/>
                  <a:gd name="connsiteY127" fmla="*/ 1015347 h 1502165"/>
                  <a:gd name="connsiteX128" fmla="*/ 4551119 w 5523054"/>
                  <a:gd name="connsiteY128" fmla="*/ 900656 h 1502165"/>
                  <a:gd name="connsiteX129" fmla="*/ 4419019 w 5523054"/>
                  <a:gd name="connsiteY129" fmla="*/ 900656 h 1502165"/>
                  <a:gd name="connsiteX130" fmla="*/ 4429638 w 5523054"/>
                  <a:gd name="connsiteY130" fmla="*/ 946391 h 1502165"/>
                  <a:gd name="connsiteX131" fmla="*/ 4421604 w 5523054"/>
                  <a:gd name="connsiteY131" fmla="*/ 986697 h 1502165"/>
                  <a:gd name="connsiteX132" fmla="*/ 4401657 w 5523054"/>
                  <a:gd name="connsiteY132" fmla="*/ 1016638 h 1502165"/>
                  <a:gd name="connsiteX133" fmla="*/ 4387381 w 5523054"/>
                  <a:gd name="connsiteY133" fmla="*/ 1018001 h 1502165"/>
                  <a:gd name="connsiteX134" fmla="*/ 4373997 w 5523054"/>
                  <a:gd name="connsiteY134" fmla="*/ 1031385 h 1502165"/>
                  <a:gd name="connsiteX135" fmla="*/ 4376710 w 5523054"/>
                  <a:gd name="connsiteY135" fmla="*/ 1035276 h 1502165"/>
                  <a:gd name="connsiteX136" fmla="*/ 4366962 w 5523054"/>
                  <a:gd name="connsiteY136" fmla="*/ 1041913 h 1502165"/>
                  <a:gd name="connsiteX137" fmla="*/ 4326774 w 5523054"/>
                  <a:gd name="connsiteY137" fmla="*/ 1050079 h 1502165"/>
                  <a:gd name="connsiteX138" fmla="*/ 4223097 w 5523054"/>
                  <a:gd name="connsiteY138" fmla="*/ 946391 h 1502165"/>
                  <a:gd name="connsiteX139" fmla="*/ 4233715 w 5523054"/>
                  <a:gd name="connsiteY139" fmla="*/ 900656 h 1502165"/>
                  <a:gd name="connsiteX140" fmla="*/ 4097473 w 5523054"/>
                  <a:gd name="connsiteY140" fmla="*/ 900656 h 1502165"/>
                  <a:gd name="connsiteX141" fmla="*/ 4097473 w 5523054"/>
                  <a:gd name="connsiteY141" fmla="*/ 1037007 h 1502165"/>
                  <a:gd name="connsiteX142" fmla="*/ 4052556 w 5523054"/>
                  <a:gd name="connsiteY142" fmla="*/ 1026387 h 1502165"/>
                  <a:gd name="connsiteX143" fmla="*/ 3948878 w 5523054"/>
                  <a:gd name="connsiteY143" fmla="*/ 1130074 h 1502165"/>
                  <a:gd name="connsiteX144" fmla="*/ 4052556 w 5523054"/>
                  <a:gd name="connsiteY144" fmla="*/ 1232947 h 1502165"/>
                  <a:gd name="connsiteX145" fmla="*/ 4097473 w 5523054"/>
                  <a:gd name="connsiteY145" fmla="*/ 1222327 h 1502165"/>
                  <a:gd name="connsiteX146" fmla="*/ 4097473 w 5523054"/>
                  <a:gd name="connsiteY146" fmla="*/ 1358655 h 1502165"/>
                  <a:gd name="connsiteX147" fmla="*/ 3961126 w 5523054"/>
                  <a:gd name="connsiteY147" fmla="*/ 1358655 h 1502165"/>
                  <a:gd name="connsiteX148" fmla="*/ 3966743 w 5523054"/>
                  <a:gd name="connsiteY148" fmla="*/ 1382848 h 1502165"/>
                  <a:gd name="connsiteX149" fmla="*/ 3892115 w 5523054"/>
                  <a:gd name="connsiteY149" fmla="*/ 1380706 h 1502165"/>
                  <a:gd name="connsiteX150" fmla="*/ 3840897 w 5523054"/>
                  <a:gd name="connsiteY150" fmla="*/ 1379410 h 1502165"/>
                  <a:gd name="connsiteX151" fmla="*/ 3815747 w 5523054"/>
                  <a:gd name="connsiteY151" fmla="*/ 1378702 h 1502165"/>
                  <a:gd name="connsiteX152" fmla="*/ 3769448 w 5523054"/>
                  <a:gd name="connsiteY152" fmla="*/ 1386111 h 1502165"/>
                  <a:gd name="connsiteX153" fmla="*/ 3775822 w 5523054"/>
                  <a:gd name="connsiteY153" fmla="*/ 1358655 h 1502165"/>
                  <a:gd name="connsiteX154" fmla="*/ 3639475 w 5523054"/>
                  <a:gd name="connsiteY154" fmla="*/ 1358655 h 1502165"/>
                  <a:gd name="connsiteX155" fmla="*/ 3639475 w 5523054"/>
                  <a:gd name="connsiteY155" fmla="*/ 1222327 h 1502165"/>
                  <a:gd name="connsiteX156" fmla="*/ 3686021 w 5523054"/>
                  <a:gd name="connsiteY156" fmla="*/ 1232947 h 1502165"/>
                  <a:gd name="connsiteX157" fmla="*/ 3789698 w 5523054"/>
                  <a:gd name="connsiteY157" fmla="*/ 1130074 h 1502165"/>
                  <a:gd name="connsiteX158" fmla="*/ 3686021 w 5523054"/>
                  <a:gd name="connsiteY158" fmla="*/ 1026387 h 1502165"/>
                  <a:gd name="connsiteX159" fmla="*/ 3639475 w 5523054"/>
                  <a:gd name="connsiteY159" fmla="*/ 1037007 h 1502165"/>
                  <a:gd name="connsiteX160" fmla="*/ 3639475 w 5523054"/>
                  <a:gd name="connsiteY160" fmla="*/ 900656 h 1502165"/>
                  <a:gd name="connsiteX161" fmla="*/ 3507374 w 5523054"/>
                  <a:gd name="connsiteY161" fmla="*/ 900656 h 1502165"/>
                  <a:gd name="connsiteX162" fmla="*/ 3517992 w 5523054"/>
                  <a:gd name="connsiteY162" fmla="*/ 946391 h 1502165"/>
                  <a:gd name="connsiteX163" fmla="*/ 3415129 w 5523054"/>
                  <a:gd name="connsiteY163" fmla="*/ 1050079 h 1502165"/>
                  <a:gd name="connsiteX164" fmla="*/ 3311452 w 5523054"/>
                  <a:gd name="connsiteY164" fmla="*/ 946391 h 1502165"/>
                  <a:gd name="connsiteX165" fmla="*/ 3322071 w 5523054"/>
                  <a:gd name="connsiteY165" fmla="*/ 900656 h 1502165"/>
                  <a:gd name="connsiteX166" fmla="*/ 3188380 w 5523054"/>
                  <a:gd name="connsiteY166" fmla="*/ 900656 h 1502165"/>
                  <a:gd name="connsiteX167" fmla="*/ 3188380 w 5523054"/>
                  <a:gd name="connsiteY167" fmla="*/ 1037007 h 1502165"/>
                  <a:gd name="connsiteX168" fmla="*/ 3143462 w 5523054"/>
                  <a:gd name="connsiteY168" fmla="*/ 1026387 h 1502165"/>
                  <a:gd name="connsiteX169" fmla="*/ 3039785 w 5523054"/>
                  <a:gd name="connsiteY169" fmla="*/ 1130073 h 1502165"/>
                  <a:gd name="connsiteX170" fmla="*/ 3143462 w 5523054"/>
                  <a:gd name="connsiteY170" fmla="*/ 1232947 h 1502165"/>
                  <a:gd name="connsiteX171" fmla="*/ 3188380 w 5523054"/>
                  <a:gd name="connsiteY171" fmla="*/ 1222327 h 1502165"/>
                  <a:gd name="connsiteX172" fmla="*/ 3188380 w 5523054"/>
                  <a:gd name="connsiteY172" fmla="*/ 1358655 h 1502165"/>
                  <a:gd name="connsiteX173" fmla="*/ 3052032 w 5523054"/>
                  <a:gd name="connsiteY173" fmla="*/ 1358655 h 1502165"/>
                  <a:gd name="connsiteX174" fmla="*/ 3062650 w 5523054"/>
                  <a:gd name="connsiteY174" fmla="*/ 1404390 h 1502165"/>
                  <a:gd name="connsiteX175" fmla="*/ 2999976 w 5523054"/>
                  <a:gd name="connsiteY175" fmla="*/ 1499911 h 1502165"/>
                  <a:gd name="connsiteX176" fmla="*/ 2988883 w 5523054"/>
                  <a:gd name="connsiteY176" fmla="*/ 1502165 h 1502165"/>
                  <a:gd name="connsiteX177" fmla="*/ 2973810 w 5523054"/>
                  <a:gd name="connsiteY177" fmla="*/ 1487662 h 1502165"/>
                  <a:gd name="connsiteX178" fmla="*/ 2897378 w 5523054"/>
                  <a:gd name="connsiteY178" fmla="*/ 1425064 h 1502165"/>
                  <a:gd name="connsiteX179" fmla="*/ 2856869 w 5523054"/>
                  <a:gd name="connsiteY179" fmla="*/ 1408141 h 1502165"/>
                  <a:gd name="connsiteX180" fmla="*/ 2856110 w 5523054"/>
                  <a:gd name="connsiteY180" fmla="*/ 1404390 h 1502165"/>
                  <a:gd name="connsiteX181" fmla="*/ 2866729 w 5523054"/>
                  <a:gd name="connsiteY181" fmla="*/ 1358655 h 1502165"/>
                  <a:gd name="connsiteX182" fmla="*/ 2730381 w 5523054"/>
                  <a:gd name="connsiteY182" fmla="*/ 1358655 h 1502165"/>
                  <a:gd name="connsiteX183" fmla="*/ 2730381 w 5523054"/>
                  <a:gd name="connsiteY183" fmla="*/ 1222327 h 1502165"/>
                  <a:gd name="connsiteX184" fmla="*/ 2776927 w 5523054"/>
                  <a:gd name="connsiteY184" fmla="*/ 1232946 h 1502165"/>
                  <a:gd name="connsiteX185" fmla="*/ 2880605 w 5523054"/>
                  <a:gd name="connsiteY185" fmla="*/ 1130073 h 1502165"/>
                  <a:gd name="connsiteX186" fmla="*/ 2776927 w 5523054"/>
                  <a:gd name="connsiteY186" fmla="*/ 1026387 h 1502165"/>
                  <a:gd name="connsiteX187" fmla="*/ 2730381 w 5523054"/>
                  <a:gd name="connsiteY187" fmla="*/ 1037006 h 1502165"/>
                  <a:gd name="connsiteX188" fmla="*/ 2730381 w 5523054"/>
                  <a:gd name="connsiteY188" fmla="*/ 900656 h 1502165"/>
                  <a:gd name="connsiteX189" fmla="*/ 2598282 w 5523054"/>
                  <a:gd name="connsiteY189" fmla="*/ 900656 h 1502165"/>
                  <a:gd name="connsiteX190" fmla="*/ 2608899 w 5523054"/>
                  <a:gd name="connsiteY190" fmla="*/ 946391 h 1502165"/>
                  <a:gd name="connsiteX191" fmla="*/ 2506036 w 5523054"/>
                  <a:gd name="connsiteY191" fmla="*/ 1050079 h 1502165"/>
                  <a:gd name="connsiteX192" fmla="*/ 2402358 w 5523054"/>
                  <a:gd name="connsiteY192" fmla="*/ 946391 h 1502165"/>
                  <a:gd name="connsiteX193" fmla="*/ 2412978 w 5523054"/>
                  <a:gd name="connsiteY193" fmla="*/ 900656 h 1502165"/>
                  <a:gd name="connsiteX194" fmla="*/ 2278732 w 5523054"/>
                  <a:gd name="connsiteY194" fmla="*/ 900656 h 1502165"/>
                  <a:gd name="connsiteX195" fmla="*/ 2278731 w 5523054"/>
                  <a:gd name="connsiteY195" fmla="*/ 1037006 h 1502165"/>
                  <a:gd name="connsiteX196" fmla="*/ 2233814 w 5523054"/>
                  <a:gd name="connsiteY196" fmla="*/ 1026386 h 1502165"/>
                  <a:gd name="connsiteX197" fmla="*/ 2130137 w 5523054"/>
                  <a:gd name="connsiteY197" fmla="*/ 1130073 h 1502165"/>
                  <a:gd name="connsiteX198" fmla="*/ 2233814 w 5523054"/>
                  <a:gd name="connsiteY198" fmla="*/ 1232946 h 1502165"/>
                  <a:gd name="connsiteX199" fmla="*/ 2278731 w 5523054"/>
                  <a:gd name="connsiteY199" fmla="*/ 1222327 h 1502165"/>
                  <a:gd name="connsiteX200" fmla="*/ 2278731 w 5523054"/>
                  <a:gd name="connsiteY200" fmla="*/ 1358654 h 1502165"/>
                  <a:gd name="connsiteX201" fmla="*/ 2142384 w 5523054"/>
                  <a:gd name="connsiteY201" fmla="*/ 1358654 h 1502165"/>
                  <a:gd name="connsiteX202" fmla="*/ 2145425 w 5523054"/>
                  <a:gd name="connsiteY202" fmla="*/ 1371755 h 1502165"/>
                  <a:gd name="connsiteX203" fmla="*/ 2042377 w 5523054"/>
                  <a:gd name="connsiteY203" fmla="*/ 1375793 h 1502165"/>
                  <a:gd name="connsiteX204" fmla="*/ 1951886 w 5523054"/>
                  <a:gd name="connsiteY204" fmla="*/ 1381023 h 1502165"/>
                  <a:gd name="connsiteX205" fmla="*/ 1957080 w 5523054"/>
                  <a:gd name="connsiteY205" fmla="*/ 1358654 h 1502165"/>
                  <a:gd name="connsiteX206" fmla="*/ 1820733 w 5523054"/>
                  <a:gd name="connsiteY206" fmla="*/ 1358654 h 1502165"/>
                  <a:gd name="connsiteX207" fmla="*/ 1820733 w 5523054"/>
                  <a:gd name="connsiteY207" fmla="*/ 1222327 h 1502165"/>
                  <a:gd name="connsiteX208" fmla="*/ 1867279 w 5523054"/>
                  <a:gd name="connsiteY208" fmla="*/ 1232946 h 1502165"/>
                  <a:gd name="connsiteX209" fmla="*/ 1970957 w 5523054"/>
                  <a:gd name="connsiteY209" fmla="*/ 1130073 h 1502165"/>
                  <a:gd name="connsiteX210" fmla="*/ 1867279 w 5523054"/>
                  <a:gd name="connsiteY210" fmla="*/ 1026386 h 1502165"/>
                  <a:gd name="connsiteX211" fmla="*/ 1820733 w 5523054"/>
                  <a:gd name="connsiteY211" fmla="*/ 1037006 h 1502165"/>
                  <a:gd name="connsiteX212" fmla="*/ 1820734 w 5523054"/>
                  <a:gd name="connsiteY212" fmla="*/ 900656 h 1502165"/>
                  <a:gd name="connsiteX213" fmla="*/ 1816458 w 5523054"/>
                  <a:gd name="connsiteY213" fmla="*/ 900656 h 1502165"/>
                  <a:gd name="connsiteX214" fmla="*/ 1824981 w 5523054"/>
                  <a:gd name="connsiteY214" fmla="*/ 880199 h 1502165"/>
                  <a:gd name="connsiteX215" fmla="*/ 1824981 w 5523054"/>
                  <a:gd name="connsiteY215" fmla="*/ 900646 h 1502165"/>
                  <a:gd name="connsiteX216" fmla="*/ 1957897 w 5523054"/>
                  <a:gd name="connsiteY216" fmla="*/ 900646 h 1502165"/>
                  <a:gd name="connsiteX217" fmla="*/ 1946464 w 5523054"/>
                  <a:gd name="connsiteY217" fmla="*/ 854128 h 1502165"/>
                  <a:gd name="connsiteX218" fmla="*/ 2050141 w 5523054"/>
                  <a:gd name="connsiteY218" fmla="*/ 750441 h 1502165"/>
                  <a:gd name="connsiteX219" fmla="*/ 2153004 w 5523054"/>
                  <a:gd name="connsiteY219" fmla="*/ 854128 h 1502165"/>
                  <a:gd name="connsiteX220" fmla="*/ 2142385 w 5523054"/>
                  <a:gd name="connsiteY220" fmla="*/ 900646 h 1502165"/>
                  <a:gd name="connsiteX221" fmla="*/ 2276631 w 5523054"/>
                  <a:gd name="connsiteY221" fmla="*/ 900646 h 1502165"/>
                  <a:gd name="connsiteX222" fmla="*/ 2276631 w 5523054"/>
                  <a:gd name="connsiteY222" fmla="*/ 764328 h 1502165"/>
                  <a:gd name="connsiteX223" fmla="*/ 2323176 w 5523054"/>
                  <a:gd name="connsiteY223" fmla="*/ 774947 h 1502165"/>
                  <a:gd name="connsiteX224" fmla="*/ 2426854 w 5523054"/>
                  <a:gd name="connsiteY224" fmla="*/ 672074 h 1502165"/>
                  <a:gd name="connsiteX225" fmla="*/ 2323176 w 5523054"/>
                  <a:gd name="connsiteY225" fmla="*/ 568388 h 1502165"/>
                  <a:gd name="connsiteX226" fmla="*/ 2276631 w 5523054"/>
                  <a:gd name="connsiteY226" fmla="*/ 579007 h 1502165"/>
                  <a:gd name="connsiteX227" fmla="*/ 2276631 w 5523054"/>
                  <a:gd name="connsiteY227" fmla="*/ 442648 h 1502165"/>
                  <a:gd name="connsiteX228" fmla="*/ 2413793 w 5523054"/>
                  <a:gd name="connsiteY228" fmla="*/ 442648 h 1502165"/>
                  <a:gd name="connsiteX229" fmla="*/ 2402360 w 5523054"/>
                  <a:gd name="connsiteY229" fmla="*/ 396129 h 1502165"/>
                  <a:gd name="connsiteX230" fmla="*/ 2407926 w 5523054"/>
                  <a:gd name="connsiteY230" fmla="*/ 368644 h 1502165"/>
                  <a:gd name="connsiteX231" fmla="*/ 2583821 w 5523054"/>
                  <a:gd name="connsiteY231" fmla="*/ 370059 h 1502165"/>
                  <a:gd name="connsiteX232" fmla="*/ 2603581 w 5523054"/>
                  <a:gd name="connsiteY232" fmla="*/ 369429 h 1502165"/>
                  <a:gd name="connsiteX233" fmla="*/ 2608901 w 5523054"/>
                  <a:gd name="connsiteY233" fmla="*/ 396129 h 1502165"/>
                  <a:gd name="connsiteX234" fmla="*/ 2598282 w 5523054"/>
                  <a:gd name="connsiteY234" fmla="*/ 442648 h 1502165"/>
                  <a:gd name="connsiteX235" fmla="*/ 2734628 w 5523054"/>
                  <a:gd name="connsiteY235" fmla="*/ 442648 h 1502165"/>
                  <a:gd name="connsiteX236" fmla="*/ 2734628 w 5523054"/>
                  <a:gd name="connsiteY236" fmla="*/ 579007 h 1502165"/>
                  <a:gd name="connsiteX237" fmla="*/ 2689711 w 5523054"/>
                  <a:gd name="connsiteY237" fmla="*/ 568388 h 1502165"/>
                  <a:gd name="connsiteX238" fmla="*/ 2586034 w 5523054"/>
                  <a:gd name="connsiteY238" fmla="*/ 672074 h 1502165"/>
                  <a:gd name="connsiteX239" fmla="*/ 2689711 w 5523054"/>
                  <a:gd name="connsiteY239" fmla="*/ 774947 h 1502165"/>
                  <a:gd name="connsiteX240" fmla="*/ 2734628 w 5523054"/>
                  <a:gd name="connsiteY240" fmla="*/ 764328 h 1502165"/>
                  <a:gd name="connsiteX241" fmla="*/ 2734628 w 5523054"/>
                  <a:gd name="connsiteY241" fmla="*/ 900646 h 1502165"/>
                  <a:gd name="connsiteX242" fmla="*/ 2867542 w 5523054"/>
                  <a:gd name="connsiteY242" fmla="*/ 900646 h 1502165"/>
                  <a:gd name="connsiteX243" fmla="*/ 2856110 w 5523054"/>
                  <a:gd name="connsiteY243" fmla="*/ 854128 h 1502165"/>
                  <a:gd name="connsiteX244" fmla="*/ 2959787 w 5523054"/>
                  <a:gd name="connsiteY244" fmla="*/ 750441 h 1502165"/>
                  <a:gd name="connsiteX245" fmla="*/ 3062650 w 5523054"/>
                  <a:gd name="connsiteY245" fmla="*/ 854128 h 1502165"/>
                  <a:gd name="connsiteX246" fmla="*/ 3052032 w 5523054"/>
                  <a:gd name="connsiteY246" fmla="*/ 900646 h 1502165"/>
                  <a:gd name="connsiteX247" fmla="*/ 3185723 w 5523054"/>
                  <a:gd name="connsiteY247" fmla="*/ 900646 h 1502165"/>
                  <a:gd name="connsiteX248" fmla="*/ 3185723 w 5523054"/>
                  <a:gd name="connsiteY248" fmla="*/ 764328 h 1502165"/>
                  <a:gd name="connsiteX249" fmla="*/ 3232269 w 5523054"/>
                  <a:gd name="connsiteY249" fmla="*/ 774948 h 1502165"/>
                  <a:gd name="connsiteX250" fmla="*/ 3335947 w 5523054"/>
                  <a:gd name="connsiteY250" fmla="*/ 672076 h 1502165"/>
                  <a:gd name="connsiteX251" fmla="*/ 3232269 w 5523054"/>
                  <a:gd name="connsiteY251" fmla="*/ 568388 h 1502165"/>
                  <a:gd name="connsiteX252" fmla="*/ 3185723 w 5523054"/>
                  <a:gd name="connsiteY252" fmla="*/ 579008 h 1502165"/>
                  <a:gd name="connsiteX253" fmla="*/ 3185723 w 5523054"/>
                  <a:gd name="connsiteY253" fmla="*/ 442648 h 1502165"/>
                  <a:gd name="connsiteX254" fmla="*/ 3322884 w 5523054"/>
                  <a:gd name="connsiteY254" fmla="*/ 442648 h 1502165"/>
                  <a:gd name="connsiteX255" fmla="*/ 3311452 w 5523054"/>
                  <a:gd name="connsiteY255" fmla="*/ 396131 h 1502165"/>
                  <a:gd name="connsiteX256" fmla="*/ 3415129 w 5523054"/>
                  <a:gd name="connsiteY256" fmla="*/ 292443 h 1502165"/>
                  <a:gd name="connsiteX257" fmla="*/ 3517992 w 5523054"/>
                  <a:gd name="connsiteY257" fmla="*/ 396131 h 1502165"/>
                  <a:gd name="connsiteX258" fmla="*/ 3507374 w 5523054"/>
                  <a:gd name="connsiteY258" fmla="*/ 442648 h 1502165"/>
                  <a:gd name="connsiteX259" fmla="*/ 3643722 w 5523054"/>
                  <a:gd name="connsiteY259" fmla="*/ 442648 h 1502165"/>
                  <a:gd name="connsiteX260" fmla="*/ 3643722 w 5523054"/>
                  <a:gd name="connsiteY260" fmla="*/ 579008 h 1502165"/>
                  <a:gd name="connsiteX261" fmla="*/ 3598804 w 5523054"/>
                  <a:gd name="connsiteY261" fmla="*/ 568388 h 1502165"/>
                  <a:gd name="connsiteX262" fmla="*/ 3495127 w 5523054"/>
                  <a:gd name="connsiteY262" fmla="*/ 672076 h 1502165"/>
                  <a:gd name="connsiteX263" fmla="*/ 3598804 w 5523054"/>
                  <a:gd name="connsiteY263" fmla="*/ 774948 h 1502165"/>
                  <a:gd name="connsiteX264" fmla="*/ 3643722 w 5523054"/>
                  <a:gd name="connsiteY264" fmla="*/ 764328 h 1502165"/>
                  <a:gd name="connsiteX265" fmla="*/ 3643722 w 5523054"/>
                  <a:gd name="connsiteY265" fmla="*/ 900646 h 1502165"/>
                  <a:gd name="connsiteX266" fmla="*/ 3776637 w 5523054"/>
                  <a:gd name="connsiteY266" fmla="*/ 900646 h 1502165"/>
                  <a:gd name="connsiteX267" fmla="*/ 3765204 w 5523054"/>
                  <a:gd name="connsiteY267" fmla="*/ 854129 h 1502165"/>
                  <a:gd name="connsiteX268" fmla="*/ 3868881 w 5523054"/>
                  <a:gd name="connsiteY268" fmla="*/ 750442 h 1502165"/>
                  <a:gd name="connsiteX269" fmla="*/ 3971745 w 5523054"/>
                  <a:gd name="connsiteY269" fmla="*/ 854129 h 1502165"/>
                  <a:gd name="connsiteX270" fmla="*/ 3961126 w 5523054"/>
                  <a:gd name="connsiteY270" fmla="*/ 900646 h 1502165"/>
                  <a:gd name="connsiteX271" fmla="*/ 4097366 w 5523054"/>
                  <a:gd name="connsiteY271" fmla="*/ 900646 h 1502165"/>
                  <a:gd name="connsiteX272" fmla="*/ 4097366 w 5523054"/>
                  <a:gd name="connsiteY272" fmla="*/ 764328 h 1502165"/>
                  <a:gd name="connsiteX273" fmla="*/ 4143913 w 5523054"/>
                  <a:gd name="connsiteY273" fmla="*/ 774948 h 1502165"/>
                  <a:gd name="connsiteX274" fmla="*/ 4247591 w 5523054"/>
                  <a:gd name="connsiteY274" fmla="*/ 672076 h 1502165"/>
                  <a:gd name="connsiteX275" fmla="*/ 4143913 w 5523054"/>
                  <a:gd name="connsiteY275" fmla="*/ 568388 h 1502165"/>
                  <a:gd name="connsiteX276" fmla="*/ 4097366 w 5523054"/>
                  <a:gd name="connsiteY276" fmla="*/ 579008 h 1502165"/>
                  <a:gd name="connsiteX277" fmla="*/ 4097366 w 5523054"/>
                  <a:gd name="connsiteY277" fmla="*/ 442648 h 1502165"/>
                  <a:gd name="connsiteX278" fmla="*/ 4234530 w 5523054"/>
                  <a:gd name="connsiteY278" fmla="*/ 442648 h 1502165"/>
                  <a:gd name="connsiteX279" fmla="*/ 4223097 w 5523054"/>
                  <a:gd name="connsiteY279" fmla="*/ 396131 h 1502165"/>
                  <a:gd name="connsiteX280" fmla="*/ 4326774 w 5523054"/>
                  <a:gd name="connsiteY280" fmla="*/ 292443 h 1502165"/>
                  <a:gd name="connsiteX281" fmla="*/ 4429638 w 5523054"/>
                  <a:gd name="connsiteY281" fmla="*/ 396131 h 1502165"/>
                  <a:gd name="connsiteX282" fmla="*/ 4419019 w 5523054"/>
                  <a:gd name="connsiteY282" fmla="*/ 442648 h 1502165"/>
                  <a:gd name="connsiteX283" fmla="*/ 4555366 w 5523054"/>
                  <a:gd name="connsiteY283" fmla="*/ 442648 h 1502165"/>
                  <a:gd name="connsiteX284" fmla="*/ 4555366 w 5523054"/>
                  <a:gd name="connsiteY284" fmla="*/ 477730 h 1502165"/>
                  <a:gd name="connsiteX285" fmla="*/ 4460907 w 5523054"/>
                  <a:gd name="connsiteY285" fmla="*/ 521504 h 1502165"/>
                  <a:gd name="connsiteX286" fmla="*/ 4454053 w 5523054"/>
                  <a:gd name="connsiteY286" fmla="*/ 524868 h 1502165"/>
                  <a:gd name="connsiteX287" fmla="*/ 4332872 w 5523054"/>
                  <a:gd name="connsiteY287" fmla="*/ 603953 h 1502165"/>
                  <a:gd name="connsiteX288" fmla="*/ 4319420 w 5523054"/>
                  <a:gd name="connsiteY288" fmla="*/ 621669 h 1502165"/>
                  <a:gd name="connsiteX289" fmla="*/ 4316574 w 5523054"/>
                  <a:gd name="connsiteY289" fmla="*/ 635058 h 1502165"/>
                  <a:gd name="connsiteX290" fmla="*/ 4323689 w 5523054"/>
                  <a:gd name="connsiteY290" fmla="*/ 648312 h 1502165"/>
                  <a:gd name="connsiteX291" fmla="*/ 4360676 w 5523054"/>
                  <a:gd name="connsiteY291" fmla="*/ 674439 h 1502165"/>
                  <a:gd name="connsiteX292" fmla="*/ 4387769 w 5523054"/>
                  <a:gd name="connsiteY292" fmla="*/ 679393 h 1502165"/>
                  <a:gd name="connsiteX293" fmla="*/ 4408378 w 5523054"/>
                  <a:gd name="connsiteY293" fmla="*/ 679914 h 1502165"/>
                  <a:gd name="connsiteX294" fmla="*/ 4414937 w 5523054"/>
                  <a:gd name="connsiteY294" fmla="*/ 711911 h 1502165"/>
                  <a:gd name="connsiteX295" fmla="*/ 4510449 w 5523054"/>
                  <a:gd name="connsiteY295" fmla="*/ 774948 h 1502165"/>
                  <a:gd name="connsiteX296" fmla="*/ 4555366 w 5523054"/>
                  <a:gd name="connsiteY296" fmla="*/ 764328 h 1502165"/>
                  <a:gd name="connsiteX297" fmla="*/ 4555366 w 5523054"/>
                  <a:gd name="connsiteY297" fmla="*/ 900646 h 1502165"/>
                  <a:gd name="connsiteX298" fmla="*/ 4688281 w 5523054"/>
                  <a:gd name="connsiteY298" fmla="*/ 900646 h 1502165"/>
                  <a:gd name="connsiteX299" fmla="*/ 4676849 w 5523054"/>
                  <a:gd name="connsiteY299" fmla="*/ 854129 h 1502165"/>
                  <a:gd name="connsiteX300" fmla="*/ 4780525 w 5523054"/>
                  <a:gd name="connsiteY300" fmla="*/ 750442 h 1502165"/>
                  <a:gd name="connsiteX301" fmla="*/ 4883389 w 5523054"/>
                  <a:gd name="connsiteY301" fmla="*/ 854129 h 1502165"/>
                  <a:gd name="connsiteX302" fmla="*/ 4872770 w 5523054"/>
                  <a:gd name="connsiteY302" fmla="*/ 900646 h 1502165"/>
                  <a:gd name="connsiteX303" fmla="*/ 5006461 w 5523054"/>
                  <a:gd name="connsiteY303" fmla="*/ 900646 h 1502165"/>
                  <a:gd name="connsiteX304" fmla="*/ 5006461 w 5523054"/>
                  <a:gd name="connsiteY304" fmla="*/ 764328 h 1502165"/>
                  <a:gd name="connsiteX305" fmla="*/ 5053006 w 5523054"/>
                  <a:gd name="connsiteY305" fmla="*/ 774948 h 1502165"/>
                  <a:gd name="connsiteX306" fmla="*/ 5148518 w 5523054"/>
                  <a:gd name="connsiteY306" fmla="*/ 711911 h 1502165"/>
                  <a:gd name="connsiteX307" fmla="*/ 5156074 w 5523054"/>
                  <a:gd name="connsiteY307" fmla="*/ 675053 h 1502165"/>
                  <a:gd name="connsiteX308" fmla="*/ 5157071 w 5523054"/>
                  <a:gd name="connsiteY308" fmla="*/ 675036 h 1502165"/>
                  <a:gd name="connsiteX309" fmla="*/ 5291522 w 5523054"/>
                  <a:gd name="connsiteY309" fmla="*/ 678124 h 1502165"/>
                  <a:gd name="connsiteX310" fmla="*/ 5317735 w 5523054"/>
                  <a:gd name="connsiteY310" fmla="*/ 681200 h 1502165"/>
                  <a:gd name="connsiteX311" fmla="*/ 5324030 w 5523054"/>
                  <a:gd name="connsiteY311" fmla="*/ 711911 h 1502165"/>
                  <a:gd name="connsiteX312" fmla="*/ 5419542 w 5523054"/>
                  <a:gd name="connsiteY312" fmla="*/ 774948 h 1502165"/>
                  <a:gd name="connsiteX313" fmla="*/ 5464460 w 5523054"/>
                  <a:gd name="connsiteY313" fmla="*/ 764328 h 1502165"/>
                  <a:gd name="connsiteX314" fmla="*/ 5464460 w 5523054"/>
                  <a:gd name="connsiteY314" fmla="*/ 900647 h 15021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</a:cxnLst>
                <a:rect l="l" t="t" r="r" b="b"/>
                <a:pathLst>
                  <a:path w="5523054" h="1502165">
                    <a:moveTo>
                      <a:pt x="457998" y="302928"/>
                    </a:moveTo>
                    <a:lnTo>
                      <a:pt x="457998" y="439256"/>
                    </a:lnTo>
                    <a:lnTo>
                      <a:pt x="321651" y="439255"/>
                    </a:lnTo>
                    <a:cubicBezTo>
                      <a:pt x="329012" y="453132"/>
                      <a:pt x="332270" y="468670"/>
                      <a:pt x="332270" y="484990"/>
                    </a:cubicBezTo>
                    <a:cubicBezTo>
                      <a:pt x="332270" y="542127"/>
                      <a:pt x="286571" y="588677"/>
                      <a:pt x="229407" y="588677"/>
                    </a:cubicBezTo>
                    <a:cubicBezTo>
                      <a:pt x="172275" y="588677"/>
                      <a:pt x="125730" y="542127"/>
                      <a:pt x="125730" y="484990"/>
                    </a:cubicBezTo>
                    <a:cubicBezTo>
                      <a:pt x="125730" y="468670"/>
                      <a:pt x="129801" y="453132"/>
                      <a:pt x="136348" y="439255"/>
                    </a:cubicBezTo>
                    <a:lnTo>
                      <a:pt x="0" y="439255"/>
                    </a:lnTo>
                    <a:lnTo>
                      <a:pt x="0" y="302927"/>
                    </a:lnTo>
                    <a:cubicBezTo>
                      <a:pt x="13909" y="309442"/>
                      <a:pt x="29413" y="313546"/>
                      <a:pt x="46546" y="313546"/>
                    </a:cubicBezTo>
                    <a:cubicBezTo>
                      <a:pt x="103678" y="313546"/>
                      <a:pt x="150223" y="266996"/>
                      <a:pt x="150223" y="210673"/>
                    </a:cubicBezTo>
                    <a:lnTo>
                      <a:pt x="147416" y="196688"/>
                    </a:lnTo>
                    <a:lnTo>
                      <a:pt x="289067" y="210146"/>
                    </a:lnTo>
                    <a:lnTo>
                      <a:pt x="309714" y="212183"/>
                    </a:lnTo>
                    <a:lnTo>
                      <a:pt x="317570" y="250508"/>
                    </a:lnTo>
                    <a:cubicBezTo>
                      <a:pt x="333338" y="287362"/>
                      <a:pt x="370233" y="313547"/>
                      <a:pt x="413081" y="313547"/>
                    </a:cubicBezTo>
                    <a:cubicBezTo>
                      <a:pt x="429400" y="313547"/>
                      <a:pt x="444937" y="310257"/>
                      <a:pt x="457998" y="302928"/>
                    </a:cubicBezTo>
                    <a:close/>
                    <a:moveTo>
                      <a:pt x="1367091" y="312229"/>
                    </a:moveTo>
                    <a:lnTo>
                      <a:pt x="1367091" y="439256"/>
                    </a:lnTo>
                    <a:lnTo>
                      <a:pt x="1230744" y="439256"/>
                    </a:lnTo>
                    <a:cubicBezTo>
                      <a:pt x="1238105" y="453133"/>
                      <a:pt x="1241363" y="468671"/>
                      <a:pt x="1241363" y="484991"/>
                    </a:cubicBezTo>
                    <a:cubicBezTo>
                      <a:pt x="1241363" y="542128"/>
                      <a:pt x="1195664" y="588678"/>
                      <a:pt x="1138500" y="588678"/>
                    </a:cubicBezTo>
                    <a:cubicBezTo>
                      <a:pt x="1081368" y="588678"/>
                      <a:pt x="1034823" y="542128"/>
                      <a:pt x="1034823" y="484991"/>
                    </a:cubicBezTo>
                    <a:cubicBezTo>
                      <a:pt x="1034823" y="468671"/>
                      <a:pt x="1038894" y="453133"/>
                      <a:pt x="1045441" y="439256"/>
                    </a:cubicBezTo>
                    <a:lnTo>
                      <a:pt x="909093" y="439256"/>
                    </a:lnTo>
                    <a:lnTo>
                      <a:pt x="909093" y="302927"/>
                    </a:lnTo>
                    <a:cubicBezTo>
                      <a:pt x="923002" y="309442"/>
                      <a:pt x="938506" y="313547"/>
                      <a:pt x="955639" y="313547"/>
                    </a:cubicBezTo>
                    <a:cubicBezTo>
                      <a:pt x="984205" y="313547"/>
                      <a:pt x="1010124" y="301909"/>
                      <a:pt x="1028903" y="283232"/>
                    </a:cubicBezTo>
                    <a:lnTo>
                      <a:pt x="1029714" y="282037"/>
                    </a:lnTo>
                    <a:lnTo>
                      <a:pt x="1106208" y="289253"/>
                    </a:lnTo>
                    <a:lnTo>
                      <a:pt x="1280824" y="304688"/>
                    </a:lnTo>
                    <a:lnTo>
                      <a:pt x="1281872" y="305394"/>
                    </a:lnTo>
                    <a:cubicBezTo>
                      <a:pt x="1294270" y="310638"/>
                      <a:pt x="1307891" y="313547"/>
                      <a:pt x="1322174" y="313547"/>
                    </a:cubicBezTo>
                    <a:lnTo>
                      <a:pt x="1338195" y="309759"/>
                    </a:lnTo>
                    <a:lnTo>
                      <a:pt x="1356871" y="311410"/>
                    </a:lnTo>
                    <a:close/>
                    <a:moveTo>
                      <a:pt x="1824982" y="1362175"/>
                    </a:moveTo>
                    <a:lnTo>
                      <a:pt x="1824982" y="1388579"/>
                    </a:lnTo>
                    <a:lnTo>
                      <a:pt x="1615852" y="1403723"/>
                    </a:lnTo>
                    <a:cubicBezTo>
                      <a:pt x="1546727" y="1409156"/>
                      <a:pt x="1475192" y="1415121"/>
                      <a:pt x="1400181" y="1421725"/>
                    </a:cubicBezTo>
                    <a:lnTo>
                      <a:pt x="1366984" y="1424791"/>
                    </a:lnTo>
                    <a:lnTo>
                      <a:pt x="1366984" y="1362175"/>
                    </a:lnTo>
                    <a:lnTo>
                      <a:pt x="1504145" y="1362175"/>
                    </a:lnTo>
                    <a:cubicBezTo>
                      <a:pt x="1496784" y="1347484"/>
                      <a:pt x="1492712" y="1331978"/>
                      <a:pt x="1492712" y="1315657"/>
                    </a:cubicBezTo>
                    <a:cubicBezTo>
                      <a:pt x="1492712" y="1258488"/>
                      <a:pt x="1539258" y="1211971"/>
                      <a:pt x="1596390" y="1211971"/>
                    </a:cubicBezTo>
                    <a:cubicBezTo>
                      <a:pt x="1653554" y="1211971"/>
                      <a:pt x="1699252" y="1258488"/>
                      <a:pt x="1699252" y="1315657"/>
                    </a:cubicBezTo>
                    <a:cubicBezTo>
                      <a:pt x="1699252" y="1331978"/>
                      <a:pt x="1695181" y="1347484"/>
                      <a:pt x="1688634" y="1362175"/>
                    </a:cubicBezTo>
                    <a:close/>
                    <a:moveTo>
                      <a:pt x="2278735" y="367606"/>
                    </a:moveTo>
                    <a:lnTo>
                      <a:pt x="2278735" y="439257"/>
                    </a:lnTo>
                    <a:lnTo>
                      <a:pt x="2142388" y="439257"/>
                    </a:lnTo>
                    <a:cubicBezTo>
                      <a:pt x="2149749" y="453134"/>
                      <a:pt x="2153007" y="468672"/>
                      <a:pt x="2153007" y="484992"/>
                    </a:cubicBezTo>
                    <a:cubicBezTo>
                      <a:pt x="2153007" y="542130"/>
                      <a:pt x="2107308" y="588680"/>
                      <a:pt x="2050144" y="588680"/>
                    </a:cubicBezTo>
                    <a:cubicBezTo>
                      <a:pt x="1993012" y="588680"/>
                      <a:pt x="1946467" y="542130"/>
                      <a:pt x="1946467" y="484992"/>
                    </a:cubicBezTo>
                    <a:cubicBezTo>
                      <a:pt x="1946467" y="468672"/>
                      <a:pt x="1950538" y="453134"/>
                      <a:pt x="1957085" y="439257"/>
                    </a:cubicBezTo>
                    <a:lnTo>
                      <a:pt x="1820737" y="439257"/>
                    </a:lnTo>
                    <a:lnTo>
                      <a:pt x="1820737" y="346393"/>
                    </a:lnTo>
                    <a:lnTo>
                      <a:pt x="1880399" y="350470"/>
                    </a:lnTo>
                    <a:cubicBezTo>
                      <a:pt x="1984153" y="356838"/>
                      <a:pt x="2097511" y="363110"/>
                      <a:pt x="2216180" y="367103"/>
                    </a:cubicBezTo>
                    <a:close/>
                    <a:moveTo>
                      <a:pt x="2734631" y="1362178"/>
                    </a:moveTo>
                    <a:lnTo>
                      <a:pt x="2734631" y="1381844"/>
                    </a:lnTo>
                    <a:lnTo>
                      <a:pt x="2590189" y="1368436"/>
                    </a:lnTo>
                    <a:cubicBezTo>
                      <a:pt x="2530326" y="1365963"/>
                      <a:pt x="2471723" y="1365834"/>
                      <a:pt x="2416791" y="1365703"/>
                    </a:cubicBezTo>
                    <a:lnTo>
                      <a:pt x="2276633" y="1367517"/>
                    </a:lnTo>
                    <a:lnTo>
                      <a:pt x="2276633" y="1362178"/>
                    </a:lnTo>
                    <a:lnTo>
                      <a:pt x="2413794" y="1362178"/>
                    </a:lnTo>
                    <a:cubicBezTo>
                      <a:pt x="2406433" y="1347486"/>
                      <a:pt x="2402361" y="1331980"/>
                      <a:pt x="2402361" y="1315659"/>
                    </a:cubicBezTo>
                    <a:cubicBezTo>
                      <a:pt x="2402361" y="1258490"/>
                      <a:pt x="2448907" y="1211973"/>
                      <a:pt x="2506039" y="1211973"/>
                    </a:cubicBezTo>
                    <a:cubicBezTo>
                      <a:pt x="2563203" y="1211973"/>
                      <a:pt x="2608902" y="1258490"/>
                      <a:pt x="2608902" y="1315659"/>
                    </a:cubicBezTo>
                    <a:cubicBezTo>
                      <a:pt x="2608902" y="1331980"/>
                      <a:pt x="2604830" y="1347486"/>
                      <a:pt x="2598284" y="1362178"/>
                    </a:cubicBezTo>
                    <a:close/>
                    <a:moveTo>
                      <a:pt x="4555366" y="1362177"/>
                    </a:moveTo>
                    <a:lnTo>
                      <a:pt x="4555366" y="1460182"/>
                    </a:lnTo>
                    <a:lnTo>
                      <a:pt x="4502639" y="1449799"/>
                    </a:lnTo>
                    <a:cubicBezTo>
                      <a:pt x="4451126" y="1440212"/>
                      <a:pt x="4403485" y="1431952"/>
                      <a:pt x="4357897" y="1424679"/>
                    </a:cubicBezTo>
                    <a:cubicBezTo>
                      <a:pt x="4301411" y="1415659"/>
                      <a:pt x="4247625" y="1408076"/>
                      <a:pt x="4195821" y="1401844"/>
                    </a:cubicBezTo>
                    <a:lnTo>
                      <a:pt x="4097367" y="1392183"/>
                    </a:lnTo>
                    <a:lnTo>
                      <a:pt x="4097367" y="1362177"/>
                    </a:lnTo>
                    <a:lnTo>
                      <a:pt x="4234530" y="1362177"/>
                    </a:lnTo>
                    <a:cubicBezTo>
                      <a:pt x="4227169" y="1347485"/>
                      <a:pt x="4223098" y="1331980"/>
                      <a:pt x="4223098" y="1315660"/>
                    </a:cubicBezTo>
                    <a:cubicBezTo>
                      <a:pt x="4223098" y="1258490"/>
                      <a:pt x="4269643" y="1211972"/>
                      <a:pt x="4326774" y="1211972"/>
                    </a:cubicBezTo>
                    <a:cubicBezTo>
                      <a:pt x="4383938" y="1211972"/>
                      <a:pt x="4429638" y="1258490"/>
                      <a:pt x="4429638" y="1315660"/>
                    </a:cubicBezTo>
                    <a:cubicBezTo>
                      <a:pt x="4429638" y="1331980"/>
                      <a:pt x="4425566" y="1347485"/>
                      <a:pt x="4419019" y="1362177"/>
                    </a:cubicBezTo>
                    <a:close/>
                    <a:moveTo>
                      <a:pt x="5009118" y="0"/>
                    </a:moveTo>
                    <a:lnTo>
                      <a:pt x="5009118" y="117608"/>
                    </a:lnTo>
                    <a:cubicBezTo>
                      <a:pt x="4996055" y="110246"/>
                      <a:pt x="4980518" y="106988"/>
                      <a:pt x="4964201" y="106988"/>
                    </a:cubicBezTo>
                    <a:cubicBezTo>
                      <a:pt x="4907070" y="106988"/>
                      <a:pt x="4860523" y="152692"/>
                      <a:pt x="4860523" y="210676"/>
                    </a:cubicBezTo>
                    <a:cubicBezTo>
                      <a:pt x="4860523" y="266998"/>
                      <a:pt x="4907070" y="313548"/>
                      <a:pt x="4964201" y="313548"/>
                    </a:cubicBezTo>
                    <a:cubicBezTo>
                      <a:pt x="4980518" y="313548"/>
                      <a:pt x="4996055" y="310258"/>
                      <a:pt x="5009118" y="302928"/>
                    </a:cubicBezTo>
                    <a:lnTo>
                      <a:pt x="5009118" y="303784"/>
                    </a:lnTo>
                    <a:lnTo>
                      <a:pt x="4974473" y="315355"/>
                    </a:lnTo>
                    <a:lnTo>
                      <a:pt x="4967749" y="317486"/>
                    </a:lnTo>
                    <a:cubicBezTo>
                      <a:pt x="4910457" y="335529"/>
                      <a:pt x="4853228" y="355204"/>
                      <a:pt x="4796461" y="376358"/>
                    </a:cubicBezTo>
                    <a:lnTo>
                      <a:pt x="4639985" y="439256"/>
                    </a:lnTo>
                    <a:lnTo>
                      <a:pt x="4551120" y="439256"/>
                    </a:lnTo>
                    <a:lnTo>
                      <a:pt x="4551120" y="302928"/>
                    </a:lnTo>
                    <a:cubicBezTo>
                      <a:pt x="4565028" y="309444"/>
                      <a:pt x="4580533" y="313548"/>
                      <a:pt x="4597665" y="313548"/>
                    </a:cubicBezTo>
                    <a:cubicBezTo>
                      <a:pt x="4654797" y="313548"/>
                      <a:pt x="4701343" y="266998"/>
                      <a:pt x="4701343" y="210676"/>
                    </a:cubicBezTo>
                    <a:cubicBezTo>
                      <a:pt x="4701343" y="167188"/>
                      <a:pt x="4675161" y="130607"/>
                      <a:pt x="4637968" y="115035"/>
                    </a:cubicBezTo>
                    <a:lnTo>
                      <a:pt x="4637595" y="114962"/>
                    </a:lnTo>
                    <a:lnTo>
                      <a:pt x="4763488" y="64535"/>
                    </a:lnTo>
                    <a:cubicBezTo>
                      <a:pt x="4823321" y="42710"/>
                      <a:pt x="4884364" y="23617"/>
                      <a:pt x="4946862" y="10393"/>
                    </a:cubicBezTo>
                    <a:cubicBezTo>
                      <a:pt x="4961412" y="7290"/>
                      <a:pt x="4975960" y="4575"/>
                      <a:pt x="4990059" y="2246"/>
                    </a:cubicBezTo>
                    <a:close/>
                    <a:moveTo>
                      <a:pt x="5523054" y="900647"/>
                    </a:moveTo>
                    <a:lnTo>
                      <a:pt x="5522083" y="907062"/>
                    </a:lnTo>
                    <a:lnTo>
                      <a:pt x="5489978" y="946807"/>
                    </a:lnTo>
                    <a:lnTo>
                      <a:pt x="5460212" y="963154"/>
                    </a:lnTo>
                    <a:lnTo>
                      <a:pt x="5460212" y="900656"/>
                    </a:lnTo>
                    <a:lnTo>
                      <a:pt x="5328112" y="900656"/>
                    </a:lnTo>
                    <a:cubicBezTo>
                      <a:pt x="5335472" y="914533"/>
                      <a:pt x="5338730" y="930071"/>
                      <a:pt x="5338730" y="946391"/>
                    </a:cubicBezTo>
                    <a:cubicBezTo>
                      <a:pt x="5338730" y="960676"/>
                      <a:pt x="5335874" y="974299"/>
                      <a:pt x="5330697" y="986697"/>
                    </a:cubicBezTo>
                    <a:lnTo>
                      <a:pt x="5318450" y="1005078"/>
                    </a:lnTo>
                    <a:lnTo>
                      <a:pt x="5247811" y="1013863"/>
                    </a:lnTo>
                    <a:cubicBezTo>
                      <a:pt x="5223948" y="1016123"/>
                      <a:pt x="5199184" y="1017938"/>
                      <a:pt x="5172087" y="1019357"/>
                    </a:cubicBezTo>
                    <a:lnTo>
                      <a:pt x="5162655" y="1019697"/>
                    </a:lnTo>
                    <a:lnTo>
                      <a:pt x="5162604" y="1019662"/>
                    </a:lnTo>
                    <a:cubicBezTo>
                      <a:pt x="5143825" y="1000882"/>
                      <a:pt x="5132190" y="974960"/>
                      <a:pt x="5132190" y="946391"/>
                    </a:cubicBezTo>
                    <a:cubicBezTo>
                      <a:pt x="5132190" y="930071"/>
                      <a:pt x="5136261" y="914533"/>
                      <a:pt x="5142808" y="900656"/>
                    </a:cubicBezTo>
                    <a:lnTo>
                      <a:pt x="5009118" y="900656"/>
                    </a:lnTo>
                    <a:lnTo>
                      <a:pt x="5009118" y="1022672"/>
                    </a:lnTo>
                    <a:lnTo>
                      <a:pt x="4946601" y="1021946"/>
                    </a:lnTo>
                    <a:cubicBezTo>
                      <a:pt x="4925975" y="1021559"/>
                      <a:pt x="4904440" y="1020974"/>
                      <a:pt x="4880838" y="1020267"/>
                    </a:cubicBezTo>
                    <a:cubicBezTo>
                      <a:pt x="4861955" y="1019682"/>
                      <a:pt x="4843077" y="1019032"/>
                      <a:pt x="4824193" y="1018388"/>
                    </a:cubicBezTo>
                    <a:lnTo>
                      <a:pt x="4817659" y="1018131"/>
                    </a:lnTo>
                    <a:cubicBezTo>
                      <a:pt x="4804923" y="1017677"/>
                      <a:pt x="4792246" y="1017290"/>
                      <a:pt x="4779510" y="1016839"/>
                    </a:cubicBezTo>
                    <a:lnTo>
                      <a:pt x="4778020" y="1016839"/>
                    </a:lnTo>
                    <a:cubicBezTo>
                      <a:pt x="4777439" y="1016772"/>
                      <a:pt x="4776921" y="1016709"/>
                      <a:pt x="4776340" y="1016709"/>
                    </a:cubicBezTo>
                    <a:lnTo>
                      <a:pt x="4774661" y="1016709"/>
                    </a:lnTo>
                    <a:cubicBezTo>
                      <a:pt x="4750671" y="1015223"/>
                      <a:pt x="4725709" y="1015155"/>
                      <a:pt x="4701588" y="1015092"/>
                    </a:cubicBezTo>
                    <a:lnTo>
                      <a:pt x="4685552" y="1015092"/>
                    </a:lnTo>
                    <a:lnTo>
                      <a:pt x="4551119" y="1015347"/>
                    </a:lnTo>
                    <a:lnTo>
                      <a:pt x="4551119" y="900656"/>
                    </a:lnTo>
                    <a:lnTo>
                      <a:pt x="4419019" y="900656"/>
                    </a:lnTo>
                    <a:cubicBezTo>
                      <a:pt x="4426380" y="914533"/>
                      <a:pt x="4429638" y="930071"/>
                      <a:pt x="4429638" y="946391"/>
                    </a:cubicBezTo>
                    <a:cubicBezTo>
                      <a:pt x="4429638" y="960676"/>
                      <a:pt x="4426781" y="974299"/>
                      <a:pt x="4421604" y="986697"/>
                    </a:cubicBezTo>
                    <a:lnTo>
                      <a:pt x="4401657" y="1016638"/>
                    </a:lnTo>
                    <a:lnTo>
                      <a:pt x="4387381" y="1018001"/>
                    </a:lnTo>
                    <a:cubicBezTo>
                      <a:pt x="4380788" y="1020524"/>
                      <a:pt x="4374191" y="1028152"/>
                      <a:pt x="4373997" y="1031385"/>
                    </a:cubicBezTo>
                    <a:lnTo>
                      <a:pt x="4376710" y="1035276"/>
                    </a:lnTo>
                    <a:lnTo>
                      <a:pt x="4366962" y="1041913"/>
                    </a:lnTo>
                    <a:cubicBezTo>
                      <a:pt x="4354640" y="1047170"/>
                      <a:pt x="4341065" y="1050079"/>
                      <a:pt x="4326774" y="1050079"/>
                    </a:cubicBezTo>
                    <a:cubicBezTo>
                      <a:pt x="4269643" y="1050079"/>
                      <a:pt x="4223097" y="1003529"/>
                      <a:pt x="4223097" y="946391"/>
                    </a:cubicBezTo>
                    <a:cubicBezTo>
                      <a:pt x="4223097" y="930071"/>
                      <a:pt x="4227169" y="914533"/>
                      <a:pt x="4233715" y="900656"/>
                    </a:cubicBezTo>
                    <a:lnTo>
                      <a:pt x="4097473" y="900656"/>
                    </a:lnTo>
                    <a:lnTo>
                      <a:pt x="4097473" y="1037007"/>
                    </a:lnTo>
                    <a:cubicBezTo>
                      <a:pt x="4084412" y="1029645"/>
                      <a:pt x="4068875" y="1026387"/>
                      <a:pt x="4052556" y="1026387"/>
                    </a:cubicBezTo>
                    <a:cubicBezTo>
                      <a:pt x="3995425" y="1026387"/>
                      <a:pt x="3948878" y="1072090"/>
                      <a:pt x="3948878" y="1130074"/>
                    </a:cubicBezTo>
                    <a:cubicBezTo>
                      <a:pt x="3948878" y="1186397"/>
                      <a:pt x="3995425" y="1232947"/>
                      <a:pt x="4052556" y="1232947"/>
                    </a:cubicBezTo>
                    <a:cubicBezTo>
                      <a:pt x="4068875" y="1232947"/>
                      <a:pt x="4084412" y="1229656"/>
                      <a:pt x="4097473" y="1222327"/>
                    </a:cubicBezTo>
                    <a:lnTo>
                      <a:pt x="4097473" y="1358655"/>
                    </a:lnTo>
                    <a:lnTo>
                      <a:pt x="3961126" y="1358655"/>
                    </a:lnTo>
                    <a:lnTo>
                      <a:pt x="3966743" y="1382848"/>
                    </a:lnTo>
                    <a:lnTo>
                      <a:pt x="3892115" y="1380706"/>
                    </a:lnTo>
                    <a:cubicBezTo>
                      <a:pt x="3874912" y="1380445"/>
                      <a:pt x="3857907" y="1379928"/>
                      <a:pt x="3840897" y="1379410"/>
                    </a:cubicBezTo>
                    <a:cubicBezTo>
                      <a:pt x="3832557" y="1379153"/>
                      <a:pt x="3824150" y="1378896"/>
                      <a:pt x="3815747" y="1378702"/>
                    </a:cubicBezTo>
                    <a:lnTo>
                      <a:pt x="3769448" y="1386111"/>
                    </a:lnTo>
                    <a:lnTo>
                      <a:pt x="3775822" y="1358655"/>
                    </a:lnTo>
                    <a:lnTo>
                      <a:pt x="3639475" y="1358655"/>
                    </a:lnTo>
                    <a:lnTo>
                      <a:pt x="3639475" y="1222327"/>
                    </a:lnTo>
                    <a:cubicBezTo>
                      <a:pt x="3653383" y="1228843"/>
                      <a:pt x="3668888" y="1232947"/>
                      <a:pt x="3686021" y="1232947"/>
                    </a:cubicBezTo>
                    <a:cubicBezTo>
                      <a:pt x="3743153" y="1232947"/>
                      <a:pt x="3789698" y="1186397"/>
                      <a:pt x="3789698" y="1130074"/>
                    </a:cubicBezTo>
                    <a:cubicBezTo>
                      <a:pt x="3789698" y="1072090"/>
                      <a:pt x="3743153" y="1026387"/>
                      <a:pt x="3686021" y="1026387"/>
                    </a:cubicBezTo>
                    <a:cubicBezTo>
                      <a:pt x="3668888" y="1026387"/>
                      <a:pt x="3653383" y="1030458"/>
                      <a:pt x="3639475" y="1037007"/>
                    </a:cubicBezTo>
                    <a:lnTo>
                      <a:pt x="3639475" y="900656"/>
                    </a:lnTo>
                    <a:lnTo>
                      <a:pt x="3507374" y="900656"/>
                    </a:lnTo>
                    <a:cubicBezTo>
                      <a:pt x="3514735" y="914533"/>
                      <a:pt x="3517992" y="930071"/>
                      <a:pt x="3517992" y="946391"/>
                    </a:cubicBezTo>
                    <a:cubicBezTo>
                      <a:pt x="3517992" y="1003529"/>
                      <a:pt x="3472294" y="1050079"/>
                      <a:pt x="3415129" y="1050079"/>
                    </a:cubicBezTo>
                    <a:cubicBezTo>
                      <a:pt x="3357997" y="1050079"/>
                      <a:pt x="3311452" y="1003529"/>
                      <a:pt x="3311452" y="946391"/>
                    </a:cubicBezTo>
                    <a:cubicBezTo>
                      <a:pt x="3311452" y="930071"/>
                      <a:pt x="3315523" y="914533"/>
                      <a:pt x="3322071" y="900656"/>
                    </a:cubicBezTo>
                    <a:lnTo>
                      <a:pt x="3188380" y="900656"/>
                    </a:lnTo>
                    <a:lnTo>
                      <a:pt x="3188380" y="1037007"/>
                    </a:lnTo>
                    <a:cubicBezTo>
                      <a:pt x="3175318" y="1029645"/>
                      <a:pt x="3159782" y="1026387"/>
                      <a:pt x="3143462" y="1026387"/>
                    </a:cubicBezTo>
                    <a:cubicBezTo>
                      <a:pt x="3086330" y="1026387"/>
                      <a:pt x="3039785" y="1072089"/>
                      <a:pt x="3039785" y="1130073"/>
                    </a:cubicBezTo>
                    <a:cubicBezTo>
                      <a:pt x="3039785" y="1186396"/>
                      <a:pt x="3086330" y="1232946"/>
                      <a:pt x="3143462" y="1232947"/>
                    </a:cubicBezTo>
                    <a:cubicBezTo>
                      <a:pt x="3159782" y="1232947"/>
                      <a:pt x="3175318" y="1229656"/>
                      <a:pt x="3188380" y="1222327"/>
                    </a:cubicBezTo>
                    <a:lnTo>
                      <a:pt x="3188380" y="1358655"/>
                    </a:lnTo>
                    <a:lnTo>
                      <a:pt x="3052032" y="1358655"/>
                    </a:lnTo>
                    <a:cubicBezTo>
                      <a:pt x="3059393" y="1372532"/>
                      <a:pt x="3062650" y="1388070"/>
                      <a:pt x="3062650" y="1404390"/>
                    </a:cubicBezTo>
                    <a:cubicBezTo>
                      <a:pt x="3062650" y="1447244"/>
                      <a:pt x="3036945" y="1484140"/>
                      <a:pt x="2999976" y="1499911"/>
                    </a:cubicBezTo>
                    <a:lnTo>
                      <a:pt x="2988883" y="1502165"/>
                    </a:lnTo>
                    <a:lnTo>
                      <a:pt x="2973810" y="1487662"/>
                    </a:lnTo>
                    <a:cubicBezTo>
                      <a:pt x="2949303" y="1463475"/>
                      <a:pt x="2926151" y="1440584"/>
                      <a:pt x="2897378" y="1425064"/>
                    </a:cubicBezTo>
                    <a:lnTo>
                      <a:pt x="2856869" y="1408141"/>
                    </a:lnTo>
                    <a:lnTo>
                      <a:pt x="2856110" y="1404390"/>
                    </a:lnTo>
                    <a:cubicBezTo>
                      <a:pt x="2856110" y="1388070"/>
                      <a:pt x="2860181" y="1372532"/>
                      <a:pt x="2866729" y="1358655"/>
                    </a:cubicBezTo>
                    <a:lnTo>
                      <a:pt x="2730381" y="1358655"/>
                    </a:lnTo>
                    <a:lnTo>
                      <a:pt x="2730381" y="1222327"/>
                    </a:lnTo>
                    <a:cubicBezTo>
                      <a:pt x="2744290" y="1228842"/>
                      <a:pt x="2759794" y="1232946"/>
                      <a:pt x="2776927" y="1232946"/>
                    </a:cubicBezTo>
                    <a:cubicBezTo>
                      <a:pt x="2834059" y="1232946"/>
                      <a:pt x="2880605" y="1186396"/>
                      <a:pt x="2880605" y="1130073"/>
                    </a:cubicBezTo>
                    <a:cubicBezTo>
                      <a:pt x="2880605" y="1072089"/>
                      <a:pt x="2834059" y="1026387"/>
                      <a:pt x="2776927" y="1026387"/>
                    </a:cubicBezTo>
                    <a:cubicBezTo>
                      <a:pt x="2759794" y="1026387"/>
                      <a:pt x="2744290" y="1030458"/>
                      <a:pt x="2730381" y="1037006"/>
                    </a:cubicBezTo>
                    <a:lnTo>
                      <a:pt x="2730381" y="900656"/>
                    </a:lnTo>
                    <a:lnTo>
                      <a:pt x="2598282" y="900656"/>
                    </a:lnTo>
                    <a:cubicBezTo>
                      <a:pt x="2605643" y="914533"/>
                      <a:pt x="2608899" y="930071"/>
                      <a:pt x="2608899" y="946391"/>
                    </a:cubicBezTo>
                    <a:cubicBezTo>
                      <a:pt x="2608899" y="1003529"/>
                      <a:pt x="2563200" y="1050079"/>
                      <a:pt x="2506036" y="1050079"/>
                    </a:cubicBezTo>
                    <a:cubicBezTo>
                      <a:pt x="2448904" y="1050079"/>
                      <a:pt x="2402358" y="1003529"/>
                      <a:pt x="2402358" y="946391"/>
                    </a:cubicBezTo>
                    <a:cubicBezTo>
                      <a:pt x="2402358" y="930071"/>
                      <a:pt x="2406432" y="914533"/>
                      <a:pt x="2412978" y="900656"/>
                    </a:cubicBezTo>
                    <a:lnTo>
                      <a:pt x="2278732" y="900656"/>
                    </a:lnTo>
                    <a:lnTo>
                      <a:pt x="2278731" y="1037006"/>
                    </a:lnTo>
                    <a:cubicBezTo>
                      <a:pt x="2265669" y="1029643"/>
                      <a:pt x="2250132" y="1026386"/>
                      <a:pt x="2233814" y="1026386"/>
                    </a:cubicBezTo>
                    <a:cubicBezTo>
                      <a:pt x="2176682" y="1026386"/>
                      <a:pt x="2130137" y="1072089"/>
                      <a:pt x="2130137" y="1130073"/>
                    </a:cubicBezTo>
                    <a:cubicBezTo>
                      <a:pt x="2130137" y="1186396"/>
                      <a:pt x="2176682" y="1232946"/>
                      <a:pt x="2233814" y="1232946"/>
                    </a:cubicBezTo>
                    <a:cubicBezTo>
                      <a:pt x="2250132" y="1232946"/>
                      <a:pt x="2265669" y="1229656"/>
                      <a:pt x="2278731" y="1222327"/>
                    </a:cubicBezTo>
                    <a:lnTo>
                      <a:pt x="2278731" y="1358654"/>
                    </a:lnTo>
                    <a:lnTo>
                      <a:pt x="2142384" y="1358654"/>
                    </a:lnTo>
                    <a:lnTo>
                      <a:pt x="2145425" y="1371755"/>
                    </a:lnTo>
                    <a:lnTo>
                      <a:pt x="2042377" y="1375793"/>
                    </a:lnTo>
                    <a:lnTo>
                      <a:pt x="1951886" y="1381023"/>
                    </a:lnTo>
                    <a:lnTo>
                      <a:pt x="1957080" y="1358654"/>
                    </a:lnTo>
                    <a:lnTo>
                      <a:pt x="1820733" y="1358654"/>
                    </a:lnTo>
                    <a:lnTo>
                      <a:pt x="1820733" y="1222327"/>
                    </a:lnTo>
                    <a:cubicBezTo>
                      <a:pt x="1834642" y="1228841"/>
                      <a:pt x="1850146" y="1232946"/>
                      <a:pt x="1867279" y="1232946"/>
                    </a:cubicBezTo>
                    <a:cubicBezTo>
                      <a:pt x="1924411" y="1232946"/>
                      <a:pt x="1970957" y="1186396"/>
                      <a:pt x="1970957" y="1130073"/>
                    </a:cubicBezTo>
                    <a:cubicBezTo>
                      <a:pt x="1970957" y="1072089"/>
                      <a:pt x="1924411" y="1026386"/>
                      <a:pt x="1867279" y="1026386"/>
                    </a:cubicBezTo>
                    <a:cubicBezTo>
                      <a:pt x="1850146" y="1026386"/>
                      <a:pt x="1834642" y="1030458"/>
                      <a:pt x="1820733" y="1037006"/>
                    </a:cubicBezTo>
                    <a:lnTo>
                      <a:pt x="1820734" y="900656"/>
                    </a:lnTo>
                    <a:lnTo>
                      <a:pt x="1816458" y="900656"/>
                    </a:lnTo>
                    <a:lnTo>
                      <a:pt x="1824981" y="880199"/>
                    </a:lnTo>
                    <a:lnTo>
                      <a:pt x="1824981" y="900646"/>
                    </a:lnTo>
                    <a:lnTo>
                      <a:pt x="1957897" y="900646"/>
                    </a:lnTo>
                    <a:cubicBezTo>
                      <a:pt x="1950535" y="885954"/>
                      <a:pt x="1946464" y="870449"/>
                      <a:pt x="1946464" y="854128"/>
                    </a:cubicBezTo>
                    <a:cubicBezTo>
                      <a:pt x="1946464" y="796959"/>
                      <a:pt x="1993009" y="750441"/>
                      <a:pt x="2050141" y="750441"/>
                    </a:cubicBezTo>
                    <a:cubicBezTo>
                      <a:pt x="2107305" y="750441"/>
                      <a:pt x="2153004" y="796959"/>
                      <a:pt x="2153004" y="854128"/>
                    </a:cubicBezTo>
                    <a:cubicBezTo>
                      <a:pt x="2153004" y="870449"/>
                      <a:pt x="2148933" y="885954"/>
                      <a:pt x="2142385" y="900646"/>
                    </a:cubicBezTo>
                    <a:lnTo>
                      <a:pt x="2276631" y="900646"/>
                    </a:lnTo>
                    <a:lnTo>
                      <a:pt x="2276631" y="764328"/>
                    </a:lnTo>
                    <a:cubicBezTo>
                      <a:pt x="2290539" y="770843"/>
                      <a:pt x="2306044" y="774947"/>
                      <a:pt x="2323176" y="774947"/>
                    </a:cubicBezTo>
                    <a:cubicBezTo>
                      <a:pt x="2380308" y="774947"/>
                      <a:pt x="2426854" y="728397"/>
                      <a:pt x="2426854" y="672074"/>
                    </a:cubicBezTo>
                    <a:cubicBezTo>
                      <a:pt x="2426854" y="614091"/>
                      <a:pt x="2380308" y="568388"/>
                      <a:pt x="2323176" y="568388"/>
                    </a:cubicBezTo>
                    <a:cubicBezTo>
                      <a:pt x="2306044" y="568388"/>
                      <a:pt x="2290539" y="572460"/>
                      <a:pt x="2276631" y="579007"/>
                    </a:cubicBezTo>
                    <a:lnTo>
                      <a:pt x="2276631" y="442648"/>
                    </a:lnTo>
                    <a:lnTo>
                      <a:pt x="2413793" y="442648"/>
                    </a:lnTo>
                    <a:cubicBezTo>
                      <a:pt x="2406432" y="427956"/>
                      <a:pt x="2402360" y="412451"/>
                      <a:pt x="2402360" y="396129"/>
                    </a:cubicBezTo>
                    <a:lnTo>
                      <a:pt x="2407926" y="368644"/>
                    </a:lnTo>
                    <a:lnTo>
                      <a:pt x="2583821" y="370059"/>
                    </a:lnTo>
                    <a:lnTo>
                      <a:pt x="2603581" y="369429"/>
                    </a:lnTo>
                    <a:lnTo>
                      <a:pt x="2608901" y="396129"/>
                    </a:lnTo>
                    <a:cubicBezTo>
                      <a:pt x="2608901" y="412451"/>
                      <a:pt x="2604829" y="427956"/>
                      <a:pt x="2598282" y="442648"/>
                    </a:cubicBezTo>
                    <a:lnTo>
                      <a:pt x="2734628" y="442648"/>
                    </a:lnTo>
                    <a:lnTo>
                      <a:pt x="2734628" y="579007"/>
                    </a:lnTo>
                    <a:cubicBezTo>
                      <a:pt x="2721567" y="571645"/>
                      <a:pt x="2706030" y="568388"/>
                      <a:pt x="2689711" y="568388"/>
                    </a:cubicBezTo>
                    <a:cubicBezTo>
                      <a:pt x="2632581" y="568388"/>
                      <a:pt x="2586034" y="614091"/>
                      <a:pt x="2586034" y="672074"/>
                    </a:cubicBezTo>
                    <a:cubicBezTo>
                      <a:pt x="2586034" y="728397"/>
                      <a:pt x="2632581" y="774947"/>
                      <a:pt x="2689711" y="774947"/>
                    </a:cubicBezTo>
                    <a:cubicBezTo>
                      <a:pt x="2706030" y="774947"/>
                      <a:pt x="2721567" y="771658"/>
                      <a:pt x="2734628" y="764328"/>
                    </a:cubicBezTo>
                    <a:lnTo>
                      <a:pt x="2734628" y="900646"/>
                    </a:lnTo>
                    <a:lnTo>
                      <a:pt x="2867542" y="900646"/>
                    </a:lnTo>
                    <a:cubicBezTo>
                      <a:pt x="2860181" y="885955"/>
                      <a:pt x="2856110" y="870449"/>
                      <a:pt x="2856110" y="854128"/>
                    </a:cubicBezTo>
                    <a:cubicBezTo>
                      <a:pt x="2856110" y="796959"/>
                      <a:pt x="2902655" y="750441"/>
                      <a:pt x="2959787" y="750441"/>
                    </a:cubicBezTo>
                    <a:cubicBezTo>
                      <a:pt x="3016952" y="750441"/>
                      <a:pt x="3062650" y="796959"/>
                      <a:pt x="3062650" y="854128"/>
                    </a:cubicBezTo>
                    <a:cubicBezTo>
                      <a:pt x="3062650" y="870449"/>
                      <a:pt x="3058579" y="885955"/>
                      <a:pt x="3052032" y="900646"/>
                    </a:cubicBezTo>
                    <a:lnTo>
                      <a:pt x="3185723" y="900646"/>
                    </a:lnTo>
                    <a:lnTo>
                      <a:pt x="3185723" y="764328"/>
                    </a:lnTo>
                    <a:cubicBezTo>
                      <a:pt x="3199632" y="770844"/>
                      <a:pt x="3215136" y="774948"/>
                      <a:pt x="3232269" y="774948"/>
                    </a:cubicBezTo>
                    <a:cubicBezTo>
                      <a:pt x="3289401" y="774948"/>
                      <a:pt x="3335947" y="728398"/>
                      <a:pt x="3335947" y="672076"/>
                    </a:cubicBezTo>
                    <a:cubicBezTo>
                      <a:pt x="3335947" y="614092"/>
                      <a:pt x="3289401" y="568388"/>
                      <a:pt x="3232269" y="568388"/>
                    </a:cubicBezTo>
                    <a:cubicBezTo>
                      <a:pt x="3215136" y="568388"/>
                      <a:pt x="3199632" y="572460"/>
                      <a:pt x="3185723" y="579008"/>
                    </a:cubicBezTo>
                    <a:lnTo>
                      <a:pt x="3185723" y="442648"/>
                    </a:lnTo>
                    <a:lnTo>
                      <a:pt x="3322884" y="442648"/>
                    </a:lnTo>
                    <a:cubicBezTo>
                      <a:pt x="3315523" y="427956"/>
                      <a:pt x="3311452" y="412451"/>
                      <a:pt x="3311452" y="396131"/>
                    </a:cubicBezTo>
                    <a:cubicBezTo>
                      <a:pt x="3311452" y="338960"/>
                      <a:pt x="3357997" y="292443"/>
                      <a:pt x="3415129" y="292443"/>
                    </a:cubicBezTo>
                    <a:cubicBezTo>
                      <a:pt x="3472294" y="292443"/>
                      <a:pt x="3517992" y="338960"/>
                      <a:pt x="3517992" y="396131"/>
                    </a:cubicBezTo>
                    <a:cubicBezTo>
                      <a:pt x="3517992" y="412451"/>
                      <a:pt x="3513921" y="427956"/>
                      <a:pt x="3507374" y="442648"/>
                    </a:cubicBezTo>
                    <a:lnTo>
                      <a:pt x="3643722" y="442648"/>
                    </a:lnTo>
                    <a:lnTo>
                      <a:pt x="3643722" y="579008"/>
                    </a:lnTo>
                    <a:cubicBezTo>
                      <a:pt x="3630660" y="571646"/>
                      <a:pt x="3615124" y="568388"/>
                      <a:pt x="3598804" y="568388"/>
                    </a:cubicBezTo>
                    <a:cubicBezTo>
                      <a:pt x="3541672" y="568388"/>
                      <a:pt x="3495127" y="614092"/>
                      <a:pt x="3495127" y="672076"/>
                    </a:cubicBezTo>
                    <a:cubicBezTo>
                      <a:pt x="3495127" y="728398"/>
                      <a:pt x="3541672" y="774948"/>
                      <a:pt x="3598804" y="774948"/>
                    </a:cubicBezTo>
                    <a:cubicBezTo>
                      <a:pt x="3615124" y="774948"/>
                      <a:pt x="3630660" y="771658"/>
                      <a:pt x="3643722" y="764328"/>
                    </a:cubicBezTo>
                    <a:lnTo>
                      <a:pt x="3643722" y="900646"/>
                    </a:lnTo>
                    <a:lnTo>
                      <a:pt x="3776637" y="900646"/>
                    </a:lnTo>
                    <a:cubicBezTo>
                      <a:pt x="3769276" y="885955"/>
                      <a:pt x="3765204" y="870449"/>
                      <a:pt x="3765204" y="854129"/>
                    </a:cubicBezTo>
                    <a:cubicBezTo>
                      <a:pt x="3765204" y="796959"/>
                      <a:pt x="3811750" y="750442"/>
                      <a:pt x="3868881" y="750442"/>
                    </a:cubicBezTo>
                    <a:cubicBezTo>
                      <a:pt x="3926046" y="750442"/>
                      <a:pt x="3971745" y="796959"/>
                      <a:pt x="3971745" y="854129"/>
                    </a:cubicBezTo>
                    <a:cubicBezTo>
                      <a:pt x="3971745" y="870449"/>
                      <a:pt x="3967673" y="885955"/>
                      <a:pt x="3961126" y="900646"/>
                    </a:cubicBezTo>
                    <a:lnTo>
                      <a:pt x="4097366" y="900646"/>
                    </a:lnTo>
                    <a:lnTo>
                      <a:pt x="4097366" y="764328"/>
                    </a:lnTo>
                    <a:cubicBezTo>
                      <a:pt x="4111274" y="770844"/>
                      <a:pt x="4126779" y="774948"/>
                      <a:pt x="4143913" y="774948"/>
                    </a:cubicBezTo>
                    <a:cubicBezTo>
                      <a:pt x="4201045" y="774948"/>
                      <a:pt x="4247591" y="728398"/>
                      <a:pt x="4247591" y="672076"/>
                    </a:cubicBezTo>
                    <a:cubicBezTo>
                      <a:pt x="4247591" y="614092"/>
                      <a:pt x="4201045" y="568388"/>
                      <a:pt x="4143913" y="568388"/>
                    </a:cubicBezTo>
                    <a:cubicBezTo>
                      <a:pt x="4126779" y="568388"/>
                      <a:pt x="4111274" y="572460"/>
                      <a:pt x="4097366" y="579008"/>
                    </a:cubicBezTo>
                    <a:lnTo>
                      <a:pt x="4097366" y="442648"/>
                    </a:lnTo>
                    <a:lnTo>
                      <a:pt x="4234530" y="442648"/>
                    </a:lnTo>
                    <a:cubicBezTo>
                      <a:pt x="4227169" y="427956"/>
                      <a:pt x="4223097" y="412451"/>
                      <a:pt x="4223097" y="396131"/>
                    </a:cubicBezTo>
                    <a:cubicBezTo>
                      <a:pt x="4223097" y="338960"/>
                      <a:pt x="4269643" y="292443"/>
                      <a:pt x="4326774" y="292443"/>
                    </a:cubicBezTo>
                    <a:cubicBezTo>
                      <a:pt x="4383938" y="292443"/>
                      <a:pt x="4429638" y="338960"/>
                      <a:pt x="4429638" y="396131"/>
                    </a:cubicBezTo>
                    <a:cubicBezTo>
                      <a:pt x="4429638" y="412451"/>
                      <a:pt x="4425566" y="427956"/>
                      <a:pt x="4419019" y="442648"/>
                    </a:cubicBezTo>
                    <a:lnTo>
                      <a:pt x="4555366" y="442648"/>
                    </a:lnTo>
                    <a:lnTo>
                      <a:pt x="4555366" y="477730"/>
                    </a:lnTo>
                    <a:lnTo>
                      <a:pt x="4460907" y="521504"/>
                    </a:lnTo>
                    <a:lnTo>
                      <a:pt x="4454053" y="524868"/>
                    </a:lnTo>
                    <a:cubicBezTo>
                      <a:pt x="4407494" y="547890"/>
                      <a:pt x="4367337" y="567741"/>
                      <a:pt x="4332872" y="603953"/>
                    </a:cubicBezTo>
                    <a:cubicBezTo>
                      <a:pt x="4328346" y="608673"/>
                      <a:pt x="4322716" y="615009"/>
                      <a:pt x="4319420" y="621669"/>
                    </a:cubicBezTo>
                    <a:cubicBezTo>
                      <a:pt x="4316961" y="626519"/>
                      <a:pt x="4315930" y="631369"/>
                      <a:pt x="4316574" y="635058"/>
                    </a:cubicBezTo>
                    <a:cubicBezTo>
                      <a:pt x="4317159" y="638678"/>
                      <a:pt x="4319551" y="643074"/>
                      <a:pt x="4323689" y="648312"/>
                    </a:cubicBezTo>
                    <a:cubicBezTo>
                      <a:pt x="4333322" y="660403"/>
                      <a:pt x="4346450" y="669716"/>
                      <a:pt x="4360676" y="674439"/>
                    </a:cubicBezTo>
                    <a:cubicBezTo>
                      <a:pt x="4369050" y="677253"/>
                      <a:pt x="4378248" y="678674"/>
                      <a:pt x="4387769" y="679393"/>
                    </a:cubicBezTo>
                    <a:lnTo>
                      <a:pt x="4408378" y="679914"/>
                    </a:lnTo>
                    <a:lnTo>
                      <a:pt x="4414937" y="711911"/>
                    </a:lnTo>
                    <a:cubicBezTo>
                      <a:pt x="4430706" y="748764"/>
                      <a:pt x="4467600" y="774948"/>
                      <a:pt x="4510449" y="774948"/>
                    </a:cubicBezTo>
                    <a:cubicBezTo>
                      <a:pt x="4526768" y="774948"/>
                      <a:pt x="4542305" y="771658"/>
                      <a:pt x="4555366" y="764328"/>
                    </a:cubicBezTo>
                    <a:lnTo>
                      <a:pt x="4555366" y="900646"/>
                    </a:lnTo>
                    <a:lnTo>
                      <a:pt x="4688281" y="900646"/>
                    </a:lnTo>
                    <a:cubicBezTo>
                      <a:pt x="4680921" y="885955"/>
                      <a:pt x="4676849" y="870449"/>
                      <a:pt x="4676849" y="854129"/>
                    </a:cubicBezTo>
                    <a:cubicBezTo>
                      <a:pt x="4676849" y="796959"/>
                      <a:pt x="4723394" y="750442"/>
                      <a:pt x="4780525" y="750442"/>
                    </a:cubicBezTo>
                    <a:cubicBezTo>
                      <a:pt x="4837690" y="750442"/>
                      <a:pt x="4883389" y="796959"/>
                      <a:pt x="4883389" y="854129"/>
                    </a:cubicBezTo>
                    <a:cubicBezTo>
                      <a:pt x="4883389" y="870449"/>
                      <a:pt x="4879318" y="885955"/>
                      <a:pt x="4872770" y="900646"/>
                    </a:cubicBezTo>
                    <a:lnTo>
                      <a:pt x="5006461" y="900646"/>
                    </a:lnTo>
                    <a:lnTo>
                      <a:pt x="5006461" y="764328"/>
                    </a:lnTo>
                    <a:cubicBezTo>
                      <a:pt x="5020370" y="770844"/>
                      <a:pt x="5035874" y="774948"/>
                      <a:pt x="5053006" y="774948"/>
                    </a:cubicBezTo>
                    <a:cubicBezTo>
                      <a:pt x="5095855" y="774948"/>
                      <a:pt x="5132750" y="748764"/>
                      <a:pt x="5148518" y="711911"/>
                    </a:cubicBezTo>
                    <a:lnTo>
                      <a:pt x="5156074" y="675053"/>
                    </a:lnTo>
                    <a:lnTo>
                      <a:pt x="5157071" y="675036"/>
                    </a:lnTo>
                    <a:cubicBezTo>
                      <a:pt x="5201948" y="674826"/>
                      <a:pt x="5246969" y="675537"/>
                      <a:pt x="5291522" y="678124"/>
                    </a:cubicBezTo>
                    <a:lnTo>
                      <a:pt x="5317735" y="681200"/>
                    </a:lnTo>
                    <a:lnTo>
                      <a:pt x="5324030" y="711911"/>
                    </a:lnTo>
                    <a:cubicBezTo>
                      <a:pt x="5339799" y="748764"/>
                      <a:pt x="5376693" y="774948"/>
                      <a:pt x="5419542" y="774948"/>
                    </a:cubicBezTo>
                    <a:cubicBezTo>
                      <a:pt x="5435860" y="774948"/>
                      <a:pt x="5451398" y="771658"/>
                      <a:pt x="5464460" y="764328"/>
                    </a:cubicBezTo>
                    <a:lnTo>
                      <a:pt x="5464460" y="900647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sz="1600" dirty="0">
                  <a:solidFill>
                    <a:schemeClr val="accent1"/>
                  </a:solidFill>
                  <a:latin typeface="Questrial" pitchFamily="2" charset="0"/>
                </a:endParaRPr>
              </a:p>
            </p:txBody>
          </p:sp>
          <p:sp>
            <p:nvSpPr>
              <p:cNvPr id="1231" name="Freeform: Shape 1230">
                <a:extLst>
                  <a:ext uri="{FF2B5EF4-FFF2-40B4-BE49-F238E27FC236}">
                    <a16:creationId xmlns:a16="http://schemas.microsoft.com/office/drawing/2014/main" id="{B6BAEE2F-5A62-8C96-5CD6-04DDBAB9191A}"/>
                  </a:ext>
                </a:extLst>
              </p:cNvPr>
              <p:cNvSpPr/>
              <p:nvPr/>
            </p:nvSpPr>
            <p:spPr>
              <a:xfrm rot="16200000">
                <a:off x="1252088" y="2970441"/>
                <a:ext cx="171951" cy="66858"/>
              </a:xfrm>
              <a:custGeom>
                <a:avLst/>
                <a:gdLst>
                  <a:gd name="connsiteX0" fmla="*/ 158073 w 158073"/>
                  <a:gd name="connsiteY0" fmla="*/ 0 h 61462"/>
                  <a:gd name="connsiteX1" fmla="*/ 157436 w 158073"/>
                  <a:gd name="connsiteY1" fmla="*/ 3196 h 61462"/>
                  <a:gd name="connsiteX2" fmla="*/ 70260 w 158073"/>
                  <a:gd name="connsiteY2" fmla="*/ 61462 h 61462"/>
                  <a:gd name="connsiteX3" fmla="*/ 2909 w 158073"/>
                  <a:gd name="connsiteY3" fmla="*/ 33500 h 61462"/>
                  <a:gd name="connsiteX4" fmla="*/ 0 w 158073"/>
                  <a:gd name="connsiteY4" fmla="*/ 29189 h 61462"/>
                  <a:gd name="connsiteX5" fmla="*/ 3460 w 158073"/>
                  <a:gd name="connsiteY5" fmla="*/ 28582 h 61462"/>
                  <a:gd name="connsiteX6" fmla="*/ 36807 w 158073"/>
                  <a:gd name="connsiteY6" fmla="*/ 23233 h 61462"/>
                  <a:gd name="connsiteX7" fmla="*/ 158073 w 158073"/>
                  <a:gd name="connsiteY7" fmla="*/ 0 h 614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58073" h="61462">
                    <a:moveTo>
                      <a:pt x="158073" y="0"/>
                    </a:moveTo>
                    <a:lnTo>
                      <a:pt x="157436" y="3196"/>
                    </a:lnTo>
                    <a:cubicBezTo>
                      <a:pt x="143157" y="37391"/>
                      <a:pt x="109673" y="61462"/>
                      <a:pt x="70260" y="61462"/>
                    </a:cubicBezTo>
                    <a:cubicBezTo>
                      <a:pt x="43999" y="61462"/>
                      <a:pt x="20172" y="50764"/>
                      <a:pt x="2909" y="33500"/>
                    </a:cubicBezTo>
                    <a:lnTo>
                      <a:pt x="0" y="29189"/>
                    </a:lnTo>
                    <a:lnTo>
                      <a:pt x="3460" y="28582"/>
                    </a:lnTo>
                    <a:cubicBezTo>
                      <a:pt x="14576" y="26798"/>
                      <a:pt x="25691" y="25013"/>
                      <a:pt x="36807" y="23233"/>
                    </a:cubicBezTo>
                    <a:lnTo>
                      <a:pt x="158073" y="0"/>
                    </a:lnTo>
                    <a:close/>
                  </a:path>
                </a:pathLst>
              </a:custGeom>
              <a:solidFill>
                <a:srgbClr val="348A3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sz="1600" dirty="0">
                  <a:solidFill>
                    <a:schemeClr val="accent1"/>
                  </a:solidFill>
                  <a:latin typeface="Questrial" pitchFamily="2" charset="0"/>
                </a:endParaRPr>
              </a:p>
            </p:txBody>
          </p:sp>
          <p:sp>
            <p:nvSpPr>
              <p:cNvPr id="8" name="Freeform: Shape 7">
                <a:extLst>
                  <a:ext uri="{FF2B5EF4-FFF2-40B4-BE49-F238E27FC236}">
                    <a16:creationId xmlns:a16="http://schemas.microsoft.com/office/drawing/2014/main" id="{B24D94A9-E308-4C1B-1E2F-1D75113C3085}"/>
                  </a:ext>
                </a:extLst>
              </p:cNvPr>
              <p:cNvSpPr/>
              <p:nvPr/>
            </p:nvSpPr>
            <p:spPr>
              <a:xfrm rot="16200000">
                <a:off x="-947923" y="2741955"/>
                <a:ext cx="5862369" cy="2368763"/>
              </a:xfrm>
              <a:custGeom>
                <a:avLst/>
                <a:gdLst>
                  <a:gd name="connsiteX0" fmla="*/ 1342311 w 5862369"/>
                  <a:gd name="connsiteY0" fmla="*/ 1804108 h 2368763"/>
                  <a:gd name="connsiteX1" fmla="*/ 1342311 w 5862369"/>
                  <a:gd name="connsiteY1" fmla="*/ 1910447 h 2368763"/>
                  <a:gd name="connsiteX2" fmla="*/ 1141007 w 5862369"/>
                  <a:gd name="connsiteY2" fmla="*/ 1931337 h 2368763"/>
                  <a:gd name="connsiteX3" fmla="*/ 986287 w 5862369"/>
                  <a:gd name="connsiteY3" fmla="*/ 1948015 h 2368763"/>
                  <a:gd name="connsiteX4" fmla="*/ 971160 w 5862369"/>
                  <a:gd name="connsiteY4" fmla="*/ 1937895 h 2368763"/>
                  <a:gd name="connsiteX5" fmla="*/ 930858 w 5862369"/>
                  <a:gd name="connsiteY5" fmla="*/ 1929848 h 2368763"/>
                  <a:gd name="connsiteX6" fmla="*/ 884313 w 5862369"/>
                  <a:gd name="connsiteY6" fmla="*/ 1940467 h 2368763"/>
                  <a:gd name="connsiteX7" fmla="*/ 884313 w 5862369"/>
                  <a:gd name="connsiteY7" fmla="*/ 1804108 h 2368763"/>
                  <a:gd name="connsiteX8" fmla="*/ 1021474 w 5862369"/>
                  <a:gd name="connsiteY8" fmla="*/ 1804108 h 2368763"/>
                  <a:gd name="connsiteX9" fmla="*/ 1010041 w 5862369"/>
                  <a:gd name="connsiteY9" fmla="*/ 1757589 h 2368763"/>
                  <a:gd name="connsiteX10" fmla="*/ 1113719 w 5862369"/>
                  <a:gd name="connsiteY10" fmla="*/ 1653903 h 2368763"/>
                  <a:gd name="connsiteX11" fmla="*/ 1216581 w 5862369"/>
                  <a:gd name="connsiteY11" fmla="*/ 1757589 h 2368763"/>
                  <a:gd name="connsiteX12" fmla="*/ 1205963 w 5862369"/>
                  <a:gd name="connsiteY12" fmla="*/ 1804108 h 2368763"/>
                  <a:gd name="connsiteX13" fmla="*/ 2253953 w 5862369"/>
                  <a:gd name="connsiteY13" fmla="*/ 890681 h 2368763"/>
                  <a:gd name="connsiteX14" fmla="*/ 2253953 w 5862369"/>
                  <a:gd name="connsiteY14" fmla="*/ 1020939 h 2368763"/>
                  <a:gd name="connsiteX15" fmla="*/ 2209036 w 5862369"/>
                  <a:gd name="connsiteY15" fmla="*/ 1010320 h 2368763"/>
                  <a:gd name="connsiteX16" fmla="*/ 2105358 w 5862369"/>
                  <a:gd name="connsiteY16" fmla="*/ 1114007 h 2368763"/>
                  <a:gd name="connsiteX17" fmla="*/ 2209036 w 5862369"/>
                  <a:gd name="connsiteY17" fmla="*/ 1216879 h 2368763"/>
                  <a:gd name="connsiteX18" fmla="*/ 2253953 w 5862369"/>
                  <a:gd name="connsiteY18" fmla="*/ 1206260 h 2368763"/>
                  <a:gd name="connsiteX19" fmla="*/ 2253953 w 5862369"/>
                  <a:gd name="connsiteY19" fmla="*/ 1322131 h 2368763"/>
                  <a:gd name="connsiteX20" fmla="*/ 2245430 w 5862369"/>
                  <a:gd name="connsiteY20" fmla="*/ 1342588 h 2368763"/>
                  <a:gd name="connsiteX21" fmla="*/ 2117606 w 5862369"/>
                  <a:gd name="connsiteY21" fmla="*/ 1342588 h 2368763"/>
                  <a:gd name="connsiteX22" fmla="*/ 2128223 w 5862369"/>
                  <a:gd name="connsiteY22" fmla="*/ 1388323 h 2368763"/>
                  <a:gd name="connsiteX23" fmla="*/ 2025360 w 5862369"/>
                  <a:gd name="connsiteY23" fmla="*/ 1492011 h 2368763"/>
                  <a:gd name="connsiteX24" fmla="*/ 1921682 w 5862369"/>
                  <a:gd name="connsiteY24" fmla="*/ 1388323 h 2368763"/>
                  <a:gd name="connsiteX25" fmla="*/ 1932302 w 5862369"/>
                  <a:gd name="connsiteY25" fmla="*/ 1342588 h 2368763"/>
                  <a:gd name="connsiteX26" fmla="*/ 1796063 w 5862369"/>
                  <a:gd name="connsiteY26" fmla="*/ 1342588 h 2368763"/>
                  <a:gd name="connsiteX27" fmla="*/ 1796061 w 5862369"/>
                  <a:gd name="connsiteY27" fmla="*/ 1478937 h 2368763"/>
                  <a:gd name="connsiteX28" fmla="*/ 1751144 w 5862369"/>
                  <a:gd name="connsiteY28" fmla="*/ 1468318 h 2368763"/>
                  <a:gd name="connsiteX29" fmla="*/ 1647467 w 5862369"/>
                  <a:gd name="connsiteY29" fmla="*/ 1572005 h 2368763"/>
                  <a:gd name="connsiteX30" fmla="*/ 1751144 w 5862369"/>
                  <a:gd name="connsiteY30" fmla="*/ 1674878 h 2368763"/>
                  <a:gd name="connsiteX31" fmla="*/ 1796061 w 5862369"/>
                  <a:gd name="connsiteY31" fmla="*/ 1664259 h 2368763"/>
                  <a:gd name="connsiteX32" fmla="*/ 1796061 w 5862369"/>
                  <a:gd name="connsiteY32" fmla="*/ 1800587 h 2368763"/>
                  <a:gd name="connsiteX33" fmla="*/ 1659714 w 5862369"/>
                  <a:gd name="connsiteY33" fmla="*/ 1800587 h 2368763"/>
                  <a:gd name="connsiteX34" fmla="*/ 1670332 w 5862369"/>
                  <a:gd name="connsiteY34" fmla="*/ 1846322 h 2368763"/>
                  <a:gd name="connsiteX35" fmla="*/ 1663834 w 5862369"/>
                  <a:gd name="connsiteY35" fmla="*/ 1878919 h 2368763"/>
                  <a:gd name="connsiteX36" fmla="*/ 1592622 w 5862369"/>
                  <a:gd name="connsiteY36" fmla="*/ 1885492 h 2368763"/>
                  <a:gd name="connsiteX37" fmla="*/ 1478794 w 5862369"/>
                  <a:gd name="connsiteY37" fmla="*/ 1896760 h 2368763"/>
                  <a:gd name="connsiteX38" fmla="*/ 1471956 w 5862369"/>
                  <a:gd name="connsiteY38" fmla="*/ 1886628 h 2368763"/>
                  <a:gd name="connsiteX39" fmla="*/ 1463791 w 5862369"/>
                  <a:gd name="connsiteY39" fmla="*/ 1846322 h 2368763"/>
                  <a:gd name="connsiteX40" fmla="*/ 1474410 w 5862369"/>
                  <a:gd name="connsiteY40" fmla="*/ 1800587 h 2368763"/>
                  <a:gd name="connsiteX41" fmla="*/ 1338063 w 5862369"/>
                  <a:gd name="connsiteY41" fmla="*/ 1800587 h 2368763"/>
                  <a:gd name="connsiteX42" fmla="*/ 1338063 w 5862369"/>
                  <a:gd name="connsiteY42" fmla="*/ 1664259 h 2368763"/>
                  <a:gd name="connsiteX43" fmla="*/ 1384609 w 5862369"/>
                  <a:gd name="connsiteY43" fmla="*/ 1674878 h 2368763"/>
                  <a:gd name="connsiteX44" fmla="*/ 1488286 w 5862369"/>
                  <a:gd name="connsiteY44" fmla="*/ 1572005 h 2368763"/>
                  <a:gd name="connsiteX45" fmla="*/ 1384609 w 5862369"/>
                  <a:gd name="connsiteY45" fmla="*/ 1468318 h 2368763"/>
                  <a:gd name="connsiteX46" fmla="*/ 1338063 w 5862369"/>
                  <a:gd name="connsiteY46" fmla="*/ 1478937 h 2368763"/>
                  <a:gd name="connsiteX47" fmla="*/ 1338064 w 5862369"/>
                  <a:gd name="connsiteY47" fmla="*/ 1342588 h 2368763"/>
                  <a:gd name="connsiteX48" fmla="*/ 1205964 w 5862369"/>
                  <a:gd name="connsiteY48" fmla="*/ 1342587 h 2368763"/>
                  <a:gd name="connsiteX49" fmla="*/ 1216580 w 5862369"/>
                  <a:gd name="connsiteY49" fmla="*/ 1388322 h 2368763"/>
                  <a:gd name="connsiteX50" fmla="*/ 1113718 w 5862369"/>
                  <a:gd name="connsiteY50" fmla="*/ 1492010 h 2368763"/>
                  <a:gd name="connsiteX51" fmla="*/ 1010040 w 5862369"/>
                  <a:gd name="connsiteY51" fmla="*/ 1388322 h 2368763"/>
                  <a:gd name="connsiteX52" fmla="*/ 1020660 w 5862369"/>
                  <a:gd name="connsiteY52" fmla="*/ 1342587 h 2368763"/>
                  <a:gd name="connsiteX53" fmla="*/ 886969 w 5862369"/>
                  <a:gd name="connsiteY53" fmla="*/ 1342587 h 2368763"/>
                  <a:gd name="connsiteX54" fmla="*/ 886968 w 5862369"/>
                  <a:gd name="connsiteY54" fmla="*/ 1478936 h 2368763"/>
                  <a:gd name="connsiteX55" fmla="*/ 842050 w 5862369"/>
                  <a:gd name="connsiteY55" fmla="*/ 1468317 h 2368763"/>
                  <a:gd name="connsiteX56" fmla="*/ 738373 w 5862369"/>
                  <a:gd name="connsiteY56" fmla="*/ 1572003 h 2368763"/>
                  <a:gd name="connsiteX57" fmla="*/ 842050 w 5862369"/>
                  <a:gd name="connsiteY57" fmla="*/ 1674877 h 2368763"/>
                  <a:gd name="connsiteX58" fmla="*/ 886968 w 5862369"/>
                  <a:gd name="connsiteY58" fmla="*/ 1664258 h 2368763"/>
                  <a:gd name="connsiteX59" fmla="*/ 886968 w 5862369"/>
                  <a:gd name="connsiteY59" fmla="*/ 1800586 h 2368763"/>
                  <a:gd name="connsiteX60" fmla="*/ 750620 w 5862369"/>
                  <a:gd name="connsiteY60" fmla="*/ 1800586 h 2368763"/>
                  <a:gd name="connsiteX61" fmla="*/ 761238 w 5862369"/>
                  <a:gd name="connsiteY61" fmla="*/ 1846321 h 2368763"/>
                  <a:gd name="connsiteX62" fmla="*/ 658375 w 5862369"/>
                  <a:gd name="connsiteY62" fmla="*/ 1950008 h 2368763"/>
                  <a:gd name="connsiteX63" fmla="*/ 554698 w 5862369"/>
                  <a:gd name="connsiteY63" fmla="*/ 1846321 h 2368763"/>
                  <a:gd name="connsiteX64" fmla="*/ 565317 w 5862369"/>
                  <a:gd name="connsiteY64" fmla="*/ 1800586 h 2368763"/>
                  <a:gd name="connsiteX65" fmla="*/ 428969 w 5862369"/>
                  <a:gd name="connsiteY65" fmla="*/ 1800585 h 2368763"/>
                  <a:gd name="connsiteX66" fmla="*/ 428969 w 5862369"/>
                  <a:gd name="connsiteY66" fmla="*/ 1664257 h 2368763"/>
                  <a:gd name="connsiteX67" fmla="*/ 475515 w 5862369"/>
                  <a:gd name="connsiteY67" fmla="*/ 1674876 h 2368763"/>
                  <a:gd name="connsiteX68" fmla="*/ 579193 w 5862369"/>
                  <a:gd name="connsiteY68" fmla="*/ 1572003 h 2368763"/>
                  <a:gd name="connsiteX69" fmla="*/ 475515 w 5862369"/>
                  <a:gd name="connsiteY69" fmla="*/ 1468316 h 2368763"/>
                  <a:gd name="connsiteX70" fmla="*/ 428969 w 5862369"/>
                  <a:gd name="connsiteY70" fmla="*/ 1478935 h 2368763"/>
                  <a:gd name="connsiteX71" fmla="*/ 428970 w 5862369"/>
                  <a:gd name="connsiteY71" fmla="*/ 1342586 h 2368763"/>
                  <a:gd name="connsiteX72" fmla="*/ 296870 w 5862369"/>
                  <a:gd name="connsiteY72" fmla="*/ 1342586 h 2368763"/>
                  <a:gd name="connsiteX73" fmla="*/ 307487 w 5862369"/>
                  <a:gd name="connsiteY73" fmla="*/ 1388321 h 2368763"/>
                  <a:gd name="connsiteX74" fmla="*/ 204624 w 5862369"/>
                  <a:gd name="connsiteY74" fmla="*/ 1492008 h 2368763"/>
                  <a:gd name="connsiteX75" fmla="*/ 100946 w 5862369"/>
                  <a:gd name="connsiteY75" fmla="*/ 1388321 h 2368763"/>
                  <a:gd name="connsiteX76" fmla="*/ 111566 w 5862369"/>
                  <a:gd name="connsiteY76" fmla="*/ 1342586 h 2368763"/>
                  <a:gd name="connsiteX77" fmla="*/ 0 w 5862369"/>
                  <a:gd name="connsiteY77" fmla="*/ 1342586 h 2368763"/>
                  <a:gd name="connsiteX78" fmla="*/ 0 w 5862369"/>
                  <a:gd name="connsiteY78" fmla="*/ 1211911 h 2368763"/>
                  <a:gd name="connsiteX79" fmla="*/ 21764 w 5862369"/>
                  <a:gd name="connsiteY79" fmla="*/ 1216877 h 2368763"/>
                  <a:gd name="connsiteX80" fmla="*/ 125442 w 5862369"/>
                  <a:gd name="connsiteY80" fmla="*/ 1114004 h 2368763"/>
                  <a:gd name="connsiteX81" fmla="*/ 21764 w 5862369"/>
                  <a:gd name="connsiteY81" fmla="*/ 1010318 h 2368763"/>
                  <a:gd name="connsiteX82" fmla="*/ 0 w 5862369"/>
                  <a:gd name="connsiteY82" fmla="*/ 1015284 h 2368763"/>
                  <a:gd name="connsiteX83" fmla="*/ 0 w 5862369"/>
                  <a:gd name="connsiteY83" fmla="*/ 884578 h 2368763"/>
                  <a:gd name="connsiteX84" fmla="*/ 112381 w 5862369"/>
                  <a:gd name="connsiteY84" fmla="*/ 884578 h 2368763"/>
                  <a:gd name="connsiteX85" fmla="*/ 100948 w 5862369"/>
                  <a:gd name="connsiteY85" fmla="*/ 838059 h 2368763"/>
                  <a:gd name="connsiteX86" fmla="*/ 204627 w 5862369"/>
                  <a:gd name="connsiteY86" fmla="*/ 734373 h 2368763"/>
                  <a:gd name="connsiteX87" fmla="*/ 307489 w 5862369"/>
                  <a:gd name="connsiteY87" fmla="*/ 838059 h 2368763"/>
                  <a:gd name="connsiteX88" fmla="*/ 296870 w 5862369"/>
                  <a:gd name="connsiteY88" fmla="*/ 884578 h 2368763"/>
                  <a:gd name="connsiteX89" fmla="*/ 433217 w 5862369"/>
                  <a:gd name="connsiteY89" fmla="*/ 884578 h 2368763"/>
                  <a:gd name="connsiteX90" fmla="*/ 433217 w 5862369"/>
                  <a:gd name="connsiteY90" fmla="*/ 1020937 h 2368763"/>
                  <a:gd name="connsiteX91" fmla="*/ 388300 w 5862369"/>
                  <a:gd name="connsiteY91" fmla="*/ 1010318 h 2368763"/>
                  <a:gd name="connsiteX92" fmla="*/ 284622 w 5862369"/>
                  <a:gd name="connsiteY92" fmla="*/ 1114004 h 2368763"/>
                  <a:gd name="connsiteX93" fmla="*/ 388300 w 5862369"/>
                  <a:gd name="connsiteY93" fmla="*/ 1216877 h 2368763"/>
                  <a:gd name="connsiteX94" fmla="*/ 433217 w 5862369"/>
                  <a:gd name="connsiteY94" fmla="*/ 1206258 h 2368763"/>
                  <a:gd name="connsiteX95" fmla="*/ 433217 w 5862369"/>
                  <a:gd name="connsiteY95" fmla="*/ 1342576 h 2368763"/>
                  <a:gd name="connsiteX96" fmla="*/ 566132 w 5862369"/>
                  <a:gd name="connsiteY96" fmla="*/ 1342576 h 2368763"/>
                  <a:gd name="connsiteX97" fmla="*/ 554700 w 5862369"/>
                  <a:gd name="connsiteY97" fmla="*/ 1296058 h 2368763"/>
                  <a:gd name="connsiteX98" fmla="*/ 658377 w 5862369"/>
                  <a:gd name="connsiteY98" fmla="*/ 1192372 h 2368763"/>
                  <a:gd name="connsiteX99" fmla="*/ 761240 w 5862369"/>
                  <a:gd name="connsiteY99" fmla="*/ 1296058 h 2368763"/>
                  <a:gd name="connsiteX100" fmla="*/ 750621 w 5862369"/>
                  <a:gd name="connsiteY100" fmla="*/ 1342576 h 2368763"/>
                  <a:gd name="connsiteX101" fmla="*/ 884312 w 5862369"/>
                  <a:gd name="connsiteY101" fmla="*/ 1342577 h 2368763"/>
                  <a:gd name="connsiteX102" fmla="*/ 884312 w 5862369"/>
                  <a:gd name="connsiteY102" fmla="*/ 1206260 h 2368763"/>
                  <a:gd name="connsiteX103" fmla="*/ 930858 w 5862369"/>
                  <a:gd name="connsiteY103" fmla="*/ 1216879 h 2368763"/>
                  <a:gd name="connsiteX104" fmla="*/ 1034536 w 5862369"/>
                  <a:gd name="connsiteY104" fmla="*/ 1114007 h 2368763"/>
                  <a:gd name="connsiteX105" fmla="*/ 930858 w 5862369"/>
                  <a:gd name="connsiteY105" fmla="*/ 1010320 h 2368763"/>
                  <a:gd name="connsiteX106" fmla="*/ 884312 w 5862369"/>
                  <a:gd name="connsiteY106" fmla="*/ 1020939 h 2368763"/>
                  <a:gd name="connsiteX107" fmla="*/ 884312 w 5862369"/>
                  <a:gd name="connsiteY107" fmla="*/ 884580 h 2368763"/>
                  <a:gd name="connsiteX108" fmla="*/ 1021475 w 5862369"/>
                  <a:gd name="connsiteY108" fmla="*/ 884580 h 2368763"/>
                  <a:gd name="connsiteX109" fmla="*/ 1010042 w 5862369"/>
                  <a:gd name="connsiteY109" fmla="*/ 838061 h 2368763"/>
                  <a:gd name="connsiteX110" fmla="*/ 1113721 w 5862369"/>
                  <a:gd name="connsiteY110" fmla="*/ 734375 h 2368763"/>
                  <a:gd name="connsiteX111" fmla="*/ 1216583 w 5862369"/>
                  <a:gd name="connsiteY111" fmla="*/ 838061 h 2368763"/>
                  <a:gd name="connsiteX112" fmla="*/ 1205964 w 5862369"/>
                  <a:gd name="connsiteY112" fmla="*/ 884580 h 2368763"/>
                  <a:gd name="connsiteX113" fmla="*/ 1342311 w 5862369"/>
                  <a:gd name="connsiteY113" fmla="*/ 884580 h 2368763"/>
                  <a:gd name="connsiteX114" fmla="*/ 1342311 w 5862369"/>
                  <a:gd name="connsiteY114" fmla="*/ 1020939 h 2368763"/>
                  <a:gd name="connsiteX115" fmla="*/ 1297394 w 5862369"/>
                  <a:gd name="connsiteY115" fmla="*/ 1010320 h 2368763"/>
                  <a:gd name="connsiteX116" fmla="*/ 1193716 w 5862369"/>
                  <a:gd name="connsiteY116" fmla="*/ 1114007 h 2368763"/>
                  <a:gd name="connsiteX117" fmla="*/ 1297394 w 5862369"/>
                  <a:gd name="connsiteY117" fmla="*/ 1216879 h 2368763"/>
                  <a:gd name="connsiteX118" fmla="*/ 1342311 w 5862369"/>
                  <a:gd name="connsiteY118" fmla="*/ 1206260 h 2368763"/>
                  <a:gd name="connsiteX119" fmla="*/ 1342311 w 5862369"/>
                  <a:gd name="connsiteY119" fmla="*/ 1342578 h 2368763"/>
                  <a:gd name="connsiteX120" fmla="*/ 1475226 w 5862369"/>
                  <a:gd name="connsiteY120" fmla="*/ 1342578 h 2368763"/>
                  <a:gd name="connsiteX121" fmla="*/ 1463794 w 5862369"/>
                  <a:gd name="connsiteY121" fmla="*/ 1296060 h 2368763"/>
                  <a:gd name="connsiteX122" fmla="*/ 1567471 w 5862369"/>
                  <a:gd name="connsiteY122" fmla="*/ 1192373 h 2368763"/>
                  <a:gd name="connsiteX123" fmla="*/ 1670334 w 5862369"/>
                  <a:gd name="connsiteY123" fmla="*/ 1296060 h 2368763"/>
                  <a:gd name="connsiteX124" fmla="*/ 1659715 w 5862369"/>
                  <a:gd name="connsiteY124" fmla="*/ 1342578 h 2368763"/>
                  <a:gd name="connsiteX125" fmla="*/ 1795955 w 5862369"/>
                  <a:gd name="connsiteY125" fmla="*/ 1342578 h 2368763"/>
                  <a:gd name="connsiteX126" fmla="*/ 1795955 w 5862369"/>
                  <a:gd name="connsiteY126" fmla="*/ 1206260 h 2368763"/>
                  <a:gd name="connsiteX127" fmla="*/ 1842500 w 5862369"/>
                  <a:gd name="connsiteY127" fmla="*/ 1216879 h 2368763"/>
                  <a:gd name="connsiteX128" fmla="*/ 1946178 w 5862369"/>
                  <a:gd name="connsiteY128" fmla="*/ 1114007 h 2368763"/>
                  <a:gd name="connsiteX129" fmla="*/ 1842500 w 5862369"/>
                  <a:gd name="connsiteY129" fmla="*/ 1010320 h 2368763"/>
                  <a:gd name="connsiteX130" fmla="*/ 1795955 w 5862369"/>
                  <a:gd name="connsiteY130" fmla="*/ 1020939 h 2368763"/>
                  <a:gd name="connsiteX131" fmla="*/ 1795955 w 5862369"/>
                  <a:gd name="connsiteY131" fmla="*/ 884580 h 2368763"/>
                  <a:gd name="connsiteX132" fmla="*/ 1933117 w 5862369"/>
                  <a:gd name="connsiteY132" fmla="*/ 884580 h 2368763"/>
                  <a:gd name="connsiteX133" fmla="*/ 1921684 w 5862369"/>
                  <a:gd name="connsiteY133" fmla="*/ 838061 h 2368763"/>
                  <a:gd name="connsiteX134" fmla="*/ 1929850 w 5862369"/>
                  <a:gd name="connsiteY134" fmla="*/ 797742 h 2368763"/>
                  <a:gd name="connsiteX135" fmla="*/ 1950886 w 5862369"/>
                  <a:gd name="connsiteY135" fmla="*/ 766578 h 2368763"/>
                  <a:gd name="connsiteX136" fmla="*/ 2062908 w 5862369"/>
                  <a:gd name="connsiteY136" fmla="*/ 775562 h 2368763"/>
                  <a:gd name="connsiteX137" fmla="*/ 2107441 w 5862369"/>
                  <a:gd name="connsiteY137" fmla="*/ 778605 h 2368763"/>
                  <a:gd name="connsiteX138" fmla="*/ 2120191 w 5862369"/>
                  <a:gd name="connsiteY138" fmla="*/ 797742 h 2368763"/>
                  <a:gd name="connsiteX139" fmla="*/ 2128225 w 5862369"/>
                  <a:gd name="connsiteY139" fmla="*/ 838061 h 2368763"/>
                  <a:gd name="connsiteX140" fmla="*/ 2117606 w 5862369"/>
                  <a:gd name="connsiteY140" fmla="*/ 884580 h 2368763"/>
                  <a:gd name="connsiteX141" fmla="*/ 2251450 w 5862369"/>
                  <a:gd name="connsiteY141" fmla="*/ 884580 h 2368763"/>
                  <a:gd name="connsiteX142" fmla="*/ 3617352 w 5862369"/>
                  <a:gd name="connsiteY142" fmla="*/ 744860 h 2368763"/>
                  <a:gd name="connsiteX143" fmla="*/ 3617352 w 5862369"/>
                  <a:gd name="connsiteY143" fmla="*/ 881188 h 2368763"/>
                  <a:gd name="connsiteX144" fmla="*/ 3481005 w 5862369"/>
                  <a:gd name="connsiteY144" fmla="*/ 881188 h 2368763"/>
                  <a:gd name="connsiteX145" fmla="*/ 3491623 w 5862369"/>
                  <a:gd name="connsiteY145" fmla="*/ 926923 h 2368763"/>
                  <a:gd name="connsiteX146" fmla="*/ 3388760 w 5862369"/>
                  <a:gd name="connsiteY146" fmla="*/ 1030611 h 2368763"/>
                  <a:gd name="connsiteX147" fmla="*/ 3285083 w 5862369"/>
                  <a:gd name="connsiteY147" fmla="*/ 926923 h 2368763"/>
                  <a:gd name="connsiteX148" fmla="*/ 3295702 w 5862369"/>
                  <a:gd name="connsiteY148" fmla="*/ 881188 h 2368763"/>
                  <a:gd name="connsiteX149" fmla="*/ 3159354 w 5862369"/>
                  <a:gd name="connsiteY149" fmla="*/ 881188 h 2368763"/>
                  <a:gd name="connsiteX150" fmla="*/ 3159354 w 5862369"/>
                  <a:gd name="connsiteY150" fmla="*/ 803755 h 2368763"/>
                  <a:gd name="connsiteX151" fmla="*/ 3169408 w 5862369"/>
                  <a:gd name="connsiteY151" fmla="*/ 802096 h 2368763"/>
                  <a:gd name="connsiteX152" fmla="*/ 3200770 w 5862369"/>
                  <a:gd name="connsiteY152" fmla="*/ 774036 h 2368763"/>
                  <a:gd name="connsiteX153" fmla="*/ 3222515 w 5862369"/>
                  <a:gd name="connsiteY153" fmla="*/ 752118 h 2368763"/>
                  <a:gd name="connsiteX154" fmla="*/ 3246202 w 5862369"/>
                  <a:gd name="connsiteY154" fmla="*/ 747326 h 2368763"/>
                  <a:gd name="connsiteX155" fmla="*/ 3301411 w 5862369"/>
                  <a:gd name="connsiteY155" fmla="*/ 692441 h 2368763"/>
                  <a:gd name="connsiteX156" fmla="*/ 3301893 w 5862369"/>
                  <a:gd name="connsiteY156" fmla="*/ 690095 h 2368763"/>
                  <a:gd name="connsiteX157" fmla="*/ 3311670 w 5862369"/>
                  <a:gd name="connsiteY157" fmla="*/ 682535 h 2368763"/>
                  <a:gd name="connsiteX158" fmla="*/ 3471392 w 5862369"/>
                  <a:gd name="connsiteY158" fmla="*/ 603969 h 2368763"/>
                  <a:gd name="connsiteX159" fmla="*/ 3484775 w 5862369"/>
                  <a:gd name="connsiteY159" fmla="*/ 600324 h 2368763"/>
                  <a:gd name="connsiteX160" fmla="*/ 3476923 w 5862369"/>
                  <a:gd name="connsiteY160" fmla="*/ 611943 h 2368763"/>
                  <a:gd name="connsiteX161" fmla="*/ 3468758 w 5862369"/>
                  <a:gd name="connsiteY161" fmla="*/ 652606 h 2368763"/>
                  <a:gd name="connsiteX162" fmla="*/ 3572435 w 5862369"/>
                  <a:gd name="connsiteY162" fmla="*/ 755480 h 2368763"/>
                  <a:gd name="connsiteX163" fmla="*/ 3617352 w 5862369"/>
                  <a:gd name="connsiteY163" fmla="*/ 744860 h 2368763"/>
                  <a:gd name="connsiteX164" fmla="*/ 4349835 w 5862369"/>
                  <a:gd name="connsiteY164" fmla="*/ 2127080 h 2368763"/>
                  <a:gd name="connsiteX165" fmla="*/ 4338113 w 5862369"/>
                  <a:gd name="connsiteY165" fmla="*/ 2119109 h 2368763"/>
                  <a:gd name="connsiteX166" fmla="*/ 4298278 w 5862369"/>
                  <a:gd name="connsiteY166" fmla="*/ 2110944 h 2368763"/>
                  <a:gd name="connsiteX167" fmla="*/ 4194591 w 5862369"/>
                  <a:gd name="connsiteY167" fmla="*/ 2214622 h 2368763"/>
                  <a:gd name="connsiteX168" fmla="*/ 4205210 w 5862369"/>
                  <a:gd name="connsiteY168" fmla="*/ 2261167 h 2368763"/>
                  <a:gd name="connsiteX169" fmla="*/ 4073108 w 5862369"/>
                  <a:gd name="connsiteY169" fmla="*/ 2261167 h 2368763"/>
                  <a:gd name="connsiteX170" fmla="*/ 4073108 w 5862369"/>
                  <a:gd name="connsiteY170" fmla="*/ 2368763 h 2368763"/>
                  <a:gd name="connsiteX171" fmla="*/ 3970864 w 5862369"/>
                  <a:gd name="connsiteY171" fmla="*/ 2327086 h 2368763"/>
                  <a:gd name="connsiteX172" fmla="*/ 3941756 w 5862369"/>
                  <a:gd name="connsiteY172" fmla="*/ 2316365 h 2368763"/>
                  <a:gd name="connsiteX173" fmla="*/ 3947399 w 5862369"/>
                  <a:gd name="connsiteY173" fmla="*/ 2288474 h 2368763"/>
                  <a:gd name="connsiteX174" fmla="*/ 3936780 w 5862369"/>
                  <a:gd name="connsiteY174" fmla="*/ 2243557 h 2368763"/>
                  <a:gd name="connsiteX175" fmla="*/ 4068851 w 5862369"/>
                  <a:gd name="connsiteY175" fmla="*/ 2243557 h 2368763"/>
                  <a:gd name="connsiteX176" fmla="*/ 4068851 w 5862369"/>
                  <a:gd name="connsiteY176" fmla="*/ 2124005 h 2368763"/>
                  <a:gd name="connsiteX177" fmla="*/ 4022333 w 5862369"/>
                  <a:gd name="connsiteY177" fmla="*/ 2135439 h 2368763"/>
                  <a:gd name="connsiteX178" fmla="*/ 3918646 w 5862369"/>
                  <a:gd name="connsiteY178" fmla="*/ 2031761 h 2368763"/>
                  <a:gd name="connsiteX179" fmla="*/ 4022333 w 5862369"/>
                  <a:gd name="connsiteY179" fmla="*/ 1928898 h 2368763"/>
                  <a:gd name="connsiteX180" fmla="*/ 4068851 w 5862369"/>
                  <a:gd name="connsiteY180" fmla="*/ 1939516 h 2368763"/>
                  <a:gd name="connsiteX181" fmla="*/ 4068851 w 5862369"/>
                  <a:gd name="connsiteY181" fmla="*/ 1803169 h 2368763"/>
                  <a:gd name="connsiteX182" fmla="*/ 3936780 w 5862369"/>
                  <a:gd name="connsiteY182" fmla="*/ 1803169 h 2368763"/>
                  <a:gd name="connsiteX183" fmla="*/ 3947399 w 5862369"/>
                  <a:gd name="connsiteY183" fmla="*/ 1756623 h 2368763"/>
                  <a:gd name="connsiteX184" fmla="*/ 3844526 w 5862369"/>
                  <a:gd name="connsiteY184" fmla="*/ 1652945 h 2368763"/>
                  <a:gd name="connsiteX185" fmla="*/ 3740840 w 5862369"/>
                  <a:gd name="connsiteY185" fmla="*/ 1756623 h 2368763"/>
                  <a:gd name="connsiteX186" fmla="*/ 3751458 w 5862369"/>
                  <a:gd name="connsiteY186" fmla="*/ 1803169 h 2368763"/>
                  <a:gd name="connsiteX187" fmla="*/ 3617765 w 5862369"/>
                  <a:gd name="connsiteY187" fmla="*/ 1803169 h 2368763"/>
                  <a:gd name="connsiteX188" fmla="*/ 3617765 w 5862369"/>
                  <a:gd name="connsiteY188" fmla="*/ 1939516 h 2368763"/>
                  <a:gd name="connsiteX189" fmla="*/ 3663500 w 5862369"/>
                  <a:gd name="connsiteY189" fmla="*/ 1928898 h 2368763"/>
                  <a:gd name="connsiteX190" fmla="*/ 3767188 w 5862369"/>
                  <a:gd name="connsiteY190" fmla="*/ 2031761 h 2368763"/>
                  <a:gd name="connsiteX191" fmla="*/ 3663500 w 5862369"/>
                  <a:gd name="connsiteY191" fmla="*/ 2135439 h 2368763"/>
                  <a:gd name="connsiteX192" fmla="*/ 3628649 w 5862369"/>
                  <a:gd name="connsiteY192" fmla="*/ 2127347 h 2368763"/>
                  <a:gd name="connsiteX193" fmla="*/ 3601434 w 5862369"/>
                  <a:gd name="connsiteY193" fmla="*/ 2105416 h 2368763"/>
                  <a:gd name="connsiteX194" fmla="*/ 3431881 w 5862369"/>
                  <a:gd name="connsiteY194" fmla="*/ 1957591 h 2368763"/>
                  <a:gd name="connsiteX195" fmla="*/ 3419391 w 5862369"/>
                  <a:gd name="connsiteY195" fmla="*/ 1945572 h 2368763"/>
                  <a:gd name="connsiteX196" fmla="*/ 3429019 w 5862369"/>
                  <a:gd name="connsiteY196" fmla="*/ 1943599 h 2368763"/>
                  <a:gd name="connsiteX197" fmla="*/ 3492057 w 5862369"/>
                  <a:gd name="connsiteY197" fmla="*/ 1848086 h 2368763"/>
                  <a:gd name="connsiteX198" fmla="*/ 3481438 w 5862369"/>
                  <a:gd name="connsiteY198" fmla="*/ 1803169 h 2368763"/>
                  <a:gd name="connsiteX199" fmla="*/ 3615098 w 5862369"/>
                  <a:gd name="connsiteY199" fmla="*/ 1803169 h 2368763"/>
                  <a:gd name="connsiteX200" fmla="*/ 3615098 w 5862369"/>
                  <a:gd name="connsiteY200" fmla="*/ 1666006 h 2368763"/>
                  <a:gd name="connsiteX201" fmla="*/ 3568581 w 5862369"/>
                  <a:gd name="connsiteY201" fmla="*/ 1677439 h 2368763"/>
                  <a:gd name="connsiteX202" fmla="*/ 3464894 w 5862369"/>
                  <a:gd name="connsiteY202" fmla="*/ 1573763 h 2368763"/>
                  <a:gd name="connsiteX203" fmla="*/ 3568581 w 5862369"/>
                  <a:gd name="connsiteY203" fmla="*/ 1470899 h 2368763"/>
                  <a:gd name="connsiteX204" fmla="*/ 3615098 w 5862369"/>
                  <a:gd name="connsiteY204" fmla="*/ 1481518 h 2368763"/>
                  <a:gd name="connsiteX205" fmla="*/ 3615098 w 5862369"/>
                  <a:gd name="connsiteY205" fmla="*/ 1345170 h 2368763"/>
                  <a:gd name="connsiteX206" fmla="*/ 3751458 w 5862369"/>
                  <a:gd name="connsiteY206" fmla="*/ 1345170 h 2368763"/>
                  <a:gd name="connsiteX207" fmla="*/ 3740840 w 5862369"/>
                  <a:gd name="connsiteY207" fmla="*/ 1390087 h 2368763"/>
                  <a:gd name="connsiteX208" fmla="*/ 3844526 w 5862369"/>
                  <a:gd name="connsiteY208" fmla="*/ 1493765 h 2368763"/>
                  <a:gd name="connsiteX209" fmla="*/ 3947399 w 5862369"/>
                  <a:gd name="connsiteY209" fmla="*/ 1390087 h 2368763"/>
                  <a:gd name="connsiteX210" fmla="*/ 3936780 w 5862369"/>
                  <a:gd name="connsiteY210" fmla="*/ 1345170 h 2368763"/>
                  <a:gd name="connsiteX211" fmla="*/ 4073108 w 5862369"/>
                  <a:gd name="connsiteY211" fmla="*/ 1345170 h 2368763"/>
                  <a:gd name="connsiteX212" fmla="*/ 4073108 w 5862369"/>
                  <a:gd name="connsiteY212" fmla="*/ 1481518 h 2368763"/>
                  <a:gd name="connsiteX213" fmla="*/ 4118843 w 5862369"/>
                  <a:gd name="connsiteY213" fmla="*/ 1470899 h 2368763"/>
                  <a:gd name="connsiteX214" fmla="*/ 4222530 w 5862369"/>
                  <a:gd name="connsiteY214" fmla="*/ 1573763 h 2368763"/>
                  <a:gd name="connsiteX215" fmla="*/ 4118843 w 5862369"/>
                  <a:gd name="connsiteY215" fmla="*/ 1677439 h 2368763"/>
                  <a:gd name="connsiteX216" fmla="*/ 4073108 w 5862369"/>
                  <a:gd name="connsiteY216" fmla="*/ 1666821 h 2368763"/>
                  <a:gd name="connsiteX217" fmla="*/ 4073108 w 5862369"/>
                  <a:gd name="connsiteY217" fmla="*/ 1803169 h 2368763"/>
                  <a:gd name="connsiteX218" fmla="*/ 4205210 w 5862369"/>
                  <a:gd name="connsiteY218" fmla="*/ 1803169 h 2368763"/>
                  <a:gd name="connsiteX219" fmla="*/ 4199366 w 5862369"/>
                  <a:gd name="connsiteY219" fmla="*/ 1827890 h 2368763"/>
                  <a:gd name="connsiteX220" fmla="*/ 4181281 w 5862369"/>
                  <a:gd name="connsiteY220" fmla="*/ 1830783 h 2368763"/>
                  <a:gd name="connsiteX221" fmla="*/ 4143133 w 5862369"/>
                  <a:gd name="connsiteY221" fmla="*/ 1865248 h 2368763"/>
                  <a:gd name="connsiteX222" fmla="*/ 4138864 w 5862369"/>
                  <a:gd name="connsiteY222" fmla="*/ 1913295 h 2368763"/>
                  <a:gd name="connsiteX223" fmla="*/ 4249958 w 5862369"/>
                  <a:gd name="connsiteY223" fmla="*/ 2045471 h 2368763"/>
                  <a:gd name="connsiteX224" fmla="*/ 4250408 w 5862369"/>
                  <a:gd name="connsiteY224" fmla="*/ 2045925 h 2368763"/>
                  <a:gd name="connsiteX225" fmla="*/ 4984339 w 5862369"/>
                  <a:gd name="connsiteY225" fmla="*/ 16376 h 2368763"/>
                  <a:gd name="connsiteX226" fmla="*/ 4984339 w 5862369"/>
                  <a:gd name="connsiteY226" fmla="*/ 101542 h 2368763"/>
                  <a:gd name="connsiteX227" fmla="*/ 4939421 w 5862369"/>
                  <a:gd name="connsiteY227" fmla="*/ 90922 h 2368763"/>
                  <a:gd name="connsiteX228" fmla="*/ 4835744 w 5862369"/>
                  <a:gd name="connsiteY228" fmla="*/ 194610 h 2368763"/>
                  <a:gd name="connsiteX229" fmla="*/ 4866159 w 5862369"/>
                  <a:gd name="connsiteY229" fmla="*/ 267168 h 2368763"/>
                  <a:gd name="connsiteX230" fmla="*/ 4889930 w 5862369"/>
                  <a:gd name="connsiteY230" fmla="*/ 283151 h 2368763"/>
                  <a:gd name="connsiteX231" fmla="*/ 4744295 w 5862369"/>
                  <a:gd name="connsiteY231" fmla="*/ 454058 h 2368763"/>
                  <a:gd name="connsiteX232" fmla="*/ 4674063 w 5862369"/>
                  <a:gd name="connsiteY232" fmla="*/ 529719 h 2368763"/>
                  <a:gd name="connsiteX233" fmla="*/ 4660235 w 5862369"/>
                  <a:gd name="connsiteY233" fmla="*/ 509231 h 2368763"/>
                  <a:gd name="connsiteX234" fmla="*/ 4652070 w 5862369"/>
                  <a:gd name="connsiteY234" fmla="*/ 468925 h 2368763"/>
                  <a:gd name="connsiteX235" fmla="*/ 4662688 w 5862369"/>
                  <a:gd name="connsiteY235" fmla="*/ 423190 h 2368763"/>
                  <a:gd name="connsiteX236" fmla="*/ 4526447 w 5862369"/>
                  <a:gd name="connsiteY236" fmla="*/ 423190 h 2368763"/>
                  <a:gd name="connsiteX237" fmla="*/ 4526447 w 5862369"/>
                  <a:gd name="connsiteY237" fmla="*/ 559541 h 2368763"/>
                  <a:gd name="connsiteX238" fmla="*/ 4481530 w 5862369"/>
                  <a:gd name="connsiteY238" fmla="*/ 548921 h 2368763"/>
                  <a:gd name="connsiteX239" fmla="*/ 4377852 w 5862369"/>
                  <a:gd name="connsiteY239" fmla="*/ 652608 h 2368763"/>
                  <a:gd name="connsiteX240" fmla="*/ 4481530 w 5862369"/>
                  <a:gd name="connsiteY240" fmla="*/ 755481 h 2368763"/>
                  <a:gd name="connsiteX241" fmla="*/ 4526447 w 5862369"/>
                  <a:gd name="connsiteY241" fmla="*/ 744861 h 2368763"/>
                  <a:gd name="connsiteX242" fmla="*/ 4526447 w 5862369"/>
                  <a:gd name="connsiteY242" fmla="*/ 881188 h 2368763"/>
                  <a:gd name="connsiteX243" fmla="*/ 4390100 w 5862369"/>
                  <a:gd name="connsiteY243" fmla="*/ 881188 h 2368763"/>
                  <a:gd name="connsiteX244" fmla="*/ 4400719 w 5862369"/>
                  <a:gd name="connsiteY244" fmla="*/ 926924 h 2368763"/>
                  <a:gd name="connsiteX245" fmla="*/ 4297855 w 5862369"/>
                  <a:gd name="connsiteY245" fmla="*/ 1030611 h 2368763"/>
                  <a:gd name="connsiteX246" fmla="*/ 4194178 w 5862369"/>
                  <a:gd name="connsiteY246" fmla="*/ 926924 h 2368763"/>
                  <a:gd name="connsiteX247" fmla="*/ 4204796 w 5862369"/>
                  <a:gd name="connsiteY247" fmla="*/ 881188 h 2368763"/>
                  <a:gd name="connsiteX248" fmla="*/ 4068449 w 5862369"/>
                  <a:gd name="connsiteY248" fmla="*/ 881188 h 2368763"/>
                  <a:gd name="connsiteX249" fmla="*/ 4068449 w 5862369"/>
                  <a:gd name="connsiteY249" fmla="*/ 744861 h 2368763"/>
                  <a:gd name="connsiteX250" fmla="*/ 4114994 w 5862369"/>
                  <a:gd name="connsiteY250" fmla="*/ 755481 h 2368763"/>
                  <a:gd name="connsiteX251" fmla="*/ 4218672 w 5862369"/>
                  <a:gd name="connsiteY251" fmla="*/ 652608 h 2368763"/>
                  <a:gd name="connsiteX252" fmla="*/ 4114994 w 5862369"/>
                  <a:gd name="connsiteY252" fmla="*/ 548921 h 2368763"/>
                  <a:gd name="connsiteX253" fmla="*/ 4068449 w 5862369"/>
                  <a:gd name="connsiteY253" fmla="*/ 559541 h 2368763"/>
                  <a:gd name="connsiteX254" fmla="*/ 4068449 w 5862369"/>
                  <a:gd name="connsiteY254" fmla="*/ 475588 h 2368763"/>
                  <a:gd name="connsiteX255" fmla="*/ 4086284 w 5862369"/>
                  <a:gd name="connsiteY255" fmla="*/ 470927 h 2368763"/>
                  <a:gd name="connsiteX256" fmla="*/ 4183159 w 5862369"/>
                  <a:gd name="connsiteY256" fmla="*/ 438491 h 2368763"/>
                  <a:gd name="connsiteX257" fmla="*/ 4291780 w 5862369"/>
                  <a:gd name="connsiteY257" fmla="*/ 391313 h 2368763"/>
                  <a:gd name="connsiteX258" fmla="*/ 4392667 w 5862369"/>
                  <a:gd name="connsiteY258" fmla="*/ 336317 h 2368763"/>
                  <a:gd name="connsiteX259" fmla="*/ 4392686 w 5862369"/>
                  <a:gd name="connsiteY259" fmla="*/ 336344 h 2368763"/>
                  <a:gd name="connsiteX260" fmla="*/ 4400719 w 5862369"/>
                  <a:gd name="connsiteY260" fmla="*/ 376663 h 2368763"/>
                  <a:gd name="connsiteX261" fmla="*/ 4390100 w 5862369"/>
                  <a:gd name="connsiteY261" fmla="*/ 423180 h 2368763"/>
                  <a:gd name="connsiteX262" fmla="*/ 4526340 w 5862369"/>
                  <a:gd name="connsiteY262" fmla="*/ 423180 h 2368763"/>
                  <a:gd name="connsiteX263" fmla="*/ 4526340 w 5862369"/>
                  <a:gd name="connsiteY263" fmla="*/ 286862 h 2368763"/>
                  <a:gd name="connsiteX264" fmla="*/ 4572886 w 5862369"/>
                  <a:gd name="connsiteY264" fmla="*/ 297482 h 2368763"/>
                  <a:gd name="connsiteX265" fmla="*/ 4676564 w 5862369"/>
                  <a:gd name="connsiteY265" fmla="*/ 194610 h 2368763"/>
                  <a:gd name="connsiteX266" fmla="*/ 4668399 w 5862369"/>
                  <a:gd name="connsiteY266" fmla="*/ 153947 h 2368763"/>
                  <a:gd name="connsiteX267" fmla="*/ 4659821 w 5862369"/>
                  <a:gd name="connsiteY267" fmla="*/ 141254 h 2368763"/>
                  <a:gd name="connsiteX268" fmla="*/ 4750465 w 5862369"/>
                  <a:gd name="connsiteY268" fmla="*/ 70031 h 2368763"/>
                  <a:gd name="connsiteX269" fmla="*/ 4921954 w 5862369"/>
                  <a:gd name="connsiteY269" fmla="*/ 841 h 2368763"/>
                  <a:gd name="connsiteX270" fmla="*/ 4974282 w 5862369"/>
                  <a:gd name="connsiteY270" fmla="*/ 8050 h 2368763"/>
                  <a:gd name="connsiteX271" fmla="*/ 5438090 w 5862369"/>
                  <a:gd name="connsiteY271" fmla="*/ 1664259 h 2368763"/>
                  <a:gd name="connsiteX272" fmla="*/ 5438090 w 5862369"/>
                  <a:gd name="connsiteY272" fmla="*/ 1800587 h 2368763"/>
                  <a:gd name="connsiteX273" fmla="*/ 5301743 w 5862369"/>
                  <a:gd name="connsiteY273" fmla="*/ 1800587 h 2368763"/>
                  <a:gd name="connsiteX274" fmla="*/ 5312362 w 5862369"/>
                  <a:gd name="connsiteY274" fmla="*/ 1846322 h 2368763"/>
                  <a:gd name="connsiteX275" fmla="*/ 5249687 w 5862369"/>
                  <a:gd name="connsiteY275" fmla="*/ 1941843 h 2368763"/>
                  <a:gd name="connsiteX276" fmla="*/ 5214159 w 5862369"/>
                  <a:gd name="connsiteY276" fmla="*/ 1949062 h 2368763"/>
                  <a:gd name="connsiteX277" fmla="*/ 5164234 w 5862369"/>
                  <a:gd name="connsiteY277" fmla="*/ 1938493 h 2368763"/>
                  <a:gd name="connsiteX278" fmla="*/ 5136236 w 5862369"/>
                  <a:gd name="connsiteY278" fmla="*/ 1919592 h 2368763"/>
                  <a:gd name="connsiteX279" fmla="*/ 5105822 w 5862369"/>
                  <a:gd name="connsiteY279" fmla="*/ 1846322 h 2368763"/>
                  <a:gd name="connsiteX280" fmla="*/ 5116440 w 5862369"/>
                  <a:gd name="connsiteY280" fmla="*/ 1800587 h 2368763"/>
                  <a:gd name="connsiteX281" fmla="*/ 4980092 w 5862369"/>
                  <a:gd name="connsiteY281" fmla="*/ 1800587 h 2368763"/>
                  <a:gd name="connsiteX282" fmla="*/ 4980092 w 5862369"/>
                  <a:gd name="connsiteY282" fmla="*/ 1664259 h 2368763"/>
                  <a:gd name="connsiteX283" fmla="*/ 5026638 w 5862369"/>
                  <a:gd name="connsiteY283" fmla="*/ 1674879 h 2368763"/>
                  <a:gd name="connsiteX284" fmla="*/ 5122151 w 5862369"/>
                  <a:gd name="connsiteY284" fmla="*/ 1611841 h 2368763"/>
                  <a:gd name="connsiteX285" fmla="*/ 5127709 w 5862369"/>
                  <a:gd name="connsiteY285" fmla="*/ 1584723 h 2368763"/>
                  <a:gd name="connsiteX286" fmla="*/ 5176222 w 5862369"/>
                  <a:gd name="connsiteY286" fmla="*/ 1596166 h 2368763"/>
                  <a:gd name="connsiteX287" fmla="*/ 5302235 w 5862369"/>
                  <a:gd name="connsiteY287" fmla="*/ 1618568 h 2368763"/>
                  <a:gd name="connsiteX288" fmla="*/ 5319910 w 5862369"/>
                  <a:gd name="connsiteY288" fmla="*/ 1644564 h 2368763"/>
                  <a:gd name="connsiteX289" fmla="*/ 5393173 w 5862369"/>
                  <a:gd name="connsiteY289" fmla="*/ 1674879 h 2368763"/>
                  <a:gd name="connsiteX290" fmla="*/ 5438090 w 5862369"/>
                  <a:gd name="connsiteY290" fmla="*/ 1664259 h 2368763"/>
                  <a:gd name="connsiteX291" fmla="*/ 5862369 w 5862369"/>
                  <a:gd name="connsiteY291" fmla="*/ 1907478 h 2368763"/>
                  <a:gd name="connsiteX292" fmla="*/ 5862323 w 5862369"/>
                  <a:gd name="connsiteY292" fmla="*/ 1933113 h 2368763"/>
                  <a:gd name="connsiteX293" fmla="*/ 5848514 w 5862369"/>
                  <a:gd name="connsiteY293" fmla="*/ 1929849 h 2368763"/>
                  <a:gd name="connsiteX294" fmla="*/ 5847828 w 5862369"/>
                  <a:gd name="connsiteY294" fmla="*/ 1929986 h 2368763"/>
                  <a:gd name="connsiteX295" fmla="*/ 5862322 w 5862369"/>
                  <a:gd name="connsiteY295" fmla="*/ 1933295 h 2368763"/>
                  <a:gd name="connsiteX296" fmla="*/ 5862255 w 5862369"/>
                  <a:gd name="connsiteY296" fmla="*/ 1969434 h 2368763"/>
                  <a:gd name="connsiteX297" fmla="*/ 5840125 w 5862369"/>
                  <a:gd name="connsiteY297" fmla="*/ 2016115 h 2368763"/>
                  <a:gd name="connsiteX298" fmla="*/ 5823215 w 5862369"/>
                  <a:gd name="connsiteY298" fmla="*/ 2027650 h 2368763"/>
                  <a:gd name="connsiteX299" fmla="*/ 5797408 w 5862369"/>
                  <a:gd name="connsiteY299" fmla="*/ 2045253 h 2368763"/>
                  <a:gd name="connsiteX300" fmla="*/ 5736016 w 5862369"/>
                  <a:gd name="connsiteY300" fmla="*/ 2055042 h 2368763"/>
                  <a:gd name="connsiteX301" fmla="*/ 5703553 w 5862369"/>
                  <a:gd name="connsiteY301" fmla="*/ 2049998 h 2368763"/>
                  <a:gd name="connsiteX302" fmla="*/ 5692821 w 5862369"/>
                  <a:gd name="connsiteY302" fmla="*/ 2047607 h 2368763"/>
                  <a:gd name="connsiteX303" fmla="*/ 5652794 w 5862369"/>
                  <a:gd name="connsiteY303" fmla="*/ 2040104 h 2368763"/>
                  <a:gd name="connsiteX304" fmla="*/ 5584287 w 5862369"/>
                  <a:gd name="connsiteY304" fmla="*/ 2026715 h 2368763"/>
                  <a:gd name="connsiteX305" fmla="*/ 5577491 w 5862369"/>
                  <a:gd name="connsiteY305" fmla="*/ 1992873 h 2368763"/>
                  <a:gd name="connsiteX306" fmla="*/ 5481978 w 5862369"/>
                  <a:gd name="connsiteY306" fmla="*/ 1929849 h 2368763"/>
                  <a:gd name="connsiteX307" fmla="*/ 5435433 w 5862369"/>
                  <a:gd name="connsiteY307" fmla="*/ 1940468 h 2368763"/>
                  <a:gd name="connsiteX308" fmla="*/ 5435433 w 5862369"/>
                  <a:gd name="connsiteY308" fmla="*/ 1804108 h 2368763"/>
                  <a:gd name="connsiteX309" fmla="*/ 5572594 w 5862369"/>
                  <a:gd name="connsiteY309" fmla="*/ 1804108 h 2368763"/>
                  <a:gd name="connsiteX310" fmla="*/ 5561162 w 5862369"/>
                  <a:gd name="connsiteY310" fmla="*/ 1757591 h 2368763"/>
                  <a:gd name="connsiteX311" fmla="*/ 5591576 w 5862369"/>
                  <a:gd name="connsiteY311" fmla="*/ 1684308 h 2368763"/>
                  <a:gd name="connsiteX312" fmla="*/ 5595739 w 5862369"/>
                  <a:gd name="connsiteY312" fmla="*/ 1681499 h 2368763"/>
                  <a:gd name="connsiteX313" fmla="*/ 5670300 w 5862369"/>
                  <a:gd name="connsiteY313" fmla="*/ 1704373 h 2368763"/>
                  <a:gd name="connsiteX314" fmla="*/ 5732751 w 5862369"/>
                  <a:gd name="connsiteY314" fmla="*/ 1737490 h 2368763"/>
                  <a:gd name="connsiteX315" fmla="*/ 5766167 w 5862369"/>
                  <a:gd name="connsiteY315" fmla="*/ 1764317 h 2368763"/>
                  <a:gd name="connsiteX316" fmla="*/ 5757084 w 5862369"/>
                  <a:gd name="connsiteY316" fmla="*/ 1804108 h 2368763"/>
                  <a:gd name="connsiteX317" fmla="*/ 5804895 w 5862369"/>
                  <a:gd name="connsiteY317" fmla="*/ 1804108 h 2368763"/>
                  <a:gd name="connsiteX318" fmla="*/ 5829072 w 5862369"/>
                  <a:gd name="connsiteY318" fmla="*/ 1834627 h 2368763"/>
                  <a:gd name="connsiteX319" fmla="*/ 5861208 w 5862369"/>
                  <a:gd name="connsiteY319" fmla="*/ 1902822 h 2368763"/>
                  <a:gd name="connsiteX320" fmla="*/ 5861982 w 5862369"/>
                  <a:gd name="connsiteY320" fmla="*/ 1905087 h 23687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</a:cxnLst>
                <a:rect l="l" t="t" r="r" b="b"/>
                <a:pathLst>
                  <a:path w="5862369" h="2368763">
                    <a:moveTo>
                      <a:pt x="1342311" y="1804108"/>
                    </a:moveTo>
                    <a:lnTo>
                      <a:pt x="1342311" y="1910447"/>
                    </a:lnTo>
                    <a:lnTo>
                      <a:pt x="1141007" y="1931337"/>
                    </a:lnTo>
                    <a:lnTo>
                      <a:pt x="986287" y="1948015"/>
                    </a:lnTo>
                    <a:lnTo>
                      <a:pt x="971160" y="1937895"/>
                    </a:lnTo>
                    <a:cubicBezTo>
                      <a:pt x="958762" y="1932704"/>
                      <a:pt x="945141" y="1929848"/>
                      <a:pt x="930858" y="1929848"/>
                    </a:cubicBezTo>
                    <a:cubicBezTo>
                      <a:pt x="913726" y="1929848"/>
                      <a:pt x="898221" y="1933920"/>
                      <a:pt x="884313" y="1940467"/>
                    </a:cubicBezTo>
                    <a:lnTo>
                      <a:pt x="884313" y="1804108"/>
                    </a:lnTo>
                    <a:lnTo>
                      <a:pt x="1021474" y="1804108"/>
                    </a:lnTo>
                    <a:cubicBezTo>
                      <a:pt x="1014113" y="1789416"/>
                      <a:pt x="1010041" y="1773911"/>
                      <a:pt x="1010041" y="1757589"/>
                    </a:cubicBezTo>
                    <a:cubicBezTo>
                      <a:pt x="1010041" y="1700420"/>
                      <a:pt x="1056587" y="1653903"/>
                      <a:pt x="1113719" y="1653903"/>
                    </a:cubicBezTo>
                    <a:cubicBezTo>
                      <a:pt x="1170884" y="1653903"/>
                      <a:pt x="1216582" y="1700420"/>
                      <a:pt x="1216581" y="1757589"/>
                    </a:cubicBezTo>
                    <a:cubicBezTo>
                      <a:pt x="1216581" y="1773911"/>
                      <a:pt x="1212510" y="1789416"/>
                      <a:pt x="1205963" y="1804108"/>
                    </a:cubicBezTo>
                    <a:close/>
                    <a:moveTo>
                      <a:pt x="2253953" y="890681"/>
                    </a:moveTo>
                    <a:lnTo>
                      <a:pt x="2253953" y="1020939"/>
                    </a:lnTo>
                    <a:cubicBezTo>
                      <a:pt x="2240892" y="1013577"/>
                      <a:pt x="2225355" y="1010320"/>
                      <a:pt x="2209036" y="1010320"/>
                    </a:cubicBezTo>
                    <a:cubicBezTo>
                      <a:pt x="2151905" y="1010320"/>
                      <a:pt x="2105358" y="1056023"/>
                      <a:pt x="2105358" y="1114007"/>
                    </a:cubicBezTo>
                    <a:cubicBezTo>
                      <a:pt x="2105358" y="1170329"/>
                      <a:pt x="2151905" y="1216879"/>
                      <a:pt x="2209036" y="1216879"/>
                    </a:cubicBezTo>
                    <a:cubicBezTo>
                      <a:pt x="2225355" y="1216879"/>
                      <a:pt x="2240892" y="1213590"/>
                      <a:pt x="2253953" y="1206260"/>
                    </a:cubicBezTo>
                    <a:lnTo>
                      <a:pt x="2253953" y="1322131"/>
                    </a:lnTo>
                    <a:lnTo>
                      <a:pt x="2245430" y="1342588"/>
                    </a:lnTo>
                    <a:lnTo>
                      <a:pt x="2117606" y="1342588"/>
                    </a:lnTo>
                    <a:cubicBezTo>
                      <a:pt x="2124967" y="1356465"/>
                      <a:pt x="2128223" y="1372003"/>
                      <a:pt x="2128223" y="1388323"/>
                    </a:cubicBezTo>
                    <a:cubicBezTo>
                      <a:pt x="2128223" y="1445461"/>
                      <a:pt x="2082524" y="1492011"/>
                      <a:pt x="2025360" y="1492011"/>
                    </a:cubicBezTo>
                    <a:cubicBezTo>
                      <a:pt x="1968228" y="1492011"/>
                      <a:pt x="1921682" y="1445461"/>
                      <a:pt x="1921682" y="1388323"/>
                    </a:cubicBezTo>
                    <a:cubicBezTo>
                      <a:pt x="1921682" y="1372003"/>
                      <a:pt x="1925756" y="1356465"/>
                      <a:pt x="1932302" y="1342588"/>
                    </a:cubicBezTo>
                    <a:lnTo>
                      <a:pt x="1796063" y="1342588"/>
                    </a:lnTo>
                    <a:lnTo>
                      <a:pt x="1796061" y="1478937"/>
                    </a:lnTo>
                    <a:cubicBezTo>
                      <a:pt x="1782999" y="1471575"/>
                      <a:pt x="1767462" y="1468318"/>
                      <a:pt x="1751144" y="1468318"/>
                    </a:cubicBezTo>
                    <a:cubicBezTo>
                      <a:pt x="1694012" y="1468318"/>
                      <a:pt x="1647467" y="1514021"/>
                      <a:pt x="1647467" y="1572005"/>
                    </a:cubicBezTo>
                    <a:cubicBezTo>
                      <a:pt x="1647467" y="1628328"/>
                      <a:pt x="1694012" y="1674878"/>
                      <a:pt x="1751144" y="1674878"/>
                    </a:cubicBezTo>
                    <a:cubicBezTo>
                      <a:pt x="1767462" y="1674878"/>
                      <a:pt x="1782999" y="1671588"/>
                      <a:pt x="1796061" y="1664259"/>
                    </a:cubicBezTo>
                    <a:lnTo>
                      <a:pt x="1796061" y="1800587"/>
                    </a:lnTo>
                    <a:lnTo>
                      <a:pt x="1659714" y="1800587"/>
                    </a:lnTo>
                    <a:cubicBezTo>
                      <a:pt x="1667075" y="1814464"/>
                      <a:pt x="1670332" y="1830002"/>
                      <a:pt x="1670332" y="1846322"/>
                    </a:cubicBezTo>
                    <a:lnTo>
                      <a:pt x="1663834" y="1878919"/>
                    </a:lnTo>
                    <a:lnTo>
                      <a:pt x="1592622" y="1885492"/>
                    </a:lnTo>
                    <a:lnTo>
                      <a:pt x="1478794" y="1896760"/>
                    </a:lnTo>
                    <a:lnTo>
                      <a:pt x="1471956" y="1886628"/>
                    </a:lnTo>
                    <a:cubicBezTo>
                      <a:pt x="1466700" y="1874229"/>
                      <a:pt x="1463791" y="1860606"/>
                      <a:pt x="1463791" y="1846322"/>
                    </a:cubicBezTo>
                    <a:cubicBezTo>
                      <a:pt x="1463791" y="1830002"/>
                      <a:pt x="1467863" y="1814464"/>
                      <a:pt x="1474410" y="1800587"/>
                    </a:cubicBezTo>
                    <a:lnTo>
                      <a:pt x="1338063" y="1800587"/>
                    </a:lnTo>
                    <a:lnTo>
                      <a:pt x="1338063" y="1664259"/>
                    </a:lnTo>
                    <a:cubicBezTo>
                      <a:pt x="1351972" y="1670774"/>
                      <a:pt x="1367476" y="1674878"/>
                      <a:pt x="1384609" y="1674878"/>
                    </a:cubicBezTo>
                    <a:cubicBezTo>
                      <a:pt x="1441741" y="1674878"/>
                      <a:pt x="1488286" y="1628328"/>
                      <a:pt x="1488286" y="1572005"/>
                    </a:cubicBezTo>
                    <a:cubicBezTo>
                      <a:pt x="1488286" y="1514021"/>
                      <a:pt x="1441741" y="1468318"/>
                      <a:pt x="1384609" y="1468318"/>
                    </a:cubicBezTo>
                    <a:cubicBezTo>
                      <a:pt x="1367476" y="1468318"/>
                      <a:pt x="1351972" y="1472390"/>
                      <a:pt x="1338063" y="1478937"/>
                    </a:cubicBezTo>
                    <a:lnTo>
                      <a:pt x="1338064" y="1342588"/>
                    </a:lnTo>
                    <a:lnTo>
                      <a:pt x="1205964" y="1342587"/>
                    </a:lnTo>
                    <a:cubicBezTo>
                      <a:pt x="1213325" y="1356464"/>
                      <a:pt x="1216580" y="1372002"/>
                      <a:pt x="1216580" y="1388322"/>
                    </a:cubicBezTo>
                    <a:cubicBezTo>
                      <a:pt x="1216580" y="1445460"/>
                      <a:pt x="1170882" y="1492010"/>
                      <a:pt x="1113718" y="1492010"/>
                    </a:cubicBezTo>
                    <a:cubicBezTo>
                      <a:pt x="1056586" y="1492010"/>
                      <a:pt x="1010040" y="1445460"/>
                      <a:pt x="1010040" y="1388322"/>
                    </a:cubicBezTo>
                    <a:cubicBezTo>
                      <a:pt x="1010040" y="1372002"/>
                      <a:pt x="1014114" y="1356464"/>
                      <a:pt x="1020660" y="1342587"/>
                    </a:cubicBezTo>
                    <a:lnTo>
                      <a:pt x="886969" y="1342587"/>
                    </a:lnTo>
                    <a:lnTo>
                      <a:pt x="886968" y="1478936"/>
                    </a:lnTo>
                    <a:cubicBezTo>
                      <a:pt x="873905" y="1471574"/>
                      <a:pt x="858368" y="1468317"/>
                      <a:pt x="842050" y="1468317"/>
                    </a:cubicBezTo>
                    <a:cubicBezTo>
                      <a:pt x="784918" y="1468317"/>
                      <a:pt x="738373" y="1514019"/>
                      <a:pt x="738373" y="1572003"/>
                    </a:cubicBezTo>
                    <a:cubicBezTo>
                      <a:pt x="738373" y="1628325"/>
                      <a:pt x="784918" y="1674877"/>
                      <a:pt x="842050" y="1674877"/>
                    </a:cubicBezTo>
                    <a:cubicBezTo>
                      <a:pt x="858368" y="1674877"/>
                      <a:pt x="873905" y="1671587"/>
                      <a:pt x="886968" y="1664258"/>
                    </a:cubicBezTo>
                    <a:lnTo>
                      <a:pt x="886968" y="1800586"/>
                    </a:lnTo>
                    <a:lnTo>
                      <a:pt x="750620" y="1800586"/>
                    </a:lnTo>
                    <a:cubicBezTo>
                      <a:pt x="757981" y="1814463"/>
                      <a:pt x="761238" y="1830001"/>
                      <a:pt x="761238" y="1846321"/>
                    </a:cubicBezTo>
                    <a:cubicBezTo>
                      <a:pt x="761238" y="1903458"/>
                      <a:pt x="715540" y="1950008"/>
                      <a:pt x="658375" y="1950008"/>
                    </a:cubicBezTo>
                    <a:cubicBezTo>
                      <a:pt x="601243" y="1950008"/>
                      <a:pt x="554698" y="1903458"/>
                      <a:pt x="554698" y="1846321"/>
                    </a:cubicBezTo>
                    <a:cubicBezTo>
                      <a:pt x="554698" y="1830001"/>
                      <a:pt x="558769" y="1814463"/>
                      <a:pt x="565317" y="1800586"/>
                    </a:cubicBezTo>
                    <a:lnTo>
                      <a:pt x="428969" y="1800585"/>
                    </a:lnTo>
                    <a:lnTo>
                      <a:pt x="428969" y="1664257"/>
                    </a:lnTo>
                    <a:cubicBezTo>
                      <a:pt x="442878" y="1670772"/>
                      <a:pt x="458382" y="1674876"/>
                      <a:pt x="475515" y="1674876"/>
                    </a:cubicBezTo>
                    <a:cubicBezTo>
                      <a:pt x="532647" y="1674877"/>
                      <a:pt x="579193" y="1628325"/>
                      <a:pt x="579193" y="1572003"/>
                    </a:cubicBezTo>
                    <a:cubicBezTo>
                      <a:pt x="579193" y="1514019"/>
                      <a:pt x="532647" y="1468316"/>
                      <a:pt x="475515" y="1468316"/>
                    </a:cubicBezTo>
                    <a:cubicBezTo>
                      <a:pt x="458382" y="1468316"/>
                      <a:pt x="442878" y="1472388"/>
                      <a:pt x="428969" y="1478935"/>
                    </a:cubicBezTo>
                    <a:lnTo>
                      <a:pt x="428970" y="1342586"/>
                    </a:lnTo>
                    <a:lnTo>
                      <a:pt x="296870" y="1342586"/>
                    </a:lnTo>
                    <a:cubicBezTo>
                      <a:pt x="304231" y="1356463"/>
                      <a:pt x="307487" y="1372001"/>
                      <a:pt x="307487" y="1388321"/>
                    </a:cubicBezTo>
                    <a:cubicBezTo>
                      <a:pt x="307487" y="1445458"/>
                      <a:pt x="261788" y="1492008"/>
                      <a:pt x="204624" y="1492008"/>
                    </a:cubicBezTo>
                    <a:cubicBezTo>
                      <a:pt x="147492" y="1492008"/>
                      <a:pt x="100946" y="1445458"/>
                      <a:pt x="100946" y="1388321"/>
                    </a:cubicBezTo>
                    <a:cubicBezTo>
                      <a:pt x="100946" y="1372001"/>
                      <a:pt x="105020" y="1356463"/>
                      <a:pt x="111566" y="1342586"/>
                    </a:cubicBezTo>
                    <a:lnTo>
                      <a:pt x="0" y="1342586"/>
                    </a:lnTo>
                    <a:lnTo>
                      <a:pt x="0" y="1211911"/>
                    </a:lnTo>
                    <a:lnTo>
                      <a:pt x="21764" y="1216877"/>
                    </a:lnTo>
                    <a:cubicBezTo>
                      <a:pt x="78896" y="1216877"/>
                      <a:pt x="125442" y="1170327"/>
                      <a:pt x="125442" y="1114004"/>
                    </a:cubicBezTo>
                    <a:cubicBezTo>
                      <a:pt x="125442" y="1056021"/>
                      <a:pt x="78896" y="1010318"/>
                      <a:pt x="21764" y="1010318"/>
                    </a:cubicBezTo>
                    <a:lnTo>
                      <a:pt x="0" y="1015284"/>
                    </a:lnTo>
                    <a:lnTo>
                      <a:pt x="0" y="884578"/>
                    </a:lnTo>
                    <a:lnTo>
                      <a:pt x="112381" y="884578"/>
                    </a:lnTo>
                    <a:cubicBezTo>
                      <a:pt x="105020" y="869886"/>
                      <a:pt x="100948" y="854381"/>
                      <a:pt x="100948" y="838059"/>
                    </a:cubicBezTo>
                    <a:cubicBezTo>
                      <a:pt x="100949" y="780890"/>
                      <a:pt x="147495" y="734373"/>
                      <a:pt x="204627" y="734373"/>
                    </a:cubicBezTo>
                    <a:cubicBezTo>
                      <a:pt x="261790" y="734373"/>
                      <a:pt x="307490" y="780890"/>
                      <a:pt x="307489" y="838059"/>
                    </a:cubicBezTo>
                    <a:cubicBezTo>
                      <a:pt x="307489" y="854381"/>
                      <a:pt x="303417" y="869886"/>
                      <a:pt x="296870" y="884578"/>
                    </a:cubicBezTo>
                    <a:lnTo>
                      <a:pt x="433217" y="884578"/>
                    </a:lnTo>
                    <a:lnTo>
                      <a:pt x="433217" y="1020937"/>
                    </a:lnTo>
                    <a:cubicBezTo>
                      <a:pt x="420156" y="1013575"/>
                      <a:pt x="404619" y="1010318"/>
                      <a:pt x="388300" y="1010318"/>
                    </a:cubicBezTo>
                    <a:cubicBezTo>
                      <a:pt x="331169" y="1010318"/>
                      <a:pt x="284622" y="1056021"/>
                      <a:pt x="284622" y="1114004"/>
                    </a:cubicBezTo>
                    <a:cubicBezTo>
                      <a:pt x="284622" y="1170327"/>
                      <a:pt x="331169" y="1216877"/>
                      <a:pt x="388300" y="1216877"/>
                    </a:cubicBezTo>
                    <a:cubicBezTo>
                      <a:pt x="404619" y="1216877"/>
                      <a:pt x="420156" y="1213588"/>
                      <a:pt x="433217" y="1206258"/>
                    </a:cubicBezTo>
                    <a:lnTo>
                      <a:pt x="433217" y="1342576"/>
                    </a:lnTo>
                    <a:lnTo>
                      <a:pt x="566132" y="1342576"/>
                    </a:lnTo>
                    <a:cubicBezTo>
                      <a:pt x="558771" y="1327884"/>
                      <a:pt x="554700" y="1312379"/>
                      <a:pt x="554700" y="1296058"/>
                    </a:cubicBezTo>
                    <a:cubicBezTo>
                      <a:pt x="554700" y="1238889"/>
                      <a:pt x="601245" y="1192372"/>
                      <a:pt x="658377" y="1192372"/>
                    </a:cubicBezTo>
                    <a:cubicBezTo>
                      <a:pt x="715541" y="1192372"/>
                      <a:pt x="761240" y="1238890"/>
                      <a:pt x="761240" y="1296058"/>
                    </a:cubicBezTo>
                    <a:cubicBezTo>
                      <a:pt x="761240" y="1312379"/>
                      <a:pt x="757169" y="1327884"/>
                      <a:pt x="750621" y="1342576"/>
                    </a:cubicBezTo>
                    <a:lnTo>
                      <a:pt x="884312" y="1342577"/>
                    </a:lnTo>
                    <a:lnTo>
                      <a:pt x="884312" y="1206260"/>
                    </a:lnTo>
                    <a:cubicBezTo>
                      <a:pt x="898221" y="1212775"/>
                      <a:pt x="913726" y="1216879"/>
                      <a:pt x="930858" y="1216879"/>
                    </a:cubicBezTo>
                    <a:cubicBezTo>
                      <a:pt x="987990" y="1216879"/>
                      <a:pt x="1034536" y="1170329"/>
                      <a:pt x="1034536" y="1114007"/>
                    </a:cubicBezTo>
                    <a:cubicBezTo>
                      <a:pt x="1034536" y="1056023"/>
                      <a:pt x="987990" y="1010320"/>
                      <a:pt x="930858" y="1010320"/>
                    </a:cubicBezTo>
                    <a:cubicBezTo>
                      <a:pt x="913726" y="1010320"/>
                      <a:pt x="898221" y="1014392"/>
                      <a:pt x="884312" y="1020939"/>
                    </a:cubicBezTo>
                    <a:lnTo>
                      <a:pt x="884312" y="884580"/>
                    </a:lnTo>
                    <a:lnTo>
                      <a:pt x="1021475" y="884580"/>
                    </a:lnTo>
                    <a:cubicBezTo>
                      <a:pt x="1014114" y="869888"/>
                      <a:pt x="1010042" y="854383"/>
                      <a:pt x="1010042" y="838061"/>
                    </a:cubicBezTo>
                    <a:cubicBezTo>
                      <a:pt x="1010043" y="780892"/>
                      <a:pt x="1056589" y="734375"/>
                      <a:pt x="1113721" y="734375"/>
                    </a:cubicBezTo>
                    <a:cubicBezTo>
                      <a:pt x="1170884" y="734375"/>
                      <a:pt x="1216584" y="780892"/>
                      <a:pt x="1216583" y="838061"/>
                    </a:cubicBezTo>
                    <a:cubicBezTo>
                      <a:pt x="1216583" y="854383"/>
                      <a:pt x="1212511" y="869888"/>
                      <a:pt x="1205964" y="884580"/>
                    </a:cubicBezTo>
                    <a:lnTo>
                      <a:pt x="1342311" y="884580"/>
                    </a:lnTo>
                    <a:lnTo>
                      <a:pt x="1342311" y="1020939"/>
                    </a:lnTo>
                    <a:cubicBezTo>
                      <a:pt x="1329250" y="1013577"/>
                      <a:pt x="1313713" y="1010320"/>
                      <a:pt x="1297394" y="1010320"/>
                    </a:cubicBezTo>
                    <a:cubicBezTo>
                      <a:pt x="1240263" y="1010320"/>
                      <a:pt x="1193716" y="1056023"/>
                      <a:pt x="1193716" y="1114007"/>
                    </a:cubicBezTo>
                    <a:cubicBezTo>
                      <a:pt x="1193716" y="1170329"/>
                      <a:pt x="1240263" y="1216879"/>
                      <a:pt x="1297394" y="1216879"/>
                    </a:cubicBezTo>
                    <a:cubicBezTo>
                      <a:pt x="1313713" y="1216879"/>
                      <a:pt x="1329250" y="1213590"/>
                      <a:pt x="1342311" y="1206260"/>
                    </a:cubicBezTo>
                    <a:lnTo>
                      <a:pt x="1342311" y="1342578"/>
                    </a:lnTo>
                    <a:lnTo>
                      <a:pt x="1475226" y="1342578"/>
                    </a:lnTo>
                    <a:cubicBezTo>
                      <a:pt x="1467865" y="1327886"/>
                      <a:pt x="1463794" y="1312381"/>
                      <a:pt x="1463794" y="1296060"/>
                    </a:cubicBezTo>
                    <a:cubicBezTo>
                      <a:pt x="1463794" y="1238891"/>
                      <a:pt x="1510339" y="1192373"/>
                      <a:pt x="1567471" y="1192373"/>
                    </a:cubicBezTo>
                    <a:cubicBezTo>
                      <a:pt x="1624635" y="1192373"/>
                      <a:pt x="1670334" y="1238891"/>
                      <a:pt x="1670334" y="1296060"/>
                    </a:cubicBezTo>
                    <a:cubicBezTo>
                      <a:pt x="1670334" y="1312381"/>
                      <a:pt x="1666263" y="1327886"/>
                      <a:pt x="1659715" y="1342578"/>
                    </a:cubicBezTo>
                    <a:lnTo>
                      <a:pt x="1795955" y="1342578"/>
                    </a:lnTo>
                    <a:lnTo>
                      <a:pt x="1795955" y="1206260"/>
                    </a:lnTo>
                    <a:cubicBezTo>
                      <a:pt x="1809863" y="1212775"/>
                      <a:pt x="1825368" y="1216879"/>
                      <a:pt x="1842500" y="1216879"/>
                    </a:cubicBezTo>
                    <a:cubicBezTo>
                      <a:pt x="1899633" y="1216879"/>
                      <a:pt x="1946178" y="1170329"/>
                      <a:pt x="1946178" y="1114007"/>
                    </a:cubicBezTo>
                    <a:cubicBezTo>
                      <a:pt x="1946178" y="1056023"/>
                      <a:pt x="1899633" y="1010320"/>
                      <a:pt x="1842500" y="1010320"/>
                    </a:cubicBezTo>
                    <a:cubicBezTo>
                      <a:pt x="1825368" y="1010320"/>
                      <a:pt x="1809863" y="1014392"/>
                      <a:pt x="1795955" y="1020939"/>
                    </a:cubicBezTo>
                    <a:lnTo>
                      <a:pt x="1795955" y="884580"/>
                    </a:lnTo>
                    <a:lnTo>
                      <a:pt x="1933117" y="884580"/>
                    </a:lnTo>
                    <a:cubicBezTo>
                      <a:pt x="1925756" y="869888"/>
                      <a:pt x="1921684" y="854383"/>
                      <a:pt x="1921684" y="838061"/>
                    </a:cubicBezTo>
                    <a:cubicBezTo>
                      <a:pt x="1921684" y="823769"/>
                      <a:pt x="1924594" y="810143"/>
                      <a:pt x="1929850" y="797742"/>
                    </a:cubicBezTo>
                    <a:lnTo>
                      <a:pt x="1950886" y="766578"/>
                    </a:lnTo>
                    <a:lnTo>
                      <a:pt x="2062908" y="775562"/>
                    </a:lnTo>
                    <a:lnTo>
                      <a:pt x="2107441" y="778605"/>
                    </a:lnTo>
                    <a:lnTo>
                      <a:pt x="2120191" y="797742"/>
                    </a:lnTo>
                    <a:cubicBezTo>
                      <a:pt x="2125369" y="810143"/>
                      <a:pt x="2128225" y="823769"/>
                      <a:pt x="2128225" y="838061"/>
                    </a:cubicBezTo>
                    <a:cubicBezTo>
                      <a:pt x="2128225" y="854383"/>
                      <a:pt x="2124153" y="869888"/>
                      <a:pt x="2117606" y="884580"/>
                    </a:cubicBezTo>
                    <a:lnTo>
                      <a:pt x="2251450" y="884580"/>
                    </a:lnTo>
                    <a:close/>
                    <a:moveTo>
                      <a:pt x="3617352" y="744860"/>
                    </a:moveTo>
                    <a:lnTo>
                      <a:pt x="3617352" y="881188"/>
                    </a:lnTo>
                    <a:lnTo>
                      <a:pt x="3481005" y="881188"/>
                    </a:lnTo>
                    <a:cubicBezTo>
                      <a:pt x="3488366" y="895065"/>
                      <a:pt x="3491623" y="910603"/>
                      <a:pt x="3491623" y="926923"/>
                    </a:cubicBezTo>
                    <a:cubicBezTo>
                      <a:pt x="3491623" y="984061"/>
                      <a:pt x="3445925" y="1030611"/>
                      <a:pt x="3388760" y="1030611"/>
                    </a:cubicBezTo>
                    <a:cubicBezTo>
                      <a:pt x="3331628" y="1030611"/>
                      <a:pt x="3285083" y="984061"/>
                      <a:pt x="3285083" y="926923"/>
                    </a:cubicBezTo>
                    <a:cubicBezTo>
                      <a:pt x="3285083" y="910603"/>
                      <a:pt x="3289154" y="895065"/>
                      <a:pt x="3295702" y="881188"/>
                    </a:cubicBezTo>
                    <a:lnTo>
                      <a:pt x="3159354" y="881188"/>
                    </a:lnTo>
                    <a:lnTo>
                      <a:pt x="3159354" y="803755"/>
                    </a:lnTo>
                    <a:lnTo>
                      <a:pt x="3169408" y="802096"/>
                    </a:lnTo>
                    <a:cubicBezTo>
                      <a:pt x="3180143" y="796733"/>
                      <a:pt x="3190164" y="785740"/>
                      <a:pt x="3200770" y="774036"/>
                    </a:cubicBezTo>
                    <a:lnTo>
                      <a:pt x="3222515" y="752118"/>
                    </a:lnTo>
                    <a:lnTo>
                      <a:pt x="3246202" y="747326"/>
                    </a:lnTo>
                    <a:cubicBezTo>
                      <a:pt x="3270998" y="736837"/>
                      <a:pt x="3290899" y="717010"/>
                      <a:pt x="3301411" y="692441"/>
                    </a:cubicBezTo>
                    <a:lnTo>
                      <a:pt x="3301893" y="690095"/>
                    </a:lnTo>
                    <a:lnTo>
                      <a:pt x="3311670" y="682535"/>
                    </a:lnTo>
                    <a:cubicBezTo>
                      <a:pt x="3360235" y="650849"/>
                      <a:pt x="3413970" y="624464"/>
                      <a:pt x="3471392" y="603969"/>
                    </a:cubicBezTo>
                    <a:lnTo>
                      <a:pt x="3484775" y="600324"/>
                    </a:lnTo>
                    <a:lnTo>
                      <a:pt x="3476923" y="611943"/>
                    </a:lnTo>
                    <a:cubicBezTo>
                      <a:pt x="3471666" y="624382"/>
                      <a:pt x="3468758" y="638110"/>
                      <a:pt x="3468758" y="652606"/>
                    </a:cubicBezTo>
                    <a:cubicBezTo>
                      <a:pt x="3468758" y="708929"/>
                      <a:pt x="3515303" y="755479"/>
                      <a:pt x="3572435" y="755480"/>
                    </a:cubicBezTo>
                    <a:cubicBezTo>
                      <a:pt x="3588754" y="755480"/>
                      <a:pt x="3604291" y="752190"/>
                      <a:pt x="3617352" y="744860"/>
                    </a:cubicBezTo>
                    <a:close/>
                    <a:moveTo>
                      <a:pt x="4349835" y="2127080"/>
                    </a:moveTo>
                    <a:lnTo>
                      <a:pt x="4338113" y="2119109"/>
                    </a:lnTo>
                    <a:cubicBezTo>
                      <a:pt x="4325828" y="2113853"/>
                      <a:pt x="4312358" y="2110944"/>
                      <a:pt x="4298278" y="2110944"/>
                    </a:cubicBezTo>
                    <a:cubicBezTo>
                      <a:pt x="4240294" y="2110944"/>
                      <a:pt x="4194591" y="2157489"/>
                      <a:pt x="4194591" y="2214622"/>
                    </a:cubicBezTo>
                    <a:cubicBezTo>
                      <a:pt x="4194591" y="2231754"/>
                      <a:pt x="4198663" y="2247259"/>
                      <a:pt x="4205210" y="2261167"/>
                    </a:cubicBezTo>
                    <a:lnTo>
                      <a:pt x="4073108" y="2261167"/>
                    </a:lnTo>
                    <a:lnTo>
                      <a:pt x="4073108" y="2368763"/>
                    </a:lnTo>
                    <a:lnTo>
                      <a:pt x="3970864" y="2327086"/>
                    </a:lnTo>
                    <a:lnTo>
                      <a:pt x="3941756" y="2316365"/>
                    </a:lnTo>
                    <a:lnTo>
                      <a:pt x="3947399" y="2288474"/>
                    </a:lnTo>
                    <a:cubicBezTo>
                      <a:pt x="3947399" y="2272155"/>
                      <a:pt x="3944109" y="2256618"/>
                      <a:pt x="3936780" y="2243557"/>
                    </a:cubicBezTo>
                    <a:lnTo>
                      <a:pt x="4068851" y="2243557"/>
                    </a:lnTo>
                    <a:lnTo>
                      <a:pt x="4068851" y="2124005"/>
                    </a:lnTo>
                    <a:cubicBezTo>
                      <a:pt x="4054159" y="2131367"/>
                      <a:pt x="4038653" y="2135439"/>
                      <a:pt x="4022333" y="2135439"/>
                    </a:cubicBezTo>
                    <a:cubicBezTo>
                      <a:pt x="3965163" y="2135439"/>
                      <a:pt x="3918646" y="2088892"/>
                      <a:pt x="3918646" y="2031761"/>
                    </a:cubicBezTo>
                    <a:cubicBezTo>
                      <a:pt x="3918646" y="1974596"/>
                      <a:pt x="3965163" y="1928898"/>
                      <a:pt x="4022333" y="1928898"/>
                    </a:cubicBezTo>
                    <a:cubicBezTo>
                      <a:pt x="4038653" y="1928898"/>
                      <a:pt x="4054159" y="1932969"/>
                      <a:pt x="4068851" y="1939516"/>
                    </a:cubicBezTo>
                    <a:lnTo>
                      <a:pt x="4068851" y="1803169"/>
                    </a:lnTo>
                    <a:lnTo>
                      <a:pt x="3936780" y="1803169"/>
                    </a:lnTo>
                    <a:cubicBezTo>
                      <a:pt x="3943294" y="1789260"/>
                      <a:pt x="3947399" y="1773756"/>
                      <a:pt x="3947399" y="1756623"/>
                    </a:cubicBezTo>
                    <a:cubicBezTo>
                      <a:pt x="3947399" y="1699491"/>
                      <a:pt x="3900849" y="1652945"/>
                      <a:pt x="3844526" y="1652945"/>
                    </a:cubicBezTo>
                    <a:cubicBezTo>
                      <a:pt x="3786542" y="1652945"/>
                      <a:pt x="3740840" y="1699491"/>
                      <a:pt x="3740840" y="1756623"/>
                    </a:cubicBezTo>
                    <a:cubicBezTo>
                      <a:pt x="3740840" y="1773756"/>
                      <a:pt x="3744911" y="1789260"/>
                      <a:pt x="3751458" y="1803169"/>
                    </a:cubicBezTo>
                    <a:lnTo>
                      <a:pt x="3617765" y="1803169"/>
                    </a:lnTo>
                    <a:lnTo>
                      <a:pt x="3617765" y="1939516"/>
                    </a:lnTo>
                    <a:cubicBezTo>
                      <a:pt x="3631642" y="1932155"/>
                      <a:pt x="3647180" y="1928898"/>
                      <a:pt x="3663500" y="1928898"/>
                    </a:cubicBezTo>
                    <a:cubicBezTo>
                      <a:pt x="3720638" y="1928898"/>
                      <a:pt x="3767188" y="1974596"/>
                      <a:pt x="3767188" y="2031761"/>
                    </a:cubicBezTo>
                    <a:cubicBezTo>
                      <a:pt x="3767188" y="2088892"/>
                      <a:pt x="3720638" y="2135439"/>
                      <a:pt x="3663500" y="2135439"/>
                    </a:cubicBezTo>
                    <a:lnTo>
                      <a:pt x="3628649" y="2127347"/>
                    </a:lnTo>
                    <a:lnTo>
                      <a:pt x="3601434" y="2105416"/>
                    </a:lnTo>
                    <a:cubicBezTo>
                      <a:pt x="3548993" y="2062476"/>
                      <a:pt x="3493510" y="2014108"/>
                      <a:pt x="3431881" y="1957591"/>
                    </a:cubicBezTo>
                    <a:lnTo>
                      <a:pt x="3419391" y="1945572"/>
                    </a:lnTo>
                    <a:lnTo>
                      <a:pt x="3429019" y="1943599"/>
                    </a:lnTo>
                    <a:cubicBezTo>
                      <a:pt x="3465872" y="1927829"/>
                      <a:pt x="3492057" y="1890935"/>
                      <a:pt x="3492057" y="1848086"/>
                    </a:cubicBezTo>
                    <a:cubicBezTo>
                      <a:pt x="3492057" y="1831767"/>
                      <a:pt x="3488767" y="1816230"/>
                      <a:pt x="3481438" y="1803169"/>
                    </a:cubicBezTo>
                    <a:lnTo>
                      <a:pt x="3615098" y="1803169"/>
                    </a:lnTo>
                    <a:lnTo>
                      <a:pt x="3615098" y="1666006"/>
                    </a:lnTo>
                    <a:cubicBezTo>
                      <a:pt x="3600407" y="1673368"/>
                      <a:pt x="3584902" y="1677439"/>
                      <a:pt x="3568581" y="1677439"/>
                    </a:cubicBezTo>
                    <a:cubicBezTo>
                      <a:pt x="3511412" y="1677439"/>
                      <a:pt x="3464894" y="1630894"/>
                      <a:pt x="3464894" y="1573763"/>
                    </a:cubicBezTo>
                    <a:cubicBezTo>
                      <a:pt x="3464894" y="1516598"/>
                      <a:pt x="3511412" y="1470899"/>
                      <a:pt x="3568581" y="1470899"/>
                    </a:cubicBezTo>
                    <a:cubicBezTo>
                      <a:pt x="3584902" y="1470899"/>
                      <a:pt x="3600407" y="1474970"/>
                      <a:pt x="3615098" y="1481518"/>
                    </a:cubicBezTo>
                    <a:lnTo>
                      <a:pt x="3615098" y="1345170"/>
                    </a:lnTo>
                    <a:lnTo>
                      <a:pt x="3751458" y="1345170"/>
                    </a:lnTo>
                    <a:cubicBezTo>
                      <a:pt x="3744096" y="1358231"/>
                      <a:pt x="3740840" y="1373768"/>
                      <a:pt x="3740840" y="1390087"/>
                    </a:cubicBezTo>
                    <a:cubicBezTo>
                      <a:pt x="3740840" y="1447218"/>
                      <a:pt x="3786542" y="1493765"/>
                      <a:pt x="3844526" y="1493765"/>
                    </a:cubicBezTo>
                    <a:cubicBezTo>
                      <a:pt x="3900849" y="1493765"/>
                      <a:pt x="3947399" y="1447218"/>
                      <a:pt x="3947399" y="1390087"/>
                    </a:cubicBezTo>
                    <a:cubicBezTo>
                      <a:pt x="3947399" y="1373768"/>
                      <a:pt x="3944109" y="1358231"/>
                      <a:pt x="3936780" y="1345170"/>
                    </a:cubicBezTo>
                    <a:lnTo>
                      <a:pt x="4073108" y="1345170"/>
                    </a:lnTo>
                    <a:lnTo>
                      <a:pt x="4073108" y="1481518"/>
                    </a:lnTo>
                    <a:cubicBezTo>
                      <a:pt x="4086985" y="1474156"/>
                      <a:pt x="4102523" y="1470899"/>
                      <a:pt x="4118843" y="1470899"/>
                    </a:cubicBezTo>
                    <a:cubicBezTo>
                      <a:pt x="4175980" y="1470899"/>
                      <a:pt x="4222530" y="1516598"/>
                      <a:pt x="4222530" y="1573763"/>
                    </a:cubicBezTo>
                    <a:cubicBezTo>
                      <a:pt x="4222530" y="1630894"/>
                      <a:pt x="4175980" y="1677439"/>
                      <a:pt x="4118843" y="1677439"/>
                    </a:cubicBezTo>
                    <a:cubicBezTo>
                      <a:pt x="4102523" y="1677439"/>
                      <a:pt x="4086985" y="1673368"/>
                      <a:pt x="4073108" y="1666821"/>
                    </a:cubicBezTo>
                    <a:lnTo>
                      <a:pt x="4073108" y="1803169"/>
                    </a:lnTo>
                    <a:lnTo>
                      <a:pt x="4205210" y="1803169"/>
                    </a:lnTo>
                    <a:lnTo>
                      <a:pt x="4199366" y="1827890"/>
                    </a:lnTo>
                    <a:lnTo>
                      <a:pt x="4181281" y="1830783"/>
                    </a:lnTo>
                    <a:cubicBezTo>
                      <a:pt x="4166150" y="1837894"/>
                      <a:pt x="4152635" y="1850117"/>
                      <a:pt x="4143133" y="1865248"/>
                    </a:cubicBezTo>
                    <a:cubicBezTo>
                      <a:pt x="4132847" y="1881546"/>
                      <a:pt x="4131748" y="1894156"/>
                      <a:pt x="4138864" y="1913295"/>
                    </a:cubicBezTo>
                    <a:cubicBezTo>
                      <a:pt x="4158197" y="1965607"/>
                      <a:pt x="4206955" y="2008029"/>
                      <a:pt x="4249958" y="2045471"/>
                    </a:cubicBezTo>
                    <a:lnTo>
                      <a:pt x="4250408" y="2045925"/>
                    </a:lnTo>
                    <a:close/>
                    <a:moveTo>
                      <a:pt x="4984339" y="16376"/>
                    </a:moveTo>
                    <a:lnTo>
                      <a:pt x="4984339" y="101542"/>
                    </a:lnTo>
                    <a:cubicBezTo>
                      <a:pt x="4971278" y="94180"/>
                      <a:pt x="4955741" y="90922"/>
                      <a:pt x="4939421" y="90922"/>
                    </a:cubicBezTo>
                    <a:cubicBezTo>
                      <a:pt x="4882291" y="90922"/>
                      <a:pt x="4835744" y="136626"/>
                      <a:pt x="4835744" y="194610"/>
                    </a:cubicBezTo>
                    <a:cubicBezTo>
                      <a:pt x="4835744" y="222772"/>
                      <a:pt x="4847381" y="248489"/>
                      <a:pt x="4866159" y="267168"/>
                    </a:cubicBezTo>
                    <a:lnTo>
                      <a:pt x="4889930" y="283151"/>
                    </a:lnTo>
                    <a:lnTo>
                      <a:pt x="4744295" y="454058"/>
                    </a:lnTo>
                    <a:lnTo>
                      <a:pt x="4674063" y="529719"/>
                    </a:lnTo>
                    <a:lnTo>
                      <a:pt x="4660235" y="509231"/>
                    </a:lnTo>
                    <a:cubicBezTo>
                      <a:pt x="4654979" y="496833"/>
                      <a:pt x="4652070" y="483210"/>
                      <a:pt x="4652070" y="468925"/>
                    </a:cubicBezTo>
                    <a:cubicBezTo>
                      <a:pt x="4652070" y="452605"/>
                      <a:pt x="4656142" y="437067"/>
                      <a:pt x="4662688" y="423190"/>
                    </a:cubicBezTo>
                    <a:lnTo>
                      <a:pt x="4526447" y="423190"/>
                    </a:lnTo>
                    <a:lnTo>
                      <a:pt x="4526447" y="559541"/>
                    </a:lnTo>
                    <a:cubicBezTo>
                      <a:pt x="4513386" y="552179"/>
                      <a:pt x="4497849" y="548921"/>
                      <a:pt x="4481530" y="548921"/>
                    </a:cubicBezTo>
                    <a:cubicBezTo>
                      <a:pt x="4424399" y="548921"/>
                      <a:pt x="4377852" y="594624"/>
                      <a:pt x="4377852" y="652608"/>
                    </a:cubicBezTo>
                    <a:cubicBezTo>
                      <a:pt x="4377852" y="708931"/>
                      <a:pt x="4424399" y="755481"/>
                      <a:pt x="4481530" y="755481"/>
                    </a:cubicBezTo>
                    <a:cubicBezTo>
                      <a:pt x="4497849" y="755481"/>
                      <a:pt x="4513386" y="752190"/>
                      <a:pt x="4526447" y="744861"/>
                    </a:cubicBezTo>
                    <a:lnTo>
                      <a:pt x="4526447" y="881188"/>
                    </a:lnTo>
                    <a:lnTo>
                      <a:pt x="4390100" y="881188"/>
                    </a:lnTo>
                    <a:cubicBezTo>
                      <a:pt x="4397461" y="895065"/>
                      <a:pt x="4400719" y="910603"/>
                      <a:pt x="4400719" y="926924"/>
                    </a:cubicBezTo>
                    <a:cubicBezTo>
                      <a:pt x="4400719" y="984061"/>
                      <a:pt x="4355020" y="1030611"/>
                      <a:pt x="4297855" y="1030611"/>
                    </a:cubicBezTo>
                    <a:cubicBezTo>
                      <a:pt x="4240724" y="1030611"/>
                      <a:pt x="4194178" y="984061"/>
                      <a:pt x="4194178" y="926924"/>
                    </a:cubicBezTo>
                    <a:cubicBezTo>
                      <a:pt x="4194178" y="910603"/>
                      <a:pt x="4198250" y="895065"/>
                      <a:pt x="4204796" y="881188"/>
                    </a:cubicBezTo>
                    <a:lnTo>
                      <a:pt x="4068449" y="881188"/>
                    </a:lnTo>
                    <a:lnTo>
                      <a:pt x="4068449" y="744861"/>
                    </a:lnTo>
                    <a:cubicBezTo>
                      <a:pt x="4082357" y="751377"/>
                      <a:pt x="4097862" y="755481"/>
                      <a:pt x="4114994" y="755481"/>
                    </a:cubicBezTo>
                    <a:cubicBezTo>
                      <a:pt x="4172127" y="755481"/>
                      <a:pt x="4218672" y="708931"/>
                      <a:pt x="4218672" y="652608"/>
                    </a:cubicBezTo>
                    <a:cubicBezTo>
                      <a:pt x="4218672" y="594624"/>
                      <a:pt x="4172127" y="548921"/>
                      <a:pt x="4114994" y="548921"/>
                    </a:cubicBezTo>
                    <a:cubicBezTo>
                      <a:pt x="4097862" y="548921"/>
                      <a:pt x="4082357" y="552992"/>
                      <a:pt x="4068449" y="559541"/>
                    </a:cubicBezTo>
                    <a:lnTo>
                      <a:pt x="4068449" y="475588"/>
                    </a:lnTo>
                    <a:lnTo>
                      <a:pt x="4086284" y="470927"/>
                    </a:lnTo>
                    <a:cubicBezTo>
                      <a:pt x="4118631" y="461405"/>
                      <a:pt x="4151053" y="450680"/>
                      <a:pt x="4183159" y="438491"/>
                    </a:cubicBezTo>
                    <a:cubicBezTo>
                      <a:pt x="4219468" y="424717"/>
                      <a:pt x="4255695" y="408980"/>
                      <a:pt x="4291780" y="391313"/>
                    </a:cubicBezTo>
                    <a:lnTo>
                      <a:pt x="4392667" y="336317"/>
                    </a:lnTo>
                    <a:lnTo>
                      <a:pt x="4392686" y="336344"/>
                    </a:lnTo>
                    <a:cubicBezTo>
                      <a:pt x="4397863" y="348744"/>
                      <a:pt x="4400719" y="362370"/>
                      <a:pt x="4400719" y="376663"/>
                    </a:cubicBezTo>
                    <a:cubicBezTo>
                      <a:pt x="4400719" y="392983"/>
                      <a:pt x="4396647" y="408489"/>
                      <a:pt x="4390100" y="423180"/>
                    </a:cubicBezTo>
                    <a:lnTo>
                      <a:pt x="4526340" y="423180"/>
                    </a:lnTo>
                    <a:lnTo>
                      <a:pt x="4526340" y="286862"/>
                    </a:lnTo>
                    <a:cubicBezTo>
                      <a:pt x="4540248" y="293378"/>
                      <a:pt x="4555753" y="297482"/>
                      <a:pt x="4572886" y="297482"/>
                    </a:cubicBezTo>
                    <a:cubicBezTo>
                      <a:pt x="4630019" y="297482"/>
                      <a:pt x="4676564" y="250932"/>
                      <a:pt x="4676564" y="194610"/>
                    </a:cubicBezTo>
                    <a:cubicBezTo>
                      <a:pt x="4676564" y="180114"/>
                      <a:pt x="4673655" y="166386"/>
                      <a:pt x="4668399" y="153947"/>
                    </a:cubicBezTo>
                    <a:lnTo>
                      <a:pt x="4659821" y="141254"/>
                    </a:lnTo>
                    <a:lnTo>
                      <a:pt x="4750465" y="70031"/>
                    </a:lnTo>
                    <a:cubicBezTo>
                      <a:pt x="4810279" y="29874"/>
                      <a:pt x="4866342" y="7241"/>
                      <a:pt x="4921954" y="841"/>
                    </a:cubicBezTo>
                    <a:cubicBezTo>
                      <a:pt x="4944844" y="-1778"/>
                      <a:pt x="4961851" y="2020"/>
                      <a:pt x="4974282" y="8050"/>
                    </a:cubicBezTo>
                    <a:close/>
                    <a:moveTo>
                      <a:pt x="5438090" y="1664259"/>
                    </a:moveTo>
                    <a:lnTo>
                      <a:pt x="5438090" y="1800587"/>
                    </a:lnTo>
                    <a:lnTo>
                      <a:pt x="5301743" y="1800587"/>
                    </a:lnTo>
                    <a:cubicBezTo>
                      <a:pt x="5309104" y="1814464"/>
                      <a:pt x="5312362" y="1830002"/>
                      <a:pt x="5312362" y="1846322"/>
                    </a:cubicBezTo>
                    <a:cubicBezTo>
                      <a:pt x="5312362" y="1889175"/>
                      <a:pt x="5286656" y="1926072"/>
                      <a:pt x="5249687" y="1941843"/>
                    </a:cubicBezTo>
                    <a:lnTo>
                      <a:pt x="5214159" y="1949062"/>
                    </a:lnTo>
                    <a:lnTo>
                      <a:pt x="5164234" y="1938493"/>
                    </a:lnTo>
                    <a:lnTo>
                      <a:pt x="5136236" y="1919592"/>
                    </a:lnTo>
                    <a:cubicBezTo>
                      <a:pt x="5117458" y="1900813"/>
                      <a:pt x="5105822" y="1874890"/>
                      <a:pt x="5105822" y="1846322"/>
                    </a:cubicBezTo>
                    <a:cubicBezTo>
                      <a:pt x="5105822" y="1830002"/>
                      <a:pt x="5109893" y="1814464"/>
                      <a:pt x="5116440" y="1800587"/>
                    </a:cubicBezTo>
                    <a:lnTo>
                      <a:pt x="4980092" y="1800587"/>
                    </a:lnTo>
                    <a:lnTo>
                      <a:pt x="4980092" y="1664259"/>
                    </a:lnTo>
                    <a:cubicBezTo>
                      <a:pt x="4994001" y="1670775"/>
                      <a:pt x="5009505" y="1674879"/>
                      <a:pt x="5026638" y="1674879"/>
                    </a:cubicBezTo>
                    <a:cubicBezTo>
                      <a:pt x="5069487" y="1674879"/>
                      <a:pt x="5106381" y="1648695"/>
                      <a:pt x="5122151" y="1611841"/>
                    </a:cubicBezTo>
                    <a:lnTo>
                      <a:pt x="5127709" y="1584723"/>
                    </a:lnTo>
                    <a:lnTo>
                      <a:pt x="5176222" y="1596166"/>
                    </a:lnTo>
                    <a:lnTo>
                      <a:pt x="5302235" y="1618568"/>
                    </a:lnTo>
                    <a:lnTo>
                      <a:pt x="5319910" y="1644564"/>
                    </a:lnTo>
                    <a:cubicBezTo>
                      <a:pt x="5338689" y="1663242"/>
                      <a:pt x="5364608" y="1674879"/>
                      <a:pt x="5393173" y="1674879"/>
                    </a:cubicBezTo>
                    <a:cubicBezTo>
                      <a:pt x="5409491" y="1674879"/>
                      <a:pt x="5425028" y="1671588"/>
                      <a:pt x="5438090" y="1664259"/>
                    </a:cubicBezTo>
                    <a:close/>
                    <a:moveTo>
                      <a:pt x="5862369" y="1907478"/>
                    </a:moveTo>
                    <a:lnTo>
                      <a:pt x="5862323" y="1933113"/>
                    </a:lnTo>
                    <a:lnTo>
                      <a:pt x="5848514" y="1929849"/>
                    </a:lnTo>
                    <a:lnTo>
                      <a:pt x="5847828" y="1929986"/>
                    </a:lnTo>
                    <a:lnTo>
                      <a:pt x="5862322" y="1933295"/>
                    </a:lnTo>
                    <a:lnTo>
                      <a:pt x="5862255" y="1969434"/>
                    </a:lnTo>
                    <a:cubicBezTo>
                      <a:pt x="5858537" y="1987581"/>
                      <a:pt x="5851151" y="2003181"/>
                      <a:pt x="5840125" y="2016115"/>
                    </a:cubicBezTo>
                    <a:lnTo>
                      <a:pt x="5823215" y="2027650"/>
                    </a:lnTo>
                    <a:lnTo>
                      <a:pt x="5797408" y="2045253"/>
                    </a:lnTo>
                    <a:cubicBezTo>
                      <a:pt x="5780020" y="2051760"/>
                      <a:pt x="5759522" y="2055042"/>
                      <a:pt x="5736016" y="2055042"/>
                    </a:cubicBezTo>
                    <a:cubicBezTo>
                      <a:pt x="5724505" y="2055042"/>
                      <a:pt x="5713382" y="2052327"/>
                      <a:pt x="5703553" y="2049998"/>
                    </a:cubicBezTo>
                    <a:cubicBezTo>
                      <a:pt x="5699931" y="2049160"/>
                      <a:pt x="5696310" y="2048251"/>
                      <a:pt x="5692821" y="2047607"/>
                    </a:cubicBezTo>
                    <a:cubicBezTo>
                      <a:pt x="5679432" y="2045148"/>
                      <a:pt x="5666115" y="2042626"/>
                      <a:pt x="5652794" y="2040104"/>
                    </a:cubicBezTo>
                    <a:lnTo>
                      <a:pt x="5584287" y="2026715"/>
                    </a:lnTo>
                    <a:lnTo>
                      <a:pt x="5577491" y="1992873"/>
                    </a:lnTo>
                    <a:cubicBezTo>
                      <a:pt x="5561722" y="1955557"/>
                      <a:pt x="5524827" y="1929849"/>
                      <a:pt x="5481978" y="1929849"/>
                    </a:cubicBezTo>
                    <a:cubicBezTo>
                      <a:pt x="5464846" y="1929849"/>
                      <a:pt x="5449342" y="1933920"/>
                      <a:pt x="5435433" y="1940468"/>
                    </a:cubicBezTo>
                    <a:lnTo>
                      <a:pt x="5435433" y="1804108"/>
                    </a:lnTo>
                    <a:lnTo>
                      <a:pt x="5572594" y="1804108"/>
                    </a:lnTo>
                    <a:cubicBezTo>
                      <a:pt x="5565233" y="1789416"/>
                      <a:pt x="5561162" y="1773911"/>
                      <a:pt x="5561162" y="1757591"/>
                    </a:cubicBezTo>
                    <a:cubicBezTo>
                      <a:pt x="5561162" y="1729006"/>
                      <a:pt x="5572798" y="1703084"/>
                      <a:pt x="5591576" y="1684308"/>
                    </a:cubicBezTo>
                    <a:lnTo>
                      <a:pt x="5595739" y="1681499"/>
                    </a:lnTo>
                    <a:lnTo>
                      <a:pt x="5670300" y="1704373"/>
                    </a:lnTo>
                    <a:cubicBezTo>
                      <a:pt x="5692561" y="1714042"/>
                      <a:pt x="5713426" y="1724966"/>
                      <a:pt x="5732751" y="1737490"/>
                    </a:cubicBezTo>
                    <a:lnTo>
                      <a:pt x="5766167" y="1764317"/>
                    </a:lnTo>
                    <a:lnTo>
                      <a:pt x="5757084" y="1804108"/>
                    </a:lnTo>
                    <a:lnTo>
                      <a:pt x="5804895" y="1804108"/>
                    </a:lnTo>
                    <a:lnTo>
                      <a:pt x="5829072" y="1834627"/>
                    </a:lnTo>
                    <a:cubicBezTo>
                      <a:pt x="5841661" y="1854946"/>
                      <a:pt x="5852420" y="1877563"/>
                      <a:pt x="5861208" y="1902822"/>
                    </a:cubicBezTo>
                    <a:lnTo>
                      <a:pt x="5861982" y="1905087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sz="1600" dirty="0">
                  <a:solidFill>
                    <a:schemeClr val="accent1"/>
                  </a:solidFill>
                  <a:latin typeface="Questrial" pitchFamily="2" charset="0"/>
                </a:endParaRPr>
              </a:p>
            </p:txBody>
          </p:sp>
          <p:sp>
            <p:nvSpPr>
              <p:cNvPr id="1242" name="Freeform: Shape 1241">
                <a:extLst>
                  <a:ext uri="{FF2B5EF4-FFF2-40B4-BE49-F238E27FC236}">
                    <a16:creationId xmlns:a16="http://schemas.microsoft.com/office/drawing/2014/main" id="{B6CD59FC-3068-398F-4B70-51C281558035}"/>
                  </a:ext>
                </a:extLst>
              </p:cNvPr>
              <p:cNvSpPr/>
              <p:nvPr/>
            </p:nvSpPr>
            <p:spPr>
              <a:xfrm rot="10800000">
                <a:off x="2563341" y="1053368"/>
                <a:ext cx="38709" cy="46637"/>
              </a:xfrm>
              <a:custGeom>
                <a:avLst/>
                <a:gdLst>
                  <a:gd name="connsiteX0" fmla="*/ 0 w 35585"/>
                  <a:gd name="connsiteY0" fmla="*/ 42873 h 42873"/>
                  <a:gd name="connsiteX1" fmla="*/ 0 w 35585"/>
                  <a:gd name="connsiteY1" fmla="*/ 0 h 42873"/>
                  <a:gd name="connsiteX2" fmla="*/ 35585 w 35585"/>
                  <a:gd name="connsiteY2" fmla="*/ 8119 h 42873"/>
                  <a:gd name="connsiteX3" fmla="*/ 21105 w 35585"/>
                  <a:gd name="connsiteY3" fmla="*/ 26154 h 42873"/>
                  <a:gd name="connsiteX4" fmla="*/ 0 w 35585"/>
                  <a:gd name="connsiteY4" fmla="*/ 42873 h 4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5585" h="42873">
                    <a:moveTo>
                      <a:pt x="0" y="42873"/>
                    </a:moveTo>
                    <a:lnTo>
                      <a:pt x="0" y="0"/>
                    </a:lnTo>
                    <a:lnTo>
                      <a:pt x="35585" y="8119"/>
                    </a:lnTo>
                    <a:lnTo>
                      <a:pt x="21105" y="26154"/>
                    </a:lnTo>
                    <a:lnTo>
                      <a:pt x="0" y="42873"/>
                    </a:lnTo>
                    <a:close/>
                  </a:path>
                </a:pathLst>
              </a:custGeom>
              <a:solidFill>
                <a:srgbClr val="EA2E2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sz="1600" dirty="0">
                  <a:solidFill>
                    <a:schemeClr val="accent1"/>
                  </a:solidFill>
                  <a:latin typeface="Questrial" pitchFamily="2" charset="0"/>
                </a:endParaRPr>
              </a:p>
            </p:txBody>
          </p:sp>
          <p:sp>
            <p:nvSpPr>
              <p:cNvPr id="1257" name="Freeform: Shape 1256">
                <a:extLst>
                  <a:ext uri="{FF2B5EF4-FFF2-40B4-BE49-F238E27FC236}">
                    <a16:creationId xmlns:a16="http://schemas.microsoft.com/office/drawing/2014/main" id="{920C2C4B-1711-8D0D-50D9-3A806F5CD622}"/>
                  </a:ext>
                </a:extLst>
              </p:cNvPr>
              <p:cNvSpPr/>
              <p:nvPr/>
            </p:nvSpPr>
            <p:spPr>
              <a:xfrm rot="10800000">
                <a:off x="1485031" y="3550523"/>
                <a:ext cx="70144" cy="88623"/>
              </a:xfrm>
              <a:custGeom>
                <a:avLst/>
                <a:gdLst>
                  <a:gd name="connsiteX0" fmla="*/ 64483 w 64483"/>
                  <a:gd name="connsiteY0" fmla="*/ 81470 h 81470"/>
                  <a:gd name="connsiteX1" fmla="*/ 56654 w 64483"/>
                  <a:gd name="connsiteY1" fmla="*/ 79884 h 81470"/>
                  <a:gd name="connsiteX2" fmla="*/ 5901 w 64483"/>
                  <a:gd name="connsiteY2" fmla="*/ 29125 h 81470"/>
                  <a:gd name="connsiteX3" fmla="*/ 0 w 64483"/>
                  <a:gd name="connsiteY3" fmla="*/ 0 h 81470"/>
                  <a:gd name="connsiteX4" fmla="*/ 6399 w 64483"/>
                  <a:gd name="connsiteY4" fmla="*/ 6348 h 81470"/>
                  <a:gd name="connsiteX5" fmla="*/ 64483 w 64483"/>
                  <a:gd name="connsiteY5" fmla="*/ 81470 h 814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4483" h="81470">
                    <a:moveTo>
                      <a:pt x="64483" y="81470"/>
                    </a:moveTo>
                    <a:lnTo>
                      <a:pt x="56654" y="79884"/>
                    </a:lnTo>
                    <a:cubicBezTo>
                      <a:pt x="33860" y="70219"/>
                      <a:pt x="15565" y="51922"/>
                      <a:pt x="5901" y="29125"/>
                    </a:cubicBezTo>
                    <a:lnTo>
                      <a:pt x="0" y="0"/>
                    </a:lnTo>
                    <a:lnTo>
                      <a:pt x="6399" y="6348"/>
                    </a:lnTo>
                    <a:lnTo>
                      <a:pt x="64483" y="81470"/>
                    </a:lnTo>
                    <a:close/>
                  </a:path>
                </a:pathLst>
              </a:custGeom>
              <a:solidFill>
                <a:srgbClr val="EA2E2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sz="1600" dirty="0">
                  <a:solidFill>
                    <a:schemeClr val="accent1"/>
                  </a:solidFill>
                  <a:latin typeface="Questrial" pitchFamily="2" charset="0"/>
                </a:endParaRPr>
              </a:p>
            </p:txBody>
          </p:sp>
          <p:sp>
            <p:nvSpPr>
              <p:cNvPr id="1261" name="Freeform: Shape 1260">
                <a:extLst>
                  <a:ext uri="{FF2B5EF4-FFF2-40B4-BE49-F238E27FC236}">
                    <a16:creationId xmlns:a16="http://schemas.microsoft.com/office/drawing/2014/main" id="{BB0EBF11-23CC-72C3-1FF2-8E67E48A30BD}"/>
                  </a:ext>
                </a:extLst>
              </p:cNvPr>
              <p:cNvSpPr/>
              <p:nvPr/>
            </p:nvSpPr>
            <p:spPr>
              <a:xfrm rot="10800000">
                <a:off x="1544981" y="5084093"/>
                <a:ext cx="11940" cy="69497"/>
              </a:xfrm>
              <a:custGeom>
                <a:avLst/>
                <a:gdLst>
                  <a:gd name="connsiteX0" fmla="*/ 5329 w 10976"/>
                  <a:gd name="connsiteY0" fmla="*/ 63888 h 63888"/>
                  <a:gd name="connsiteX1" fmla="*/ 0 w 10976"/>
                  <a:gd name="connsiteY1" fmla="*/ 42205 h 63888"/>
                  <a:gd name="connsiteX2" fmla="*/ 7507 w 10976"/>
                  <a:gd name="connsiteY2" fmla="*/ 5140 h 63888"/>
                  <a:gd name="connsiteX3" fmla="*/ 10976 w 10976"/>
                  <a:gd name="connsiteY3" fmla="*/ 0 h 63888"/>
                  <a:gd name="connsiteX4" fmla="*/ 5329 w 10976"/>
                  <a:gd name="connsiteY4" fmla="*/ 63888 h 638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976" h="63888">
                    <a:moveTo>
                      <a:pt x="5329" y="63888"/>
                    </a:moveTo>
                    <a:lnTo>
                      <a:pt x="0" y="42205"/>
                    </a:lnTo>
                    <a:cubicBezTo>
                      <a:pt x="0" y="29067"/>
                      <a:pt x="2674" y="16540"/>
                      <a:pt x="7507" y="5140"/>
                    </a:cubicBezTo>
                    <a:lnTo>
                      <a:pt x="10976" y="0"/>
                    </a:lnTo>
                    <a:lnTo>
                      <a:pt x="5329" y="63888"/>
                    </a:lnTo>
                    <a:close/>
                  </a:path>
                </a:pathLst>
              </a:custGeom>
              <a:solidFill>
                <a:srgbClr val="EA2E2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sz="1600" dirty="0">
                  <a:solidFill>
                    <a:schemeClr val="accent1"/>
                  </a:solidFill>
                  <a:latin typeface="Questrial" pitchFamily="2" charset="0"/>
                </a:endParaRPr>
              </a:p>
            </p:txBody>
          </p:sp>
          <p:sp>
            <p:nvSpPr>
              <p:cNvPr id="6" name="Freeform: Shape 5">
                <a:extLst>
                  <a:ext uri="{FF2B5EF4-FFF2-40B4-BE49-F238E27FC236}">
                    <a16:creationId xmlns:a16="http://schemas.microsoft.com/office/drawing/2014/main" id="{F9D1EADB-6526-3E91-8B5A-0B52F098C4A9}"/>
                  </a:ext>
                </a:extLst>
              </p:cNvPr>
              <p:cNvSpPr/>
              <p:nvPr/>
            </p:nvSpPr>
            <p:spPr>
              <a:xfrm rot="10800000">
                <a:off x="812072" y="1253078"/>
                <a:ext cx="2642251" cy="5604443"/>
              </a:xfrm>
              <a:custGeom>
                <a:avLst/>
                <a:gdLst>
                  <a:gd name="connsiteX0" fmla="*/ 1081681 w 2642251"/>
                  <a:gd name="connsiteY0" fmla="*/ 1492146 h 5604443"/>
                  <a:gd name="connsiteX1" fmla="*/ 978004 w 2642251"/>
                  <a:gd name="connsiteY1" fmla="*/ 1388459 h 5604443"/>
                  <a:gd name="connsiteX2" fmla="*/ 988622 w 2642251"/>
                  <a:gd name="connsiteY2" fmla="*/ 1342723 h 5604443"/>
                  <a:gd name="connsiteX3" fmla="*/ 852275 w 2642251"/>
                  <a:gd name="connsiteY3" fmla="*/ 1342723 h 5604443"/>
                  <a:gd name="connsiteX4" fmla="*/ 852275 w 2642251"/>
                  <a:gd name="connsiteY4" fmla="*/ 1474826 h 5604443"/>
                  <a:gd name="connsiteX5" fmla="*/ 807357 w 2642251"/>
                  <a:gd name="connsiteY5" fmla="*/ 1464207 h 5604443"/>
                  <a:gd name="connsiteX6" fmla="*/ 767056 w 2642251"/>
                  <a:gd name="connsiteY6" fmla="*/ 1472255 h 5604443"/>
                  <a:gd name="connsiteX7" fmla="*/ 758597 w 2642251"/>
                  <a:gd name="connsiteY7" fmla="*/ 1477913 h 5604443"/>
                  <a:gd name="connsiteX8" fmla="*/ 748848 w 2642251"/>
                  <a:gd name="connsiteY8" fmla="*/ 1379427 h 5604443"/>
                  <a:gd name="connsiteX9" fmla="*/ 744598 w 2642251"/>
                  <a:gd name="connsiteY9" fmla="*/ 1338467 h 5604443"/>
                  <a:gd name="connsiteX10" fmla="*/ 852275 w 2642251"/>
                  <a:gd name="connsiteY10" fmla="*/ 1338467 h 5604443"/>
                  <a:gd name="connsiteX11" fmla="*/ 852275 w 2642251"/>
                  <a:gd name="connsiteY11" fmla="*/ 1206396 h 5604443"/>
                  <a:gd name="connsiteX12" fmla="*/ 898820 w 2642251"/>
                  <a:gd name="connsiteY12" fmla="*/ 1217015 h 5604443"/>
                  <a:gd name="connsiteX13" fmla="*/ 1002498 w 2642251"/>
                  <a:gd name="connsiteY13" fmla="*/ 1114142 h 5604443"/>
                  <a:gd name="connsiteX14" fmla="*/ 898821 w 2642251"/>
                  <a:gd name="connsiteY14" fmla="*/ 1010456 h 5604443"/>
                  <a:gd name="connsiteX15" fmla="*/ 852275 w 2642251"/>
                  <a:gd name="connsiteY15" fmla="*/ 1021075 h 5604443"/>
                  <a:gd name="connsiteX16" fmla="*/ 852275 w 2642251"/>
                  <a:gd name="connsiteY16" fmla="*/ 887382 h 5604443"/>
                  <a:gd name="connsiteX17" fmla="*/ 715928 w 2642251"/>
                  <a:gd name="connsiteY17" fmla="*/ 887382 h 5604443"/>
                  <a:gd name="connsiteX18" fmla="*/ 726547 w 2642251"/>
                  <a:gd name="connsiteY18" fmla="*/ 933117 h 5604443"/>
                  <a:gd name="connsiteX19" fmla="*/ 718513 w 2642251"/>
                  <a:gd name="connsiteY19" fmla="*/ 973423 h 5604443"/>
                  <a:gd name="connsiteX20" fmla="*/ 707779 w 2642251"/>
                  <a:gd name="connsiteY20" fmla="*/ 989534 h 5604443"/>
                  <a:gd name="connsiteX21" fmla="*/ 679551 w 2642251"/>
                  <a:gd name="connsiteY21" fmla="*/ 727672 h 5604443"/>
                  <a:gd name="connsiteX22" fmla="*/ 676448 w 2642251"/>
                  <a:gd name="connsiteY22" fmla="*/ 699350 h 5604443"/>
                  <a:gd name="connsiteX23" fmla="*/ 638362 w 2642251"/>
                  <a:gd name="connsiteY23" fmla="*/ 344147 h 5604443"/>
                  <a:gd name="connsiteX24" fmla="*/ 631966 w 2642251"/>
                  <a:gd name="connsiteY24" fmla="*/ 280851 h 5604443"/>
                  <a:gd name="connsiteX25" fmla="*/ 663871 w 2642251"/>
                  <a:gd name="connsiteY25" fmla="*/ 287330 h 5604443"/>
                  <a:gd name="connsiteX26" fmla="*/ 726547 w 2642251"/>
                  <a:gd name="connsiteY26" fmla="*/ 382855 h 5604443"/>
                  <a:gd name="connsiteX27" fmla="*/ 715928 w 2642251"/>
                  <a:gd name="connsiteY27" fmla="*/ 429373 h 5604443"/>
                  <a:gd name="connsiteX28" fmla="*/ 852275 w 2642251"/>
                  <a:gd name="connsiteY28" fmla="*/ 429373 h 5604443"/>
                  <a:gd name="connsiteX29" fmla="*/ 852275 w 2642251"/>
                  <a:gd name="connsiteY29" fmla="*/ 297302 h 5604443"/>
                  <a:gd name="connsiteX30" fmla="*/ 898821 w 2642251"/>
                  <a:gd name="connsiteY30" fmla="*/ 307921 h 5604443"/>
                  <a:gd name="connsiteX31" fmla="*/ 1002498 w 2642251"/>
                  <a:gd name="connsiteY31" fmla="*/ 205048 h 5604443"/>
                  <a:gd name="connsiteX32" fmla="*/ 898821 w 2642251"/>
                  <a:gd name="connsiteY32" fmla="*/ 101362 h 5604443"/>
                  <a:gd name="connsiteX33" fmla="*/ 852275 w 2642251"/>
                  <a:gd name="connsiteY33" fmla="*/ 111981 h 5604443"/>
                  <a:gd name="connsiteX34" fmla="*/ 852275 w 2642251"/>
                  <a:gd name="connsiteY34" fmla="*/ 0 h 5604443"/>
                  <a:gd name="connsiteX35" fmla="*/ 1310273 w 2642251"/>
                  <a:gd name="connsiteY35" fmla="*/ 0 h 5604443"/>
                  <a:gd name="connsiteX36" fmla="*/ 1310273 w 2642251"/>
                  <a:gd name="connsiteY36" fmla="*/ 111981 h 5604443"/>
                  <a:gd name="connsiteX37" fmla="*/ 1265356 w 2642251"/>
                  <a:gd name="connsiteY37" fmla="*/ 101362 h 5604443"/>
                  <a:gd name="connsiteX38" fmla="*/ 1161678 w 2642251"/>
                  <a:gd name="connsiteY38" fmla="*/ 205048 h 5604443"/>
                  <a:gd name="connsiteX39" fmla="*/ 1265356 w 2642251"/>
                  <a:gd name="connsiteY39" fmla="*/ 307921 h 5604443"/>
                  <a:gd name="connsiteX40" fmla="*/ 1310273 w 2642251"/>
                  <a:gd name="connsiteY40" fmla="*/ 297302 h 5604443"/>
                  <a:gd name="connsiteX41" fmla="*/ 1310273 w 2642251"/>
                  <a:gd name="connsiteY41" fmla="*/ 433630 h 5604443"/>
                  <a:gd name="connsiteX42" fmla="*/ 1173926 w 2642251"/>
                  <a:gd name="connsiteY42" fmla="*/ 433630 h 5604443"/>
                  <a:gd name="connsiteX43" fmla="*/ 1184545 w 2642251"/>
                  <a:gd name="connsiteY43" fmla="*/ 479365 h 5604443"/>
                  <a:gd name="connsiteX44" fmla="*/ 1081681 w 2642251"/>
                  <a:gd name="connsiteY44" fmla="*/ 583053 h 5604443"/>
                  <a:gd name="connsiteX45" fmla="*/ 978004 w 2642251"/>
                  <a:gd name="connsiteY45" fmla="*/ 479365 h 5604443"/>
                  <a:gd name="connsiteX46" fmla="*/ 988622 w 2642251"/>
                  <a:gd name="connsiteY46" fmla="*/ 433630 h 5604443"/>
                  <a:gd name="connsiteX47" fmla="*/ 852275 w 2642251"/>
                  <a:gd name="connsiteY47" fmla="*/ 433630 h 5604443"/>
                  <a:gd name="connsiteX48" fmla="*/ 852275 w 2642251"/>
                  <a:gd name="connsiteY48" fmla="*/ 565733 h 5604443"/>
                  <a:gd name="connsiteX49" fmla="*/ 807358 w 2642251"/>
                  <a:gd name="connsiteY49" fmla="*/ 555114 h 5604443"/>
                  <a:gd name="connsiteX50" fmla="*/ 703680 w 2642251"/>
                  <a:gd name="connsiteY50" fmla="*/ 658800 h 5604443"/>
                  <a:gd name="connsiteX51" fmla="*/ 807358 w 2642251"/>
                  <a:gd name="connsiteY51" fmla="*/ 761673 h 5604443"/>
                  <a:gd name="connsiteX52" fmla="*/ 852275 w 2642251"/>
                  <a:gd name="connsiteY52" fmla="*/ 751054 h 5604443"/>
                  <a:gd name="connsiteX53" fmla="*/ 852275 w 2642251"/>
                  <a:gd name="connsiteY53" fmla="*/ 884715 h 5604443"/>
                  <a:gd name="connsiteX54" fmla="*/ 989437 w 2642251"/>
                  <a:gd name="connsiteY54" fmla="*/ 884715 h 5604443"/>
                  <a:gd name="connsiteX55" fmla="*/ 978004 w 2642251"/>
                  <a:gd name="connsiteY55" fmla="*/ 838197 h 5604443"/>
                  <a:gd name="connsiteX56" fmla="*/ 1081681 w 2642251"/>
                  <a:gd name="connsiteY56" fmla="*/ 734511 h 5604443"/>
                  <a:gd name="connsiteX57" fmla="*/ 1184545 w 2642251"/>
                  <a:gd name="connsiteY57" fmla="*/ 838197 h 5604443"/>
                  <a:gd name="connsiteX58" fmla="*/ 1173926 w 2642251"/>
                  <a:gd name="connsiteY58" fmla="*/ 884715 h 5604443"/>
                  <a:gd name="connsiteX59" fmla="*/ 1310273 w 2642251"/>
                  <a:gd name="connsiteY59" fmla="*/ 884715 h 5604443"/>
                  <a:gd name="connsiteX60" fmla="*/ 1310273 w 2642251"/>
                  <a:gd name="connsiteY60" fmla="*/ 1021075 h 5604443"/>
                  <a:gd name="connsiteX61" fmla="*/ 1265356 w 2642251"/>
                  <a:gd name="connsiteY61" fmla="*/ 1010456 h 5604443"/>
                  <a:gd name="connsiteX62" fmla="*/ 1161678 w 2642251"/>
                  <a:gd name="connsiteY62" fmla="*/ 1114142 h 5604443"/>
                  <a:gd name="connsiteX63" fmla="*/ 1265356 w 2642251"/>
                  <a:gd name="connsiteY63" fmla="*/ 1217015 h 5604443"/>
                  <a:gd name="connsiteX64" fmla="*/ 1310273 w 2642251"/>
                  <a:gd name="connsiteY64" fmla="*/ 1206396 h 5604443"/>
                  <a:gd name="connsiteX65" fmla="*/ 1310273 w 2642251"/>
                  <a:gd name="connsiteY65" fmla="*/ 1342723 h 5604443"/>
                  <a:gd name="connsiteX66" fmla="*/ 1173925 w 2642251"/>
                  <a:gd name="connsiteY66" fmla="*/ 1342723 h 5604443"/>
                  <a:gd name="connsiteX67" fmla="*/ 1184545 w 2642251"/>
                  <a:gd name="connsiteY67" fmla="*/ 1388459 h 5604443"/>
                  <a:gd name="connsiteX68" fmla="*/ 1081681 w 2642251"/>
                  <a:gd name="connsiteY68" fmla="*/ 1492146 h 5604443"/>
                  <a:gd name="connsiteX69" fmla="*/ 1081680 w 2642251"/>
                  <a:gd name="connsiteY69" fmla="*/ 3313438 h 5604443"/>
                  <a:gd name="connsiteX70" fmla="*/ 978004 w 2642251"/>
                  <a:gd name="connsiteY70" fmla="*/ 3209750 h 5604443"/>
                  <a:gd name="connsiteX71" fmla="*/ 988622 w 2642251"/>
                  <a:gd name="connsiteY71" fmla="*/ 3164015 h 5604443"/>
                  <a:gd name="connsiteX72" fmla="*/ 852274 w 2642251"/>
                  <a:gd name="connsiteY72" fmla="*/ 3164015 h 5604443"/>
                  <a:gd name="connsiteX73" fmla="*/ 852274 w 2642251"/>
                  <a:gd name="connsiteY73" fmla="*/ 3296118 h 5604443"/>
                  <a:gd name="connsiteX74" fmla="*/ 807357 w 2642251"/>
                  <a:gd name="connsiteY74" fmla="*/ 3285499 h 5604443"/>
                  <a:gd name="connsiteX75" fmla="*/ 805349 w 2642251"/>
                  <a:gd name="connsiteY75" fmla="*/ 3285900 h 5604443"/>
                  <a:gd name="connsiteX76" fmla="*/ 812486 w 2642251"/>
                  <a:gd name="connsiteY76" fmla="*/ 3268818 h 5604443"/>
                  <a:gd name="connsiteX77" fmla="*/ 828280 w 2642251"/>
                  <a:gd name="connsiteY77" fmla="*/ 3200128 h 5604443"/>
                  <a:gd name="connsiteX78" fmla="*/ 832027 w 2642251"/>
                  <a:gd name="connsiteY78" fmla="*/ 3159759 h 5604443"/>
                  <a:gd name="connsiteX79" fmla="*/ 852274 w 2642251"/>
                  <a:gd name="connsiteY79" fmla="*/ 3159759 h 5604443"/>
                  <a:gd name="connsiteX80" fmla="*/ 852274 w 2642251"/>
                  <a:gd name="connsiteY80" fmla="*/ 3027687 h 5604443"/>
                  <a:gd name="connsiteX81" fmla="*/ 898820 w 2642251"/>
                  <a:gd name="connsiteY81" fmla="*/ 3038306 h 5604443"/>
                  <a:gd name="connsiteX82" fmla="*/ 1002498 w 2642251"/>
                  <a:gd name="connsiteY82" fmla="*/ 2935434 h 5604443"/>
                  <a:gd name="connsiteX83" fmla="*/ 898820 w 2642251"/>
                  <a:gd name="connsiteY83" fmla="*/ 2831747 h 5604443"/>
                  <a:gd name="connsiteX84" fmla="*/ 852274 w 2642251"/>
                  <a:gd name="connsiteY84" fmla="*/ 2842366 h 5604443"/>
                  <a:gd name="connsiteX85" fmla="*/ 852274 w 2642251"/>
                  <a:gd name="connsiteY85" fmla="*/ 2708118 h 5604443"/>
                  <a:gd name="connsiteX86" fmla="*/ 846030 w 2642251"/>
                  <a:gd name="connsiteY86" fmla="*/ 2708118 h 5604443"/>
                  <a:gd name="connsiteX87" fmla="*/ 845554 w 2642251"/>
                  <a:gd name="connsiteY87" fmla="*/ 2671267 h 5604443"/>
                  <a:gd name="connsiteX88" fmla="*/ 841753 w 2642251"/>
                  <a:gd name="connsiteY88" fmla="*/ 2574278 h 5604443"/>
                  <a:gd name="connsiteX89" fmla="*/ 852274 w 2642251"/>
                  <a:gd name="connsiteY89" fmla="*/ 2571791 h 5604443"/>
                  <a:gd name="connsiteX90" fmla="*/ 852274 w 2642251"/>
                  <a:gd name="connsiteY90" fmla="*/ 2706007 h 5604443"/>
                  <a:gd name="connsiteX91" fmla="*/ 989436 w 2642251"/>
                  <a:gd name="connsiteY91" fmla="*/ 2706007 h 5604443"/>
                  <a:gd name="connsiteX92" fmla="*/ 978004 w 2642251"/>
                  <a:gd name="connsiteY92" fmla="*/ 2659489 h 5604443"/>
                  <a:gd name="connsiteX93" fmla="*/ 1081680 w 2642251"/>
                  <a:gd name="connsiteY93" fmla="*/ 2555802 h 5604443"/>
                  <a:gd name="connsiteX94" fmla="*/ 1184544 w 2642251"/>
                  <a:gd name="connsiteY94" fmla="*/ 2659489 h 5604443"/>
                  <a:gd name="connsiteX95" fmla="*/ 1173925 w 2642251"/>
                  <a:gd name="connsiteY95" fmla="*/ 2706007 h 5604443"/>
                  <a:gd name="connsiteX96" fmla="*/ 1310273 w 2642251"/>
                  <a:gd name="connsiteY96" fmla="*/ 2706007 h 5604443"/>
                  <a:gd name="connsiteX97" fmla="*/ 1310273 w 2642251"/>
                  <a:gd name="connsiteY97" fmla="*/ 2842366 h 5604443"/>
                  <a:gd name="connsiteX98" fmla="*/ 1265356 w 2642251"/>
                  <a:gd name="connsiteY98" fmla="*/ 2831747 h 5604443"/>
                  <a:gd name="connsiteX99" fmla="*/ 1161678 w 2642251"/>
                  <a:gd name="connsiteY99" fmla="*/ 2935434 h 5604443"/>
                  <a:gd name="connsiteX100" fmla="*/ 1265356 w 2642251"/>
                  <a:gd name="connsiteY100" fmla="*/ 3038306 h 5604443"/>
                  <a:gd name="connsiteX101" fmla="*/ 1310273 w 2642251"/>
                  <a:gd name="connsiteY101" fmla="*/ 3027687 h 5604443"/>
                  <a:gd name="connsiteX102" fmla="*/ 1310273 w 2642251"/>
                  <a:gd name="connsiteY102" fmla="*/ 3164015 h 5604443"/>
                  <a:gd name="connsiteX103" fmla="*/ 1173925 w 2642251"/>
                  <a:gd name="connsiteY103" fmla="*/ 3164015 h 5604443"/>
                  <a:gd name="connsiteX104" fmla="*/ 1184544 w 2642251"/>
                  <a:gd name="connsiteY104" fmla="*/ 3209750 h 5604443"/>
                  <a:gd name="connsiteX105" fmla="*/ 1081680 w 2642251"/>
                  <a:gd name="connsiteY105" fmla="*/ 3313438 h 5604443"/>
                  <a:gd name="connsiteX106" fmla="*/ 183293 w 2642251"/>
                  <a:gd name="connsiteY106" fmla="*/ 4222532 h 5604443"/>
                  <a:gd name="connsiteX107" fmla="*/ 156973 w 2642251"/>
                  <a:gd name="connsiteY107" fmla="*/ 4217199 h 5604443"/>
                  <a:gd name="connsiteX108" fmla="*/ 171352 w 2642251"/>
                  <a:gd name="connsiteY108" fmla="*/ 4205534 h 5604443"/>
                  <a:gd name="connsiteX109" fmla="*/ 176329 w 2642251"/>
                  <a:gd name="connsiteY109" fmla="*/ 4201782 h 5604443"/>
                  <a:gd name="connsiteX110" fmla="*/ 178013 w 2642251"/>
                  <a:gd name="connsiteY110" fmla="*/ 4200553 h 5604443"/>
                  <a:gd name="connsiteX111" fmla="*/ 178013 w 2642251"/>
                  <a:gd name="connsiteY111" fmla="*/ 4200035 h 5604443"/>
                  <a:gd name="connsiteX112" fmla="*/ 187390 w 2642251"/>
                  <a:gd name="connsiteY112" fmla="*/ 4191889 h 5604443"/>
                  <a:gd name="connsiteX113" fmla="*/ 201679 w 2642251"/>
                  <a:gd name="connsiteY113" fmla="*/ 4179216 h 5604443"/>
                  <a:gd name="connsiteX114" fmla="*/ 212671 w 2642251"/>
                  <a:gd name="connsiteY114" fmla="*/ 4168997 h 5604443"/>
                  <a:gd name="connsiteX115" fmla="*/ 278569 w 2642251"/>
                  <a:gd name="connsiteY115" fmla="*/ 4086164 h 5604443"/>
                  <a:gd name="connsiteX116" fmla="*/ 286156 w 2642251"/>
                  <a:gd name="connsiteY116" fmla="*/ 4118844 h 5604443"/>
                  <a:gd name="connsiteX117" fmla="*/ 183293 w 2642251"/>
                  <a:gd name="connsiteY117" fmla="*/ 4222532 h 5604443"/>
                  <a:gd name="connsiteX118" fmla="*/ 394276 w 2642251"/>
                  <a:gd name="connsiteY118" fmla="*/ 4484236 h 5604443"/>
                  <a:gd name="connsiteX119" fmla="*/ 394276 w 2642251"/>
                  <a:gd name="connsiteY119" fmla="*/ 4390531 h 5604443"/>
                  <a:gd name="connsiteX120" fmla="*/ 440821 w 2642251"/>
                  <a:gd name="connsiteY120" fmla="*/ 4401150 h 5604443"/>
                  <a:gd name="connsiteX121" fmla="*/ 481124 w 2642251"/>
                  <a:gd name="connsiteY121" fmla="*/ 4392997 h 5604443"/>
                  <a:gd name="connsiteX122" fmla="*/ 509210 w 2642251"/>
                  <a:gd name="connsiteY122" fmla="*/ 4374113 h 5604443"/>
                  <a:gd name="connsiteX123" fmla="*/ 501530 w 2642251"/>
                  <a:gd name="connsiteY123" fmla="*/ 4384007 h 5604443"/>
                  <a:gd name="connsiteX124" fmla="*/ 443589 w 2642251"/>
                  <a:gd name="connsiteY124" fmla="*/ 4451256 h 5604443"/>
                  <a:gd name="connsiteX125" fmla="*/ 159292 w 2642251"/>
                  <a:gd name="connsiteY125" fmla="*/ 4562163 h 5604443"/>
                  <a:gd name="connsiteX126" fmla="*/ 97181 w 2642251"/>
                  <a:gd name="connsiteY126" fmla="*/ 4560736 h 5604443"/>
                  <a:gd name="connsiteX127" fmla="*/ 79267 w 2642251"/>
                  <a:gd name="connsiteY127" fmla="*/ 4558475 h 5604443"/>
                  <a:gd name="connsiteX128" fmla="*/ 29946 w 2642251"/>
                  <a:gd name="connsiteY128" fmla="*/ 4544990 h 5604443"/>
                  <a:gd name="connsiteX129" fmla="*/ 0 w 2642251"/>
                  <a:gd name="connsiteY129" fmla="*/ 4526742 h 5604443"/>
                  <a:gd name="connsiteX130" fmla="*/ 91049 w 2642251"/>
                  <a:gd name="connsiteY130" fmla="*/ 4526742 h 5604443"/>
                  <a:gd name="connsiteX131" fmla="*/ 79616 w 2642251"/>
                  <a:gd name="connsiteY131" fmla="*/ 4480225 h 5604443"/>
                  <a:gd name="connsiteX132" fmla="*/ 183293 w 2642251"/>
                  <a:gd name="connsiteY132" fmla="*/ 4376538 h 5604443"/>
                  <a:gd name="connsiteX133" fmla="*/ 286156 w 2642251"/>
                  <a:gd name="connsiteY133" fmla="*/ 4480225 h 5604443"/>
                  <a:gd name="connsiteX134" fmla="*/ 275538 w 2642251"/>
                  <a:gd name="connsiteY134" fmla="*/ 4526742 h 5604443"/>
                  <a:gd name="connsiteX135" fmla="*/ 310981 w 2642251"/>
                  <a:gd name="connsiteY135" fmla="*/ 4526742 h 5604443"/>
                  <a:gd name="connsiteX136" fmla="*/ 223392 w 2642251"/>
                  <a:gd name="connsiteY136" fmla="*/ 4554691 h 5604443"/>
                  <a:gd name="connsiteX137" fmla="*/ 159292 w 2642251"/>
                  <a:gd name="connsiteY137" fmla="*/ 4562163 h 5604443"/>
                  <a:gd name="connsiteX138" fmla="*/ 1310272 w 2642251"/>
                  <a:gd name="connsiteY138" fmla="*/ 4984751 h 5604443"/>
                  <a:gd name="connsiteX139" fmla="*/ 1198174 w 2642251"/>
                  <a:gd name="connsiteY139" fmla="*/ 4984751 h 5604443"/>
                  <a:gd name="connsiteX140" fmla="*/ 1198163 w 2642251"/>
                  <a:gd name="connsiteY140" fmla="*/ 4978860 h 5604443"/>
                  <a:gd name="connsiteX141" fmla="*/ 1197708 w 2642251"/>
                  <a:gd name="connsiteY141" fmla="*/ 4886905 h 5604443"/>
                  <a:gd name="connsiteX142" fmla="*/ 1197389 w 2642251"/>
                  <a:gd name="connsiteY142" fmla="*/ 4836015 h 5604443"/>
                  <a:gd name="connsiteX143" fmla="*/ 1197008 w 2642251"/>
                  <a:gd name="connsiteY143" fmla="*/ 4832032 h 5604443"/>
                  <a:gd name="connsiteX144" fmla="*/ 1225053 w 2642251"/>
                  <a:gd name="connsiteY144" fmla="*/ 4850889 h 5604443"/>
                  <a:gd name="connsiteX145" fmla="*/ 1265355 w 2642251"/>
                  <a:gd name="connsiteY145" fmla="*/ 4859042 h 5604443"/>
                  <a:gd name="connsiteX146" fmla="*/ 1310272 w 2642251"/>
                  <a:gd name="connsiteY146" fmla="*/ 4848423 h 5604443"/>
                  <a:gd name="connsiteX147" fmla="*/ 2585761 w 2642251"/>
                  <a:gd name="connsiteY147" fmla="*/ 5012127 h 5604443"/>
                  <a:gd name="connsiteX148" fmla="*/ 2536140 w 2642251"/>
                  <a:gd name="connsiteY148" fmla="*/ 5000651 h 5604443"/>
                  <a:gd name="connsiteX149" fmla="*/ 2379971 w 2642251"/>
                  <a:gd name="connsiteY149" fmla="*/ 4896474 h 5604443"/>
                  <a:gd name="connsiteX150" fmla="*/ 2369359 w 2642251"/>
                  <a:gd name="connsiteY150" fmla="*/ 4887431 h 5604443"/>
                  <a:gd name="connsiteX151" fmla="*/ 2387407 w 2642251"/>
                  <a:gd name="connsiteY151" fmla="*/ 4860694 h 5604443"/>
                  <a:gd name="connsiteX152" fmla="*/ 2460669 w 2642251"/>
                  <a:gd name="connsiteY152" fmla="*/ 4830289 h 5604443"/>
                  <a:gd name="connsiteX153" fmla="*/ 2563533 w 2642251"/>
                  <a:gd name="connsiteY153" fmla="*/ 4933975 h 5604443"/>
                  <a:gd name="connsiteX154" fmla="*/ 2552914 w 2642251"/>
                  <a:gd name="connsiteY154" fmla="*/ 4980494 h 5604443"/>
                  <a:gd name="connsiteX155" fmla="*/ 2642251 w 2642251"/>
                  <a:gd name="connsiteY155" fmla="*/ 4980494 h 5604443"/>
                  <a:gd name="connsiteX156" fmla="*/ 2626799 w 2642251"/>
                  <a:gd name="connsiteY156" fmla="*/ 4999160 h 5604443"/>
                  <a:gd name="connsiteX157" fmla="*/ 2585761 w 2642251"/>
                  <a:gd name="connsiteY157" fmla="*/ 5012127 h 5604443"/>
                  <a:gd name="connsiteX158" fmla="*/ 717732 w 2642251"/>
                  <a:gd name="connsiteY158" fmla="*/ 5160546 h 5604443"/>
                  <a:gd name="connsiteX159" fmla="*/ 730637 w 2642251"/>
                  <a:gd name="connsiteY159" fmla="*/ 5099586 h 5604443"/>
                  <a:gd name="connsiteX160" fmla="*/ 754089 w 2642251"/>
                  <a:gd name="connsiteY160" fmla="*/ 4980493 h 5604443"/>
                  <a:gd name="connsiteX161" fmla="*/ 852275 w 2642251"/>
                  <a:gd name="connsiteY161" fmla="*/ 4980493 h 5604443"/>
                  <a:gd name="connsiteX162" fmla="*/ 852275 w 2642251"/>
                  <a:gd name="connsiteY162" fmla="*/ 4848421 h 5604443"/>
                  <a:gd name="connsiteX163" fmla="*/ 898820 w 2642251"/>
                  <a:gd name="connsiteY163" fmla="*/ 4859040 h 5604443"/>
                  <a:gd name="connsiteX164" fmla="*/ 1002498 w 2642251"/>
                  <a:gd name="connsiteY164" fmla="*/ 4756169 h 5604443"/>
                  <a:gd name="connsiteX165" fmla="*/ 898820 w 2642251"/>
                  <a:gd name="connsiteY165" fmla="*/ 4652482 h 5604443"/>
                  <a:gd name="connsiteX166" fmla="*/ 852275 w 2642251"/>
                  <a:gd name="connsiteY166" fmla="*/ 4663101 h 5604443"/>
                  <a:gd name="connsiteX167" fmla="*/ 852275 w 2642251"/>
                  <a:gd name="connsiteY167" fmla="*/ 4526859 h 5604443"/>
                  <a:gd name="connsiteX168" fmla="*/ 821280 w 2642251"/>
                  <a:gd name="connsiteY168" fmla="*/ 4526859 h 5604443"/>
                  <a:gd name="connsiteX169" fmla="*/ 826407 w 2642251"/>
                  <a:gd name="connsiteY169" fmla="*/ 4474603 h 5604443"/>
                  <a:gd name="connsiteX170" fmla="*/ 829689 w 2642251"/>
                  <a:gd name="connsiteY170" fmla="*/ 4395872 h 5604443"/>
                  <a:gd name="connsiteX171" fmla="*/ 852275 w 2642251"/>
                  <a:gd name="connsiteY171" fmla="*/ 4390532 h 5604443"/>
                  <a:gd name="connsiteX172" fmla="*/ 852275 w 2642251"/>
                  <a:gd name="connsiteY172" fmla="*/ 4526741 h 5604443"/>
                  <a:gd name="connsiteX173" fmla="*/ 989437 w 2642251"/>
                  <a:gd name="connsiteY173" fmla="*/ 4526741 h 5604443"/>
                  <a:gd name="connsiteX174" fmla="*/ 978004 w 2642251"/>
                  <a:gd name="connsiteY174" fmla="*/ 4480223 h 5604443"/>
                  <a:gd name="connsiteX175" fmla="*/ 1081681 w 2642251"/>
                  <a:gd name="connsiteY175" fmla="*/ 4376537 h 5604443"/>
                  <a:gd name="connsiteX176" fmla="*/ 1184545 w 2642251"/>
                  <a:gd name="connsiteY176" fmla="*/ 4480223 h 5604443"/>
                  <a:gd name="connsiteX177" fmla="*/ 1173925 w 2642251"/>
                  <a:gd name="connsiteY177" fmla="*/ 4526741 h 5604443"/>
                  <a:gd name="connsiteX178" fmla="*/ 1310273 w 2642251"/>
                  <a:gd name="connsiteY178" fmla="*/ 4526741 h 5604443"/>
                  <a:gd name="connsiteX179" fmla="*/ 1310273 w 2642251"/>
                  <a:gd name="connsiteY179" fmla="*/ 4663101 h 5604443"/>
                  <a:gd name="connsiteX180" fmla="*/ 1265356 w 2642251"/>
                  <a:gd name="connsiteY180" fmla="*/ 4652482 h 5604443"/>
                  <a:gd name="connsiteX181" fmla="*/ 1161678 w 2642251"/>
                  <a:gd name="connsiteY181" fmla="*/ 4756169 h 5604443"/>
                  <a:gd name="connsiteX182" fmla="*/ 1169844 w 2642251"/>
                  <a:gd name="connsiteY182" fmla="*/ 4796003 h 5604443"/>
                  <a:gd name="connsiteX183" fmla="*/ 1177007 w 2642251"/>
                  <a:gd name="connsiteY183" fmla="*/ 4806539 h 5604443"/>
                  <a:gd name="connsiteX184" fmla="*/ 1173782 w 2642251"/>
                  <a:gd name="connsiteY184" fmla="*/ 4808787 h 5604443"/>
                  <a:gd name="connsiteX185" fmla="*/ 1143326 w 2642251"/>
                  <a:gd name="connsiteY185" fmla="*/ 4860068 h 5604443"/>
                  <a:gd name="connsiteX186" fmla="*/ 1125803 w 2642251"/>
                  <a:gd name="connsiteY186" fmla="*/ 4907853 h 5604443"/>
                  <a:gd name="connsiteX187" fmla="*/ 1111446 w 2642251"/>
                  <a:gd name="connsiteY187" fmla="*/ 4959200 h 5604443"/>
                  <a:gd name="connsiteX188" fmla="*/ 1102845 w 2642251"/>
                  <a:gd name="connsiteY188" fmla="*/ 4991531 h 5604443"/>
                  <a:gd name="connsiteX189" fmla="*/ 1069767 w 2642251"/>
                  <a:gd name="connsiteY189" fmla="*/ 5131758 h 5604443"/>
                  <a:gd name="connsiteX190" fmla="*/ 1041379 w 2642251"/>
                  <a:gd name="connsiteY190" fmla="*/ 5126006 h 5604443"/>
                  <a:gd name="connsiteX191" fmla="*/ 978004 w 2642251"/>
                  <a:gd name="connsiteY191" fmla="*/ 5030485 h 5604443"/>
                  <a:gd name="connsiteX192" fmla="*/ 988622 w 2642251"/>
                  <a:gd name="connsiteY192" fmla="*/ 4984749 h 5604443"/>
                  <a:gd name="connsiteX193" fmla="*/ 852275 w 2642251"/>
                  <a:gd name="connsiteY193" fmla="*/ 4984749 h 5604443"/>
                  <a:gd name="connsiteX194" fmla="*/ 852275 w 2642251"/>
                  <a:gd name="connsiteY194" fmla="*/ 5116852 h 5604443"/>
                  <a:gd name="connsiteX195" fmla="*/ 807357 w 2642251"/>
                  <a:gd name="connsiteY195" fmla="*/ 5106233 h 5604443"/>
                  <a:gd name="connsiteX196" fmla="*/ 734094 w 2642251"/>
                  <a:gd name="connsiteY196" fmla="*/ 5136332 h 5604443"/>
                  <a:gd name="connsiteX197" fmla="*/ 1193776 w 2642251"/>
                  <a:gd name="connsiteY197" fmla="*/ 5590549 h 5604443"/>
                  <a:gd name="connsiteX198" fmla="*/ 1191372 w 2642251"/>
                  <a:gd name="connsiteY198" fmla="*/ 5523853 h 5604443"/>
                  <a:gd name="connsiteX199" fmla="*/ 1190728 w 2642251"/>
                  <a:gd name="connsiteY199" fmla="*/ 5447804 h 5604443"/>
                  <a:gd name="connsiteX200" fmla="*/ 1190866 w 2642251"/>
                  <a:gd name="connsiteY200" fmla="*/ 5435834 h 5604443"/>
                  <a:gd name="connsiteX201" fmla="*/ 1310272 w 2642251"/>
                  <a:gd name="connsiteY201" fmla="*/ 5435834 h 5604443"/>
                  <a:gd name="connsiteX202" fmla="*/ 1310272 w 2642251"/>
                  <a:gd name="connsiteY202" fmla="*/ 5572194 h 5604443"/>
                  <a:gd name="connsiteX203" fmla="*/ 1265355 w 2642251"/>
                  <a:gd name="connsiteY203" fmla="*/ 5561575 h 5604443"/>
                  <a:gd name="connsiteX204" fmla="*/ 1225053 w 2642251"/>
                  <a:gd name="connsiteY204" fmla="*/ 5569623 h 5604443"/>
                  <a:gd name="connsiteX205" fmla="*/ 974220 w 2642251"/>
                  <a:gd name="connsiteY205" fmla="*/ 5594840 h 5604443"/>
                  <a:gd name="connsiteX206" fmla="*/ 972082 w 2642251"/>
                  <a:gd name="connsiteY206" fmla="*/ 5591674 h 5604443"/>
                  <a:gd name="connsiteX207" fmla="*/ 898818 w 2642251"/>
                  <a:gd name="connsiteY207" fmla="*/ 5561575 h 5604443"/>
                  <a:gd name="connsiteX208" fmla="*/ 852273 w 2642251"/>
                  <a:gd name="connsiteY208" fmla="*/ 5572194 h 5604443"/>
                  <a:gd name="connsiteX209" fmla="*/ 852273 w 2642251"/>
                  <a:gd name="connsiteY209" fmla="*/ 5438501 h 5604443"/>
                  <a:gd name="connsiteX210" fmla="*/ 715925 w 2642251"/>
                  <a:gd name="connsiteY210" fmla="*/ 5438501 h 5604443"/>
                  <a:gd name="connsiteX211" fmla="*/ 726543 w 2642251"/>
                  <a:gd name="connsiteY211" fmla="*/ 5484236 h 5604443"/>
                  <a:gd name="connsiteX212" fmla="*/ 663869 w 2642251"/>
                  <a:gd name="connsiteY212" fmla="*/ 5579757 h 5604443"/>
                  <a:gd name="connsiteX213" fmla="*/ 628196 w 2642251"/>
                  <a:gd name="connsiteY213" fmla="*/ 5587006 h 5604443"/>
                  <a:gd name="connsiteX214" fmla="*/ 630921 w 2642251"/>
                  <a:gd name="connsiteY214" fmla="*/ 5573062 h 5604443"/>
                  <a:gd name="connsiteX215" fmla="*/ 663773 w 2642251"/>
                  <a:gd name="connsiteY215" fmla="*/ 5414375 h 5604443"/>
                  <a:gd name="connsiteX216" fmla="*/ 687308 w 2642251"/>
                  <a:gd name="connsiteY216" fmla="*/ 5304249 h 5604443"/>
                  <a:gd name="connsiteX217" fmla="*/ 705449 w 2642251"/>
                  <a:gd name="connsiteY217" fmla="*/ 5218560 h 5604443"/>
                  <a:gd name="connsiteX218" fmla="*/ 711843 w 2642251"/>
                  <a:gd name="connsiteY218" fmla="*/ 5249756 h 5604443"/>
                  <a:gd name="connsiteX219" fmla="*/ 807356 w 2642251"/>
                  <a:gd name="connsiteY219" fmla="*/ 5312794 h 5604443"/>
                  <a:gd name="connsiteX220" fmla="*/ 852273 w 2642251"/>
                  <a:gd name="connsiteY220" fmla="*/ 5302174 h 5604443"/>
                  <a:gd name="connsiteX221" fmla="*/ 852273 w 2642251"/>
                  <a:gd name="connsiteY221" fmla="*/ 5435833 h 5604443"/>
                  <a:gd name="connsiteX222" fmla="*/ 989435 w 2642251"/>
                  <a:gd name="connsiteY222" fmla="*/ 5435833 h 5604443"/>
                  <a:gd name="connsiteX223" fmla="*/ 978002 w 2642251"/>
                  <a:gd name="connsiteY223" fmla="*/ 5389318 h 5604443"/>
                  <a:gd name="connsiteX224" fmla="*/ 1008417 w 2642251"/>
                  <a:gd name="connsiteY224" fmla="*/ 5316036 h 5604443"/>
                  <a:gd name="connsiteX225" fmla="*/ 1037967 w 2642251"/>
                  <a:gd name="connsiteY225" fmla="*/ 5296095 h 5604443"/>
                  <a:gd name="connsiteX226" fmla="*/ 1029194 w 2642251"/>
                  <a:gd name="connsiteY226" fmla="*/ 5345441 h 5604443"/>
                  <a:gd name="connsiteX227" fmla="*/ 996829 w 2642251"/>
                  <a:gd name="connsiteY227" fmla="*/ 5521147 h 5604443"/>
                  <a:gd name="connsiteX228" fmla="*/ 2102863 w 2642251"/>
                  <a:gd name="connsiteY228" fmla="*/ 5604443 h 5604443"/>
                  <a:gd name="connsiteX229" fmla="*/ 2038481 w 2642251"/>
                  <a:gd name="connsiteY229" fmla="*/ 5597957 h 5604443"/>
                  <a:gd name="connsiteX230" fmla="*/ 1939992 w 2642251"/>
                  <a:gd name="connsiteY230" fmla="*/ 5508722 h 5604443"/>
                  <a:gd name="connsiteX231" fmla="*/ 1915899 w 2642251"/>
                  <a:gd name="connsiteY231" fmla="*/ 5456569 h 5604443"/>
                  <a:gd name="connsiteX232" fmla="*/ 1908444 w 2642251"/>
                  <a:gd name="connsiteY232" fmla="*/ 5434253 h 5604443"/>
                  <a:gd name="connsiteX233" fmla="*/ 1897401 w 2642251"/>
                  <a:gd name="connsiteY233" fmla="*/ 5389319 h 5604443"/>
                  <a:gd name="connsiteX234" fmla="*/ 2001078 w 2642251"/>
                  <a:gd name="connsiteY234" fmla="*/ 5285632 h 5604443"/>
                  <a:gd name="connsiteX235" fmla="*/ 2103942 w 2642251"/>
                  <a:gd name="connsiteY235" fmla="*/ 5389319 h 5604443"/>
                  <a:gd name="connsiteX236" fmla="*/ 2093323 w 2642251"/>
                  <a:gd name="connsiteY236" fmla="*/ 5435836 h 5604443"/>
                  <a:gd name="connsiteX237" fmla="*/ 2213244 w 2642251"/>
                  <a:gd name="connsiteY237" fmla="*/ 5435836 h 5604443"/>
                  <a:gd name="connsiteX238" fmla="*/ 2215679 w 2642251"/>
                  <a:gd name="connsiteY238" fmla="*/ 5456488 h 5604443"/>
                  <a:gd name="connsiteX239" fmla="*/ 2203678 w 2642251"/>
                  <a:gd name="connsiteY239" fmla="*/ 5538163 h 5604443"/>
                  <a:gd name="connsiteX240" fmla="*/ 2186993 w 2642251"/>
                  <a:gd name="connsiteY240" fmla="*/ 5562106 h 5604443"/>
                  <a:gd name="connsiteX241" fmla="*/ 2184753 w 2642251"/>
                  <a:gd name="connsiteY241" fmla="*/ 5561576 h 5604443"/>
                  <a:gd name="connsiteX242" fmla="*/ 2111490 w 2642251"/>
                  <a:gd name="connsiteY242" fmla="*/ 5591675 h 56044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</a:cxnLst>
                <a:rect l="l" t="t" r="r" b="b"/>
                <a:pathLst>
                  <a:path w="2642251" h="5604443">
                    <a:moveTo>
                      <a:pt x="1081681" y="1492146"/>
                    </a:moveTo>
                    <a:cubicBezTo>
                      <a:pt x="1024550" y="1492146"/>
                      <a:pt x="978004" y="1445596"/>
                      <a:pt x="978004" y="1388459"/>
                    </a:cubicBezTo>
                    <a:cubicBezTo>
                      <a:pt x="978004" y="1372139"/>
                      <a:pt x="982076" y="1356600"/>
                      <a:pt x="988622" y="1342723"/>
                    </a:cubicBezTo>
                    <a:lnTo>
                      <a:pt x="852275" y="1342723"/>
                    </a:lnTo>
                    <a:lnTo>
                      <a:pt x="852275" y="1474826"/>
                    </a:lnTo>
                    <a:cubicBezTo>
                      <a:pt x="839213" y="1467464"/>
                      <a:pt x="823677" y="1464207"/>
                      <a:pt x="807357" y="1464207"/>
                    </a:cubicBezTo>
                    <a:cubicBezTo>
                      <a:pt x="793075" y="1464207"/>
                      <a:pt x="779453" y="1467064"/>
                      <a:pt x="767056" y="1472255"/>
                    </a:cubicBezTo>
                    <a:lnTo>
                      <a:pt x="758597" y="1477913"/>
                    </a:lnTo>
                    <a:lnTo>
                      <a:pt x="748848" y="1379427"/>
                    </a:lnTo>
                    <a:lnTo>
                      <a:pt x="744598" y="1338467"/>
                    </a:lnTo>
                    <a:lnTo>
                      <a:pt x="852275" y="1338467"/>
                    </a:lnTo>
                    <a:lnTo>
                      <a:pt x="852275" y="1206396"/>
                    </a:lnTo>
                    <a:cubicBezTo>
                      <a:pt x="866183" y="1212910"/>
                      <a:pt x="881687" y="1217015"/>
                      <a:pt x="898820" y="1217015"/>
                    </a:cubicBezTo>
                    <a:cubicBezTo>
                      <a:pt x="955952" y="1217015"/>
                      <a:pt x="1002498" y="1170465"/>
                      <a:pt x="1002498" y="1114142"/>
                    </a:cubicBezTo>
                    <a:cubicBezTo>
                      <a:pt x="1002498" y="1056158"/>
                      <a:pt x="955953" y="1010456"/>
                      <a:pt x="898821" y="1010456"/>
                    </a:cubicBezTo>
                    <a:cubicBezTo>
                      <a:pt x="881688" y="1010456"/>
                      <a:pt x="866183" y="1014527"/>
                      <a:pt x="852275" y="1021075"/>
                    </a:cubicBezTo>
                    <a:lnTo>
                      <a:pt x="852275" y="887382"/>
                    </a:lnTo>
                    <a:lnTo>
                      <a:pt x="715928" y="887382"/>
                    </a:lnTo>
                    <a:cubicBezTo>
                      <a:pt x="723289" y="901259"/>
                      <a:pt x="726547" y="916797"/>
                      <a:pt x="726547" y="933117"/>
                    </a:cubicBezTo>
                    <a:cubicBezTo>
                      <a:pt x="726547" y="947402"/>
                      <a:pt x="723690" y="961024"/>
                      <a:pt x="718513" y="973423"/>
                    </a:cubicBezTo>
                    <a:lnTo>
                      <a:pt x="707779" y="989534"/>
                    </a:lnTo>
                    <a:lnTo>
                      <a:pt x="679551" y="727672"/>
                    </a:lnTo>
                    <a:lnTo>
                      <a:pt x="676448" y="699350"/>
                    </a:lnTo>
                    <a:cubicBezTo>
                      <a:pt x="663775" y="582950"/>
                      <a:pt x="650648" y="462610"/>
                      <a:pt x="638362" y="344147"/>
                    </a:cubicBezTo>
                    <a:lnTo>
                      <a:pt x="631966" y="280851"/>
                    </a:lnTo>
                    <a:lnTo>
                      <a:pt x="663871" y="287330"/>
                    </a:lnTo>
                    <a:cubicBezTo>
                      <a:pt x="700841" y="303093"/>
                      <a:pt x="726547" y="339978"/>
                      <a:pt x="726547" y="382855"/>
                    </a:cubicBezTo>
                    <a:cubicBezTo>
                      <a:pt x="726547" y="399175"/>
                      <a:pt x="722475" y="414682"/>
                      <a:pt x="715928" y="429373"/>
                    </a:cubicBezTo>
                    <a:lnTo>
                      <a:pt x="852275" y="429373"/>
                    </a:lnTo>
                    <a:lnTo>
                      <a:pt x="852275" y="297302"/>
                    </a:lnTo>
                    <a:cubicBezTo>
                      <a:pt x="866183" y="303817"/>
                      <a:pt x="881688" y="307921"/>
                      <a:pt x="898821" y="307921"/>
                    </a:cubicBezTo>
                    <a:cubicBezTo>
                      <a:pt x="955953" y="307921"/>
                      <a:pt x="1002498" y="261371"/>
                      <a:pt x="1002498" y="205048"/>
                    </a:cubicBezTo>
                    <a:cubicBezTo>
                      <a:pt x="1002498" y="147065"/>
                      <a:pt x="955953" y="101362"/>
                      <a:pt x="898821" y="101362"/>
                    </a:cubicBezTo>
                    <a:cubicBezTo>
                      <a:pt x="881688" y="101362"/>
                      <a:pt x="866183" y="105434"/>
                      <a:pt x="852275" y="111981"/>
                    </a:cubicBezTo>
                    <a:lnTo>
                      <a:pt x="852275" y="0"/>
                    </a:lnTo>
                    <a:lnTo>
                      <a:pt x="1310273" y="0"/>
                    </a:lnTo>
                    <a:lnTo>
                      <a:pt x="1310273" y="111981"/>
                    </a:lnTo>
                    <a:cubicBezTo>
                      <a:pt x="1297212" y="104619"/>
                      <a:pt x="1281675" y="101362"/>
                      <a:pt x="1265356" y="101362"/>
                    </a:cubicBezTo>
                    <a:cubicBezTo>
                      <a:pt x="1208225" y="101362"/>
                      <a:pt x="1161678" y="147065"/>
                      <a:pt x="1161678" y="205048"/>
                    </a:cubicBezTo>
                    <a:cubicBezTo>
                      <a:pt x="1161678" y="261371"/>
                      <a:pt x="1208225" y="307921"/>
                      <a:pt x="1265356" y="307921"/>
                    </a:cubicBezTo>
                    <a:cubicBezTo>
                      <a:pt x="1281675" y="307921"/>
                      <a:pt x="1297212" y="304632"/>
                      <a:pt x="1310273" y="297302"/>
                    </a:cubicBezTo>
                    <a:lnTo>
                      <a:pt x="1310273" y="433630"/>
                    </a:lnTo>
                    <a:lnTo>
                      <a:pt x="1173926" y="433630"/>
                    </a:lnTo>
                    <a:cubicBezTo>
                      <a:pt x="1181287" y="447507"/>
                      <a:pt x="1184545" y="463045"/>
                      <a:pt x="1184545" y="479365"/>
                    </a:cubicBezTo>
                    <a:cubicBezTo>
                      <a:pt x="1184545" y="536503"/>
                      <a:pt x="1138846" y="583053"/>
                      <a:pt x="1081681" y="583053"/>
                    </a:cubicBezTo>
                    <a:cubicBezTo>
                      <a:pt x="1024550" y="583053"/>
                      <a:pt x="978004" y="536503"/>
                      <a:pt x="978004" y="479365"/>
                    </a:cubicBezTo>
                    <a:cubicBezTo>
                      <a:pt x="978004" y="463045"/>
                      <a:pt x="982076" y="447507"/>
                      <a:pt x="988622" y="433630"/>
                    </a:cubicBezTo>
                    <a:lnTo>
                      <a:pt x="852275" y="433630"/>
                    </a:lnTo>
                    <a:lnTo>
                      <a:pt x="852275" y="565733"/>
                    </a:lnTo>
                    <a:cubicBezTo>
                      <a:pt x="839214" y="558370"/>
                      <a:pt x="823677" y="555114"/>
                      <a:pt x="807358" y="555114"/>
                    </a:cubicBezTo>
                    <a:cubicBezTo>
                      <a:pt x="750226" y="555114"/>
                      <a:pt x="703680" y="600816"/>
                      <a:pt x="703680" y="658800"/>
                    </a:cubicBezTo>
                    <a:cubicBezTo>
                      <a:pt x="703680" y="715123"/>
                      <a:pt x="750226" y="761673"/>
                      <a:pt x="807358" y="761673"/>
                    </a:cubicBezTo>
                    <a:cubicBezTo>
                      <a:pt x="823677" y="761673"/>
                      <a:pt x="839214" y="758383"/>
                      <a:pt x="852275" y="751054"/>
                    </a:cubicBezTo>
                    <a:lnTo>
                      <a:pt x="852275" y="884715"/>
                    </a:lnTo>
                    <a:lnTo>
                      <a:pt x="989437" y="884715"/>
                    </a:lnTo>
                    <a:cubicBezTo>
                      <a:pt x="982076" y="870024"/>
                      <a:pt x="978004" y="854517"/>
                      <a:pt x="978004" y="838197"/>
                    </a:cubicBezTo>
                    <a:cubicBezTo>
                      <a:pt x="978004" y="781028"/>
                      <a:pt x="1024550" y="734511"/>
                      <a:pt x="1081681" y="734511"/>
                    </a:cubicBezTo>
                    <a:cubicBezTo>
                      <a:pt x="1138846" y="734511"/>
                      <a:pt x="1184545" y="781028"/>
                      <a:pt x="1184545" y="838197"/>
                    </a:cubicBezTo>
                    <a:cubicBezTo>
                      <a:pt x="1184545" y="854517"/>
                      <a:pt x="1180473" y="870024"/>
                      <a:pt x="1173926" y="884715"/>
                    </a:cubicBezTo>
                    <a:lnTo>
                      <a:pt x="1310273" y="884715"/>
                    </a:lnTo>
                    <a:lnTo>
                      <a:pt x="1310273" y="1021075"/>
                    </a:lnTo>
                    <a:cubicBezTo>
                      <a:pt x="1297212" y="1013713"/>
                      <a:pt x="1281675" y="1010456"/>
                      <a:pt x="1265356" y="1010456"/>
                    </a:cubicBezTo>
                    <a:cubicBezTo>
                      <a:pt x="1208225" y="1010456"/>
                      <a:pt x="1161678" y="1056158"/>
                      <a:pt x="1161678" y="1114142"/>
                    </a:cubicBezTo>
                    <a:cubicBezTo>
                      <a:pt x="1161678" y="1170465"/>
                      <a:pt x="1208225" y="1217015"/>
                      <a:pt x="1265356" y="1217015"/>
                    </a:cubicBezTo>
                    <a:cubicBezTo>
                      <a:pt x="1281675" y="1217015"/>
                      <a:pt x="1297212" y="1213725"/>
                      <a:pt x="1310273" y="1206396"/>
                    </a:cubicBezTo>
                    <a:lnTo>
                      <a:pt x="1310273" y="1342723"/>
                    </a:lnTo>
                    <a:lnTo>
                      <a:pt x="1173925" y="1342723"/>
                    </a:lnTo>
                    <a:cubicBezTo>
                      <a:pt x="1181287" y="1356600"/>
                      <a:pt x="1184545" y="1372139"/>
                      <a:pt x="1184545" y="1388459"/>
                    </a:cubicBezTo>
                    <a:cubicBezTo>
                      <a:pt x="1184545" y="1445596"/>
                      <a:pt x="1138845" y="1492146"/>
                      <a:pt x="1081681" y="1492146"/>
                    </a:cubicBezTo>
                    <a:close/>
                    <a:moveTo>
                      <a:pt x="1081680" y="3313438"/>
                    </a:moveTo>
                    <a:cubicBezTo>
                      <a:pt x="1024549" y="3313438"/>
                      <a:pt x="978004" y="3266888"/>
                      <a:pt x="978004" y="3209750"/>
                    </a:cubicBezTo>
                    <a:cubicBezTo>
                      <a:pt x="978004" y="3193430"/>
                      <a:pt x="982075" y="3177892"/>
                      <a:pt x="988622" y="3164015"/>
                    </a:cubicBezTo>
                    <a:lnTo>
                      <a:pt x="852274" y="3164015"/>
                    </a:lnTo>
                    <a:lnTo>
                      <a:pt x="852274" y="3296118"/>
                    </a:lnTo>
                    <a:cubicBezTo>
                      <a:pt x="839213" y="3288756"/>
                      <a:pt x="823676" y="3285499"/>
                      <a:pt x="807357" y="3285499"/>
                    </a:cubicBezTo>
                    <a:lnTo>
                      <a:pt x="805349" y="3285900"/>
                    </a:lnTo>
                    <a:lnTo>
                      <a:pt x="812486" y="3268818"/>
                    </a:lnTo>
                    <a:cubicBezTo>
                      <a:pt x="819098" y="3247882"/>
                      <a:pt x="824335" y="3225088"/>
                      <a:pt x="828280" y="3200128"/>
                    </a:cubicBezTo>
                    <a:lnTo>
                      <a:pt x="832027" y="3159759"/>
                    </a:lnTo>
                    <a:lnTo>
                      <a:pt x="852274" y="3159759"/>
                    </a:lnTo>
                    <a:lnTo>
                      <a:pt x="852274" y="3027687"/>
                    </a:lnTo>
                    <a:cubicBezTo>
                      <a:pt x="866183" y="3034202"/>
                      <a:pt x="881687" y="3038306"/>
                      <a:pt x="898820" y="3038306"/>
                    </a:cubicBezTo>
                    <a:cubicBezTo>
                      <a:pt x="955952" y="3038306"/>
                      <a:pt x="1002498" y="2991756"/>
                      <a:pt x="1002498" y="2935434"/>
                    </a:cubicBezTo>
                    <a:cubicBezTo>
                      <a:pt x="1002498" y="2877450"/>
                      <a:pt x="955952" y="2831747"/>
                      <a:pt x="898820" y="2831747"/>
                    </a:cubicBezTo>
                    <a:cubicBezTo>
                      <a:pt x="881687" y="2831747"/>
                      <a:pt x="866183" y="2835819"/>
                      <a:pt x="852274" y="2842366"/>
                    </a:cubicBezTo>
                    <a:lnTo>
                      <a:pt x="852274" y="2708118"/>
                    </a:lnTo>
                    <a:lnTo>
                      <a:pt x="846030" y="2708118"/>
                    </a:lnTo>
                    <a:lnTo>
                      <a:pt x="845554" y="2671267"/>
                    </a:lnTo>
                    <a:lnTo>
                      <a:pt x="841753" y="2574278"/>
                    </a:lnTo>
                    <a:lnTo>
                      <a:pt x="852274" y="2571791"/>
                    </a:lnTo>
                    <a:lnTo>
                      <a:pt x="852274" y="2706007"/>
                    </a:lnTo>
                    <a:lnTo>
                      <a:pt x="989436" y="2706007"/>
                    </a:lnTo>
                    <a:cubicBezTo>
                      <a:pt x="982075" y="2691315"/>
                      <a:pt x="978004" y="2675808"/>
                      <a:pt x="978004" y="2659489"/>
                    </a:cubicBezTo>
                    <a:cubicBezTo>
                      <a:pt x="978004" y="2602320"/>
                      <a:pt x="1024549" y="2555802"/>
                      <a:pt x="1081680" y="2555802"/>
                    </a:cubicBezTo>
                    <a:cubicBezTo>
                      <a:pt x="1138845" y="2555802"/>
                      <a:pt x="1184544" y="2602320"/>
                      <a:pt x="1184544" y="2659489"/>
                    </a:cubicBezTo>
                    <a:cubicBezTo>
                      <a:pt x="1184544" y="2675808"/>
                      <a:pt x="1180473" y="2691315"/>
                      <a:pt x="1173925" y="2706007"/>
                    </a:cubicBezTo>
                    <a:lnTo>
                      <a:pt x="1310273" y="2706007"/>
                    </a:lnTo>
                    <a:lnTo>
                      <a:pt x="1310273" y="2842366"/>
                    </a:lnTo>
                    <a:cubicBezTo>
                      <a:pt x="1297212" y="2835004"/>
                      <a:pt x="1281675" y="2831747"/>
                      <a:pt x="1265356" y="2831747"/>
                    </a:cubicBezTo>
                    <a:cubicBezTo>
                      <a:pt x="1208225" y="2831747"/>
                      <a:pt x="1161678" y="2877450"/>
                      <a:pt x="1161678" y="2935434"/>
                    </a:cubicBezTo>
                    <a:cubicBezTo>
                      <a:pt x="1161678" y="2991756"/>
                      <a:pt x="1208225" y="3038306"/>
                      <a:pt x="1265356" y="3038306"/>
                    </a:cubicBezTo>
                    <a:cubicBezTo>
                      <a:pt x="1281675" y="3038306"/>
                      <a:pt x="1297212" y="3035017"/>
                      <a:pt x="1310273" y="3027687"/>
                    </a:cubicBezTo>
                    <a:lnTo>
                      <a:pt x="1310273" y="3164015"/>
                    </a:lnTo>
                    <a:lnTo>
                      <a:pt x="1173925" y="3164015"/>
                    </a:lnTo>
                    <a:cubicBezTo>
                      <a:pt x="1181286" y="3177892"/>
                      <a:pt x="1184544" y="3193430"/>
                      <a:pt x="1184544" y="3209750"/>
                    </a:cubicBezTo>
                    <a:cubicBezTo>
                      <a:pt x="1184544" y="3266888"/>
                      <a:pt x="1138845" y="3313438"/>
                      <a:pt x="1081680" y="3313438"/>
                    </a:cubicBezTo>
                    <a:close/>
                    <a:moveTo>
                      <a:pt x="183293" y="4222532"/>
                    </a:moveTo>
                    <a:lnTo>
                      <a:pt x="156973" y="4217199"/>
                    </a:lnTo>
                    <a:lnTo>
                      <a:pt x="171352" y="4205534"/>
                    </a:lnTo>
                    <a:cubicBezTo>
                      <a:pt x="172191" y="4204823"/>
                      <a:pt x="174006" y="4203466"/>
                      <a:pt x="176329" y="4201782"/>
                    </a:cubicBezTo>
                    <a:cubicBezTo>
                      <a:pt x="176784" y="4201458"/>
                      <a:pt x="177365" y="4201008"/>
                      <a:pt x="178013" y="4200553"/>
                    </a:cubicBezTo>
                    <a:lnTo>
                      <a:pt x="178013" y="4200035"/>
                    </a:lnTo>
                    <a:lnTo>
                      <a:pt x="187390" y="4191889"/>
                    </a:lnTo>
                    <a:cubicBezTo>
                      <a:pt x="192239" y="4187750"/>
                      <a:pt x="196959" y="4183484"/>
                      <a:pt x="201679" y="4179216"/>
                    </a:cubicBezTo>
                    <a:cubicBezTo>
                      <a:pt x="205362" y="4175851"/>
                      <a:pt x="209051" y="4172425"/>
                      <a:pt x="212671" y="4168997"/>
                    </a:cubicBezTo>
                    <a:lnTo>
                      <a:pt x="278569" y="4086164"/>
                    </a:lnTo>
                    <a:lnTo>
                      <a:pt x="286156" y="4118844"/>
                    </a:lnTo>
                    <a:cubicBezTo>
                      <a:pt x="286156" y="4175982"/>
                      <a:pt x="240458" y="4222532"/>
                      <a:pt x="183293" y="4222532"/>
                    </a:cubicBezTo>
                    <a:close/>
                    <a:moveTo>
                      <a:pt x="394276" y="4484236"/>
                    </a:moveTo>
                    <a:lnTo>
                      <a:pt x="394276" y="4390531"/>
                    </a:lnTo>
                    <a:cubicBezTo>
                      <a:pt x="408184" y="4397046"/>
                      <a:pt x="423689" y="4401150"/>
                      <a:pt x="440821" y="4401150"/>
                    </a:cubicBezTo>
                    <a:cubicBezTo>
                      <a:pt x="455104" y="4401150"/>
                      <a:pt x="468725" y="4398240"/>
                      <a:pt x="481124" y="4392997"/>
                    </a:cubicBezTo>
                    <a:lnTo>
                      <a:pt x="509210" y="4374113"/>
                    </a:lnTo>
                    <a:lnTo>
                      <a:pt x="501530" y="4384007"/>
                    </a:lnTo>
                    <a:cubicBezTo>
                      <a:pt x="484007" y="4406835"/>
                      <a:pt x="465836" y="4430437"/>
                      <a:pt x="443589" y="4451256"/>
                    </a:cubicBezTo>
                    <a:close/>
                    <a:moveTo>
                      <a:pt x="159292" y="4562163"/>
                    </a:moveTo>
                    <a:cubicBezTo>
                      <a:pt x="138135" y="4563194"/>
                      <a:pt x="117308" y="4562741"/>
                      <a:pt x="97181" y="4560736"/>
                    </a:cubicBezTo>
                    <a:cubicBezTo>
                      <a:pt x="91166" y="4560155"/>
                      <a:pt x="85154" y="4559380"/>
                      <a:pt x="79267" y="4558475"/>
                    </a:cubicBezTo>
                    <a:cubicBezTo>
                      <a:pt x="61064" y="4555660"/>
                      <a:pt x="44592" y="4551149"/>
                      <a:pt x="29946" y="4544990"/>
                    </a:cubicBezTo>
                    <a:lnTo>
                      <a:pt x="0" y="4526742"/>
                    </a:lnTo>
                    <a:lnTo>
                      <a:pt x="91049" y="4526742"/>
                    </a:lnTo>
                    <a:cubicBezTo>
                      <a:pt x="83687" y="4512051"/>
                      <a:pt x="79616" y="4496546"/>
                      <a:pt x="79616" y="4480225"/>
                    </a:cubicBezTo>
                    <a:cubicBezTo>
                      <a:pt x="79616" y="4423056"/>
                      <a:pt x="126162" y="4376538"/>
                      <a:pt x="183293" y="4376538"/>
                    </a:cubicBezTo>
                    <a:cubicBezTo>
                      <a:pt x="240458" y="4376538"/>
                      <a:pt x="286156" y="4423056"/>
                      <a:pt x="286156" y="4480225"/>
                    </a:cubicBezTo>
                    <a:cubicBezTo>
                      <a:pt x="286156" y="4496546"/>
                      <a:pt x="282086" y="4512051"/>
                      <a:pt x="275538" y="4526742"/>
                    </a:cubicBezTo>
                    <a:lnTo>
                      <a:pt x="310981" y="4526742"/>
                    </a:lnTo>
                    <a:lnTo>
                      <a:pt x="223392" y="4554691"/>
                    </a:lnTo>
                    <a:cubicBezTo>
                      <a:pt x="201938" y="4558619"/>
                      <a:pt x="180450" y="4561133"/>
                      <a:pt x="159292" y="4562163"/>
                    </a:cubicBezTo>
                    <a:close/>
                    <a:moveTo>
                      <a:pt x="1310272" y="4984751"/>
                    </a:moveTo>
                    <a:lnTo>
                      <a:pt x="1198174" y="4984751"/>
                    </a:lnTo>
                    <a:lnTo>
                      <a:pt x="1198163" y="4978860"/>
                    </a:lnTo>
                    <a:cubicBezTo>
                      <a:pt x="1198163" y="4948142"/>
                      <a:pt x="1197902" y="4917491"/>
                      <a:pt x="1197708" y="4886905"/>
                    </a:cubicBezTo>
                    <a:cubicBezTo>
                      <a:pt x="1197582" y="4869962"/>
                      <a:pt x="1197452" y="4852957"/>
                      <a:pt x="1197389" y="4836015"/>
                    </a:cubicBezTo>
                    <a:lnTo>
                      <a:pt x="1197008" y="4832032"/>
                    </a:lnTo>
                    <a:lnTo>
                      <a:pt x="1225053" y="4850889"/>
                    </a:lnTo>
                    <a:cubicBezTo>
                      <a:pt x="1237451" y="4856132"/>
                      <a:pt x="1251072" y="4859042"/>
                      <a:pt x="1265355" y="4859042"/>
                    </a:cubicBezTo>
                    <a:cubicBezTo>
                      <a:pt x="1281674" y="4859042"/>
                      <a:pt x="1297211" y="4855753"/>
                      <a:pt x="1310272" y="4848423"/>
                    </a:cubicBezTo>
                    <a:close/>
                    <a:moveTo>
                      <a:pt x="2585761" y="5012127"/>
                    </a:moveTo>
                    <a:cubicBezTo>
                      <a:pt x="2570298" y="5012387"/>
                      <a:pt x="2553404" y="5008572"/>
                      <a:pt x="2536140" y="5000651"/>
                    </a:cubicBezTo>
                    <a:cubicBezTo>
                      <a:pt x="2477618" y="4973878"/>
                      <a:pt x="2425757" y="4932753"/>
                      <a:pt x="2379971" y="4896474"/>
                    </a:cubicBezTo>
                    <a:lnTo>
                      <a:pt x="2369359" y="4887431"/>
                    </a:lnTo>
                    <a:lnTo>
                      <a:pt x="2387407" y="4860694"/>
                    </a:lnTo>
                    <a:cubicBezTo>
                      <a:pt x="2406184" y="4841919"/>
                      <a:pt x="2432103" y="4830289"/>
                      <a:pt x="2460669" y="4830289"/>
                    </a:cubicBezTo>
                    <a:cubicBezTo>
                      <a:pt x="2517833" y="4830289"/>
                      <a:pt x="2563533" y="4876806"/>
                      <a:pt x="2563533" y="4933975"/>
                    </a:cubicBezTo>
                    <a:cubicBezTo>
                      <a:pt x="2563533" y="4950297"/>
                      <a:pt x="2559461" y="4965802"/>
                      <a:pt x="2552914" y="4980494"/>
                    </a:cubicBezTo>
                    <a:lnTo>
                      <a:pt x="2642251" y="4980494"/>
                    </a:lnTo>
                    <a:lnTo>
                      <a:pt x="2626799" y="4999160"/>
                    </a:lnTo>
                    <a:cubicBezTo>
                      <a:pt x="2615256" y="5007534"/>
                      <a:pt x="2601224" y="5011868"/>
                      <a:pt x="2585761" y="5012127"/>
                    </a:cubicBezTo>
                    <a:close/>
                    <a:moveTo>
                      <a:pt x="717732" y="5160546"/>
                    </a:moveTo>
                    <a:lnTo>
                      <a:pt x="730637" y="5099586"/>
                    </a:lnTo>
                    <a:lnTo>
                      <a:pt x="754089" y="4980493"/>
                    </a:lnTo>
                    <a:lnTo>
                      <a:pt x="852275" y="4980493"/>
                    </a:lnTo>
                    <a:lnTo>
                      <a:pt x="852275" y="4848421"/>
                    </a:lnTo>
                    <a:cubicBezTo>
                      <a:pt x="866183" y="4854936"/>
                      <a:pt x="881687" y="4859040"/>
                      <a:pt x="898820" y="4859040"/>
                    </a:cubicBezTo>
                    <a:cubicBezTo>
                      <a:pt x="955952" y="4859040"/>
                      <a:pt x="1002498" y="4812491"/>
                      <a:pt x="1002498" y="4756169"/>
                    </a:cubicBezTo>
                    <a:cubicBezTo>
                      <a:pt x="1002498" y="4698185"/>
                      <a:pt x="955952" y="4652482"/>
                      <a:pt x="898820" y="4652482"/>
                    </a:cubicBezTo>
                    <a:cubicBezTo>
                      <a:pt x="881687" y="4652482"/>
                      <a:pt x="866183" y="4656554"/>
                      <a:pt x="852275" y="4663101"/>
                    </a:cubicBezTo>
                    <a:lnTo>
                      <a:pt x="852275" y="4526859"/>
                    </a:lnTo>
                    <a:lnTo>
                      <a:pt x="821280" y="4526859"/>
                    </a:lnTo>
                    <a:lnTo>
                      <a:pt x="826407" y="4474603"/>
                    </a:lnTo>
                    <a:lnTo>
                      <a:pt x="829689" y="4395872"/>
                    </a:lnTo>
                    <a:lnTo>
                      <a:pt x="852275" y="4390532"/>
                    </a:lnTo>
                    <a:lnTo>
                      <a:pt x="852275" y="4526741"/>
                    </a:lnTo>
                    <a:lnTo>
                      <a:pt x="989437" y="4526741"/>
                    </a:lnTo>
                    <a:cubicBezTo>
                      <a:pt x="982076" y="4512050"/>
                      <a:pt x="978004" y="4496545"/>
                      <a:pt x="978004" y="4480223"/>
                    </a:cubicBezTo>
                    <a:cubicBezTo>
                      <a:pt x="978004" y="4423054"/>
                      <a:pt x="1024550" y="4376537"/>
                      <a:pt x="1081681" y="4376537"/>
                    </a:cubicBezTo>
                    <a:cubicBezTo>
                      <a:pt x="1138845" y="4376537"/>
                      <a:pt x="1184545" y="4423054"/>
                      <a:pt x="1184545" y="4480223"/>
                    </a:cubicBezTo>
                    <a:cubicBezTo>
                      <a:pt x="1184545" y="4496545"/>
                      <a:pt x="1180473" y="4512050"/>
                      <a:pt x="1173925" y="4526741"/>
                    </a:cubicBezTo>
                    <a:lnTo>
                      <a:pt x="1310273" y="4526741"/>
                    </a:lnTo>
                    <a:lnTo>
                      <a:pt x="1310273" y="4663101"/>
                    </a:lnTo>
                    <a:cubicBezTo>
                      <a:pt x="1297212" y="4655739"/>
                      <a:pt x="1281675" y="4652482"/>
                      <a:pt x="1265356" y="4652482"/>
                    </a:cubicBezTo>
                    <a:cubicBezTo>
                      <a:pt x="1208225" y="4652482"/>
                      <a:pt x="1161678" y="4698185"/>
                      <a:pt x="1161678" y="4756169"/>
                    </a:cubicBezTo>
                    <a:cubicBezTo>
                      <a:pt x="1161678" y="4770248"/>
                      <a:pt x="1164588" y="4783719"/>
                      <a:pt x="1169844" y="4796003"/>
                    </a:cubicBezTo>
                    <a:lnTo>
                      <a:pt x="1177007" y="4806539"/>
                    </a:lnTo>
                    <a:lnTo>
                      <a:pt x="1173782" y="4808787"/>
                    </a:lnTo>
                    <a:cubicBezTo>
                      <a:pt x="1160335" y="4822108"/>
                      <a:pt x="1151409" y="4841446"/>
                      <a:pt x="1143326" y="4860068"/>
                    </a:cubicBezTo>
                    <a:cubicBezTo>
                      <a:pt x="1137507" y="4873581"/>
                      <a:pt x="1132076" y="4888327"/>
                      <a:pt x="1125803" y="4907853"/>
                    </a:cubicBezTo>
                    <a:cubicBezTo>
                      <a:pt x="1120435" y="4924601"/>
                      <a:pt x="1116040" y="4941417"/>
                      <a:pt x="1111446" y="4959200"/>
                    </a:cubicBezTo>
                    <a:cubicBezTo>
                      <a:pt x="1108668" y="4969999"/>
                      <a:pt x="1105884" y="4980794"/>
                      <a:pt x="1102845" y="4991531"/>
                    </a:cubicBezTo>
                    <a:lnTo>
                      <a:pt x="1069767" y="5131758"/>
                    </a:lnTo>
                    <a:lnTo>
                      <a:pt x="1041379" y="5126006"/>
                    </a:lnTo>
                    <a:cubicBezTo>
                      <a:pt x="1004186" y="5110235"/>
                      <a:pt x="978004" y="5073338"/>
                      <a:pt x="978004" y="5030485"/>
                    </a:cubicBezTo>
                    <a:cubicBezTo>
                      <a:pt x="978004" y="5014164"/>
                      <a:pt x="982076" y="4998627"/>
                      <a:pt x="988622" y="4984749"/>
                    </a:cubicBezTo>
                    <a:lnTo>
                      <a:pt x="852275" y="4984749"/>
                    </a:lnTo>
                    <a:lnTo>
                      <a:pt x="852275" y="5116852"/>
                    </a:lnTo>
                    <a:cubicBezTo>
                      <a:pt x="839213" y="5109490"/>
                      <a:pt x="823676" y="5106233"/>
                      <a:pt x="807357" y="5106233"/>
                    </a:cubicBezTo>
                    <a:cubicBezTo>
                      <a:pt x="778791" y="5106233"/>
                      <a:pt x="752872" y="5117659"/>
                      <a:pt x="734094" y="5136332"/>
                    </a:cubicBezTo>
                    <a:close/>
                    <a:moveTo>
                      <a:pt x="1193776" y="5590549"/>
                    </a:moveTo>
                    <a:lnTo>
                      <a:pt x="1191372" y="5523853"/>
                    </a:lnTo>
                    <a:cubicBezTo>
                      <a:pt x="1190854" y="5499409"/>
                      <a:pt x="1190660" y="5474577"/>
                      <a:pt x="1190728" y="5447804"/>
                    </a:cubicBezTo>
                    <a:lnTo>
                      <a:pt x="1190866" y="5435834"/>
                    </a:lnTo>
                    <a:lnTo>
                      <a:pt x="1310272" y="5435834"/>
                    </a:lnTo>
                    <a:lnTo>
                      <a:pt x="1310272" y="5572194"/>
                    </a:lnTo>
                    <a:cubicBezTo>
                      <a:pt x="1297211" y="5564833"/>
                      <a:pt x="1281674" y="5561575"/>
                      <a:pt x="1265355" y="5561575"/>
                    </a:cubicBezTo>
                    <a:cubicBezTo>
                      <a:pt x="1251072" y="5561575"/>
                      <a:pt x="1237451" y="5564432"/>
                      <a:pt x="1225053" y="5569623"/>
                    </a:cubicBezTo>
                    <a:close/>
                    <a:moveTo>
                      <a:pt x="974220" y="5594840"/>
                    </a:moveTo>
                    <a:lnTo>
                      <a:pt x="972082" y="5591674"/>
                    </a:lnTo>
                    <a:cubicBezTo>
                      <a:pt x="953304" y="5573001"/>
                      <a:pt x="927385" y="5561575"/>
                      <a:pt x="898818" y="5561575"/>
                    </a:cubicBezTo>
                    <a:cubicBezTo>
                      <a:pt x="881686" y="5561575"/>
                      <a:pt x="866181" y="5565647"/>
                      <a:pt x="852273" y="5572194"/>
                    </a:cubicBezTo>
                    <a:lnTo>
                      <a:pt x="852273" y="5438501"/>
                    </a:lnTo>
                    <a:lnTo>
                      <a:pt x="715925" y="5438501"/>
                    </a:lnTo>
                    <a:cubicBezTo>
                      <a:pt x="723286" y="5452378"/>
                      <a:pt x="726543" y="5467916"/>
                      <a:pt x="726543" y="5484236"/>
                    </a:cubicBezTo>
                    <a:cubicBezTo>
                      <a:pt x="726543" y="5527088"/>
                      <a:pt x="700838" y="5563987"/>
                      <a:pt x="663869" y="5579757"/>
                    </a:cubicBezTo>
                    <a:lnTo>
                      <a:pt x="628196" y="5587006"/>
                    </a:lnTo>
                    <a:lnTo>
                      <a:pt x="630921" y="5573062"/>
                    </a:lnTo>
                    <a:cubicBezTo>
                      <a:pt x="640296" y="5526308"/>
                      <a:pt x="650709" y="5475869"/>
                      <a:pt x="663773" y="5414375"/>
                    </a:cubicBezTo>
                    <a:cubicBezTo>
                      <a:pt x="671596" y="5377645"/>
                      <a:pt x="679422" y="5340916"/>
                      <a:pt x="687308" y="5304249"/>
                    </a:cubicBezTo>
                    <a:lnTo>
                      <a:pt x="705449" y="5218560"/>
                    </a:lnTo>
                    <a:lnTo>
                      <a:pt x="711843" y="5249756"/>
                    </a:lnTo>
                    <a:cubicBezTo>
                      <a:pt x="727613" y="5286609"/>
                      <a:pt x="764506" y="5312794"/>
                      <a:pt x="807356" y="5312794"/>
                    </a:cubicBezTo>
                    <a:cubicBezTo>
                      <a:pt x="823675" y="5312794"/>
                      <a:pt x="839212" y="5309504"/>
                      <a:pt x="852273" y="5302174"/>
                    </a:cubicBezTo>
                    <a:lnTo>
                      <a:pt x="852273" y="5435833"/>
                    </a:lnTo>
                    <a:lnTo>
                      <a:pt x="989435" y="5435833"/>
                    </a:lnTo>
                    <a:cubicBezTo>
                      <a:pt x="982074" y="5421143"/>
                      <a:pt x="978002" y="5405637"/>
                      <a:pt x="978002" y="5389318"/>
                    </a:cubicBezTo>
                    <a:cubicBezTo>
                      <a:pt x="978002" y="5360734"/>
                      <a:pt x="989638" y="5334811"/>
                      <a:pt x="1008417" y="5316036"/>
                    </a:cubicBezTo>
                    <a:lnTo>
                      <a:pt x="1037967" y="5296095"/>
                    </a:lnTo>
                    <a:lnTo>
                      <a:pt x="1029194" y="5345441"/>
                    </a:lnTo>
                    <a:cubicBezTo>
                      <a:pt x="1018783" y="5407665"/>
                      <a:pt x="1008922" y="5466619"/>
                      <a:pt x="996829" y="5521147"/>
                    </a:cubicBezTo>
                    <a:close/>
                    <a:moveTo>
                      <a:pt x="2102863" y="5604443"/>
                    </a:moveTo>
                    <a:lnTo>
                      <a:pt x="2038481" y="5597957"/>
                    </a:lnTo>
                    <a:cubicBezTo>
                      <a:pt x="1988557" y="5579012"/>
                      <a:pt x="1957388" y="5538986"/>
                      <a:pt x="1939992" y="5508722"/>
                    </a:cubicBezTo>
                    <a:cubicBezTo>
                      <a:pt x="1930260" y="5491813"/>
                      <a:pt x="1922550" y="5474272"/>
                      <a:pt x="1915899" y="5456569"/>
                    </a:cubicBezTo>
                    <a:lnTo>
                      <a:pt x="1908444" y="5434253"/>
                    </a:lnTo>
                    <a:lnTo>
                      <a:pt x="1897401" y="5389319"/>
                    </a:lnTo>
                    <a:cubicBezTo>
                      <a:pt x="1897401" y="5332149"/>
                      <a:pt x="1943947" y="5285632"/>
                      <a:pt x="2001078" y="5285632"/>
                    </a:cubicBezTo>
                    <a:cubicBezTo>
                      <a:pt x="2058242" y="5285632"/>
                      <a:pt x="2103942" y="5332149"/>
                      <a:pt x="2103942" y="5389319"/>
                    </a:cubicBezTo>
                    <a:cubicBezTo>
                      <a:pt x="2103942" y="5405638"/>
                      <a:pt x="2099870" y="5421144"/>
                      <a:pt x="2093323" y="5435836"/>
                    </a:cubicBezTo>
                    <a:lnTo>
                      <a:pt x="2213244" y="5435836"/>
                    </a:lnTo>
                    <a:lnTo>
                      <a:pt x="2215679" y="5456488"/>
                    </a:lnTo>
                    <a:cubicBezTo>
                      <a:pt x="2217291" y="5483095"/>
                      <a:pt x="2215258" y="5512090"/>
                      <a:pt x="2203678" y="5538163"/>
                    </a:cubicBezTo>
                    <a:lnTo>
                      <a:pt x="2186993" y="5562106"/>
                    </a:lnTo>
                    <a:lnTo>
                      <a:pt x="2184753" y="5561576"/>
                    </a:lnTo>
                    <a:cubicBezTo>
                      <a:pt x="2156187" y="5561576"/>
                      <a:pt x="2130268" y="5573002"/>
                      <a:pt x="2111490" y="5591675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sz="1600" dirty="0">
                  <a:solidFill>
                    <a:schemeClr val="accent1"/>
                  </a:solidFill>
                  <a:latin typeface="Questrial" pitchFamily="2" charset="0"/>
                </a:endParaRPr>
              </a:p>
            </p:txBody>
          </p:sp>
          <p:grpSp>
            <p:nvGrpSpPr>
              <p:cNvPr id="1249" name="Group 1248">
                <a:extLst>
                  <a:ext uri="{FF2B5EF4-FFF2-40B4-BE49-F238E27FC236}">
                    <a16:creationId xmlns:a16="http://schemas.microsoft.com/office/drawing/2014/main" id="{4C9D6E82-D9DE-18C6-9B75-E721AE19A8C5}"/>
                  </a:ext>
                </a:extLst>
              </p:cNvPr>
              <p:cNvGrpSpPr/>
              <p:nvPr/>
            </p:nvGrpSpPr>
            <p:grpSpPr>
              <a:xfrm>
                <a:off x="289642" y="898799"/>
                <a:ext cx="3563882" cy="5959201"/>
                <a:chOff x="289642" y="898799"/>
                <a:chExt cx="3563882" cy="5959201"/>
              </a:xfrm>
            </p:grpSpPr>
            <p:sp>
              <p:nvSpPr>
                <p:cNvPr id="3" name="Freeform: Shape 2">
                  <a:extLst>
                    <a:ext uri="{FF2B5EF4-FFF2-40B4-BE49-F238E27FC236}">
                      <a16:creationId xmlns:a16="http://schemas.microsoft.com/office/drawing/2014/main" id="{6E46010C-63F4-0F3C-F903-3AB0968AF36D}"/>
                    </a:ext>
                  </a:extLst>
                </p:cNvPr>
                <p:cNvSpPr/>
                <p:nvPr/>
              </p:nvSpPr>
              <p:spPr>
                <a:xfrm rot="16200000">
                  <a:off x="-760168" y="2599501"/>
                  <a:ext cx="5958723" cy="2557320"/>
                </a:xfrm>
                <a:custGeom>
                  <a:avLst/>
                  <a:gdLst>
                    <a:gd name="connsiteX0" fmla="*/ 433218 w 5958723"/>
                    <a:gd name="connsiteY0" fmla="*/ 1662454 h 2557320"/>
                    <a:gd name="connsiteX1" fmla="*/ 433218 w 5958723"/>
                    <a:gd name="connsiteY1" fmla="*/ 1798814 h 2557320"/>
                    <a:gd name="connsiteX2" fmla="*/ 388301 w 5958723"/>
                    <a:gd name="connsiteY2" fmla="*/ 1788195 h 2557320"/>
                    <a:gd name="connsiteX3" fmla="*/ 292789 w 5958723"/>
                    <a:gd name="connsiteY3" fmla="*/ 1851218 h 2557320"/>
                    <a:gd name="connsiteX4" fmla="*/ 286763 w 5958723"/>
                    <a:gd name="connsiteY4" fmla="*/ 1881228 h 2557320"/>
                    <a:gd name="connsiteX5" fmla="*/ 202247 w 5958723"/>
                    <a:gd name="connsiteY5" fmla="*/ 1889768 h 2557320"/>
                    <a:gd name="connsiteX6" fmla="*/ 124437 w 5958723"/>
                    <a:gd name="connsiteY6" fmla="*/ 1896792 h 2557320"/>
                    <a:gd name="connsiteX7" fmla="*/ 125443 w 5958723"/>
                    <a:gd name="connsiteY7" fmla="*/ 1891882 h 2557320"/>
                    <a:gd name="connsiteX8" fmla="*/ 21766 w 5958723"/>
                    <a:gd name="connsiteY8" fmla="*/ 1788195 h 2557320"/>
                    <a:gd name="connsiteX9" fmla="*/ 0 w 5958723"/>
                    <a:gd name="connsiteY9" fmla="*/ 1793160 h 2557320"/>
                    <a:gd name="connsiteX10" fmla="*/ 0 w 5958723"/>
                    <a:gd name="connsiteY10" fmla="*/ 1662454 h 2557320"/>
                    <a:gd name="connsiteX11" fmla="*/ 112381 w 5958723"/>
                    <a:gd name="connsiteY11" fmla="*/ 1662454 h 2557320"/>
                    <a:gd name="connsiteX12" fmla="*/ 100949 w 5958723"/>
                    <a:gd name="connsiteY12" fmla="*/ 1615936 h 2557320"/>
                    <a:gd name="connsiteX13" fmla="*/ 204627 w 5958723"/>
                    <a:gd name="connsiteY13" fmla="*/ 1512249 h 2557320"/>
                    <a:gd name="connsiteX14" fmla="*/ 307489 w 5958723"/>
                    <a:gd name="connsiteY14" fmla="*/ 1615936 h 2557320"/>
                    <a:gd name="connsiteX15" fmla="*/ 296871 w 5958723"/>
                    <a:gd name="connsiteY15" fmla="*/ 1662454 h 2557320"/>
                    <a:gd name="connsiteX16" fmla="*/ 1950473 w 5958723"/>
                    <a:gd name="connsiteY16" fmla="*/ 624892 h 2557320"/>
                    <a:gd name="connsiteX17" fmla="*/ 1930149 w 5958723"/>
                    <a:gd name="connsiteY17" fmla="*/ 655270 h 2557320"/>
                    <a:gd name="connsiteX18" fmla="*/ 1922101 w 5958723"/>
                    <a:gd name="connsiteY18" fmla="*/ 695573 h 2557320"/>
                    <a:gd name="connsiteX19" fmla="*/ 1932720 w 5958723"/>
                    <a:gd name="connsiteY19" fmla="*/ 742118 h 2557320"/>
                    <a:gd name="connsiteX20" fmla="*/ 1796478 w 5958723"/>
                    <a:gd name="connsiteY20" fmla="*/ 742118 h 2557320"/>
                    <a:gd name="connsiteX21" fmla="*/ 1796478 w 5958723"/>
                    <a:gd name="connsiteY21" fmla="*/ 878466 h 2557320"/>
                    <a:gd name="connsiteX22" fmla="*/ 1842214 w 5958723"/>
                    <a:gd name="connsiteY22" fmla="*/ 867847 h 2557320"/>
                    <a:gd name="connsiteX23" fmla="*/ 1945901 w 5958723"/>
                    <a:gd name="connsiteY23" fmla="*/ 970711 h 2557320"/>
                    <a:gd name="connsiteX24" fmla="*/ 1842214 w 5958723"/>
                    <a:gd name="connsiteY24" fmla="*/ 1074387 h 2557320"/>
                    <a:gd name="connsiteX25" fmla="*/ 1796478 w 5958723"/>
                    <a:gd name="connsiteY25" fmla="*/ 1063769 h 2557320"/>
                    <a:gd name="connsiteX26" fmla="*/ 1796478 w 5958723"/>
                    <a:gd name="connsiteY26" fmla="*/ 1200117 h 2557320"/>
                    <a:gd name="connsiteX27" fmla="*/ 1660151 w 5958723"/>
                    <a:gd name="connsiteY27" fmla="*/ 1200117 h 2557320"/>
                    <a:gd name="connsiteX28" fmla="*/ 1670770 w 5958723"/>
                    <a:gd name="connsiteY28" fmla="*/ 1153571 h 2557320"/>
                    <a:gd name="connsiteX29" fmla="*/ 1567897 w 5958723"/>
                    <a:gd name="connsiteY29" fmla="*/ 1049894 h 2557320"/>
                    <a:gd name="connsiteX30" fmla="*/ 1464211 w 5958723"/>
                    <a:gd name="connsiteY30" fmla="*/ 1153571 h 2557320"/>
                    <a:gd name="connsiteX31" fmla="*/ 1474830 w 5958723"/>
                    <a:gd name="connsiteY31" fmla="*/ 1200117 h 2557320"/>
                    <a:gd name="connsiteX32" fmla="*/ 1338470 w 5958723"/>
                    <a:gd name="connsiteY32" fmla="*/ 1200117 h 2557320"/>
                    <a:gd name="connsiteX33" fmla="*/ 1338470 w 5958723"/>
                    <a:gd name="connsiteY33" fmla="*/ 1062955 h 2557320"/>
                    <a:gd name="connsiteX34" fmla="*/ 1291952 w 5958723"/>
                    <a:gd name="connsiteY34" fmla="*/ 1074387 h 2557320"/>
                    <a:gd name="connsiteX35" fmla="*/ 1188265 w 5958723"/>
                    <a:gd name="connsiteY35" fmla="*/ 970711 h 2557320"/>
                    <a:gd name="connsiteX36" fmla="*/ 1291952 w 5958723"/>
                    <a:gd name="connsiteY36" fmla="*/ 867847 h 2557320"/>
                    <a:gd name="connsiteX37" fmla="*/ 1338470 w 5958723"/>
                    <a:gd name="connsiteY37" fmla="*/ 878466 h 2557320"/>
                    <a:gd name="connsiteX38" fmla="*/ 1338470 w 5958723"/>
                    <a:gd name="connsiteY38" fmla="*/ 742118 h 2557320"/>
                    <a:gd name="connsiteX39" fmla="*/ 1206399 w 5958723"/>
                    <a:gd name="connsiteY39" fmla="*/ 742118 h 2557320"/>
                    <a:gd name="connsiteX40" fmla="*/ 1217018 w 5958723"/>
                    <a:gd name="connsiteY40" fmla="*/ 695573 h 2557320"/>
                    <a:gd name="connsiteX41" fmla="*/ 1114145 w 5958723"/>
                    <a:gd name="connsiteY41" fmla="*/ 591895 h 2557320"/>
                    <a:gd name="connsiteX42" fmla="*/ 1010459 w 5958723"/>
                    <a:gd name="connsiteY42" fmla="*/ 695573 h 2557320"/>
                    <a:gd name="connsiteX43" fmla="*/ 1021078 w 5958723"/>
                    <a:gd name="connsiteY43" fmla="*/ 742118 h 2557320"/>
                    <a:gd name="connsiteX44" fmla="*/ 887385 w 5958723"/>
                    <a:gd name="connsiteY44" fmla="*/ 742118 h 2557320"/>
                    <a:gd name="connsiteX45" fmla="*/ 887385 w 5958723"/>
                    <a:gd name="connsiteY45" fmla="*/ 878466 h 2557320"/>
                    <a:gd name="connsiteX46" fmla="*/ 933120 w 5958723"/>
                    <a:gd name="connsiteY46" fmla="*/ 867847 h 2557320"/>
                    <a:gd name="connsiteX47" fmla="*/ 1036807 w 5958723"/>
                    <a:gd name="connsiteY47" fmla="*/ 970711 h 2557320"/>
                    <a:gd name="connsiteX48" fmla="*/ 933120 w 5958723"/>
                    <a:gd name="connsiteY48" fmla="*/ 1074387 h 2557320"/>
                    <a:gd name="connsiteX49" fmla="*/ 887385 w 5958723"/>
                    <a:gd name="connsiteY49" fmla="*/ 1063769 h 2557320"/>
                    <a:gd name="connsiteX50" fmla="*/ 887385 w 5958723"/>
                    <a:gd name="connsiteY50" fmla="*/ 1200117 h 2557320"/>
                    <a:gd name="connsiteX51" fmla="*/ 751057 w 5958723"/>
                    <a:gd name="connsiteY51" fmla="*/ 1200117 h 2557320"/>
                    <a:gd name="connsiteX52" fmla="*/ 761676 w 5958723"/>
                    <a:gd name="connsiteY52" fmla="*/ 1153571 h 2557320"/>
                    <a:gd name="connsiteX53" fmla="*/ 658803 w 5958723"/>
                    <a:gd name="connsiteY53" fmla="*/ 1049894 h 2557320"/>
                    <a:gd name="connsiteX54" fmla="*/ 555117 w 5958723"/>
                    <a:gd name="connsiteY54" fmla="*/ 1153571 h 2557320"/>
                    <a:gd name="connsiteX55" fmla="*/ 565736 w 5958723"/>
                    <a:gd name="connsiteY55" fmla="*/ 1200117 h 2557320"/>
                    <a:gd name="connsiteX56" fmla="*/ 429376 w 5958723"/>
                    <a:gd name="connsiteY56" fmla="*/ 1200117 h 2557320"/>
                    <a:gd name="connsiteX57" fmla="*/ 429376 w 5958723"/>
                    <a:gd name="connsiteY57" fmla="*/ 1062955 h 2557320"/>
                    <a:gd name="connsiteX58" fmla="*/ 382858 w 5958723"/>
                    <a:gd name="connsiteY58" fmla="*/ 1074387 h 2557320"/>
                    <a:gd name="connsiteX59" fmla="*/ 279172 w 5958723"/>
                    <a:gd name="connsiteY59" fmla="*/ 970711 h 2557320"/>
                    <a:gd name="connsiteX60" fmla="*/ 382858 w 5958723"/>
                    <a:gd name="connsiteY60" fmla="*/ 867847 h 2557320"/>
                    <a:gd name="connsiteX61" fmla="*/ 429376 w 5958723"/>
                    <a:gd name="connsiteY61" fmla="*/ 878466 h 2557320"/>
                    <a:gd name="connsiteX62" fmla="*/ 429376 w 5958723"/>
                    <a:gd name="connsiteY62" fmla="*/ 742118 h 2557320"/>
                    <a:gd name="connsiteX63" fmla="*/ 297305 w 5958723"/>
                    <a:gd name="connsiteY63" fmla="*/ 742118 h 2557320"/>
                    <a:gd name="connsiteX64" fmla="*/ 307924 w 5958723"/>
                    <a:gd name="connsiteY64" fmla="*/ 695573 h 2557320"/>
                    <a:gd name="connsiteX65" fmla="*/ 205051 w 5958723"/>
                    <a:gd name="connsiteY65" fmla="*/ 591895 h 2557320"/>
                    <a:gd name="connsiteX66" fmla="*/ 101365 w 5958723"/>
                    <a:gd name="connsiteY66" fmla="*/ 695573 h 2557320"/>
                    <a:gd name="connsiteX67" fmla="*/ 111984 w 5958723"/>
                    <a:gd name="connsiteY67" fmla="*/ 742118 h 2557320"/>
                    <a:gd name="connsiteX68" fmla="*/ 3 w 5958723"/>
                    <a:gd name="connsiteY68" fmla="*/ 742118 h 2557320"/>
                    <a:gd name="connsiteX69" fmla="*/ 3 w 5958723"/>
                    <a:gd name="connsiteY69" fmla="*/ 444982 h 2557320"/>
                    <a:gd name="connsiteX70" fmla="*/ 240878 w 5958723"/>
                    <a:gd name="connsiteY70" fmla="*/ 465094 h 2557320"/>
                    <a:gd name="connsiteX71" fmla="*/ 579925 w 5958723"/>
                    <a:gd name="connsiteY71" fmla="*/ 497305 h 2557320"/>
                    <a:gd name="connsiteX72" fmla="*/ 583056 w 5958723"/>
                    <a:gd name="connsiteY72" fmla="*/ 512712 h 2557320"/>
                    <a:gd name="connsiteX73" fmla="*/ 479368 w 5958723"/>
                    <a:gd name="connsiteY73" fmla="*/ 616389 h 2557320"/>
                    <a:gd name="connsiteX74" fmla="*/ 433633 w 5958723"/>
                    <a:gd name="connsiteY74" fmla="*/ 605771 h 2557320"/>
                    <a:gd name="connsiteX75" fmla="*/ 433633 w 5958723"/>
                    <a:gd name="connsiteY75" fmla="*/ 742118 h 2557320"/>
                    <a:gd name="connsiteX76" fmla="*/ 565736 w 5958723"/>
                    <a:gd name="connsiteY76" fmla="*/ 742118 h 2557320"/>
                    <a:gd name="connsiteX77" fmla="*/ 555117 w 5958723"/>
                    <a:gd name="connsiteY77" fmla="*/ 787036 h 2557320"/>
                    <a:gd name="connsiteX78" fmla="*/ 658803 w 5958723"/>
                    <a:gd name="connsiteY78" fmla="*/ 890713 h 2557320"/>
                    <a:gd name="connsiteX79" fmla="*/ 761676 w 5958723"/>
                    <a:gd name="connsiteY79" fmla="*/ 787036 h 2557320"/>
                    <a:gd name="connsiteX80" fmla="*/ 751057 w 5958723"/>
                    <a:gd name="connsiteY80" fmla="*/ 742118 h 2557320"/>
                    <a:gd name="connsiteX81" fmla="*/ 884718 w 5958723"/>
                    <a:gd name="connsiteY81" fmla="*/ 742118 h 2557320"/>
                    <a:gd name="connsiteX82" fmla="*/ 884718 w 5958723"/>
                    <a:gd name="connsiteY82" fmla="*/ 604956 h 2557320"/>
                    <a:gd name="connsiteX83" fmla="*/ 838200 w 5958723"/>
                    <a:gd name="connsiteY83" fmla="*/ 616389 h 2557320"/>
                    <a:gd name="connsiteX84" fmla="*/ 734514 w 5958723"/>
                    <a:gd name="connsiteY84" fmla="*/ 512712 h 2557320"/>
                    <a:gd name="connsiteX85" fmla="*/ 734645 w 5958723"/>
                    <a:gd name="connsiteY85" fmla="*/ 512065 h 2557320"/>
                    <a:gd name="connsiteX86" fmla="*/ 872004 w 5958723"/>
                    <a:gd name="connsiteY86" fmla="*/ 525620 h 2557320"/>
                    <a:gd name="connsiteX87" fmla="*/ 1244216 w 5958723"/>
                    <a:gd name="connsiteY87" fmla="*/ 562090 h 2557320"/>
                    <a:gd name="connsiteX88" fmla="*/ 1463871 w 5958723"/>
                    <a:gd name="connsiteY88" fmla="*/ 582807 h 2557320"/>
                    <a:gd name="connsiteX89" fmla="*/ 1461733 w 5958723"/>
                    <a:gd name="connsiteY89" fmla="*/ 585974 h 2557320"/>
                    <a:gd name="connsiteX90" fmla="*/ 1388462 w 5958723"/>
                    <a:gd name="connsiteY90" fmla="*/ 616389 h 2557320"/>
                    <a:gd name="connsiteX91" fmla="*/ 1342727 w 5958723"/>
                    <a:gd name="connsiteY91" fmla="*/ 605771 h 2557320"/>
                    <a:gd name="connsiteX92" fmla="*/ 1342727 w 5958723"/>
                    <a:gd name="connsiteY92" fmla="*/ 742118 h 2557320"/>
                    <a:gd name="connsiteX93" fmla="*/ 1474830 w 5958723"/>
                    <a:gd name="connsiteY93" fmla="*/ 742118 h 2557320"/>
                    <a:gd name="connsiteX94" fmla="*/ 1464211 w 5958723"/>
                    <a:gd name="connsiteY94" fmla="*/ 787036 h 2557320"/>
                    <a:gd name="connsiteX95" fmla="*/ 1567897 w 5958723"/>
                    <a:gd name="connsiteY95" fmla="*/ 890713 h 2557320"/>
                    <a:gd name="connsiteX96" fmla="*/ 1670770 w 5958723"/>
                    <a:gd name="connsiteY96" fmla="*/ 787036 h 2557320"/>
                    <a:gd name="connsiteX97" fmla="*/ 1660151 w 5958723"/>
                    <a:gd name="connsiteY97" fmla="*/ 742118 h 2557320"/>
                    <a:gd name="connsiteX98" fmla="*/ 1796361 w 5958723"/>
                    <a:gd name="connsiteY98" fmla="*/ 742118 h 2557320"/>
                    <a:gd name="connsiteX99" fmla="*/ 1796361 w 5958723"/>
                    <a:gd name="connsiteY99" fmla="*/ 612533 h 2557320"/>
                    <a:gd name="connsiteX100" fmla="*/ 2403792 w 5958723"/>
                    <a:gd name="connsiteY100" fmla="*/ 1432110 h 2557320"/>
                    <a:gd name="connsiteX101" fmla="*/ 2300105 w 5958723"/>
                    <a:gd name="connsiteY101" fmla="*/ 1535787 h 2557320"/>
                    <a:gd name="connsiteX102" fmla="*/ 2254369 w 5958723"/>
                    <a:gd name="connsiteY102" fmla="*/ 1525169 h 2557320"/>
                    <a:gd name="connsiteX103" fmla="*/ 2254369 w 5958723"/>
                    <a:gd name="connsiteY103" fmla="*/ 1661517 h 2557320"/>
                    <a:gd name="connsiteX104" fmla="*/ 2386472 w 5958723"/>
                    <a:gd name="connsiteY104" fmla="*/ 1661517 h 2557320"/>
                    <a:gd name="connsiteX105" fmla="*/ 2381807 w 5958723"/>
                    <a:gd name="connsiteY105" fmla="*/ 1681247 h 2557320"/>
                    <a:gd name="connsiteX106" fmla="*/ 2269152 w 5958723"/>
                    <a:gd name="connsiteY106" fmla="*/ 1687759 h 2557320"/>
                    <a:gd name="connsiteX107" fmla="*/ 2250112 w 5958723"/>
                    <a:gd name="connsiteY107" fmla="*/ 1689137 h 2557320"/>
                    <a:gd name="connsiteX108" fmla="*/ 2250112 w 5958723"/>
                    <a:gd name="connsiteY108" fmla="*/ 1661517 h 2557320"/>
                    <a:gd name="connsiteX109" fmla="*/ 2118041 w 5958723"/>
                    <a:gd name="connsiteY109" fmla="*/ 1661517 h 2557320"/>
                    <a:gd name="connsiteX110" fmla="*/ 2128660 w 5958723"/>
                    <a:gd name="connsiteY110" fmla="*/ 1614971 h 2557320"/>
                    <a:gd name="connsiteX111" fmla="*/ 2025788 w 5958723"/>
                    <a:gd name="connsiteY111" fmla="*/ 1511293 h 2557320"/>
                    <a:gd name="connsiteX112" fmla="*/ 1922101 w 5958723"/>
                    <a:gd name="connsiteY112" fmla="*/ 1614971 h 2557320"/>
                    <a:gd name="connsiteX113" fmla="*/ 1932720 w 5958723"/>
                    <a:gd name="connsiteY113" fmla="*/ 1661517 h 2557320"/>
                    <a:gd name="connsiteX114" fmla="*/ 1796478 w 5958723"/>
                    <a:gd name="connsiteY114" fmla="*/ 1661517 h 2557320"/>
                    <a:gd name="connsiteX115" fmla="*/ 1796478 w 5958723"/>
                    <a:gd name="connsiteY115" fmla="*/ 1725022 h 2557320"/>
                    <a:gd name="connsiteX116" fmla="*/ 1664545 w 5958723"/>
                    <a:gd name="connsiteY116" fmla="*/ 1737200 h 2557320"/>
                    <a:gd name="connsiteX117" fmla="*/ 1670769 w 5958723"/>
                    <a:gd name="connsiteY117" fmla="*/ 1706434 h 2557320"/>
                    <a:gd name="connsiteX118" fmla="*/ 1660150 w 5958723"/>
                    <a:gd name="connsiteY118" fmla="*/ 1661517 h 2557320"/>
                    <a:gd name="connsiteX119" fmla="*/ 1796361 w 5958723"/>
                    <a:gd name="connsiteY119" fmla="*/ 1661517 h 2557320"/>
                    <a:gd name="connsiteX120" fmla="*/ 1796361 w 5958723"/>
                    <a:gd name="connsiteY120" fmla="*/ 1524354 h 2557320"/>
                    <a:gd name="connsiteX121" fmla="*/ 1749843 w 5958723"/>
                    <a:gd name="connsiteY121" fmla="*/ 1535787 h 2557320"/>
                    <a:gd name="connsiteX122" fmla="*/ 1646156 w 5958723"/>
                    <a:gd name="connsiteY122" fmla="*/ 1432110 h 2557320"/>
                    <a:gd name="connsiteX123" fmla="*/ 1749843 w 5958723"/>
                    <a:gd name="connsiteY123" fmla="*/ 1329246 h 2557320"/>
                    <a:gd name="connsiteX124" fmla="*/ 1796361 w 5958723"/>
                    <a:gd name="connsiteY124" fmla="*/ 1339865 h 2557320"/>
                    <a:gd name="connsiteX125" fmla="*/ 1796361 w 5958723"/>
                    <a:gd name="connsiteY125" fmla="*/ 1203518 h 2557320"/>
                    <a:gd name="connsiteX126" fmla="*/ 1932721 w 5958723"/>
                    <a:gd name="connsiteY126" fmla="*/ 1203518 h 2557320"/>
                    <a:gd name="connsiteX127" fmla="*/ 1922101 w 5958723"/>
                    <a:gd name="connsiteY127" fmla="*/ 1248435 h 2557320"/>
                    <a:gd name="connsiteX128" fmla="*/ 2025788 w 5958723"/>
                    <a:gd name="connsiteY128" fmla="*/ 1352113 h 2557320"/>
                    <a:gd name="connsiteX129" fmla="*/ 2128661 w 5958723"/>
                    <a:gd name="connsiteY129" fmla="*/ 1248435 h 2557320"/>
                    <a:gd name="connsiteX130" fmla="*/ 2118042 w 5958723"/>
                    <a:gd name="connsiteY130" fmla="*/ 1203518 h 2557320"/>
                    <a:gd name="connsiteX131" fmla="*/ 2254369 w 5958723"/>
                    <a:gd name="connsiteY131" fmla="*/ 1203518 h 2557320"/>
                    <a:gd name="connsiteX132" fmla="*/ 2254369 w 5958723"/>
                    <a:gd name="connsiteY132" fmla="*/ 1339865 h 2557320"/>
                    <a:gd name="connsiteX133" fmla="*/ 2300105 w 5958723"/>
                    <a:gd name="connsiteY133" fmla="*/ 1329246 h 2557320"/>
                    <a:gd name="connsiteX134" fmla="*/ 2403792 w 5958723"/>
                    <a:gd name="connsiteY134" fmla="*/ 1432110 h 2557320"/>
                    <a:gd name="connsiteX135" fmla="*/ 2857543 w 5958723"/>
                    <a:gd name="connsiteY135" fmla="*/ 970710 h 2557320"/>
                    <a:gd name="connsiteX136" fmla="*/ 2753855 w 5958723"/>
                    <a:gd name="connsiteY136" fmla="*/ 1074386 h 2557320"/>
                    <a:gd name="connsiteX137" fmla="*/ 2708120 w 5958723"/>
                    <a:gd name="connsiteY137" fmla="*/ 1063769 h 2557320"/>
                    <a:gd name="connsiteX138" fmla="*/ 2708120 w 5958723"/>
                    <a:gd name="connsiteY138" fmla="*/ 1200116 h 2557320"/>
                    <a:gd name="connsiteX139" fmla="*/ 2571793 w 5958723"/>
                    <a:gd name="connsiteY139" fmla="*/ 1200116 h 2557320"/>
                    <a:gd name="connsiteX140" fmla="*/ 2582412 w 5958723"/>
                    <a:gd name="connsiteY140" fmla="*/ 1153570 h 2557320"/>
                    <a:gd name="connsiteX141" fmla="*/ 2479539 w 5958723"/>
                    <a:gd name="connsiteY141" fmla="*/ 1049893 h 2557320"/>
                    <a:gd name="connsiteX142" fmla="*/ 2375852 w 5958723"/>
                    <a:gd name="connsiteY142" fmla="*/ 1153570 h 2557320"/>
                    <a:gd name="connsiteX143" fmla="*/ 2386472 w 5958723"/>
                    <a:gd name="connsiteY143" fmla="*/ 1200116 h 2557320"/>
                    <a:gd name="connsiteX144" fmla="*/ 2250112 w 5958723"/>
                    <a:gd name="connsiteY144" fmla="*/ 1200116 h 2557320"/>
                    <a:gd name="connsiteX145" fmla="*/ 2250112 w 5958723"/>
                    <a:gd name="connsiteY145" fmla="*/ 1062954 h 2557320"/>
                    <a:gd name="connsiteX146" fmla="*/ 2203594 w 5958723"/>
                    <a:gd name="connsiteY146" fmla="*/ 1074386 h 2557320"/>
                    <a:gd name="connsiteX147" fmla="*/ 2099907 w 5958723"/>
                    <a:gd name="connsiteY147" fmla="*/ 970710 h 2557320"/>
                    <a:gd name="connsiteX148" fmla="*/ 2203594 w 5958723"/>
                    <a:gd name="connsiteY148" fmla="*/ 867846 h 2557320"/>
                    <a:gd name="connsiteX149" fmla="*/ 2250112 w 5958723"/>
                    <a:gd name="connsiteY149" fmla="*/ 878465 h 2557320"/>
                    <a:gd name="connsiteX150" fmla="*/ 2250112 w 5958723"/>
                    <a:gd name="connsiteY150" fmla="*/ 742117 h 2557320"/>
                    <a:gd name="connsiteX151" fmla="*/ 2118041 w 5958723"/>
                    <a:gd name="connsiteY151" fmla="*/ 742117 h 2557320"/>
                    <a:gd name="connsiteX152" fmla="*/ 2128660 w 5958723"/>
                    <a:gd name="connsiteY152" fmla="*/ 695572 h 2557320"/>
                    <a:gd name="connsiteX153" fmla="*/ 2120507 w 5958723"/>
                    <a:gd name="connsiteY153" fmla="*/ 655269 h 2557320"/>
                    <a:gd name="connsiteX154" fmla="*/ 2108226 w 5958723"/>
                    <a:gd name="connsiteY154" fmla="*/ 637004 h 2557320"/>
                    <a:gd name="connsiteX155" fmla="*/ 2254369 w 5958723"/>
                    <a:gd name="connsiteY155" fmla="*/ 646989 h 2557320"/>
                    <a:gd name="connsiteX156" fmla="*/ 2254369 w 5958723"/>
                    <a:gd name="connsiteY156" fmla="*/ 742117 h 2557320"/>
                    <a:gd name="connsiteX157" fmla="*/ 2386472 w 5958723"/>
                    <a:gd name="connsiteY157" fmla="*/ 742117 h 2557320"/>
                    <a:gd name="connsiteX158" fmla="*/ 2375852 w 5958723"/>
                    <a:gd name="connsiteY158" fmla="*/ 787035 h 2557320"/>
                    <a:gd name="connsiteX159" fmla="*/ 2479539 w 5958723"/>
                    <a:gd name="connsiteY159" fmla="*/ 890712 h 2557320"/>
                    <a:gd name="connsiteX160" fmla="*/ 2582412 w 5958723"/>
                    <a:gd name="connsiteY160" fmla="*/ 787035 h 2557320"/>
                    <a:gd name="connsiteX161" fmla="*/ 2571793 w 5958723"/>
                    <a:gd name="connsiteY161" fmla="*/ 742117 h 2557320"/>
                    <a:gd name="connsiteX162" fmla="*/ 2706009 w 5958723"/>
                    <a:gd name="connsiteY162" fmla="*/ 742117 h 2557320"/>
                    <a:gd name="connsiteX163" fmla="*/ 2706009 w 5958723"/>
                    <a:gd name="connsiteY163" fmla="*/ 667869 h 2557320"/>
                    <a:gd name="connsiteX164" fmla="*/ 2837071 w 5958723"/>
                    <a:gd name="connsiteY164" fmla="*/ 668924 h 2557320"/>
                    <a:gd name="connsiteX165" fmla="*/ 2831749 w 5958723"/>
                    <a:gd name="connsiteY165" fmla="*/ 695572 h 2557320"/>
                    <a:gd name="connsiteX166" fmla="*/ 2842368 w 5958723"/>
                    <a:gd name="connsiteY166" fmla="*/ 742117 h 2557320"/>
                    <a:gd name="connsiteX167" fmla="*/ 2708120 w 5958723"/>
                    <a:gd name="connsiteY167" fmla="*/ 742117 h 2557320"/>
                    <a:gd name="connsiteX168" fmla="*/ 2708120 w 5958723"/>
                    <a:gd name="connsiteY168" fmla="*/ 878465 h 2557320"/>
                    <a:gd name="connsiteX169" fmla="*/ 2753855 w 5958723"/>
                    <a:gd name="connsiteY169" fmla="*/ 867846 h 2557320"/>
                    <a:gd name="connsiteX170" fmla="*/ 2857543 w 5958723"/>
                    <a:gd name="connsiteY170" fmla="*/ 970710 h 2557320"/>
                    <a:gd name="connsiteX171" fmla="*/ 4526449 w 5958723"/>
                    <a:gd name="connsiteY171" fmla="*/ 2201891 h 2557320"/>
                    <a:gd name="connsiteX172" fmla="*/ 4526449 w 5958723"/>
                    <a:gd name="connsiteY172" fmla="*/ 2235671 h 2557320"/>
                    <a:gd name="connsiteX173" fmla="*/ 4481532 w 5958723"/>
                    <a:gd name="connsiteY173" fmla="*/ 2225052 h 2557320"/>
                    <a:gd name="connsiteX174" fmla="*/ 4377854 w 5958723"/>
                    <a:gd name="connsiteY174" fmla="*/ 2328740 h 2557320"/>
                    <a:gd name="connsiteX175" fmla="*/ 4481532 w 5958723"/>
                    <a:gd name="connsiteY175" fmla="*/ 2431612 h 2557320"/>
                    <a:gd name="connsiteX176" fmla="*/ 4526449 w 5958723"/>
                    <a:gd name="connsiteY176" fmla="*/ 2420992 h 2557320"/>
                    <a:gd name="connsiteX177" fmla="*/ 4526449 w 5958723"/>
                    <a:gd name="connsiteY177" fmla="*/ 2514272 h 2557320"/>
                    <a:gd name="connsiteX178" fmla="*/ 4521615 w 5958723"/>
                    <a:gd name="connsiteY178" fmla="*/ 2522205 h 2557320"/>
                    <a:gd name="connsiteX179" fmla="*/ 4483414 w 5958723"/>
                    <a:gd name="connsiteY179" fmla="*/ 2550124 h 2557320"/>
                    <a:gd name="connsiteX180" fmla="*/ 4450054 w 5958723"/>
                    <a:gd name="connsiteY180" fmla="*/ 2557320 h 2557320"/>
                    <a:gd name="connsiteX181" fmla="*/ 4420053 w 5958723"/>
                    <a:gd name="connsiteY181" fmla="*/ 2557320 h 2557320"/>
                    <a:gd name="connsiteX182" fmla="*/ 4392706 w 5958723"/>
                    <a:gd name="connsiteY182" fmla="*/ 2553534 h 2557320"/>
                    <a:gd name="connsiteX183" fmla="*/ 4352904 w 5958723"/>
                    <a:gd name="connsiteY183" fmla="*/ 2533329 h 2557320"/>
                    <a:gd name="connsiteX184" fmla="*/ 4298781 w 5958723"/>
                    <a:gd name="connsiteY184" fmla="*/ 2469245 h 2557320"/>
                    <a:gd name="connsiteX185" fmla="*/ 4296191 w 5958723"/>
                    <a:gd name="connsiteY185" fmla="*/ 2465368 h 2557320"/>
                    <a:gd name="connsiteX186" fmla="*/ 4245627 w 5958723"/>
                    <a:gd name="connsiteY186" fmla="*/ 2393718 h 2557320"/>
                    <a:gd name="connsiteX187" fmla="*/ 4219696 w 5958723"/>
                    <a:gd name="connsiteY187" fmla="*/ 2359897 h 2557320"/>
                    <a:gd name="connsiteX188" fmla="*/ 4213781 w 5958723"/>
                    <a:gd name="connsiteY188" fmla="*/ 2352606 h 2557320"/>
                    <a:gd name="connsiteX189" fmla="*/ 4218674 w 5958723"/>
                    <a:gd name="connsiteY189" fmla="*/ 2328740 h 2557320"/>
                    <a:gd name="connsiteX190" fmla="*/ 4114996 w 5958723"/>
                    <a:gd name="connsiteY190" fmla="*/ 2225052 h 2557320"/>
                    <a:gd name="connsiteX191" fmla="*/ 4082656 w 5958723"/>
                    <a:gd name="connsiteY191" fmla="*/ 2232431 h 2557320"/>
                    <a:gd name="connsiteX192" fmla="*/ 4078976 w 5958723"/>
                    <a:gd name="connsiteY192" fmla="*/ 2229504 h 2557320"/>
                    <a:gd name="connsiteX193" fmla="*/ 4068451 w 5958723"/>
                    <a:gd name="connsiteY193" fmla="*/ 2225212 h 2557320"/>
                    <a:gd name="connsiteX194" fmla="*/ 4068451 w 5958723"/>
                    <a:gd name="connsiteY194" fmla="*/ 2120463 h 2557320"/>
                    <a:gd name="connsiteX195" fmla="*/ 3936350 w 5958723"/>
                    <a:gd name="connsiteY195" fmla="*/ 2120463 h 2557320"/>
                    <a:gd name="connsiteX196" fmla="*/ 3946968 w 5958723"/>
                    <a:gd name="connsiteY196" fmla="*/ 2166198 h 2557320"/>
                    <a:gd name="connsiteX197" fmla="*/ 3945031 w 5958723"/>
                    <a:gd name="connsiteY197" fmla="*/ 2175919 h 2557320"/>
                    <a:gd name="connsiteX198" fmla="*/ 3866051 w 5958723"/>
                    <a:gd name="connsiteY198" fmla="*/ 2146827 h 2557320"/>
                    <a:gd name="connsiteX199" fmla="*/ 3758763 w 5958723"/>
                    <a:gd name="connsiteY199" fmla="*/ 2084752 h 2557320"/>
                    <a:gd name="connsiteX200" fmla="*/ 3676801 w 5958723"/>
                    <a:gd name="connsiteY200" fmla="*/ 2024499 h 2557320"/>
                    <a:gd name="connsiteX201" fmla="*/ 3631461 w 5958723"/>
                    <a:gd name="connsiteY201" fmla="*/ 1987960 h 2557320"/>
                    <a:gd name="connsiteX202" fmla="*/ 3661245 w 5958723"/>
                    <a:gd name="connsiteY202" fmla="*/ 1994755 h 2557320"/>
                    <a:gd name="connsiteX203" fmla="*/ 3764922 w 5958723"/>
                    <a:gd name="connsiteY203" fmla="*/ 1891883 h 2557320"/>
                    <a:gd name="connsiteX204" fmla="*/ 3661245 w 5958723"/>
                    <a:gd name="connsiteY204" fmla="*/ 1788195 h 2557320"/>
                    <a:gd name="connsiteX205" fmla="*/ 3614699 w 5958723"/>
                    <a:gd name="connsiteY205" fmla="*/ 1798814 h 2557320"/>
                    <a:gd name="connsiteX206" fmla="*/ 3614699 w 5958723"/>
                    <a:gd name="connsiteY206" fmla="*/ 1662455 h 2557320"/>
                    <a:gd name="connsiteX207" fmla="*/ 3751860 w 5958723"/>
                    <a:gd name="connsiteY207" fmla="*/ 1662455 h 2557320"/>
                    <a:gd name="connsiteX208" fmla="*/ 3740427 w 5958723"/>
                    <a:gd name="connsiteY208" fmla="*/ 1615938 h 2557320"/>
                    <a:gd name="connsiteX209" fmla="*/ 3844105 w 5958723"/>
                    <a:gd name="connsiteY209" fmla="*/ 1512250 h 2557320"/>
                    <a:gd name="connsiteX210" fmla="*/ 3946968 w 5958723"/>
                    <a:gd name="connsiteY210" fmla="*/ 1615938 h 2557320"/>
                    <a:gd name="connsiteX211" fmla="*/ 3936350 w 5958723"/>
                    <a:gd name="connsiteY211" fmla="*/ 1662455 h 2557320"/>
                    <a:gd name="connsiteX212" fmla="*/ 4072698 w 5958723"/>
                    <a:gd name="connsiteY212" fmla="*/ 1662455 h 2557320"/>
                    <a:gd name="connsiteX213" fmla="*/ 4072698 w 5958723"/>
                    <a:gd name="connsiteY213" fmla="*/ 1798814 h 2557320"/>
                    <a:gd name="connsiteX214" fmla="*/ 4027780 w 5958723"/>
                    <a:gd name="connsiteY214" fmla="*/ 1788195 h 2557320"/>
                    <a:gd name="connsiteX215" fmla="*/ 3924102 w 5958723"/>
                    <a:gd name="connsiteY215" fmla="*/ 1891883 h 2557320"/>
                    <a:gd name="connsiteX216" fmla="*/ 4027780 w 5958723"/>
                    <a:gd name="connsiteY216" fmla="*/ 1994755 h 2557320"/>
                    <a:gd name="connsiteX217" fmla="*/ 4072698 w 5958723"/>
                    <a:gd name="connsiteY217" fmla="*/ 1984135 h 2557320"/>
                    <a:gd name="connsiteX218" fmla="*/ 4072698 w 5958723"/>
                    <a:gd name="connsiteY218" fmla="*/ 2099312 h 2557320"/>
                    <a:gd name="connsiteX219" fmla="*/ 4205613 w 5958723"/>
                    <a:gd name="connsiteY219" fmla="*/ 2099312 h 2557320"/>
                    <a:gd name="connsiteX220" fmla="*/ 4194180 w 5958723"/>
                    <a:gd name="connsiteY220" fmla="*/ 2052795 h 2557320"/>
                    <a:gd name="connsiteX221" fmla="*/ 4297856 w 5958723"/>
                    <a:gd name="connsiteY221" fmla="*/ 1949107 h 2557320"/>
                    <a:gd name="connsiteX222" fmla="*/ 4307817 w 5958723"/>
                    <a:gd name="connsiteY222" fmla="*/ 1951131 h 2557320"/>
                    <a:gd name="connsiteX223" fmla="*/ 4351417 w 5958723"/>
                    <a:gd name="connsiteY223" fmla="*/ 1986718 h 2557320"/>
                    <a:gd name="connsiteX224" fmla="*/ 4364931 w 5958723"/>
                    <a:gd name="connsiteY224" fmla="*/ 1997453 h 2557320"/>
                    <a:gd name="connsiteX225" fmla="*/ 4384008 w 5958723"/>
                    <a:gd name="connsiteY225" fmla="*/ 2012261 h 2557320"/>
                    <a:gd name="connsiteX226" fmla="*/ 4394434 w 5958723"/>
                    <a:gd name="connsiteY226" fmla="*/ 2021243 h 2557320"/>
                    <a:gd name="connsiteX227" fmla="*/ 4400721 w 5958723"/>
                    <a:gd name="connsiteY227" fmla="*/ 2052795 h 2557320"/>
                    <a:gd name="connsiteX228" fmla="*/ 4390102 w 5958723"/>
                    <a:gd name="connsiteY228" fmla="*/ 2099312 h 2557320"/>
                    <a:gd name="connsiteX229" fmla="*/ 4470726 w 5958723"/>
                    <a:gd name="connsiteY229" fmla="*/ 2099312 h 2557320"/>
                    <a:gd name="connsiteX230" fmla="*/ 4514698 w 5958723"/>
                    <a:gd name="connsiteY230" fmla="*/ 2165062 h 2557320"/>
                    <a:gd name="connsiteX231" fmla="*/ 4676285 w 5958723"/>
                    <a:gd name="connsiteY231" fmla="*/ 53121 h 2557320"/>
                    <a:gd name="connsiteX232" fmla="*/ 4572597 w 5958723"/>
                    <a:gd name="connsiteY232" fmla="*/ 156798 h 2557320"/>
                    <a:gd name="connsiteX233" fmla="*/ 4526862 w 5958723"/>
                    <a:gd name="connsiteY233" fmla="*/ 146180 h 2557320"/>
                    <a:gd name="connsiteX234" fmla="*/ 4526862 w 5958723"/>
                    <a:gd name="connsiteY234" fmla="*/ 282527 h 2557320"/>
                    <a:gd name="connsiteX235" fmla="*/ 4390534 w 5958723"/>
                    <a:gd name="connsiteY235" fmla="*/ 282527 h 2557320"/>
                    <a:gd name="connsiteX236" fmla="*/ 4401153 w 5958723"/>
                    <a:gd name="connsiteY236" fmla="*/ 235981 h 2557320"/>
                    <a:gd name="connsiteX237" fmla="*/ 4393000 w 5958723"/>
                    <a:gd name="connsiteY237" fmla="*/ 195679 h 2557320"/>
                    <a:gd name="connsiteX238" fmla="*/ 4392412 w 5958723"/>
                    <a:gd name="connsiteY238" fmla="*/ 194804 h 2557320"/>
                    <a:gd name="connsiteX239" fmla="*/ 4399544 w 5958723"/>
                    <a:gd name="connsiteY239" fmla="*/ 190915 h 2557320"/>
                    <a:gd name="connsiteX240" fmla="*/ 4610983 w 5958723"/>
                    <a:gd name="connsiteY240" fmla="*/ 39599 h 2557320"/>
                    <a:gd name="connsiteX241" fmla="*/ 4639696 w 5958723"/>
                    <a:gd name="connsiteY241" fmla="*/ 15415 h 2557320"/>
                    <a:gd name="connsiteX242" fmla="*/ 4659313 w 5958723"/>
                    <a:gd name="connsiteY242" fmla="*/ 0 h 2557320"/>
                    <a:gd name="connsiteX243" fmla="*/ 4668119 w 5958723"/>
                    <a:gd name="connsiteY243" fmla="*/ 12933 h 2557320"/>
                    <a:gd name="connsiteX244" fmla="*/ 4676285 w 5958723"/>
                    <a:gd name="connsiteY244" fmla="*/ 53121 h 2557320"/>
                    <a:gd name="connsiteX245" fmla="*/ 5134175 w 5958723"/>
                    <a:gd name="connsiteY245" fmla="*/ 512711 h 2557320"/>
                    <a:gd name="connsiteX246" fmla="*/ 5030487 w 5958723"/>
                    <a:gd name="connsiteY246" fmla="*/ 616388 h 2557320"/>
                    <a:gd name="connsiteX247" fmla="*/ 4984752 w 5958723"/>
                    <a:gd name="connsiteY247" fmla="*/ 605770 h 2557320"/>
                    <a:gd name="connsiteX248" fmla="*/ 4984752 w 5958723"/>
                    <a:gd name="connsiteY248" fmla="*/ 742118 h 2557320"/>
                    <a:gd name="connsiteX249" fmla="*/ 5062533 w 5958723"/>
                    <a:gd name="connsiteY249" fmla="*/ 742118 h 2557320"/>
                    <a:gd name="connsiteX250" fmla="*/ 5056910 w 5958723"/>
                    <a:gd name="connsiteY250" fmla="*/ 744378 h 2557320"/>
                    <a:gd name="connsiteX251" fmla="*/ 4980496 w 5958723"/>
                    <a:gd name="connsiteY251" fmla="*/ 779790 h 2557320"/>
                    <a:gd name="connsiteX252" fmla="*/ 4980496 w 5958723"/>
                    <a:gd name="connsiteY252" fmla="*/ 742118 h 2557320"/>
                    <a:gd name="connsiteX253" fmla="*/ 4848424 w 5958723"/>
                    <a:gd name="connsiteY253" fmla="*/ 742117 h 2557320"/>
                    <a:gd name="connsiteX254" fmla="*/ 4859043 w 5958723"/>
                    <a:gd name="connsiteY254" fmla="*/ 695572 h 2557320"/>
                    <a:gd name="connsiteX255" fmla="*/ 4756171 w 5958723"/>
                    <a:gd name="connsiteY255" fmla="*/ 591894 h 2557320"/>
                    <a:gd name="connsiteX256" fmla="*/ 4652485 w 5958723"/>
                    <a:gd name="connsiteY256" fmla="*/ 695572 h 2557320"/>
                    <a:gd name="connsiteX257" fmla="*/ 4663104 w 5958723"/>
                    <a:gd name="connsiteY257" fmla="*/ 742117 h 2557320"/>
                    <a:gd name="connsiteX258" fmla="*/ 4526861 w 5958723"/>
                    <a:gd name="connsiteY258" fmla="*/ 742117 h 2557320"/>
                    <a:gd name="connsiteX259" fmla="*/ 4526861 w 5958723"/>
                    <a:gd name="connsiteY259" fmla="*/ 878465 h 2557320"/>
                    <a:gd name="connsiteX260" fmla="*/ 4572597 w 5958723"/>
                    <a:gd name="connsiteY260" fmla="*/ 867846 h 2557320"/>
                    <a:gd name="connsiteX261" fmla="*/ 4676284 w 5958723"/>
                    <a:gd name="connsiteY261" fmla="*/ 970710 h 2557320"/>
                    <a:gd name="connsiteX262" fmla="*/ 4572597 w 5958723"/>
                    <a:gd name="connsiteY262" fmla="*/ 1074386 h 2557320"/>
                    <a:gd name="connsiteX263" fmla="*/ 4526861 w 5958723"/>
                    <a:gd name="connsiteY263" fmla="*/ 1063768 h 2557320"/>
                    <a:gd name="connsiteX264" fmla="*/ 4526861 w 5958723"/>
                    <a:gd name="connsiteY264" fmla="*/ 1200116 h 2557320"/>
                    <a:gd name="connsiteX265" fmla="*/ 4390534 w 5958723"/>
                    <a:gd name="connsiteY265" fmla="*/ 1200116 h 2557320"/>
                    <a:gd name="connsiteX266" fmla="*/ 4401153 w 5958723"/>
                    <a:gd name="connsiteY266" fmla="*/ 1153570 h 2557320"/>
                    <a:gd name="connsiteX267" fmla="*/ 4298280 w 5958723"/>
                    <a:gd name="connsiteY267" fmla="*/ 1049893 h 2557320"/>
                    <a:gd name="connsiteX268" fmla="*/ 4194594 w 5958723"/>
                    <a:gd name="connsiteY268" fmla="*/ 1153570 h 2557320"/>
                    <a:gd name="connsiteX269" fmla="*/ 4205213 w 5958723"/>
                    <a:gd name="connsiteY269" fmla="*/ 1200116 h 2557320"/>
                    <a:gd name="connsiteX270" fmla="*/ 4068854 w 5958723"/>
                    <a:gd name="connsiteY270" fmla="*/ 1200116 h 2557320"/>
                    <a:gd name="connsiteX271" fmla="*/ 4068854 w 5958723"/>
                    <a:gd name="connsiteY271" fmla="*/ 1062954 h 2557320"/>
                    <a:gd name="connsiteX272" fmla="*/ 4022335 w 5958723"/>
                    <a:gd name="connsiteY272" fmla="*/ 1074386 h 2557320"/>
                    <a:gd name="connsiteX273" fmla="*/ 3918648 w 5958723"/>
                    <a:gd name="connsiteY273" fmla="*/ 970710 h 2557320"/>
                    <a:gd name="connsiteX274" fmla="*/ 4022335 w 5958723"/>
                    <a:gd name="connsiteY274" fmla="*/ 867846 h 2557320"/>
                    <a:gd name="connsiteX275" fmla="*/ 4068854 w 5958723"/>
                    <a:gd name="connsiteY275" fmla="*/ 878465 h 2557320"/>
                    <a:gd name="connsiteX276" fmla="*/ 4068854 w 5958723"/>
                    <a:gd name="connsiteY276" fmla="*/ 742117 h 2557320"/>
                    <a:gd name="connsiteX277" fmla="*/ 3936782 w 5958723"/>
                    <a:gd name="connsiteY277" fmla="*/ 742117 h 2557320"/>
                    <a:gd name="connsiteX278" fmla="*/ 3947401 w 5958723"/>
                    <a:gd name="connsiteY278" fmla="*/ 695572 h 2557320"/>
                    <a:gd name="connsiteX279" fmla="*/ 3844529 w 5958723"/>
                    <a:gd name="connsiteY279" fmla="*/ 591894 h 2557320"/>
                    <a:gd name="connsiteX280" fmla="*/ 3740842 w 5958723"/>
                    <a:gd name="connsiteY280" fmla="*/ 695572 h 2557320"/>
                    <a:gd name="connsiteX281" fmla="*/ 3751461 w 5958723"/>
                    <a:gd name="connsiteY281" fmla="*/ 742117 h 2557320"/>
                    <a:gd name="connsiteX282" fmla="*/ 3617768 w 5958723"/>
                    <a:gd name="connsiteY282" fmla="*/ 742117 h 2557320"/>
                    <a:gd name="connsiteX283" fmla="*/ 3617768 w 5958723"/>
                    <a:gd name="connsiteY283" fmla="*/ 878465 h 2557320"/>
                    <a:gd name="connsiteX284" fmla="*/ 3663503 w 5958723"/>
                    <a:gd name="connsiteY284" fmla="*/ 867846 h 2557320"/>
                    <a:gd name="connsiteX285" fmla="*/ 3767191 w 5958723"/>
                    <a:gd name="connsiteY285" fmla="*/ 970710 h 2557320"/>
                    <a:gd name="connsiteX286" fmla="*/ 3663503 w 5958723"/>
                    <a:gd name="connsiteY286" fmla="*/ 1074386 h 2557320"/>
                    <a:gd name="connsiteX287" fmla="*/ 3617768 w 5958723"/>
                    <a:gd name="connsiteY287" fmla="*/ 1063768 h 2557320"/>
                    <a:gd name="connsiteX288" fmla="*/ 3617768 w 5958723"/>
                    <a:gd name="connsiteY288" fmla="*/ 1200116 h 2557320"/>
                    <a:gd name="connsiteX289" fmla="*/ 3481440 w 5958723"/>
                    <a:gd name="connsiteY289" fmla="*/ 1200116 h 2557320"/>
                    <a:gd name="connsiteX290" fmla="*/ 3492059 w 5958723"/>
                    <a:gd name="connsiteY290" fmla="*/ 1153570 h 2557320"/>
                    <a:gd name="connsiteX291" fmla="*/ 3389186 w 5958723"/>
                    <a:gd name="connsiteY291" fmla="*/ 1049893 h 2557320"/>
                    <a:gd name="connsiteX292" fmla="*/ 3285500 w 5958723"/>
                    <a:gd name="connsiteY292" fmla="*/ 1153570 h 2557320"/>
                    <a:gd name="connsiteX293" fmla="*/ 3296119 w 5958723"/>
                    <a:gd name="connsiteY293" fmla="*/ 1200116 h 2557320"/>
                    <a:gd name="connsiteX294" fmla="*/ 3159759 w 5958723"/>
                    <a:gd name="connsiteY294" fmla="*/ 1200116 h 2557320"/>
                    <a:gd name="connsiteX295" fmla="*/ 3159759 w 5958723"/>
                    <a:gd name="connsiteY295" fmla="*/ 1062954 h 2557320"/>
                    <a:gd name="connsiteX296" fmla="*/ 3113241 w 5958723"/>
                    <a:gd name="connsiteY296" fmla="*/ 1074386 h 2557320"/>
                    <a:gd name="connsiteX297" fmla="*/ 3009555 w 5958723"/>
                    <a:gd name="connsiteY297" fmla="*/ 970710 h 2557320"/>
                    <a:gd name="connsiteX298" fmla="*/ 3113241 w 5958723"/>
                    <a:gd name="connsiteY298" fmla="*/ 867846 h 2557320"/>
                    <a:gd name="connsiteX299" fmla="*/ 3159759 w 5958723"/>
                    <a:gd name="connsiteY299" fmla="*/ 878465 h 2557320"/>
                    <a:gd name="connsiteX300" fmla="*/ 3159759 w 5958723"/>
                    <a:gd name="connsiteY300" fmla="*/ 742117 h 2557320"/>
                    <a:gd name="connsiteX301" fmla="*/ 3027688 w 5958723"/>
                    <a:gd name="connsiteY301" fmla="*/ 742117 h 2557320"/>
                    <a:gd name="connsiteX302" fmla="*/ 3038307 w 5958723"/>
                    <a:gd name="connsiteY302" fmla="*/ 695572 h 2557320"/>
                    <a:gd name="connsiteX303" fmla="*/ 3033072 w 5958723"/>
                    <a:gd name="connsiteY303" fmla="*/ 669691 h 2557320"/>
                    <a:gd name="connsiteX304" fmla="*/ 3132555 w 5958723"/>
                    <a:gd name="connsiteY304" fmla="*/ 666522 h 2557320"/>
                    <a:gd name="connsiteX305" fmla="*/ 3164016 w 5958723"/>
                    <a:gd name="connsiteY305" fmla="*/ 661333 h 2557320"/>
                    <a:gd name="connsiteX306" fmla="*/ 3164016 w 5958723"/>
                    <a:gd name="connsiteY306" fmla="*/ 742117 h 2557320"/>
                    <a:gd name="connsiteX307" fmla="*/ 3296119 w 5958723"/>
                    <a:gd name="connsiteY307" fmla="*/ 742117 h 2557320"/>
                    <a:gd name="connsiteX308" fmla="*/ 3285500 w 5958723"/>
                    <a:gd name="connsiteY308" fmla="*/ 787035 h 2557320"/>
                    <a:gd name="connsiteX309" fmla="*/ 3389186 w 5958723"/>
                    <a:gd name="connsiteY309" fmla="*/ 890712 h 2557320"/>
                    <a:gd name="connsiteX310" fmla="*/ 3492059 w 5958723"/>
                    <a:gd name="connsiteY310" fmla="*/ 787035 h 2557320"/>
                    <a:gd name="connsiteX311" fmla="*/ 3481440 w 5958723"/>
                    <a:gd name="connsiteY311" fmla="*/ 742117 h 2557320"/>
                    <a:gd name="connsiteX312" fmla="*/ 3615101 w 5958723"/>
                    <a:gd name="connsiteY312" fmla="*/ 742117 h 2557320"/>
                    <a:gd name="connsiteX313" fmla="*/ 3615101 w 5958723"/>
                    <a:gd name="connsiteY313" fmla="*/ 604955 h 2557320"/>
                    <a:gd name="connsiteX314" fmla="*/ 3568583 w 5958723"/>
                    <a:gd name="connsiteY314" fmla="*/ 616388 h 2557320"/>
                    <a:gd name="connsiteX315" fmla="*/ 3464897 w 5958723"/>
                    <a:gd name="connsiteY315" fmla="*/ 512711 h 2557320"/>
                    <a:gd name="connsiteX316" fmla="*/ 3473059 w 5958723"/>
                    <a:gd name="connsiteY316" fmla="*/ 472523 h 2557320"/>
                    <a:gd name="connsiteX317" fmla="*/ 3481965 w 5958723"/>
                    <a:gd name="connsiteY317" fmla="*/ 459435 h 2557320"/>
                    <a:gd name="connsiteX318" fmla="*/ 3620886 w 5958723"/>
                    <a:gd name="connsiteY318" fmla="*/ 421598 h 2557320"/>
                    <a:gd name="connsiteX319" fmla="*/ 3766738 w 5958723"/>
                    <a:gd name="connsiteY319" fmla="*/ 396016 h 2557320"/>
                    <a:gd name="connsiteX320" fmla="*/ 3770942 w 5958723"/>
                    <a:gd name="connsiteY320" fmla="*/ 402299 h 2557320"/>
                    <a:gd name="connsiteX321" fmla="*/ 3844529 w 5958723"/>
                    <a:gd name="connsiteY321" fmla="*/ 432714 h 2557320"/>
                    <a:gd name="connsiteX322" fmla="*/ 3939248 w 5958723"/>
                    <a:gd name="connsiteY322" fmla="*/ 369338 h 2557320"/>
                    <a:gd name="connsiteX323" fmla="*/ 3940335 w 5958723"/>
                    <a:gd name="connsiteY323" fmla="*/ 363965 h 2557320"/>
                    <a:gd name="connsiteX324" fmla="*/ 3989862 w 5958723"/>
                    <a:gd name="connsiteY324" fmla="*/ 354475 h 2557320"/>
                    <a:gd name="connsiteX325" fmla="*/ 4073110 w 5958723"/>
                    <a:gd name="connsiteY325" fmla="*/ 332716 h 2557320"/>
                    <a:gd name="connsiteX326" fmla="*/ 4073110 w 5958723"/>
                    <a:gd name="connsiteY326" fmla="*/ 420466 h 2557320"/>
                    <a:gd name="connsiteX327" fmla="*/ 4118845 w 5958723"/>
                    <a:gd name="connsiteY327" fmla="*/ 409847 h 2557320"/>
                    <a:gd name="connsiteX328" fmla="*/ 4222532 w 5958723"/>
                    <a:gd name="connsiteY328" fmla="*/ 512711 h 2557320"/>
                    <a:gd name="connsiteX329" fmla="*/ 4118845 w 5958723"/>
                    <a:gd name="connsiteY329" fmla="*/ 616388 h 2557320"/>
                    <a:gd name="connsiteX330" fmla="*/ 4073110 w 5958723"/>
                    <a:gd name="connsiteY330" fmla="*/ 605770 h 2557320"/>
                    <a:gd name="connsiteX331" fmla="*/ 4073110 w 5958723"/>
                    <a:gd name="connsiteY331" fmla="*/ 742117 h 2557320"/>
                    <a:gd name="connsiteX332" fmla="*/ 4205213 w 5958723"/>
                    <a:gd name="connsiteY332" fmla="*/ 742117 h 2557320"/>
                    <a:gd name="connsiteX333" fmla="*/ 4194594 w 5958723"/>
                    <a:gd name="connsiteY333" fmla="*/ 787035 h 2557320"/>
                    <a:gd name="connsiteX334" fmla="*/ 4298280 w 5958723"/>
                    <a:gd name="connsiteY334" fmla="*/ 890712 h 2557320"/>
                    <a:gd name="connsiteX335" fmla="*/ 4401153 w 5958723"/>
                    <a:gd name="connsiteY335" fmla="*/ 787035 h 2557320"/>
                    <a:gd name="connsiteX336" fmla="*/ 4390534 w 5958723"/>
                    <a:gd name="connsiteY336" fmla="*/ 742117 h 2557320"/>
                    <a:gd name="connsiteX337" fmla="*/ 4526743 w 5958723"/>
                    <a:gd name="connsiteY337" fmla="*/ 742117 h 2557320"/>
                    <a:gd name="connsiteX338" fmla="*/ 4526743 w 5958723"/>
                    <a:gd name="connsiteY338" fmla="*/ 604955 h 2557320"/>
                    <a:gd name="connsiteX339" fmla="*/ 4480226 w 5958723"/>
                    <a:gd name="connsiteY339" fmla="*/ 616388 h 2557320"/>
                    <a:gd name="connsiteX340" fmla="*/ 4376540 w 5958723"/>
                    <a:gd name="connsiteY340" fmla="*/ 512711 h 2557320"/>
                    <a:gd name="connsiteX341" fmla="*/ 4480226 w 5958723"/>
                    <a:gd name="connsiteY341" fmla="*/ 409847 h 2557320"/>
                    <a:gd name="connsiteX342" fmla="*/ 4526743 w 5958723"/>
                    <a:gd name="connsiteY342" fmla="*/ 420466 h 2557320"/>
                    <a:gd name="connsiteX343" fmla="*/ 4526743 w 5958723"/>
                    <a:gd name="connsiteY343" fmla="*/ 284119 h 2557320"/>
                    <a:gd name="connsiteX344" fmla="*/ 4663104 w 5958723"/>
                    <a:gd name="connsiteY344" fmla="*/ 284119 h 2557320"/>
                    <a:gd name="connsiteX345" fmla="*/ 4652485 w 5958723"/>
                    <a:gd name="connsiteY345" fmla="*/ 329036 h 2557320"/>
                    <a:gd name="connsiteX346" fmla="*/ 4660532 w 5958723"/>
                    <a:gd name="connsiteY346" fmla="*/ 369338 h 2557320"/>
                    <a:gd name="connsiteX347" fmla="*/ 4673481 w 5958723"/>
                    <a:gd name="connsiteY347" fmla="*/ 388693 h 2557320"/>
                    <a:gd name="connsiteX348" fmla="*/ 4586537 w 5958723"/>
                    <a:gd name="connsiteY348" fmla="*/ 482360 h 2557320"/>
                    <a:gd name="connsiteX349" fmla="*/ 4525624 w 5958723"/>
                    <a:gd name="connsiteY349" fmla="*/ 547151 h 2557320"/>
                    <a:gd name="connsiteX350" fmla="*/ 4762489 w 5958723"/>
                    <a:gd name="connsiteY350" fmla="*/ 532086 h 2557320"/>
                    <a:gd name="connsiteX351" fmla="*/ 4771091 w 5958723"/>
                    <a:gd name="connsiteY351" fmla="*/ 529434 h 2557320"/>
                    <a:gd name="connsiteX352" fmla="*/ 4966832 w 5958723"/>
                    <a:gd name="connsiteY352" fmla="*/ 456037 h 2557320"/>
                    <a:gd name="connsiteX353" fmla="*/ 5016364 w 5958723"/>
                    <a:gd name="connsiteY353" fmla="*/ 435349 h 2557320"/>
                    <a:gd name="connsiteX354" fmla="*/ 5063569 w 5958723"/>
                    <a:gd name="connsiteY354" fmla="*/ 416442 h 2557320"/>
                    <a:gd name="connsiteX355" fmla="*/ 5070794 w 5958723"/>
                    <a:gd name="connsiteY355" fmla="*/ 417881 h 2557320"/>
                    <a:gd name="connsiteX356" fmla="*/ 5134175 w 5958723"/>
                    <a:gd name="connsiteY356" fmla="*/ 512711 h 2557320"/>
                    <a:gd name="connsiteX357" fmla="*/ 5586989 w 5958723"/>
                    <a:gd name="connsiteY357" fmla="*/ 975336 h 2557320"/>
                    <a:gd name="connsiteX358" fmla="*/ 5579761 w 5958723"/>
                    <a:gd name="connsiteY358" fmla="*/ 1011012 h 2557320"/>
                    <a:gd name="connsiteX359" fmla="*/ 5484239 w 5958723"/>
                    <a:gd name="connsiteY359" fmla="*/ 1074387 h 2557320"/>
                    <a:gd name="connsiteX360" fmla="*/ 5438504 w 5958723"/>
                    <a:gd name="connsiteY360" fmla="*/ 1063769 h 2557320"/>
                    <a:gd name="connsiteX361" fmla="*/ 5438504 w 5958723"/>
                    <a:gd name="connsiteY361" fmla="*/ 1200117 h 2557320"/>
                    <a:gd name="connsiteX362" fmla="*/ 5302177 w 5958723"/>
                    <a:gd name="connsiteY362" fmla="*/ 1200117 h 2557320"/>
                    <a:gd name="connsiteX363" fmla="*/ 5312797 w 5958723"/>
                    <a:gd name="connsiteY363" fmla="*/ 1153571 h 2557320"/>
                    <a:gd name="connsiteX364" fmla="*/ 5209923 w 5958723"/>
                    <a:gd name="connsiteY364" fmla="*/ 1049893 h 2557320"/>
                    <a:gd name="connsiteX365" fmla="*/ 5106237 w 5958723"/>
                    <a:gd name="connsiteY365" fmla="*/ 1153571 h 2557320"/>
                    <a:gd name="connsiteX366" fmla="*/ 5116856 w 5958723"/>
                    <a:gd name="connsiteY366" fmla="*/ 1200117 h 2557320"/>
                    <a:gd name="connsiteX367" fmla="*/ 4980497 w 5958723"/>
                    <a:gd name="connsiteY367" fmla="*/ 1200117 h 2557320"/>
                    <a:gd name="connsiteX368" fmla="*/ 4980497 w 5958723"/>
                    <a:gd name="connsiteY368" fmla="*/ 1062955 h 2557320"/>
                    <a:gd name="connsiteX369" fmla="*/ 4933978 w 5958723"/>
                    <a:gd name="connsiteY369" fmla="*/ 1074387 h 2557320"/>
                    <a:gd name="connsiteX370" fmla="*/ 4838454 w 5958723"/>
                    <a:gd name="connsiteY370" fmla="*/ 1011012 h 2557320"/>
                    <a:gd name="connsiteX371" fmla="*/ 4832186 w 5958723"/>
                    <a:gd name="connsiteY371" fmla="*/ 980062 h 2557320"/>
                    <a:gd name="connsiteX372" fmla="*/ 4845781 w 5958723"/>
                    <a:gd name="connsiteY372" fmla="*/ 980407 h 2557320"/>
                    <a:gd name="connsiteX373" fmla="*/ 4975240 w 5958723"/>
                    <a:gd name="connsiteY373" fmla="*/ 980407 h 2557320"/>
                    <a:gd name="connsiteX374" fmla="*/ 5081030 w 5958723"/>
                    <a:gd name="connsiteY374" fmla="*/ 980407 h 2557320"/>
                    <a:gd name="connsiteX375" fmla="*/ 5308584 w 5958723"/>
                    <a:gd name="connsiteY375" fmla="*/ 980277 h 2557320"/>
                    <a:gd name="connsiteX376" fmla="*/ 5452463 w 5958723"/>
                    <a:gd name="connsiteY376" fmla="*/ 977754 h 2557320"/>
                    <a:gd name="connsiteX377" fmla="*/ 5586047 w 5958723"/>
                    <a:gd name="connsiteY377" fmla="*/ 975314 h 2557320"/>
                    <a:gd name="connsiteX378" fmla="*/ 5893846 w 5958723"/>
                    <a:gd name="connsiteY378" fmla="*/ 1203518 h 2557320"/>
                    <a:gd name="connsiteX379" fmla="*/ 5893846 w 5958723"/>
                    <a:gd name="connsiteY379" fmla="*/ 1260876 h 2557320"/>
                    <a:gd name="connsiteX380" fmla="*/ 5867208 w 5958723"/>
                    <a:gd name="connsiteY380" fmla="*/ 1275504 h 2557320"/>
                    <a:gd name="connsiteX381" fmla="*/ 5814006 w 5958723"/>
                    <a:gd name="connsiteY381" fmla="*/ 1292089 h 2557320"/>
                    <a:gd name="connsiteX382" fmla="*/ 5748958 w 5958723"/>
                    <a:gd name="connsiteY382" fmla="*/ 1305137 h 2557320"/>
                    <a:gd name="connsiteX383" fmla="*/ 5759985 w 5958723"/>
                    <a:gd name="connsiteY383" fmla="*/ 1288739 h 2557320"/>
                    <a:gd name="connsiteX384" fmla="*/ 5768138 w 5958723"/>
                    <a:gd name="connsiteY384" fmla="*/ 1248436 h 2557320"/>
                    <a:gd name="connsiteX385" fmla="*/ 5757518 w 5958723"/>
                    <a:gd name="connsiteY385" fmla="*/ 1203518 h 2557320"/>
                    <a:gd name="connsiteX386" fmla="*/ 5958723 w 5958723"/>
                    <a:gd name="connsiteY386" fmla="*/ 1156684 h 2557320"/>
                    <a:gd name="connsiteX387" fmla="*/ 5952152 w 5958723"/>
                    <a:gd name="connsiteY387" fmla="*/ 1200116 h 2557320"/>
                    <a:gd name="connsiteX388" fmla="*/ 5889588 w 5958723"/>
                    <a:gd name="connsiteY388" fmla="*/ 1200116 h 2557320"/>
                    <a:gd name="connsiteX389" fmla="*/ 5889588 w 5958723"/>
                    <a:gd name="connsiteY389" fmla="*/ 1062955 h 2557320"/>
                    <a:gd name="connsiteX390" fmla="*/ 5843070 w 5958723"/>
                    <a:gd name="connsiteY390" fmla="*/ 1074388 h 2557320"/>
                    <a:gd name="connsiteX391" fmla="*/ 5747545 w 5958723"/>
                    <a:gd name="connsiteY391" fmla="*/ 1011013 h 2557320"/>
                    <a:gd name="connsiteX392" fmla="*/ 5741439 w 5958723"/>
                    <a:gd name="connsiteY392" fmla="*/ 980860 h 2557320"/>
                    <a:gd name="connsiteX393" fmla="*/ 5786481 w 5958723"/>
                    <a:gd name="connsiteY393" fmla="*/ 986146 h 2557320"/>
                    <a:gd name="connsiteX394" fmla="*/ 5854549 w 5958723"/>
                    <a:gd name="connsiteY394" fmla="*/ 1009116 h 2557320"/>
                    <a:gd name="connsiteX395" fmla="*/ 5958723 w 5958723"/>
                    <a:gd name="connsiteY395" fmla="*/ 1156684 h 25573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  <a:cxn ang="0">
                      <a:pos x="connsiteX191" y="connsiteY191"/>
                    </a:cxn>
                    <a:cxn ang="0">
                      <a:pos x="connsiteX192" y="connsiteY192"/>
                    </a:cxn>
                    <a:cxn ang="0">
                      <a:pos x="connsiteX193" y="connsiteY193"/>
                    </a:cxn>
                    <a:cxn ang="0">
                      <a:pos x="connsiteX194" y="connsiteY194"/>
                    </a:cxn>
                    <a:cxn ang="0">
                      <a:pos x="connsiteX195" y="connsiteY195"/>
                    </a:cxn>
                    <a:cxn ang="0">
                      <a:pos x="connsiteX196" y="connsiteY196"/>
                    </a:cxn>
                    <a:cxn ang="0">
                      <a:pos x="connsiteX197" y="connsiteY197"/>
                    </a:cxn>
                    <a:cxn ang="0">
                      <a:pos x="connsiteX198" y="connsiteY198"/>
                    </a:cxn>
                    <a:cxn ang="0">
                      <a:pos x="connsiteX199" y="connsiteY199"/>
                    </a:cxn>
                    <a:cxn ang="0">
                      <a:pos x="connsiteX200" y="connsiteY200"/>
                    </a:cxn>
                    <a:cxn ang="0">
                      <a:pos x="connsiteX201" y="connsiteY201"/>
                    </a:cxn>
                    <a:cxn ang="0">
                      <a:pos x="connsiteX202" y="connsiteY202"/>
                    </a:cxn>
                    <a:cxn ang="0">
                      <a:pos x="connsiteX203" y="connsiteY203"/>
                    </a:cxn>
                    <a:cxn ang="0">
                      <a:pos x="connsiteX204" y="connsiteY204"/>
                    </a:cxn>
                    <a:cxn ang="0">
                      <a:pos x="connsiteX205" y="connsiteY205"/>
                    </a:cxn>
                    <a:cxn ang="0">
                      <a:pos x="connsiteX206" y="connsiteY206"/>
                    </a:cxn>
                    <a:cxn ang="0">
                      <a:pos x="connsiteX207" y="connsiteY207"/>
                    </a:cxn>
                    <a:cxn ang="0">
                      <a:pos x="connsiteX208" y="connsiteY208"/>
                    </a:cxn>
                    <a:cxn ang="0">
                      <a:pos x="connsiteX209" y="connsiteY209"/>
                    </a:cxn>
                    <a:cxn ang="0">
                      <a:pos x="connsiteX210" y="connsiteY210"/>
                    </a:cxn>
                    <a:cxn ang="0">
                      <a:pos x="connsiteX211" y="connsiteY211"/>
                    </a:cxn>
                    <a:cxn ang="0">
                      <a:pos x="connsiteX212" y="connsiteY212"/>
                    </a:cxn>
                    <a:cxn ang="0">
                      <a:pos x="connsiteX213" y="connsiteY213"/>
                    </a:cxn>
                    <a:cxn ang="0">
                      <a:pos x="connsiteX214" y="connsiteY214"/>
                    </a:cxn>
                    <a:cxn ang="0">
                      <a:pos x="connsiteX215" y="connsiteY215"/>
                    </a:cxn>
                    <a:cxn ang="0">
                      <a:pos x="connsiteX216" y="connsiteY216"/>
                    </a:cxn>
                    <a:cxn ang="0">
                      <a:pos x="connsiteX217" y="connsiteY217"/>
                    </a:cxn>
                    <a:cxn ang="0">
                      <a:pos x="connsiteX218" y="connsiteY218"/>
                    </a:cxn>
                    <a:cxn ang="0">
                      <a:pos x="connsiteX219" y="connsiteY219"/>
                    </a:cxn>
                    <a:cxn ang="0">
                      <a:pos x="connsiteX220" y="connsiteY220"/>
                    </a:cxn>
                    <a:cxn ang="0">
                      <a:pos x="connsiteX221" y="connsiteY221"/>
                    </a:cxn>
                    <a:cxn ang="0">
                      <a:pos x="connsiteX222" y="connsiteY222"/>
                    </a:cxn>
                    <a:cxn ang="0">
                      <a:pos x="connsiteX223" y="connsiteY223"/>
                    </a:cxn>
                    <a:cxn ang="0">
                      <a:pos x="connsiteX224" y="connsiteY224"/>
                    </a:cxn>
                    <a:cxn ang="0">
                      <a:pos x="connsiteX225" y="connsiteY225"/>
                    </a:cxn>
                    <a:cxn ang="0">
                      <a:pos x="connsiteX226" y="connsiteY226"/>
                    </a:cxn>
                    <a:cxn ang="0">
                      <a:pos x="connsiteX227" y="connsiteY227"/>
                    </a:cxn>
                    <a:cxn ang="0">
                      <a:pos x="connsiteX228" y="connsiteY228"/>
                    </a:cxn>
                    <a:cxn ang="0">
                      <a:pos x="connsiteX229" y="connsiteY229"/>
                    </a:cxn>
                    <a:cxn ang="0">
                      <a:pos x="connsiteX230" y="connsiteY230"/>
                    </a:cxn>
                    <a:cxn ang="0">
                      <a:pos x="connsiteX231" y="connsiteY231"/>
                    </a:cxn>
                    <a:cxn ang="0">
                      <a:pos x="connsiteX232" y="connsiteY232"/>
                    </a:cxn>
                    <a:cxn ang="0">
                      <a:pos x="connsiteX233" y="connsiteY233"/>
                    </a:cxn>
                    <a:cxn ang="0">
                      <a:pos x="connsiteX234" y="connsiteY234"/>
                    </a:cxn>
                    <a:cxn ang="0">
                      <a:pos x="connsiteX235" y="connsiteY235"/>
                    </a:cxn>
                    <a:cxn ang="0">
                      <a:pos x="connsiteX236" y="connsiteY236"/>
                    </a:cxn>
                    <a:cxn ang="0">
                      <a:pos x="connsiteX237" y="connsiteY237"/>
                    </a:cxn>
                    <a:cxn ang="0">
                      <a:pos x="connsiteX238" y="connsiteY238"/>
                    </a:cxn>
                    <a:cxn ang="0">
                      <a:pos x="connsiteX239" y="connsiteY239"/>
                    </a:cxn>
                    <a:cxn ang="0">
                      <a:pos x="connsiteX240" y="connsiteY240"/>
                    </a:cxn>
                    <a:cxn ang="0">
                      <a:pos x="connsiteX241" y="connsiteY241"/>
                    </a:cxn>
                    <a:cxn ang="0">
                      <a:pos x="connsiteX242" y="connsiteY242"/>
                    </a:cxn>
                    <a:cxn ang="0">
                      <a:pos x="connsiteX243" y="connsiteY243"/>
                    </a:cxn>
                    <a:cxn ang="0">
                      <a:pos x="connsiteX244" y="connsiteY244"/>
                    </a:cxn>
                    <a:cxn ang="0">
                      <a:pos x="connsiteX245" y="connsiteY245"/>
                    </a:cxn>
                    <a:cxn ang="0">
                      <a:pos x="connsiteX246" y="connsiteY246"/>
                    </a:cxn>
                    <a:cxn ang="0">
                      <a:pos x="connsiteX247" y="connsiteY247"/>
                    </a:cxn>
                    <a:cxn ang="0">
                      <a:pos x="connsiteX248" y="connsiteY248"/>
                    </a:cxn>
                    <a:cxn ang="0">
                      <a:pos x="connsiteX249" y="connsiteY249"/>
                    </a:cxn>
                    <a:cxn ang="0">
                      <a:pos x="connsiteX250" y="connsiteY250"/>
                    </a:cxn>
                    <a:cxn ang="0">
                      <a:pos x="connsiteX251" y="connsiteY251"/>
                    </a:cxn>
                    <a:cxn ang="0">
                      <a:pos x="connsiteX252" y="connsiteY252"/>
                    </a:cxn>
                    <a:cxn ang="0">
                      <a:pos x="connsiteX253" y="connsiteY253"/>
                    </a:cxn>
                    <a:cxn ang="0">
                      <a:pos x="connsiteX254" y="connsiteY254"/>
                    </a:cxn>
                    <a:cxn ang="0">
                      <a:pos x="connsiteX255" y="connsiteY255"/>
                    </a:cxn>
                    <a:cxn ang="0">
                      <a:pos x="connsiteX256" y="connsiteY256"/>
                    </a:cxn>
                    <a:cxn ang="0">
                      <a:pos x="connsiteX257" y="connsiteY257"/>
                    </a:cxn>
                    <a:cxn ang="0">
                      <a:pos x="connsiteX258" y="connsiteY258"/>
                    </a:cxn>
                    <a:cxn ang="0">
                      <a:pos x="connsiteX259" y="connsiteY259"/>
                    </a:cxn>
                    <a:cxn ang="0">
                      <a:pos x="connsiteX260" y="connsiteY260"/>
                    </a:cxn>
                    <a:cxn ang="0">
                      <a:pos x="connsiteX261" y="connsiteY261"/>
                    </a:cxn>
                    <a:cxn ang="0">
                      <a:pos x="connsiteX262" y="connsiteY262"/>
                    </a:cxn>
                    <a:cxn ang="0">
                      <a:pos x="connsiteX263" y="connsiteY263"/>
                    </a:cxn>
                    <a:cxn ang="0">
                      <a:pos x="connsiteX264" y="connsiteY264"/>
                    </a:cxn>
                    <a:cxn ang="0">
                      <a:pos x="connsiteX265" y="connsiteY265"/>
                    </a:cxn>
                    <a:cxn ang="0">
                      <a:pos x="connsiteX266" y="connsiteY266"/>
                    </a:cxn>
                    <a:cxn ang="0">
                      <a:pos x="connsiteX267" y="connsiteY267"/>
                    </a:cxn>
                    <a:cxn ang="0">
                      <a:pos x="connsiteX268" y="connsiteY268"/>
                    </a:cxn>
                    <a:cxn ang="0">
                      <a:pos x="connsiteX269" y="connsiteY269"/>
                    </a:cxn>
                    <a:cxn ang="0">
                      <a:pos x="connsiteX270" y="connsiteY270"/>
                    </a:cxn>
                    <a:cxn ang="0">
                      <a:pos x="connsiteX271" y="connsiteY271"/>
                    </a:cxn>
                    <a:cxn ang="0">
                      <a:pos x="connsiteX272" y="connsiteY272"/>
                    </a:cxn>
                    <a:cxn ang="0">
                      <a:pos x="connsiteX273" y="connsiteY273"/>
                    </a:cxn>
                    <a:cxn ang="0">
                      <a:pos x="connsiteX274" y="connsiteY274"/>
                    </a:cxn>
                    <a:cxn ang="0">
                      <a:pos x="connsiteX275" y="connsiteY275"/>
                    </a:cxn>
                    <a:cxn ang="0">
                      <a:pos x="connsiteX276" y="connsiteY276"/>
                    </a:cxn>
                    <a:cxn ang="0">
                      <a:pos x="connsiteX277" y="connsiteY277"/>
                    </a:cxn>
                    <a:cxn ang="0">
                      <a:pos x="connsiteX278" y="connsiteY278"/>
                    </a:cxn>
                    <a:cxn ang="0">
                      <a:pos x="connsiteX279" y="connsiteY279"/>
                    </a:cxn>
                    <a:cxn ang="0">
                      <a:pos x="connsiteX280" y="connsiteY280"/>
                    </a:cxn>
                    <a:cxn ang="0">
                      <a:pos x="connsiteX281" y="connsiteY281"/>
                    </a:cxn>
                    <a:cxn ang="0">
                      <a:pos x="connsiteX282" y="connsiteY282"/>
                    </a:cxn>
                    <a:cxn ang="0">
                      <a:pos x="connsiteX283" y="connsiteY283"/>
                    </a:cxn>
                    <a:cxn ang="0">
                      <a:pos x="connsiteX284" y="connsiteY284"/>
                    </a:cxn>
                    <a:cxn ang="0">
                      <a:pos x="connsiteX285" y="connsiteY285"/>
                    </a:cxn>
                    <a:cxn ang="0">
                      <a:pos x="connsiteX286" y="connsiteY286"/>
                    </a:cxn>
                    <a:cxn ang="0">
                      <a:pos x="connsiteX287" y="connsiteY287"/>
                    </a:cxn>
                    <a:cxn ang="0">
                      <a:pos x="connsiteX288" y="connsiteY288"/>
                    </a:cxn>
                    <a:cxn ang="0">
                      <a:pos x="connsiteX289" y="connsiteY289"/>
                    </a:cxn>
                    <a:cxn ang="0">
                      <a:pos x="connsiteX290" y="connsiteY290"/>
                    </a:cxn>
                    <a:cxn ang="0">
                      <a:pos x="connsiteX291" y="connsiteY291"/>
                    </a:cxn>
                    <a:cxn ang="0">
                      <a:pos x="connsiteX292" y="connsiteY292"/>
                    </a:cxn>
                    <a:cxn ang="0">
                      <a:pos x="connsiteX293" y="connsiteY293"/>
                    </a:cxn>
                    <a:cxn ang="0">
                      <a:pos x="connsiteX294" y="connsiteY294"/>
                    </a:cxn>
                    <a:cxn ang="0">
                      <a:pos x="connsiteX295" y="connsiteY295"/>
                    </a:cxn>
                    <a:cxn ang="0">
                      <a:pos x="connsiteX296" y="connsiteY296"/>
                    </a:cxn>
                    <a:cxn ang="0">
                      <a:pos x="connsiteX297" y="connsiteY297"/>
                    </a:cxn>
                    <a:cxn ang="0">
                      <a:pos x="connsiteX298" y="connsiteY298"/>
                    </a:cxn>
                    <a:cxn ang="0">
                      <a:pos x="connsiteX299" y="connsiteY299"/>
                    </a:cxn>
                    <a:cxn ang="0">
                      <a:pos x="connsiteX300" y="connsiteY300"/>
                    </a:cxn>
                    <a:cxn ang="0">
                      <a:pos x="connsiteX301" y="connsiteY301"/>
                    </a:cxn>
                    <a:cxn ang="0">
                      <a:pos x="connsiteX302" y="connsiteY302"/>
                    </a:cxn>
                    <a:cxn ang="0">
                      <a:pos x="connsiteX303" y="connsiteY303"/>
                    </a:cxn>
                    <a:cxn ang="0">
                      <a:pos x="connsiteX304" y="connsiteY304"/>
                    </a:cxn>
                    <a:cxn ang="0">
                      <a:pos x="connsiteX305" y="connsiteY305"/>
                    </a:cxn>
                    <a:cxn ang="0">
                      <a:pos x="connsiteX306" y="connsiteY306"/>
                    </a:cxn>
                    <a:cxn ang="0">
                      <a:pos x="connsiteX307" y="connsiteY307"/>
                    </a:cxn>
                    <a:cxn ang="0">
                      <a:pos x="connsiteX308" y="connsiteY308"/>
                    </a:cxn>
                    <a:cxn ang="0">
                      <a:pos x="connsiteX309" y="connsiteY309"/>
                    </a:cxn>
                    <a:cxn ang="0">
                      <a:pos x="connsiteX310" y="connsiteY310"/>
                    </a:cxn>
                    <a:cxn ang="0">
                      <a:pos x="connsiteX311" y="connsiteY311"/>
                    </a:cxn>
                    <a:cxn ang="0">
                      <a:pos x="connsiteX312" y="connsiteY312"/>
                    </a:cxn>
                    <a:cxn ang="0">
                      <a:pos x="connsiteX313" y="connsiteY313"/>
                    </a:cxn>
                    <a:cxn ang="0">
                      <a:pos x="connsiteX314" y="connsiteY314"/>
                    </a:cxn>
                    <a:cxn ang="0">
                      <a:pos x="connsiteX315" y="connsiteY315"/>
                    </a:cxn>
                    <a:cxn ang="0">
                      <a:pos x="connsiteX316" y="connsiteY316"/>
                    </a:cxn>
                    <a:cxn ang="0">
                      <a:pos x="connsiteX317" y="connsiteY317"/>
                    </a:cxn>
                    <a:cxn ang="0">
                      <a:pos x="connsiteX318" y="connsiteY318"/>
                    </a:cxn>
                    <a:cxn ang="0">
                      <a:pos x="connsiteX319" y="connsiteY319"/>
                    </a:cxn>
                    <a:cxn ang="0">
                      <a:pos x="connsiteX320" y="connsiteY320"/>
                    </a:cxn>
                    <a:cxn ang="0">
                      <a:pos x="connsiteX321" y="connsiteY321"/>
                    </a:cxn>
                    <a:cxn ang="0">
                      <a:pos x="connsiteX322" y="connsiteY322"/>
                    </a:cxn>
                    <a:cxn ang="0">
                      <a:pos x="connsiteX323" y="connsiteY323"/>
                    </a:cxn>
                    <a:cxn ang="0">
                      <a:pos x="connsiteX324" y="connsiteY324"/>
                    </a:cxn>
                    <a:cxn ang="0">
                      <a:pos x="connsiteX325" y="connsiteY325"/>
                    </a:cxn>
                    <a:cxn ang="0">
                      <a:pos x="connsiteX326" y="connsiteY326"/>
                    </a:cxn>
                    <a:cxn ang="0">
                      <a:pos x="connsiteX327" y="connsiteY327"/>
                    </a:cxn>
                    <a:cxn ang="0">
                      <a:pos x="connsiteX328" y="connsiteY328"/>
                    </a:cxn>
                    <a:cxn ang="0">
                      <a:pos x="connsiteX329" y="connsiteY329"/>
                    </a:cxn>
                    <a:cxn ang="0">
                      <a:pos x="connsiteX330" y="connsiteY330"/>
                    </a:cxn>
                    <a:cxn ang="0">
                      <a:pos x="connsiteX331" y="connsiteY331"/>
                    </a:cxn>
                    <a:cxn ang="0">
                      <a:pos x="connsiteX332" y="connsiteY332"/>
                    </a:cxn>
                    <a:cxn ang="0">
                      <a:pos x="connsiteX333" y="connsiteY333"/>
                    </a:cxn>
                    <a:cxn ang="0">
                      <a:pos x="connsiteX334" y="connsiteY334"/>
                    </a:cxn>
                    <a:cxn ang="0">
                      <a:pos x="connsiteX335" y="connsiteY335"/>
                    </a:cxn>
                    <a:cxn ang="0">
                      <a:pos x="connsiteX336" y="connsiteY336"/>
                    </a:cxn>
                    <a:cxn ang="0">
                      <a:pos x="connsiteX337" y="connsiteY337"/>
                    </a:cxn>
                    <a:cxn ang="0">
                      <a:pos x="connsiteX338" y="connsiteY338"/>
                    </a:cxn>
                    <a:cxn ang="0">
                      <a:pos x="connsiteX339" y="connsiteY339"/>
                    </a:cxn>
                    <a:cxn ang="0">
                      <a:pos x="connsiteX340" y="connsiteY340"/>
                    </a:cxn>
                    <a:cxn ang="0">
                      <a:pos x="connsiteX341" y="connsiteY341"/>
                    </a:cxn>
                    <a:cxn ang="0">
                      <a:pos x="connsiteX342" y="connsiteY342"/>
                    </a:cxn>
                    <a:cxn ang="0">
                      <a:pos x="connsiteX343" y="connsiteY343"/>
                    </a:cxn>
                    <a:cxn ang="0">
                      <a:pos x="connsiteX344" y="connsiteY344"/>
                    </a:cxn>
                    <a:cxn ang="0">
                      <a:pos x="connsiteX345" y="connsiteY345"/>
                    </a:cxn>
                    <a:cxn ang="0">
                      <a:pos x="connsiteX346" y="connsiteY346"/>
                    </a:cxn>
                    <a:cxn ang="0">
                      <a:pos x="connsiteX347" y="connsiteY347"/>
                    </a:cxn>
                    <a:cxn ang="0">
                      <a:pos x="connsiteX348" y="connsiteY348"/>
                    </a:cxn>
                    <a:cxn ang="0">
                      <a:pos x="connsiteX349" y="connsiteY349"/>
                    </a:cxn>
                    <a:cxn ang="0">
                      <a:pos x="connsiteX350" y="connsiteY350"/>
                    </a:cxn>
                    <a:cxn ang="0">
                      <a:pos x="connsiteX351" y="connsiteY351"/>
                    </a:cxn>
                    <a:cxn ang="0">
                      <a:pos x="connsiteX352" y="connsiteY352"/>
                    </a:cxn>
                    <a:cxn ang="0">
                      <a:pos x="connsiteX353" y="connsiteY353"/>
                    </a:cxn>
                    <a:cxn ang="0">
                      <a:pos x="connsiteX354" y="connsiteY354"/>
                    </a:cxn>
                    <a:cxn ang="0">
                      <a:pos x="connsiteX355" y="connsiteY355"/>
                    </a:cxn>
                    <a:cxn ang="0">
                      <a:pos x="connsiteX356" y="connsiteY356"/>
                    </a:cxn>
                    <a:cxn ang="0">
                      <a:pos x="connsiteX357" y="connsiteY357"/>
                    </a:cxn>
                    <a:cxn ang="0">
                      <a:pos x="connsiteX358" y="connsiteY358"/>
                    </a:cxn>
                    <a:cxn ang="0">
                      <a:pos x="connsiteX359" y="connsiteY359"/>
                    </a:cxn>
                    <a:cxn ang="0">
                      <a:pos x="connsiteX360" y="connsiteY360"/>
                    </a:cxn>
                    <a:cxn ang="0">
                      <a:pos x="connsiteX361" y="connsiteY361"/>
                    </a:cxn>
                    <a:cxn ang="0">
                      <a:pos x="connsiteX362" y="connsiteY362"/>
                    </a:cxn>
                    <a:cxn ang="0">
                      <a:pos x="connsiteX363" y="connsiteY363"/>
                    </a:cxn>
                    <a:cxn ang="0">
                      <a:pos x="connsiteX364" y="connsiteY364"/>
                    </a:cxn>
                    <a:cxn ang="0">
                      <a:pos x="connsiteX365" y="connsiteY365"/>
                    </a:cxn>
                    <a:cxn ang="0">
                      <a:pos x="connsiteX366" y="connsiteY366"/>
                    </a:cxn>
                    <a:cxn ang="0">
                      <a:pos x="connsiteX367" y="connsiteY367"/>
                    </a:cxn>
                    <a:cxn ang="0">
                      <a:pos x="connsiteX368" y="connsiteY368"/>
                    </a:cxn>
                    <a:cxn ang="0">
                      <a:pos x="connsiteX369" y="connsiteY369"/>
                    </a:cxn>
                    <a:cxn ang="0">
                      <a:pos x="connsiteX370" y="connsiteY370"/>
                    </a:cxn>
                    <a:cxn ang="0">
                      <a:pos x="connsiteX371" y="connsiteY371"/>
                    </a:cxn>
                    <a:cxn ang="0">
                      <a:pos x="connsiteX372" y="connsiteY372"/>
                    </a:cxn>
                    <a:cxn ang="0">
                      <a:pos x="connsiteX373" y="connsiteY373"/>
                    </a:cxn>
                    <a:cxn ang="0">
                      <a:pos x="connsiteX374" y="connsiteY374"/>
                    </a:cxn>
                    <a:cxn ang="0">
                      <a:pos x="connsiteX375" y="connsiteY375"/>
                    </a:cxn>
                    <a:cxn ang="0">
                      <a:pos x="connsiteX376" y="connsiteY376"/>
                    </a:cxn>
                    <a:cxn ang="0">
                      <a:pos x="connsiteX377" y="connsiteY377"/>
                    </a:cxn>
                    <a:cxn ang="0">
                      <a:pos x="connsiteX378" y="connsiteY378"/>
                    </a:cxn>
                    <a:cxn ang="0">
                      <a:pos x="connsiteX379" y="connsiteY379"/>
                    </a:cxn>
                    <a:cxn ang="0">
                      <a:pos x="connsiteX380" y="connsiteY380"/>
                    </a:cxn>
                    <a:cxn ang="0">
                      <a:pos x="connsiteX381" y="connsiteY381"/>
                    </a:cxn>
                    <a:cxn ang="0">
                      <a:pos x="connsiteX382" y="connsiteY382"/>
                    </a:cxn>
                    <a:cxn ang="0">
                      <a:pos x="connsiteX383" y="connsiteY383"/>
                    </a:cxn>
                    <a:cxn ang="0">
                      <a:pos x="connsiteX384" y="connsiteY384"/>
                    </a:cxn>
                    <a:cxn ang="0">
                      <a:pos x="connsiteX385" y="connsiteY385"/>
                    </a:cxn>
                    <a:cxn ang="0">
                      <a:pos x="connsiteX386" y="connsiteY386"/>
                    </a:cxn>
                    <a:cxn ang="0">
                      <a:pos x="connsiteX387" y="connsiteY387"/>
                    </a:cxn>
                    <a:cxn ang="0">
                      <a:pos x="connsiteX388" y="connsiteY388"/>
                    </a:cxn>
                    <a:cxn ang="0">
                      <a:pos x="connsiteX389" y="connsiteY389"/>
                    </a:cxn>
                    <a:cxn ang="0">
                      <a:pos x="connsiteX390" y="connsiteY390"/>
                    </a:cxn>
                    <a:cxn ang="0">
                      <a:pos x="connsiteX391" y="connsiteY391"/>
                    </a:cxn>
                    <a:cxn ang="0">
                      <a:pos x="connsiteX392" y="connsiteY392"/>
                    </a:cxn>
                    <a:cxn ang="0">
                      <a:pos x="connsiteX393" y="connsiteY393"/>
                    </a:cxn>
                    <a:cxn ang="0">
                      <a:pos x="connsiteX394" y="connsiteY394"/>
                    </a:cxn>
                    <a:cxn ang="0">
                      <a:pos x="connsiteX395" y="connsiteY395"/>
                    </a:cxn>
                  </a:cxnLst>
                  <a:rect l="l" t="t" r="r" b="b"/>
                  <a:pathLst>
                    <a:path w="5958723" h="2557320">
                      <a:moveTo>
                        <a:pt x="433218" y="1662454"/>
                      </a:moveTo>
                      <a:lnTo>
                        <a:pt x="433218" y="1798814"/>
                      </a:lnTo>
                      <a:cubicBezTo>
                        <a:pt x="420156" y="1791453"/>
                        <a:pt x="404619" y="1788195"/>
                        <a:pt x="388301" y="1788195"/>
                      </a:cubicBezTo>
                      <a:cubicBezTo>
                        <a:pt x="345452" y="1788195"/>
                        <a:pt x="308558" y="1813902"/>
                        <a:pt x="292789" y="1851218"/>
                      </a:cubicBezTo>
                      <a:lnTo>
                        <a:pt x="286763" y="1881228"/>
                      </a:lnTo>
                      <a:lnTo>
                        <a:pt x="202247" y="1889768"/>
                      </a:lnTo>
                      <a:lnTo>
                        <a:pt x="124437" y="1896792"/>
                      </a:lnTo>
                      <a:lnTo>
                        <a:pt x="125443" y="1891882"/>
                      </a:lnTo>
                      <a:cubicBezTo>
                        <a:pt x="125443" y="1833897"/>
                        <a:pt x="78898" y="1788195"/>
                        <a:pt x="21766" y="1788195"/>
                      </a:cubicBezTo>
                      <a:lnTo>
                        <a:pt x="0" y="1793160"/>
                      </a:lnTo>
                      <a:lnTo>
                        <a:pt x="0" y="1662454"/>
                      </a:lnTo>
                      <a:lnTo>
                        <a:pt x="112381" y="1662454"/>
                      </a:lnTo>
                      <a:cubicBezTo>
                        <a:pt x="105020" y="1647762"/>
                        <a:pt x="100949" y="1632257"/>
                        <a:pt x="100949" y="1615936"/>
                      </a:cubicBezTo>
                      <a:cubicBezTo>
                        <a:pt x="100949" y="1558767"/>
                        <a:pt x="147495" y="1512249"/>
                        <a:pt x="204627" y="1512249"/>
                      </a:cubicBezTo>
                      <a:cubicBezTo>
                        <a:pt x="261791" y="1512249"/>
                        <a:pt x="307489" y="1558767"/>
                        <a:pt x="307489" y="1615936"/>
                      </a:cubicBezTo>
                      <a:cubicBezTo>
                        <a:pt x="307489" y="1632257"/>
                        <a:pt x="303417" y="1647762"/>
                        <a:pt x="296871" y="1662454"/>
                      </a:cubicBezTo>
                      <a:close/>
                      <a:moveTo>
                        <a:pt x="1950473" y="624892"/>
                      </a:moveTo>
                      <a:lnTo>
                        <a:pt x="1930149" y="655270"/>
                      </a:lnTo>
                      <a:cubicBezTo>
                        <a:pt x="1924958" y="667669"/>
                        <a:pt x="1922101" y="681290"/>
                        <a:pt x="1922101" y="695573"/>
                      </a:cubicBezTo>
                      <a:cubicBezTo>
                        <a:pt x="1922101" y="712706"/>
                        <a:pt x="1926173" y="728210"/>
                        <a:pt x="1932720" y="742118"/>
                      </a:cubicBezTo>
                      <a:lnTo>
                        <a:pt x="1796478" y="742118"/>
                      </a:lnTo>
                      <a:lnTo>
                        <a:pt x="1796478" y="878466"/>
                      </a:lnTo>
                      <a:cubicBezTo>
                        <a:pt x="1810355" y="871105"/>
                        <a:pt x="1825894" y="867847"/>
                        <a:pt x="1842214" y="867847"/>
                      </a:cubicBezTo>
                      <a:cubicBezTo>
                        <a:pt x="1899351" y="867847"/>
                        <a:pt x="1945901" y="913546"/>
                        <a:pt x="1945901" y="970711"/>
                      </a:cubicBezTo>
                      <a:cubicBezTo>
                        <a:pt x="1945901" y="1027842"/>
                        <a:pt x="1899351" y="1074387"/>
                        <a:pt x="1842214" y="1074387"/>
                      </a:cubicBezTo>
                      <a:cubicBezTo>
                        <a:pt x="1825894" y="1074387"/>
                        <a:pt x="1810355" y="1070316"/>
                        <a:pt x="1796478" y="1063769"/>
                      </a:cubicBezTo>
                      <a:lnTo>
                        <a:pt x="1796478" y="1200117"/>
                      </a:lnTo>
                      <a:lnTo>
                        <a:pt x="1660151" y="1200117"/>
                      </a:lnTo>
                      <a:cubicBezTo>
                        <a:pt x="1666665" y="1186208"/>
                        <a:pt x="1670770" y="1170704"/>
                        <a:pt x="1670770" y="1153571"/>
                      </a:cubicBezTo>
                      <a:cubicBezTo>
                        <a:pt x="1670770" y="1096439"/>
                        <a:pt x="1624220" y="1049894"/>
                        <a:pt x="1567897" y="1049894"/>
                      </a:cubicBezTo>
                      <a:cubicBezTo>
                        <a:pt x="1509913" y="1049894"/>
                        <a:pt x="1464211" y="1096439"/>
                        <a:pt x="1464211" y="1153571"/>
                      </a:cubicBezTo>
                      <a:cubicBezTo>
                        <a:pt x="1464211" y="1170704"/>
                        <a:pt x="1468282" y="1186208"/>
                        <a:pt x="1474830" y="1200117"/>
                      </a:cubicBezTo>
                      <a:lnTo>
                        <a:pt x="1338470" y="1200117"/>
                      </a:lnTo>
                      <a:lnTo>
                        <a:pt x="1338470" y="1062955"/>
                      </a:lnTo>
                      <a:cubicBezTo>
                        <a:pt x="1323778" y="1070316"/>
                        <a:pt x="1308272" y="1074387"/>
                        <a:pt x="1291952" y="1074387"/>
                      </a:cubicBezTo>
                      <a:cubicBezTo>
                        <a:pt x="1234783" y="1074387"/>
                        <a:pt x="1188265" y="1027842"/>
                        <a:pt x="1188265" y="970711"/>
                      </a:cubicBezTo>
                      <a:cubicBezTo>
                        <a:pt x="1188265" y="913546"/>
                        <a:pt x="1234783" y="867847"/>
                        <a:pt x="1291952" y="867847"/>
                      </a:cubicBezTo>
                      <a:cubicBezTo>
                        <a:pt x="1308272" y="867847"/>
                        <a:pt x="1323778" y="871918"/>
                        <a:pt x="1338470" y="878466"/>
                      </a:cubicBezTo>
                      <a:lnTo>
                        <a:pt x="1338470" y="742118"/>
                      </a:lnTo>
                      <a:lnTo>
                        <a:pt x="1206399" y="742118"/>
                      </a:lnTo>
                      <a:cubicBezTo>
                        <a:pt x="1212914" y="728210"/>
                        <a:pt x="1217018" y="712706"/>
                        <a:pt x="1217018" y="695573"/>
                      </a:cubicBezTo>
                      <a:cubicBezTo>
                        <a:pt x="1217018" y="638441"/>
                        <a:pt x="1170468" y="591895"/>
                        <a:pt x="1114145" y="591895"/>
                      </a:cubicBezTo>
                      <a:cubicBezTo>
                        <a:pt x="1056161" y="591895"/>
                        <a:pt x="1010459" y="638441"/>
                        <a:pt x="1010459" y="695573"/>
                      </a:cubicBezTo>
                      <a:cubicBezTo>
                        <a:pt x="1010459" y="712706"/>
                        <a:pt x="1014530" y="728210"/>
                        <a:pt x="1021078" y="742118"/>
                      </a:cubicBezTo>
                      <a:lnTo>
                        <a:pt x="887385" y="742118"/>
                      </a:lnTo>
                      <a:lnTo>
                        <a:pt x="887385" y="878466"/>
                      </a:lnTo>
                      <a:cubicBezTo>
                        <a:pt x="901262" y="871105"/>
                        <a:pt x="916800" y="867847"/>
                        <a:pt x="933120" y="867847"/>
                      </a:cubicBezTo>
                      <a:cubicBezTo>
                        <a:pt x="990257" y="867847"/>
                        <a:pt x="1036807" y="913546"/>
                        <a:pt x="1036807" y="970711"/>
                      </a:cubicBezTo>
                      <a:cubicBezTo>
                        <a:pt x="1036807" y="1027842"/>
                        <a:pt x="990257" y="1074387"/>
                        <a:pt x="933120" y="1074387"/>
                      </a:cubicBezTo>
                      <a:cubicBezTo>
                        <a:pt x="916800" y="1074387"/>
                        <a:pt x="901262" y="1070316"/>
                        <a:pt x="887385" y="1063769"/>
                      </a:cubicBezTo>
                      <a:lnTo>
                        <a:pt x="887385" y="1200117"/>
                      </a:lnTo>
                      <a:lnTo>
                        <a:pt x="751057" y="1200117"/>
                      </a:lnTo>
                      <a:cubicBezTo>
                        <a:pt x="757572" y="1186208"/>
                        <a:pt x="761676" y="1170704"/>
                        <a:pt x="761676" y="1153571"/>
                      </a:cubicBezTo>
                      <a:cubicBezTo>
                        <a:pt x="761676" y="1096439"/>
                        <a:pt x="715126" y="1049894"/>
                        <a:pt x="658803" y="1049894"/>
                      </a:cubicBezTo>
                      <a:cubicBezTo>
                        <a:pt x="600819" y="1049894"/>
                        <a:pt x="555117" y="1096439"/>
                        <a:pt x="555117" y="1153571"/>
                      </a:cubicBezTo>
                      <a:cubicBezTo>
                        <a:pt x="555117" y="1170704"/>
                        <a:pt x="559188" y="1186208"/>
                        <a:pt x="565736" y="1200117"/>
                      </a:cubicBezTo>
                      <a:lnTo>
                        <a:pt x="429376" y="1200117"/>
                      </a:lnTo>
                      <a:lnTo>
                        <a:pt x="429376" y="1062955"/>
                      </a:lnTo>
                      <a:cubicBezTo>
                        <a:pt x="414685" y="1070316"/>
                        <a:pt x="399178" y="1074387"/>
                        <a:pt x="382858" y="1074387"/>
                      </a:cubicBezTo>
                      <a:cubicBezTo>
                        <a:pt x="325689" y="1074387"/>
                        <a:pt x="279172" y="1027842"/>
                        <a:pt x="279172" y="970711"/>
                      </a:cubicBezTo>
                      <a:cubicBezTo>
                        <a:pt x="279172" y="913546"/>
                        <a:pt x="325689" y="867847"/>
                        <a:pt x="382858" y="867847"/>
                      </a:cubicBezTo>
                      <a:cubicBezTo>
                        <a:pt x="399178" y="867847"/>
                        <a:pt x="414685" y="871918"/>
                        <a:pt x="429376" y="878466"/>
                      </a:cubicBezTo>
                      <a:lnTo>
                        <a:pt x="429376" y="742118"/>
                      </a:lnTo>
                      <a:lnTo>
                        <a:pt x="297305" y="742118"/>
                      </a:lnTo>
                      <a:cubicBezTo>
                        <a:pt x="303820" y="728210"/>
                        <a:pt x="307924" y="712706"/>
                        <a:pt x="307924" y="695573"/>
                      </a:cubicBezTo>
                      <a:cubicBezTo>
                        <a:pt x="307924" y="638441"/>
                        <a:pt x="261374" y="591895"/>
                        <a:pt x="205051" y="591895"/>
                      </a:cubicBezTo>
                      <a:cubicBezTo>
                        <a:pt x="147068" y="591895"/>
                        <a:pt x="101365" y="638441"/>
                        <a:pt x="101365" y="695573"/>
                      </a:cubicBezTo>
                      <a:cubicBezTo>
                        <a:pt x="101365" y="712706"/>
                        <a:pt x="105437" y="728210"/>
                        <a:pt x="111984" y="742118"/>
                      </a:cubicBezTo>
                      <a:lnTo>
                        <a:pt x="3" y="742118"/>
                      </a:lnTo>
                      <a:lnTo>
                        <a:pt x="3" y="444982"/>
                      </a:lnTo>
                      <a:cubicBezTo>
                        <a:pt x="82966" y="451255"/>
                        <a:pt x="163798" y="458240"/>
                        <a:pt x="240878" y="465094"/>
                      </a:cubicBezTo>
                      <a:lnTo>
                        <a:pt x="579925" y="497305"/>
                      </a:lnTo>
                      <a:lnTo>
                        <a:pt x="583056" y="512712"/>
                      </a:lnTo>
                      <a:cubicBezTo>
                        <a:pt x="583056" y="569843"/>
                        <a:pt x="536506" y="616389"/>
                        <a:pt x="479368" y="616389"/>
                      </a:cubicBezTo>
                      <a:cubicBezTo>
                        <a:pt x="463048" y="616389"/>
                        <a:pt x="447510" y="612317"/>
                        <a:pt x="433633" y="605771"/>
                      </a:cubicBezTo>
                      <a:lnTo>
                        <a:pt x="433633" y="742118"/>
                      </a:lnTo>
                      <a:lnTo>
                        <a:pt x="565736" y="742118"/>
                      </a:lnTo>
                      <a:cubicBezTo>
                        <a:pt x="558374" y="755180"/>
                        <a:pt x="555117" y="770717"/>
                        <a:pt x="555117" y="787036"/>
                      </a:cubicBezTo>
                      <a:cubicBezTo>
                        <a:pt x="555117" y="844167"/>
                        <a:pt x="600819" y="890713"/>
                        <a:pt x="658803" y="890713"/>
                      </a:cubicBezTo>
                      <a:cubicBezTo>
                        <a:pt x="715126" y="890713"/>
                        <a:pt x="761676" y="844167"/>
                        <a:pt x="761676" y="787036"/>
                      </a:cubicBezTo>
                      <a:cubicBezTo>
                        <a:pt x="761676" y="770717"/>
                        <a:pt x="758386" y="755180"/>
                        <a:pt x="751057" y="742118"/>
                      </a:cubicBezTo>
                      <a:lnTo>
                        <a:pt x="884718" y="742118"/>
                      </a:lnTo>
                      <a:lnTo>
                        <a:pt x="884718" y="604956"/>
                      </a:lnTo>
                      <a:cubicBezTo>
                        <a:pt x="870027" y="612317"/>
                        <a:pt x="854520" y="616389"/>
                        <a:pt x="838200" y="616389"/>
                      </a:cubicBezTo>
                      <a:cubicBezTo>
                        <a:pt x="781031" y="616389"/>
                        <a:pt x="734514" y="569843"/>
                        <a:pt x="734514" y="512712"/>
                      </a:cubicBezTo>
                      <a:lnTo>
                        <a:pt x="734645" y="512065"/>
                      </a:lnTo>
                      <a:lnTo>
                        <a:pt x="872004" y="525620"/>
                      </a:lnTo>
                      <a:cubicBezTo>
                        <a:pt x="994029" y="537649"/>
                        <a:pt x="1120125" y="550128"/>
                        <a:pt x="1244216" y="562090"/>
                      </a:cubicBezTo>
                      <a:lnTo>
                        <a:pt x="1463871" y="582807"/>
                      </a:lnTo>
                      <a:lnTo>
                        <a:pt x="1461733" y="585974"/>
                      </a:lnTo>
                      <a:cubicBezTo>
                        <a:pt x="1442953" y="604753"/>
                        <a:pt x="1417031" y="616389"/>
                        <a:pt x="1388462" y="616389"/>
                      </a:cubicBezTo>
                      <a:cubicBezTo>
                        <a:pt x="1372142" y="616389"/>
                        <a:pt x="1356604" y="612317"/>
                        <a:pt x="1342727" y="605771"/>
                      </a:cubicBezTo>
                      <a:lnTo>
                        <a:pt x="1342727" y="742118"/>
                      </a:lnTo>
                      <a:lnTo>
                        <a:pt x="1474830" y="742118"/>
                      </a:lnTo>
                      <a:cubicBezTo>
                        <a:pt x="1467467" y="755180"/>
                        <a:pt x="1464211" y="770717"/>
                        <a:pt x="1464211" y="787036"/>
                      </a:cubicBezTo>
                      <a:cubicBezTo>
                        <a:pt x="1464211" y="844167"/>
                        <a:pt x="1509913" y="890713"/>
                        <a:pt x="1567897" y="890713"/>
                      </a:cubicBezTo>
                      <a:cubicBezTo>
                        <a:pt x="1624220" y="890713"/>
                        <a:pt x="1670770" y="844167"/>
                        <a:pt x="1670770" y="787036"/>
                      </a:cubicBezTo>
                      <a:cubicBezTo>
                        <a:pt x="1670770" y="770717"/>
                        <a:pt x="1667480" y="755180"/>
                        <a:pt x="1660151" y="742118"/>
                      </a:cubicBezTo>
                      <a:lnTo>
                        <a:pt x="1796361" y="742118"/>
                      </a:lnTo>
                      <a:lnTo>
                        <a:pt x="1796361" y="612533"/>
                      </a:lnTo>
                      <a:close/>
                      <a:moveTo>
                        <a:pt x="2403792" y="1432110"/>
                      </a:moveTo>
                      <a:cubicBezTo>
                        <a:pt x="2403792" y="1489241"/>
                        <a:pt x="2357242" y="1535787"/>
                        <a:pt x="2300105" y="1535787"/>
                      </a:cubicBezTo>
                      <a:cubicBezTo>
                        <a:pt x="2283785" y="1535787"/>
                        <a:pt x="2268246" y="1531715"/>
                        <a:pt x="2254369" y="1525169"/>
                      </a:cubicBezTo>
                      <a:lnTo>
                        <a:pt x="2254369" y="1661517"/>
                      </a:lnTo>
                      <a:lnTo>
                        <a:pt x="2386472" y="1661517"/>
                      </a:lnTo>
                      <a:lnTo>
                        <a:pt x="2381807" y="1681247"/>
                      </a:lnTo>
                      <a:lnTo>
                        <a:pt x="2269152" y="1687759"/>
                      </a:lnTo>
                      <a:lnTo>
                        <a:pt x="2250112" y="1689137"/>
                      </a:lnTo>
                      <a:lnTo>
                        <a:pt x="2250112" y="1661517"/>
                      </a:lnTo>
                      <a:lnTo>
                        <a:pt x="2118041" y="1661517"/>
                      </a:lnTo>
                      <a:cubicBezTo>
                        <a:pt x="2124556" y="1647608"/>
                        <a:pt x="2128660" y="1632104"/>
                        <a:pt x="2128660" y="1614971"/>
                      </a:cubicBezTo>
                      <a:cubicBezTo>
                        <a:pt x="2128661" y="1557839"/>
                        <a:pt x="2082111" y="1511293"/>
                        <a:pt x="2025788" y="1511293"/>
                      </a:cubicBezTo>
                      <a:cubicBezTo>
                        <a:pt x="1967804" y="1511293"/>
                        <a:pt x="1922101" y="1557839"/>
                        <a:pt x="1922101" y="1614971"/>
                      </a:cubicBezTo>
                      <a:cubicBezTo>
                        <a:pt x="1922101" y="1632104"/>
                        <a:pt x="1926173" y="1647608"/>
                        <a:pt x="1932720" y="1661517"/>
                      </a:cubicBezTo>
                      <a:lnTo>
                        <a:pt x="1796478" y="1661517"/>
                      </a:lnTo>
                      <a:lnTo>
                        <a:pt x="1796478" y="1725022"/>
                      </a:lnTo>
                      <a:lnTo>
                        <a:pt x="1664545" y="1737200"/>
                      </a:lnTo>
                      <a:lnTo>
                        <a:pt x="1670769" y="1706434"/>
                      </a:lnTo>
                      <a:cubicBezTo>
                        <a:pt x="1670769" y="1690115"/>
                        <a:pt x="1667480" y="1674578"/>
                        <a:pt x="1660150" y="1661517"/>
                      </a:cubicBezTo>
                      <a:lnTo>
                        <a:pt x="1796361" y="1661517"/>
                      </a:lnTo>
                      <a:lnTo>
                        <a:pt x="1796361" y="1524354"/>
                      </a:lnTo>
                      <a:cubicBezTo>
                        <a:pt x="1781669" y="1531715"/>
                        <a:pt x="1766163" y="1535787"/>
                        <a:pt x="1749843" y="1535787"/>
                      </a:cubicBezTo>
                      <a:cubicBezTo>
                        <a:pt x="1692674" y="1535787"/>
                        <a:pt x="1646156" y="1489241"/>
                        <a:pt x="1646156" y="1432110"/>
                      </a:cubicBezTo>
                      <a:cubicBezTo>
                        <a:pt x="1646156" y="1374946"/>
                        <a:pt x="1692674" y="1329246"/>
                        <a:pt x="1749843" y="1329246"/>
                      </a:cubicBezTo>
                      <a:cubicBezTo>
                        <a:pt x="1766163" y="1329246"/>
                        <a:pt x="1781669" y="1333318"/>
                        <a:pt x="1796361" y="1339865"/>
                      </a:cubicBezTo>
                      <a:lnTo>
                        <a:pt x="1796361" y="1203518"/>
                      </a:lnTo>
                      <a:lnTo>
                        <a:pt x="1932721" y="1203518"/>
                      </a:lnTo>
                      <a:cubicBezTo>
                        <a:pt x="1925358" y="1216579"/>
                        <a:pt x="1922101" y="1232116"/>
                        <a:pt x="1922101" y="1248435"/>
                      </a:cubicBezTo>
                      <a:cubicBezTo>
                        <a:pt x="1922101" y="1305566"/>
                        <a:pt x="1967804" y="1352113"/>
                        <a:pt x="2025788" y="1352113"/>
                      </a:cubicBezTo>
                      <a:cubicBezTo>
                        <a:pt x="2082111" y="1352113"/>
                        <a:pt x="2128661" y="1305566"/>
                        <a:pt x="2128661" y="1248435"/>
                      </a:cubicBezTo>
                      <a:cubicBezTo>
                        <a:pt x="2128661" y="1232116"/>
                        <a:pt x="2125371" y="1216579"/>
                        <a:pt x="2118042" y="1203518"/>
                      </a:cubicBezTo>
                      <a:lnTo>
                        <a:pt x="2254369" y="1203518"/>
                      </a:lnTo>
                      <a:lnTo>
                        <a:pt x="2254369" y="1339865"/>
                      </a:lnTo>
                      <a:cubicBezTo>
                        <a:pt x="2268246" y="1332504"/>
                        <a:pt x="2283785" y="1329246"/>
                        <a:pt x="2300105" y="1329246"/>
                      </a:cubicBezTo>
                      <a:cubicBezTo>
                        <a:pt x="2357242" y="1329246"/>
                        <a:pt x="2403792" y="1374946"/>
                        <a:pt x="2403792" y="1432110"/>
                      </a:cubicBezTo>
                      <a:close/>
                      <a:moveTo>
                        <a:pt x="2857543" y="970710"/>
                      </a:moveTo>
                      <a:cubicBezTo>
                        <a:pt x="2857543" y="1027841"/>
                        <a:pt x="2810993" y="1074386"/>
                        <a:pt x="2753855" y="1074386"/>
                      </a:cubicBezTo>
                      <a:cubicBezTo>
                        <a:pt x="2737535" y="1074386"/>
                        <a:pt x="2721997" y="1070315"/>
                        <a:pt x="2708120" y="1063769"/>
                      </a:cubicBezTo>
                      <a:lnTo>
                        <a:pt x="2708120" y="1200116"/>
                      </a:lnTo>
                      <a:lnTo>
                        <a:pt x="2571793" y="1200116"/>
                      </a:lnTo>
                      <a:cubicBezTo>
                        <a:pt x="2578307" y="1186207"/>
                        <a:pt x="2582412" y="1170703"/>
                        <a:pt x="2582412" y="1153570"/>
                      </a:cubicBezTo>
                      <a:cubicBezTo>
                        <a:pt x="2582412" y="1096438"/>
                        <a:pt x="2535862" y="1049893"/>
                        <a:pt x="2479539" y="1049893"/>
                      </a:cubicBezTo>
                      <a:cubicBezTo>
                        <a:pt x="2421555" y="1049893"/>
                        <a:pt x="2375852" y="1096438"/>
                        <a:pt x="2375852" y="1153570"/>
                      </a:cubicBezTo>
                      <a:cubicBezTo>
                        <a:pt x="2375852" y="1170703"/>
                        <a:pt x="2379924" y="1186207"/>
                        <a:pt x="2386472" y="1200116"/>
                      </a:cubicBezTo>
                      <a:lnTo>
                        <a:pt x="2250112" y="1200116"/>
                      </a:lnTo>
                      <a:lnTo>
                        <a:pt x="2250112" y="1062954"/>
                      </a:lnTo>
                      <a:cubicBezTo>
                        <a:pt x="2235420" y="1070315"/>
                        <a:pt x="2219914" y="1074386"/>
                        <a:pt x="2203594" y="1074386"/>
                      </a:cubicBezTo>
                      <a:cubicBezTo>
                        <a:pt x="2146425" y="1074386"/>
                        <a:pt x="2099907" y="1027841"/>
                        <a:pt x="2099907" y="970710"/>
                      </a:cubicBezTo>
                      <a:cubicBezTo>
                        <a:pt x="2099907" y="913545"/>
                        <a:pt x="2146425" y="867846"/>
                        <a:pt x="2203594" y="867846"/>
                      </a:cubicBezTo>
                      <a:cubicBezTo>
                        <a:pt x="2219914" y="867846"/>
                        <a:pt x="2235420" y="871917"/>
                        <a:pt x="2250112" y="878465"/>
                      </a:cubicBezTo>
                      <a:lnTo>
                        <a:pt x="2250112" y="742117"/>
                      </a:lnTo>
                      <a:lnTo>
                        <a:pt x="2118041" y="742117"/>
                      </a:lnTo>
                      <a:cubicBezTo>
                        <a:pt x="2124556" y="728209"/>
                        <a:pt x="2128660" y="712705"/>
                        <a:pt x="2128660" y="695572"/>
                      </a:cubicBezTo>
                      <a:cubicBezTo>
                        <a:pt x="2128660" y="681289"/>
                        <a:pt x="2125751" y="667668"/>
                        <a:pt x="2120507" y="655269"/>
                      </a:cubicBezTo>
                      <a:lnTo>
                        <a:pt x="2108226" y="637004"/>
                      </a:lnTo>
                      <a:lnTo>
                        <a:pt x="2254369" y="646989"/>
                      </a:lnTo>
                      <a:lnTo>
                        <a:pt x="2254369" y="742117"/>
                      </a:lnTo>
                      <a:lnTo>
                        <a:pt x="2386472" y="742117"/>
                      </a:lnTo>
                      <a:cubicBezTo>
                        <a:pt x="2379109" y="755179"/>
                        <a:pt x="2375852" y="770716"/>
                        <a:pt x="2375852" y="787035"/>
                      </a:cubicBezTo>
                      <a:cubicBezTo>
                        <a:pt x="2375852" y="844166"/>
                        <a:pt x="2421555" y="890712"/>
                        <a:pt x="2479539" y="890712"/>
                      </a:cubicBezTo>
                      <a:cubicBezTo>
                        <a:pt x="2535862" y="890712"/>
                        <a:pt x="2582412" y="844166"/>
                        <a:pt x="2582412" y="787035"/>
                      </a:cubicBezTo>
                      <a:cubicBezTo>
                        <a:pt x="2582412" y="770716"/>
                        <a:pt x="2579122" y="755179"/>
                        <a:pt x="2571793" y="742117"/>
                      </a:cubicBezTo>
                      <a:lnTo>
                        <a:pt x="2706009" y="742117"/>
                      </a:lnTo>
                      <a:lnTo>
                        <a:pt x="2706009" y="667869"/>
                      </a:lnTo>
                      <a:lnTo>
                        <a:pt x="2837071" y="668924"/>
                      </a:lnTo>
                      <a:lnTo>
                        <a:pt x="2831749" y="695572"/>
                      </a:lnTo>
                      <a:cubicBezTo>
                        <a:pt x="2831749" y="712705"/>
                        <a:pt x="2835821" y="728209"/>
                        <a:pt x="2842368" y="742117"/>
                      </a:cubicBezTo>
                      <a:lnTo>
                        <a:pt x="2708120" y="742117"/>
                      </a:lnTo>
                      <a:lnTo>
                        <a:pt x="2708120" y="878465"/>
                      </a:lnTo>
                      <a:cubicBezTo>
                        <a:pt x="2721997" y="871104"/>
                        <a:pt x="2737535" y="867846"/>
                        <a:pt x="2753855" y="867846"/>
                      </a:cubicBezTo>
                      <a:cubicBezTo>
                        <a:pt x="2810993" y="867846"/>
                        <a:pt x="2857543" y="913545"/>
                        <a:pt x="2857543" y="970710"/>
                      </a:cubicBezTo>
                      <a:close/>
                      <a:moveTo>
                        <a:pt x="4526449" y="2201891"/>
                      </a:moveTo>
                      <a:lnTo>
                        <a:pt x="4526449" y="2235671"/>
                      </a:lnTo>
                      <a:cubicBezTo>
                        <a:pt x="4513388" y="2228310"/>
                        <a:pt x="4497851" y="2225052"/>
                        <a:pt x="4481532" y="2225052"/>
                      </a:cubicBezTo>
                      <a:cubicBezTo>
                        <a:pt x="4424401" y="2225052"/>
                        <a:pt x="4377854" y="2270756"/>
                        <a:pt x="4377854" y="2328740"/>
                      </a:cubicBezTo>
                      <a:cubicBezTo>
                        <a:pt x="4377854" y="2385063"/>
                        <a:pt x="4424401" y="2431612"/>
                        <a:pt x="4481532" y="2431612"/>
                      </a:cubicBezTo>
                      <a:cubicBezTo>
                        <a:pt x="4497851" y="2431612"/>
                        <a:pt x="4513388" y="2428322"/>
                        <a:pt x="4526449" y="2420992"/>
                      </a:cubicBezTo>
                      <a:lnTo>
                        <a:pt x="4526449" y="2514272"/>
                      </a:lnTo>
                      <a:lnTo>
                        <a:pt x="4521615" y="2522205"/>
                      </a:lnTo>
                      <a:cubicBezTo>
                        <a:pt x="4510735" y="2534783"/>
                        <a:pt x="4497648" y="2543970"/>
                        <a:pt x="4483414" y="2550124"/>
                      </a:cubicBezTo>
                      <a:lnTo>
                        <a:pt x="4450054" y="2557320"/>
                      </a:lnTo>
                      <a:lnTo>
                        <a:pt x="4420053" y="2557320"/>
                      </a:lnTo>
                      <a:lnTo>
                        <a:pt x="4392706" y="2553534"/>
                      </a:lnTo>
                      <a:cubicBezTo>
                        <a:pt x="4378115" y="2548994"/>
                        <a:pt x="4364495" y="2542139"/>
                        <a:pt x="4352904" y="2533329"/>
                      </a:cubicBezTo>
                      <a:cubicBezTo>
                        <a:pt x="4329494" y="2515545"/>
                        <a:pt x="4313845" y="2492009"/>
                        <a:pt x="4298781" y="2469245"/>
                      </a:cubicBezTo>
                      <a:lnTo>
                        <a:pt x="4296191" y="2465368"/>
                      </a:lnTo>
                      <a:cubicBezTo>
                        <a:pt x="4280092" y="2441053"/>
                        <a:pt x="4263086" y="2416996"/>
                        <a:pt x="4245627" y="2393718"/>
                      </a:cubicBezTo>
                      <a:cubicBezTo>
                        <a:pt x="4235346" y="2380010"/>
                        <a:pt x="4227388" y="2369534"/>
                        <a:pt x="4219696" y="2359897"/>
                      </a:cubicBezTo>
                      <a:lnTo>
                        <a:pt x="4213781" y="2352606"/>
                      </a:lnTo>
                      <a:lnTo>
                        <a:pt x="4218674" y="2328740"/>
                      </a:lnTo>
                      <a:cubicBezTo>
                        <a:pt x="4218674" y="2270756"/>
                        <a:pt x="4172128" y="2225052"/>
                        <a:pt x="4114996" y="2225052"/>
                      </a:cubicBezTo>
                      <a:lnTo>
                        <a:pt x="4082656" y="2232431"/>
                      </a:lnTo>
                      <a:lnTo>
                        <a:pt x="4078976" y="2229504"/>
                      </a:lnTo>
                      <a:lnTo>
                        <a:pt x="4068451" y="2225212"/>
                      </a:lnTo>
                      <a:lnTo>
                        <a:pt x="4068451" y="2120463"/>
                      </a:lnTo>
                      <a:lnTo>
                        <a:pt x="3936350" y="2120463"/>
                      </a:lnTo>
                      <a:cubicBezTo>
                        <a:pt x="3943711" y="2134340"/>
                        <a:pt x="3946968" y="2149878"/>
                        <a:pt x="3946968" y="2166198"/>
                      </a:cubicBezTo>
                      <a:lnTo>
                        <a:pt x="3945031" y="2175919"/>
                      </a:lnTo>
                      <a:lnTo>
                        <a:pt x="3866051" y="2146827"/>
                      </a:lnTo>
                      <a:cubicBezTo>
                        <a:pt x="3830867" y="2130128"/>
                        <a:pt x="3795268" y="2109517"/>
                        <a:pt x="3758763" y="2084752"/>
                      </a:cubicBezTo>
                      <a:cubicBezTo>
                        <a:pt x="3730666" y="2065675"/>
                        <a:pt x="3703185" y="2045128"/>
                        <a:pt x="3676801" y="2024499"/>
                      </a:cubicBezTo>
                      <a:lnTo>
                        <a:pt x="3631461" y="1987960"/>
                      </a:lnTo>
                      <a:lnTo>
                        <a:pt x="3661245" y="1994755"/>
                      </a:lnTo>
                      <a:cubicBezTo>
                        <a:pt x="3718377" y="1994755"/>
                        <a:pt x="3764922" y="1948204"/>
                        <a:pt x="3764922" y="1891883"/>
                      </a:cubicBezTo>
                      <a:cubicBezTo>
                        <a:pt x="3764922" y="1833898"/>
                        <a:pt x="3718377" y="1788195"/>
                        <a:pt x="3661245" y="1788195"/>
                      </a:cubicBezTo>
                      <a:cubicBezTo>
                        <a:pt x="3644112" y="1788195"/>
                        <a:pt x="3628608" y="1792267"/>
                        <a:pt x="3614699" y="1798814"/>
                      </a:cubicBezTo>
                      <a:lnTo>
                        <a:pt x="3614699" y="1662455"/>
                      </a:lnTo>
                      <a:lnTo>
                        <a:pt x="3751860" y="1662455"/>
                      </a:lnTo>
                      <a:cubicBezTo>
                        <a:pt x="3744499" y="1647763"/>
                        <a:pt x="3740427" y="1632258"/>
                        <a:pt x="3740427" y="1615938"/>
                      </a:cubicBezTo>
                      <a:cubicBezTo>
                        <a:pt x="3740427" y="1558767"/>
                        <a:pt x="3786973" y="1512250"/>
                        <a:pt x="3844105" y="1512250"/>
                      </a:cubicBezTo>
                      <a:cubicBezTo>
                        <a:pt x="3901270" y="1512250"/>
                        <a:pt x="3946968" y="1558767"/>
                        <a:pt x="3946968" y="1615938"/>
                      </a:cubicBezTo>
                      <a:cubicBezTo>
                        <a:pt x="3946968" y="1632258"/>
                        <a:pt x="3942896" y="1647763"/>
                        <a:pt x="3936350" y="1662455"/>
                      </a:cubicBezTo>
                      <a:lnTo>
                        <a:pt x="4072698" y="1662455"/>
                      </a:lnTo>
                      <a:lnTo>
                        <a:pt x="4072698" y="1798814"/>
                      </a:lnTo>
                      <a:cubicBezTo>
                        <a:pt x="4059636" y="1791453"/>
                        <a:pt x="4044099" y="1788195"/>
                        <a:pt x="4027780" y="1788195"/>
                      </a:cubicBezTo>
                      <a:cubicBezTo>
                        <a:pt x="3970648" y="1788195"/>
                        <a:pt x="3924102" y="1833898"/>
                        <a:pt x="3924102" y="1891883"/>
                      </a:cubicBezTo>
                      <a:cubicBezTo>
                        <a:pt x="3924102" y="1948204"/>
                        <a:pt x="3970648" y="1994755"/>
                        <a:pt x="4027780" y="1994755"/>
                      </a:cubicBezTo>
                      <a:cubicBezTo>
                        <a:pt x="4044099" y="1994755"/>
                        <a:pt x="4059636" y="1991465"/>
                        <a:pt x="4072698" y="1984135"/>
                      </a:cubicBezTo>
                      <a:lnTo>
                        <a:pt x="4072698" y="2099312"/>
                      </a:lnTo>
                      <a:lnTo>
                        <a:pt x="4205613" y="2099312"/>
                      </a:lnTo>
                      <a:cubicBezTo>
                        <a:pt x="4198252" y="2084620"/>
                        <a:pt x="4194180" y="2069115"/>
                        <a:pt x="4194180" y="2052795"/>
                      </a:cubicBezTo>
                      <a:cubicBezTo>
                        <a:pt x="4194180" y="1995625"/>
                        <a:pt x="4240726" y="1949107"/>
                        <a:pt x="4297856" y="1949107"/>
                      </a:cubicBezTo>
                      <a:lnTo>
                        <a:pt x="4307817" y="1951131"/>
                      </a:lnTo>
                      <a:lnTo>
                        <a:pt x="4351417" y="1986718"/>
                      </a:lnTo>
                      <a:lnTo>
                        <a:pt x="4364931" y="1997453"/>
                      </a:lnTo>
                      <a:cubicBezTo>
                        <a:pt x="4371268" y="2002434"/>
                        <a:pt x="4377604" y="2007348"/>
                        <a:pt x="4384008" y="2012261"/>
                      </a:cubicBezTo>
                      <a:lnTo>
                        <a:pt x="4394434" y="2021243"/>
                      </a:lnTo>
                      <a:lnTo>
                        <a:pt x="4400721" y="2052795"/>
                      </a:lnTo>
                      <a:cubicBezTo>
                        <a:pt x="4400721" y="2069115"/>
                        <a:pt x="4396649" y="2084620"/>
                        <a:pt x="4390102" y="2099312"/>
                      </a:cubicBezTo>
                      <a:lnTo>
                        <a:pt x="4470726" y="2099312"/>
                      </a:lnTo>
                      <a:lnTo>
                        <a:pt x="4514698" y="2165062"/>
                      </a:lnTo>
                      <a:close/>
                      <a:moveTo>
                        <a:pt x="4676285" y="53121"/>
                      </a:moveTo>
                      <a:cubicBezTo>
                        <a:pt x="4676285" y="110252"/>
                        <a:pt x="4629735" y="156798"/>
                        <a:pt x="4572597" y="156798"/>
                      </a:cubicBezTo>
                      <a:cubicBezTo>
                        <a:pt x="4556277" y="156798"/>
                        <a:pt x="4540739" y="152726"/>
                        <a:pt x="4526862" y="146180"/>
                      </a:cubicBezTo>
                      <a:lnTo>
                        <a:pt x="4526862" y="282527"/>
                      </a:lnTo>
                      <a:lnTo>
                        <a:pt x="4390534" y="282527"/>
                      </a:lnTo>
                      <a:cubicBezTo>
                        <a:pt x="4397049" y="268618"/>
                        <a:pt x="4401153" y="253114"/>
                        <a:pt x="4401153" y="235981"/>
                      </a:cubicBezTo>
                      <a:cubicBezTo>
                        <a:pt x="4401153" y="221699"/>
                        <a:pt x="4398243" y="208077"/>
                        <a:pt x="4393000" y="195679"/>
                      </a:cubicBezTo>
                      <a:lnTo>
                        <a:pt x="4392412" y="194804"/>
                      </a:lnTo>
                      <a:lnTo>
                        <a:pt x="4399544" y="190915"/>
                      </a:lnTo>
                      <a:cubicBezTo>
                        <a:pt x="4471015" y="147945"/>
                        <a:pt x="4541661" y="97409"/>
                        <a:pt x="4610983" y="39599"/>
                      </a:cubicBezTo>
                      <a:cubicBezTo>
                        <a:pt x="4620619" y="31582"/>
                        <a:pt x="4630122" y="23499"/>
                        <a:pt x="4639696" y="15415"/>
                      </a:cubicBezTo>
                      <a:lnTo>
                        <a:pt x="4659313" y="0"/>
                      </a:lnTo>
                      <a:lnTo>
                        <a:pt x="4668119" y="12933"/>
                      </a:lnTo>
                      <a:cubicBezTo>
                        <a:pt x="4673375" y="25255"/>
                        <a:pt x="4676285" y="38830"/>
                        <a:pt x="4676285" y="53121"/>
                      </a:cubicBezTo>
                      <a:close/>
                      <a:moveTo>
                        <a:pt x="5134175" y="512711"/>
                      </a:moveTo>
                      <a:cubicBezTo>
                        <a:pt x="5134175" y="569842"/>
                        <a:pt x="5087625" y="616388"/>
                        <a:pt x="5030487" y="616388"/>
                      </a:cubicBezTo>
                      <a:cubicBezTo>
                        <a:pt x="5014167" y="616388"/>
                        <a:pt x="4998629" y="612316"/>
                        <a:pt x="4984752" y="605770"/>
                      </a:cubicBezTo>
                      <a:lnTo>
                        <a:pt x="4984752" y="742118"/>
                      </a:lnTo>
                      <a:lnTo>
                        <a:pt x="5062533" y="742118"/>
                      </a:lnTo>
                      <a:lnTo>
                        <a:pt x="5056910" y="744378"/>
                      </a:lnTo>
                      <a:lnTo>
                        <a:pt x="4980496" y="779790"/>
                      </a:lnTo>
                      <a:lnTo>
                        <a:pt x="4980496" y="742118"/>
                      </a:lnTo>
                      <a:lnTo>
                        <a:pt x="4848424" y="742117"/>
                      </a:lnTo>
                      <a:cubicBezTo>
                        <a:pt x="4854939" y="728209"/>
                        <a:pt x="4859043" y="712705"/>
                        <a:pt x="4859043" y="695572"/>
                      </a:cubicBezTo>
                      <a:cubicBezTo>
                        <a:pt x="4859043" y="638440"/>
                        <a:pt x="4812493" y="591894"/>
                        <a:pt x="4756171" y="591894"/>
                      </a:cubicBezTo>
                      <a:cubicBezTo>
                        <a:pt x="4698187" y="591894"/>
                        <a:pt x="4652485" y="638440"/>
                        <a:pt x="4652485" y="695572"/>
                      </a:cubicBezTo>
                      <a:cubicBezTo>
                        <a:pt x="4652485" y="712705"/>
                        <a:pt x="4656556" y="728209"/>
                        <a:pt x="4663104" y="742117"/>
                      </a:cubicBezTo>
                      <a:lnTo>
                        <a:pt x="4526861" y="742117"/>
                      </a:lnTo>
                      <a:lnTo>
                        <a:pt x="4526861" y="878465"/>
                      </a:lnTo>
                      <a:cubicBezTo>
                        <a:pt x="4540739" y="871104"/>
                        <a:pt x="4556277" y="867846"/>
                        <a:pt x="4572597" y="867846"/>
                      </a:cubicBezTo>
                      <a:cubicBezTo>
                        <a:pt x="4629735" y="867846"/>
                        <a:pt x="4676284" y="913545"/>
                        <a:pt x="4676284" y="970710"/>
                      </a:cubicBezTo>
                      <a:cubicBezTo>
                        <a:pt x="4676284" y="1027841"/>
                        <a:pt x="4629735" y="1074386"/>
                        <a:pt x="4572597" y="1074386"/>
                      </a:cubicBezTo>
                      <a:cubicBezTo>
                        <a:pt x="4556277" y="1074386"/>
                        <a:pt x="4540739" y="1070315"/>
                        <a:pt x="4526861" y="1063768"/>
                      </a:cubicBezTo>
                      <a:lnTo>
                        <a:pt x="4526861" y="1200116"/>
                      </a:lnTo>
                      <a:lnTo>
                        <a:pt x="4390534" y="1200116"/>
                      </a:lnTo>
                      <a:cubicBezTo>
                        <a:pt x="4397048" y="1186207"/>
                        <a:pt x="4401153" y="1170703"/>
                        <a:pt x="4401153" y="1153570"/>
                      </a:cubicBezTo>
                      <a:cubicBezTo>
                        <a:pt x="4401153" y="1096438"/>
                        <a:pt x="4354603" y="1049893"/>
                        <a:pt x="4298280" y="1049893"/>
                      </a:cubicBezTo>
                      <a:cubicBezTo>
                        <a:pt x="4240297" y="1049893"/>
                        <a:pt x="4194594" y="1096438"/>
                        <a:pt x="4194594" y="1153570"/>
                      </a:cubicBezTo>
                      <a:cubicBezTo>
                        <a:pt x="4194594" y="1170703"/>
                        <a:pt x="4198666" y="1186207"/>
                        <a:pt x="4205213" y="1200116"/>
                      </a:cubicBezTo>
                      <a:lnTo>
                        <a:pt x="4068854" y="1200116"/>
                      </a:lnTo>
                      <a:lnTo>
                        <a:pt x="4068854" y="1062954"/>
                      </a:lnTo>
                      <a:cubicBezTo>
                        <a:pt x="4054162" y="1070315"/>
                        <a:pt x="4038655" y="1074386"/>
                        <a:pt x="4022335" y="1074386"/>
                      </a:cubicBezTo>
                      <a:cubicBezTo>
                        <a:pt x="3965166" y="1074386"/>
                        <a:pt x="3918648" y="1027841"/>
                        <a:pt x="3918648" y="970710"/>
                      </a:cubicBezTo>
                      <a:cubicBezTo>
                        <a:pt x="3918648" y="913545"/>
                        <a:pt x="3965166" y="867846"/>
                        <a:pt x="4022335" y="867846"/>
                      </a:cubicBezTo>
                      <a:cubicBezTo>
                        <a:pt x="4038655" y="867846"/>
                        <a:pt x="4054162" y="871917"/>
                        <a:pt x="4068854" y="878465"/>
                      </a:cubicBezTo>
                      <a:lnTo>
                        <a:pt x="4068854" y="742117"/>
                      </a:lnTo>
                      <a:lnTo>
                        <a:pt x="3936782" y="742117"/>
                      </a:lnTo>
                      <a:cubicBezTo>
                        <a:pt x="3943297" y="728209"/>
                        <a:pt x="3947401" y="712705"/>
                        <a:pt x="3947401" y="695572"/>
                      </a:cubicBezTo>
                      <a:cubicBezTo>
                        <a:pt x="3947401" y="638440"/>
                        <a:pt x="3900851" y="591894"/>
                        <a:pt x="3844529" y="591894"/>
                      </a:cubicBezTo>
                      <a:cubicBezTo>
                        <a:pt x="3786545" y="591894"/>
                        <a:pt x="3740842" y="638440"/>
                        <a:pt x="3740842" y="695572"/>
                      </a:cubicBezTo>
                      <a:cubicBezTo>
                        <a:pt x="3740842" y="712705"/>
                        <a:pt x="3744914" y="728209"/>
                        <a:pt x="3751461" y="742117"/>
                      </a:cubicBezTo>
                      <a:lnTo>
                        <a:pt x="3617768" y="742117"/>
                      </a:lnTo>
                      <a:lnTo>
                        <a:pt x="3617768" y="878465"/>
                      </a:lnTo>
                      <a:cubicBezTo>
                        <a:pt x="3631645" y="871104"/>
                        <a:pt x="3647183" y="867846"/>
                        <a:pt x="3663503" y="867846"/>
                      </a:cubicBezTo>
                      <a:cubicBezTo>
                        <a:pt x="3720641" y="867846"/>
                        <a:pt x="3767191" y="913545"/>
                        <a:pt x="3767191" y="970710"/>
                      </a:cubicBezTo>
                      <a:cubicBezTo>
                        <a:pt x="3767191" y="1027841"/>
                        <a:pt x="3720641" y="1074386"/>
                        <a:pt x="3663503" y="1074386"/>
                      </a:cubicBezTo>
                      <a:cubicBezTo>
                        <a:pt x="3647183" y="1074386"/>
                        <a:pt x="3631645" y="1070315"/>
                        <a:pt x="3617768" y="1063768"/>
                      </a:cubicBezTo>
                      <a:lnTo>
                        <a:pt x="3617768" y="1200116"/>
                      </a:lnTo>
                      <a:lnTo>
                        <a:pt x="3481440" y="1200116"/>
                      </a:lnTo>
                      <a:cubicBezTo>
                        <a:pt x="3487955" y="1186207"/>
                        <a:pt x="3492059" y="1170703"/>
                        <a:pt x="3492059" y="1153570"/>
                      </a:cubicBezTo>
                      <a:cubicBezTo>
                        <a:pt x="3492059" y="1096438"/>
                        <a:pt x="3445509" y="1049893"/>
                        <a:pt x="3389186" y="1049893"/>
                      </a:cubicBezTo>
                      <a:cubicBezTo>
                        <a:pt x="3331202" y="1049893"/>
                        <a:pt x="3285500" y="1096438"/>
                        <a:pt x="3285500" y="1153570"/>
                      </a:cubicBezTo>
                      <a:cubicBezTo>
                        <a:pt x="3285500" y="1170703"/>
                        <a:pt x="3289572" y="1186207"/>
                        <a:pt x="3296119" y="1200116"/>
                      </a:cubicBezTo>
                      <a:lnTo>
                        <a:pt x="3159759" y="1200116"/>
                      </a:lnTo>
                      <a:lnTo>
                        <a:pt x="3159759" y="1062954"/>
                      </a:lnTo>
                      <a:cubicBezTo>
                        <a:pt x="3145068" y="1070315"/>
                        <a:pt x="3129563" y="1074386"/>
                        <a:pt x="3113241" y="1074386"/>
                      </a:cubicBezTo>
                      <a:cubicBezTo>
                        <a:pt x="3056072" y="1074386"/>
                        <a:pt x="3009555" y="1027841"/>
                        <a:pt x="3009555" y="970710"/>
                      </a:cubicBezTo>
                      <a:cubicBezTo>
                        <a:pt x="3009555" y="913545"/>
                        <a:pt x="3056072" y="867846"/>
                        <a:pt x="3113241" y="867846"/>
                      </a:cubicBezTo>
                      <a:cubicBezTo>
                        <a:pt x="3129563" y="867846"/>
                        <a:pt x="3145068" y="871917"/>
                        <a:pt x="3159759" y="878465"/>
                      </a:cubicBezTo>
                      <a:lnTo>
                        <a:pt x="3159759" y="742117"/>
                      </a:lnTo>
                      <a:lnTo>
                        <a:pt x="3027688" y="742117"/>
                      </a:lnTo>
                      <a:cubicBezTo>
                        <a:pt x="3034203" y="728209"/>
                        <a:pt x="3038307" y="712705"/>
                        <a:pt x="3038307" y="695572"/>
                      </a:cubicBezTo>
                      <a:lnTo>
                        <a:pt x="3033072" y="669691"/>
                      </a:lnTo>
                      <a:lnTo>
                        <a:pt x="3132555" y="666522"/>
                      </a:lnTo>
                      <a:lnTo>
                        <a:pt x="3164016" y="661333"/>
                      </a:lnTo>
                      <a:lnTo>
                        <a:pt x="3164016" y="742117"/>
                      </a:lnTo>
                      <a:lnTo>
                        <a:pt x="3296119" y="742117"/>
                      </a:lnTo>
                      <a:cubicBezTo>
                        <a:pt x="3288757" y="755179"/>
                        <a:pt x="3285500" y="770716"/>
                        <a:pt x="3285500" y="787035"/>
                      </a:cubicBezTo>
                      <a:cubicBezTo>
                        <a:pt x="3285500" y="844166"/>
                        <a:pt x="3331202" y="890712"/>
                        <a:pt x="3389186" y="890712"/>
                      </a:cubicBezTo>
                      <a:cubicBezTo>
                        <a:pt x="3445509" y="890712"/>
                        <a:pt x="3492059" y="844166"/>
                        <a:pt x="3492059" y="787035"/>
                      </a:cubicBezTo>
                      <a:cubicBezTo>
                        <a:pt x="3492059" y="770716"/>
                        <a:pt x="3488770" y="755179"/>
                        <a:pt x="3481440" y="742117"/>
                      </a:cubicBezTo>
                      <a:lnTo>
                        <a:pt x="3615101" y="742117"/>
                      </a:lnTo>
                      <a:lnTo>
                        <a:pt x="3615101" y="604955"/>
                      </a:lnTo>
                      <a:cubicBezTo>
                        <a:pt x="3600410" y="612316"/>
                        <a:pt x="3584904" y="616388"/>
                        <a:pt x="3568583" y="616388"/>
                      </a:cubicBezTo>
                      <a:cubicBezTo>
                        <a:pt x="3511414" y="616388"/>
                        <a:pt x="3464897" y="569842"/>
                        <a:pt x="3464897" y="512711"/>
                      </a:cubicBezTo>
                      <a:cubicBezTo>
                        <a:pt x="3464897" y="498420"/>
                        <a:pt x="3467805" y="484845"/>
                        <a:pt x="3473059" y="472523"/>
                      </a:cubicBezTo>
                      <a:lnTo>
                        <a:pt x="3481965" y="459435"/>
                      </a:lnTo>
                      <a:lnTo>
                        <a:pt x="3620886" y="421598"/>
                      </a:lnTo>
                      <a:lnTo>
                        <a:pt x="3766738" y="396016"/>
                      </a:lnTo>
                      <a:lnTo>
                        <a:pt x="3770942" y="402299"/>
                      </a:lnTo>
                      <a:cubicBezTo>
                        <a:pt x="3789616" y="421077"/>
                        <a:pt x="3815537" y="432714"/>
                        <a:pt x="3844529" y="432714"/>
                      </a:cubicBezTo>
                      <a:cubicBezTo>
                        <a:pt x="3886771" y="432714"/>
                        <a:pt x="3923515" y="406532"/>
                        <a:pt x="3939248" y="369338"/>
                      </a:cubicBezTo>
                      <a:lnTo>
                        <a:pt x="3940335" y="363965"/>
                      </a:lnTo>
                      <a:lnTo>
                        <a:pt x="3989862" y="354475"/>
                      </a:lnTo>
                      <a:lnTo>
                        <a:pt x="4073110" y="332716"/>
                      </a:lnTo>
                      <a:lnTo>
                        <a:pt x="4073110" y="420466"/>
                      </a:lnTo>
                      <a:cubicBezTo>
                        <a:pt x="4086987" y="413105"/>
                        <a:pt x="4102525" y="409847"/>
                        <a:pt x="4118845" y="409847"/>
                      </a:cubicBezTo>
                      <a:cubicBezTo>
                        <a:pt x="4175983" y="409847"/>
                        <a:pt x="4222532" y="455547"/>
                        <a:pt x="4222532" y="512711"/>
                      </a:cubicBezTo>
                      <a:cubicBezTo>
                        <a:pt x="4222532" y="569842"/>
                        <a:pt x="4175983" y="616388"/>
                        <a:pt x="4118845" y="616388"/>
                      </a:cubicBezTo>
                      <a:cubicBezTo>
                        <a:pt x="4102525" y="616388"/>
                        <a:pt x="4086987" y="612316"/>
                        <a:pt x="4073110" y="605770"/>
                      </a:cubicBezTo>
                      <a:lnTo>
                        <a:pt x="4073110" y="742117"/>
                      </a:lnTo>
                      <a:lnTo>
                        <a:pt x="4205213" y="742117"/>
                      </a:lnTo>
                      <a:cubicBezTo>
                        <a:pt x="4197851" y="755179"/>
                        <a:pt x="4194594" y="770716"/>
                        <a:pt x="4194594" y="787035"/>
                      </a:cubicBezTo>
                      <a:cubicBezTo>
                        <a:pt x="4194594" y="844166"/>
                        <a:pt x="4240297" y="890712"/>
                        <a:pt x="4298280" y="890712"/>
                      </a:cubicBezTo>
                      <a:cubicBezTo>
                        <a:pt x="4354603" y="890712"/>
                        <a:pt x="4401153" y="844166"/>
                        <a:pt x="4401153" y="787035"/>
                      </a:cubicBezTo>
                      <a:cubicBezTo>
                        <a:pt x="4401153" y="770716"/>
                        <a:pt x="4397864" y="755179"/>
                        <a:pt x="4390534" y="742117"/>
                      </a:cubicBezTo>
                      <a:lnTo>
                        <a:pt x="4526743" y="742117"/>
                      </a:lnTo>
                      <a:lnTo>
                        <a:pt x="4526743" y="604955"/>
                      </a:lnTo>
                      <a:cubicBezTo>
                        <a:pt x="4512053" y="612316"/>
                        <a:pt x="4496547" y="616388"/>
                        <a:pt x="4480226" y="616388"/>
                      </a:cubicBezTo>
                      <a:cubicBezTo>
                        <a:pt x="4423057" y="616388"/>
                        <a:pt x="4376540" y="569842"/>
                        <a:pt x="4376540" y="512711"/>
                      </a:cubicBezTo>
                      <a:cubicBezTo>
                        <a:pt x="4376540" y="455547"/>
                        <a:pt x="4423057" y="409847"/>
                        <a:pt x="4480226" y="409847"/>
                      </a:cubicBezTo>
                      <a:cubicBezTo>
                        <a:pt x="4496547" y="409847"/>
                        <a:pt x="4512053" y="413919"/>
                        <a:pt x="4526743" y="420466"/>
                      </a:cubicBezTo>
                      <a:lnTo>
                        <a:pt x="4526743" y="284119"/>
                      </a:lnTo>
                      <a:lnTo>
                        <a:pt x="4663104" y="284119"/>
                      </a:lnTo>
                      <a:cubicBezTo>
                        <a:pt x="4655741" y="297180"/>
                        <a:pt x="4652485" y="312717"/>
                        <a:pt x="4652485" y="329036"/>
                      </a:cubicBezTo>
                      <a:cubicBezTo>
                        <a:pt x="4652485" y="343319"/>
                        <a:pt x="4655341" y="356940"/>
                        <a:pt x="4660532" y="369338"/>
                      </a:cubicBezTo>
                      <a:lnTo>
                        <a:pt x="4673481" y="388693"/>
                      </a:lnTo>
                      <a:lnTo>
                        <a:pt x="4586537" y="482360"/>
                      </a:lnTo>
                      <a:cubicBezTo>
                        <a:pt x="4566168" y="503958"/>
                        <a:pt x="4545867" y="525489"/>
                        <a:pt x="4525624" y="547151"/>
                      </a:cubicBezTo>
                      <a:cubicBezTo>
                        <a:pt x="4594688" y="584335"/>
                        <a:pt x="4683729" y="556594"/>
                        <a:pt x="4762489" y="532086"/>
                      </a:cubicBezTo>
                      <a:lnTo>
                        <a:pt x="4771091" y="529434"/>
                      </a:lnTo>
                      <a:cubicBezTo>
                        <a:pt x="4839376" y="508291"/>
                        <a:pt x="4907923" y="480482"/>
                        <a:pt x="4966832" y="456037"/>
                      </a:cubicBezTo>
                      <a:cubicBezTo>
                        <a:pt x="4983318" y="449188"/>
                        <a:pt x="4999873" y="442266"/>
                        <a:pt x="5016364" y="435349"/>
                      </a:cubicBezTo>
                      <a:lnTo>
                        <a:pt x="5063569" y="416442"/>
                      </a:lnTo>
                      <a:lnTo>
                        <a:pt x="5070794" y="417881"/>
                      </a:lnTo>
                      <a:cubicBezTo>
                        <a:pt x="5107990" y="433413"/>
                        <a:pt x="5134175" y="469838"/>
                        <a:pt x="5134175" y="512711"/>
                      </a:cubicBezTo>
                      <a:close/>
                      <a:moveTo>
                        <a:pt x="5586989" y="975336"/>
                      </a:moveTo>
                      <a:lnTo>
                        <a:pt x="5579761" y="1011012"/>
                      </a:lnTo>
                      <a:cubicBezTo>
                        <a:pt x="5563990" y="1048205"/>
                        <a:pt x="5527092" y="1074387"/>
                        <a:pt x="5484239" y="1074387"/>
                      </a:cubicBezTo>
                      <a:cubicBezTo>
                        <a:pt x="5467919" y="1074387"/>
                        <a:pt x="5452381" y="1070316"/>
                        <a:pt x="5438504" y="1063769"/>
                      </a:cubicBezTo>
                      <a:lnTo>
                        <a:pt x="5438504" y="1200117"/>
                      </a:lnTo>
                      <a:lnTo>
                        <a:pt x="5302177" y="1200117"/>
                      </a:lnTo>
                      <a:cubicBezTo>
                        <a:pt x="5308692" y="1186208"/>
                        <a:pt x="5312797" y="1170704"/>
                        <a:pt x="5312797" y="1153571"/>
                      </a:cubicBezTo>
                      <a:cubicBezTo>
                        <a:pt x="5312797" y="1096439"/>
                        <a:pt x="5266246" y="1049893"/>
                        <a:pt x="5209923" y="1049893"/>
                      </a:cubicBezTo>
                      <a:cubicBezTo>
                        <a:pt x="5151940" y="1049893"/>
                        <a:pt x="5106237" y="1096439"/>
                        <a:pt x="5106237" y="1153571"/>
                      </a:cubicBezTo>
                      <a:cubicBezTo>
                        <a:pt x="5106237" y="1170704"/>
                        <a:pt x="5110308" y="1186208"/>
                        <a:pt x="5116856" y="1200117"/>
                      </a:cubicBezTo>
                      <a:lnTo>
                        <a:pt x="4980497" y="1200117"/>
                      </a:lnTo>
                      <a:lnTo>
                        <a:pt x="4980497" y="1062955"/>
                      </a:lnTo>
                      <a:cubicBezTo>
                        <a:pt x="4965805" y="1070316"/>
                        <a:pt x="4950299" y="1074387"/>
                        <a:pt x="4933978" y="1074387"/>
                      </a:cubicBezTo>
                      <a:cubicBezTo>
                        <a:pt x="4891102" y="1074387"/>
                        <a:pt x="4854217" y="1048205"/>
                        <a:pt x="4838454" y="1011012"/>
                      </a:cubicBezTo>
                      <a:lnTo>
                        <a:pt x="4832186" y="980062"/>
                      </a:lnTo>
                      <a:lnTo>
                        <a:pt x="4845781" y="980407"/>
                      </a:lnTo>
                      <a:lnTo>
                        <a:pt x="4975240" y="980407"/>
                      </a:lnTo>
                      <a:cubicBezTo>
                        <a:pt x="5010480" y="980407"/>
                        <a:pt x="5045787" y="980407"/>
                        <a:pt x="5081030" y="980407"/>
                      </a:cubicBezTo>
                      <a:lnTo>
                        <a:pt x="5308584" y="980277"/>
                      </a:lnTo>
                      <a:cubicBezTo>
                        <a:pt x="5356244" y="980212"/>
                        <a:pt x="5405128" y="978983"/>
                        <a:pt x="5452463" y="977754"/>
                      </a:cubicBezTo>
                      <a:cubicBezTo>
                        <a:pt x="5496436" y="976655"/>
                        <a:pt x="5541169" y="975524"/>
                        <a:pt x="5586047" y="975314"/>
                      </a:cubicBezTo>
                      <a:close/>
                      <a:moveTo>
                        <a:pt x="5893846" y="1203518"/>
                      </a:moveTo>
                      <a:lnTo>
                        <a:pt x="5893846" y="1260876"/>
                      </a:lnTo>
                      <a:lnTo>
                        <a:pt x="5867208" y="1275504"/>
                      </a:lnTo>
                      <a:cubicBezTo>
                        <a:pt x="5849215" y="1282634"/>
                        <a:pt x="5830980" y="1287790"/>
                        <a:pt x="5814006" y="1292089"/>
                      </a:cubicBezTo>
                      <a:lnTo>
                        <a:pt x="5748958" y="1305137"/>
                      </a:lnTo>
                      <a:lnTo>
                        <a:pt x="5759985" y="1288739"/>
                      </a:lnTo>
                      <a:cubicBezTo>
                        <a:pt x="5765228" y="1276340"/>
                        <a:pt x="5768138" y="1262718"/>
                        <a:pt x="5768138" y="1248436"/>
                      </a:cubicBezTo>
                      <a:cubicBezTo>
                        <a:pt x="5768138" y="1232116"/>
                        <a:pt x="5764847" y="1216579"/>
                        <a:pt x="5757518" y="1203518"/>
                      </a:cubicBezTo>
                      <a:close/>
                      <a:moveTo>
                        <a:pt x="5958723" y="1156684"/>
                      </a:moveTo>
                      <a:lnTo>
                        <a:pt x="5952152" y="1200116"/>
                      </a:lnTo>
                      <a:lnTo>
                        <a:pt x="5889588" y="1200116"/>
                      </a:lnTo>
                      <a:lnTo>
                        <a:pt x="5889588" y="1062955"/>
                      </a:lnTo>
                      <a:cubicBezTo>
                        <a:pt x="5874896" y="1070316"/>
                        <a:pt x="5859390" y="1074388"/>
                        <a:pt x="5843070" y="1074388"/>
                      </a:cubicBezTo>
                      <a:cubicBezTo>
                        <a:pt x="5800193" y="1074388"/>
                        <a:pt x="5763308" y="1048205"/>
                        <a:pt x="5747545" y="1011013"/>
                      </a:cubicBezTo>
                      <a:lnTo>
                        <a:pt x="5741439" y="980860"/>
                      </a:lnTo>
                      <a:lnTo>
                        <a:pt x="5786481" y="986146"/>
                      </a:lnTo>
                      <a:cubicBezTo>
                        <a:pt x="5809283" y="990672"/>
                        <a:pt x="5832433" y="997735"/>
                        <a:pt x="5854549" y="1009116"/>
                      </a:cubicBezTo>
                      <a:cubicBezTo>
                        <a:pt x="5900461" y="1032723"/>
                        <a:pt x="5953354" y="1095833"/>
                        <a:pt x="5958723" y="1156684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 sz="1600" dirty="0">
                    <a:solidFill>
                      <a:schemeClr val="accent1"/>
                    </a:solidFill>
                    <a:latin typeface="Questrial" pitchFamily="2" charset="0"/>
                  </a:endParaRPr>
                </a:p>
              </p:txBody>
            </p:sp>
            <p:sp>
              <p:nvSpPr>
                <p:cNvPr id="31" name="Freeform: Shape 30">
                  <a:extLst>
                    <a:ext uri="{FF2B5EF4-FFF2-40B4-BE49-F238E27FC236}">
                      <a16:creationId xmlns:a16="http://schemas.microsoft.com/office/drawing/2014/main" id="{6278C1B7-B6FA-3329-9FC7-B93E96DD1E9A}"/>
                    </a:ext>
                  </a:extLst>
                </p:cNvPr>
                <p:cNvSpPr/>
                <p:nvPr/>
              </p:nvSpPr>
              <p:spPr>
                <a:xfrm>
                  <a:off x="2393219" y="3636801"/>
                  <a:ext cx="1460305" cy="3221199"/>
                </a:xfrm>
                <a:custGeom>
                  <a:avLst/>
                  <a:gdLst>
                    <a:gd name="connsiteX0" fmla="*/ 485960 w 641669"/>
                    <a:gd name="connsiteY0" fmla="*/ 1405926 h 1415418"/>
                    <a:gd name="connsiteX1" fmla="*/ 485745 w 641669"/>
                    <a:gd name="connsiteY1" fmla="*/ 1403331 h 1415418"/>
                    <a:gd name="connsiteX2" fmla="*/ 479094 w 641669"/>
                    <a:gd name="connsiteY2" fmla="*/ 1333677 h 1415418"/>
                    <a:gd name="connsiteX3" fmla="*/ 470048 w 641669"/>
                    <a:gd name="connsiteY3" fmla="*/ 1249310 h 1415418"/>
                    <a:gd name="connsiteX4" fmla="*/ 469311 w 641669"/>
                    <a:gd name="connsiteY4" fmla="*/ 1242583 h 1415418"/>
                    <a:gd name="connsiteX5" fmla="*/ 458728 w 641669"/>
                    <a:gd name="connsiteY5" fmla="*/ 1144408 h 1415418"/>
                    <a:gd name="connsiteX6" fmla="*/ 447839 w 641669"/>
                    <a:gd name="connsiteY6" fmla="*/ 1037141 h 1415418"/>
                    <a:gd name="connsiteX7" fmla="*/ 438377 w 641669"/>
                    <a:gd name="connsiteY7" fmla="*/ 929735 h 1415418"/>
                    <a:gd name="connsiteX8" fmla="*/ 431743 w 641669"/>
                    <a:gd name="connsiteY8" fmla="*/ 828427 h 1415418"/>
                    <a:gd name="connsiteX9" fmla="*/ 429346 w 641669"/>
                    <a:gd name="connsiteY9" fmla="*/ 739498 h 1415418"/>
                    <a:gd name="connsiteX10" fmla="*/ 433985 w 641669"/>
                    <a:gd name="connsiteY10" fmla="*/ 655330 h 1415418"/>
                    <a:gd name="connsiteX11" fmla="*/ 443446 w 641669"/>
                    <a:gd name="connsiteY11" fmla="*/ 625349 h 1415418"/>
                    <a:gd name="connsiteX12" fmla="*/ 458314 w 641669"/>
                    <a:gd name="connsiteY12" fmla="*/ 607195 h 1415418"/>
                    <a:gd name="connsiteX13" fmla="*/ 464964 w 641669"/>
                    <a:gd name="connsiteY13" fmla="*/ 600284 h 1415418"/>
                    <a:gd name="connsiteX14" fmla="*/ 500075 w 641669"/>
                    <a:gd name="connsiteY14" fmla="*/ 560012 h 1415418"/>
                    <a:gd name="connsiteX15" fmla="*/ 528812 w 641669"/>
                    <a:gd name="connsiteY15" fmla="*/ 522644 h 1415418"/>
                    <a:gd name="connsiteX16" fmla="*/ 552726 w 641669"/>
                    <a:gd name="connsiteY16" fmla="*/ 472266 h 1415418"/>
                    <a:gd name="connsiteX17" fmla="*/ 580203 w 641669"/>
                    <a:gd name="connsiteY17" fmla="*/ 425206 h 1415418"/>
                    <a:gd name="connsiteX18" fmla="*/ 582814 w 641669"/>
                    <a:gd name="connsiteY18" fmla="*/ 422779 h 1415418"/>
                    <a:gd name="connsiteX19" fmla="*/ 586208 w 641669"/>
                    <a:gd name="connsiteY19" fmla="*/ 419769 h 1415418"/>
                    <a:gd name="connsiteX20" fmla="*/ 588435 w 641669"/>
                    <a:gd name="connsiteY20" fmla="*/ 417834 h 1415418"/>
                    <a:gd name="connsiteX21" fmla="*/ 588435 w 641669"/>
                    <a:gd name="connsiteY21" fmla="*/ 417711 h 1415418"/>
                    <a:gd name="connsiteX22" fmla="*/ 588835 w 641669"/>
                    <a:gd name="connsiteY22" fmla="*/ 417419 h 1415418"/>
                    <a:gd name="connsiteX23" fmla="*/ 590017 w 641669"/>
                    <a:gd name="connsiteY23" fmla="*/ 416528 h 1415418"/>
                    <a:gd name="connsiteX24" fmla="*/ 594164 w 641669"/>
                    <a:gd name="connsiteY24" fmla="*/ 413164 h 1415418"/>
                    <a:gd name="connsiteX25" fmla="*/ 602197 w 641669"/>
                    <a:gd name="connsiteY25" fmla="*/ 407005 h 1415418"/>
                    <a:gd name="connsiteX26" fmla="*/ 619215 w 641669"/>
                    <a:gd name="connsiteY26" fmla="*/ 394995 h 1415418"/>
                    <a:gd name="connsiteX27" fmla="*/ 620136 w 641669"/>
                    <a:gd name="connsiteY27" fmla="*/ 394380 h 1415418"/>
                    <a:gd name="connsiteX28" fmla="*/ 635357 w 641669"/>
                    <a:gd name="connsiteY28" fmla="*/ 381525 h 1415418"/>
                    <a:gd name="connsiteX29" fmla="*/ 632715 w 641669"/>
                    <a:gd name="connsiteY29" fmla="*/ 341453 h 1415418"/>
                    <a:gd name="connsiteX30" fmla="*/ 611889 w 641669"/>
                    <a:gd name="connsiteY30" fmla="*/ 332698 h 1415418"/>
                    <a:gd name="connsiteX31" fmla="*/ 607634 w 641669"/>
                    <a:gd name="connsiteY31" fmla="*/ 332161 h 1415418"/>
                    <a:gd name="connsiteX32" fmla="*/ 547887 w 641669"/>
                    <a:gd name="connsiteY32" fmla="*/ 343096 h 1415418"/>
                    <a:gd name="connsiteX33" fmla="*/ 525356 w 641669"/>
                    <a:gd name="connsiteY33" fmla="*/ 358164 h 1415418"/>
                    <a:gd name="connsiteX34" fmla="*/ 511594 w 641669"/>
                    <a:gd name="connsiteY34" fmla="*/ 374137 h 1415418"/>
                    <a:gd name="connsiteX35" fmla="*/ 508077 w 641669"/>
                    <a:gd name="connsiteY35" fmla="*/ 378668 h 1415418"/>
                    <a:gd name="connsiteX36" fmla="*/ 505527 w 641669"/>
                    <a:gd name="connsiteY36" fmla="*/ 381878 h 1415418"/>
                    <a:gd name="connsiteX37" fmla="*/ 485945 w 641669"/>
                    <a:gd name="connsiteY37" fmla="*/ 405869 h 1415418"/>
                    <a:gd name="connsiteX38" fmla="*/ 485837 w 641669"/>
                    <a:gd name="connsiteY38" fmla="*/ 405976 h 1415418"/>
                    <a:gd name="connsiteX39" fmla="*/ 454443 w 641669"/>
                    <a:gd name="connsiteY39" fmla="*/ 432363 h 1415418"/>
                    <a:gd name="connsiteX40" fmla="*/ 443031 w 641669"/>
                    <a:gd name="connsiteY40" fmla="*/ 431349 h 1415418"/>
                    <a:gd name="connsiteX41" fmla="*/ 434845 w 641669"/>
                    <a:gd name="connsiteY41" fmla="*/ 422288 h 1415418"/>
                    <a:gd name="connsiteX42" fmla="*/ 432434 w 641669"/>
                    <a:gd name="connsiteY42" fmla="*/ 407220 h 1415418"/>
                    <a:gd name="connsiteX43" fmla="*/ 432602 w 641669"/>
                    <a:gd name="connsiteY43" fmla="*/ 401246 h 1415418"/>
                    <a:gd name="connsiteX44" fmla="*/ 432910 w 641669"/>
                    <a:gd name="connsiteY44" fmla="*/ 389081 h 1415418"/>
                    <a:gd name="connsiteX45" fmla="*/ 434430 w 641669"/>
                    <a:gd name="connsiteY45" fmla="*/ 352619 h 1415418"/>
                    <a:gd name="connsiteX46" fmla="*/ 443354 w 641669"/>
                    <a:gd name="connsiteY46" fmla="*/ 278450 h 1415418"/>
                    <a:gd name="connsiteX47" fmla="*/ 457177 w 641669"/>
                    <a:gd name="connsiteY47" fmla="*/ 204174 h 1415418"/>
                    <a:gd name="connsiteX48" fmla="*/ 467468 w 641669"/>
                    <a:gd name="connsiteY48" fmla="*/ 155563 h 1415418"/>
                    <a:gd name="connsiteX49" fmla="*/ 473058 w 641669"/>
                    <a:gd name="connsiteY49" fmla="*/ 129406 h 1415418"/>
                    <a:gd name="connsiteX50" fmla="*/ 480861 w 641669"/>
                    <a:gd name="connsiteY50" fmla="*/ 91715 h 1415418"/>
                    <a:gd name="connsiteX51" fmla="*/ 484562 w 641669"/>
                    <a:gd name="connsiteY51" fmla="*/ 72777 h 1415418"/>
                    <a:gd name="connsiteX52" fmla="*/ 486344 w 641669"/>
                    <a:gd name="connsiteY52" fmla="*/ 63270 h 1415418"/>
                    <a:gd name="connsiteX53" fmla="*/ 486912 w 641669"/>
                    <a:gd name="connsiteY53" fmla="*/ 60721 h 1415418"/>
                    <a:gd name="connsiteX54" fmla="*/ 488110 w 641669"/>
                    <a:gd name="connsiteY54" fmla="*/ 53010 h 1415418"/>
                    <a:gd name="connsiteX55" fmla="*/ 478864 w 641669"/>
                    <a:gd name="connsiteY55" fmla="*/ 28282 h 1415418"/>
                    <a:gd name="connsiteX56" fmla="*/ 453061 w 641669"/>
                    <a:gd name="connsiteY56" fmla="*/ 22999 h 1415418"/>
                    <a:gd name="connsiteX57" fmla="*/ 452493 w 641669"/>
                    <a:gd name="connsiteY57" fmla="*/ 23091 h 1415418"/>
                    <a:gd name="connsiteX58" fmla="*/ 451955 w 641669"/>
                    <a:gd name="connsiteY58" fmla="*/ 23275 h 1415418"/>
                    <a:gd name="connsiteX59" fmla="*/ 386264 w 641669"/>
                    <a:gd name="connsiteY59" fmla="*/ 145779 h 1415418"/>
                    <a:gd name="connsiteX60" fmla="*/ 368771 w 641669"/>
                    <a:gd name="connsiteY60" fmla="*/ 229839 h 1415418"/>
                    <a:gd name="connsiteX61" fmla="*/ 366728 w 641669"/>
                    <a:gd name="connsiteY61" fmla="*/ 237518 h 1415418"/>
                    <a:gd name="connsiteX62" fmla="*/ 363318 w 641669"/>
                    <a:gd name="connsiteY62" fmla="*/ 249714 h 1415418"/>
                    <a:gd name="connsiteX63" fmla="*/ 359156 w 641669"/>
                    <a:gd name="connsiteY63" fmla="*/ 261064 h 1415418"/>
                    <a:gd name="connsiteX64" fmla="*/ 351922 w 641669"/>
                    <a:gd name="connsiteY64" fmla="*/ 273244 h 1415418"/>
                    <a:gd name="connsiteX65" fmla="*/ 349940 w 641669"/>
                    <a:gd name="connsiteY65" fmla="*/ 274626 h 1415418"/>
                    <a:gd name="connsiteX66" fmla="*/ 346761 w 641669"/>
                    <a:gd name="connsiteY66" fmla="*/ 271447 h 1415418"/>
                    <a:gd name="connsiteX67" fmla="*/ 346315 w 641669"/>
                    <a:gd name="connsiteY67" fmla="*/ 266777 h 1415418"/>
                    <a:gd name="connsiteX68" fmla="*/ 346239 w 641669"/>
                    <a:gd name="connsiteY68" fmla="*/ 254690 h 1415418"/>
                    <a:gd name="connsiteX69" fmla="*/ 346131 w 641669"/>
                    <a:gd name="connsiteY69" fmla="*/ 232849 h 1415418"/>
                    <a:gd name="connsiteX70" fmla="*/ 346070 w 641669"/>
                    <a:gd name="connsiteY70" fmla="*/ 200626 h 1415418"/>
                    <a:gd name="connsiteX71" fmla="*/ 346070 w 641669"/>
                    <a:gd name="connsiteY71" fmla="*/ 196817 h 1415418"/>
                    <a:gd name="connsiteX72" fmla="*/ 346454 w 641669"/>
                    <a:gd name="connsiteY72" fmla="*/ 179461 h 1415418"/>
                    <a:gd name="connsiteX73" fmla="*/ 346454 w 641669"/>
                    <a:gd name="connsiteY73" fmla="*/ 179062 h 1415418"/>
                    <a:gd name="connsiteX74" fmla="*/ 346485 w 641669"/>
                    <a:gd name="connsiteY74" fmla="*/ 178663 h 1415418"/>
                    <a:gd name="connsiteX75" fmla="*/ 346485 w 641669"/>
                    <a:gd name="connsiteY75" fmla="*/ 178309 h 1415418"/>
                    <a:gd name="connsiteX76" fmla="*/ 346792 w 641669"/>
                    <a:gd name="connsiteY76" fmla="*/ 169248 h 1415418"/>
                    <a:gd name="connsiteX77" fmla="*/ 346853 w 641669"/>
                    <a:gd name="connsiteY77" fmla="*/ 167696 h 1415418"/>
                    <a:gd name="connsiteX78" fmla="*/ 347299 w 641669"/>
                    <a:gd name="connsiteY78" fmla="*/ 154242 h 1415418"/>
                    <a:gd name="connsiteX79" fmla="*/ 347698 w 641669"/>
                    <a:gd name="connsiteY79" fmla="*/ 138622 h 1415418"/>
                    <a:gd name="connsiteX80" fmla="*/ 347897 w 641669"/>
                    <a:gd name="connsiteY80" fmla="*/ 121466 h 1415418"/>
                    <a:gd name="connsiteX81" fmla="*/ 347744 w 641669"/>
                    <a:gd name="connsiteY81" fmla="*/ 103403 h 1415418"/>
                    <a:gd name="connsiteX82" fmla="*/ 347083 w 641669"/>
                    <a:gd name="connsiteY82" fmla="*/ 85065 h 1415418"/>
                    <a:gd name="connsiteX83" fmla="*/ 345778 w 641669"/>
                    <a:gd name="connsiteY83" fmla="*/ 67079 h 1415418"/>
                    <a:gd name="connsiteX84" fmla="*/ 343658 w 641669"/>
                    <a:gd name="connsiteY84" fmla="*/ 50031 h 1415418"/>
                    <a:gd name="connsiteX85" fmla="*/ 340540 w 641669"/>
                    <a:gd name="connsiteY85" fmla="*/ 34487 h 1415418"/>
                    <a:gd name="connsiteX86" fmla="*/ 329851 w 641669"/>
                    <a:gd name="connsiteY86" fmla="*/ 9560 h 1415418"/>
                    <a:gd name="connsiteX87" fmla="*/ 308379 w 641669"/>
                    <a:gd name="connsiteY87" fmla="*/ 114 h 1415418"/>
                    <a:gd name="connsiteX88" fmla="*/ 273329 w 641669"/>
                    <a:gd name="connsiteY88" fmla="*/ 24857 h 1415418"/>
                    <a:gd name="connsiteX89" fmla="*/ 266034 w 641669"/>
                    <a:gd name="connsiteY89" fmla="*/ 56697 h 1415418"/>
                    <a:gd name="connsiteX90" fmla="*/ 265880 w 641669"/>
                    <a:gd name="connsiteY90" fmla="*/ 120360 h 1415418"/>
                    <a:gd name="connsiteX91" fmla="*/ 266479 w 641669"/>
                    <a:gd name="connsiteY91" fmla="*/ 154534 h 1415418"/>
                    <a:gd name="connsiteX92" fmla="*/ 266510 w 641669"/>
                    <a:gd name="connsiteY92" fmla="*/ 208582 h 1415418"/>
                    <a:gd name="connsiteX93" fmla="*/ 266510 w 641669"/>
                    <a:gd name="connsiteY93" fmla="*/ 233709 h 1415418"/>
                    <a:gd name="connsiteX94" fmla="*/ 266510 w 641669"/>
                    <a:gd name="connsiteY94" fmla="*/ 264458 h 1415418"/>
                    <a:gd name="connsiteX95" fmla="*/ 265159 w 641669"/>
                    <a:gd name="connsiteY95" fmla="*/ 277790 h 1415418"/>
                    <a:gd name="connsiteX96" fmla="*/ 258953 w 641669"/>
                    <a:gd name="connsiteY96" fmla="*/ 286575 h 1415418"/>
                    <a:gd name="connsiteX97" fmla="*/ 255805 w 641669"/>
                    <a:gd name="connsiteY97" fmla="*/ 288265 h 1415418"/>
                    <a:gd name="connsiteX98" fmla="*/ 252625 w 641669"/>
                    <a:gd name="connsiteY98" fmla="*/ 287589 h 1415418"/>
                    <a:gd name="connsiteX99" fmla="*/ 248417 w 641669"/>
                    <a:gd name="connsiteY99" fmla="*/ 284394 h 1415418"/>
                    <a:gd name="connsiteX100" fmla="*/ 229633 w 641669"/>
                    <a:gd name="connsiteY100" fmla="*/ 255611 h 1415418"/>
                    <a:gd name="connsiteX101" fmla="*/ 228834 w 641669"/>
                    <a:gd name="connsiteY101" fmla="*/ 253983 h 1415418"/>
                    <a:gd name="connsiteX102" fmla="*/ 210449 w 641669"/>
                    <a:gd name="connsiteY102" fmla="*/ 214311 h 1415418"/>
                    <a:gd name="connsiteX103" fmla="*/ 180376 w 641669"/>
                    <a:gd name="connsiteY103" fmla="*/ 133599 h 1415418"/>
                    <a:gd name="connsiteX104" fmla="*/ 179870 w 641669"/>
                    <a:gd name="connsiteY104" fmla="*/ 132002 h 1415418"/>
                    <a:gd name="connsiteX105" fmla="*/ 169933 w 641669"/>
                    <a:gd name="connsiteY105" fmla="*/ 106997 h 1415418"/>
                    <a:gd name="connsiteX106" fmla="*/ 146540 w 641669"/>
                    <a:gd name="connsiteY106" fmla="*/ 85802 h 1415418"/>
                    <a:gd name="connsiteX107" fmla="*/ 113304 w 641669"/>
                    <a:gd name="connsiteY107" fmla="*/ 91393 h 1415418"/>
                    <a:gd name="connsiteX108" fmla="*/ 105501 w 641669"/>
                    <a:gd name="connsiteY108" fmla="*/ 128300 h 1415418"/>
                    <a:gd name="connsiteX109" fmla="*/ 107436 w 641669"/>
                    <a:gd name="connsiteY109" fmla="*/ 138560 h 1415418"/>
                    <a:gd name="connsiteX110" fmla="*/ 137049 w 641669"/>
                    <a:gd name="connsiteY110" fmla="*/ 223941 h 1415418"/>
                    <a:gd name="connsiteX111" fmla="*/ 141963 w 641669"/>
                    <a:gd name="connsiteY111" fmla="*/ 235706 h 1415418"/>
                    <a:gd name="connsiteX112" fmla="*/ 159396 w 641669"/>
                    <a:gd name="connsiteY112" fmla="*/ 282198 h 1415418"/>
                    <a:gd name="connsiteX113" fmla="*/ 160026 w 641669"/>
                    <a:gd name="connsiteY113" fmla="*/ 284241 h 1415418"/>
                    <a:gd name="connsiteX114" fmla="*/ 163604 w 641669"/>
                    <a:gd name="connsiteY114" fmla="*/ 340501 h 1415418"/>
                    <a:gd name="connsiteX115" fmla="*/ 148215 w 641669"/>
                    <a:gd name="connsiteY115" fmla="*/ 326033 h 1415418"/>
                    <a:gd name="connsiteX116" fmla="*/ 65430 w 641669"/>
                    <a:gd name="connsiteY116" fmla="*/ 252417 h 1415418"/>
                    <a:gd name="connsiteX117" fmla="*/ 28337 w 641669"/>
                    <a:gd name="connsiteY117" fmla="*/ 227673 h 1415418"/>
                    <a:gd name="connsiteX118" fmla="*/ 6804 w 641669"/>
                    <a:gd name="connsiteY118" fmla="*/ 228027 h 1415418"/>
                    <a:gd name="connsiteX119" fmla="*/ 200 w 641669"/>
                    <a:gd name="connsiteY119" fmla="*/ 246365 h 1415418"/>
                    <a:gd name="connsiteX120" fmla="*/ 16634 w 641669"/>
                    <a:gd name="connsiteY120" fmla="*/ 287097 h 1415418"/>
                    <a:gd name="connsiteX121" fmla="*/ 37307 w 641669"/>
                    <a:gd name="connsiteY121" fmla="*/ 313407 h 1415418"/>
                    <a:gd name="connsiteX122" fmla="*/ 43051 w 641669"/>
                    <a:gd name="connsiteY122" fmla="*/ 320227 h 1415418"/>
                    <a:gd name="connsiteX123" fmla="*/ 104150 w 641669"/>
                    <a:gd name="connsiteY123" fmla="*/ 421842 h 1415418"/>
                    <a:gd name="connsiteX124" fmla="*/ 126129 w 641669"/>
                    <a:gd name="connsiteY124" fmla="*/ 511017 h 1415418"/>
                    <a:gd name="connsiteX125" fmla="*/ 127511 w 641669"/>
                    <a:gd name="connsiteY125" fmla="*/ 519633 h 1415418"/>
                    <a:gd name="connsiteX126" fmla="*/ 143454 w 641669"/>
                    <a:gd name="connsiteY126" fmla="*/ 590899 h 1415418"/>
                    <a:gd name="connsiteX127" fmla="*/ 162115 w 641669"/>
                    <a:gd name="connsiteY127" fmla="*/ 628836 h 1415418"/>
                    <a:gd name="connsiteX128" fmla="*/ 177981 w 641669"/>
                    <a:gd name="connsiteY128" fmla="*/ 649356 h 1415418"/>
                    <a:gd name="connsiteX129" fmla="*/ 183848 w 641669"/>
                    <a:gd name="connsiteY129" fmla="*/ 655177 h 1415418"/>
                    <a:gd name="connsiteX130" fmla="*/ 190513 w 641669"/>
                    <a:gd name="connsiteY130" fmla="*/ 662626 h 1415418"/>
                    <a:gd name="connsiteX131" fmla="*/ 191957 w 641669"/>
                    <a:gd name="connsiteY131" fmla="*/ 671380 h 1415418"/>
                    <a:gd name="connsiteX132" fmla="*/ 192863 w 641669"/>
                    <a:gd name="connsiteY132" fmla="*/ 699825 h 1415418"/>
                    <a:gd name="connsiteX133" fmla="*/ 188210 w 641669"/>
                    <a:gd name="connsiteY133" fmla="*/ 866901 h 1415418"/>
                    <a:gd name="connsiteX134" fmla="*/ 178933 w 641669"/>
                    <a:gd name="connsiteY134" fmla="*/ 991248 h 1415418"/>
                    <a:gd name="connsiteX135" fmla="*/ 167152 w 641669"/>
                    <a:gd name="connsiteY135" fmla="*/ 1119895 h 1415418"/>
                    <a:gd name="connsiteX136" fmla="*/ 158490 w 641669"/>
                    <a:gd name="connsiteY136" fmla="*/ 1208302 h 1415418"/>
                    <a:gd name="connsiteX137" fmla="*/ 154881 w 641669"/>
                    <a:gd name="connsiteY137" fmla="*/ 1244871 h 1415418"/>
                    <a:gd name="connsiteX138" fmla="*/ 144114 w 641669"/>
                    <a:gd name="connsiteY138" fmla="*/ 1358206 h 1415418"/>
                    <a:gd name="connsiteX139" fmla="*/ 139337 w 641669"/>
                    <a:gd name="connsiteY139" fmla="*/ 1415418 h 1415418"/>
                    <a:gd name="connsiteX140" fmla="*/ 486774 w 641669"/>
                    <a:gd name="connsiteY140" fmla="*/ 1415418 h 1415418"/>
                    <a:gd name="connsiteX141" fmla="*/ 486006 w 641669"/>
                    <a:gd name="connsiteY141" fmla="*/ 1405957 h 141541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</a:cxnLst>
                  <a:rect l="l" t="t" r="r" b="b"/>
                  <a:pathLst>
                    <a:path w="641669" h="1415418">
                      <a:moveTo>
                        <a:pt x="485960" y="1405926"/>
                      </a:moveTo>
                      <a:lnTo>
                        <a:pt x="485745" y="1403331"/>
                      </a:lnTo>
                      <a:cubicBezTo>
                        <a:pt x="483779" y="1379263"/>
                        <a:pt x="481275" y="1354750"/>
                        <a:pt x="479094" y="1333677"/>
                      </a:cubicBezTo>
                      <a:cubicBezTo>
                        <a:pt x="476176" y="1305540"/>
                        <a:pt x="473058" y="1276957"/>
                        <a:pt x="470048" y="1249310"/>
                      </a:cubicBezTo>
                      <a:lnTo>
                        <a:pt x="469311" y="1242583"/>
                      </a:lnTo>
                      <a:cubicBezTo>
                        <a:pt x="465809" y="1210406"/>
                        <a:pt x="462184" y="1177138"/>
                        <a:pt x="458728" y="1144408"/>
                      </a:cubicBezTo>
                      <a:cubicBezTo>
                        <a:pt x="454489" y="1104321"/>
                        <a:pt x="450926" y="1069241"/>
                        <a:pt x="447839" y="1037141"/>
                      </a:cubicBezTo>
                      <a:cubicBezTo>
                        <a:pt x="444045" y="997699"/>
                        <a:pt x="440958" y="962572"/>
                        <a:pt x="438377" y="929735"/>
                      </a:cubicBezTo>
                      <a:cubicBezTo>
                        <a:pt x="435429" y="892151"/>
                        <a:pt x="433248" y="859006"/>
                        <a:pt x="431743" y="828427"/>
                      </a:cubicBezTo>
                      <a:cubicBezTo>
                        <a:pt x="430038" y="794068"/>
                        <a:pt x="429285" y="765808"/>
                        <a:pt x="429346" y="739498"/>
                      </a:cubicBezTo>
                      <a:cubicBezTo>
                        <a:pt x="429408" y="713403"/>
                        <a:pt x="429469" y="683821"/>
                        <a:pt x="433985" y="655330"/>
                      </a:cubicBezTo>
                      <a:cubicBezTo>
                        <a:pt x="435859" y="643473"/>
                        <a:pt x="438961" y="633674"/>
                        <a:pt x="443446" y="625349"/>
                      </a:cubicBezTo>
                      <a:cubicBezTo>
                        <a:pt x="447132" y="618515"/>
                        <a:pt x="452569" y="613016"/>
                        <a:pt x="458314" y="607195"/>
                      </a:cubicBezTo>
                      <a:cubicBezTo>
                        <a:pt x="460495" y="604983"/>
                        <a:pt x="462752" y="602695"/>
                        <a:pt x="464964" y="600284"/>
                      </a:cubicBezTo>
                      <a:cubicBezTo>
                        <a:pt x="478388" y="585646"/>
                        <a:pt x="489876" y="572468"/>
                        <a:pt x="500075" y="560012"/>
                      </a:cubicBezTo>
                      <a:cubicBezTo>
                        <a:pt x="509290" y="548754"/>
                        <a:pt x="519750" y="535991"/>
                        <a:pt x="528812" y="522644"/>
                      </a:cubicBezTo>
                      <a:cubicBezTo>
                        <a:pt x="540576" y="505303"/>
                        <a:pt x="548394" y="488823"/>
                        <a:pt x="552726" y="472266"/>
                      </a:cubicBezTo>
                      <a:cubicBezTo>
                        <a:pt x="557610" y="453574"/>
                        <a:pt x="566595" y="438169"/>
                        <a:pt x="580203" y="425206"/>
                      </a:cubicBezTo>
                      <a:cubicBezTo>
                        <a:pt x="581063" y="424392"/>
                        <a:pt x="581939" y="423578"/>
                        <a:pt x="582814" y="422779"/>
                      </a:cubicBezTo>
                      <a:cubicBezTo>
                        <a:pt x="583935" y="421765"/>
                        <a:pt x="585056" y="420752"/>
                        <a:pt x="586208" y="419769"/>
                      </a:cubicBezTo>
                      <a:lnTo>
                        <a:pt x="588435" y="417834"/>
                      </a:lnTo>
                      <a:lnTo>
                        <a:pt x="588435" y="417711"/>
                      </a:lnTo>
                      <a:cubicBezTo>
                        <a:pt x="588589" y="417603"/>
                        <a:pt x="588727" y="417496"/>
                        <a:pt x="588835" y="417419"/>
                      </a:cubicBezTo>
                      <a:cubicBezTo>
                        <a:pt x="589387" y="417019"/>
                        <a:pt x="589818" y="416697"/>
                        <a:pt x="590017" y="416528"/>
                      </a:cubicBezTo>
                      <a:cubicBezTo>
                        <a:pt x="591384" y="415391"/>
                        <a:pt x="592766" y="414270"/>
                        <a:pt x="594164" y="413164"/>
                      </a:cubicBezTo>
                      <a:cubicBezTo>
                        <a:pt x="596453" y="411337"/>
                        <a:pt x="598941" y="409447"/>
                        <a:pt x="602197" y="407005"/>
                      </a:cubicBezTo>
                      <a:cubicBezTo>
                        <a:pt x="607726" y="402858"/>
                        <a:pt x="613440" y="398819"/>
                        <a:pt x="619215" y="394995"/>
                      </a:cubicBezTo>
                      <a:lnTo>
                        <a:pt x="620136" y="394380"/>
                      </a:lnTo>
                      <a:cubicBezTo>
                        <a:pt x="625543" y="390802"/>
                        <a:pt x="631133" y="387085"/>
                        <a:pt x="635357" y="381525"/>
                      </a:cubicBezTo>
                      <a:cubicBezTo>
                        <a:pt x="643728" y="370512"/>
                        <a:pt x="644665" y="351790"/>
                        <a:pt x="632715" y="341453"/>
                      </a:cubicBezTo>
                      <a:cubicBezTo>
                        <a:pt x="627539" y="336984"/>
                        <a:pt x="620536" y="334035"/>
                        <a:pt x="611889" y="332698"/>
                      </a:cubicBezTo>
                      <a:cubicBezTo>
                        <a:pt x="610491" y="332483"/>
                        <a:pt x="609063" y="332299"/>
                        <a:pt x="607634" y="332161"/>
                      </a:cubicBezTo>
                      <a:cubicBezTo>
                        <a:pt x="588512" y="330256"/>
                        <a:pt x="566733" y="334250"/>
                        <a:pt x="547887" y="343096"/>
                      </a:cubicBezTo>
                      <a:cubicBezTo>
                        <a:pt x="539317" y="347121"/>
                        <a:pt x="531730" y="352189"/>
                        <a:pt x="525356" y="358164"/>
                      </a:cubicBezTo>
                      <a:cubicBezTo>
                        <a:pt x="520072" y="363109"/>
                        <a:pt x="515756" y="368715"/>
                        <a:pt x="511594" y="374137"/>
                      </a:cubicBezTo>
                      <a:cubicBezTo>
                        <a:pt x="510427" y="375658"/>
                        <a:pt x="509260" y="377163"/>
                        <a:pt x="508077" y="378668"/>
                      </a:cubicBezTo>
                      <a:lnTo>
                        <a:pt x="505527" y="381878"/>
                      </a:lnTo>
                      <a:cubicBezTo>
                        <a:pt x="499215" y="389849"/>
                        <a:pt x="492702" y="398097"/>
                        <a:pt x="485945" y="405869"/>
                      </a:cubicBezTo>
                      <a:lnTo>
                        <a:pt x="485837" y="405976"/>
                      </a:lnTo>
                      <a:cubicBezTo>
                        <a:pt x="476944" y="416190"/>
                        <a:pt x="466868" y="427771"/>
                        <a:pt x="454443" y="432363"/>
                      </a:cubicBezTo>
                      <a:cubicBezTo>
                        <a:pt x="449897" y="434053"/>
                        <a:pt x="446902" y="433792"/>
                        <a:pt x="443031" y="431349"/>
                      </a:cubicBezTo>
                      <a:cubicBezTo>
                        <a:pt x="439437" y="429092"/>
                        <a:pt x="436534" y="425882"/>
                        <a:pt x="434845" y="422288"/>
                      </a:cubicBezTo>
                      <a:cubicBezTo>
                        <a:pt x="433032" y="418417"/>
                        <a:pt x="432265" y="413625"/>
                        <a:pt x="432434" y="407220"/>
                      </a:cubicBezTo>
                      <a:cubicBezTo>
                        <a:pt x="432480" y="405224"/>
                        <a:pt x="432541" y="403227"/>
                        <a:pt x="432602" y="401246"/>
                      </a:cubicBezTo>
                      <a:cubicBezTo>
                        <a:pt x="432725" y="397206"/>
                        <a:pt x="432848" y="393167"/>
                        <a:pt x="432910" y="389081"/>
                      </a:cubicBezTo>
                      <a:cubicBezTo>
                        <a:pt x="433171" y="374751"/>
                        <a:pt x="433647" y="363155"/>
                        <a:pt x="434430" y="352619"/>
                      </a:cubicBezTo>
                      <a:cubicBezTo>
                        <a:pt x="436150" y="329550"/>
                        <a:pt x="439069" y="305283"/>
                        <a:pt x="443354" y="278450"/>
                      </a:cubicBezTo>
                      <a:cubicBezTo>
                        <a:pt x="446809" y="256794"/>
                        <a:pt x="451202" y="233187"/>
                        <a:pt x="457177" y="204174"/>
                      </a:cubicBezTo>
                      <a:cubicBezTo>
                        <a:pt x="460510" y="187955"/>
                        <a:pt x="464043" y="171490"/>
                        <a:pt x="467468" y="155563"/>
                      </a:cubicBezTo>
                      <a:cubicBezTo>
                        <a:pt x="469341" y="146854"/>
                        <a:pt x="471200" y="138130"/>
                        <a:pt x="473058" y="129406"/>
                      </a:cubicBezTo>
                      <a:cubicBezTo>
                        <a:pt x="476161" y="114800"/>
                        <a:pt x="478634" y="102820"/>
                        <a:pt x="480861" y="91715"/>
                      </a:cubicBezTo>
                      <a:cubicBezTo>
                        <a:pt x="482197" y="85049"/>
                        <a:pt x="483410" y="78860"/>
                        <a:pt x="484562" y="72777"/>
                      </a:cubicBezTo>
                      <a:cubicBezTo>
                        <a:pt x="485161" y="69613"/>
                        <a:pt x="485760" y="66450"/>
                        <a:pt x="486344" y="63270"/>
                      </a:cubicBezTo>
                      <a:cubicBezTo>
                        <a:pt x="486497" y="62441"/>
                        <a:pt x="486713" y="61581"/>
                        <a:pt x="486912" y="60721"/>
                      </a:cubicBezTo>
                      <a:cubicBezTo>
                        <a:pt x="487465" y="58386"/>
                        <a:pt x="488110" y="55744"/>
                        <a:pt x="488110" y="53010"/>
                      </a:cubicBezTo>
                      <a:cubicBezTo>
                        <a:pt x="488110" y="41844"/>
                        <a:pt x="484992" y="33535"/>
                        <a:pt x="478864" y="28282"/>
                      </a:cubicBezTo>
                      <a:cubicBezTo>
                        <a:pt x="472720" y="23045"/>
                        <a:pt x="464043" y="21263"/>
                        <a:pt x="453061" y="22999"/>
                      </a:cubicBezTo>
                      <a:lnTo>
                        <a:pt x="452493" y="23091"/>
                      </a:lnTo>
                      <a:lnTo>
                        <a:pt x="451955" y="23275"/>
                      </a:lnTo>
                      <a:cubicBezTo>
                        <a:pt x="403958" y="39971"/>
                        <a:pt x="396155" y="86662"/>
                        <a:pt x="386264" y="145779"/>
                      </a:cubicBezTo>
                      <a:cubicBezTo>
                        <a:pt x="382041" y="171045"/>
                        <a:pt x="377264" y="199674"/>
                        <a:pt x="368771" y="229839"/>
                      </a:cubicBezTo>
                      <a:cubicBezTo>
                        <a:pt x="368049" y="232389"/>
                        <a:pt x="367388" y="234953"/>
                        <a:pt x="366728" y="237518"/>
                      </a:cubicBezTo>
                      <a:cubicBezTo>
                        <a:pt x="365637" y="241742"/>
                        <a:pt x="364593" y="245736"/>
                        <a:pt x="363318" y="249714"/>
                      </a:cubicBezTo>
                      <a:cubicBezTo>
                        <a:pt x="361828" y="254352"/>
                        <a:pt x="360538" y="257854"/>
                        <a:pt x="359156" y="261064"/>
                      </a:cubicBezTo>
                      <a:cubicBezTo>
                        <a:pt x="357236" y="265487"/>
                        <a:pt x="355116" y="270080"/>
                        <a:pt x="351922" y="273244"/>
                      </a:cubicBezTo>
                      <a:cubicBezTo>
                        <a:pt x="350616" y="274534"/>
                        <a:pt x="349956" y="274626"/>
                        <a:pt x="349940" y="274626"/>
                      </a:cubicBezTo>
                      <a:cubicBezTo>
                        <a:pt x="349172" y="274580"/>
                        <a:pt x="347360" y="273013"/>
                        <a:pt x="346761" y="271447"/>
                      </a:cubicBezTo>
                      <a:cubicBezTo>
                        <a:pt x="346331" y="270310"/>
                        <a:pt x="346331" y="268513"/>
                        <a:pt x="346315" y="266777"/>
                      </a:cubicBezTo>
                      <a:cubicBezTo>
                        <a:pt x="346300" y="262753"/>
                        <a:pt x="346269" y="258714"/>
                        <a:pt x="346239" y="254690"/>
                      </a:cubicBezTo>
                      <a:cubicBezTo>
                        <a:pt x="346193" y="247425"/>
                        <a:pt x="346131" y="240145"/>
                        <a:pt x="346131" y="232849"/>
                      </a:cubicBezTo>
                      <a:cubicBezTo>
                        <a:pt x="346085" y="223327"/>
                        <a:pt x="346024" y="212038"/>
                        <a:pt x="346070" y="200626"/>
                      </a:cubicBezTo>
                      <a:lnTo>
                        <a:pt x="346070" y="196817"/>
                      </a:lnTo>
                      <a:cubicBezTo>
                        <a:pt x="346085" y="191088"/>
                        <a:pt x="346101" y="185159"/>
                        <a:pt x="346454" y="179461"/>
                      </a:cubicBezTo>
                      <a:lnTo>
                        <a:pt x="346454" y="179062"/>
                      </a:lnTo>
                      <a:cubicBezTo>
                        <a:pt x="346454" y="178924"/>
                        <a:pt x="346469" y="178801"/>
                        <a:pt x="346485" y="178663"/>
                      </a:cubicBezTo>
                      <a:lnTo>
                        <a:pt x="346485" y="178309"/>
                      </a:lnTo>
                      <a:cubicBezTo>
                        <a:pt x="346592" y="175284"/>
                        <a:pt x="346684" y="172273"/>
                        <a:pt x="346792" y="169248"/>
                      </a:cubicBezTo>
                      <a:lnTo>
                        <a:pt x="346853" y="167696"/>
                      </a:lnTo>
                      <a:cubicBezTo>
                        <a:pt x="347006" y="163211"/>
                        <a:pt x="347160" y="158727"/>
                        <a:pt x="347299" y="154242"/>
                      </a:cubicBezTo>
                      <a:cubicBezTo>
                        <a:pt x="347467" y="148636"/>
                        <a:pt x="347606" y="143521"/>
                        <a:pt x="347698" y="138622"/>
                      </a:cubicBezTo>
                      <a:cubicBezTo>
                        <a:pt x="347821" y="132570"/>
                        <a:pt x="347882" y="126964"/>
                        <a:pt x="347897" y="121466"/>
                      </a:cubicBezTo>
                      <a:cubicBezTo>
                        <a:pt x="347913" y="115107"/>
                        <a:pt x="347867" y="109209"/>
                        <a:pt x="347744" y="103403"/>
                      </a:cubicBezTo>
                      <a:cubicBezTo>
                        <a:pt x="347606" y="96906"/>
                        <a:pt x="347390" y="90916"/>
                        <a:pt x="347083" y="85065"/>
                      </a:cubicBezTo>
                      <a:cubicBezTo>
                        <a:pt x="346746" y="78629"/>
                        <a:pt x="346315" y="72747"/>
                        <a:pt x="345778" y="67079"/>
                      </a:cubicBezTo>
                      <a:cubicBezTo>
                        <a:pt x="345179" y="60905"/>
                        <a:pt x="344488" y="55330"/>
                        <a:pt x="343658" y="50031"/>
                      </a:cubicBezTo>
                      <a:cubicBezTo>
                        <a:pt x="342752" y="44286"/>
                        <a:pt x="341738" y="39203"/>
                        <a:pt x="340540" y="34487"/>
                      </a:cubicBezTo>
                      <a:cubicBezTo>
                        <a:pt x="338498" y="26424"/>
                        <a:pt x="335641" y="17162"/>
                        <a:pt x="329851" y="9560"/>
                      </a:cubicBezTo>
                      <a:cubicBezTo>
                        <a:pt x="324552" y="2602"/>
                        <a:pt x="317133" y="-669"/>
                        <a:pt x="308379" y="114"/>
                      </a:cubicBezTo>
                      <a:cubicBezTo>
                        <a:pt x="293926" y="1389"/>
                        <a:pt x="278936" y="13952"/>
                        <a:pt x="273329" y="24857"/>
                      </a:cubicBezTo>
                      <a:cubicBezTo>
                        <a:pt x="267923" y="35363"/>
                        <a:pt x="266618" y="46851"/>
                        <a:pt x="266034" y="56697"/>
                      </a:cubicBezTo>
                      <a:cubicBezTo>
                        <a:pt x="264805" y="77861"/>
                        <a:pt x="265358" y="99471"/>
                        <a:pt x="265880" y="120360"/>
                      </a:cubicBezTo>
                      <a:cubicBezTo>
                        <a:pt x="266172" y="131603"/>
                        <a:pt x="266464" y="143214"/>
                        <a:pt x="266479" y="154534"/>
                      </a:cubicBezTo>
                      <a:lnTo>
                        <a:pt x="266510" y="208582"/>
                      </a:lnTo>
                      <a:cubicBezTo>
                        <a:pt x="266510" y="216953"/>
                        <a:pt x="266510" y="225339"/>
                        <a:pt x="266510" y="233709"/>
                      </a:cubicBezTo>
                      <a:lnTo>
                        <a:pt x="266510" y="264458"/>
                      </a:lnTo>
                      <a:cubicBezTo>
                        <a:pt x="266510" y="269051"/>
                        <a:pt x="266495" y="273812"/>
                        <a:pt x="265159" y="277790"/>
                      </a:cubicBezTo>
                      <a:cubicBezTo>
                        <a:pt x="264037" y="281169"/>
                        <a:pt x="261825" y="284287"/>
                        <a:pt x="258953" y="286575"/>
                      </a:cubicBezTo>
                      <a:cubicBezTo>
                        <a:pt x="257709" y="287558"/>
                        <a:pt x="256665" y="288126"/>
                        <a:pt x="255805" y="288265"/>
                      </a:cubicBezTo>
                      <a:cubicBezTo>
                        <a:pt x="254929" y="288418"/>
                        <a:pt x="253777" y="288173"/>
                        <a:pt x="252625" y="287589"/>
                      </a:cubicBezTo>
                      <a:cubicBezTo>
                        <a:pt x="251043" y="286806"/>
                        <a:pt x="249538" y="285469"/>
                        <a:pt x="248417" y="284394"/>
                      </a:cubicBezTo>
                      <a:cubicBezTo>
                        <a:pt x="239816" y="276208"/>
                        <a:pt x="235101" y="266670"/>
                        <a:pt x="229633" y="255611"/>
                      </a:cubicBezTo>
                      <a:lnTo>
                        <a:pt x="228834" y="253983"/>
                      </a:lnTo>
                      <a:cubicBezTo>
                        <a:pt x="222383" y="240974"/>
                        <a:pt x="216194" y="227627"/>
                        <a:pt x="210449" y="214311"/>
                      </a:cubicBezTo>
                      <a:cubicBezTo>
                        <a:pt x="199069" y="187970"/>
                        <a:pt x="188947" y="160815"/>
                        <a:pt x="180376" y="133599"/>
                      </a:cubicBezTo>
                      <a:lnTo>
                        <a:pt x="179870" y="132002"/>
                      </a:lnTo>
                      <a:cubicBezTo>
                        <a:pt x="177258" y="123662"/>
                        <a:pt x="174556" y="115030"/>
                        <a:pt x="169933" y="106997"/>
                      </a:cubicBezTo>
                      <a:cubicBezTo>
                        <a:pt x="165801" y="99809"/>
                        <a:pt x="158398" y="90302"/>
                        <a:pt x="146540" y="85802"/>
                      </a:cubicBezTo>
                      <a:cubicBezTo>
                        <a:pt x="134760" y="81332"/>
                        <a:pt x="121413" y="83575"/>
                        <a:pt x="113304" y="91393"/>
                      </a:cubicBezTo>
                      <a:cubicBezTo>
                        <a:pt x="102568" y="101760"/>
                        <a:pt x="103704" y="117426"/>
                        <a:pt x="105501" y="128300"/>
                      </a:cubicBezTo>
                      <a:cubicBezTo>
                        <a:pt x="106054" y="131649"/>
                        <a:pt x="106699" y="135104"/>
                        <a:pt x="107436" y="138560"/>
                      </a:cubicBezTo>
                      <a:cubicBezTo>
                        <a:pt x="113718" y="168249"/>
                        <a:pt x="125575" y="196556"/>
                        <a:pt x="137049" y="223941"/>
                      </a:cubicBezTo>
                      <a:cubicBezTo>
                        <a:pt x="138692" y="227858"/>
                        <a:pt x="140336" y="231790"/>
                        <a:pt x="141963" y="235706"/>
                      </a:cubicBezTo>
                      <a:cubicBezTo>
                        <a:pt x="147769" y="249698"/>
                        <a:pt x="154374" y="265979"/>
                        <a:pt x="159396" y="282198"/>
                      </a:cubicBezTo>
                      <a:lnTo>
                        <a:pt x="160026" y="284241"/>
                      </a:lnTo>
                      <a:cubicBezTo>
                        <a:pt x="165847" y="302948"/>
                        <a:pt x="172436" y="324097"/>
                        <a:pt x="163604" y="340501"/>
                      </a:cubicBezTo>
                      <a:cubicBezTo>
                        <a:pt x="158459" y="335693"/>
                        <a:pt x="153345" y="330871"/>
                        <a:pt x="148215" y="326033"/>
                      </a:cubicBezTo>
                      <a:cubicBezTo>
                        <a:pt x="121828" y="301182"/>
                        <a:pt x="94550" y="275501"/>
                        <a:pt x="65430" y="252417"/>
                      </a:cubicBezTo>
                      <a:cubicBezTo>
                        <a:pt x="54555" y="243800"/>
                        <a:pt x="42237" y="234032"/>
                        <a:pt x="28337" y="227673"/>
                      </a:cubicBezTo>
                      <a:cubicBezTo>
                        <a:pt x="20136" y="223910"/>
                        <a:pt x="12287" y="224049"/>
                        <a:pt x="6804" y="228027"/>
                      </a:cubicBezTo>
                      <a:cubicBezTo>
                        <a:pt x="3809" y="230208"/>
                        <a:pt x="-1044" y="235491"/>
                        <a:pt x="200" y="246365"/>
                      </a:cubicBezTo>
                      <a:cubicBezTo>
                        <a:pt x="1720" y="259574"/>
                        <a:pt x="7096" y="272890"/>
                        <a:pt x="16634" y="287097"/>
                      </a:cubicBezTo>
                      <a:cubicBezTo>
                        <a:pt x="22900" y="296436"/>
                        <a:pt x="30226" y="305067"/>
                        <a:pt x="37307" y="313407"/>
                      </a:cubicBezTo>
                      <a:cubicBezTo>
                        <a:pt x="39227" y="315681"/>
                        <a:pt x="41147" y="317938"/>
                        <a:pt x="43051" y="320227"/>
                      </a:cubicBezTo>
                      <a:cubicBezTo>
                        <a:pt x="70513" y="353157"/>
                        <a:pt x="91064" y="387346"/>
                        <a:pt x="104150" y="421842"/>
                      </a:cubicBezTo>
                      <a:cubicBezTo>
                        <a:pt x="115730" y="452345"/>
                        <a:pt x="121751" y="484046"/>
                        <a:pt x="126129" y="511017"/>
                      </a:cubicBezTo>
                      <a:cubicBezTo>
                        <a:pt x="126589" y="513889"/>
                        <a:pt x="127050" y="516761"/>
                        <a:pt x="127511" y="519633"/>
                      </a:cubicBezTo>
                      <a:cubicBezTo>
                        <a:pt x="131274" y="543240"/>
                        <a:pt x="135159" y="567630"/>
                        <a:pt x="143454" y="590899"/>
                      </a:cubicBezTo>
                      <a:cubicBezTo>
                        <a:pt x="148322" y="604538"/>
                        <a:pt x="154589" y="617301"/>
                        <a:pt x="162115" y="628836"/>
                      </a:cubicBezTo>
                      <a:cubicBezTo>
                        <a:pt x="166845" y="636116"/>
                        <a:pt x="172313" y="642690"/>
                        <a:pt x="177981" y="649356"/>
                      </a:cubicBezTo>
                      <a:cubicBezTo>
                        <a:pt x="179808" y="651506"/>
                        <a:pt x="181851" y="653364"/>
                        <a:pt x="183848" y="655177"/>
                      </a:cubicBezTo>
                      <a:cubicBezTo>
                        <a:pt x="186628" y="657696"/>
                        <a:pt x="189239" y="660076"/>
                        <a:pt x="190513" y="662626"/>
                      </a:cubicBezTo>
                      <a:cubicBezTo>
                        <a:pt x="191696" y="664976"/>
                        <a:pt x="191819" y="668232"/>
                        <a:pt x="191957" y="671380"/>
                      </a:cubicBezTo>
                      <a:cubicBezTo>
                        <a:pt x="192356" y="680811"/>
                        <a:pt x="192648" y="690380"/>
                        <a:pt x="192863" y="699825"/>
                      </a:cubicBezTo>
                      <a:cubicBezTo>
                        <a:pt x="194169" y="759203"/>
                        <a:pt x="191235" y="817614"/>
                        <a:pt x="188210" y="866901"/>
                      </a:cubicBezTo>
                      <a:cubicBezTo>
                        <a:pt x="185890" y="904469"/>
                        <a:pt x="182957" y="943988"/>
                        <a:pt x="178933" y="991248"/>
                      </a:cubicBezTo>
                      <a:cubicBezTo>
                        <a:pt x="175753" y="1028754"/>
                        <a:pt x="172006" y="1069625"/>
                        <a:pt x="167152" y="1119895"/>
                      </a:cubicBezTo>
                      <a:cubicBezTo>
                        <a:pt x="164311" y="1149369"/>
                        <a:pt x="161347" y="1179319"/>
                        <a:pt x="158490" y="1208302"/>
                      </a:cubicBezTo>
                      <a:cubicBezTo>
                        <a:pt x="157292" y="1220497"/>
                        <a:pt x="156079" y="1232676"/>
                        <a:pt x="154881" y="1244871"/>
                      </a:cubicBezTo>
                      <a:cubicBezTo>
                        <a:pt x="151302" y="1281288"/>
                        <a:pt x="147508" y="1320054"/>
                        <a:pt x="144114" y="1358206"/>
                      </a:cubicBezTo>
                      <a:cubicBezTo>
                        <a:pt x="142486" y="1376514"/>
                        <a:pt x="140827" y="1395713"/>
                        <a:pt x="139337" y="1415418"/>
                      </a:cubicBezTo>
                      <a:lnTo>
                        <a:pt x="486774" y="1415418"/>
                      </a:lnTo>
                      <a:cubicBezTo>
                        <a:pt x="486528" y="1412254"/>
                        <a:pt x="486267" y="1409090"/>
                        <a:pt x="486006" y="1405957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1536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sz="1600" dirty="0"/>
                </a:p>
              </p:txBody>
            </p:sp>
            <p:sp>
              <p:nvSpPr>
                <p:cNvPr id="30" name="Freeform: Shape 29">
                  <a:extLst>
                    <a:ext uri="{FF2B5EF4-FFF2-40B4-BE49-F238E27FC236}">
                      <a16:creationId xmlns:a16="http://schemas.microsoft.com/office/drawing/2014/main" id="{57770DD2-AA85-D3E0-867B-F3032C91996D}"/>
                    </a:ext>
                  </a:extLst>
                </p:cNvPr>
                <p:cNvSpPr/>
                <p:nvPr/>
              </p:nvSpPr>
              <p:spPr>
                <a:xfrm>
                  <a:off x="289642" y="3540941"/>
                  <a:ext cx="1503763" cy="3317059"/>
                </a:xfrm>
                <a:custGeom>
                  <a:avLst/>
                  <a:gdLst>
                    <a:gd name="connsiteX0" fmla="*/ 485960 w 641669"/>
                    <a:gd name="connsiteY0" fmla="*/ 1405926 h 1415418"/>
                    <a:gd name="connsiteX1" fmla="*/ 485745 w 641669"/>
                    <a:gd name="connsiteY1" fmla="*/ 1403331 h 1415418"/>
                    <a:gd name="connsiteX2" fmla="*/ 479094 w 641669"/>
                    <a:gd name="connsiteY2" fmla="*/ 1333677 h 1415418"/>
                    <a:gd name="connsiteX3" fmla="*/ 470048 w 641669"/>
                    <a:gd name="connsiteY3" fmla="*/ 1249310 h 1415418"/>
                    <a:gd name="connsiteX4" fmla="*/ 469311 w 641669"/>
                    <a:gd name="connsiteY4" fmla="*/ 1242583 h 1415418"/>
                    <a:gd name="connsiteX5" fmla="*/ 458728 w 641669"/>
                    <a:gd name="connsiteY5" fmla="*/ 1144408 h 1415418"/>
                    <a:gd name="connsiteX6" fmla="*/ 447839 w 641669"/>
                    <a:gd name="connsiteY6" fmla="*/ 1037141 h 1415418"/>
                    <a:gd name="connsiteX7" fmla="*/ 438377 w 641669"/>
                    <a:gd name="connsiteY7" fmla="*/ 929735 h 1415418"/>
                    <a:gd name="connsiteX8" fmla="*/ 431743 w 641669"/>
                    <a:gd name="connsiteY8" fmla="*/ 828427 h 1415418"/>
                    <a:gd name="connsiteX9" fmla="*/ 429346 w 641669"/>
                    <a:gd name="connsiteY9" fmla="*/ 739498 h 1415418"/>
                    <a:gd name="connsiteX10" fmla="*/ 433985 w 641669"/>
                    <a:gd name="connsiteY10" fmla="*/ 655330 h 1415418"/>
                    <a:gd name="connsiteX11" fmla="*/ 443446 w 641669"/>
                    <a:gd name="connsiteY11" fmla="*/ 625349 h 1415418"/>
                    <a:gd name="connsiteX12" fmla="*/ 458314 w 641669"/>
                    <a:gd name="connsiteY12" fmla="*/ 607195 h 1415418"/>
                    <a:gd name="connsiteX13" fmla="*/ 464964 w 641669"/>
                    <a:gd name="connsiteY13" fmla="*/ 600284 h 1415418"/>
                    <a:gd name="connsiteX14" fmla="*/ 500075 w 641669"/>
                    <a:gd name="connsiteY14" fmla="*/ 560012 h 1415418"/>
                    <a:gd name="connsiteX15" fmla="*/ 528812 w 641669"/>
                    <a:gd name="connsiteY15" fmla="*/ 522644 h 1415418"/>
                    <a:gd name="connsiteX16" fmla="*/ 552726 w 641669"/>
                    <a:gd name="connsiteY16" fmla="*/ 472266 h 1415418"/>
                    <a:gd name="connsiteX17" fmla="*/ 580203 w 641669"/>
                    <a:gd name="connsiteY17" fmla="*/ 425206 h 1415418"/>
                    <a:gd name="connsiteX18" fmla="*/ 582814 w 641669"/>
                    <a:gd name="connsiteY18" fmla="*/ 422779 h 1415418"/>
                    <a:gd name="connsiteX19" fmla="*/ 586208 w 641669"/>
                    <a:gd name="connsiteY19" fmla="*/ 419769 h 1415418"/>
                    <a:gd name="connsiteX20" fmla="*/ 588435 w 641669"/>
                    <a:gd name="connsiteY20" fmla="*/ 417834 h 1415418"/>
                    <a:gd name="connsiteX21" fmla="*/ 588435 w 641669"/>
                    <a:gd name="connsiteY21" fmla="*/ 417711 h 1415418"/>
                    <a:gd name="connsiteX22" fmla="*/ 588835 w 641669"/>
                    <a:gd name="connsiteY22" fmla="*/ 417419 h 1415418"/>
                    <a:gd name="connsiteX23" fmla="*/ 590017 w 641669"/>
                    <a:gd name="connsiteY23" fmla="*/ 416528 h 1415418"/>
                    <a:gd name="connsiteX24" fmla="*/ 594164 w 641669"/>
                    <a:gd name="connsiteY24" fmla="*/ 413164 h 1415418"/>
                    <a:gd name="connsiteX25" fmla="*/ 602197 w 641669"/>
                    <a:gd name="connsiteY25" fmla="*/ 407005 h 1415418"/>
                    <a:gd name="connsiteX26" fmla="*/ 619215 w 641669"/>
                    <a:gd name="connsiteY26" fmla="*/ 394995 h 1415418"/>
                    <a:gd name="connsiteX27" fmla="*/ 620136 w 641669"/>
                    <a:gd name="connsiteY27" fmla="*/ 394380 h 1415418"/>
                    <a:gd name="connsiteX28" fmla="*/ 635357 w 641669"/>
                    <a:gd name="connsiteY28" fmla="*/ 381525 h 1415418"/>
                    <a:gd name="connsiteX29" fmla="*/ 632715 w 641669"/>
                    <a:gd name="connsiteY29" fmla="*/ 341453 h 1415418"/>
                    <a:gd name="connsiteX30" fmla="*/ 611889 w 641669"/>
                    <a:gd name="connsiteY30" fmla="*/ 332698 h 1415418"/>
                    <a:gd name="connsiteX31" fmla="*/ 607634 w 641669"/>
                    <a:gd name="connsiteY31" fmla="*/ 332161 h 1415418"/>
                    <a:gd name="connsiteX32" fmla="*/ 547887 w 641669"/>
                    <a:gd name="connsiteY32" fmla="*/ 343096 h 1415418"/>
                    <a:gd name="connsiteX33" fmla="*/ 525356 w 641669"/>
                    <a:gd name="connsiteY33" fmla="*/ 358164 h 1415418"/>
                    <a:gd name="connsiteX34" fmla="*/ 511594 w 641669"/>
                    <a:gd name="connsiteY34" fmla="*/ 374137 h 1415418"/>
                    <a:gd name="connsiteX35" fmla="*/ 508077 w 641669"/>
                    <a:gd name="connsiteY35" fmla="*/ 378668 h 1415418"/>
                    <a:gd name="connsiteX36" fmla="*/ 505527 w 641669"/>
                    <a:gd name="connsiteY36" fmla="*/ 381878 h 1415418"/>
                    <a:gd name="connsiteX37" fmla="*/ 485945 w 641669"/>
                    <a:gd name="connsiteY37" fmla="*/ 405869 h 1415418"/>
                    <a:gd name="connsiteX38" fmla="*/ 485837 w 641669"/>
                    <a:gd name="connsiteY38" fmla="*/ 405976 h 1415418"/>
                    <a:gd name="connsiteX39" fmla="*/ 454443 w 641669"/>
                    <a:gd name="connsiteY39" fmla="*/ 432363 h 1415418"/>
                    <a:gd name="connsiteX40" fmla="*/ 443031 w 641669"/>
                    <a:gd name="connsiteY40" fmla="*/ 431349 h 1415418"/>
                    <a:gd name="connsiteX41" fmla="*/ 434845 w 641669"/>
                    <a:gd name="connsiteY41" fmla="*/ 422288 h 1415418"/>
                    <a:gd name="connsiteX42" fmla="*/ 432434 w 641669"/>
                    <a:gd name="connsiteY42" fmla="*/ 407220 h 1415418"/>
                    <a:gd name="connsiteX43" fmla="*/ 432602 w 641669"/>
                    <a:gd name="connsiteY43" fmla="*/ 401246 h 1415418"/>
                    <a:gd name="connsiteX44" fmla="*/ 432910 w 641669"/>
                    <a:gd name="connsiteY44" fmla="*/ 389081 h 1415418"/>
                    <a:gd name="connsiteX45" fmla="*/ 434430 w 641669"/>
                    <a:gd name="connsiteY45" fmla="*/ 352619 h 1415418"/>
                    <a:gd name="connsiteX46" fmla="*/ 443354 w 641669"/>
                    <a:gd name="connsiteY46" fmla="*/ 278450 h 1415418"/>
                    <a:gd name="connsiteX47" fmla="*/ 457177 w 641669"/>
                    <a:gd name="connsiteY47" fmla="*/ 204174 h 1415418"/>
                    <a:gd name="connsiteX48" fmla="*/ 467468 w 641669"/>
                    <a:gd name="connsiteY48" fmla="*/ 155563 h 1415418"/>
                    <a:gd name="connsiteX49" fmla="*/ 473058 w 641669"/>
                    <a:gd name="connsiteY49" fmla="*/ 129406 h 1415418"/>
                    <a:gd name="connsiteX50" fmla="*/ 480861 w 641669"/>
                    <a:gd name="connsiteY50" fmla="*/ 91715 h 1415418"/>
                    <a:gd name="connsiteX51" fmla="*/ 484562 w 641669"/>
                    <a:gd name="connsiteY51" fmla="*/ 72777 h 1415418"/>
                    <a:gd name="connsiteX52" fmla="*/ 486344 w 641669"/>
                    <a:gd name="connsiteY52" fmla="*/ 63270 h 1415418"/>
                    <a:gd name="connsiteX53" fmla="*/ 486912 w 641669"/>
                    <a:gd name="connsiteY53" fmla="*/ 60721 h 1415418"/>
                    <a:gd name="connsiteX54" fmla="*/ 488110 w 641669"/>
                    <a:gd name="connsiteY54" fmla="*/ 53010 h 1415418"/>
                    <a:gd name="connsiteX55" fmla="*/ 478864 w 641669"/>
                    <a:gd name="connsiteY55" fmla="*/ 28282 h 1415418"/>
                    <a:gd name="connsiteX56" fmla="*/ 453061 w 641669"/>
                    <a:gd name="connsiteY56" fmla="*/ 22999 h 1415418"/>
                    <a:gd name="connsiteX57" fmla="*/ 452493 w 641669"/>
                    <a:gd name="connsiteY57" fmla="*/ 23091 h 1415418"/>
                    <a:gd name="connsiteX58" fmla="*/ 451955 w 641669"/>
                    <a:gd name="connsiteY58" fmla="*/ 23275 h 1415418"/>
                    <a:gd name="connsiteX59" fmla="*/ 386264 w 641669"/>
                    <a:gd name="connsiteY59" fmla="*/ 145779 h 1415418"/>
                    <a:gd name="connsiteX60" fmla="*/ 368771 w 641669"/>
                    <a:gd name="connsiteY60" fmla="*/ 229839 h 1415418"/>
                    <a:gd name="connsiteX61" fmla="*/ 366728 w 641669"/>
                    <a:gd name="connsiteY61" fmla="*/ 237518 h 1415418"/>
                    <a:gd name="connsiteX62" fmla="*/ 363318 w 641669"/>
                    <a:gd name="connsiteY62" fmla="*/ 249714 h 1415418"/>
                    <a:gd name="connsiteX63" fmla="*/ 359156 w 641669"/>
                    <a:gd name="connsiteY63" fmla="*/ 261064 h 1415418"/>
                    <a:gd name="connsiteX64" fmla="*/ 351922 w 641669"/>
                    <a:gd name="connsiteY64" fmla="*/ 273244 h 1415418"/>
                    <a:gd name="connsiteX65" fmla="*/ 349940 w 641669"/>
                    <a:gd name="connsiteY65" fmla="*/ 274626 h 1415418"/>
                    <a:gd name="connsiteX66" fmla="*/ 346761 w 641669"/>
                    <a:gd name="connsiteY66" fmla="*/ 271447 h 1415418"/>
                    <a:gd name="connsiteX67" fmla="*/ 346315 w 641669"/>
                    <a:gd name="connsiteY67" fmla="*/ 266777 h 1415418"/>
                    <a:gd name="connsiteX68" fmla="*/ 346239 w 641669"/>
                    <a:gd name="connsiteY68" fmla="*/ 254690 h 1415418"/>
                    <a:gd name="connsiteX69" fmla="*/ 346131 w 641669"/>
                    <a:gd name="connsiteY69" fmla="*/ 232849 h 1415418"/>
                    <a:gd name="connsiteX70" fmla="*/ 346070 w 641669"/>
                    <a:gd name="connsiteY70" fmla="*/ 200626 h 1415418"/>
                    <a:gd name="connsiteX71" fmla="*/ 346070 w 641669"/>
                    <a:gd name="connsiteY71" fmla="*/ 196817 h 1415418"/>
                    <a:gd name="connsiteX72" fmla="*/ 346454 w 641669"/>
                    <a:gd name="connsiteY72" fmla="*/ 179461 h 1415418"/>
                    <a:gd name="connsiteX73" fmla="*/ 346454 w 641669"/>
                    <a:gd name="connsiteY73" fmla="*/ 179062 h 1415418"/>
                    <a:gd name="connsiteX74" fmla="*/ 346485 w 641669"/>
                    <a:gd name="connsiteY74" fmla="*/ 178663 h 1415418"/>
                    <a:gd name="connsiteX75" fmla="*/ 346485 w 641669"/>
                    <a:gd name="connsiteY75" fmla="*/ 178309 h 1415418"/>
                    <a:gd name="connsiteX76" fmla="*/ 346792 w 641669"/>
                    <a:gd name="connsiteY76" fmla="*/ 169248 h 1415418"/>
                    <a:gd name="connsiteX77" fmla="*/ 346853 w 641669"/>
                    <a:gd name="connsiteY77" fmla="*/ 167696 h 1415418"/>
                    <a:gd name="connsiteX78" fmla="*/ 347299 w 641669"/>
                    <a:gd name="connsiteY78" fmla="*/ 154242 h 1415418"/>
                    <a:gd name="connsiteX79" fmla="*/ 347698 w 641669"/>
                    <a:gd name="connsiteY79" fmla="*/ 138622 h 1415418"/>
                    <a:gd name="connsiteX80" fmla="*/ 347897 w 641669"/>
                    <a:gd name="connsiteY80" fmla="*/ 121466 h 1415418"/>
                    <a:gd name="connsiteX81" fmla="*/ 347744 w 641669"/>
                    <a:gd name="connsiteY81" fmla="*/ 103403 h 1415418"/>
                    <a:gd name="connsiteX82" fmla="*/ 347083 w 641669"/>
                    <a:gd name="connsiteY82" fmla="*/ 85065 h 1415418"/>
                    <a:gd name="connsiteX83" fmla="*/ 345778 w 641669"/>
                    <a:gd name="connsiteY83" fmla="*/ 67079 h 1415418"/>
                    <a:gd name="connsiteX84" fmla="*/ 343658 w 641669"/>
                    <a:gd name="connsiteY84" fmla="*/ 50031 h 1415418"/>
                    <a:gd name="connsiteX85" fmla="*/ 340540 w 641669"/>
                    <a:gd name="connsiteY85" fmla="*/ 34487 h 1415418"/>
                    <a:gd name="connsiteX86" fmla="*/ 329851 w 641669"/>
                    <a:gd name="connsiteY86" fmla="*/ 9560 h 1415418"/>
                    <a:gd name="connsiteX87" fmla="*/ 308379 w 641669"/>
                    <a:gd name="connsiteY87" fmla="*/ 114 h 1415418"/>
                    <a:gd name="connsiteX88" fmla="*/ 273329 w 641669"/>
                    <a:gd name="connsiteY88" fmla="*/ 24857 h 1415418"/>
                    <a:gd name="connsiteX89" fmla="*/ 266034 w 641669"/>
                    <a:gd name="connsiteY89" fmla="*/ 56697 h 1415418"/>
                    <a:gd name="connsiteX90" fmla="*/ 265880 w 641669"/>
                    <a:gd name="connsiteY90" fmla="*/ 120360 h 1415418"/>
                    <a:gd name="connsiteX91" fmla="*/ 266479 w 641669"/>
                    <a:gd name="connsiteY91" fmla="*/ 154534 h 1415418"/>
                    <a:gd name="connsiteX92" fmla="*/ 266510 w 641669"/>
                    <a:gd name="connsiteY92" fmla="*/ 208582 h 1415418"/>
                    <a:gd name="connsiteX93" fmla="*/ 266510 w 641669"/>
                    <a:gd name="connsiteY93" fmla="*/ 233709 h 1415418"/>
                    <a:gd name="connsiteX94" fmla="*/ 266510 w 641669"/>
                    <a:gd name="connsiteY94" fmla="*/ 264458 h 1415418"/>
                    <a:gd name="connsiteX95" fmla="*/ 265159 w 641669"/>
                    <a:gd name="connsiteY95" fmla="*/ 277790 h 1415418"/>
                    <a:gd name="connsiteX96" fmla="*/ 258953 w 641669"/>
                    <a:gd name="connsiteY96" fmla="*/ 286575 h 1415418"/>
                    <a:gd name="connsiteX97" fmla="*/ 255805 w 641669"/>
                    <a:gd name="connsiteY97" fmla="*/ 288265 h 1415418"/>
                    <a:gd name="connsiteX98" fmla="*/ 252625 w 641669"/>
                    <a:gd name="connsiteY98" fmla="*/ 287589 h 1415418"/>
                    <a:gd name="connsiteX99" fmla="*/ 248417 w 641669"/>
                    <a:gd name="connsiteY99" fmla="*/ 284394 h 1415418"/>
                    <a:gd name="connsiteX100" fmla="*/ 229633 w 641669"/>
                    <a:gd name="connsiteY100" fmla="*/ 255611 h 1415418"/>
                    <a:gd name="connsiteX101" fmla="*/ 228834 w 641669"/>
                    <a:gd name="connsiteY101" fmla="*/ 253983 h 1415418"/>
                    <a:gd name="connsiteX102" fmla="*/ 210449 w 641669"/>
                    <a:gd name="connsiteY102" fmla="*/ 214311 h 1415418"/>
                    <a:gd name="connsiteX103" fmla="*/ 180376 w 641669"/>
                    <a:gd name="connsiteY103" fmla="*/ 133599 h 1415418"/>
                    <a:gd name="connsiteX104" fmla="*/ 179870 w 641669"/>
                    <a:gd name="connsiteY104" fmla="*/ 132002 h 1415418"/>
                    <a:gd name="connsiteX105" fmla="*/ 169933 w 641669"/>
                    <a:gd name="connsiteY105" fmla="*/ 106997 h 1415418"/>
                    <a:gd name="connsiteX106" fmla="*/ 146540 w 641669"/>
                    <a:gd name="connsiteY106" fmla="*/ 85802 h 1415418"/>
                    <a:gd name="connsiteX107" fmla="*/ 113304 w 641669"/>
                    <a:gd name="connsiteY107" fmla="*/ 91393 h 1415418"/>
                    <a:gd name="connsiteX108" fmla="*/ 105501 w 641669"/>
                    <a:gd name="connsiteY108" fmla="*/ 128300 h 1415418"/>
                    <a:gd name="connsiteX109" fmla="*/ 107436 w 641669"/>
                    <a:gd name="connsiteY109" fmla="*/ 138560 h 1415418"/>
                    <a:gd name="connsiteX110" fmla="*/ 137049 w 641669"/>
                    <a:gd name="connsiteY110" fmla="*/ 223941 h 1415418"/>
                    <a:gd name="connsiteX111" fmla="*/ 141963 w 641669"/>
                    <a:gd name="connsiteY111" fmla="*/ 235706 h 1415418"/>
                    <a:gd name="connsiteX112" fmla="*/ 159396 w 641669"/>
                    <a:gd name="connsiteY112" fmla="*/ 282198 h 1415418"/>
                    <a:gd name="connsiteX113" fmla="*/ 160026 w 641669"/>
                    <a:gd name="connsiteY113" fmla="*/ 284241 h 1415418"/>
                    <a:gd name="connsiteX114" fmla="*/ 163604 w 641669"/>
                    <a:gd name="connsiteY114" fmla="*/ 340501 h 1415418"/>
                    <a:gd name="connsiteX115" fmla="*/ 148215 w 641669"/>
                    <a:gd name="connsiteY115" fmla="*/ 326033 h 1415418"/>
                    <a:gd name="connsiteX116" fmla="*/ 65430 w 641669"/>
                    <a:gd name="connsiteY116" fmla="*/ 252417 h 1415418"/>
                    <a:gd name="connsiteX117" fmla="*/ 28337 w 641669"/>
                    <a:gd name="connsiteY117" fmla="*/ 227673 h 1415418"/>
                    <a:gd name="connsiteX118" fmla="*/ 6804 w 641669"/>
                    <a:gd name="connsiteY118" fmla="*/ 228027 h 1415418"/>
                    <a:gd name="connsiteX119" fmla="*/ 200 w 641669"/>
                    <a:gd name="connsiteY119" fmla="*/ 246365 h 1415418"/>
                    <a:gd name="connsiteX120" fmla="*/ 16634 w 641669"/>
                    <a:gd name="connsiteY120" fmla="*/ 287097 h 1415418"/>
                    <a:gd name="connsiteX121" fmla="*/ 37307 w 641669"/>
                    <a:gd name="connsiteY121" fmla="*/ 313407 h 1415418"/>
                    <a:gd name="connsiteX122" fmla="*/ 43051 w 641669"/>
                    <a:gd name="connsiteY122" fmla="*/ 320227 h 1415418"/>
                    <a:gd name="connsiteX123" fmla="*/ 104150 w 641669"/>
                    <a:gd name="connsiteY123" fmla="*/ 421842 h 1415418"/>
                    <a:gd name="connsiteX124" fmla="*/ 126129 w 641669"/>
                    <a:gd name="connsiteY124" fmla="*/ 511017 h 1415418"/>
                    <a:gd name="connsiteX125" fmla="*/ 127511 w 641669"/>
                    <a:gd name="connsiteY125" fmla="*/ 519633 h 1415418"/>
                    <a:gd name="connsiteX126" fmla="*/ 143454 w 641669"/>
                    <a:gd name="connsiteY126" fmla="*/ 590899 h 1415418"/>
                    <a:gd name="connsiteX127" fmla="*/ 162115 w 641669"/>
                    <a:gd name="connsiteY127" fmla="*/ 628836 h 1415418"/>
                    <a:gd name="connsiteX128" fmla="*/ 177981 w 641669"/>
                    <a:gd name="connsiteY128" fmla="*/ 649356 h 1415418"/>
                    <a:gd name="connsiteX129" fmla="*/ 183848 w 641669"/>
                    <a:gd name="connsiteY129" fmla="*/ 655177 h 1415418"/>
                    <a:gd name="connsiteX130" fmla="*/ 190513 w 641669"/>
                    <a:gd name="connsiteY130" fmla="*/ 662626 h 1415418"/>
                    <a:gd name="connsiteX131" fmla="*/ 191957 w 641669"/>
                    <a:gd name="connsiteY131" fmla="*/ 671380 h 1415418"/>
                    <a:gd name="connsiteX132" fmla="*/ 192863 w 641669"/>
                    <a:gd name="connsiteY132" fmla="*/ 699825 h 1415418"/>
                    <a:gd name="connsiteX133" fmla="*/ 188210 w 641669"/>
                    <a:gd name="connsiteY133" fmla="*/ 866901 h 1415418"/>
                    <a:gd name="connsiteX134" fmla="*/ 178933 w 641669"/>
                    <a:gd name="connsiteY134" fmla="*/ 991248 h 1415418"/>
                    <a:gd name="connsiteX135" fmla="*/ 167152 w 641669"/>
                    <a:gd name="connsiteY135" fmla="*/ 1119895 h 1415418"/>
                    <a:gd name="connsiteX136" fmla="*/ 158490 w 641669"/>
                    <a:gd name="connsiteY136" fmla="*/ 1208302 h 1415418"/>
                    <a:gd name="connsiteX137" fmla="*/ 154881 w 641669"/>
                    <a:gd name="connsiteY137" fmla="*/ 1244871 h 1415418"/>
                    <a:gd name="connsiteX138" fmla="*/ 144114 w 641669"/>
                    <a:gd name="connsiteY138" fmla="*/ 1358206 h 1415418"/>
                    <a:gd name="connsiteX139" fmla="*/ 139337 w 641669"/>
                    <a:gd name="connsiteY139" fmla="*/ 1415418 h 1415418"/>
                    <a:gd name="connsiteX140" fmla="*/ 486774 w 641669"/>
                    <a:gd name="connsiteY140" fmla="*/ 1415418 h 1415418"/>
                    <a:gd name="connsiteX141" fmla="*/ 486006 w 641669"/>
                    <a:gd name="connsiteY141" fmla="*/ 1405957 h 141541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</a:cxnLst>
                  <a:rect l="l" t="t" r="r" b="b"/>
                  <a:pathLst>
                    <a:path w="641669" h="1415418">
                      <a:moveTo>
                        <a:pt x="485960" y="1405926"/>
                      </a:moveTo>
                      <a:lnTo>
                        <a:pt x="485745" y="1403331"/>
                      </a:lnTo>
                      <a:cubicBezTo>
                        <a:pt x="483779" y="1379263"/>
                        <a:pt x="481275" y="1354750"/>
                        <a:pt x="479094" y="1333677"/>
                      </a:cubicBezTo>
                      <a:cubicBezTo>
                        <a:pt x="476176" y="1305540"/>
                        <a:pt x="473058" y="1276957"/>
                        <a:pt x="470048" y="1249310"/>
                      </a:cubicBezTo>
                      <a:lnTo>
                        <a:pt x="469311" y="1242583"/>
                      </a:lnTo>
                      <a:cubicBezTo>
                        <a:pt x="465809" y="1210406"/>
                        <a:pt x="462184" y="1177138"/>
                        <a:pt x="458728" y="1144408"/>
                      </a:cubicBezTo>
                      <a:cubicBezTo>
                        <a:pt x="454489" y="1104321"/>
                        <a:pt x="450926" y="1069241"/>
                        <a:pt x="447839" y="1037141"/>
                      </a:cubicBezTo>
                      <a:cubicBezTo>
                        <a:pt x="444045" y="997699"/>
                        <a:pt x="440958" y="962572"/>
                        <a:pt x="438377" y="929735"/>
                      </a:cubicBezTo>
                      <a:cubicBezTo>
                        <a:pt x="435429" y="892151"/>
                        <a:pt x="433248" y="859006"/>
                        <a:pt x="431743" y="828427"/>
                      </a:cubicBezTo>
                      <a:cubicBezTo>
                        <a:pt x="430038" y="794068"/>
                        <a:pt x="429285" y="765808"/>
                        <a:pt x="429346" y="739498"/>
                      </a:cubicBezTo>
                      <a:cubicBezTo>
                        <a:pt x="429408" y="713403"/>
                        <a:pt x="429469" y="683821"/>
                        <a:pt x="433985" y="655330"/>
                      </a:cubicBezTo>
                      <a:cubicBezTo>
                        <a:pt x="435859" y="643473"/>
                        <a:pt x="438961" y="633674"/>
                        <a:pt x="443446" y="625349"/>
                      </a:cubicBezTo>
                      <a:cubicBezTo>
                        <a:pt x="447132" y="618515"/>
                        <a:pt x="452569" y="613016"/>
                        <a:pt x="458314" y="607195"/>
                      </a:cubicBezTo>
                      <a:cubicBezTo>
                        <a:pt x="460495" y="604983"/>
                        <a:pt x="462752" y="602695"/>
                        <a:pt x="464964" y="600284"/>
                      </a:cubicBezTo>
                      <a:cubicBezTo>
                        <a:pt x="478388" y="585646"/>
                        <a:pt x="489876" y="572468"/>
                        <a:pt x="500075" y="560012"/>
                      </a:cubicBezTo>
                      <a:cubicBezTo>
                        <a:pt x="509290" y="548754"/>
                        <a:pt x="519750" y="535991"/>
                        <a:pt x="528812" y="522644"/>
                      </a:cubicBezTo>
                      <a:cubicBezTo>
                        <a:pt x="540576" y="505303"/>
                        <a:pt x="548394" y="488823"/>
                        <a:pt x="552726" y="472266"/>
                      </a:cubicBezTo>
                      <a:cubicBezTo>
                        <a:pt x="557610" y="453574"/>
                        <a:pt x="566595" y="438169"/>
                        <a:pt x="580203" y="425206"/>
                      </a:cubicBezTo>
                      <a:cubicBezTo>
                        <a:pt x="581063" y="424392"/>
                        <a:pt x="581939" y="423578"/>
                        <a:pt x="582814" y="422779"/>
                      </a:cubicBezTo>
                      <a:cubicBezTo>
                        <a:pt x="583935" y="421765"/>
                        <a:pt x="585056" y="420752"/>
                        <a:pt x="586208" y="419769"/>
                      </a:cubicBezTo>
                      <a:lnTo>
                        <a:pt x="588435" y="417834"/>
                      </a:lnTo>
                      <a:lnTo>
                        <a:pt x="588435" y="417711"/>
                      </a:lnTo>
                      <a:cubicBezTo>
                        <a:pt x="588589" y="417603"/>
                        <a:pt x="588727" y="417496"/>
                        <a:pt x="588835" y="417419"/>
                      </a:cubicBezTo>
                      <a:cubicBezTo>
                        <a:pt x="589387" y="417019"/>
                        <a:pt x="589818" y="416697"/>
                        <a:pt x="590017" y="416528"/>
                      </a:cubicBezTo>
                      <a:cubicBezTo>
                        <a:pt x="591384" y="415391"/>
                        <a:pt x="592766" y="414270"/>
                        <a:pt x="594164" y="413164"/>
                      </a:cubicBezTo>
                      <a:cubicBezTo>
                        <a:pt x="596453" y="411337"/>
                        <a:pt x="598941" y="409447"/>
                        <a:pt x="602197" y="407005"/>
                      </a:cubicBezTo>
                      <a:cubicBezTo>
                        <a:pt x="607726" y="402858"/>
                        <a:pt x="613440" y="398819"/>
                        <a:pt x="619215" y="394995"/>
                      </a:cubicBezTo>
                      <a:lnTo>
                        <a:pt x="620136" y="394380"/>
                      </a:lnTo>
                      <a:cubicBezTo>
                        <a:pt x="625543" y="390802"/>
                        <a:pt x="631133" y="387085"/>
                        <a:pt x="635357" y="381525"/>
                      </a:cubicBezTo>
                      <a:cubicBezTo>
                        <a:pt x="643728" y="370512"/>
                        <a:pt x="644665" y="351790"/>
                        <a:pt x="632715" y="341453"/>
                      </a:cubicBezTo>
                      <a:cubicBezTo>
                        <a:pt x="627539" y="336984"/>
                        <a:pt x="620536" y="334035"/>
                        <a:pt x="611889" y="332698"/>
                      </a:cubicBezTo>
                      <a:cubicBezTo>
                        <a:pt x="610491" y="332483"/>
                        <a:pt x="609063" y="332299"/>
                        <a:pt x="607634" y="332161"/>
                      </a:cubicBezTo>
                      <a:cubicBezTo>
                        <a:pt x="588512" y="330256"/>
                        <a:pt x="566733" y="334250"/>
                        <a:pt x="547887" y="343096"/>
                      </a:cubicBezTo>
                      <a:cubicBezTo>
                        <a:pt x="539317" y="347121"/>
                        <a:pt x="531730" y="352189"/>
                        <a:pt x="525356" y="358164"/>
                      </a:cubicBezTo>
                      <a:cubicBezTo>
                        <a:pt x="520072" y="363109"/>
                        <a:pt x="515756" y="368715"/>
                        <a:pt x="511594" y="374137"/>
                      </a:cubicBezTo>
                      <a:cubicBezTo>
                        <a:pt x="510427" y="375658"/>
                        <a:pt x="509260" y="377163"/>
                        <a:pt x="508077" y="378668"/>
                      </a:cubicBezTo>
                      <a:lnTo>
                        <a:pt x="505527" y="381878"/>
                      </a:lnTo>
                      <a:cubicBezTo>
                        <a:pt x="499215" y="389849"/>
                        <a:pt x="492702" y="398097"/>
                        <a:pt x="485945" y="405869"/>
                      </a:cubicBezTo>
                      <a:lnTo>
                        <a:pt x="485837" y="405976"/>
                      </a:lnTo>
                      <a:cubicBezTo>
                        <a:pt x="476944" y="416190"/>
                        <a:pt x="466868" y="427771"/>
                        <a:pt x="454443" y="432363"/>
                      </a:cubicBezTo>
                      <a:cubicBezTo>
                        <a:pt x="449897" y="434053"/>
                        <a:pt x="446902" y="433792"/>
                        <a:pt x="443031" y="431349"/>
                      </a:cubicBezTo>
                      <a:cubicBezTo>
                        <a:pt x="439437" y="429092"/>
                        <a:pt x="436534" y="425882"/>
                        <a:pt x="434845" y="422288"/>
                      </a:cubicBezTo>
                      <a:cubicBezTo>
                        <a:pt x="433032" y="418417"/>
                        <a:pt x="432265" y="413625"/>
                        <a:pt x="432434" y="407220"/>
                      </a:cubicBezTo>
                      <a:cubicBezTo>
                        <a:pt x="432480" y="405224"/>
                        <a:pt x="432541" y="403227"/>
                        <a:pt x="432602" y="401246"/>
                      </a:cubicBezTo>
                      <a:cubicBezTo>
                        <a:pt x="432725" y="397206"/>
                        <a:pt x="432848" y="393167"/>
                        <a:pt x="432910" y="389081"/>
                      </a:cubicBezTo>
                      <a:cubicBezTo>
                        <a:pt x="433171" y="374751"/>
                        <a:pt x="433647" y="363155"/>
                        <a:pt x="434430" y="352619"/>
                      </a:cubicBezTo>
                      <a:cubicBezTo>
                        <a:pt x="436150" y="329550"/>
                        <a:pt x="439069" y="305283"/>
                        <a:pt x="443354" y="278450"/>
                      </a:cubicBezTo>
                      <a:cubicBezTo>
                        <a:pt x="446809" y="256794"/>
                        <a:pt x="451202" y="233187"/>
                        <a:pt x="457177" y="204174"/>
                      </a:cubicBezTo>
                      <a:cubicBezTo>
                        <a:pt x="460510" y="187955"/>
                        <a:pt x="464043" y="171490"/>
                        <a:pt x="467468" y="155563"/>
                      </a:cubicBezTo>
                      <a:cubicBezTo>
                        <a:pt x="469341" y="146854"/>
                        <a:pt x="471200" y="138130"/>
                        <a:pt x="473058" y="129406"/>
                      </a:cubicBezTo>
                      <a:cubicBezTo>
                        <a:pt x="476161" y="114800"/>
                        <a:pt x="478634" y="102820"/>
                        <a:pt x="480861" y="91715"/>
                      </a:cubicBezTo>
                      <a:cubicBezTo>
                        <a:pt x="482197" y="85049"/>
                        <a:pt x="483410" y="78860"/>
                        <a:pt x="484562" y="72777"/>
                      </a:cubicBezTo>
                      <a:cubicBezTo>
                        <a:pt x="485161" y="69613"/>
                        <a:pt x="485760" y="66450"/>
                        <a:pt x="486344" y="63270"/>
                      </a:cubicBezTo>
                      <a:cubicBezTo>
                        <a:pt x="486497" y="62441"/>
                        <a:pt x="486713" y="61581"/>
                        <a:pt x="486912" y="60721"/>
                      </a:cubicBezTo>
                      <a:cubicBezTo>
                        <a:pt x="487465" y="58386"/>
                        <a:pt x="488110" y="55744"/>
                        <a:pt x="488110" y="53010"/>
                      </a:cubicBezTo>
                      <a:cubicBezTo>
                        <a:pt x="488110" y="41844"/>
                        <a:pt x="484992" y="33535"/>
                        <a:pt x="478864" y="28282"/>
                      </a:cubicBezTo>
                      <a:cubicBezTo>
                        <a:pt x="472720" y="23045"/>
                        <a:pt x="464043" y="21263"/>
                        <a:pt x="453061" y="22999"/>
                      </a:cubicBezTo>
                      <a:lnTo>
                        <a:pt x="452493" y="23091"/>
                      </a:lnTo>
                      <a:lnTo>
                        <a:pt x="451955" y="23275"/>
                      </a:lnTo>
                      <a:cubicBezTo>
                        <a:pt x="403958" y="39971"/>
                        <a:pt x="396155" y="86662"/>
                        <a:pt x="386264" y="145779"/>
                      </a:cubicBezTo>
                      <a:cubicBezTo>
                        <a:pt x="382041" y="171045"/>
                        <a:pt x="377264" y="199674"/>
                        <a:pt x="368771" y="229839"/>
                      </a:cubicBezTo>
                      <a:cubicBezTo>
                        <a:pt x="368049" y="232389"/>
                        <a:pt x="367388" y="234953"/>
                        <a:pt x="366728" y="237518"/>
                      </a:cubicBezTo>
                      <a:cubicBezTo>
                        <a:pt x="365637" y="241742"/>
                        <a:pt x="364593" y="245736"/>
                        <a:pt x="363318" y="249714"/>
                      </a:cubicBezTo>
                      <a:cubicBezTo>
                        <a:pt x="361828" y="254352"/>
                        <a:pt x="360538" y="257854"/>
                        <a:pt x="359156" y="261064"/>
                      </a:cubicBezTo>
                      <a:cubicBezTo>
                        <a:pt x="357236" y="265487"/>
                        <a:pt x="355116" y="270080"/>
                        <a:pt x="351922" y="273244"/>
                      </a:cubicBezTo>
                      <a:cubicBezTo>
                        <a:pt x="350616" y="274534"/>
                        <a:pt x="349956" y="274626"/>
                        <a:pt x="349940" y="274626"/>
                      </a:cubicBezTo>
                      <a:cubicBezTo>
                        <a:pt x="349172" y="274580"/>
                        <a:pt x="347360" y="273013"/>
                        <a:pt x="346761" y="271447"/>
                      </a:cubicBezTo>
                      <a:cubicBezTo>
                        <a:pt x="346331" y="270310"/>
                        <a:pt x="346331" y="268513"/>
                        <a:pt x="346315" y="266777"/>
                      </a:cubicBezTo>
                      <a:cubicBezTo>
                        <a:pt x="346300" y="262753"/>
                        <a:pt x="346269" y="258714"/>
                        <a:pt x="346239" y="254690"/>
                      </a:cubicBezTo>
                      <a:cubicBezTo>
                        <a:pt x="346193" y="247425"/>
                        <a:pt x="346131" y="240145"/>
                        <a:pt x="346131" y="232849"/>
                      </a:cubicBezTo>
                      <a:cubicBezTo>
                        <a:pt x="346085" y="223327"/>
                        <a:pt x="346024" y="212038"/>
                        <a:pt x="346070" y="200626"/>
                      </a:cubicBezTo>
                      <a:lnTo>
                        <a:pt x="346070" y="196817"/>
                      </a:lnTo>
                      <a:cubicBezTo>
                        <a:pt x="346085" y="191088"/>
                        <a:pt x="346101" y="185159"/>
                        <a:pt x="346454" y="179461"/>
                      </a:cubicBezTo>
                      <a:lnTo>
                        <a:pt x="346454" y="179062"/>
                      </a:lnTo>
                      <a:cubicBezTo>
                        <a:pt x="346454" y="178924"/>
                        <a:pt x="346469" y="178801"/>
                        <a:pt x="346485" y="178663"/>
                      </a:cubicBezTo>
                      <a:lnTo>
                        <a:pt x="346485" y="178309"/>
                      </a:lnTo>
                      <a:cubicBezTo>
                        <a:pt x="346592" y="175284"/>
                        <a:pt x="346684" y="172273"/>
                        <a:pt x="346792" y="169248"/>
                      </a:cubicBezTo>
                      <a:lnTo>
                        <a:pt x="346853" y="167696"/>
                      </a:lnTo>
                      <a:cubicBezTo>
                        <a:pt x="347006" y="163211"/>
                        <a:pt x="347160" y="158727"/>
                        <a:pt x="347299" y="154242"/>
                      </a:cubicBezTo>
                      <a:cubicBezTo>
                        <a:pt x="347467" y="148636"/>
                        <a:pt x="347606" y="143521"/>
                        <a:pt x="347698" y="138622"/>
                      </a:cubicBezTo>
                      <a:cubicBezTo>
                        <a:pt x="347821" y="132570"/>
                        <a:pt x="347882" y="126964"/>
                        <a:pt x="347897" y="121466"/>
                      </a:cubicBezTo>
                      <a:cubicBezTo>
                        <a:pt x="347913" y="115107"/>
                        <a:pt x="347867" y="109209"/>
                        <a:pt x="347744" y="103403"/>
                      </a:cubicBezTo>
                      <a:cubicBezTo>
                        <a:pt x="347606" y="96906"/>
                        <a:pt x="347390" y="90916"/>
                        <a:pt x="347083" y="85065"/>
                      </a:cubicBezTo>
                      <a:cubicBezTo>
                        <a:pt x="346746" y="78629"/>
                        <a:pt x="346315" y="72747"/>
                        <a:pt x="345778" y="67079"/>
                      </a:cubicBezTo>
                      <a:cubicBezTo>
                        <a:pt x="345179" y="60905"/>
                        <a:pt x="344488" y="55330"/>
                        <a:pt x="343658" y="50031"/>
                      </a:cubicBezTo>
                      <a:cubicBezTo>
                        <a:pt x="342752" y="44286"/>
                        <a:pt x="341738" y="39203"/>
                        <a:pt x="340540" y="34487"/>
                      </a:cubicBezTo>
                      <a:cubicBezTo>
                        <a:pt x="338498" y="26424"/>
                        <a:pt x="335641" y="17162"/>
                        <a:pt x="329851" y="9560"/>
                      </a:cubicBezTo>
                      <a:cubicBezTo>
                        <a:pt x="324552" y="2602"/>
                        <a:pt x="317133" y="-669"/>
                        <a:pt x="308379" y="114"/>
                      </a:cubicBezTo>
                      <a:cubicBezTo>
                        <a:pt x="293926" y="1389"/>
                        <a:pt x="278936" y="13952"/>
                        <a:pt x="273329" y="24857"/>
                      </a:cubicBezTo>
                      <a:cubicBezTo>
                        <a:pt x="267923" y="35363"/>
                        <a:pt x="266618" y="46851"/>
                        <a:pt x="266034" y="56697"/>
                      </a:cubicBezTo>
                      <a:cubicBezTo>
                        <a:pt x="264805" y="77861"/>
                        <a:pt x="265358" y="99471"/>
                        <a:pt x="265880" y="120360"/>
                      </a:cubicBezTo>
                      <a:cubicBezTo>
                        <a:pt x="266172" y="131603"/>
                        <a:pt x="266464" y="143214"/>
                        <a:pt x="266479" y="154534"/>
                      </a:cubicBezTo>
                      <a:lnTo>
                        <a:pt x="266510" y="208582"/>
                      </a:lnTo>
                      <a:cubicBezTo>
                        <a:pt x="266510" y="216953"/>
                        <a:pt x="266510" y="225339"/>
                        <a:pt x="266510" y="233709"/>
                      </a:cubicBezTo>
                      <a:lnTo>
                        <a:pt x="266510" y="264458"/>
                      </a:lnTo>
                      <a:cubicBezTo>
                        <a:pt x="266510" y="269051"/>
                        <a:pt x="266495" y="273812"/>
                        <a:pt x="265159" y="277790"/>
                      </a:cubicBezTo>
                      <a:cubicBezTo>
                        <a:pt x="264037" y="281169"/>
                        <a:pt x="261825" y="284287"/>
                        <a:pt x="258953" y="286575"/>
                      </a:cubicBezTo>
                      <a:cubicBezTo>
                        <a:pt x="257709" y="287558"/>
                        <a:pt x="256665" y="288126"/>
                        <a:pt x="255805" y="288265"/>
                      </a:cubicBezTo>
                      <a:cubicBezTo>
                        <a:pt x="254929" y="288418"/>
                        <a:pt x="253777" y="288173"/>
                        <a:pt x="252625" y="287589"/>
                      </a:cubicBezTo>
                      <a:cubicBezTo>
                        <a:pt x="251043" y="286806"/>
                        <a:pt x="249538" y="285469"/>
                        <a:pt x="248417" y="284394"/>
                      </a:cubicBezTo>
                      <a:cubicBezTo>
                        <a:pt x="239816" y="276208"/>
                        <a:pt x="235101" y="266670"/>
                        <a:pt x="229633" y="255611"/>
                      </a:cubicBezTo>
                      <a:lnTo>
                        <a:pt x="228834" y="253983"/>
                      </a:lnTo>
                      <a:cubicBezTo>
                        <a:pt x="222383" y="240974"/>
                        <a:pt x="216194" y="227627"/>
                        <a:pt x="210449" y="214311"/>
                      </a:cubicBezTo>
                      <a:cubicBezTo>
                        <a:pt x="199069" y="187970"/>
                        <a:pt x="188947" y="160815"/>
                        <a:pt x="180376" y="133599"/>
                      </a:cubicBezTo>
                      <a:lnTo>
                        <a:pt x="179870" y="132002"/>
                      </a:lnTo>
                      <a:cubicBezTo>
                        <a:pt x="177258" y="123662"/>
                        <a:pt x="174556" y="115030"/>
                        <a:pt x="169933" y="106997"/>
                      </a:cubicBezTo>
                      <a:cubicBezTo>
                        <a:pt x="165801" y="99809"/>
                        <a:pt x="158398" y="90302"/>
                        <a:pt x="146540" y="85802"/>
                      </a:cubicBezTo>
                      <a:cubicBezTo>
                        <a:pt x="134760" y="81332"/>
                        <a:pt x="121413" y="83575"/>
                        <a:pt x="113304" y="91393"/>
                      </a:cubicBezTo>
                      <a:cubicBezTo>
                        <a:pt x="102568" y="101760"/>
                        <a:pt x="103704" y="117426"/>
                        <a:pt x="105501" y="128300"/>
                      </a:cubicBezTo>
                      <a:cubicBezTo>
                        <a:pt x="106054" y="131649"/>
                        <a:pt x="106699" y="135104"/>
                        <a:pt x="107436" y="138560"/>
                      </a:cubicBezTo>
                      <a:cubicBezTo>
                        <a:pt x="113718" y="168249"/>
                        <a:pt x="125575" y="196556"/>
                        <a:pt x="137049" y="223941"/>
                      </a:cubicBezTo>
                      <a:cubicBezTo>
                        <a:pt x="138692" y="227858"/>
                        <a:pt x="140336" y="231790"/>
                        <a:pt x="141963" y="235706"/>
                      </a:cubicBezTo>
                      <a:cubicBezTo>
                        <a:pt x="147769" y="249698"/>
                        <a:pt x="154374" y="265979"/>
                        <a:pt x="159396" y="282198"/>
                      </a:cubicBezTo>
                      <a:lnTo>
                        <a:pt x="160026" y="284241"/>
                      </a:lnTo>
                      <a:cubicBezTo>
                        <a:pt x="165847" y="302948"/>
                        <a:pt x="172436" y="324097"/>
                        <a:pt x="163604" y="340501"/>
                      </a:cubicBezTo>
                      <a:cubicBezTo>
                        <a:pt x="158459" y="335693"/>
                        <a:pt x="153345" y="330871"/>
                        <a:pt x="148215" y="326033"/>
                      </a:cubicBezTo>
                      <a:cubicBezTo>
                        <a:pt x="121828" y="301182"/>
                        <a:pt x="94550" y="275501"/>
                        <a:pt x="65430" y="252417"/>
                      </a:cubicBezTo>
                      <a:cubicBezTo>
                        <a:pt x="54555" y="243800"/>
                        <a:pt x="42237" y="234032"/>
                        <a:pt x="28337" y="227673"/>
                      </a:cubicBezTo>
                      <a:cubicBezTo>
                        <a:pt x="20136" y="223910"/>
                        <a:pt x="12287" y="224049"/>
                        <a:pt x="6804" y="228027"/>
                      </a:cubicBezTo>
                      <a:cubicBezTo>
                        <a:pt x="3809" y="230208"/>
                        <a:pt x="-1044" y="235491"/>
                        <a:pt x="200" y="246365"/>
                      </a:cubicBezTo>
                      <a:cubicBezTo>
                        <a:pt x="1720" y="259574"/>
                        <a:pt x="7096" y="272890"/>
                        <a:pt x="16634" y="287097"/>
                      </a:cubicBezTo>
                      <a:cubicBezTo>
                        <a:pt x="22900" y="296436"/>
                        <a:pt x="30226" y="305067"/>
                        <a:pt x="37307" y="313407"/>
                      </a:cubicBezTo>
                      <a:cubicBezTo>
                        <a:pt x="39227" y="315681"/>
                        <a:pt x="41147" y="317938"/>
                        <a:pt x="43051" y="320227"/>
                      </a:cubicBezTo>
                      <a:cubicBezTo>
                        <a:pt x="70513" y="353157"/>
                        <a:pt x="91064" y="387346"/>
                        <a:pt x="104150" y="421842"/>
                      </a:cubicBezTo>
                      <a:cubicBezTo>
                        <a:pt x="115730" y="452345"/>
                        <a:pt x="121751" y="484046"/>
                        <a:pt x="126129" y="511017"/>
                      </a:cubicBezTo>
                      <a:cubicBezTo>
                        <a:pt x="126589" y="513889"/>
                        <a:pt x="127050" y="516761"/>
                        <a:pt x="127511" y="519633"/>
                      </a:cubicBezTo>
                      <a:cubicBezTo>
                        <a:pt x="131274" y="543240"/>
                        <a:pt x="135159" y="567630"/>
                        <a:pt x="143454" y="590899"/>
                      </a:cubicBezTo>
                      <a:cubicBezTo>
                        <a:pt x="148322" y="604538"/>
                        <a:pt x="154589" y="617301"/>
                        <a:pt x="162115" y="628836"/>
                      </a:cubicBezTo>
                      <a:cubicBezTo>
                        <a:pt x="166845" y="636116"/>
                        <a:pt x="172313" y="642690"/>
                        <a:pt x="177981" y="649356"/>
                      </a:cubicBezTo>
                      <a:cubicBezTo>
                        <a:pt x="179808" y="651506"/>
                        <a:pt x="181851" y="653364"/>
                        <a:pt x="183848" y="655177"/>
                      </a:cubicBezTo>
                      <a:cubicBezTo>
                        <a:pt x="186628" y="657696"/>
                        <a:pt x="189239" y="660076"/>
                        <a:pt x="190513" y="662626"/>
                      </a:cubicBezTo>
                      <a:cubicBezTo>
                        <a:pt x="191696" y="664976"/>
                        <a:pt x="191819" y="668232"/>
                        <a:pt x="191957" y="671380"/>
                      </a:cubicBezTo>
                      <a:cubicBezTo>
                        <a:pt x="192356" y="680811"/>
                        <a:pt x="192648" y="690380"/>
                        <a:pt x="192863" y="699825"/>
                      </a:cubicBezTo>
                      <a:cubicBezTo>
                        <a:pt x="194169" y="759203"/>
                        <a:pt x="191235" y="817614"/>
                        <a:pt x="188210" y="866901"/>
                      </a:cubicBezTo>
                      <a:cubicBezTo>
                        <a:pt x="185890" y="904469"/>
                        <a:pt x="182957" y="943988"/>
                        <a:pt x="178933" y="991248"/>
                      </a:cubicBezTo>
                      <a:cubicBezTo>
                        <a:pt x="175753" y="1028754"/>
                        <a:pt x="172006" y="1069625"/>
                        <a:pt x="167152" y="1119895"/>
                      </a:cubicBezTo>
                      <a:cubicBezTo>
                        <a:pt x="164311" y="1149369"/>
                        <a:pt x="161347" y="1179319"/>
                        <a:pt x="158490" y="1208302"/>
                      </a:cubicBezTo>
                      <a:cubicBezTo>
                        <a:pt x="157292" y="1220497"/>
                        <a:pt x="156079" y="1232676"/>
                        <a:pt x="154881" y="1244871"/>
                      </a:cubicBezTo>
                      <a:cubicBezTo>
                        <a:pt x="151302" y="1281288"/>
                        <a:pt x="147508" y="1320054"/>
                        <a:pt x="144114" y="1358206"/>
                      </a:cubicBezTo>
                      <a:cubicBezTo>
                        <a:pt x="142486" y="1376514"/>
                        <a:pt x="140827" y="1395713"/>
                        <a:pt x="139337" y="1415418"/>
                      </a:cubicBezTo>
                      <a:lnTo>
                        <a:pt x="486774" y="1415418"/>
                      </a:lnTo>
                      <a:cubicBezTo>
                        <a:pt x="486528" y="1412254"/>
                        <a:pt x="486267" y="1409090"/>
                        <a:pt x="486006" y="1405957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536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sz="1600" dirty="0"/>
                </a:p>
              </p:txBody>
            </p:sp>
          </p:grpSp>
        </p:grp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9996B8F2-DD05-9ED7-7989-A704313EA84D}"/>
              </a:ext>
            </a:extLst>
          </p:cNvPr>
          <p:cNvSpPr txBox="1"/>
          <p:nvPr/>
        </p:nvSpPr>
        <p:spPr>
          <a:xfrm>
            <a:off x="4077130" y="926140"/>
            <a:ext cx="4646644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 Classifications and Provisions</a:t>
            </a:r>
            <a:br>
              <a:rPr lang="en-GB" sz="40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</a:t>
            </a:r>
            <a:r>
              <a:rPr lang="en-GB" sz="24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Presentation (Academic Poster)</a:t>
            </a:r>
            <a:endParaRPr lang="en-GB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C888DDA-1ACE-0F43-A516-38868FBF6063}"/>
              </a:ext>
            </a:extLst>
          </p:cNvPr>
          <p:cNvSpPr txBox="1"/>
          <p:nvPr/>
        </p:nvSpPr>
        <p:spPr>
          <a:xfrm>
            <a:off x="5728760" y="5387896"/>
            <a:ext cx="464664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Name: </a:t>
            </a: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Tracey Louise Hodson</a:t>
            </a:r>
          </a:p>
          <a:p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Student Number:</a:t>
            </a: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2322814</a:t>
            </a:r>
          </a:p>
          <a:p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Module Code: BMHP6029</a:t>
            </a:r>
            <a:endParaRPr lang="en-GB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Lecturer: </a:t>
            </a: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Kennedy Obohwemu</a:t>
            </a:r>
          </a:p>
        </p:txBody>
      </p:sp>
    </p:spTree>
    <p:extLst>
      <p:ext uri="{BB962C8B-B14F-4D97-AF65-F5344CB8AC3E}">
        <p14:creationId xmlns:p14="http://schemas.microsoft.com/office/powerpoint/2010/main" val="3215154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ACDF8B8-5796-C1D6-7F79-111794B9DF35}"/>
              </a:ext>
            </a:extLst>
          </p:cNvPr>
          <p:cNvSpPr/>
          <p:nvPr/>
        </p:nvSpPr>
        <p:spPr bwMode="auto">
          <a:xfrm>
            <a:off x="195943" y="5701004"/>
            <a:ext cx="5682342" cy="942392"/>
          </a:xfrm>
          <a:prstGeom prst="roundRect">
            <a:avLst/>
          </a:prstGeom>
          <a:solidFill>
            <a:srgbClr val="FF0000">
              <a:alpha val="24000"/>
            </a:srgb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10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Conclusion</a:t>
            </a:r>
          </a:p>
          <a:p>
            <a:pPr algn="just"/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pPr algn="just"/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Autism has evolved from early psychogenic explanations to a recognised neurodevelopmental condition. However, inequalities in diagnosis and service provision remain. Future practice should prioritise earlier diagnosis, inclusive services and autistic involvement in policy development.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49918CD-B188-16A3-9928-DDCBEC60BE39}"/>
              </a:ext>
            </a:extLst>
          </p:cNvPr>
          <p:cNvSpPr/>
          <p:nvPr/>
        </p:nvSpPr>
        <p:spPr bwMode="auto">
          <a:xfrm>
            <a:off x="130629" y="74645"/>
            <a:ext cx="8882742" cy="765110"/>
          </a:xfrm>
          <a:prstGeom prst="roundRect">
            <a:avLst/>
          </a:prstGeom>
          <a:solidFill>
            <a:schemeClr val="accent4">
              <a:lumMod val="40000"/>
              <a:lumOff val="60000"/>
              <a:alpha val="59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Autism Spectrum Disorder (ICD-11 6A02)</a:t>
            </a:r>
            <a:br>
              <a:rPr lang="en-GB" sz="20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12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Historical Evolution, Contemporary Care &amp; Socio-Political Context (UK)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7A0425B-1A9D-B328-D7EF-046EA9D9B413}"/>
              </a:ext>
            </a:extLst>
          </p:cNvPr>
          <p:cNvSpPr/>
          <p:nvPr/>
        </p:nvSpPr>
        <p:spPr bwMode="auto">
          <a:xfrm>
            <a:off x="96167" y="979714"/>
            <a:ext cx="2799183" cy="4620986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40000"/>
                  <a:lumOff val="60000"/>
                  <a:tint val="66000"/>
                  <a:satMod val="160000"/>
                </a:schemeClr>
              </a:gs>
              <a:gs pos="50000">
                <a:schemeClr val="accent1">
                  <a:lumMod val="40000"/>
                  <a:lumOff val="60000"/>
                  <a:tint val="44500"/>
                  <a:satMod val="160000"/>
                </a:schemeClr>
              </a:gs>
              <a:gs pos="100000">
                <a:schemeClr val="accent1">
                  <a:lumMod val="40000"/>
                  <a:lumOff val="60000"/>
                  <a:tint val="23500"/>
                  <a:satMod val="160000"/>
                </a:schemeClr>
              </a:gs>
            </a:gsLst>
            <a:lin ang="18900000" scaled="1"/>
            <a:tileRect/>
          </a:gra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105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What is Autism?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Autism Spectrum Disorder (ICD-11 6A02) </a:t>
            </a: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A neurodevelopmental condition characterised by (WHO, 2019):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Differences in social communication </a:t>
            </a: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(Baron-Cohen et al., 2009).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Restricted or repetitive behaviours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Sensory processing differences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Early developmental onset</a:t>
            </a:r>
          </a:p>
          <a:p>
            <a:endParaRPr lang="en-GB" sz="900" b="1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UK prevalence: approximately 1 in 100 people.</a:t>
            </a: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_______________________________</a:t>
            </a:r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pPr algn="ctr"/>
            <a:endParaRPr lang="en-GB" sz="105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sz="1050" b="1" dirty="0">
                <a:solidFill>
                  <a:schemeClr val="accent2">
                    <a:lumMod val="75000"/>
                  </a:schemeClr>
                </a:solidFill>
              </a:rPr>
              <a:t>Historical Construction (1940s–1970s) </a:t>
            </a:r>
            <a:r>
              <a:rPr lang="en-GB" sz="1050" dirty="0">
                <a:solidFill>
                  <a:schemeClr val="accent2">
                    <a:lumMod val="75000"/>
                  </a:schemeClr>
                </a:solidFill>
              </a:rPr>
              <a:t>(Kanner, 1943; Asperger, 1944) </a:t>
            </a:r>
          </a:p>
          <a:p>
            <a:endParaRPr lang="en-GB" sz="900" b="1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Kanner &amp; Asperger descriptions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“Refrigerator mother” theory (Bettelheim, 1967).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Institutionalisation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Key issues: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Maternal blame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Stigma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Psychiatric authority</a:t>
            </a:r>
          </a:p>
          <a:p>
            <a:endParaRPr lang="en-GB" sz="900" dirty="0">
              <a:latin typeface="Comic Sans MS" panose="030F0702030302020204" pitchFamily="66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14B54D3-0D0A-B5A5-1B6D-840AC6DCE167}"/>
              </a:ext>
            </a:extLst>
          </p:cNvPr>
          <p:cNvSpPr/>
          <p:nvPr/>
        </p:nvSpPr>
        <p:spPr bwMode="auto">
          <a:xfrm>
            <a:off x="3079102" y="1007706"/>
            <a:ext cx="2799183" cy="4497355"/>
          </a:xfrm>
          <a:prstGeom prst="roundRect">
            <a:avLst/>
          </a:prstGeom>
          <a:solidFill>
            <a:schemeClr val="accent3">
              <a:lumMod val="60000"/>
              <a:lumOff val="40000"/>
              <a:alpha val="48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10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Shift to Neurodevelopmental Model (1980s–Present)</a:t>
            </a:r>
          </a:p>
          <a:p>
            <a:endParaRPr lang="en-GB" sz="900" b="1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Genetic &amp; neurological research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Spectrum model (ICD-11)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•Rising diagnosis rates (Fombonne, 2020).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Debate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Improved recognition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Medicalisation of behaviour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Deficit-based models</a:t>
            </a:r>
          </a:p>
          <a:p>
            <a:endParaRPr lang="en-GB" sz="10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10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____________________________</a:t>
            </a:r>
          </a:p>
          <a:p>
            <a:endParaRPr lang="en-GB" sz="1000" b="1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pPr algn="ctr"/>
            <a:endParaRPr lang="en-GB" sz="1000" b="1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sz="10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Contemporary UK Provision</a:t>
            </a:r>
          </a:p>
          <a:p>
            <a:endParaRPr lang="en-GB" sz="900" b="1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NHS multidisciplinary assessment</a:t>
            </a:r>
          </a:p>
          <a:p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EHCP support</a:t>
            </a:r>
          </a:p>
          <a:p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Limited adult services</a:t>
            </a:r>
          </a:p>
          <a:p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Long diagnostic waiting times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EC97F6-393B-7254-2410-0053451C883B}"/>
              </a:ext>
            </a:extLst>
          </p:cNvPr>
          <p:cNvSpPr/>
          <p:nvPr/>
        </p:nvSpPr>
        <p:spPr bwMode="auto">
          <a:xfrm>
            <a:off x="6062037" y="1007706"/>
            <a:ext cx="2985796" cy="5701004"/>
          </a:xfrm>
          <a:prstGeom prst="roundRect">
            <a:avLst/>
          </a:prstGeom>
          <a:solidFill>
            <a:schemeClr val="accent2">
              <a:lumMod val="20000"/>
              <a:lumOff val="80000"/>
              <a:alpha val="33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10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Social &amp; Political Context</a:t>
            </a:r>
          </a:p>
          <a:p>
            <a:pPr algn="ctr"/>
            <a:endParaRPr lang="en-GB" sz="10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Gender inequality </a:t>
            </a: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(Lai et al., 2015).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Girls underdiagnosed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Masking behaviours overlooked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Racial inequality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Delayed diagnosis in minority communities</a:t>
            </a: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.</a:t>
            </a: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Policy context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Autism Act 2009 (UK Government, 2009).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Equality Act 2010 (UK Government, 2010).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NHS waiting times &gt;2 years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_________________________________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Neurodiversity Movement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Autism as identity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Double Empathy Problem (Milton, 2012). 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Social model of disability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Debate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Balancing identity advocacy with high-support needs.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Future Directions</a:t>
            </a:r>
          </a:p>
          <a:p>
            <a:endParaRPr lang="en-GB" sz="900" b="1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Reduce diagnostic waiting times</a:t>
            </a: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Improve adult autism services</a:t>
            </a: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Increase autism-informed training for</a:t>
            </a: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   professionals                       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  <p:pic>
        <p:nvPicPr>
          <p:cNvPr id="10" name="Picture 9" descr="Paper head with rainbow gears">
            <a:extLst>
              <a:ext uri="{FF2B5EF4-FFF2-40B4-BE49-F238E27FC236}">
                <a16:creationId xmlns:a16="http://schemas.microsoft.com/office/drawing/2014/main" id="{18F44567-098A-4107-CFCA-49F4FAB86B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064859" y="1035698"/>
            <a:ext cx="815356" cy="1223530"/>
          </a:xfrm>
          <a:prstGeom prst="rect">
            <a:avLst/>
          </a:prstGeom>
        </p:spPr>
      </p:pic>
      <p:pic>
        <p:nvPicPr>
          <p:cNvPr id="12" name="Graphic 11" descr="A microscope">
            <a:extLst>
              <a:ext uri="{FF2B5EF4-FFF2-40B4-BE49-F238E27FC236}">
                <a16:creationId xmlns:a16="http://schemas.microsoft.com/office/drawing/2014/main" id="{77D5769D-F6A9-8299-E8F2-AA9E386F1C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050655" y="1840619"/>
            <a:ext cx="1011382" cy="1223530"/>
          </a:xfrm>
          <a:prstGeom prst="rect">
            <a:avLst/>
          </a:prstGeom>
        </p:spPr>
      </p:pic>
      <p:pic>
        <p:nvPicPr>
          <p:cNvPr id="1032" name="Picture 8" descr="Neurodivergence + Autism Acceptance - Elmira City School District">
            <a:extLst>
              <a:ext uri="{FF2B5EF4-FFF2-40B4-BE49-F238E27FC236}">
                <a16:creationId xmlns:a16="http://schemas.microsoft.com/office/drawing/2014/main" id="{31248355-0F6F-EC63-0266-8A2406A025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6234" y="3858208"/>
            <a:ext cx="934339" cy="485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83505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6BD8BD94-9B03-D2F6-CDC5-B6A88BEB0335}"/>
              </a:ext>
            </a:extLst>
          </p:cNvPr>
          <p:cNvGrpSpPr/>
          <p:nvPr/>
        </p:nvGrpSpPr>
        <p:grpSpPr>
          <a:xfrm>
            <a:off x="473497" y="1419225"/>
            <a:ext cx="8197006" cy="4019550"/>
            <a:chOff x="473497" y="1441527"/>
            <a:chExt cx="8197006" cy="4019550"/>
          </a:xfrm>
        </p:grpSpPr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AC01411-7CBB-BAF6-B14E-F3580EC357A3}"/>
                </a:ext>
              </a:extLst>
            </p:cNvPr>
            <p:cNvSpPr/>
            <p:nvPr/>
          </p:nvSpPr>
          <p:spPr>
            <a:xfrm rot="19147806">
              <a:off x="604324" y="1666638"/>
              <a:ext cx="1814272" cy="1579835"/>
            </a:xfrm>
            <a:custGeom>
              <a:avLst/>
              <a:gdLst>
                <a:gd name="connsiteX0" fmla="*/ 478088 w 1561090"/>
                <a:gd name="connsiteY0" fmla="*/ 10 h 1359369"/>
                <a:gd name="connsiteX1" fmla="*/ 119234 w 1561090"/>
                <a:gd name="connsiteY1" fmla="*/ 10 h 1359369"/>
                <a:gd name="connsiteX2" fmla="*/ 0 w 1561090"/>
                <a:gd name="connsiteY2" fmla="*/ 119244 h 1359369"/>
                <a:gd name="connsiteX3" fmla="*/ 0 w 1561090"/>
                <a:gd name="connsiteY3" fmla="*/ 477965 h 1359369"/>
                <a:gd name="connsiteX4" fmla="*/ 0 w 1561090"/>
                <a:gd name="connsiteY4" fmla="*/ 881415 h 1359369"/>
                <a:gd name="connsiteX5" fmla="*/ 0 w 1561090"/>
                <a:gd name="connsiteY5" fmla="*/ 1240136 h 1359369"/>
                <a:gd name="connsiteX6" fmla="*/ 119234 w 1561090"/>
                <a:gd name="connsiteY6" fmla="*/ 1359370 h 1359369"/>
                <a:gd name="connsiteX7" fmla="*/ 477955 w 1561090"/>
                <a:gd name="connsiteY7" fmla="*/ 1359370 h 1359369"/>
                <a:gd name="connsiteX8" fmla="*/ 881406 w 1561090"/>
                <a:gd name="connsiteY8" fmla="*/ 1359370 h 1359369"/>
                <a:gd name="connsiteX9" fmla="*/ 1240127 w 1561090"/>
                <a:gd name="connsiteY9" fmla="*/ 1359370 h 1359369"/>
                <a:gd name="connsiteX10" fmla="*/ 1359361 w 1561090"/>
                <a:gd name="connsiteY10" fmla="*/ 1240136 h 1359369"/>
                <a:gd name="connsiteX11" fmla="*/ 1359361 w 1561090"/>
                <a:gd name="connsiteY11" fmla="*/ 881415 h 1359369"/>
                <a:gd name="connsiteX12" fmla="*/ 1561090 w 1561090"/>
                <a:gd name="connsiteY12" fmla="*/ 679685 h 1359369"/>
                <a:gd name="connsiteX13" fmla="*/ 1359361 w 1561090"/>
                <a:gd name="connsiteY13" fmla="*/ 477955 h 1359369"/>
                <a:gd name="connsiteX14" fmla="*/ 1359361 w 1561090"/>
                <a:gd name="connsiteY14" fmla="*/ 119234 h 1359369"/>
                <a:gd name="connsiteX15" fmla="*/ 1240127 w 1561090"/>
                <a:gd name="connsiteY15" fmla="*/ 0 h 1359369"/>
                <a:gd name="connsiteX16" fmla="*/ 881272 w 1561090"/>
                <a:gd name="connsiteY16" fmla="*/ 0 h 1359369"/>
                <a:gd name="connsiteX17" fmla="*/ 679676 w 1561090"/>
                <a:gd name="connsiteY17" fmla="*/ 198225 h 1359369"/>
                <a:gd name="connsiteX18" fmla="*/ 478088 w 1561090"/>
                <a:gd name="connsiteY18" fmla="*/ 10 h 1359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561090" h="1359369">
                  <a:moveTo>
                    <a:pt x="478088" y="10"/>
                  </a:moveTo>
                  <a:lnTo>
                    <a:pt x="119234" y="10"/>
                  </a:lnTo>
                  <a:cubicBezTo>
                    <a:pt x="53378" y="10"/>
                    <a:pt x="0" y="53388"/>
                    <a:pt x="0" y="119244"/>
                  </a:cubicBezTo>
                  <a:lnTo>
                    <a:pt x="0" y="477965"/>
                  </a:lnTo>
                  <a:lnTo>
                    <a:pt x="0" y="881415"/>
                  </a:lnTo>
                  <a:lnTo>
                    <a:pt x="0" y="1240136"/>
                  </a:lnTo>
                  <a:cubicBezTo>
                    <a:pt x="0" y="1305992"/>
                    <a:pt x="53388" y="1359370"/>
                    <a:pt x="119234" y="1359370"/>
                  </a:cubicBezTo>
                  <a:lnTo>
                    <a:pt x="477955" y="1359370"/>
                  </a:lnTo>
                  <a:lnTo>
                    <a:pt x="881406" y="1359370"/>
                  </a:lnTo>
                  <a:lnTo>
                    <a:pt x="1240127" y="1359370"/>
                  </a:lnTo>
                  <a:cubicBezTo>
                    <a:pt x="1305982" y="1359370"/>
                    <a:pt x="1359361" y="1305983"/>
                    <a:pt x="1359361" y="1240136"/>
                  </a:cubicBezTo>
                  <a:lnTo>
                    <a:pt x="1359361" y="881415"/>
                  </a:lnTo>
                  <a:cubicBezTo>
                    <a:pt x="1470717" y="881415"/>
                    <a:pt x="1561090" y="791042"/>
                    <a:pt x="1561090" y="679685"/>
                  </a:cubicBezTo>
                  <a:cubicBezTo>
                    <a:pt x="1561090" y="568328"/>
                    <a:pt x="1470717" y="477955"/>
                    <a:pt x="1359361" y="477955"/>
                  </a:cubicBezTo>
                  <a:lnTo>
                    <a:pt x="1359361" y="119234"/>
                  </a:lnTo>
                  <a:cubicBezTo>
                    <a:pt x="1359361" y="53378"/>
                    <a:pt x="1305973" y="0"/>
                    <a:pt x="1240127" y="0"/>
                  </a:cubicBezTo>
                  <a:lnTo>
                    <a:pt x="881272" y="0"/>
                  </a:lnTo>
                  <a:cubicBezTo>
                    <a:pt x="879519" y="109737"/>
                    <a:pt x="789823" y="198225"/>
                    <a:pt x="679676" y="198225"/>
                  </a:cubicBezTo>
                  <a:cubicBezTo>
                    <a:pt x="569538" y="198234"/>
                    <a:pt x="479841" y="109747"/>
                    <a:pt x="478088" y="10"/>
                  </a:cubicBez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39A28E2-CE3B-788F-FE70-418429712718}"/>
                </a:ext>
              </a:extLst>
            </p:cNvPr>
            <p:cNvSpPr/>
            <p:nvPr/>
          </p:nvSpPr>
          <p:spPr>
            <a:xfrm rot="4501154">
              <a:off x="4144012" y="1432203"/>
              <a:ext cx="1579846" cy="1814272"/>
            </a:xfrm>
            <a:custGeom>
              <a:avLst/>
              <a:gdLst>
                <a:gd name="connsiteX0" fmla="*/ 10 w 1359379"/>
                <a:gd name="connsiteY0" fmla="*/ 1083002 h 1561090"/>
                <a:gd name="connsiteX1" fmla="*/ 10 w 1359379"/>
                <a:gd name="connsiteY1" fmla="*/ 1441857 h 1561090"/>
                <a:gd name="connsiteX2" fmla="*/ 119244 w 1359379"/>
                <a:gd name="connsiteY2" fmla="*/ 1561091 h 1561090"/>
                <a:gd name="connsiteX3" fmla="*/ 477964 w 1359379"/>
                <a:gd name="connsiteY3" fmla="*/ 1561091 h 1561090"/>
                <a:gd name="connsiteX4" fmla="*/ 881415 w 1359379"/>
                <a:gd name="connsiteY4" fmla="*/ 1561091 h 1561090"/>
                <a:gd name="connsiteX5" fmla="*/ 1240136 w 1359379"/>
                <a:gd name="connsiteY5" fmla="*/ 1561091 h 1561090"/>
                <a:gd name="connsiteX6" fmla="*/ 1359380 w 1359379"/>
                <a:gd name="connsiteY6" fmla="*/ 1441857 h 1561090"/>
                <a:gd name="connsiteX7" fmla="*/ 1359380 w 1359379"/>
                <a:gd name="connsiteY7" fmla="*/ 1083135 h 1561090"/>
                <a:gd name="connsiteX8" fmla="*/ 1359380 w 1359379"/>
                <a:gd name="connsiteY8" fmla="*/ 679685 h 1561090"/>
                <a:gd name="connsiteX9" fmla="*/ 1359380 w 1359379"/>
                <a:gd name="connsiteY9" fmla="*/ 320964 h 1561090"/>
                <a:gd name="connsiteX10" fmla="*/ 1240136 w 1359379"/>
                <a:gd name="connsiteY10" fmla="*/ 201730 h 1561090"/>
                <a:gd name="connsiteX11" fmla="*/ 881415 w 1359379"/>
                <a:gd name="connsiteY11" fmla="*/ 201730 h 1561090"/>
                <a:gd name="connsiteX12" fmla="*/ 679685 w 1359379"/>
                <a:gd name="connsiteY12" fmla="*/ 0 h 1561090"/>
                <a:gd name="connsiteX13" fmla="*/ 477955 w 1359379"/>
                <a:gd name="connsiteY13" fmla="*/ 201730 h 1561090"/>
                <a:gd name="connsiteX14" fmla="*/ 119234 w 1359379"/>
                <a:gd name="connsiteY14" fmla="*/ 201730 h 1561090"/>
                <a:gd name="connsiteX15" fmla="*/ 0 w 1359379"/>
                <a:gd name="connsiteY15" fmla="*/ 320964 h 1561090"/>
                <a:gd name="connsiteX16" fmla="*/ 0 w 1359379"/>
                <a:gd name="connsiteY16" fmla="*/ 679818 h 1561090"/>
                <a:gd name="connsiteX17" fmla="*/ 198234 w 1359379"/>
                <a:gd name="connsiteY17" fmla="*/ 881415 h 1561090"/>
                <a:gd name="connsiteX18" fmla="*/ 10 w 1359379"/>
                <a:gd name="connsiteY18" fmla="*/ 1083002 h 1561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59379" h="1561090">
                  <a:moveTo>
                    <a:pt x="10" y="1083002"/>
                  </a:moveTo>
                  <a:lnTo>
                    <a:pt x="10" y="1441857"/>
                  </a:lnTo>
                  <a:cubicBezTo>
                    <a:pt x="10" y="1507712"/>
                    <a:pt x="53397" y="1561091"/>
                    <a:pt x="119244" y="1561091"/>
                  </a:cubicBezTo>
                  <a:lnTo>
                    <a:pt x="477964" y="1561091"/>
                  </a:lnTo>
                  <a:lnTo>
                    <a:pt x="881415" y="1561091"/>
                  </a:lnTo>
                  <a:lnTo>
                    <a:pt x="1240136" y="1561091"/>
                  </a:lnTo>
                  <a:cubicBezTo>
                    <a:pt x="1305992" y="1561091"/>
                    <a:pt x="1359380" y="1507703"/>
                    <a:pt x="1359380" y="1441857"/>
                  </a:cubicBezTo>
                  <a:lnTo>
                    <a:pt x="1359380" y="1083135"/>
                  </a:lnTo>
                  <a:lnTo>
                    <a:pt x="1359380" y="679685"/>
                  </a:lnTo>
                  <a:lnTo>
                    <a:pt x="1359380" y="320964"/>
                  </a:lnTo>
                  <a:cubicBezTo>
                    <a:pt x="1359380" y="255108"/>
                    <a:pt x="1305992" y="201730"/>
                    <a:pt x="1240136" y="201730"/>
                  </a:cubicBezTo>
                  <a:lnTo>
                    <a:pt x="881415" y="201730"/>
                  </a:lnTo>
                  <a:cubicBezTo>
                    <a:pt x="881415" y="90373"/>
                    <a:pt x="791042" y="0"/>
                    <a:pt x="679685" y="0"/>
                  </a:cubicBezTo>
                  <a:cubicBezTo>
                    <a:pt x="568328" y="0"/>
                    <a:pt x="477955" y="90373"/>
                    <a:pt x="477955" y="201730"/>
                  </a:cubicBezTo>
                  <a:lnTo>
                    <a:pt x="119234" y="201730"/>
                  </a:lnTo>
                  <a:cubicBezTo>
                    <a:pt x="53378" y="201730"/>
                    <a:pt x="0" y="255118"/>
                    <a:pt x="0" y="320964"/>
                  </a:cubicBezTo>
                  <a:lnTo>
                    <a:pt x="0" y="679818"/>
                  </a:lnTo>
                  <a:cubicBezTo>
                    <a:pt x="109737" y="681571"/>
                    <a:pt x="198234" y="771268"/>
                    <a:pt x="198234" y="881415"/>
                  </a:cubicBezTo>
                  <a:cubicBezTo>
                    <a:pt x="198234" y="991553"/>
                    <a:pt x="109747" y="1081259"/>
                    <a:pt x="10" y="1083002"/>
                  </a:cubicBez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48D11ECF-D290-31EE-88E9-E4CDDA8DCD1A}"/>
                </a:ext>
              </a:extLst>
            </p:cNvPr>
            <p:cNvSpPr/>
            <p:nvPr/>
          </p:nvSpPr>
          <p:spPr>
            <a:xfrm flipH="1">
              <a:off x="2216900" y="1479120"/>
              <a:ext cx="1955149" cy="1954867"/>
            </a:xfrm>
            <a:custGeom>
              <a:avLst/>
              <a:gdLst>
                <a:gd name="connsiteX0" fmla="*/ 1126338 w 1682308"/>
                <a:gd name="connsiteY0" fmla="*/ 7665 h 1682065"/>
                <a:gd name="connsiteX1" fmla="*/ 1279909 w 1682308"/>
                <a:gd name="connsiteY1" fmla="*/ 77303 h 1682065"/>
                <a:gd name="connsiteX2" fmla="*/ 1406164 w 1682308"/>
                <a:gd name="connsiteY2" fmla="*/ 413067 h 1682065"/>
                <a:gd name="connsiteX3" fmla="*/ 1409516 w 1682308"/>
                <a:gd name="connsiteY3" fmla="*/ 411668 h 1682065"/>
                <a:gd name="connsiteX4" fmla="*/ 1669339 w 1682308"/>
                <a:gd name="connsiteY4" fmla="*/ 529483 h 1682065"/>
                <a:gd name="connsiteX5" fmla="*/ 1551524 w 1682308"/>
                <a:gd name="connsiteY5" fmla="*/ 789305 h 1682065"/>
                <a:gd name="connsiteX6" fmla="*/ 1548076 w 1682308"/>
                <a:gd name="connsiteY6" fmla="*/ 790458 h 1682065"/>
                <a:gd name="connsiteX7" fmla="*/ 1674377 w 1682308"/>
                <a:gd name="connsiteY7" fmla="*/ 1126347 h 1682065"/>
                <a:gd name="connsiteX8" fmla="*/ 1604740 w 1682308"/>
                <a:gd name="connsiteY8" fmla="*/ 1279928 h 1682065"/>
                <a:gd name="connsiteX9" fmla="*/ 1269098 w 1682308"/>
                <a:gd name="connsiteY9" fmla="*/ 1406135 h 1682065"/>
                <a:gd name="connsiteX10" fmla="*/ 1151283 w 1682308"/>
                <a:gd name="connsiteY10" fmla="*/ 1665957 h 1682065"/>
                <a:gd name="connsiteX11" fmla="*/ 891461 w 1682308"/>
                <a:gd name="connsiteY11" fmla="*/ 1548143 h 1682065"/>
                <a:gd name="connsiteX12" fmla="*/ 555695 w 1682308"/>
                <a:gd name="connsiteY12" fmla="*/ 1674406 h 1682065"/>
                <a:gd name="connsiteX13" fmla="*/ 402123 w 1682308"/>
                <a:gd name="connsiteY13" fmla="*/ 1604759 h 1682065"/>
                <a:gd name="connsiteX14" fmla="*/ 275869 w 1682308"/>
                <a:gd name="connsiteY14" fmla="*/ 1268993 h 1682065"/>
                <a:gd name="connsiteX15" fmla="*/ 393694 w 1682308"/>
                <a:gd name="connsiteY15" fmla="*/ 1009171 h 1682065"/>
                <a:gd name="connsiteX16" fmla="*/ 133871 w 1682308"/>
                <a:gd name="connsiteY16" fmla="*/ 891357 h 1682065"/>
                <a:gd name="connsiteX17" fmla="*/ 7664 w 1682308"/>
                <a:gd name="connsiteY17" fmla="*/ 555715 h 1682065"/>
                <a:gd name="connsiteX18" fmla="*/ 77302 w 1682308"/>
                <a:gd name="connsiteY18" fmla="*/ 402143 h 1682065"/>
                <a:gd name="connsiteX19" fmla="*/ 413058 w 1682308"/>
                <a:gd name="connsiteY19" fmla="*/ 275880 h 1682065"/>
                <a:gd name="connsiteX20" fmla="*/ 672881 w 1682308"/>
                <a:gd name="connsiteY20" fmla="*/ 393694 h 1682065"/>
                <a:gd name="connsiteX21" fmla="*/ 790696 w 1682308"/>
                <a:gd name="connsiteY21" fmla="*/ 133871 h 1682065"/>
                <a:gd name="connsiteX22" fmla="*/ 1126338 w 1682308"/>
                <a:gd name="connsiteY22" fmla="*/ 7665 h 1682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682308" h="1682065">
                  <a:moveTo>
                    <a:pt x="1126338" y="7665"/>
                  </a:moveTo>
                  <a:cubicBezTo>
                    <a:pt x="1187974" y="-15518"/>
                    <a:pt x="1256735" y="15665"/>
                    <a:pt x="1279909" y="77303"/>
                  </a:cubicBezTo>
                  <a:lnTo>
                    <a:pt x="1406164" y="413067"/>
                  </a:lnTo>
                  <a:cubicBezTo>
                    <a:pt x="1407249" y="412525"/>
                    <a:pt x="1408382" y="412096"/>
                    <a:pt x="1409516" y="411668"/>
                  </a:cubicBezTo>
                  <a:cubicBezTo>
                    <a:pt x="1513748" y="372473"/>
                    <a:pt x="1630143" y="425250"/>
                    <a:pt x="1669339" y="529483"/>
                  </a:cubicBezTo>
                  <a:cubicBezTo>
                    <a:pt x="1708582" y="633838"/>
                    <a:pt x="1655756" y="750110"/>
                    <a:pt x="1551524" y="789305"/>
                  </a:cubicBezTo>
                  <a:cubicBezTo>
                    <a:pt x="1550391" y="789734"/>
                    <a:pt x="1549257" y="790153"/>
                    <a:pt x="1548076" y="790458"/>
                  </a:cubicBezTo>
                  <a:lnTo>
                    <a:pt x="1674377" y="1126347"/>
                  </a:lnTo>
                  <a:cubicBezTo>
                    <a:pt x="1697561" y="1187993"/>
                    <a:pt x="1666376" y="1256754"/>
                    <a:pt x="1604740" y="1279928"/>
                  </a:cubicBezTo>
                  <a:lnTo>
                    <a:pt x="1269098" y="1406135"/>
                  </a:lnTo>
                  <a:cubicBezTo>
                    <a:pt x="1308294" y="1510367"/>
                    <a:pt x="1255516" y="1626762"/>
                    <a:pt x="1151283" y="1665957"/>
                  </a:cubicBezTo>
                  <a:cubicBezTo>
                    <a:pt x="1046928" y="1705201"/>
                    <a:pt x="930656" y="1652375"/>
                    <a:pt x="891461" y="1548143"/>
                  </a:cubicBezTo>
                  <a:lnTo>
                    <a:pt x="555695" y="1674406"/>
                  </a:lnTo>
                  <a:cubicBezTo>
                    <a:pt x="494059" y="1697580"/>
                    <a:pt x="425298" y="1666396"/>
                    <a:pt x="402123" y="1604759"/>
                  </a:cubicBezTo>
                  <a:lnTo>
                    <a:pt x="275869" y="1268993"/>
                  </a:lnTo>
                  <a:cubicBezTo>
                    <a:pt x="380102" y="1229808"/>
                    <a:pt x="432927" y="1113536"/>
                    <a:pt x="393694" y="1009171"/>
                  </a:cubicBezTo>
                  <a:cubicBezTo>
                    <a:pt x="354498" y="904948"/>
                    <a:pt x="238104" y="852160"/>
                    <a:pt x="133871" y="891357"/>
                  </a:cubicBezTo>
                  <a:lnTo>
                    <a:pt x="7664" y="555715"/>
                  </a:lnTo>
                  <a:cubicBezTo>
                    <a:pt x="-15519" y="494078"/>
                    <a:pt x="15666" y="425317"/>
                    <a:pt x="77302" y="402143"/>
                  </a:cubicBezTo>
                  <a:lnTo>
                    <a:pt x="413058" y="275880"/>
                  </a:lnTo>
                  <a:cubicBezTo>
                    <a:pt x="452253" y="380101"/>
                    <a:pt x="568525" y="432938"/>
                    <a:pt x="672881" y="393694"/>
                  </a:cubicBezTo>
                  <a:cubicBezTo>
                    <a:pt x="777103" y="354498"/>
                    <a:pt x="829891" y="238104"/>
                    <a:pt x="790696" y="133871"/>
                  </a:cubicBezTo>
                  <a:lnTo>
                    <a:pt x="1126338" y="7665"/>
                  </a:lnTo>
                  <a:close/>
                </a:path>
              </a:pathLst>
            </a:custGeom>
            <a:solidFill>
              <a:schemeClr val="accent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61AAF2BD-3CA5-389F-81EB-E525F8F5DB9B}"/>
                </a:ext>
              </a:extLst>
            </p:cNvPr>
            <p:cNvSpPr/>
            <p:nvPr/>
          </p:nvSpPr>
          <p:spPr>
            <a:xfrm>
              <a:off x="5384119" y="3468617"/>
              <a:ext cx="1923032" cy="1927139"/>
            </a:xfrm>
            <a:custGeom>
              <a:avLst/>
              <a:gdLst>
                <a:gd name="connsiteX0" fmla="*/ 835646 w 1654673"/>
                <a:gd name="connsiteY0" fmla="*/ 1575342 h 1658207"/>
                <a:gd name="connsiteX1" fmla="*/ 1185366 w 1654673"/>
                <a:gd name="connsiteY1" fmla="*/ 1655190 h 1658207"/>
                <a:gd name="connsiteX2" fmla="*/ 1328155 w 1654673"/>
                <a:gd name="connsiteY2" fmla="*/ 1565483 h 1658207"/>
                <a:gd name="connsiteX3" fmla="*/ 1408003 w 1654673"/>
                <a:gd name="connsiteY3" fmla="*/ 1215763 h 1658207"/>
                <a:gd name="connsiteX4" fmla="*/ 1649576 w 1654673"/>
                <a:gd name="connsiteY4" fmla="*/ 1064002 h 1658207"/>
                <a:gd name="connsiteX5" fmla="*/ 1497814 w 1654673"/>
                <a:gd name="connsiteY5" fmla="*/ 822429 h 1658207"/>
                <a:gd name="connsiteX6" fmla="*/ 1577634 w 1654673"/>
                <a:gd name="connsiteY6" fmla="*/ 472842 h 1658207"/>
                <a:gd name="connsiteX7" fmla="*/ 1487928 w 1654673"/>
                <a:gd name="connsiteY7" fmla="*/ 330053 h 1658207"/>
                <a:gd name="connsiteX8" fmla="*/ 1138074 w 1654673"/>
                <a:gd name="connsiteY8" fmla="*/ 250176 h 1658207"/>
                <a:gd name="connsiteX9" fmla="*/ 1139017 w 1654673"/>
                <a:gd name="connsiteY9" fmla="*/ 246671 h 1658207"/>
                <a:gd name="connsiteX10" fmla="*/ 987255 w 1654673"/>
                <a:gd name="connsiteY10" fmla="*/ 5098 h 1658207"/>
                <a:gd name="connsiteX11" fmla="*/ 745682 w 1654673"/>
                <a:gd name="connsiteY11" fmla="*/ 156860 h 1658207"/>
                <a:gd name="connsiteX12" fmla="*/ 745006 w 1654673"/>
                <a:gd name="connsiteY12" fmla="*/ 160431 h 1658207"/>
                <a:gd name="connsiteX13" fmla="*/ 395286 w 1654673"/>
                <a:gd name="connsiteY13" fmla="*/ 80583 h 1658207"/>
                <a:gd name="connsiteX14" fmla="*/ 252497 w 1654673"/>
                <a:gd name="connsiteY14" fmla="*/ 170290 h 1658207"/>
                <a:gd name="connsiteX15" fmla="*/ 172677 w 1654673"/>
                <a:gd name="connsiteY15" fmla="*/ 519876 h 1658207"/>
                <a:gd name="connsiteX16" fmla="*/ 324439 w 1654673"/>
                <a:gd name="connsiteY16" fmla="*/ 761449 h 1658207"/>
                <a:gd name="connsiteX17" fmla="*/ 82866 w 1654673"/>
                <a:gd name="connsiteY17" fmla="*/ 913211 h 1658207"/>
                <a:gd name="connsiteX18" fmla="*/ 3018 w 1654673"/>
                <a:gd name="connsiteY18" fmla="*/ 1262931 h 1658207"/>
                <a:gd name="connsiteX19" fmla="*/ 92725 w 1654673"/>
                <a:gd name="connsiteY19" fmla="*/ 1405720 h 1658207"/>
                <a:gd name="connsiteX20" fmla="*/ 442311 w 1654673"/>
                <a:gd name="connsiteY20" fmla="*/ 1485540 h 1658207"/>
                <a:gd name="connsiteX21" fmla="*/ 683884 w 1654673"/>
                <a:gd name="connsiteY21" fmla="*/ 1333778 h 1658207"/>
                <a:gd name="connsiteX22" fmla="*/ 835646 w 1654673"/>
                <a:gd name="connsiteY22" fmla="*/ 1575342 h 1658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654673" h="1658207">
                  <a:moveTo>
                    <a:pt x="835646" y="1575342"/>
                  </a:moveTo>
                  <a:lnTo>
                    <a:pt x="1185366" y="1655190"/>
                  </a:lnTo>
                  <a:cubicBezTo>
                    <a:pt x="1249564" y="1669849"/>
                    <a:pt x="1313496" y="1629691"/>
                    <a:pt x="1328155" y="1565483"/>
                  </a:cubicBezTo>
                  <a:lnTo>
                    <a:pt x="1408003" y="1215763"/>
                  </a:lnTo>
                  <a:cubicBezTo>
                    <a:pt x="1516560" y="1240547"/>
                    <a:pt x="1624754" y="1172691"/>
                    <a:pt x="1649576" y="1064002"/>
                  </a:cubicBezTo>
                  <a:cubicBezTo>
                    <a:pt x="1674360" y="955445"/>
                    <a:pt x="1606371" y="847222"/>
                    <a:pt x="1497814" y="822429"/>
                  </a:cubicBezTo>
                  <a:lnTo>
                    <a:pt x="1577634" y="472842"/>
                  </a:lnTo>
                  <a:cubicBezTo>
                    <a:pt x="1592293" y="408643"/>
                    <a:pt x="1552126" y="344712"/>
                    <a:pt x="1487928" y="330053"/>
                  </a:cubicBezTo>
                  <a:lnTo>
                    <a:pt x="1138074" y="250176"/>
                  </a:lnTo>
                  <a:cubicBezTo>
                    <a:pt x="1138474" y="249023"/>
                    <a:pt x="1138741" y="247842"/>
                    <a:pt x="1139017" y="246671"/>
                  </a:cubicBezTo>
                  <a:cubicBezTo>
                    <a:pt x="1163801" y="138114"/>
                    <a:pt x="1095945" y="29920"/>
                    <a:pt x="987255" y="5098"/>
                  </a:cubicBezTo>
                  <a:cubicBezTo>
                    <a:pt x="878699" y="-19686"/>
                    <a:pt x="770476" y="48303"/>
                    <a:pt x="745682" y="156860"/>
                  </a:cubicBezTo>
                  <a:cubicBezTo>
                    <a:pt x="745416" y="158041"/>
                    <a:pt x="745149" y="159222"/>
                    <a:pt x="745006" y="160431"/>
                  </a:cubicBezTo>
                  <a:lnTo>
                    <a:pt x="395286" y="80583"/>
                  </a:lnTo>
                  <a:cubicBezTo>
                    <a:pt x="331088" y="65924"/>
                    <a:pt x="267156" y="106082"/>
                    <a:pt x="252497" y="170290"/>
                  </a:cubicBezTo>
                  <a:lnTo>
                    <a:pt x="172677" y="519876"/>
                  </a:lnTo>
                  <a:cubicBezTo>
                    <a:pt x="281234" y="544660"/>
                    <a:pt x="349223" y="652883"/>
                    <a:pt x="324439" y="761449"/>
                  </a:cubicBezTo>
                  <a:cubicBezTo>
                    <a:pt x="299626" y="870139"/>
                    <a:pt x="191432" y="937995"/>
                    <a:pt x="82866" y="913211"/>
                  </a:cubicBezTo>
                  <a:lnTo>
                    <a:pt x="3018" y="1262931"/>
                  </a:lnTo>
                  <a:cubicBezTo>
                    <a:pt x="-11641" y="1327130"/>
                    <a:pt x="28517" y="1391061"/>
                    <a:pt x="92725" y="1405720"/>
                  </a:cubicBezTo>
                  <a:lnTo>
                    <a:pt x="442311" y="1485540"/>
                  </a:lnTo>
                  <a:cubicBezTo>
                    <a:pt x="467095" y="1376984"/>
                    <a:pt x="575318" y="1308994"/>
                    <a:pt x="683884" y="1333778"/>
                  </a:cubicBezTo>
                  <a:cubicBezTo>
                    <a:pt x="792574" y="1358591"/>
                    <a:pt x="860430" y="1466785"/>
                    <a:pt x="835646" y="1575342"/>
                  </a:cubicBezTo>
                  <a:close/>
                </a:path>
              </a:pathLst>
            </a:custGeom>
            <a:solidFill>
              <a:schemeClr val="accent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A9F696D9-DB92-164B-1A30-9D1409EF1F4B}"/>
                </a:ext>
              </a:extLst>
            </p:cNvPr>
            <p:cNvSpPr/>
            <p:nvPr/>
          </p:nvSpPr>
          <p:spPr>
            <a:xfrm rot="4501154">
              <a:off x="4008452" y="3459293"/>
              <a:ext cx="1579846" cy="1814272"/>
            </a:xfrm>
            <a:custGeom>
              <a:avLst/>
              <a:gdLst>
                <a:gd name="connsiteX0" fmla="*/ 10 w 1359379"/>
                <a:gd name="connsiteY0" fmla="*/ 1083002 h 1561090"/>
                <a:gd name="connsiteX1" fmla="*/ 10 w 1359379"/>
                <a:gd name="connsiteY1" fmla="*/ 1441857 h 1561090"/>
                <a:gd name="connsiteX2" fmla="*/ 119244 w 1359379"/>
                <a:gd name="connsiteY2" fmla="*/ 1561091 h 1561090"/>
                <a:gd name="connsiteX3" fmla="*/ 477964 w 1359379"/>
                <a:gd name="connsiteY3" fmla="*/ 1561091 h 1561090"/>
                <a:gd name="connsiteX4" fmla="*/ 881415 w 1359379"/>
                <a:gd name="connsiteY4" fmla="*/ 1561091 h 1561090"/>
                <a:gd name="connsiteX5" fmla="*/ 1240136 w 1359379"/>
                <a:gd name="connsiteY5" fmla="*/ 1561091 h 1561090"/>
                <a:gd name="connsiteX6" fmla="*/ 1359380 w 1359379"/>
                <a:gd name="connsiteY6" fmla="*/ 1441857 h 1561090"/>
                <a:gd name="connsiteX7" fmla="*/ 1359380 w 1359379"/>
                <a:gd name="connsiteY7" fmla="*/ 1083135 h 1561090"/>
                <a:gd name="connsiteX8" fmla="*/ 1359380 w 1359379"/>
                <a:gd name="connsiteY8" fmla="*/ 679685 h 1561090"/>
                <a:gd name="connsiteX9" fmla="*/ 1359380 w 1359379"/>
                <a:gd name="connsiteY9" fmla="*/ 320964 h 1561090"/>
                <a:gd name="connsiteX10" fmla="*/ 1240136 w 1359379"/>
                <a:gd name="connsiteY10" fmla="*/ 201730 h 1561090"/>
                <a:gd name="connsiteX11" fmla="*/ 881415 w 1359379"/>
                <a:gd name="connsiteY11" fmla="*/ 201730 h 1561090"/>
                <a:gd name="connsiteX12" fmla="*/ 679685 w 1359379"/>
                <a:gd name="connsiteY12" fmla="*/ 0 h 1561090"/>
                <a:gd name="connsiteX13" fmla="*/ 477955 w 1359379"/>
                <a:gd name="connsiteY13" fmla="*/ 201730 h 1561090"/>
                <a:gd name="connsiteX14" fmla="*/ 119234 w 1359379"/>
                <a:gd name="connsiteY14" fmla="*/ 201730 h 1561090"/>
                <a:gd name="connsiteX15" fmla="*/ 0 w 1359379"/>
                <a:gd name="connsiteY15" fmla="*/ 320964 h 1561090"/>
                <a:gd name="connsiteX16" fmla="*/ 0 w 1359379"/>
                <a:gd name="connsiteY16" fmla="*/ 679818 h 1561090"/>
                <a:gd name="connsiteX17" fmla="*/ 198234 w 1359379"/>
                <a:gd name="connsiteY17" fmla="*/ 881415 h 1561090"/>
                <a:gd name="connsiteX18" fmla="*/ 10 w 1359379"/>
                <a:gd name="connsiteY18" fmla="*/ 1083002 h 1561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59379" h="1561090">
                  <a:moveTo>
                    <a:pt x="10" y="1083002"/>
                  </a:moveTo>
                  <a:lnTo>
                    <a:pt x="10" y="1441857"/>
                  </a:lnTo>
                  <a:cubicBezTo>
                    <a:pt x="10" y="1507712"/>
                    <a:pt x="53397" y="1561091"/>
                    <a:pt x="119244" y="1561091"/>
                  </a:cubicBezTo>
                  <a:lnTo>
                    <a:pt x="477964" y="1561091"/>
                  </a:lnTo>
                  <a:lnTo>
                    <a:pt x="881415" y="1561091"/>
                  </a:lnTo>
                  <a:lnTo>
                    <a:pt x="1240136" y="1561091"/>
                  </a:lnTo>
                  <a:cubicBezTo>
                    <a:pt x="1305992" y="1561091"/>
                    <a:pt x="1359380" y="1507703"/>
                    <a:pt x="1359380" y="1441857"/>
                  </a:cubicBezTo>
                  <a:lnTo>
                    <a:pt x="1359380" y="1083135"/>
                  </a:lnTo>
                  <a:lnTo>
                    <a:pt x="1359380" y="679685"/>
                  </a:lnTo>
                  <a:lnTo>
                    <a:pt x="1359380" y="320964"/>
                  </a:lnTo>
                  <a:cubicBezTo>
                    <a:pt x="1359380" y="255108"/>
                    <a:pt x="1305992" y="201730"/>
                    <a:pt x="1240136" y="201730"/>
                  </a:cubicBezTo>
                  <a:lnTo>
                    <a:pt x="881415" y="201730"/>
                  </a:lnTo>
                  <a:cubicBezTo>
                    <a:pt x="881415" y="90373"/>
                    <a:pt x="791042" y="0"/>
                    <a:pt x="679685" y="0"/>
                  </a:cubicBezTo>
                  <a:cubicBezTo>
                    <a:pt x="568328" y="0"/>
                    <a:pt x="477955" y="90373"/>
                    <a:pt x="477955" y="201730"/>
                  </a:cubicBezTo>
                  <a:lnTo>
                    <a:pt x="119234" y="201730"/>
                  </a:lnTo>
                  <a:cubicBezTo>
                    <a:pt x="53378" y="201730"/>
                    <a:pt x="0" y="255118"/>
                    <a:pt x="0" y="320964"/>
                  </a:cubicBezTo>
                  <a:lnTo>
                    <a:pt x="0" y="679818"/>
                  </a:lnTo>
                  <a:cubicBezTo>
                    <a:pt x="109737" y="681571"/>
                    <a:pt x="198234" y="771268"/>
                    <a:pt x="198234" y="881415"/>
                  </a:cubicBezTo>
                  <a:cubicBezTo>
                    <a:pt x="198234" y="991553"/>
                    <a:pt x="109747" y="1081259"/>
                    <a:pt x="10" y="1083002"/>
                  </a:cubicBez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FAAACFE0-0BFB-0905-6C67-960496A67E27}"/>
                </a:ext>
              </a:extLst>
            </p:cNvPr>
            <p:cNvSpPr/>
            <p:nvPr/>
          </p:nvSpPr>
          <p:spPr>
            <a:xfrm flipH="1">
              <a:off x="2081339" y="3506210"/>
              <a:ext cx="1955149" cy="1954867"/>
            </a:xfrm>
            <a:custGeom>
              <a:avLst/>
              <a:gdLst>
                <a:gd name="connsiteX0" fmla="*/ 1126338 w 1682308"/>
                <a:gd name="connsiteY0" fmla="*/ 7665 h 1682065"/>
                <a:gd name="connsiteX1" fmla="*/ 1279909 w 1682308"/>
                <a:gd name="connsiteY1" fmla="*/ 77303 h 1682065"/>
                <a:gd name="connsiteX2" fmla="*/ 1406164 w 1682308"/>
                <a:gd name="connsiteY2" fmla="*/ 413067 h 1682065"/>
                <a:gd name="connsiteX3" fmla="*/ 1409516 w 1682308"/>
                <a:gd name="connsiteY3" fmla="*/ 411668 h 1682065"/>
                <a:gd name="connsiteX4" fmla="*/ 1669339 w 1682308"/>
                <a:gd name="connsiteY4" fmla="*/ 529483 h 1682065"/>
                <a:gd name="connsiteX5" fmla="*/ 1551524 w 1682308"/>
                <a:gd name="connsiteY5" fmla="*/ 789305 h 1682065"/>
                <a:gd name="connsiteX6" fmla="*/ 1548076 w 1682308"/>
                <a:gd name="connsiteY6" fmla="*/ 790458 h 1682065"/>
                <a:gd name="connsiteX7" fmla="*/ 1674377 w 1682308"/>
                <a:gd name="connsiteY7" fmla="*/ 1126347 h 1682065"/>
                <a:gd name="connsiteX8" fmla="*/ 1604740 w 1682308"/>
                <a:gd name="connsiteY8" fmla="*/ 1279928 h 1682065"/>
                <a:gd name="connsiteX9" fmla="*/ 1269098 w 1682308"/>
                <a:gd name="connsiteY9" fmla="*/ 1406135 h 1682065"/>
                <a:gd name="connsiteX10" fmla="*/ 1151283 w 1682308"/>
                <a:gd name="connsiteY10" fmla="*/ 1665957 h 1682065"/>
                <a:gd name="connsiteX11" fmla="*/ 891461 w 1682308"/>
                <a:gd name="connsiteY11" fmla="*/ 1548143 h 1682065"/>
                <a:gd name="connsiteX12" fmla="*/ 555695 w 1682308"/>
                <a:gd name="connsiteY12" fmla="*/ 1674406 h 1682065"/>
                <a:gd name="connsiteX13" fmla="*/ 402123 w 1682308"/>
                <a:gd name="connsiteY13" fmla="*/ 1604759 h 1682065"/>
                <a:gd name="connsiteX14" fmla="*/ 275869 w 1682308"/>
                <a:gd name="connsiteY14" fmla="*/ 1268993 h 1682065"/>
                <a:gd name="connsiteX15" fmla="*/ 393694 w 1682308"/>
                <a:gd name="connsiteY15" fmla="*/ 1009171 h 1682065"/>
                <a:gd name="connsiteX16" fmla="*/ 133871 w 1682308"/>
                <a:gd name="connsiteY16" fmla="*/ 891357 h 1682065"/>
                <a:gd name="connsiteX17" fmla="*/ 7664 w 1682308"/>
                <a:gd name="connsiteY17" fmla="*/ 555715 h 1682065"/>
                <a:gd name="connsiteX18" fmla="*/ 77302 w 1682308"/>
                <a:gd name="connsiteY18" fmla="*/ 402143 h 1682065"/>
                <a:gd name="connsiteX19" fmla="*/ 413058 w 1682308"/>
                <a:gd name="connsiteY19" fmla="*/ 275880 h 1682065"/>
                <a:gd name="connsiteX20" fmla="*/ 672881 w 1682308"/>
                <a:gd name="connsiteY20" fmla="*/ 393694 h 1682065"/>
                <a:gd name="connsiteX21" fmla="*/ 790696 w 1682308"/>
                <a:gd name="connsiteY21" fmla="*/ 133871 h 1682065"/>
                <a:gd name="connsiteX22" fmla="*/ 1126338 w 1682308"/>
                <a:gd name="connsiteY22" fmla="*/ 7665 h 1682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682308" h="1682065">
                  <a:moveTo>
                    <a:pt x="1126338" y="7665"/>
                  </a:moveTo>
                  <a:cubicBezTo>
                    <a:pt x="1187974" y="-15518"/>
                    <a:pt x="1256735" y="15665"/>
                    <a:pt x="1279909" y="77303"/>
                  </a:cubicBezTo>
                  <a:lnTo>
                    <a:pt x="1406164" y="413067"/>
                  </a:lnTo>
                  <a:cubicBezTo>
                    <a:pt x="1407249" y="412525"/>
                    <a:pt x="1408382" y="412096"/>
                    <a:pt x="1409516" y="411668"/>
                  </a:cubicBezTo>
                  <a:cubicBezTo>
                    <a:pt x="1513748" y="372473"/>
                    <a:pt x="1630143" y="425250"/>
                    <a:pt x="1669339" y="529483"/>
                  </a:cubicBezTo>
                  <a:cubicBezTo>
                    <a:pt x="1708582" y="633838"/>
                    <a:pt x="1655756" y="750110"/>
                    <a:pt x="1551524" y="789305"/>
                  </a:cubicBezTo>
                  <a:cubicBezTo>
                    <a:pt x="1550391" y="789734"/>
                    <a:pt x="1549257" y="790153"/>
                    <a:pt x="1548076" y="790458"/>
                  </a:cubicBezTo>
                  <a:lnTo>
                    <a:pt x="1674377" y="1126347"/>
                  </a:lnTo>
                  <a:cubicBezTo>
                    <a:pt x="1697561" y="1187993"/>
                    <a:pt x="1666376" y="1256754"/>
                    <a:pt x="1604740" y="1279928"/>
                  </a:cubicBezTo>
                  <a:lnTo>
                    <a:pt x="1269098" y="1406135"/>
                  </a:lnTo>
                  <a:cubicBezTo>
                    <a:pt x="1308294" y="1510367"/>
                    <a:pt x="1255516" y="1626762"/>
                    <a:pt x="1151283" y="1665957"/>
                  </a:cubicBezTo>
                  <a:cubicBezTo>
                    <a:pt x="1046928" y="1705201"/>
                    <a:pt x="930656" y="1652375"/>
                    <a:pt x="891461" y="1548143"/>
                  </a:cubicBezTo>
                  <a:lnTo>
                    <a:pt x="555695" y="1674406"/>
                  </a:lnTo>
                  <a:cubicBezTo>
                    <a:pt x="494059" y="1697580"/>
                    <a:pt x="425298" y="1666396"/>
                    <a:pt x="402123" y="1604759"/>
                  </a:cubicBezTo>
                  <a:lnTo>
                    <a:pt x="275869" y="1268993"/>
                  </a:lnTo>
                  <a:cubicBezTo>
                    <a:pt x="380102" y="1229808"/>
                    <a:pt x="432927" y="1113536"/>
                    <a:pt x="393694" y="1009171"/>
                  </a:cubicBezTo>
                  <a:cubicBezTo>
                    <a:pt x="354498" y="904948"/>
                    <a:pt x="238104" y="852160"/>
                    <a:pt x="133871" y="891357"/>
                  </a:cubicBezTo>
                  <a:lnTo>
                    <a:pt x="7664" y="555715"/>
                  </a:lnTo>
                  <a:cubicBezTo>
                    <a:pt x="-15519" y="494078"/>
                    <a:pt x="15666" y="425317"/>
                    <a:pt x="77302" y="402143"/>
                  </a:cubicBezTo>
                  <a:lnTo>
                    <a:pt x="413058" y="275880"/>
                  </a:lnTo>
                  <a:cubicBezTo>
                    <a:pt x="452253" y="380101"/>
                    <a:pt x="568525" y="432938"/>
                    <a:pt x="672881" y="393694"/>
                  </a:cubicBezTo>
                  <a:cubicBezTo>
                    <a:pt x="777103" y="354498"/>
                    <a:pt x="829891" y="238104"/>
                    <a:pt x="790696" y="133871"/>
                  </a:cubicBezTo>
                  <a:lnTo>
                    <a:pt x="1126338" y="7665"/>
                  </a:lnTo>
                  <a:close/>
                </a:path>
              </a:pathLst>
            </a:custGeom>
            <a:solidFill>
              <a:schemeClr val="accent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2" name="TextBox 151">
              <a:extLst>
                <a:ext uri="{FF2B5EF4-FFF2-40B4-BE49-F238E27FC236}">
                  <a16:creationId xmlns:a16="http://schemas.microsoft.com/office/drawing/2014/main" id="{A0E097B2-0D4E-EE11-1365-669F5990EA07}"/>
                </a:ext>
              </a:extLst>
            </p:cNvPr>
            <p:cNvSpPr txBox="1"/>
            <p:nvPr/>
          </p:nvSpPr>
          <p:spPr>
            <a:xfrm>
              <a:off x="473497" y="1929480"/>
              <a:ext cx="2032311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8000" b="1" spc="600" dirty="0">
                  <a:solidFill>
                    <a:schemeClr val="bg1"/>
                  </a:solidFill>
                  <a:latin typeface="Questrial" pitchFamily="2" charset="0"/>
                  <a:cs typeface="Arial" panose="020B0604020202020204" pitchFamily="34" charset="0"/>
                </a:rPr>
                <a:t>T</a:t>
              </a:r>
            </a:p>
          </p:txBody>
        </p:sp>
        <p:sp>
          <p:nvSpPr>
            <p:cNvPr id="153" name="TextBox 152">
              <a:extLst>
                <a:ext uri="{FF2B5EF4-FFF2-40B4-BE49-F238E27FC236}">
                  <a16:creationId xmlns:a16="http://schemas.microsoft.com/office/drawing/2014/main" id="{DBEEFE7B-82DC-481F-1288-0C8A172B521D}"/>
                </a:ext>
              </a:extLst>
            </p:cNvPr>
            <p:cNvSpPr txBox="1"/>
            <p:nvPr/>
          </p:nvSpPr>
          <p:spPr>
            <a:xfrm>
              <a:off x="2139738" y="1849173"/>
              <a:ext cx="2032311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8000" b="1" spc="600" dirty="0">
                  <a:solidFill>
                    <a:schemeClr val="bg1"/>
                  </a:solidFill>
                  <a:latin typeface="Questrial" pitchFamily="2" charset="0"/>
                  <a:cs typeface="Arial" panose="020B0604020202020204" pitchFamily="34" charset="0"/>
                </a:rPr>
                <a:t>H</a:t>
              </a:r>
            </a:p>
          </p:txBody>
        </p:sp>
        <p:sp>
          <p:nvSpPr>
            <p:cNvPr id="154" name="TextBox 153">
              <a:extLst>
                <a:ext uri="{FF2B5EF4-FFF2-40B4-BE49-F238E27FC236}">
                  <a16:creationId xmlns:a16="http://schemas.microsoft.com/office/drawing/2014/main" id="{22922D78-1D68-3748-6F6B-D45F86005BC4}"/>
                </a:ext>
              </a:extLst>
            </p:cNvPr>
            <p:cNvSpPr txBox="1"/>
            <p:nvPr/>
          </p:nvSpPr>
          <p:spPr>
            <a:xfrm>
              <a:off x="3782219" y="1735532"/>
              <a:ext cx="2032311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8000" b="1" spc="600" dirty="0">
                  <a:solidFill>
                    <a:schemeClr val="bg1"/>
                  </a:solidFill>
                  <a:latin typeface="Questrial" pitchFamily="2" charset="0"/>
                  <a:cs typeface="Arial" panose="020B0604020202020204" pitchFamily="34" charset="0"/>
                </a:rPr>
                <a:t>A</a:t>
              </a:r>
            </a:p>
          </p:txBody>
        </p:sp>
        <p:sp>
          <p:nvSpPr>
            <p:cNvPr id="157" name="TextBox 156">
              <a:extLst>
                <a:ext uri="{FF2B5EF4-FFF2-40B4-BE49-F238E27FC236}">
                  <a16:creationId xmlns:a16="http://schemas.microsoft.com/office/drawing/2014/main" id="{495B963C-DB2D-E366-3532-2BF7E6896C09}"/>
                </a:ext>
              </a:extLst>
            </p:cNvPr>
            <p:cNvSpPr txBox="1"/>
            <p:nvPr/>
          </p:nvSpPr>
          <p:spPr>
            <a:xfrm>
              <a:off x="2004177" y="3886821"/>
              <a:ext cx="2032311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8000" b="1" spc="600" dirty="0">
                  <a:solidFill>
                    <a:schemeClr val="bg1"/>
                  </a:solidFill>
                  <a:latin typeface="Questrial" pitchFamily="2" charset="0"/>
                  <a:cs typeface="Arial" panose="020B0604020202020204" pitchFamily="34" charset="0"/>
                </a:rPr>
                <a:t>Y</a:t>
              </a:r>
            </a:p>
          </p:txBody>
        </p:sp>
        <p:sp>
          <p:nvSpPr>
            <p:cNvPr id="158" name="TextBox 157">
              <a:extLst>
                <a:ext uri="{FF2B5EF4-FFF2-40B4-BE49-F238E27FC236}">
                  <a16:creationId xmlns:a16="http://schemas.microsoft.com/office/drawing/2014/main" id="{5D019560-D7D2-3895-96B5-F2D44DDB9DE5}"/>
                </a:ext>
              </a:extLst>
            </p:cNvPr>
            <p:cNvSpPr txBox="1"/>
            <p:nvPr/>
          </p:nvSpPr>
          <p:spPr>
            <a:xfrm>
              <a:off x="3694149" y="3783736"/>
              <a:ext cx="2032311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8000" b="1" spc="600" dirty="0">
                  <a:solidFill>
                    <a:schemeClr val="bg1"/>
                  </a:solidFill>
                  <a:latin typeface="Questrial" pitchFamily="2" charset="0"/>
                  <a:cs typeface="Arial" panose="020B0604020202020204" pitchFamily="34" charset="0"/>
                </a:rPr>
                <a:t>O</a:t>
              </a:r>
            </a:p>
          </p:txBody>
        </p:sp>
        <p:sp>
          <p:nvSpPr>
            <p:cNvPr id="159" name="TextBox 158">
              <a:extLst>
                <a:ext uri="{FF2B5EF4-FFF2-40B4-BE49-F238E27FC236}">
                  <a16:creationId xmlns:a16="http://schemas.microsoft.com/office/drawing/2014/main" id="{E4ADFE78-CA9B-D427-4F2B-61067B1D6F50}"/>
                </a:ext>
              </a:extLst>
            </p:cNvPr>
            <p:cNvSpPr txBox="1"/>
            <p:nvPr/>
          </p:nvSpPr>
          <p:spPr>
            <a:xfrm>
              <a:off x="5424445" y="3714570"/>
              <a:ext cx="2032311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8000" b="1" spc="600" dirty="0">
                  <a:solidFill>
                    <a:schemeClr val="bg1"/>
                  </a:solidFill>
                  <a:latin typeface="Questrial" pitchFamily="2" charset="0"/>
                  <a:cs typeface="Arial" panose="020B0604020202020204" pitchFamily="34" charset="0"/>
                </a:rPr>
                <a:t>U</a:t>
              </a:r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54B97D9-2845-26C5-1BAB-DAFD5A38D923}"/>
                </a:ext>
              </a:extLst>
            </p:cNvPr>
            <p:cNvSpPr/>
            <p:nvPr/>
          </p:nvSpPr>
          <p:spPr>
            <a:xfrm>
              <a:off x="5375710" y="1441527"/>
              <a:ext cx="1923032" cy="1927139"/>
            </a:xfrm>
            <a:custGeom>
              <a:avLst/>
              <a:gdLst>
                <a:gd name="connsiteX0" fmla="*/ 835646 w 1654673"/>
                <a:gd name="connsiteY0" fmla="*/ 1575342 h 1658207"/>
                <a:gd name="connsiteX1" fmla="*/ 1185366 w 1654673"/>
                <a:gd name="connsiteY1" fmla="*/ 1655190 h 1658207"/>
                <a:gd name="connsiteX2" fmla="*/ 1328155 w 1654673"/>
                <a:gd name="connsiteY2" fmla="*/ 1565483 h 1658207"/>
                <a:gd name="connsiteX3" fmla="*/ 1408003 w 1654673"/>
                <a:gd name="connsiteY3" fmla="*/ 1215763 h 1658207"/>
                <a:gd name="connsiteX4" fmla="*/ 1649576 w 1654673"/>
                <a:gd name="connsiteY4" fmla="*/ 1064002 h 1658207"/>
                <a:gd name="connsiteX5" fmla="*/ 1497814 w 1654673"/>
                <a:gd name="connsiteY5" fmla="*/ 822429 h 1658207"/>
                <a:gd name="connsiteX6" fmla="*/ 1577634 w 1654673"/>
                <a:gd name="connsiteY6" fmla="*/ 472842 h 1658207"/>
                <a:gd name="connsiteX7" fmla="*/ 1487928 w 1654673"/>
                <a:gd name="connsiteY7" fmla="*/ 330053 h 1658207"/>
                <a:gd name="connsiteX8" fmla="*/ 1138074 w 1654673"/>
                <a:gd name="connsiteY8" fmla="*/ 250176 h 1658207"/>
                <a:gd name="connsiteX9" fmla="*/ 1139017 w 1654673"/>
                <a:gd name="connsiteY9" fmla="*/ 246671 h 1658207"/>
                <a:gd name="connsiteX10" fmla="*/ 987255 w 1654673"/>
                <a:gd name="connsiteY10" fmla="*/ 5098 h 1658207"/>
                <a:gd name="connsiteX11" fmla="*/ 745682 w 1654673"/>
                <a:gd name="connsiteY11" fmla="*/ 156860 h 1658207"/>
                <a:gd name="connsiteX12" fmla="*/ 745006 w 1654673"/>
                <a:gd name="connsiteY12" fmla="*/ 160431 h 1658207"/>
                <a:gd name="connsiteX13" fmla="*/ 395286 w 1654673"/>
                <a:gd name="connsiteY13" fmla="*/ 80583 h 1658207"/>
                <a:gd name="connsiteX14" fmla="*/ 252497 w 1654673"/>
                <a:gd name="connsiteY14" fmla="*/ 170290 h 1658207"/>
                <a:gd name="connsiteX15" fmla="*/ 172677 w 1654673"/>
                <a:gd name="connsiteY15" fmla="*/ 519876 h 1658207"/>
                <a:gd name="connsiteX16" fmla="*/ 324439 w 1654673"/>
                <a:gd name="connsiteY16" fmla="*/ 761449 h 1658207"/>
                <a:gd name="connsiteX17" fmla="*/ 82866 w 1654673"/>
                <a:gd name="connsiteY17" fmla="*/ 913211 h 1658207"/>
                <a:gd name="connsiteX18" fmla="*/ 3018 w 1654673"/>
                <a:gd name="connsiteY18" fmla="*/ 1262931 h 1658207"/>
                <a:gd name="connsiteX19" fmla="*/ 92725 w 1654673"/>
                <a:gd name="connsiteY19" fmla="*/ 1405720 h 1658207"/>
                <a:gd name="connsiteX20" fmla="*/ 442311 w 1654673"/>
                <a:gd name="connsiteY20" fmla="*/ 1485540 h 1658207"/>
                <a:gd name="connsiteX21" fmla="*/ 683884 w 1654673"/>
                <a:gd name="connsiteY21" fmla="*/ 1333778 h 1658207"/>
                <a:gd name="connsiteX22" fmla="*/ 835646 w 1654673"/>
                <a:gd name="connsiteY22" fmla="*/ 1575342 h 1658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654673" h="1658207">
                  <a:moveTo>
                    <a:pt x="835646" y="1575342"/>
                  </a:moveTo>
                  <a:lnTo>
                    <a:pt x="1185366" y="1655190"/>
                  </a:lnTo>
                  <a:cubicBezTo>
                    <a:pt x="1249564" y="1669849"/>
                    <a:pt x="1313496" y="1629691"/>
                    <a:pt x="1328155" y="1565483"/>
                  </a:cubicBezTo>
                  <a:lnTo>
                    <a:pt x="1408003" y="1215763"/>
                  </a:lnTo>
                  <a:cubicBezTo>
                    <a:pt x="1516560" y="1240547"/>
                    <a:pt x="1624754" y="1172691"/>
                    <a:pt x="1649576" y="1064002"/>
                  </a:cubicBezTo>
                  <a:cubicBezTo>
                    <a:pt x="1674360" y="955445"/>
                    <a:pt x="1606371" y="847222"/>
                    <a:pt x="1497814" y="822429"/>
                  </a:cubicBezTo>
                  <a:lnTo>
                    <a:pt x="1577634" y="472842"/>
                  </a:lnTo>
                  <a:cubicBezTo>
                    <a:pt x="1592293" y="408643"/>
                    <a:pt x="1552126" y="344712"/>
                    <a:pt x="1487928" y="330053"/>
                  </a:cubicBezTo>
                  <a:lnTo>
                    <a:pt x="1138074" y="250176"/>
                  </a:lnTo>
                  <a:cubicBezTo>
                    <a:pt x="1138474" y="249023"/>
                    <a:pt x="1138741" y="247842"/>
                    <a:pt x="1139017" y="246671"/>
                  </a:cubicBezTo>
                  <a:cubicBezTo>
                    <a:pt x="1163801" y="138114"/>
                    <a:pt x="1095945" y="29920"/>
                    <a:pt x="987255" y="5098"/>
                  </a:cubicBezTo>
                  <a:cubicBezTo>
                    <a:pt x="878699" y="-19686"/>
                    <a:pt x="770476" y="48303"/>
                    <a:pt x="745682" y="156860"/>
                  </a:cubicBezTo>
                  <a:cubicBezTo>
                    <a:pt x="745416" y="158041"/>
                    <a:pt x="745149" y="159222"/>
                    <a:pt x="745006" y="160431"/>
                  </a:cubicBezTo>
                  <a:lnTo>
                    <a:pt x="395286" y="80583"/>
                  </a:lnTo>
                  <a:cubicBezTo>
                    <a:pt x="331088" y="65924"/>
                    <a:pt x="267156" y="106082"/>
                    <a:pt x="252497" y="170290"/>
                  </a:cubicBezTo>
                  <a:lnTo>
                    <a:pt x="172677" y="519876"/>
                  </a:lnTo>
                  <a:cubicBezTo>
                    <a:pt x="281234" y="544660"/>
                    <a:pt x="349223" y="652883"/>
                    <a:pt x="324439" y="761449"/>
                  </a:cubicBezTo>
                  <a:cubicBezTo>
                    <a:pt x="299626" y="870139"/>
                    <a:pt x="191432" y="937995"/>
                    <a:pt x="82866" y="913211"/>
                  </a:cubicBezTo>
                  <a:lnTo>
                    <a:pt x="3018" y="1262931"/>
                  </a:lnTo>
                  <a:cubicBezTo>
                    <a:pt x="-11641" y="1327130"/>
                    <a:pt x="28517" y="1391061"/>
                    <a:pt x="92725" y="1405720"/>
                  </a:cubicBezTo>
                  <a:lnTo>
                    <a:pt x="442311" y="1485540"/>
                  </a:lnTo>
                  <a:cubicBezTo>
                    <a:pt x="467095" y="1376984"/>
                    <a:pt x="575318" y="1308994"/>
                    <a:pt x="683884" y="1333778"/>
                  </a:cubicBezTo>
                  <a:cubicBezTo>
                    <a:pt x="792574" y="1358591"/>
                    <a:pt x="860430" y="1466785"/>
                    <a:pt x="835646" y="1575342"/>
                  </a:cubicBezTo>
                  <a:close/>
                </a:path>
              </a:pathLst>
            </a:custGeom>
            <a:solidFill>
              <a:schemeClr val="accent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26A0890F-A5B0-6692-6DB9-93981E6422AF}"/>
                </a:ext>
              </a:extLst>
            </p:cNvPr>
            <p:cNvSpPr/>
            <p:nvPr/>
          </p:nvSpPr>
          <p:spPr>
            <a:xfrm rot="19147806">
              <a:off x="6825925" y="1666638"/>
              <a:ext cx="1814272" cy="1579835"/>
            </a:xfrm>
            <a:custGeom>
              <a:avLst/>
              <a:gdLst>
                <a:gd name="connsiteX0" fmla="*/ 478088 w 1561090"/>
                <a:gd name="connsiteY0" fmla="*/ 10 h 1359369"/>
                <a:gd name="connsiteX1" fmla="*/ 119234 w 1561090"/>
                <a:gd name="connsiteY1" fmla="*/ 10 h 1359369"/>
                <a:gd name="connsiteX2" fmla="*/ 0 w 1561090"/>
                <a:gd name="connsiteY2" fmla="*/ 119244 h 1359369"/>
                <a:gd name="connsiteX3" fmla="*/ 0 w 1561090"/>
                <a:gd name="connsiteY3" fmla="*/ 477965 h 1359369"/>
                <a:gd name="connsiteX4" fmla="*/ 0 w 1561090"/>
                <a:gd name="connsiteY4" fmla="*/ 881415 h 1359369"/>
                <a:gd name="connsiteX5" fmla="*/ 0 w 1561090"/>
                <a:gd name="connsiteY5" fmla="*/ 1240136 h 1359369"/>
                <a:gd name="connsiteX6" fmla="*/ 119234 w 1561090"/>
                <a:gd name="connsiteY6" fmla="*/ 1359370 h 1359369"/>
                <a:gd name="connsiteX7" fmla="*/ 477955 w 1561090"/>
                <a:gd name="connsiteY7" fmla="*/ 1359370 h 1359369"/>
                <a:gd name="connsiteX8" fmla="*/ 881406 w 1561090"/>
                <a:gd name="connsiteY8" fmla="*/ 1359370 h 1359369"/>
                <a:gd name="connsiteX9" fmla="*/ 1240127 w 1561090"/>
                <a:gd name="connsiteY9" fmla="*/ 1359370 h 1359369"/>
                <a:gd name="connsiteX10" fmla="*/ 1359361 w 1561090"/>
                <a:gd name="connsiteY10" fmla="*/ 1240136 h 1359369"/>
                <a:gd name="connsiteX11" fmla="*/ 1359361 w 1561090"/>
                <a:gd name="connsiteY11" fmla="*/ 881415 h 1359369"/>
                <a:gd name="connsiteX12" fmla="*/ 1561090 w 1561090"/>
                <a:gd name="connsiteY12" fmla="*/ 679685 h 1359369"/>
                <a:gd name="connsiteX13" fmla="*/ 1359361 w 1561090"/>
                <a:gd name="connsiteY13" fmla="*/ 477955 h 1359369"/>
                <a:gd name="connsiteX14" fmla="*/ 1359361 w 1561090"/>
                <a:gd name="connsiteY14" fmla="*/ 119234 h 1359369"/>
                <a:gd name="connsiteX15" fmla="*/ 1240127 w 1561090"/>
                <a:gd name="connsiteY15" fmla="*/ 0 h 1359369"/>
                <a:gd name="connsiteX16" fmla="*/ 881272 w 1561090"/>
                <a:gd name="connsiteY16" fmla="*/ 0 h 1359369"/>
                <a:gd name="connsiteX17" fmla="*/ 679676 w 1561090"/>
                <a:gd name="connsiteY17" fmla="*/ 198225 h 1359369"/>
                <a:gd name="connsiteX18" fmla="*/ 478088 w 1561090"/>
                <a:gd name="connsiteY18" fmla="*/ 10 h 1359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561090" h="1359369">
                  <a:moveTo>
                    <a:pt x="478088" y="10"/>
                  </a:moveTo>
                  <a:lnTo>
                    <a:pt x="119234" y="10"/>
                  </a:lnTo>
                  <a:cubicBezTo>
                    <a:pt x="53378" y="10"/>
                    <a:pt x="0" y="53388"/>
                    <a:pt x="0" y="119244"/>
                  </a:cubicBezTo>
                  <a:lnTo>
                    <a:pt x="0" y="477965"/>
                  </a:lnTo>
                  <a:lnTo>
                    <a:pt x="0" y="881415"/>
                  </a:lnTo>
                  <a:lnTo>
                    <a:pt x="0" y="1240136"/>
                  </a:lnTo>
                  <a:cubicBezTo>
                    <a:pt x="0" y="1305992"/>
                    <a:pt x="53388" y="1359370"/>
                    <a:pt x="119234" y="1359370"/>
                  </a:cubicBezTo>
                  <a:lnTo>
                    <a:pt x="477955" y="1359370"/>
                  </a:lnTo>
                  <a:lnTo>
                    <a:pt x="881406" y="1359370"/>
                  </a:lnTo>
                  <a:lnTo>
                    <a:pt x="1240127" y="1359370"/>
                  </a:lnTo>
                  <a:cubicBezTo>
                    <a:pt x="1305982" y="1359370"/>
                    <a:pt x="1359361" y="1305983"/>
                    <a:pt x="1359361" y="1240136"/>
                  </a:cubicBezTo>
                  <a:lnTo>
                    <a:pt x="1359361" y="881415"/>
                  </a:lnTo>
                  <a:cubicBezTo>
                    <a:pt x="1470717" y="881415"/>
                    <a:pt x="1561090" y="791042"/>
                    <a:pt x="1561090" y="679685"/>
                  </a:cubicBezTo>
                  <a:cubicBezTo>
                    <a:pt x="1561090" y="568328"/>
                    <a:pt x="1470717" y="477955"/>
                    <a:pt x="1359361" y="477955"/>
                  </a:cubicBezTo>
                  <a:lnTo>
                    <a:pt x="1359361" y="119234"/>
                  </a:lnTo>
                  <a:cubicBezTo>
                    <a:pt x="1359361" y="53378"/>
                    <a:pt x="1305973" y="0"/>
                    <a:pt x="1240127" y="0"/>
                  </a:cubicBezTo>
                  <a:lnTo>
                    <a:pt x="881272" y="0"/>
                  </a:lnTo>
                  <a:cubicBezTo>
                    <a:pt x="879519" y="109737"/>
                    <a:pt x="789823" y="198225"/>
                    <a:pt x="679676" y="198225"/>
                  </a:cubicBezTo>
                  <a:cubicBezTo>
                    <a:pt x="569538" y="198234"/>
                    <a:pt x="479841" y="109747"/>
                    <a:pt x="478088" y="10"/>
                  </a:cubicBezTo>
                  <a:close/>
                </a:path>
              </a:pathLst>
            </a:custGeom>
            <a:solidFill>
              <a:schemeClr val="accent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5" name="TextBox 154">
              <a:extLst>
                <a:ext uri="{FF2B5EF4-FFF2-40B4-BE49-F238E27FC236}">
                  <a16:creationId xmlns:a16="http://schemas.microsoft.com/office/drawing/2014/main" id="{A4506906-376D-E4C5-90DB-18875449E0C9}"/>
                </a:ext>
              </a:extLst>
            </p:cNvPr>
            <p:cNvSpPr txBox="1"/>
            <p:nvPr/>
          </p:nvSpPr>
          <p:spPr>
            <a:xfrm>
              <a:off x="5185782" y="1666169"/>
              <a:ext cx="2032311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8000" b="1" spc="600" dirty="0">
                  <a:solidFill>
                    <a:schemeClr val="bg1"/>
                  </a:solidFill>
                  <a:latin typeface="Questrial" pitchFamily="2" charset="0"/>
                  <a:cs typeface="Arial" panose="020B0604020202020204" pitchFamily="34" charset="0"/>
                </a:rPr>
                <a:t>N</a:t>
              </a:r>
            </a:p>
          </p:txBody>
        </p:sp>
        <p:sp>
          <p:nvSpPr>
            <p:cNvPr id="156" name="TextBox 155">
              <a:extLst>
                <a:ext uri="{FF2B5EF4-FFF2-40B4-BE49-F238E27FC236}">
                  <a16:creationId xmlns:a16="http://schemas.microsoft.com/office/drawing/2014/main" id="{A36BC191-BE4D-7885-E787-5A9DB47375F2}"/>
                </a:ext>
              </a:extLst>
            </p:cNvPr>
            <p:cNvSpPr txBox="1"/>
            <p:nvPr/>
          </p:nvSpPr>
          <p:spPr>
            <a:xfrm>
              <a:off x="6638192" y="1929480"/>
              <a:ext cx="2032311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8000" b="1" spc="600" dirty="0">
                  <a:solidFill>
                    <a:schemeClr val="bg1"/>
                  </a:solidFill>
                  <a:latin typeface="Questrial" pitchFamily="2" charset="0"/>
                  <a:cs typeface="Arial" panose="020B0604020202020204" pitchFamily="34" charset="0"/>
                </a:rPr>
                <a:t>K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47957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0BEC3EC9-AFEE-AAFD-4576-44B769AB8F1A}"/>
              </a:ext>
            </a:extLst>
          </p:cNvPr>
          <p:cNvGrpSpPr/>
          <p:nvPr/>
        </p:nvGrpSpPr>
        <p:grpSpPr>
          <a:xfrm>
            <a:off x="173437" y="3640144"/>
            <a:ext cx="3892760" cy="3321674"/>
            <a:chOff x="264323" y="2239969"/>
            <a:chExt cx="3931999" cy="3321674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AB7A8A74-4551-7E51-E785-A15CECDD2FC3}"/>
                </a:ext>
              </a:extLst>
            </p:cNvPr>
            <p:cNvCxnSpPr/>
            <p:nvPr/>
          </p:nvCxnSpPr>
          <p:spPr>
            <a:xfrm>
              <a:off x="3757898" y="5561643"/>
              <a:ext cx="438424" cy="0"/>
            </a:xfrm>
            <a:prstGeom prst="line">
              <a:avLst/>
            </a:prstGeom>
            <a:ln w="381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867" name="Group 4866">
              <a:extLst>
                <a:ext uri="{FF2B5EF4-FFF2-40B4-BE49-F238E27FC236}">
                  <a16:creationId xmlns:a16="http://schemas.microsoft.com/office/drawing/2014/main" id="{137B945C-2750-43D2-6754-77A336EE6158}"/>
                </a:ext>
              </a:extLst>
            </p:cNvPr>
            <p:cNvGrpSpPr/>
            <p:nvPr/>
          </p:nvGrpSpPr>
          <p:grpSpPr>
            <a:xfrm>
              <a:off x="264323" y="2239969"/>
              <a:ext cx="3173451" cy="2884978"/>
              <a:chOff x="869462" y="1548562"/>
              <a:chExt cx="4174938" cy="3795428"/>
            </a:xfrm>
          </p:grpSpPr>
          <p:sp>
            <p:nvSpPr>
              <p:cNvPr id="4866" name="Graphic 4864">
                <a:extLst>
                  <a:ext uri="{FF2B5EF4-FFF2-40B4-BE49-F238E27FC236}">
                    <a16:creationId xmlns:a16="http://schemas.microsoft.com/office/drawing/2014/main" id="{53CA9A9F-A8AA-F8ED-8765-E726AD71077C}"/>
                  </a:ext>
                </a:extLst>
              </p:cNvPr>
              <p:cNvSpPr/>
              <p:nvPr/>
            </p:nvSpPr>
            <p:spPr>
              <a:xfrm rot="9035925">
                <a:off x="869462" y="1607682"/>
                <a:ext cx="4174938" cy="3507954"/>
              </a:xfrm>
              <a:custGeom>
                <a:avLst/>
                <a:gdLst>
                  <a:gd name="connsiteX0" fmla="*/ 879706 w 1033969"/>
                  <a:gd name="connsiteY0" fmla="*/ 65830 h 868784"/>
                  <a:gd name="connsiteX1" fmla="*/ 1022581 w 1033969"/>
                  <a:gd name="connsiteY1" fmla="*/ 241090 h 868784"/>
                  <a:gd name="connsiteX2" fmla="*/ 1010198 w 1033969"/>
                  <a:gd name="connsiteY2" fmla="*/ 534460 h 868784"/>
                  <a:gd name="connsiteX3" fmla="*/ 873038 w 1033969"/>
                  <a:gd name="connsiteY3" fmla="*/ 861167 h 868784"/>
                  <a:gd name="connsiteX4" fmla="*/ 492038 w 1033969"/>
                  <a:gd name="connsiteY4" fmla="*/ 756392 h 868784"/>
                  <a:gd name="connsiteX5" fmla="*/ 52936 w 1033969"/>
                  <a:gd name="connsiteY5" fmla="*/ 624947 h 868784"/>
                  <a:gd name="connsiteX6" fmla="*/ 69128 w 1033969"/>
                  <a:gd name="connsiteY6" fmla="*/ 235375 h 868784"/>
                  <a:gd name="connsiteX7" fmla="*/ 381548 w 1033969"/>
                  <a:gd name="connsiteY7" fmla="*/ 15347 h 868784"/>
                  <a:gd name="connsiteX8" fmla="*/ 662536 w 1033969"/>
                  <a:gd name="connsiteY8" fmla="*/ 13442 h 868784"/>
                  <a:gd name="connsiteX9" fmla="*/ 879706 w 1033969"/>
                  <a:gd name="connsiteY9" fmla="*/ 65830 h 8687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033969" h="868784">
                    <a:moveTo>
                      <a:pt x="879706" y="65830"/>
                    </a:moveTo>
                    <a:cubicBezTo>
                      <a:pt x="944476" y="101072"/>
                      <a:pt x="1000673" y="164890"/>
                      <a:pt x="1022581" y="241090"/>
                    </a:cubicBezTo>
                    <a:cubicBezTo>
                      <a:pt x="1044488" y="318242"/>
                      <a:pt x="1032106" y="407777"/>
                      <a:pt x="1010198" y="534460"/>
                    </a:cubicBezTo>
                    <a:cubicBezTo>
                      <a:pt x="987338" y="662095"/>
                      <a:pt x="955906" y="825925"/>
                      <a:pt x="873038" y="861167"/>
                    </a:cubicBezTo>
                    <a:cubicBezTo>
                      <a:pt x="789218" y="896410"/>
                      <a:pt x="655868" y="802112"/>
                      <a:pt x="492038" y="756392"/>
                    </a:cubicBezTo>
                    <a:cubicBezTo>
                      <a:pt x="329161" y="710672"/>
                      <a:pt x="136756" y="712577"/>
                      <a:pt x="52936" y="624947"/>
                    </a:cubicBezTo>
                    <a:cubicBezTo>
                      <a:pt x="-30884" y="537317"/>
                      <a:pt x="-7072" y="359200"/>
                      <a:pt x="69128" y="235375"/>
                    </a:cubicBezTo>
                    <a:cubicBezTo>
                      <a:pt x="145328" y="111550"/>
                      <a:pt x="272963" y="42970"/>
                      <a:pt x="381548" y="15347"/>
                    </a:cubicBezTo>
                    <a:cubicBezTo>
                      <a:pt x="490133" y="-11323"/>
                      <a:pt x="580621" y="2965"/>
                      <a:pt x="662536" y="13442"/>
                    </a:cubicBezTo>
                    <a:cubicBezTo>
                      <a:pt x="743498" y="24872"/>
                      <a:pt x="815888" y="31540"/>
                      <a:pt x="879706" y="6583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sz="1600" dirty="0"/>
              </a:p>
            </p:txBody>
          </p:sp>
          <p:grpSp>
            <p:nvGrpSpPr>
              <p:cNvPr id="27" name="Graphic 5">
                <a:extLst>
                  <a:ext uri="{FF2B5EF4-FFF2-40B4-BE49-F238E27FC236}">
                    <a16:creationId xmlns:a16="http://schemas.microsoft.com/office/drawing/2014/main" id="{A6C71A06-AEB1-EE85-0988-7E4CA3D63E5A}"/>
                  </a:ext>
                </a:extLst>
              </p:cNvPr>
              <p:cNvGrpSpPr/>
              <p:nvPr/>
            </p:nvGrpSpPr>
            <p:grpSpPr>
              <a:xfrm>
                <a:off x="1415143" y="2221103"/>
                <a:ext cx="3055977" cy="2752789"/>
                <a:chOff x="1013409" y="2863721"/>
                <a:chExt cx="1776241" cy="1600017"/>
              </a:xfrm>
            </p:grpSpPr>
            <p:grpSp>
              <p:nvGrpSpPr>
                <p:cNvPr id="29" name="Graphic 5">
                  <a:extLst>
                    <a:ext uri="{FF2B5EF4-FFF2-40B4-BE49-F238E27FC236}">
                      <a16:creationId xmlns:a16="http://schemas.microsoft.com/office/drawing/2014/main" id="{9713E358-85AD-764F-7294-74B9BA7AF9E2}"/>
                    </a:ext>
                  </a:extLst>
                </p:cNvPr>
                <p:cNvGrpSpPr/>
                <p:nvPr/>
              </p:nvGrpSpPr>
              <p:grpSpPr>
                <a:xfrm>
                  <a:off x="1013409" y="2863721"/>
                  <a:ext cx="1776241" cy="1600017"/>
                  <a:chOff x="1013409" y="2863721"/>
                  <a:chExt cx="1776241" cy="1600017"/>
                </a:xfrm>
              </p:grpSpPr>
              <p:sp>
                <p:nvSpPr>
                  <p:cNvPr id="30" name="Freeform: Shape 29">
                    <a:extLst>
                      <a:ext uri="{FF2B5EF4-FFF2-40B4-BE49-F238E27FC236}">
                        <a16:creationId xmlns:a16="http://schemas.microsoft.com/office/drawing/2014/main" id="{0464ADCB-566E-121E-0505-7B8F57FB338C}"/>
                      </a:ext>
                    </a:extLst>
                  </p:cNvPr>
                  <p:cNvSpPr/>
                  <p:nvPr/>
                </p:nvSpPr>
                <p:spPr>
                  <a:xfrm>
                    <a:off x="1013409" y="2998155"/>
                    <a:ext cx="879710" cy="1177871"/>
                  </a:xfrm>
                  <a:custGeom>
                    <a:avLst/>
                    <a:gdLst>
                      <a:gd name="connsiteX0" fmla="*/ 509054 w 879710"/>
                      <a:gd name="connsiteY0" fmla="*/ 1090451 h 1177871"/>
                      <a:gd name="connsiteX1" fmla="*/ 588340 w 879710"/>
                      <a:gd name="connsiteY1" fmla="*/ 992743 h 1177871"/>
                      <a:gd name="connsiteX2" fmla="*/ 473507 w 879710"/>
                      <a:gd name="connsiteY2" fmla="*/ 936279 h 1177871"/>
                      <a:gd name="connsiteX3" fmla="*/ 495957 w 879710"/>
                      <a:gd name="connsiteY3" fmla="*/ 776583 h 1177871"/>
                      <a:gd name="connsiteX4" fmla="*/ 639137 w 879710"/>
                      <a:gd name="connsiteY4" fmla="*/ 719319 h 1177871"/>
                      <a:gd name="connsiteX5" fmla="*/ 728577 w 879710"/>
                      <a:gd name="connsiteY5" fmla="*/ 824389 h 1177871"/>
                      <a:gd name="connsiteX6" fmla="*/ 792823 w 879710"/>
                      <a:gd name="connsiteY6" fmla="*/ 759143 h 1177871"/>
                      <a:gd name="connsiteX7" fmla="*/ 879710 w 879710"/>
                      <a:gd name="connsiteY7" fmla="*/ 676504 h 1177871"/>
                      <a:gd name="connsiteX8" fmla="*/ 829008 w 879710"/>
                      <a:gd name="connsiteY8" fmla="*/ 620583 h 1177871"/>
                      <a:gd name="connsiteX9" fmla="*/ 759876 w 879710"/>
                      <a:gd name="connsiteY9" fmla="*/ 557556 h 1177871"/>
                      <a:gd name="connsiteX10" fmla="*/ 641347 w 879710"/>
                      <a:gd name="connsiteY10" fmla="*/ 421748 h 1177871"/>
                      <a:gd name="connsiteX11" fmla="*/ 640261 w 879710"/>
                      <a:gd name="connsiteY11" fmla="*/ 419757 h 1177871"/>
                      <a:gd name="connsiteX12" fmla="*/ 642880 w 879710"/>
                      <a:gd name="connsiteY12" fmla="*/ 412423 h 1177871"/>
                      <a:gd name="connsiteX13" fmla="*/ 740721 w 879710"/>
                      <a:gd name="connsiteY13" fmla="*/ 324907 h 1177871"/>
                      <a:gd name="connsiteX14" fmla="*/ 709908 w 879710"/>
                      <a:gd name="connsiteY14" fmla="*/ 215446 h 1177871"/>
                      <a:gd name="connsiteX15" fmla="*/ 567042 w 879710"/>
                      <a:gd name="connsiteY15" fmla="*/ 158448 h 1177871"/>
                      <a:gd name="connsiteX16" fmla="*/ 485813 w 879710"/>
                      <a:gd name="connsiteY16" fmla="*/ 275130 h 1177871"/>
                      <a:gd name="connsiteX17" fmla="*/ 476193 w 879710"/>
                      <a:gd name="connsiteY17" fmla="*/ 276120 h 1177871"/>
                      <a:gd name="connsiteX18" fmla="*/ 397097 w 879710"/>
                      <a:gd name="connsiteY18" fmla="*/ 215455 h 1177871"/>
                      <a:gd name="connsiteX19" fmla="*/ 306448 w 879710"/>
                      <a:gd name="connsiteY19" fmla="*/ 138789 h 1177871"/>
                      <a:gd name="connsiteX20" fmla="*/ 231800 w 879710"/>
                      <a:gd name="connsiteY20" fmla="*/ 65580 h 1177871"/>
                      <a:gd name="connsiteX21" fmla="*/ 167278 w 879710"/>
                      <a:gd name="connsiteY21" fmla="*/ 0 h 1177871"/>
                      <a:gd name="connsiteX22" fmla="*/ 0 w 879710"/>
                      <a:gd name="connsiteY22" fmla="*/ 395440 h 1177871"/>
                      <a:gd name="connsiteX23" fmla="*/ 434035 w 879710"/>
                      <a:gd name="connsiteY23" fmla="*/ 1177871 h 1177871"/>
                      <a:gd name="connsiteX24" fmla="*/ 469059 w 879710"/>
                      <a:gd name="connsiteY24" fmla="*/ 1131218 h 1177871"/>
                      <a:gd name="connsiteX25" fmla="*/ 509054 w 879710"/>
                      <a:gd name="connsiteY25" fmla="*/ 1090451 h 117787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</a:cxnLst>
                    <a:rect l="l" t="t" r="r" b="b"/>
                    <a:pathLst>
                      <a:path w="879710" h="1177871">
                        <a:moveTo>
                          <a:pt x="509054" y="1090451"/>
                        </a:moveTo>
                        <a:cubicBezTo>
                          <a:pt x="535353" y="1057780"/>
                          <a:pt x="562242" y="1025557"/>
                          <a:pt x="588340" y="992743"/>
                        </a:cubicBezTo>
                        <a:cubicBezTo>
                          <a:pt x="543478" y="991315"/>
                          <a:pt x="493862" y="980761"/>
                          <a:pt x="473507" y="936279"/>
                        </a:cubicBezTo>
                        <a:cubicBezTo>
                          <a:pt x="451752" y="888730"/>
                          <a:pt x="463858" y="816712"/>
                          <a:pt x="495957" y="776583"/>
                        </a:cubicBezTo>
                        <a:cubicBezTo>
                          <a:pt x="529142" y="735082"/>
                          <a:pt x="584597" y="697849"/>
                          <a:pt x="639137" y="719319"/>
                        </a:cubicBezTo>
                        <a:cubicBezTo>
                          <a:pt x="685943" y="737778"/>
                          <a:pt x="716232" y="776916"/>
                          <a:pt x="728577" y="824389"/>
                        </a:cubicBezTo>
                        <a:cubicBezTo>
                          <a:pt x="745560" y="799109"/>
                          <a:pt x="771430" y="780450"/>
                          <a:pt x="792823" y="759143"/>
                        </a:cubicBezTo>
                        <a:cubicBezTo>
                          <a:pt x="821160" y="730901"/>
                          <a:pt x="852021" y="705374"/>
                          <a:pt x="879710" y="676504"/>
                        </a:cubicBezTo>
                        <a:cubicBezTo>
                          <a:pt x="862851" y="657825"/>
                          <a:pt x="848173" y="637527"/>
                          <a:pt x="829008" y="620583"/>
                        </a:cubicBezTo>
                        <a:cubicBezTo>
                          <a:pt x="805586" y="599856"/>
                          <a:pt x="780955" y="580787"/>
                          <a:pt x="759876" y="557556"/>
                        </a:cubicBezTo>
                        <a:cubicBezTo>
                          <a:pt x="719452" y="513017"/>
                          <a:pt x="681400" y="466582"/>
                          <a:pt x="641347" y="421748"/>
                        </a:cubicBezTo>
                        <a:cubicBezTo>
                          <a:pt x="640775" y="421119"/>
                          <a:pt x="640452" y="420443"/>
                          <a:pt x="640261" y="419757"/>
                        </a:cubicBezTo>
                        <a:cubicBezTo>
                          <a:pt x="638937" y="417300"/>
                          <a:pt x="639432" y="413614"/>
                          <a:pt x="642880" y="412423"/>
                        </a:cubicBezTo>
                        <a:cubicBezTo>
                          <a:pt x="683886" y="398231"/>
                          <a:pt x="730044" y="370084"/>
                          <a:pt x="740721" y="324907"/>
                        </a:cubicBezTo>
                        <a:cubicBezTo>
                          <a:pt x="750208" y="284778"/>
                          <a:pt x="738350" y="245059"/>
                          <a:pt x="709908" y="215446"/>
                        </a:cubicBezTo>
                        <a:cubicBezTo>
                          <a:pt x="676085" y="176155"/>
                          <a:pt x="620916" y="144551"/>
                          <a:pt x="567042" y="158448"/>
                        </a:cubicBezTo>
                        <a:cubicBezTo>
                          <a:pt x="516760" y="171393"/>
                          <a:pt x="491681" y="227314"/>
                          <a:pt x="485813" y="275130"/>
                        </a:cubicBezTo>
                        <a:cubicBezTo>
                          <a:pt x="485108" y="280883"/>
                          <a:pt x="476622" y="281216"/>
                          <a:pt x="476193" y="276120"/>
                        </a:cubicBezTo>
                        <a:cubicBezTo>
                          <a:pt x="447713" y="260042"/>
                          <a:pt x="422262" y="236163"/>
                          <a:pt x="397097" y="215455"/>
                        </a:cubicBezTo>
                        <a:cubicBezTo>
                          <a:pt x="366541" y="190357"/>
                          <a:pt x="334994" y="166249"/>
                          <a:pt x="306448" y="138789"/>
                        </a:cubicBezTo>
                        <a:cubicBezTo>
                          <a:pt x="281254" y="114529"/>
                          <a:pt x="257080" y="89697"/>
                          <a:pt x="231800" y="65580"/>
                        </a:cubicBezTo>
                        <a:cubicBezTo>
                          <a:pt x="209569" y="44406"/>
                          <a:pt x="187643" y="22974"/>
                          <a:pt x="167278" y="0"/>
                        </a:cubicBezTo>
                        <a:cubicBezTo>
                          <a:pt x="67218" y="91878"/>
                          <a:pt x="0" y="227276"/>
                          <a:pt x="0" y="395440"/>
                        </a:cubicBezTo>
                        <a:cubicBezTo>
                          <a:pt x="0" y="711994"/>
                          <a:pt x="184804" y="972836"/>
                          <a:pt x="434035" y="1177871"/>
                        </a:cubicBezTo>
                        <a:cubicBezTo>
                          <a:pt x="447675" y="1163717"/>
                          <a:pt x="455895" y="1145762"/>
                          <a:pt x="469059" y="1131218"/>
                        </a:cubicBezTo>
                        <a:cubicBezTo>
                          <a:pt x="481775" y="1117168"/>
                          <a:pt x="497157" y="1105243"/>
                          <a:pt x="509054" y="1090451"/>
                        </a:cubicBezTo>
                        <a:close/>
                      </a:path>
                    </a:pathLst>
                  </a:custGeom>
                  <a:solidFill>
                    <a:schemeClr val="accent1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 sz="1600" dirty="0"/>
                  </a:p>
                </p:txBody>
              </p:sp>
              <p:sp>
                <p:nvSpPr>
                  <p:cNvPr id="31" name="Freeform: Shape 30">
                    <a:extLst>
                      <a:ext uri="{FF2B5EF4-FFF2-40B4-BE49-F238E27FC236}">
                        <a16:creationId xmlns:a16="http://schemas.microsoft.com/office/drawing/2014/main" id="{6273F174-7CAC-CC81-43E7-4433466EC7A5}"/>
                      </a:ext>
                    </a:extLst>
                  </p:cNvPr>
                  <p:cNvSpPr/>
                  <p:nvPr/>
                </p:nvSpPr>
                <p:spPr>
                  <a:xfrm>
                    <a:off x="1454912" y="3681755"/>
                    <a:ext cx="987609" cy="781983"/>
                  </a:xfrm>
                  <a:custGeom>
                    <a:avLst/>
                    <a:gdLst>
                      <a:gd name="connsiteX0" fmla="*/ 867337 w 987609"/>
                      <a:gd name="connsiteY0" fmla="*/ 345462 h 781983"/>
                      <a:gd name="connsiteX1" fmla="*/ 767125 w 987609"/>
                      <a:gd name="connsiteY1" fmla="*/ 281873 h 781983"/>
                      <a:gd name="connsiteX2" fmla="*/ 720471 w 987609"/>
                      <a:gd name="connsiteY2" fmla="*/ 407098 h 781983"/>
                      <a:gd name="connsiteX3" fmla="*/ 627221 w 987609"/>
                      <a:gd name="connsiteY3" fmla="*/ 413575 h 781983"/>
                      <a:gd name="connsiteX4" fmla="*/ 624888 w 987609"/>
                      <a:gd name="connsiteY4" fmla="*/ 413518 h 781983"/>
                      <a:gd name="connsiteX5" fmla="*/ 483032 w 987609"/>
                      <a:gd name="connsiteY5" fmla="*/ 268024 h 781983"/>
                      <a:gd name="connsiteX6" fmla="*/ 585416 w 987609"/>
                      <a:gd name="connsiteY6" fmla="*/ 143770 h 781983"/>
                      <a:gd name="connsiteX7" fmla="*/ 449056 w 987609"/>
                      <a:gd name="connsiteY7" fmla="*/ 4763 h 781983"/>
                      <a:gd name="connsiteX8" fmla="*/ 448799 w 987609"/>
                      <a:gd name="connsiteY8" fmla="*/ 4096 h 781983"/>
                      <a:gd name="connsiteX9" fmla="*/ 444827 w 987609"/>
                      <a:gd name="connsiteY9" fmla="*/ 0 h 781983"/>
                      <a:gd name="connsiteX10" fmla="*/ 358169 w 987609"/>
                      <a:gd name="connsiteY10" fmla="*/ 82429 h 781983"/>
                      <a:gd name="connsiteX11" fmla="*/ 289770 w 987609"/>
                      <a:gd name="connsiteY11" fmla="*/ 154848 h 781983"/>
                      <a:gd name="connsiteX12" fmla="*/ 284807 w 987609"/>
                      <a:gd name="connsiteY12" fmla="*/ 157077 h 781983"/>
                      <a:gd name="connsiteX13" fmla="*/ 280083 w 987609"/>
                      <a:gd name="connsiteY13" fmla="*/ 153676 h 781983"/>
                      <a:gd name="connsiteX14" fmla="*/ 195024 w 987609"/>
                      <a:gd name="connsiteY14" fmla="*/ 45110 h 781983"/>
                      <a:gd name="connsiteX15" fmla="*/ 58388 w 987609"/>
                      <a:gd name="connsiteY15" fmla="*/ 103899 h 781983"/>
                      <a:gd name="connsiteX16" fmla="*/ 45739 w 987609"/>
                      <a:gd name="connsiteY16" fmla="*/ 258385 h 781983"/>
                      <a:gd name="connsiteX17" fmla="*/ 155315 w 987609"/>
                      <a:gd name="connsiteY17" fmla="*/ 299628 h 781983"/>
                      <a:gd name="connsiteX18" fmla="*/ 159344 w 987609"/>
                      <a:gd name="connsiteY18" fmla="*/ 302085 h 781983"/>
                      <a:gd name="connsiteX19" fmla="*/ 159563 w 987609"/>
                      <a:gd name="connsiteY19" fmla="*/ 308724 h 781983"/>
                      <a:gd name="connsiteX20" fmla="*/ 74390 w 987609"/>
                      <a:gd name="connsiteY20" fmla="*/ 413718 h 781983"/>
                      <a:gd name="connsiteX21" fmla="*/ 25479 w 987609"/>
                      <a:gd name="connsiteY21" fmla="*/ 466106 h 781983"/>
                      <a:gd name="connsiteX22" fmla="*/ 0 w 987609"/>
                      <a:gd name="connsiteY22" fmla="*/ 500434 h 781983"/>
                      <a:gd name="connsiteX23" fmla="*/ 442294 w 987609"/>
                      <a:gd name="connsiteY23" fmla="*/ 781983 h 781983"/>
                      <a:gd name="connsiteX24" fmla="*/ 450904 w 987609"/>
                      <a:gd name="connsiteY24" fmla="*/ 781983 h 781983"/>
                      <a:gd name="connsiteX25" fmla="*/ 987609 w 987609"/>
                      <a:gd name="connsiteY25" fmla="*/ 417890 h 781983"/>
                      <a:gd name="connsiteX26" fmla="*/ 867337 w 987609"/>
                      <a:gd name="connsiteY26" fmla="*/ 345462 h 78198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</a:cxnLst>
                    <a:rect l="l" t="t" r="r" b="b"/>
                    <a:pathLst>
                      <a:path w="987609" h="781983">
                        <a:moveTo>
                          <a:pt x="867337" y="345462"/>
                        </a:moveTo>
                        <a:cubicBezTo>
                          <a:pt x="833076" y="325479"/>
                          <a:pt x="797528" y="307600"/>
                          <a:pt x="767125" y="281873"/>
                        </a:cubicBezTo>
                        <a:cubicBezTo>
                          <a:pt x="757847" y="322164"/>
                          <a:pt x="762419" y="383877"/>
                          <a:pt x="720471" y="407098"/>
                        </a:cubicBezTo>
                        <a:cubicBezTo>
                          <a:pt x="693992" y="421776"/>
                          <a:pt x="655739" y="425501"/>
                          <a:pt x="627221" y="413575"/>
                        </a:cubicBezTo>
                        <a:cubicBezTo>
                          <a:pt x="626516" y="413728"/>
                          <a:pt x="625754" y="413747"/>
                          <a:pt x="624888" y="413518"/>
                        </a:cubicBezTo>
                        <a:cubicBezTo>
                          <a:pt x="559175" y="395697"/>
                          <a:pt x="490738" y="340052"/>
                          <a:pt x="483032" y="268024"/>
                        </a:cubicBezTo>
                        <a:cubicBezTo>
                          <a:pt x="475945" y="201758"/>
                          <a:pt x="521694" y="152943"/>
                          <a:pt x="585416" y="143770"/>
                        </a:cubicBezTo>
                        <a:cubicBezTo>
                          <a:pt x="542849" y="94383"/>
                          <a:pt x="484823" y="60274"/>
                          <a:pt x="449056" y="4763"/>
                        </a:cubicBezTo>
                        <a:cubicBezTo>
                          <a:pt x="448913" y="4543"/>
                          <a:pt x="448894" y="4334"/>
                          <a:pt x="448799" y="4096"/>
                        </a:cubicBezTo>
                        <a:cubicBezTo>
                          <a:pt x="447437" y="2753"/>
                          <a:pt x="446151" y="1362"/>
                          <a:pt x="444827" y="0"/>
                        </a:cubicBezTo>
                        <a:cubicBezTo>
                          <a:pt x="417157" y="28765"/>
                          <a:pt x="385915" y="53769"/>
                          <a:pt x="358169" y="82429"/>
                        </a:cubicBezTo>
                        <a:cubicBezTo>
                          <a:pt x="335204" y="106146"/>
                          <a:pt x="305848" y="125330"/>
                          <a:pt x="289770" y="154848"/>
                        </a:cubicBezTo>
                        <a:cubicBezTo>
                          <a:pt x="288598" y="156991"/>
                          <a:pt x="286617" y="157524"/>
                          <a:pt x="284807" y="157077"/>
                        </a:cubicBezTo>
                        <a:cubicBezTo>
                          <a:pt x="282721" y="157296"/>
                          <a:pt x="280626" y="156353"/>
                          <a:pt x="280083" y="153676"/>
                        </a:cubicBezTo>
                        <a:cubicBezTo>
                          <a:pt x="270720" y="107127"/>
                          <a:pt x="242230" y="60941"/>
                          <a:pt x="195024" y="45110"/>
                        </a:cubicBezTo>
                        <a:cubicBezTo>
                          <a:pt x="143713" y="27880"/>
                          <a:pt x="86411" y="59398"/>
                          <a:pt x="58388" y="103899"/>
                        </a:cubicBezTo>
                        <a:cubicBezTo>
                          <a:pt x="33090" y="144046"/>
                          <a:pt x="16650" y="215408"/>
                          <a:pt x="45739" y="258385"/>
                        </a:cubicBezTo>
                        <a:cubicBezTo>
                          <a:pt x="69752" y="293808"/>
                          <a:pt x="115824" y="299295"/>
                          <a:pt x="155315" y="299628"/>
                        </a:cubicBezTo>
                        <a:cubicBezTo>
                          <a:pt x="157324" y="299647"/>
                          <a:pt x="158629" y="300704"/>
                          <a:pt x="159344" y="302085"/>
                        </a:cubicBezTo>
                        <a:cubicBezTo>
                          <a:pt x="160772" y="303857"/>
                          <a:pt x="161334" y="306495"/>
                          <a:pt x="159563" y="308724"/>
                        </a:cubicBezTo>
                        <a:cubicBezTo>
                          <a:pt x="131931" y="343795"/>
                          <a:pt x="104308" y="380647"/>
                          <a:pt x="74390" y="413718"/>
                        </a:cubicBezTo>
                        <a:cubicBezTo>
                          <a:pt x="58436" y="431378"/>
                          <a:pt x="38786" y="446161"/>
                          <a:pt x="25479" y="466106"/>
                        </a:cubicBezTo>
                        <a:cubicBezTo>
                          <a:pt x="17421" y="478164"/>
                          <a:pt x="9973" y="489995"/>
                          <a:pt x="0" y="500434"/>
                        </a:cubicBezTo>
                        <a:cubicBezTo>
                          <a:pt x="135303" y="610581"/>
                          <a:pt x="289036" y="704459"/>
                          <a:pt x="442294" y="781983"/>
                        </a:cubicBezTo>
                        <a:lnTo>
                          <a:pt x="450904" y="781983"/>
                        </a:lnTo>
                        <a:cubicBezTo>
                          <a:pt x="641118" y="685743"/>
                          <a:pt x="832085" y="564356"/>
                          <a:pt x="987609" y="417890"/>
                        </a:cubicBezTo>
                        <a:cubicBezTo>
                          <a:pt x="944880" y="397726"/>
                          <a:pt x="908028" y="369180"/>
                          <a:pt x="867337" y="345462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 sz="1600" dirty="0"/>
                  </a:p>
                </p:txBody>
              </p:sp>
              <p:sp>
                <p:nvSpPr>
                  <p:cNvPr id="32" name="Freeform: Shape 31">
                    <a:extLst>
                      <a:ext uri="{FF2B5EF4-FFF2-40B4-BE49-F238E27FC236}">
                        <a16:creationId xmlns:a16="http://schemas.microsoft.com/office/drawing/2014/main" id="{29A05A71-C9B1-7E12-4395-D15957A05B3C}"/>
                      </a:ext>
                    </a:extLst>
                  </p:cNvPr>
                  <p:cNvSpPr/>
                  <p:nvPr/>
                </p:nvSpPr>
                <p:spPr>
                  <a:xfrm>
                    <a:off x="1187783" y="2863721"/>
                    <a:ext cx="1379886" cy="806870"/>
                  </a:xfrm>
                  <a:custGeom>
                    <a:avLst/>
                    <a:gdLst>
                      <a:gd name="connsiteX0" fmla="*/ 769325 w 1379886"/>
                      <a:gd name="connsiteY0" fmla="*/ 751006 h 806870"/>
                      <a:gd name="connsiteX1" fmla="*/ 837000 w 1379886"/>
                      <a:gd name="connsiteY1" fmla="*/ 690732 h 806870"/>
                      <a:gd name="connsiteX2" fmla="*/ 976341 w 1379886"/>
                      <a:gd name="connsiteY2" fmla="*/ 574222 h 806870"/>
                      <a:gd name="connsiteX3" fmla="*/ 984761 w 1379886"/>
                      <a:gd name="connsiteY3" fmla="*/ 573108 h 806870"/>
                      <a:gd name="connsiteX4" fmla="*/ 985961 w 1379886"/>
                      <a:gd name="connsiteY4" fmla="*/ 575603 h 806870"/>
                      <a:gd name="connsiteX5" fmla="*/ 1079440 w 1379886"/>
                      <a:gd name="connsiteY5" fmla="*/ 668453 h 806870"/>
                      <a:gd name="connsiteX6" fmla="*/ 1197197 w 1379886"/>
                      <a:gd name="connsiteY6" fmla="*/ 621800 h 806870"/>
                      <a:gd name="connsiteX7" fmla="*/ 1249794 w 1379886"/>
                      <a:gd name="connsiteY7" fmla="*/ 503223 h 806870"/>
                      <a:gd name="connsiteX8" fmla="*/ 1128694 w 1379886"/>
                      <a:gd name="connsiteY8" fmla="*/ 420365 h 806870"/>
                      <a:gd name="connsiteX9" fmla="*/ 1124722 w 1379886"/>
                      <a:gd name="connsiteY9" fmla="*/ 418393 h 806870"/>
                      <a:gd name="connsiteX10" fmla="*/ 1122817 w 1379886"/>
                      <a:gd name="connsiteY10" fmla="*/ 410449 h 806870"/>
                      <a:gd name="connsiteX11" fmla="*/ 1242746 w 1379886"/>
                      <a:gd name="connsiteY11" fmla="*/ 248677 h 806870"/>
                      <a:gd name="connsiteX12" fmla="*/ 1317555 w 1379886"/>
                      <a:gd name="connsiteY12" fmla="*/ 159246 h 806870"/>
                      <a:gd name="connsiteX13" fmla="*/ 1379887 w 1379886"/>
                      <a:gd name="connsiteY13" fmla="*/ 90714 h 806870"/>
                      <a:gd name="connsiteX14" fmla="*/ 713842 w 1379886"/>
                      <a:gd name="connsiteY14" fmla="*/ 193498 h 806870"/>
                      <a:gd name="connsiteX15" fmla="*/ 713623 w 1379886"/>
                      <a:gd name="connsiteY15" fmla="*/ 193498 h 806870"/>
                      <a:gd name="connsiteX16" fmla="*/ 0 w 1379886"/>
                      <a:gd name="connsiteY16" fmla="*/ 128033 h 806870"/>
                      <a:gd name="connsiteX17" fmla="*/ 70114 w 1379886"/>
                      <a:gd name="connsiteY17" fmla="*/ 198556 h 806870"/>
                      <a:gd name="connsiteX18" fmla="*/ 138922 w 1379886"/>
                      <a:gd name="connsiteY18" fmla="*/ 266403 h 806870"/>
                      <a:gd name="connsiteX19" fmla="*/ 222523 w 1379886"/>
                      <a:gd name="connsiteY19" fmla="*/ 337278 h 806870"/>
                      <a:gd name="connsiteX20" fmla="*/ 303105 w 1379886"/>
                      <a:gd name="connsiteY20" fmla="*/ 400105 h 806870"/>
                      <a:gd name="connsiteX21" fmla="*/ 390058 w 1379886"/>
                      <a:gd name="connsiteY21" fmla="*/ 283557 h 806870"/>
                      <a:gd name="connsiteX22" fmla="*/ 542373 w 1379886"/>
                      <a:gd name="connsiteY22" fmla="*/ 343089 h 806870"/>
                      <a:gd name="connsiteX23" fmla="*/ 575691 w 1379886"/>
                      <a:gd name="connsiteY23" fmla="*/ 461999 h 806870"/>
                      <a:gd name="connsiteX24" fmla="*/ 477698 w 1379886"/>
                      <a:gd name="connsiteY24" fmla="*/ 553848 h 806870"/>
                      <a:gd name="connsiteX25" fmla="*/ 597989 w 1379886"/>
                      <a:gd name="connsiteY25" fmla="*/ 691180 h 806870"/>
                      <a:gd name="connsiteX26" fmla="*/ 668169 w 1379886"/>
                      <a:gd name="connsiteY26" fmla="*/ 754245 h 806870"/>
                      <a:gd name="connsiteX27" fmla="*/ 714937 w 1379886"/>
                      <a:gd name="connsiteY27" fmla="*/ 806870 h 806870"/>
                      <a:gd name="connsiteX28" fmla="*/ 769325 w 1379886"/>
                      <a:gd name="connsiteY28" fmla="*/ 751006 h 80687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</a:cxnLst>
                    <a:rect l="l" t="t" r="r" b="b"/>
                    <a:pathLst>
                      <a:path w="1379886" h="806870">
                        <a:moveTo>
                          <a:pt x="769325" y="751006"/>
                        </a:moveTo>
                        <a:cubicBezTo>
                          <a:pt x="790651" y="729461"/>
                          <a:pt x="814349" y="710782"/>
                          <a:pt x="837000" y="690732"/>
                        </a:cubicBezTo>
                        <a:cubicBezTo>
                          <a:pt x="882444" y="650527"/>
                          <a:pt x="926821" y="609455"/>
                          <a:pt x="976341" y="574222"/>
                        </a:cubicBezTo>
                        <a:cubicBezTo>
                          <a:pt x="977703" y="570708"/>
                          <a:pt x="982790" y="568993"/>
                          <a:pt x="984761" y="573108"/>
                        </a:cubicBezTo>
                        <a:cubicBezTo>
                          <a:pt x="985342" y="573813"/>
                          <a:pt x="985790" y="574651"/>
                          <a:pt x="985961" y="575603"/>
                        </a:cubicBezTo>
                        <a:cubicBezTo>
                          <a:pt x="1002621" y="611579"/>
                          <a:pt x="1039159" y="659528"/>
                          <a:pt x="1079440" y="668453"/>
                        </a:cubicBezTo>
                        <a:cubicBezTo>
                          <a:pt x="1123607" y="678254"/>
                          <a:pt x="1171289" y="658871"/>
                          <a:pt x="1197197" y="621800"/>
                        </a:cubicBezTo>
                        <a:cubicBezTo>
                          <a:pt x="1219295" y="590157"/>
                          <a:pt x="1254843" y="543142"/>
                          <a:pt x="1249794" y="503223"/>
                        </a:cubicBezTo>
                        <a:cubicBezTo>
                          <a:pt x="1242879" y="448626"/>
                          <a:pt x="1181129" y="414859"/>
                          <a:pt x="1128694" y="420365"/>
                        </a:cubicBezTo>
                        <a:cubicBezTo>
                          <a:pt x="1126712" y="420565"/>
                          <a:pt x="1125436" y="419679"/>
                          <a:pt x="1124722" y="418393"/>
                        </a:cubicBezTo>
                        <a:cubicBezTo>
                          <a:pt x="1121902" y="417202"/>
                          <a:pt x="1120045" y="413354"/>
                          <a:pt x="1122817" y="410449"/>
                        </a:cubicBezTo>
                        <a:cubicBezTo>
                          <a:pt x="1169337" y="361377"/>
                          <a:pt x="1201131" y="301521"/>
                          <a:pt x="1242746" y="248677"/>
                        </a:cubicBezTo>
                        <a:cubicBezTo>
                          <a:pt x="1266739" y="218225"/>
                          <a:pt x="1292162" y="188564"/>
                          <a:pt x="1317555" y="159246"/>
                        </a:cubicBezTo>
                        <a:cubicBezTo>
                          <a:pt x="1337777" y="135939"/>
                          <a:pt x="1356817" y="111326"/>
                          <a:pt x="1379887" y="90714"/>
                        </a:cubicBezTo>
                        <a:cubicBezTo>
                          <a:pt x="1178214" y="-48903"/>
                          <a:pt x="886587" y="-36835"/>
                          <a:pt x="713842" y="193498"/>
                        </a:cubicBezTo>
                        <a:lnTo>
                          <a:pt x="713623" y="193498"/>
                        </a:lnTo>
                        <a:cubicBezTo>
                          <a:pt x="526742" y="-55695"/>
                          <a:pt x="200749" y="-49408"/>
                          <a:pt x="0" y="128033"/>
                        </a:cubicBezTo>
                        <a:cubicBezTo>
                          <a:pt x="21784" y="152960"/>
                          <a:pt x="45310" y="176868"/>
                          <a:pt x="70114" y="198556"/>
                        </a:cubicBezTo>
                        <a:cubicBezTo>
                          <a:pt x="94402" y="219768"/>
                          <a:pt x="115319" y="244324"/>
                          <a:pt x="138922" y="266403"/>
                        </a:cubicBezTo>
                        <a:cubicBezTo>
                          <a:pt x="165668" y="291425"/>
                          <a:pt x="194272" y="314047"/>
                          <a:pt x="222523" y="337278"/>
                        </a:cubicBezTo>
                        <a:cubicBezTo>
                          <a:pt x="247822" y="358100"/>
                          <a:pt x="274568" y="383170"/>
                          <a:pt x="303105" y="400105"/>
                        </a:cubicBezTo>
                        <a:cubicBezTo>
                          <a:pt x="311306" y="352128"/>
                          <a:pt x="338490" y="293416"/>
                          <a:pt x="390058" y="283557"/>
                        </a:cubicBezTo>
                        <a:cubicBezTo>
                          <a:pt x="449447" y="272213"/>
                          <a:pt x="504158" y="298664"/>
                          <a:pt x="542373" y="343089"/>
                        </a:cubicBezTo>
                        <a:cubicBezTo>
                          <a:pt x="572043" y="373949"/>
                          <a:pt x="588064" y="419660"/>
                          <a:pt x="575691" y="461999"/>
                        </a:cubicBezTo>
                        <a:cubicBezTo>
                          <a:pt x="562080" y="508528"/>
                          <a:pt x="521589" y="537303"/>
                          <a:pt x="477698" y="553848"/>
                        </a:cubicBezTo>
                        <a:cubicBezTo>
                          <a:pt x="518036" y="599368"/>
                          <a:pt x="555527" y="647517"/>
                          <a:pt x="597989" y="691180"/>
                        </a:cubicBezTo>
                        <a:cubicBezTo>
                          <a:pt x="620011" y="713839"/>
                          <a:pt x="645033" y="732813"/>
                          <a:pt x="668169" y="754245"/>
                        </a:cubicBezTo>
                        <a:cubicBezTo>
                          <a:pt x="685600" y="770409"/>
                          <a:pt x="699116" y="789516"/>
                          <a:pt x="714937" y="806870"/>
                        </a:cubicBezTo>
                        <a:cubicBezTo>
                          <a:pt x="738921" y="793135"/>
                          <a:pt x="750437" y="770066"/>
                          <a:pt x="769325" y="75100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 sz="1600" dirty="0"/>
                  </a:p>
                </p:txBody>
              </p:sp>
              <p:sp>
                <p:nvSpPr>
                  <p:cNvPr id="33" name="Freeform: Shape 32">
                    <a:extLst>
                      <a:ext uri="{FF2B5EF4-FFF2-40B4-BE49-F238E27FC236}">
                        <a16:creationId xmlns:a16="http://schemas.microsoft.com/office/drawing/2014/main" id="{DBFE0A88-B2D4-45D1-65F0-7BDA2E248707}"/>
                      </a:ext>
                    </a:extLst>
                  </p:cNvPr>
                  <p:cNvSpPr/>
                  <p:nvPr/>
                </p:nvSpPr>
                <p:spPr>
                  <a:xfrm>
                    <a:off x="1909550" y="2960122"/>
                    <a:ext cx="880100" cy="1133059"/>
                  </a:xfrm>
                  <a:custGeom>
                    <a:avLst/>
                    <a:gdLst>
                      <a:gd name="connsiteX0" fmla="*/ 666064 w 880100"/>
                      <a:gd name="connsiteY0" fmla="*/ 0 h 1133059"/>
                      <a:gd name="connsiteX1" fmla="*/ 596608 w 880100"/>
                      <a:gd name="connsiteY1" fmla="*/ 76781 h 1133059"/>
                      <a:gd name="connsiteX2" fmla="*/ 523723 w 880100"/>
                      <a:gd name="connsiteY2" fmla="*/ 164535 h 1133059"/>
                      <a:gd name="connsiteX3" fmla="*/ 414290 w 880100"/>
                      <a:gd name="connsiteY3" fmla="*/ 313773 h 1133059"/>
                      <a:gd name="connsiteX4" fmla="*/ 523399 w 880100"/>
                      <a:gd name="connsiteY4" fmla="*/ 389382 h 1133059"/>
                      <a:gd name="connsiteX5" fmla="*/ 483822 w 880100"/>
                      <a:gd name="connsiteY5" fmla="*/ 530285 h 1133059"/>
                      <a:gd name="connsiteX6" fmla="*/ 361893 w 880100"/>
                      <a:gd name="connsiteY6" fmla="*/ 582911 h 1133059"/>
                      <a:gd name="connsiteX7" fmla="*/ 257508 w 880100"/>
                      <a:gd name="connsiteY7" fmla="*/ 487642 h 1133059"/>
                      <a:gd name="connsiteX8" fmla="*/ 109833 w 880100"/>
                      <a:gd name="connsiteY8" fmla="*/ 611743 h 1133059"/>
                      <a:gd name="connsiteX9" fmla="*/ 45787 w 880100"/>
                      <a:gd name="connsiteY9" fmla="*/ 671608 h 1133059"/>
                      <a:gd name="connsiteX10" fmla="*/ 0 w 880100"/>
                      <a:gd name="connsiteY10" fmla="*/ 717709 h 1133059"/>
                      <a:gd name="connsiteX11" fmla="*/ 2648 w 880100"/>
                      <a:gd name="connsiteY11" fmla="*/ 720519 h 1133059"/>
                      <a:gd name="connsiteX12" fmla="*/ 3991 w 880100"/>
                      <a:gd name="connsiteY12" fmla="*/ 723233 h 1133059"/>
                      <a:gd name="connsiteX13" fmla="*/ 141599 w 880100"/>
                      <a:gd name="connsiteY13" fmla="*/ 863098 h 1133059"/>
                      <a:gd name="connsiteX14" fmla="*/ 139236 w 880100"/>
                      <a:gd name="connsiteY14" fmla="*/ 871299 h 1133059"/>
                      <a:gd name="connsiteX15" fmla="*/ 135131 w 880100"/>
                      <a:gd name="connsiteY15" fmla="*/ 874424 h 1133059"/>
                      <a:gd name="connsiteX16" fmla="*/ 42281 w 880100"/>
                      <a:gd name="connsiteY16" fmla="*/ 1008478 h 1133059"/>
                      <a:gd name="connsiteX17" fmla="*/ 170736 w 880100"/>
                      <a:gd name="connsiteY17" fmla="*/ 1125160 h 1133059"/>
                      <a:gd name="connsiteX18" fmla="*/ 173984 w 880100"/>
                      <a:gd name="connsiteY18" fmla="*/ 1125455 h 1133059"/>
                      <a:gd name="connsiteX19" fmla="*/ 275025 w 880100"/>
                      <a:gd name="connsiteY19" fmla="*/ 1105796 h 1133059"/>
                      <a:gd name="connsiteX20" fmla="*/ 304381 w 880100"/>
                      <a:gd name="connsiteY20" fmla="*/ 995696 h 1133059"/>
                      <a:gd name="connsiteX21" fmla="*/ 312087 w 880100"/>
                      <a:gd name="connsiteY21" fmla="*/ 993334 h 1133059"/>
                      <a:gd name="connsiteX22" fmla="*/ 316544 w 880100"/>
                      <a:gd name="connsiteY22" fmla="*/ 994353 h 1133059"/>
                      <a:gd name="connsiteX23" fmla="*/ 431159 w 880100"/>
                      <a:gd name="connsiteY23" fmla="*/ 1067000 h 1133059"/>
                      <a:gd name="connsiteX24" fmla="*/ 540515 w 880100"/>
                      <a:gd name="connsiteY24" fmla="*/ 1132408 h 1133059"/>
                      <a:gd name="connsiteX25" fmla="*/ 880101 w 880100"/>
                      <a:gd name="connsiteY25" fmla="*/ 433492 h 1133059"/>
                      <a:gd name="connsiteX26" fmla="*/ 666064 w 880100"/>
                      <a:gd name="connsiteY26" fmla="*/ 0 h 113305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</a:cxnLst>
                    <a:rect l="l" t="t" r="r" b="b"/>
                    <a:pathLst>
                      <a:path w="880100" h="1133059">
                        <a:moveTo>
                          <a:pt x="666064" y="0"/>
                        </a:moveTo>
                        <a:cubicBezTo>
                          <a:pt x="640194" y="22698"/>
                          <a:pt x="618801" y="50606"/>
                          <a:pt x="596608" y="76781"/>
                        </a:cubicBezTo>
                        <a:cubicBezTo>
                          <a:pt x="572100" y="105670"/>
                          <a:pt x="546364" y="134131"/>
                          <a:pt x="523723" y="164535"/>
                        </a:cubicBezTo>
                        <a:cubicBezTo>
                          <a:pt x="486832" y="214017"/>
                          <a:pt x="455819" y="267900"/>
                          <a:pt x="414290" y="313773"/>
                        </a:cubicBezTo>
                        <a:cubicBezTo>
                          <a:pt x="461753" y="311934"/>
                          <a:pt x="512293" y="339766"/>
                          <a:pt x="523399" y="389382"/>
                        </a:cubicBezTo>
                        <a:cubicBezTo>
                          <a:pt x="533752" y="435683"/>
                          <a:pt x="511978" y="493433"/>
                          <a:pt x="483822" y="530285"/>
                        </a:cubicBezTo>
                        <a:cubicBezTo>
                          <a:pt x="456219" y="566414"/>
                          <a:pt x="408813" y="593331"/>
                          <a:pt x="361893" y="582911"/>
                        </a:cubicBezTo>
                        <a:cubicBezTo>
                          <a:pt x="316163" y="572757"/>
                          <a:pt x="277654" y="529142"/>
                          <a:pt x="257508" y="487642"/>
                        </a:cubicBezTo>
                        <a:cubicBezTo>
                          <a:pt x="205016" y="525332"/>
                          <a:pt x="159029" y="570033"/>
                          <a:pt x="109833" y="611743"/>
                        </a:cubicBezTo>
                        <a:cubicBezTo>
                          <a:pt x="87716" y="630498"/>
                          <a:pt x="63875" y="648748"/>
                          <a:pt x="45787" y="671608"/>
                        </a:cubicBezTo>
                        <a:cubicBezTo>
                          <a:pt x="32023" y="689019"/>
                          <a:pt x="19079" y="706193"/>
                          <a:pt x="0" y="717709"/>
                        </a:cubicBezTo>
                        <a:cubicBezTo>
                          <a:pt x="914" y="718623"/>
                          <a:pt x="1715" y="719623"/>
                          <a:pt x="2648" y="720519"/>
                        </a:cubicBezTo>
                        <a:cubicBezTo>
                          <a:pt x="3524" y="721357"/>
                          <a:pt x="3877" y="722309"/>
                          <a:pt x="3991" y="723233"/>
                        </a:cubicBezTo>
                        <a:cubicBezTo>
                          <a:pt x="40462" y="778631"/>
                          <a:pt x="99736" y="812397"/>
                          <a:pt x="141599" y="863098"/>
                        </a:cubicBezTo>
                        <a:cubicBezTo>
                          <a:pt x="144209" y="866261"/>
                          <a:pt x="142104" y="870280"/>
                          <a:pt x="139236" y="871299"/>
                        </a:cubicBezTo>
                        <a:cubicBezTo>
                          <a:pt x="138560" y="872881"/>
                          <a:pt x="137227" y="874185"/>
                          <a:pt x="135131" y="874424"/>
                        </a:cubicBezTo>
                        <a:cubicBezTo>
                          <a:pt x="68180" y="882034"/>
                          <a:pt x="20136" y="941022"/>
                          <a:pt x="42281" y="1008478"/>
                        </a:cubicBezTo>
                        <a:cubicBezTo>
                          <a:pt x="61360" y="1066581"/>
                          <a:pt x="113090" y="1108862"/>
                          <a:pt x="170736" y="1125160"/>
                        </a:cubicBezTo>
                        <a:cubicBezTo>
                          <a:pt x="171736" y="1124922"/>
                          <a:pt x="172831" y="1124922"/>
                          <a:pt x="173984" y="1125455"/>
                        </a:cubicBezTo>
                        <a:cubicBezTo>
                          <a:pt x="203140" y="1139371"/>
                          <a:pt x="256375" y="1134961"/>
                          <a:pt x="275025" y="1105796"/>
                        </a:cubicBezTo>
                        <a:cubicBezTo>
                          <a:pt x="297428" y="1070762"/>
                          <a:pt x="293780" y="1033948"/>
                          <a:pt x="304381" y="995696"/>
                        </a:cubicBezTo>
                        <a:cubicBezTo>
                          <a:pt x="305448" y="991848"/>
                          <a:pt x="309629" y="991514"/>
                          <a:pt x="312087" y="993334"/>
                        </a:cubicBezTo>
                        <a:cubicBezTo>
                          <a:pt x="313525" y="992962"/>
                          <a:pt x="315125" y="993134"/>
                          <a:pt x="316544" y="994353"/>
                        </a:cubicBezTo>
                        <a:cubicBezTo>
                          <a:pt x="351092" y="1024433"/>
                          <a:pt x="393078" y="1042216"/>
                          <a:pt x="431159" y="1067000"/>
                        </a:cubicBezTo>
                        <a:cubicBezTo>
                          <a:pt x="466982" y="1090289"/>
                          <a:pt x="501568" y="1114511"/>
                          <a:pt x="540515" y="1132408"/>
                        </a:cubicBezTo>
                        <a:cubicBezTo>
                          <a:pt x="740588" y="941537"/>
                          <a:pt x="880101" y="708546"/>
                          <a:pt x="880101" y="433492"/>
                        </a:cubicBezTo>
                        <a:cubicBezTo>
                          <a:pt x="880101" y="240316"/>
                          <a:pt x="791404" y="90354"/>
                          <a:pt x="666064" y="0"/>
                        </a:cubicBezTo>
                        <a:close/>
                      </a:path>
                    </a:pathLst>
                  </a:custGeom>
                  <a:solidFill>
                    <a:schemeClr val="accent3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 sz="1600" dirty="0"/>
                  </a:p>
                </p:txBody>
              </p:sp>
            </p:grpSp>
            <p:grpSp>
              <p:nvGrpSpPr>
                <p:cNvPr id="38" name="Graphic 5">
                  <a:extLst>
                    <a:ext uri="{FF2B5EF4-FFF2-40B4-BE49-F238E27FC236}">
                      <a16:creationId xmlns:a16="http://schemas.microsoft.com/office/drawing/2014/main" id="{ACC1BCD3-D2EC-CC1D-AFDA-7C0A3C6D8E9D}"/>
                    </a:ext>
                  </a:extLst>
                </p:cNvPr>
                <p:cNvGrpSpPr/>
                <p:nvPr/>
              </p:nvGrpSpPr>
              <p:grpSpPr>
                <a:xfrm>
                  <a:off x="1082995" y="3171219"/>
                  <a:ext cx="181326" cy="549816"/>
                  <a:chOff x="1082995" y="3171219"/>
                  <a:chExt cx="181326" cy="549816"/>
                </a:xfrm>
                <a:solidFill>
                  <a:srgbClr val="FFFFFF"/>
                </a:solidFill>
              </p:grpSpPr>
              <p:sp>
                <p:nvSpPr>
                  <p:cNvPr id="39" name="Freeform: Shape 38">
                    <a:extLst>
                      <a:ext uri="{FF2B5EF4-FFF2-40B4-BE49-F238E27FC236}">
                        <a16:creationId xmlns:a16="http://schemas.microsoft.com/office/drawing/2014/main" id="{CA6B5688-2E90-72FC-2AD7-88A6BA64D392}"/>
                      </a:ext>
                    </a:extLst>
                  </p:cNvPr>
                  <p:cNvSpPr/>
                  <p:nvPr/>
                </p:nvSpPr>
                <p:spPr>
                  <a:xfrm>
                    <a:off x="1082995" y="3171219"/>
                    <a:ext cx="159451" cy="401981"/>
                  </a:xfrm>
                  <a:custGeom>
                    <a:avLst/>
                    <a:gdLst>
                      <a:gd name="connsiteX0" fmla="*/ 89225 w 159451"/>
                      <a:gd name="connsiteY0" fmla="*/ 4425 h 401981"/>
                      <a:gd name="connsiteX1" fmla="*/ 671 w 159451"/>
                      <a:gd name="connsiteY1" fmla="*/ 233396 h 401981"/>
                      <a:gd name="connsiteX2" fmla="*/ 89225 w 159451"/>
                      <a:gd name="connsiteY2" fmla="*/ 401875 h 401981"/>
                      <a:gd name="connsiteX3" fmla="*/ 134583 w 159451"/>
                      <a:gd name="connsiteY3" fmla="*/ 257142 h 401981"/>
                      <a:gd name="connsiteX4" fmla="*/ 132421 w 159451"/>
                      <a:gd name="connsiteY4" fmla="*/ 151329 h 401981"/>
                      <a:gd name="connsiteX5" fmla="*/ 158348 w 159451"/>
                      <a:gd name="connsiteY5" fmla="*/ 47630 h 401981"/>
                      <a:gd name="connsiteX6" fmla="*/ 89225 w 159451"/>
                      <a:gd name="connsiteY6" fmla="*/ 4425 h 40198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59451" h="401981">
                        <a:moveTo>
                          <a:pt x="89225" y="4425"/>
                        </a:moveTo>
                        <a:cubicBezTo>
                          <a:pt x="11463" y="30809"/>
                          <a:pt x="-3653" y="151319"/>
                          <a:pt x="671" y="233396"/>
                        </a:cubicBezTo>
                        <a:cubicBezTo>
                          <a:pt x="2833" y="278754"/>
                          <a:pt x="26588" y="406189"/>
                          <a:pt x="89225" y="401875"/>
                        </a:cubicBezTo>
                        <a:cubicBezTo>
                          <a:pt x="162663" y="397541"/>
                          <a:pt x="145384" y="300357"/>
                          <a:pt x="134583" y="257142"/>
                        </a:cubicBezTo>
                        <a:cubicBezTo>
                          <a:pt x="125944" y="224757"/>
                          <a:pt x="123791" y="183714"/>
                          <a:pt x="132421" y="151329"/>
                        </a:cubicBezTo>
                        <a:cubicBezTo>
                          <a:pt x="141060" y="116744"/>
                          <a:pt x="164825" y="86530"/>
                          <a:pt x="158348" y="47630"/>
                        </a:cubicBezTo>
                        <a:cubicBezTo>
                          <a:pt x="151871" y="15236"/>
                          <a:pt x="121629" y="-10701"/>
                          <a:pt x="89225" y="4425"/>
                        </a:cubicBezTo>
                      </a:path>
                    </a:pathLst>
                  </a:custGeom>
                  <a:solidFill>
                    <a:schemeClr val="accent1">
                      <a:lumMod val="60000"/>
                      <a:lumOff val="40000"/>
                    </a:schemeClr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 sz="1600" dirty="0"/>
                  </a:p>
                </p:txBody>
              </p:sp>
              <p:sp>
                <p:nvSpPr>
                  <p:cNvPr id="40" name="Freeform: Shape 39">
                    <a:extLst>
                      <a:ext uri="{FF2B5EF4-FFF2-40B4-BE49-F238E27FC236}">
                        <a16:creationId xmlns:a16="http://schemas.microsoft.com/office/drawing/2014/main" id="{CFAE4BEE-9C5F-D552-569C-42A08807B36D}"/>
                      </a:ext>
                    </a:extLst>
                  </p:cNvPr>
                  <p:cNvSpPr/>
                  <p:nvPr/>
                </p:nvSpPr>
                <p:spPr>
                  <a:xfrm>
                    <a:off x="1149644" y="3606380"/>
                    <a:ext cx="114676" cy="114655"/>
                  </a:xfrm>
                  <a:custGeom>
                    <a:avLst/>
                    <a:gdLst>
                      <a:gd name="connsiteX0" fmla="*/ 67209 w 114676"/>
                      <a:gd name="connsiteY0" fmla="*/ 995 h 114655"/>
                      <a:gd name="connsiteX1" fmla="*/ 43787 w 114676"/>
                      <a:gd name="connsiteY1" fmla="*/ 113656 h 114655"/>
                      <a:gd name="connsiteX2" fmla="*/ 67209 w 114676"/>
                      <a:gd name="connsiteY2" fmla="*/ 995 h 11465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14676" h="114655">
                        <a:moveTo>
                          <a:pt x="67209" y="995"/>
                        </a:moveTo>
                        <a:cubicBezTo>
                          <a:pt x="-14229" y="-11883"/>
                          <a:pt x="-21192" y="104388"/>
                          <a:pt x="43787" y="113656"/>
                        </a:cubicBezTo>
                        <a:cubicBezTo>
                          <a:pt x="132551" y="126420"/>
                          <a:pt x="135170" y="12920"/>
                          <a:pt x="67209" y="995"/>
                        </a:cubicBezTo>
                      </a:path>
                    </a:pathLst>
                  </a:custGeom>
                  <a:solidFill>
                    <a:schemeClr val="accent1">
                      <a:lumMod val="60000"/>
                      <a:lumOff val="40000"/>
                    </a:schemeClr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 sz="1600" dirty="0"/>
                  </a:p>
                </p:txBody>
              </p:sp>
            </p:grpSp>
          </p:grpSp>
          <p:grpSp>
            <p:nvGrpSpPr>
              <p:cNvPr id="12" name="Graphic 5">
                <a:extLst>
                  <a:ext uri="{FF2B5EF4-FFF2-40B4-BE49-F238E27FC236}">
                    <a16:creationId xmlns:a16="http://schemas.microsoft.com/office/drawing/2014/main" id="{E3207C97-41D4-310F-0E0B-15A5F60ADD2F}"/>
                  </a:ext>
                </a:extLst>
              </p:cNvPr>
              <p:cNvGrpSpPr/>
              <p:nvPr/>
            </p:nvGrpSpPr>
            <p:grpSpPr>
              <a:xfrm rot="21207356">
                <a:off x="1296923" y="1548562"/>
                <a:ext cx="1099812" cy="662612"/>
                <a:chOff x="907760" y="2208022"/>
                <a:chExt cx="1099812" cy="662612"/>
              </a:xfrm>
            </p:grpSpPr>
            <p:sp>
              <p:nvSpPr>
                <p:cNvPr id="13" name="Freeform: Shape 12">
                  <a:extLst>
                    <a:ext uri="{FF2B5EF4-FFF2-40B4-BE49-F238E27FC236}">
                      <a16:creationId xmlns:a16="http://schemas.microsoft.com/office/drawing/2014/main" id="{CA1D253A-5FD4-983B-B35F-2E2A88946FFD}"/>
                    </a:ext>
                  </a:extLst>
                </p:cNvPr>
                <p:cNvSpPr/>
                <p:nvPr/>
              </p:nvSpPr>
              <p:spPr>
                <a:xfrm>
                  <a:off x="907760" y="2630717"/>
                  <a:ext cx="267430" cy="239917"/>
                </a:xfrm>
                <a:custGeom>
                  <a:avLst/>
                  <a:gdLst>
                    <a:gd name="connsiteX0" fmla="*/ 134386 w 267430"/>
                    <a:gd name="connsiteY0" fmla="*/ 239918 h 239917"/>
                    <a:gd name="connsiteX1" fmla="*/ 267212 w 267430"/>
                    <a:gd name="connsiteY1" fmla="*/ 79088 h 239917"/>
                    <a:gd name="connsiteX2" fmla="*/ 133757 w 267430"/>
                    <a:gd name="connsiteY2" fmla="*/ 47941 h 239917"/>
                    <a:gd name="connsiteX3" fmla="*/ 133729 w 267430"/>
                    <a:gd name="connsiteY3" fmla="*/ 47941 h 239917"/>
                    <a:gd name="connsiteX4" fmla="*/ 274 w 267430"/>
                    <a:gd name="connsiteY4" fmla="*/ 79088 h 239917"/>
                    <a:gd name="connsiteX5" fmla="*/ 133100 w 267430"/>
                    <a:gd name="connsiteY5" fmla="*/ 239918 h 2399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67430" h="239917">
                      <a:moveTo>
                        <a:pt x="134386" y="239918"/>
                      </a:moveTo>
                      <a:cubicBezTo>
                        <a:pt x="200480" y="206466"/>
                        <a:pt x="262269" y="152688"/>
                        <a:pt x="267212" y="79088"/>
                      </a:cubicBezTo>
                      <a:cubicBezTo>
                        <a:pt x="273022" y="-7437"/>
                        <a:pt x="161389" y="-30507"/>
                        <a:pt x="133757" y="47941"/>
                      </a:cubicBezTo>
                      <a:lnTo>
                        <a:pt x="133729" y="47941"/>
                      </a:lnTo>
                      <a:cubicBezTo>
                        <a:pt x="99505" y="-28068"/>
                        <a:pt x="-6070" y="2"/>
                        <a:pt x="274" y="79088"/>
                      </a:cubicBezTo>
                      <a:cubicBezTo>
                        <a:pt x="6160" y="152612"/>
                        <a:pt x="66997" y="206466"/>
                        <a:pt x="133100" y="239918"/>
                      </a:cubicBezTo>
                    </a:path>
                  </a:pathLst>
                </a:custGeom>
                <a:solidFill>
                  <a:schemeClr val="accent1">
                    <a:lumMod val="40000"/>
                    <a:lumOff val="6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sz="1600" dirty="0"/>
                </a:p>
              </p:txBody>
            </p:sp>
            <p:sp>
              <p:nvSpPr>
                <p:cNvPr id="15" name="Freeform: Shape 14">
                  <a:extLst>
                    <a:ext uri="{FF2B5EF4-FFF2-40B4-BE49-F238E27FC236}">
                      <a16:creationId xmlns:a16="http://schemas.microsoft.com/office/drawing/2014/main" id="{73650979-796B-7EE1-C576-DC8B556E7402}"/>
                    </a:ext>
                  </a:extLst>
                </p:cNvPr>
                <p:cNvSpPr/>
                <p:nvPr/>
              </p:nvSpPr>
              <p:spPr>
                <a:xfrm>
                  <a:off x="1622454" y="2417870"/>
                  <a:ext cx="385118" cy="345484"/>
                </a:xfrm>
                <a:custGeom>
                  <a:avLst/>
                  <a:gdLst>
                    <a:gd name="connsiteX0" fmla="*/ 193532 w 385118"/>
                    <a:gd name="connsiteY0" fmla="*/ 345484 h 345484"/>
                    <a:gd name="connsiteX1" fmla="*/ 384804 w 385118"/>
                    <a:gd name="connsiteY1" fmla="*/ 113894 h 345484"/>
                    <a:gd name="connsiteX2" fmla="*/ 192627 w 385118"/>
                    <a:gd name="connsiteY2" fmla="*/ 69040 h 345484"/>
                    <a:gd name="connsiteX3" fmla="*/ 192580 w 385118"/>
                    <a:gd name="connsiteY3" fmla="*/ 69040 h 345484"/>
                    <a:gd name="connsiteX4" fmla="*/ 394 w 385118"/>
                    <a:gd name="connsiteY4" fmla="*/ 113894 h 345484"/>
                    <a:gd name="connsiteX5" fmla="*/ 191665 w 385118"/>
                    <a:gd name="connsiteY5" fmla="*/ 345484 h 3454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385118" h="345484">
                      <a:moveTo>
                        <a:pt x="193532" y="345484"/>
                      </a:moveTo>
                      <a:cubicBezTo>
                        <a:pt x="288725" y="297317"/>
                        <a:pt x="377688" y="219859"/>
                        <a:pt x="384804" y="113894"/>
                      </a:cubicBezTo>
                      <a:cubicBezTo>
                        <a:pt x="393176" y="-10732"/>
                        <a:pt x="232413" y="-43917"/>
                        <a:pt x="192627" y="69040"/>
                      </a:cubicBezTo>
                      <a:lnTo>
                        <a:pt x="192580" y="69040"/>
                      </a:lnTo>
                      <a:cubicBezTo>
                        <a:pt x="143288" y="-40440"/>
                        <a:pt x="-8731" y="3"/>
                        <a:pt x="394" y="113894"/>
                      </a:cubicBezTo>
                      <a:cubicBezTo>
                        <a:pt x="8880" y="219745"/>
                        <a:pt x="96472" y="297326"/>
                        <a:pt x="191665" y="345484"/>
                      </a:cubicBezTo>
                    </a:path>
                  </a:pathLst>
                </a:custGeom>
                <a:solidFill>
                  <a:schemeClr val="accent3">
                    <a:lumMod val="40000"/>
                    <a:lumOff val="6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sz="1600" dirty="0"/>
                </a:p>
              </p:txBody>
            </p:sp>
            <p:sp>
              <p:nvSpPr>
                <p:cNvPr id="16" name="Freeform: Shape 15">
                  <a:extLst>
                    <a:ext uri="{FF2B5EF4-FFF2-40B4-BE49-F238E27FC236}">
                      <a16:creationId xmlns:a16="http://schemas.microsoft.com/office/drawing/2014/main" id="{2AF0D1BC-7896-14EC-241D-32F0FAE18F3C}"/>
                    </a:ext>
                  </a:extLst>
                </p:cNvPr>
                <p:cNvSpPr/>
                <p:nvPr/>
              </p:nvSpPr>
              <p:spPr>
                <a:xfrm>
                  <a:off x="1240978" y="2208022"/>
                  <a:ext cx="235358" cy="211127"/>
                </a:xfrm>
                <a:custGeom>
                  <a:avLst/>
                  <a:gdLst>
                    <a:gd name="connsiteX0" fmla="*/ 118275 w 235358"/>
                    <a:gd name="connsiteY0" fmla="*/ 211128 h 211127"/>
                    <a:gd name="connsiteX1" fmla="*/ 235166 w 235358"/>
                    <a:gd name="connsiteY1" fmla="*/ 69595 h 211127"/>
                    <a:gd name="connsiteX2" fmla="*/ 117713 w 235358"/>
                    <a:gd name="connsiteY2" fmla="*/ 42192 h 211127"/>
                    <a:gd name="connsiteX3" fmla="*/ 117684 w 235358"/>
                    <a:gd name="connsiteY3" fmla="*/ 42192 h 211127"/>
                    <a:gd name="connsiteX4" fmla="*/ 241 w 235358"/>
                    <a:gd name="connsiteY4" fmla="*/ 69595 h 211127"/>
                    <a:gd name="connsiteX5" fmla="*/ 117132 w 235358"/>
                    <a:gd name="connsiteY5" fmla="*/ 211128 h 21112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35358" h="211127">
                      <a:moveTo>
                        <a:pt x="118275" y="211128"/>
                      </a:moveTo>
                      <a:cubicBezTo>
                        <a:pt x="176435" y="181695"/>
                        <a:pt x="230813" y="134346"/>
                        <a:pt x="235166" y="69595"/>
                      </a:cubicBezTo>
                      <a:cubicBezTo>
                        <a:pt x="240281" y="-6547"/>
                        <a:pt x="142030" y="-26845"/>
                        <a:pt x="117713" y="42192"/>
                      </a:cubicBezTo>
                      <a:lnTo>
                        <a:pt x="117684" y="42192"/>
                      </a:lnTo>
                      <a:cubicBezTo>
                        <a:pt x="87566" y="-24702"/>
                        <a:pt x="-5341" y="15"/>
                        <a:pt x="241" y="69595"/>
                      </a:cubicBezTo>
                      <a:cubicBezTo>
                        <a:pt x="5423" y="134299"/>
                        <a:pt x="58963" y="181705"/>
                        <a:pt x="117132" y="211128"/>
                      </a:cubicBezTo>
                    </a:path>
                  </a:pathLst>
                </a:custGeom>
                <a:solidFill>
                  <a:schemeClr val="accent2">
                    <a:lumMod val="40000"/>
                    <a:lumOff val="6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sz="1600" dirty="0"/>
                </a:p>
              </p:txBody>
            </p:sp>
          </p:grpSp>
          <p:grpSp>
            <p:nvGrpSpPr>
              <p:cNvPr id="4860" name="Graphic 5">
                <a:extLst>
                  <a:ext uri="{FF2B5EF4-FFF2-40B4-BE49-F238E27FC236}">
                    <a16:creationId xmlns:a16="http://schemas.microsoft.com/office/drawing/2014/main" id="{F49A973C-2AFD-2E2F-2EF9-CB1912B8AB19}"/>
                  </a:ext>
                </a:extLst>
              </p:cNvPr>
              <p:cNvGrpSpPr/>
              <p:nvPr/>
            </p:nvGrpSpPr>
            <p:grpSpPr>
              <a:xfrm>
                <a:off x="3440971" y="4478890"/>
                <a:ext cx="1089315" cy="865100"/>
                <a:chOff x="907760" y="2121523"/>
                <a:chExt cx="1089315" cy="865100"/>
              </a:xfrm>
            </p:grpSpPr>
            <p:sp>
              <p:nvSpPr>
                <p:cNvPr id="4861" name="Freeform: Shape 4860">
                  <a:extLst>
                    <a:ext uri="{FF2B5EF4-FFF2-40B4-BE49-F238E27FC236}">
                      <a16:creationId xmlns:a16="http://schemas.microsoft.com/office/drawing/2014/main" id="{AE97995F-DF4D-76B5-3742-0A32D5B5745D}"/>
                    </a:ext>
                  </a:extLst>
                </p:cNvPr>
                <p:cNvSpPr/>
                <p:nvPr/>
              </p:nvSpPr>
              <p:spPr>
                <a:xfrm>
                  <a:off x="907760" y="2630717"/>
                  <a:ext cx="267430" cy="239917"/>
                </a:xfrm>
                <a:custGeom>
                  <a:avLst/>
                  <a:gdLst>
                    <a:gd name="connsiteX0" fmla="*/ 134386 w 267430"/>
                    <a:gd name="connsiteY0" fmla="*/ 239918 h 239917"/>
                    <a:gd name="connsiteX1" fmla="*/ 267212 w 267430"/>
                    <a:gd name="connsiteY1" fmla="*/ 79088 h 239917"/>
                    <a:gd name="connsiteX2" fmla="*/ 133757 w 267430"/>
                    <a:gd name="connsiteY2" fmla="*/ 47941 h 239917"/>
                    <a:gd name="connsiteX3" fmla="*/ 133729 w 267430"/>
                    <a:gd name="connsiteY3" fmla="*/ 47941 h 239917"/>
                    <a:gd name="connsiteX4" fmla="*/ 274 w 267430"/>
                    <a:gd name="connsiteY4" fmla="*/ 79088 h 239917"/>
                    <a:gd name="connsiteX5" fmla="*/ 133100 w 267430"/>
                    <a:gd name="connsiteY5" fmla="*/ 239918 h 2399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67430" h="239917">
                      <a:moveTo>
                        <a:pt x="134386" y="239918"/>
                      </a:moveTo>
                      <a:cubicBezTo>
                        <a:pt x="200480" y="206466"/>
                        <a:pt x="262269" y="152688"/>
                        <a:pt x="267212" y="79088"/>
                      </a:cubicBezTo>
                      <a:cubicBezTo>
                        <a:pt x="273022" y="-7437"/>
                        <a:pt x="161389" y="-30507"/>
                        <a:pt x="133757" y="47941"/>
                      </a:cubicBezTo>
                      <a:lnTo>
                        <a:pt x="133729" y="47941"/>
                      </a:lnTo>
                      <a:cubicBezTo>
                        <a:pt x="99505" y="-28068"/>
                        <a:pt x="-6070" y="2"/>
                        <a:pt x="274" y="79088"/>
                      </a:cubicBezTo>
                      <a:cubicBezTo>
                        <a:pt x="6160" y="152612"/>
                        <a:pt x="66997" y="206466"/>
                        <a:pt x="133100" y="239918"/>
                      </a:cubicBezTo>
                    </a:path>
                  </a:pathLst>
                </a:custGeom>
                <a:solidFill>
                  <a:schemeClr val="accent2">
                    <a:lumMod val="20000"/>
                    <a:lumOff val="8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sz="1600" dirty="0"/>
                </a:p>
              </p:txBody>
            </p:sp>
            <p:sp>
              <p:nvSpPr>
                <p:cNvPr id="4862" name="Freeform: Shape 4861">
                  <a:extLst>
                    <a:ext uri="{FF2B5EF4-FFF2-40B4-BE49-F238E27FC236}">
                      <a16:creationId xmlns:a16="http://schemas.microsoft.com/office/drawing/2014/main" id="{6BF4B8E1-E709-F4E5-A798-F87B046A945A}"/>
                    </a:ext>
                  </a:extLst>
                </p:cNvPr>
                <p:cNvSpPr/>
                <p:nvPr/>
              </p:nvSpPr>
              <p:spPr>
                <a:xfrm>
                  <a:off x="1611957" y="2121523"/>
                  <a:ext cx="385118" cy="345484"/>
                </a:xfrm>
                <a:custGeom>
                  <a:avLst/>
                  <a:gdLst>
                    <a:gd name="connsiteX0" fmla="*/ 193532 w 385118"/>
                    <a:gd name="connsiteY0" fmla="*/ 345484 h 345484"/>
                    <a:gd name="connsiteX1" fmla="*/ 384804 w 385118"/>
                    <a:gd name="connsiteY1" fmla="*/ 113894 h 345484"/>
                    <a:gd name="connsiteX2" fmla="*/ 192627 w 385118"/>
                    <a:gd name="connsiteY2" fmla="*/ 69040 h 345484"/>
                    <a:gd name="connsiteX3" fmla="*/ 192580 w 385118"/>
                    <a:gd name="connsiteY3" fmla="*/ 69040 h 345484"/>
                    <a:gd name="connsiteX4" fmla="*/ 394 w 385118"/>
                    <a:gd name="connsiteY4" fmla="*/ 113894 h 345484"/>
                    <a:gd name="connsiteX5" fmla="*/ 191665 w 385118"/>
                    <a:gd name="connsiteY5" fmla="*/ 345484 h 3454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385118" h="345484">
                      <a:moveTo>
                        <a:pt x="193532" y="345484"/>
                      </a:moveTo>
                      <a:cubicBezTo>
                        <a:pt x="288725" y="297317"/>
                        <a:pt x="377688" y="219859"/>
                        <a:pt x="384804" y="113894"/>
                      </a:cubicBezTo>
                      <a:cubicBezTo>
                        <a:pt x="393176" y="-10732"/>
                        <a:pt x="232413" y="-43917"/>
                        <a:pt x="192627" y="69040"/>
                      </a:cubicBezTo>
                      <a:lnTo>
                        <a:pt x="192580" y="69040"/>
                      </a:lnTo>
                      <a:cubicBezTo>
                        <a:pt x="143288" y="-40440"/>
                        <a:pt x="-8731" y="3"/>
                        <a:pt x="394" y="113894"/>
                      </a:cubicBezTo>
                      <a:cubicBezTo>
                        <a:pt x="8880" y="219745"/>
                        <a:pt x="96472" y="297326"/>
                        <a:pt x="191665" y="345484"/>
                      </a:cubicBezTo>
                    </a:path>
                  </a:pathLst>
                </a:custGeom>
                <a:solidFill>
                  <a:schemeClr val="accent4">
                    <a:lumMod val="20000"/>
                    <a:lumOff val="8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sz="1600" dirty="0"/>
                </a:p>
              </p:txBody>
            </p:sp>
            <p:sp>
              <p:nvSpPr>
                <p:cNvPr id="4863" name="Freeform: Shape 4862">
                  <a:extLst>
                    <a:ext uri="{FF2B5EF4-FFF2-40B4-BE49-F238E27FC236}">
                      <a16:creationId xmlns:a16="http://schemas.microsoft.com/office/drawing/2014/main" id="{0882B08B-440A-E931-6636-DDA987CD9833}"/>
                    </a:ext>
                  </a:extLst>
                </p:cNvPr>
                <p:cNvSpPr/>
                <p:nvPr/>
              </p:nvSpPr>
              <p:spPr>
                <a:xfrm>
                  <a:off x="1476607" y="2775496"/>
                  <a:ext cx="235358" cy="211127"/>
                </a:xfrm>
                <a:custGeom>
                  <a:avLst/>
                  <a:gdLst>
                    <a:gd name="connsiteX0" fmla="*/ 118275 w 235358"/>
                    <a:gd name="connsiteY0" fmla="*/ 211128 h 211127"/>
                    <a:gd name="connsiteX1" fmla="*/ 235166 w 235358"/>
                    <a:gd name="connsiteY1" fmla="*/ 69595 h 211127"/>
                    <a:gd name="connsiteX2" fmla="*/ 117713 w 235358"/>
                    <a:gd name="connsiteY2" fmla="*/ 42192 h 211127"/>
                    <a:gd name="connsiteX3" fmla="*/ 117684 w 235358"/>
                    <a:gd name="connsiteY3" fmla="*/ 42192 h 211127"/>
                    <a:gd name="connsiteX4" fmla="*/ 241 w 235358"/>
                    <a:gd name="connsiteY4" fmla="*/ 69595 h 211127"/>
                    <a:gd name="connsiteX5" fmla="*/ 117132 w 235358"/>
                    <a:gd name="connsiteY5" fmla="*/ 211128 h 21112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35358" h="211127">
                      <a:moveTo>
                        <a:pt x="118275" y="211128"/>
                      </a:moveTo>
                      <a:cubicBezTo>
                        <a:pt x="176435" y="181695"/>
                        <a:pt x="230813" y="134346"/>
                        <a:pt x="235166" y="69595"/>
                      </a:cubicBezTo>
                      <a:cubicBezTo>
                        <a:pt x="240281" y="-6547"/>
                        <a:pt x="142030" y="-26845"/>
                        <a:pt x="117713" y="42192"/>
                      </a:cubicBezTo>
                      <a:lnTo>
                        <a:pt x="117684" y="42192"/>
                      </a:lnTo>
                      <a:cubicBezTo>
                        <a:pt x="87566" y="-24702"/>
                        <a:pt x="-5341" y="15"/>
                        <a:pt x="241" y="69595"/>
                      </a:cubicBezTo>
                      <a:cubicBezTo>
                        <a:pt x="5423" y="134299"/>
                        <a:pt x="58963" y="181705"/>
                        <a:pt x="117132" y="211128"/>
                      </a:cubicBezTo>
                    </a:path>
                  </a:pathLst>
                </a:custGeom>
                <a:solidFill>
                  <a:schemeClr val="accent1">
                    <a:lumMod val="40000"/>
                    <a:lumOff val="6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sz="1600" dirty="0"/>
                </a:p>
              </p:txBody>
            </p:sp>
          </p:grpSp>
        </p:grp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66885695-396F-A155-49ED-89E1B0C7BFDD}"/>
              </a:ext>
            </a:extLst>
          </p:cNvPr>
          <p:cNvSpPr txBox="1"/>
          <p:nvPr/>
        </p:nvSpPr>
        <p:spPr>
          <a:xfrm>
            <a:off x="2940601" y="197346"/>
            <a:ext cx="5877410" cy="67864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latin typeface="Arial" pitchFamily="34" charset="0"/>
                <a:cs typeface="Arial" pitchFamily="34" charset="0"/>
              </a:rPr>
              <a:t>References</a:t>
            </a:r>
          </a:p>
          <a:p>
            <a:endParaRPr lang="en-GB" sz="1100" dirty="0">
              <a:latin typeface="Arial" pitchFamily="34" charset="0"/>
              <a:cs typeface="Arial" pitchFamily="34" charset="0"/>
            </a:endParaRPr>
          </a:p>
          <a:p>
            <a:r>
              <a:rPr lang="en-GB" sz="900" dirty="0">
                <a:latin typeface="Arial" pitchFamily="34" charset="0"/>
                <a:cs typeface="Arial" pitchFamily="34" charset="0"/>
              </a:rPr>
              <a:t>Baron-Cohen, S. (2009) ‘Autism: the empathizing–systemizing (E-S) theory’, </a:t>
            </a:r>
            <a:r>
              <a:rPr lang="en-GB" sz="900" i="1" dirty="0">
                <a:latin typeface="Arial" pitchFamily="34" charset="0"/>
                <a:cs typeface="Arial" pitchFamily="34" charset="0"/>
              </a:rPr>
              <a:t>Annals of the New York Academy of Sciences</a:t>
            </a:r>
            <a:r>
              <a:rPr lang="en-GB" sz="900" dirty="0">
                <a:latin typeface="Arial" pitchFamily="34" charset="0"/>
                <a:cs typeface="Arial" pitchFamily="34" charset="0"/>
              </a:rPr>
              <a:t>, 1156(1), pp. 68–80. Available at: </a:t>
            </a:r>
            <a:r>
              <a:rPr lang="en-GB" sz="900" dirty="0">
                <a:latin typeface="Arial" pitchFamily="34" charset="0"/>
                <a:cs typeface="Arial" pitchFamily="34" charset="0"/>
                <a:hlinkClick r:id="rId2"/>
              </a:rPr>
              <a:t>https://pubmed.ncbi.nlm.nih.gov/19338503/</a:t>
            </a:r>
            <a:r>
              <a:rPr lang="en-GB" sz="900" dirty="0">
                <a:latin typeface="Arial" pitchFamily="34" charset="0"/>
                <a:cs typeface="Arial" pitchFamily="34" charset="0"/>
              </a:rPr>
              <a:t>. </a:t>
            </a:r>
          </a:p>
          <a:p>
            <a:endParaRPr lang="en-GB" sz="900" dirty="0">
              <a:latin typeface="Arial" pitchFamily="34" charset="0"/>
              <a:cs typeface="Arial" pitchFamily="34" charset="0"/>
            </a:endParaRPr>
          </a:p>
          <a:p>
            <a:r>
              <a:rPr lang="en-GB" sz="900" dirty="0">
                <a:latin typeface="Arial" pitchFamily="34" charset="0"/>
                <a:cs typeface="Arial" pitchFamily="34" charset="0"/>
              </a:rPr>
              <a:t>Greaves-Lord, K. et al. (2022) ‘Innovations of the ICD-11 in the field of autism spectrum disorder’, European Archives of Psychiatry and Clinical Neuroscience. Available at:</a:t>
            </a:r>
            <a:br>
              <a:rPr lang="en-GB" sz="900" dirty="0">
                <a:latin typeface="Arial" pitchFamily="34" charset="0"/>
                <a:cs typeface="Arial" pitchFamily="34" charset="0"/>
              </a:rPr>
            </a:br>
            <a:r>
              <a:rPr lang="en-GB" sz="900" dirty="0">
                <a:latin typeface="Arial" pitchFamily="34" charset="0"/>
                <a:cs typeface="Arial" pitchFamily="34" charset="0"/>
                <a:hlinkClick r:id="rId3"/>
              </a:rPr>
              <a:t>https://pmc.ncbi.nlm.nih.gov/articles/PMC9881114/</a:t>
            </a:r>
            <a:r>
              <a:rPr lang="en-GB" sz="900" dirty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en-GB" sz="900" dirty="0">
              <a:latin typeface="Arial" pitchFamily="34" charset="0"/>
              <a:cs typeface="Arial" pitchFamily="34" charset="0"/>
            </a:endParaRPr>
          </a:p>
          <a:p>
            <a:r>
              <a:rPr lang="en-GB" sz="900" dirty="0">
                <a:latin typeface="Arial" pitchFamily="34" charset="0"/>
                <a:cs typeface="Arial" pitchFamily="34" charset="0"/>
              </a:rPr>
              <a:t>Kamp-Becker, I. (2024) ‘Autism spectrum disorder in ICD-11: conceptual developments’, Molecular Psychiatry. Available at:</a:t>
            </a:r>
            <a:br>
              <a:rPr lang="en-GB" sz="900" dirty="0">
                <a:latin typeface="Arial" pitchFamily="34" charset="0"/>
                <a:cs typeface="Arial" pitchFamily="34" charset="0"/>
              </a:rPr>
            </a:br>
            <a:r>
              <a:rPr lang="en-GB" sz="900" dirty="0">
                <a:latin typeface="Arial" pitchFamily="34" charset="0"/>
                <a:cs typeface="Arial" pitchFamily="34" charset="0"/>
                <a:hlinkClick r:id="rId4"/>
              </a:rPr>
              <a:t>https://www.nature.com/articles/s41380-023-02354-y</a:t>
            </a:r>
            <a:r>
              <a:rPr lang="en-GB" sz="900" dirty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en-GB" sz="900" dirty="0">
              <a:latin typeface="Arial" pitchFamily="34" charset="0"/>
              <a:cs typeface="Arial" pitchFamily="34" charset="0"/>
            </a:endParaRPr>
          </a:p>
          <a:p>
            <a:r>
              <a:rPr lang="en-GB" sz="900" dirty="0">
                <a:latin typeface="Arial" pitchFamily="34" charset="0"/>
                <a:cs typeface="Arial" pitchFamily="34" charset="0"/>
              </a:rPr>
              <a:t>Milton, D. (2012) ‘On the ontological status of autism: the “double empathy problem”’, </a:t>
            </a:r>
            <a:r>
              <a:rPr lang="en-GB" sz="900" i="1" dirty="0">
                <a:latin typeface="Arial" pitchFamily="34" charset="0"/>
                <a:cs typeface="Arial" pitchFamily="34" charset="0"/>
              </a:rPr>
              <a:t>Disability &amp; Society</a:t>
            </a:r>
            <a:r>
              <a:rPr lang="en-GB" sz="900" dirty="0">
                <a:latin typeface="Arial" pitchFamily="34" charset="0"/>
                <a:cs typeface="Arial" pitchFamily="34" charset="0"/>
              </a:rPr>
              <a:t>, 27(6), pp. 883–887.</a:t>
            </a:r>
          </a:p>
          <a:p>
            <a:endParaRPr lang="en-GB" sz="900" dirty="0">
              <a:latin typeface="Arial" pitchFamily="34" charset="0"/>
              <a:cs typeface="Arial" pitchFamily="34" charset="0"/>
            </a:endParaRPr>
          </a:p>
          <a:p>
            <a:r>
              <a:rPr lang="en-GB" sz="900" dirty="0">
                <a:latin typeface="Arial" pitchFamily="34" charset="0"/>
                <a:cs typeface="Arial" pitchFamily="34" charset="0"/>
              </a:rPr>
              <a:t>National Autistic Society (2024) Criteria and tools used in an autism assessment. Available at:</a:t>
            </a:r>
            <a:br>
              <a:rPr lang="en-GB" sz="900" dirty="0">
                <a:latin typeface="Arial" pitchFamily="34" charset="0"/>
                <a:cs typeface="Arial" pitchFamily="34" charset="0"/>
              </a:rPr>
            </a:br>
            <a:r>
              <a:rPr lang="en-GB" sz="900" dirty="0">
                <a:latin typeface="Arial" pitchFamily="34" charset="0"/>
                <a:cs typeface="Arial" pitchFamily="34" charset="0"/>
                <a:hlinkClick r:id="rId5"/>
              </a:rPr>
              <a:t>https://www.autism.org.uk/advice-and-guidance/topics/diagnosis/assessment-and-diagnosis/criteria-and-tools-used-in-an-autism-assessment</a:t>
            </a:r>
            <a:r>
              <a:rPr lang="en-GB" sz="900" dirty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en-GB" sz="900" dirty="0">
              <a:latin typeface="Arial" pitchFamily="34" charset="0"/>
              <a:cs typeface="Arial" pitchFamily="34" charset="0"/>
            </a:endParaRPr>
          </a:p>
          <a:p>
            <a:r>
              <a:rPr lang="en-GB" sz="1000" dirty="0"/>
              <a:t>National Institute for Health and Care Excellence (2011, updated 2021) </a:t>
            </a:r>
            <a:r>
              <a:rPr lang="en-GB" sz="1000" i="1" dirty="0"/>
              <a:t>Autism spectrum disorder in under 19s: recognition, referral and diagnosis (CG128).</a:t>
            </a:r>
            <a:r>
              <a:rPr lang="en-GB" sz="1000" dirty="0"/>
              <a:t> London: NICE. Available at:</a:t>
            </a:r>
            <a:br>
              <a:rPr lang="en-GB" sz="1000" dirty="0"/>
            </a:br>
            <a:r>
              <a:rPr lang="en-GB" sz="1000" dirty="0">
                <a:hlinkClick r:id="rId6"/>
              </a:rPr>
              <a:t>https://www.nice.org.uk/guidance/cg128</a:t>
            </a:r>
            <a:r>
              <a:rPr lang="en-GB" sz="1000" dirty="0"/>
              <a:t> </a:t>
            </a:r>
          </a:p>
          <a:p>
            <a:endParaRPr lang="en-GB" sz="1000" dirty="0">
              <a:latin typeface="Arial" pitchFamily="34" charset="0"/>
              <a:cs typeface="Arial" pitchFamily="34" charset="0"/>
            </a:endParaRPr>
          </a:p>
          <a:p>
            <a:r>
              <a:rPr lang="en-GB" sz="1000" dirty="0"/>
              <a:t>National Institute for Health and Care Excellence (2012, updated 2021) </a:t>
            </a:r>
            <a:r>
              <a:rPr lang="en-GB" sz="1000" i="1" dirty="0"/>
              <a:t>Autism spectrum disorder in adults: diagnosis and management (CG142).</a:t>
            </a:r>
            <a:r>
              <a:rPr lang="en-GB" sz="1000" dirty="0"/>
              <a:t> London: NICE. Available at:</a:t>
            </a:r>
            <a:br>
              <a:rPr lang="en-GB" sz="1000" dirty="0"/>
            </a:br>
            <a:r>
              <a:rPr lang="en-GB" sz="1000" dirty="0">
                <a:hlinkClick r:id="rId7"/>
              </a:rPr>
              <a:t>https://www.nice.org.uk/guidance/cg142</a:t>
            </a:r>
            <a:endParaRPr lang="en-GB" sz="1000" dirty="0"/>
          </a:p>
          <a:p>
            <a:endParaRPr lang="en-GB" sz="1000" dirty="0"/>
          </a:p>
          <a:p>
            <a:r>
              <a:rPr lang="en-GB" sz="1000" dirty="0"/>
              <a:t>NHS England (2023) A national framework to deliver improved outcomes in all-age autism assessment pathways. Available at:</a:t>
            </a:r>
            <a:br>
              <a:rPr lang="en-GB" sz="1000" dirty="0"/>
            </a:br>
            <a:r>
              <a:rPr lang="en-GB" sz="1000" dirty="0">
                <a:hlinkClick r:id="rId8"/>
              </a:rPr>
              <a:t>https://www.england.nhs.uk/long-read/a-national-framework-to-deliver-improved-outcomes-in-all-age-autism-assessment-pathways-guidance-for-integrated-care-boards/</a:t>
            </a:r>
            <a:r>
              <a:rPr lang="en-GB" sz="1000" dirty="0"/>
              <a:t> </a:t>
            </a:r>
          </a:p>
          <a:p>
            <a:endParaRPr lang="en-GB" sz="1000" dirty="0"/>
          </a:p>
          <a:p>
            <a:r>
              <a:rPr lang="en-GB" sz="1000" dirty="0"/>
              <a:t>UK Government (2009) Autism Act 2009. London: HMSO. Available at:</a:t>
            </a:r>
            <a:br>
              <a:rPr lang="en-GB" sz="1000" dirty="0"/>
            </a:br>
            <a:r>
              <a:rPr lang="en-GB" sz="1000" dirty="0">
                <a:hlinkClick r:id="rId9"/>
              </a:rPr>
              <a:t>https://www.legislation.gov.uk/ukpga/2009/15</a:t>
            </a:r>
            <a:r>
              <a:rPr lang="en-GB" sz="1000" dirty="0"/>
              <a:t> </a:t>
            </a:r>
          </a:p>
          <a:p>
            <a:endParaRPr lang="en-GB" sz="1000" dirty="0"/>
          </a:p>
          <a:p>
            <a:r>
              <a:rPr lang="en-GB" sz="1000" dirty="0">
                <a:latin typeface="Arial" pitchFamily="34" charset="0"/>
                <a:cs typeface="Arial" pitchFamily="34" charset="0"/>
              </a:rPr>
              <a:t>World Health Organization (2019) </a:t>
            </a:r>
            <a:r>
              <a:rPr lang="en-GB" sz="1000" i="1" dirty="0">
                <a:latin typeface="Arial" pitchFamily="34" charset="0"/>
                <a:cs typeface="Arial" pitchFamily="34" charset="0"/>
              </a:rPr>
              <a:t>International Classification of Diseases 11th Revision (ICD-11). </a:t>
            </a:r>
            <a:r>
              <a:rPr lang="en-GB" sz="1000" dirty="0">
                <a:latin typeface="Arial" pitchFamily="34" charset="0"/>
                <a:cs typeface="Arial" pitchFamily="34" charset="0"/>
              </a:rPr>
              <a:t>Available at: </a:t>
            </a:r>
            <a:r>
              <a:rPr lang="en-GB" sz="1000" dirty="0">
                <a:latin typeface="Arial" pitchFamily="34" charset="0"/>
                <a:cs typeface="Arial" pitchFamily="34" charset="0"/>
                <a:hlinkClick r:id="rId10"/>
              </a:rPr>
              <a:t>https://icd.who.int/</a:t>
            </a:r>
            <a:r>
              <a:rPr lang="en-GB" sz="1000" dirty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en-GB" sz="1000" dirty="0">
              <a:latin typeface="Arial" pitchFamily="34" charset="0"/>
              <a:cs typeface="Arial" pitchFamily="34" charset="0"/>
            </a:endParaRPr>
          </a:p>
          <a:p>
            <a:endParaRPr lang="en-GB" sz="1000" dirty="0">
              <a:latin typeface="Arial" pitchFamily="34" charset="0"/>
              <a:cs typeface="Arial" pitchFamily="34" charset="0"/>
            </a:endParaRPr>
          </a:p>
          <a:p>
            <a:endParaRPr lang="en-GB" sz="1000" dirty="0">
              <a:latin typeface="Arial" pitchFamily="34" charset="0"/>
              <a:cs typeface="Arial" pitchFamily="34" charset="0"/>
            </a:endParaRPr>
          </a:p>
          <a:p>
            <a:endParaRPr lang="en-GB" sz="1000" dirty="0">
              <a:latin typeface="Arial" pitchFamily="34" charset="0"/>
              <a:cs typeface="Arial" pitchFamily="34" charset="0"/>
            </a:endParaRPr>
          </a:p>
          <a:p>
            <a:endParaRPr lang="en-GB" sz="1000" dirty="0">
              <a:latin typeface="Arial" pitchFamily="34" charset="0"/>
              <a:cs typeface="Arial" pitchFamily="34" charset="0"/>
            </a:endParaRPr>
          </a:p>
          <a:p>
            <a:endParaRPr lang="en-GB" sz="1000" dirty="0">
              <a:latin typeface="Arial" pitchFamily="34" charset="0"/>
              <a:cs typeface="Arial" pitchFamily="34" charset="0"/>
            </a:endParaRPr>
          </a:p>
          <a:p>
            <a:endParaRPr lang="en-GB" sz="11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8063865"/>
      </p:ext>
    </p:extLst>
  </p:cSld>
  <p:clrMapOvr>
    <a:masterClrMapping/>
  </p:clrMapOvr>
</p:sld>
</file>

<file path=ppt/theme/theme1.xml><?xml version="1.0" encoding="utf-8"?>
<a:theme xmlns:a="http://schemas.openxmlformats.org/drawingml/2006/main" name="Autism-Theme">
  <a:themeElements>
    <a:clrScheme name="Custom 189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319932"/>
      </a:accent1>
      <a:accent2>
        <a:srgbClr val="2E5598"/>
      </a:accent2>
      <a:accent3>
        <a:srgbClr val="F7C03E"/>
      </a:accent3>
      <a:accent4>
        <a:srgbClr val="EC514E"/>
      </a:accent4>
      <a:accent5>
        <a:srgbClr val="EAEAEA"/>
      </a:accent5>
      <a:accent6>
        <a:srgbClr val="595959"/>
      </a:accent6>
      <a:hlink>
        <a:srgbClr val="0563C1"/>
      </a:hlink>
      <a:folHlink>
        <a:srgbClr val="954F72"/>
      </a:folHlink>
    </a:clrScheme>
    <a:fontScheme name="Calibri">
      <a:majorFont>
        <a:latin typeface="Calibri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solidFill>
          <a:srgbClr val="FF0000"/>
        </a:solidFill>
        <a:ln>
          <a:noFill/>
        </a:ln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>
          <a:defRPr/>
        </a:defPPr>
      </a:lstStyle>
    </a:spDef>
    <a:txDef>
      <a:spPr>
        <a:noFill/>
      </a:spPr>
      <a:bodyPr wrap="none" rtlCol="0">
        <a:spAutoFit/>
      </a:bodyPr>
      <a:lstStyle>
        <a:defPPr>
          <a:defRPr dirty="0" smtClean="0">
            <a:solidFill>
              <a:schemeClr val="bg1"/>
            </a:solidFill>
            <a:latin typeface="Arial" pitchFamily="34" charset="0"/>
            <a:cs typeface="Arial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Sketchbubble_MC1_Theme" id="{686A07EB-2B9E-48A0-8CCC-5BAD4BE0E238}" vid="{660E79CE-BC43-44FF-8C21-A88327A357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7241</TotalTime>
  <Words>779</Words>
  <Application>Microsoft Office PowerPoint</Application>
  <PresentationFormat>On-screen Show (4:3)</PresentationFormat>
  <Paragraphs>110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Questrial</vt:lpstr>
      <vt:lpstr>Comic Sans MS</vt:lpstr>
      <vt:lpstr>Autism-Theme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Ashish Arora</dc:creator>
  <cp:lastModifiedBy>Tracey Louise Hodson (2322814)</cp:lastModifiedBy>
  <cp:revision>266</cp:revision>
  <dcterms:created xsi:type="dcterms:W3CDTF">2021-01-08T08:29:29Z</dcterms:created>
  <dcterms:modified xsi:type="dcterms:W3CDTF">2026-03-08T23:00:51Z</dcterms:modified>
</cp:coreProperties>
</file>