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67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9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7BA748-1D4C-C2C5-1432-9B1911667C27}" v="27" dt="2025-11-05T13:52:35.839"/>
    <p1510:client id="{4E7EE1D2-30F0-AD2C-A655-C33D556C57FA}" v="14" dt="2025-11-05T15:19:54.568"/>
    <p1510:client id="{66B60511-45A7-3385-8541-A03E869B343C}" v="283" dt="2025-11-05T14:49:37.220"/>
    <p1510:client id="{688E69D3-D41A-4BB6-8E48-47E91EEE044C}" v="330" dt="2025-11-04T11:39:36.911"/>
    <p1510:client id="{A8DA91DE-83D0-6991-87C5-5665B707EE67}" v="21" dt="2025-11-05T14:55:37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umitru Nechifor (2245145)" userId="72b93ecc-85d4-4703-9fd0-5e3786fcf06e" providerId="ADAL" clId="{6BF14EC9-64DD-4FE5-9893-355FB4AC0D03}"/>
    <pc:docChg chg="addSld delSld modSld">
      <pc:chgData name="Dumitru Nechifor (2245145)" userId="72b93ecc-85d4-4703-9fd0-5e3786fcf06e" providerId="ADAL" clId="{6BF14EC9-64DD-4FE5-9893-355FB4AC0D03}" dt="2025-11-04T11:39:36.911" v="595"/>
      <pc:docMkLst>
        <pc:docMk/>
      </pc:docMkLst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3702928418" sldId="256"/>
        </pc:sldMkLst>
        <pc:spChg chg="mod">
          <ac:chgData name="Dumitru Nechifor (2245145)" userId="72b93ecc-85d4-4703-9fd0-5e3786fcf06e" providerId="ADAL" clId="{6BF14EC9-64DD-4FE5-9893-355FB4AC0D03}" dt="2025-11-02T18:24:41.292" v="4" actId="14100"/>
          <ac:spMkLst>
            <pc:docMk/>
            <pc:sldMk cId="3702928418" sldId="256"/>
            <ac:spMk id="2" creationId="{436174F6-9ADA-8DDF-3D45-152D1FFDE53B}"/>
          </ac:spMkLst>
        </pc:spChg>
        <pc:spChg chg="mod">
          <ac:chgData name="Dumitru Nechifor (2245145)" userId="72b93ecc-85d4-4703-9fd0-5e3786fcf06e" providerId="ADAL" clId="{6BF14EC9-64DD-4FE5-9893-355FB4AC0D03}" dt="2025-11-02T18:28:46.253" v="131" actId="20577"/>
          <ac:spMkLst>
            <pc:docMk/>
            <pc:sldMk cId="3702928418" sldId="256"/>
            <ac:spMk id="3" creationId="{67901042-724A-A8CD-17DC-A4F5653A5945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702928418" sldId="256"/>
            <ac:spMk id="9" creationId="{C0763A76-9F1C-4FC5-82B7-DD475DA461B2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702928418" sldId="256"/>
            <ac:spMk id="11" creationId="{E81BF4F6-F2CF-4984-9D14-D6966D92F99F}"/>
          </ac:spMkLst>
        </pc:spChg>
      </pc:sldChg>
      <pc:sldChg chg="addSp del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2483122973" sldId="257"/>
        </pc:sldMkLst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483122973" sldId="257"/>
            <ac:spMk id="213" creationId="{F29C4816-CB21-420B-9EB4-9E5671387997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483122973" sldId="257"/>
            <ac:spMk id="215" creationId="{10B6F015-5E82-B4AA-20DF-F31117EF3DA7}"/>
          </ac:spMkLst>
        </pc:spChg>
      </pc:sldChg>
      <pc:sldChg chg="addSp delSp mod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1169502725" sldId="258"/>
        </pc:sldMkLst>
        <pc:spChg chg="mod">
          <ac:chgData name="Dumitru Nechifor (2245145)" userId="72b93ecc-85d4-4703-9fd0-5e3786fcf06e" providerId="ADAL" clId="{6BF14EC9-64DD-4FE5-9893-355FB4AC0D03}" dt="2025-11-04T10:31:58.717" v="293" actId="6549"/>
          <ac:spMkLst>
            <pc:docMk/>
            <pc:sldMk cId="1169502725" sldId="258"/>
            <ac:spMk id="3" creationId="{E85E5489-B5D8-6AD4-BF6E-87FA45622DD4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169502725" sldId="258"/>
            <ac:spMk id="16" creationId="{45D37F4E-DDB4-456B-97E0-9937730A039F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169502725" sldId="258"/>
            <ac:spMk id="18" creationId="{B2DD41CD-8F47-4F56-AD12-4E2FF7696987}"/>
          </ac:spMkLst>
        </pc:spChg>
      </pc:sldChg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1411307252" sldId="259"/>
        </pc:sldMkLst>
        <pc:spChg chg="mod">
          <ac:chgData name="Dumitru Nechifor (2245145)" userId="72b93ecc-85d4-4703-9fd0-5e3786fcf06e" providerId="ADAL" clId="{6BF14EC9-64DD-4FE5-9893-355FB4AC0D03}" dt="2025-11-02T18:31:44.029" v="167" actId="113"/>
          <ac:spMkLst>
            <pc:docMk/>
            <pc:sldMk cId="1411307252" sldId="259"/>
            <ac:spMk id="3" creationId="{751584E0-ECF9-1D98-FCA2-2AC287652890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411307252" sldId="259"/>
            <ac:spMk id="9" creationId="{C0763A76-9F1C-4FC5-82B7-DD475DA461B2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411307252" sldId="259"/>
            <ac:spMk id="11" creationId="{E81BF4F6-F2CF-4984-9D14-D6966D92F99F}"/>
          </ac:spMkLst>
        </pc:spChg>
      </pc:sldChg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1303772716" sldId="260"/>
        </pc:sldMkLst>
        <pc:spChg chg="mod">
          <ac:chgData name="Dumitru Nechifor (2245145)" userId="72b93ecc-85d4-4703-9fd0-5e3786fcf06e" providerId="ADAL" clId="{6BF14EC9-64DD-4FE5-9893-355FB4AC0D03}" dt="2025-11-02T18:32:25.385" v="172" actId="113"/>
          <ac:spMkLst>
            <pc:docMk/>
            <pc:sldMk cId="1303772716" sldId="260"/>
            <ac:spMk id="3" creationId="{031A7D4D-A85C-5476-12AA-B3AE625D9558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303772716" sldId="260"/>
            <ac:spMk id="9" creationId="{C0763A76-9F1C-4FC5-82B7-DD475DA461B2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303772716" sldId="260"/>
            <ac:spMk id="11" creationId="{E81BF4F6-F2CF-4984-9D14-D6966D92F99F}"/>
          </ac:spMkLst>
        </pc:spChg>
      </pc:sldChg>
      <pc:sldChg chg="addSp del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2007497520" sldId="261"/>
        </pc:sldMkLst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23" creationId="{09588DA8-065E-4F6F-8EFD-43104AB2E0CF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1" creationId="{D2B78728-A580-49A7-84F9-6EF6F583ADE0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2" creationId="{C4285719-470E-454C-AF62-8323075F1F5B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3" creationId="{38FAA1A1-D861-433F-88FA-1E9D6FD31D11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4" creationId="{CD9FE4EF-C4D8-49A0-B2FF-81D8DB7D8A24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5" creationId="{8D71EDA1-87BF-4D5D-AB79-F346FD19278A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007497520" sldId="261"/>
            <ac:spMk id="36" creationId="{4300840D-0A0B-4512-BACA-B439D5B9C57C}"/>
          </ac:spMkLst>
        </pc:spChg>
      </pc:sldChg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3476741379" sldId="262"/>
        </pc:sldMkLst>
        <pc:spChg chg="mod">
          <ac:chgData name="Dumitru Nechifor (2245145)" userId="72b93ecc-85d4-4703-9fd0-5e3786fcf06e" providerId="ADAL" clId="{6BF14EC9-64DD-4FE5-9893-355FB4AC0D03}" dt="2025-11-02T18:38:20.016" v="245" actId="5793"/>
          <ac:spMkLst>
            <pc:docMk/>
            <pc:sldMk cId="3476741379" sldId="262"/>
            <ac:spMk id="3" creationId="{8C838D74-F717-3D35-C248-D71BD47AA415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476741379" sldId="262"/>
            <ac:spMk id="8" creationId="{95408913-B323-422F-B521-2957A5B7FEE8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476741379" sldId="262"/>
            <ac:spMk id="10" creationId="{AA770EBD-5B77-46EC-BF58-EF27ACD6B47C}"/>
          </ac:spMkLst>
        </pc:spChg>
      </pc:sldChg>
      <pc:sldChg chg="addSp delSp modSp mod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2559056588" sldId="263"/>
        </pc:sldMkLst>
        <pc:spChg chg="mod">
          <ac:chgData name="Dumitru Nechifor (2245145)" userId="72b93ecc-85d4-4703-9fd0-5e3786fcf06e" providerId="ADAL" clId="{6BF14EC9-64DD-4FE5-9893-355FB4AC0D03}" dt="2025-11-02T18:33:50.480" v="188" actId="20577"/>
          <ac:spMkLst>
            <pc:docMk/>
            <pc:sldMk cId="2559056588" sldId="263"/>
            <ac:spMk id="2" creationId="{618BFDAB-9C00-D729-41F2-F52DF20FE899}"/>
          </ac:spMkLst>
        </pc:spChg>
        <pc:spChg chg="mod">
          <ac:chgData name="Dumitru Nechifor (2245145)" userId="72b93ecc-85d4-4703-9fd0-5e3786fcf06e" providerId="ADAL" clId="{6BF14EC9-64DD-4FE5-9893-355FB4AC0D03}" dt="2025-11-02T18:33:16.936" v="181" actId="14100"/>
          <ac:spMkLst>
            <pc:docMk/>
            <pc:sldMk cId="2559056588" sldId="263"/>
            <ac:spMk id="3" creationId="{4D987390-A75C-4294-76D4-29B033BB76B4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2559056588" sldId="263"/>
            <ac:spMk id="28" creationId="{D009D6D5-DAC2-4A8B-A17A-E206B9012D09}"/>
          </ac:spMkLst>
        </pc:spChg>
      </pc:sldChg>
      <pc:sldChg chg="addSp del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1006072898" sldId="264"/>
        </pc:sldMkLst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006072898" sldId="264"/>
            <ac:spMk id="10" creationId="{0D7B6173-1D58-48E2-83CF-37350F315F75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006072898" sldId="264"/>
            <ac:spMk id="12" creationId="{3D4464D8-FD41-4EA2-9094-791BB1112FFA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006072898" sldId="264"/>
            <ac:spMk id="16" creationId="{21BDEC81-16A7-4451-B893-C15000083B77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1006072898" sldId="264"/>
            <ac:spMk id="18" creationId="{514A1B69-F82D-4322-9669-42AC0CB70B05}"/>
          </ac:spMkLst>
        </pc:spChg>
        <pc:picChg chg="add del">
          <ac:chgData name="Dumitru Nechifor (2245145)" userId="72b93ecc-85d4-4703-9fd0-5e3786fcf06e" providerId="ADAL" clId="{6BF14EC9-64DD-4FE5-9893-355FB4AC0D03}" dt="2025-11-04T10:46:08.764" v="412"/>
          <ac:picMkLst>
            <pc:docMk/>
            <pc:sldMk cId="1006072898" sldId="264"/>
            <ac:picMk id="14" creationId="{B0DAC8FB-A162-44E3-A606-C855A03A5B09}"/>
          </ac:picMkLst>
        </pc:picChg>
      </pc:sldChg>
      <pc:sldChg chg="addSp delSp delDesignElem">
        <pc:chgData name="Dumitru Nechifor (2245145)" userId="72b93ecc-85d4-4703-9fd0-5e3786fcf06e" providerId="ADAL" clId="{6BF14EC9-64DD-4FE5-9893-355FB4AC0D03}" dt="2025-11-04T10:46:08.764" v="412"/>
        <pc:sldMkLst>
          <pc:docMk/>
          <pc:sldMk cId="3007839856" sldId="265"/>
        </pc:sldMkLst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007839856" sldId="265"/>
            <ac:spMk id="14" creationId="{3ECBE1F1-D69B-4AFA-ABD5-8E41720EF6DE}"/>
          </ac:spMkLst>
        </pc:spChg>
        <pc:spChg chg="add del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3007839856" sldId="265"/>
            <ac:spMk id="16" creationId="{603A6265-E10C-4B85-9C20-E75FCAF9CC63}"/>
          </ac:spMkLst>
        </pc:spChg>
      </pc:sldChg>
      <pc:sldChg chg="addSp modSp new mod">
        <pc:chgData name="Dumitru Nechifor (2245145)" userId="72b93ecc-85d4-4703-9fd0-5e3786fcf06e" providerId="ADAL" clId="{6BF14EC9-64DD-4FE5-9893-355FB4AC0D03}" dt="2025-11-04T10:13:02.783" v="260" actId="255"/>
        <pc:sldMkLst>
          <pc:docMk/>
          <pc:sldMk cId="2649835072" sldId="266"/>
        </pc:sldMkLst>
        <pc:spChg chg="add mod">
          <ac:chgData name="Dumitru Nechifor (2245145)" userId="72b93ecc-85d4-4703-9fd0-5e3786fcf06e" providerId="ADAL" clId="{6BF14EC9-64DD-4FE5-9893-355FB4AC0D03}" dt="2025-11-04T10:13:02.783" v="260" actId="255"/>
          <ac:spMkLst>
            <pc:docMk/>
            <pc:sldMk cId="2649835072" sldId="266"/>
            <ac:spMk id="3" creationId="{F60B4D9C-32B1-3BE9-B328-163DA26FC037}"/>
          </ac:spMkLst>
        </pc:spChg>
        <pc:spChg chg="add mod">
          <ac:chgData name="Dumitru Nechifor (2245145)" userId="72b93ecc-85d4-4703-9fd0-5e3786fcf06e" providerId="ADAL" clId="{6BF14EC9-64DD-4FE5-9893-355FB4AC0D03}" dt="2025-11-04T10:12:22.371" v="258" actId="1076"/>
          <ac:spMkLst>
            <pc:docMk/>
            <pc:sldMk cId="2649835072" sldId="266"/>
            <ac:spMk id="5" creationId="{CC8EF141-2A96-E3EE-E71E-BC462F34A236}"/>
          </ac:spMkLst>
        </pc:spChg>
      </pc:sldChg>
      <pc:sldChg chg="addSp modSp new">
        <pc:chgData name="Dumitru Nechifor (2245145)" userId="72b93ecc-85d4-4703-9fd0-5e3786fcf06e" providerId="ADAL" clId="{6BF14EC9-64DD-4FE5-9893-355FB4AC0D03}" dt="2025-11-04T11:33:40.711" v="571" actId="20577"/>
        <pc:sldMkLst>
          <pc:docMk/>
          <pc:sldMk cId="740518474" sldId="267"/>
        </pc:sldMkLst>
        <pc:spChg chg="mod">
          <ac:chgData name="Dumitru Nechifor (2245145)" userId="72b93ecc-85d4-4703-9fd0-5e3786fcf06e" providerId="ADAL" clId="{6BF14EC9-64DD-4FE5-9893-355FB4AC0D03}" dt="2025-11-04T10:46:08.764" v="412"/>
          <ac:spMkLst>
            <pc:docMk/>
            <pc:sldMk cId="740518474" sldId="267"/>
            <ac:spMk id="2" creationId="{BDEF624F-F25A-E338-B3A4-1A6A97B0C1C5}"/>
          </ac:spMkLst>
        </pc:spChg>
        <pc:spChg chg="mod">
          <ac:chgData name="Dumitru Nechifor (2245145)" userId="72b93ecc-85d4-4703-9fd0-5e3786fcf06e" providerId="ADAL" clId="{6BF14EC9-64DD-4FE5-9893-355FB4AC0D03}" dt="2025-11-04T11:33:40.711" v="571" actId="20577"/>
          <ac:spMkLst>
            <pc:docMk/>
            <pc:sldMk cId="740518474" sldId="267"/>
            <ac:spMk id="3" creationId="{8BE8E4A9-C2BD-2E18-612A-D149DCFF1C42}"/>
          </ac:spMkLst>
        </pc:spChg>
        <pc:picChg chg="add mod">
          <ac:chgData name="Dumitru Nechifor (2245145)" userId="72b93ecc-85d4-4703-9fd0-5e3786fcf06e" providerId="ADAL" clId="{6BF14EC9-64DD-4FE5-9893-355FB4AC0D03}" dt="2025-11-04T10:43:16.605" v="388" actId="1076"/>
          <ac:picMkLst>
            <pc:docMk/>
            <pc:sldMk cId="740518474" sldId="267"/>
            <ac:picMk id="4" creationId="{B9AA27CD-7800-7FBA-B4A2-264E040669F7}"/>
          </ac:picMkLst>
        </pc:picChg>
      </pc:sldChg>
      <pc:sldChg chg="addSp modSp new mod setBg">
        <pc:chgData name="Dumitru Nechifor (2245145)" userId="72b93ecc-85d4-4703-9fd0-5e3786fcf06e" providerId="ADAL" clId="{6BF14EC9-64DD-4FE5-9893-355FB4AC0D03}" dt="2025-11-04T11:39:36.911" v="595"/>
        <pc:sldMkLst>
          <pc:docMk/>
          <pc:sldMk cId="2378269464" sldId="268"/>
        </pc:sldMkLst>
        <pc:spChg chg="add mod">
          <ac:chgData name="Dumitru Nechifor (2245145)" userId="72b93ecc-85d4-4703-9fd0-5e3786fcf06e" providerId="ADAL" clId="{6BF14EC9-64DD-4FE5-9893-355FB4AC0D03}" dt="2025-11-04T10:20:59.391" v="292" actId="255"/>
          <ac:spMkLst>
            <pc:docMk/>
            <pc:sldMk cId="2378269464" sldId="268"/>
            <ac:spMk id="3" creationId="{B680DA02-097B-602A-6D28-5D255FF89746}"/>
          </ac:spMkLst>
        </pc:spChg>
      </pc:sldChg>
      <pc:sldChg chg="modSp new">
        <pc:chgData name="Dumitru Nechifor (2245145)" userId="72b93ecc-85d4-4703-9fd0-5e3786fcf06e" providerId="ADAL" clId="{6BF14EC9-64DD-4FE5-9893-355FB4AC0D03}" dt="2025-11-04T11:35:40.787" v="593" actId="207"/>
        <pc:sldMkLst>
          <pc:docMk/>
          <pc:sldMk cId="2404919058" sldId="269"/>
        </pc:sldMkLst>
        <pc:spChg chg="mod">
          <ac:chgData name="Dumitru Nechifor (2245145)" userId="72b93ecc-85d4-4703-9fd0-5e3786fcf06e" providerId="ADAL" clId="{6BF14EC9-64DD-4FE5-9893-355FB4AC0D03}" dt="2025-11-04T11:34:37.799" v="576" actId="14100"/>
          <ac:spMkLst>
            <pc:docMk/>
            <pc:sldMk cId="2404919058" sldId="269"/>
            <ac:spMk id="2" creationId="{500AF34E-A42D-BF1D-D37A-0889DF43DFA6}"/>
          </ac:spMkLst>
        </pc:spChg>
        <pc:spChg chg="mod">
          <ac:chgData name="Dumitru Nechifor (2245145)" userId="72b93ecc-85d4-4703-9fd0-5e3786fcf06e" providerId="ADAL" clId="{6BF14EC9-64DD-4FE5-9893-355FB4AC0D03}" dt="2025-11-04T11:35:40.787" v="593" actId="207"/>
          <ac:spMkLst>
            <pc:docMk/>
            <pc:sldMk cId="2404919058" sldId="269"/>
            <ac:spMk id="3" creationId="{622D61F0-8614-E825-F958-4DF9895CBF95}"/>
          </ac:spMkLst>
        </pc:spChg>
      </pc:sldChg>
    </pc:docChg>
  </pc:docChgLst>
  <pc:docChgLst>
    <pc:chgData name="Dumitru Nechifor (2245145)" userId="S::2245145@student.uwtsd.ac.uk::72b93ecc-85d4-4703-9fd0-5e3786fcf06e" providerId="AD" clId="Web-{66B60511-45A7-3385-8541-A03E869B343C}"/>
    <pc:docChg chg="modSld">
      <pc:chgData name="Dumitru Nechifor (2245145)" userId="S::2245145@student.uwtsd.ac.uk::72b93ecc-85d4-4703-9fd0-5e3786fcf06e" providerId="AD" clId="Web-{66B60511-45A7-3385-8541-A03E869B343C}" dt="2025-11-05T14:49:37.220" v="277" actId="20577"/>
      <pc:docMkLst>
        <pc:docMk/>
      </pc:docMkLst>
      <pc:sldChg chg="modSp">
        <pc:chgData name="Dumitru Nechifor (2245145)" userId="S::2245145@student.uwtsd.ac.uk::72b93ecc-85d4-4703-9fd0-5e3786fcf06e" providerId="AD" clId="Web-{66B60511-45A7-3385-8541-A03E869B343C}" dt="2025-11-05T14:15:09.566" v="64" actId="20577"/>
        <pc:sldMkLst>
          <pc:docMk/>
          <pc:sldMk cId="3702928418" sldId="256"/>
        </pc:sldMkLst>
        <pc:spChg chg="mod">
          <ac:chgData name="Dumitru Nechifor (2245145)" userId="S::2245145@student.uwtsd.ac.uk::72b93ecc-85d4-4703-9fd0-5e3786fcf06e" providerId="AD" clId="Web-{66B60511-45A7-3385-8541-A03E869B343C}" dt="2025-11-05T14:15:09.566" v="64" actId="20577"/>
          <ac:spMkLst>
            <pc:docMk/>
            <pc:sldMk cId="3702928418" sldId="256"/>
            <ac:spMk id="2" creationId="{436174F6-9ADA-8DDF-3D45-152D1FFDE53B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14:58.410" v="61" actId="14100"/>
          <ac:spMkLst>
            <pc:docMk/>
            <pc:sldMk cId="3702928418" sldId="256"/>
            <ac:spMk id="3" creationId="{67901042-724A-A8CD-17DC-A4F5653A5945}"/>
          </ac:spMkLst>
        </pc:spChg>
      </pc:sldChg>
      <pc:sldChg chg="modSp">
        <pc:chgData name="Dumitru Nechifor (2245145)" userId="S::2245145@student.uwtsd.ac.uk::72b93ecc-85d4-4703-9fd0-5e3786fcf06e" providerId="AD" clId="Web-{66B60511-45A7-3385-8541-A03E869B343C}" dt="2025-11-05T14:49:37.220" v="277" actId="20577"/>
        <pc:sldMkLst>
          <pc:docMk/>
          <pc:sldMk cId="2483122973" sldId="257"/>
        </pc:sldMkLst>
        <pc:spChg chg="mod">
          <ac:chgData name="Dumitru Nechifor (2245145)" userId="S::2245145@student.uwtsd.ac.uk::72b93ecc-85d4-4703-9fd0-5e3786fcf06e" providerId="AD" clId="Web-{66B60511-45A7-3385-8541-A03E869B343C}" dt="2025-11-05T14:49:37.220" v="277" actId="20577"/>
          <ac:spMkLst>
            <pc:docMk/>
            <pc:sldMk cId="2483122973" sldId="257"/>
            <ac:spMk id="2" creationId="{FCA7511C-D321-4F8B-5993-404FE2086313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47:38.891" v="263" actId="1076"/>
          <ac:spMkLst>
            <pc:docMk/>
            <pc:sldMk cId="2483122973" sldId="257"/>
            <ac:spMk id="13" creationId="{0E9349B6-EB22-8BB3-D7C9-89B2680C524C}"/>
          </ac:spMkLst>
        </pc:spChg>
        <pc:picChg chg="mod">
          <ac:chgData name="Dumitru Nechifor (2245145)" userId="S::2245145@student.uwtsd.ac.uk::72b93ecc-85d4-4703-9fd0-5e3786fcf06e" providerId="AD" clId="Web-{66B60511-45A7-3385-8541-A03E869B343C}" dt="2025-11-05T14:47:31.407" v="262" actId="1076"/>
          <ac:picMkLst>
            <pc:docMk/>
            <pc:sldMk cId="2483122973" sldId="257"/>
            <ac:picMk id="7" creationId="{78F8F58C-BCF0-33A4-92DA-18E16F70C052}"/>
          </ac:picMkLst>
        </pc:picChg>
      </pc:sldChg>
      <pc:sldChg chg="modSp">
        <pc:chgData name="Dumitru Nechifor (2245145)" userId="S::2245145@student.uwtsd.ac.uk::72b93ecc-85d4-4703-9fd0-5e3786fcf06e" providerId="AD" clId="Web-{66B60511-45A7-3385-8541-A03E869B343C}" dt="2025-11-05T14:23:44.032" v="114" actId="20577"/>
        <pc:sldMkLst>
          <pc:docMk/>
          <pc:sldMk cId="1169502725" sldId="258"/>
        </pc:sldMkLst>
        <pc:spChg chg="mod">
          <ac:chgData name="Dumitru Nechifor (2245145)" userId="S::2245145@student.uwtsd.ac.uk::72b93ecc-85d4-4703-9fd0-5e3786fcf06e" providerId="AD" clId="Web-{66B60511-45A7-3385-8541-A03E869B343C}" dt="2025-11-05T14:23:44.032" v="114" actId="20577"/>
          <ac:spMkLst>
            <pc:docMk/>
            <pc:sldMk cId="1169502725" sldId="258"/>
            <ac:spMk id="2" creationId="{0CD1509A-6A0D-6164-5A4C-BCF01A017846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23:04.672" v="111" actId="14100"/>
          <ac:spMkLst>
            <pc:docMk/>
            <pc:sldMk cId="1169502725" sldId="258"/>
            <ac:spMk id="3" creationId="{E85E5489-B5D8-6AD4-BF6E-87FA45622DD4}"/>
          </ac:spMkLst>
        </pc:spChg>
        <pc:picChg chg="mod">
          <ac:chgData name="Dumitru Nechifor (2245145)" userId="S::2245145@student.uwtsd.ac.uk::72b93ecc-85d4-4703-9fd0-5e3786fcf06e" providerId="AD" clId="Web-{66B60511-45A7-3385-8541-A03E869B343C}" dt="2025-11-05T14:22:49.937" v="108" actId="14100"/>
          <ac:picMkLst>
            <pc:docMk/>
            <pc:sldMk cId="1169502725" sldId="258"/>
            <ac:picMk id="5" creationId="{715923F5-6C4F-DF08-B9AB-D0D25B2C2699}"/>
          </ac:picMkLst>
        </pc:picChg>
      </pc:sldChg>
      <pc:sldChg chg="modSp">
        <pc:chgData name="Dumitru Nechifor (2245145)" userId="S::2245145@student.uwtsd.ac.uk::72b93ecc-85d4-4703-9fd0-5e3786fcf06e" providerId="AD" clId="Web-{66B60511-45A7-3385-8541-A03E869B343C}" dt="2025-11-05T14:29:36.880" v="144" actId="1076"/>
        <pc:sldMkLst>
          <pc:docMk/>
          <pc:sldMk cId="1411307252" sldId="259"/>
        </pc:sldMkLst>
        <pc:spChg chg="mod">
          <ac:chgData name="Dumitru Nechifor (2245145)" userId="S::2245145@student.uwtsd.ac.uk::72b93ecc-85d4-4703-9fd0-5e3786fcf06e" providerId="AD" clId="Web-{66B60511-45A7-3385-8541-A03E869B343C}" dt="2025-11-05T14:29:36.880" v="144" actId="1076"/>
          <ac:spMkLst>
            <pc:docMk/>
            <pc:sldMk cId="1411307252" sldId="259"/>
            <ac:spMk id="2" creationId="{EC8FEC20-D7FF-C65A-54F3-961006A7113D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29:07.927" v="142" actId="20577"/>
          <ac:spMkLst>
            <pc:docMk/>
            <pc:sldMk cId="1411307252" sldId="259"/>
            <ac:spMk id="3" creationId="{751584E0-ECF9-1D98-FCA2-2AC287652890}"/>
          </ac:spMkLst>
        </pc:spChg>
        <pc:picChg chg="mod">
          <ac:chgData name="Dumitru Nechifor (2245145)" userId="S::2245145@student.uwtsd.ac.uk::72b93ecc-85d4-4703-9fd0-5e3786fcf06e" providerId="AD" clId="Web-{66B60511-45A7-3385-8541-A03E869B343C}" dt="2025-11-05T14:27:13.066" v="129" actId="1076"/>
          <ac:picMkLst>
            <pc:docMk/>
            <pc:sldMk cId="1411307252" sldId="259"/>
            <ac:picMk id="5" creationId="{6BCDC719-FD4D-6B41-C6DB-699E70006B2C}"/>
          </ac:picMkLst>
        </pc:picChg>
      </pc:sldChg>
      <pc:sldChg chg="modSp">
        <pc:chgData name="Dumitru Nechifor (2245145)" userId="S::2245145@student.uwtsd.ac.uk::72b93ecc-85d4-4703-9fd0-5e3786fcf06e" providerId="AD" clId="Web-{66B60511-45A7-3385-8541-A03E869B343C}" dt="2025-11-05T14:31:56.569" v="168" actId="14100"/>
        <pc:sldMkLst>
          <pc:docMk/>
          <pc:sldMk cId="1303772716" sldId="260"/>
        </pc:sldMkLst>
        <pc:spChg chg="mod">
          <ac:chgData name="Dumitru Nechifor (2245145)" userId="S::2245145@student.uwtsd.ac.uk::72b93ecc-85d4-4703-9fd0-5e3786fcf06e" providerId="AD" clId="Web-{66B60511-45A7-3385-8541-A03E869B343C}" dt="2025-11-05T14:31:20.397" v="163" actId="1076"/>
          <ac:spMkLst>
            <pc:docMk/>
            <pc:sldMk cId="1303772716" sldId="260"/>
            <ac:spMk id="2" creationId="{F8B08D48-AE85-AB70-0441-88A96CA3F80F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31:56.569" v="168" actId="14100"/>
          <ac:spMkLst>
            <pc:docMk/>
            <pc:sldMk cId="1303772716" sldId="260"/>
            <ac:spMk id="3" creationId="{031A7D4D-A85C-5476-12AA-B3AE625D9558}"/>
          </ac:spMkLst>
        </pc:spChg>
      </pc:sldChg>
      <pc:sldChg chg="modSp">
        <pc:chgData name="Dumitru Nechifor (2245145)" userId="S::2245145@student.uwtsd.ac.uk::72b93ecc-85d4-4703-9fd0-5e3786fcf06e" providerId="AD" clId="Web-{66B60511-45A7-3385-8541-A03E869B343C}" dt="2025-11-05T14:34:25.539" v="184" actId="1076"/>
        <pc:sldMkLst>
          <pc:docMk/>
          <pc:sldMk cId="2007497520" sldId="261"/>
        </pc:sldMkLst>
        <pc:spChg chg="mod">
          <ac:chgData name="Dumitru Nechifor (2245145)" userId="S::2245145@student.uwtsd.ac.uk::72b93ecc-85d4-4703-9fd0-5e3786fcf06e" providerId="AD" clId="Web-{66B60511-45A7-3385-8541-A03E869B343C}" dt="2025-11-05T14:34:25.539" v="184" actId="1076"/>
          <ac:spMkLst>
            <pc:docMk/>
            <pc:sldMk cId="2007497520" sldId="261"/>
            <ac:spMk id="2" creationId="{14AB2336-4DE2-81BE-0414-D839188DF7D5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33:38.851" v="180" actId="20577"/>
          <ac:spMkLst>
            <pc:docMk/>
            <pc:sldMk cId="2007497520" sldId="261"/>
            <ac:spMk id="37" creationId="{D7095C92-12CB-E6D1-1A6E-400483783E90}"/>
          </ac:spMkLst>
        </pc:spChg>
      </pc:sldChg>
      <pc:sldChg chg="modSp">
        <pc:chgData name="Dumitru Nechifor (2245145)" userId="S::2245145@student.uwtsd.ac.uk::72b93ecc-85d4-4703-9fd0-5e3786fcf06e" providerId="AD" clId="Web-{66B60511-45A7-3385-8541-A03E869B343C}" dt="2025-11-05T14:38:36.892" v="201" actId="20577"/>
        <pc:sldMkLst>
          <pc:docMk/>
          <pc:sldMk cId="3476741379" sldId="262"/>
        </pc:sldMkLst>
        <pc:spChg chg="mod">
          <ac:chgData name="Dumitru Nechifor (2245145)" userId="S::2245145@student.uwtsd.ac.uk::72b93ecc-85d4-4703-9fd0-5e3786fcf06e" providerId="AD" clId="Web-{66B60511-45A7-3385-8541-A03E869B343C}" dt="2025-11-05T14:34:56.805" v="187" actId="14100"/>
          <ac:spMkLst>
            <pc:docMk/>
            <pc:sldMk cId="3476741379" sldId="262"/>
            <ac:spMk id="2" creationId="{9352DF87-B9B6-CF61-8778-A78652A43E63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38:36.892" v="201" actId="20577"/>
          <ac:spMkLst>
            <pc:docMk/>
            <pc:sldMk cId="3476741379" sldId="262"/>
            <ac:spMk id="3" creationId="{8C838D74-F717-3D35-C248-D71BD47AA415}"/>
          </ac:spMkLst>
        </pc:spChg>
      </pc:sldChg>
      <pc:sldChg chg="modSp">
        <pc:chgData name="Dumitru Nechifor (2245145)" userId="S::2245145@student.uwtsd.ac.uk::72b93ecc-85d4-4703-9fd0-5e3786fcf06e" providerId="AD" clId="Web-{66B60511-45A7-3385-8541-A03E869B343C}" dt="2025-11-05T14:40:46.536" v="216" actId="1076"/>
        <pc:sldMkLst>
          <pc:docMk/>
          <pc:sldMk cId="2559056588" sldId="263"/>
        </pc:sldMkLst>
        <pc:spChg chg="mod">
          <ac:chgData name="Dumitru Nechifor (2245145)" userId="S::2245145@student.uwtsd.ac.uk::72b93ecc-85d4-4703-9fd0-5e3786fcf06e" providerId="AD" clId="Web-{66B60511-45A7-3385-8541-A03E869B343C}" dt="2025-11-05T14:39:27.315" v="204" actId="20577"/>
          <ac:spMkLst>
            <pc:docMk/>
            <pc:sldMk cId="2559056588" sldId="263"/>
            <ac:spMk id="2" creationId="{618BFDAB-9C00-D729-41F2-F52DF20FE899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40:32.770" v="214" actId="20577"/>
          <ac:spMkLst>
            <pc:docMk/>
            <pc:sldMk cId="2559056588" sldId="263"/>
            <ac:spMk id="3" creationId="{4D987390-A75C-4294-76D4-29B033BB76B4}"/>
          </ac:spMkLst>
        </pc:spChg>
        <pc:picChg chg="mod">
          <ac:chgData name="Dumitru Nechifor (2245145)" userId="S::2245145@student.uwtsd.ac.uk::72b93ecc-85d4-4703-9fd0-5e3786fcf06e" providerId="AD" clId="Web-{66B60511-45A7-3385-8541-A03E869B343C}" dt="2025-11-05T14:40:46.536" v="216" actId="1076"/>
          <ac:picMkLst>
            <pc:docMk/>
            <pc:sldMk cId="2559056588" sldId="263"/>
            <ac:picMk id="5" creationId="{1FC9B3DD-792A-73EE-B040-190D998AF378}"/>
          </ac:picMkLst>
        </pc:picChg>
      </pc:sldChg>
      <pc:sldChg chg="modSp">
        <pc:chgData name="Dumitru Nechifor (2245145)" userId="S::2245145@student.uwtsd.ac.uk::72b93ecc-85d4-4703-9fd0-5e3786fcf06e" providerId="AD" clId="Web-{66B60511-45A7-3385-8541-A03E869B343C}" dt="2025-11-05T14:43:20.335" v="233" actId="20577"/>
        <pc:sldMkLst>
          <pc:docMk/>
          <pc:sldMk cId="3007839856" sldId="265"/>
        </pc:sldMkLst>
        <pc:spChg chg="mod">
          <ac:chgData name="Dumitru Nechifor (2245145)" userId="S::2245145@student.uwtsd.ac.uk::72b93ecc-85d4-4703-9fd0-5e3786fcf06e" providerId="AD" clId="Web-{66B60511-45A7-3385-8541-A03E869B343C}" dt="2025-11-05T14:42:25.506" v="226" actId="1076"/>
          <ac:spMkLst>
            <pc:docMk/>
            <pc:sldMk cId="3007839856" sldId="265"/>
            <ac:spMk id="2" creationId="{F1EE6235-7BEF-23AE-AA2C-349F159C14B5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43:20.335" v="233" actId="20577"/>
          <ac:spMkLst>
            <pc:docMk/>
            <pc:sldMk cId="3007839856" sldId="265"/>
            <ac:spMk id="3" creationId="{34B9C7A5-3FBB-71A7-F9AA-1915FD3062C2}"/>
          </ac:spMkLst>
        </pc:spChg>
        <pc:picChg chg="mod">
          <ac:chgData name="Dumitru Nechifor (2245145)" userId="S::2245145@student.uwtsd.ac.uk::72b93ecc-85d4-4703-9fd0-5e3786fcf06e" providerId="AD" clId="Web-{66B60511-45A7-3385-8541-A03E869B343C}" dt="2025-11-05T14:41:19.943" v="218" actId="14100"/>
          <ac:picMkLst>
            <pc:docMk/>
            <pc:sldMk cId="3007839856" sldId="265"/>
            <ac:picMk id="5" creationId="{C6CA8A3F-9460-E28F-1894-62B3A6A9E137}"/>
          </ac:picMkLst>
        </pc:picChg>
      </pc:sldChg>
      <pc:sldChg chg="modSp">
        <pc:chgData name="Dumitru Nechifor (2245145)" userId="S::2245145@student.uwtsd.ac.uk::72b93ecc-85d4-4703-9fd0-5e3786fcf06e" providerId="AD" clId="Web-{66B60511-45A7-3385-8541-A03E869B343C}" dt="2025-11-05T14:45:14.422" v="257" actId="20577"/>
        <pc:sldMkLst>
          <pc:docMk/>
          <pc:sldMk cId="2649835072" sldId="266"/>
        </pc:sldMkLst>
        <pc:spChg chg="mod">
          <ac:chgData name="Dumitru Nechifor (2245145)" userId="S::2245145@student.uwtsd.ac.uk::72b93ecc-85d4-4703-9fd0-5e3786fcf06e" providerId="AD" clId="Web-{66B60511-45A7-3385-8541-A03E869B343C}" dt="2025-11-05T14:45:14.422" v="257" actId="20577"/>
          <ac:spMkLst>
            <pc:docMk/>
            <pc:sldMk cId="2649835072" sldId="266"/>
            <ac:spMk id="3" creationId="{F60B4D9C-32B1-3BE9-B328-163DA26FC037}"/>
          </ac:spMkLst>
        </pc:spChg>
      </pc:sldChg>
      <pc:sldChg chg="delSp modSp">
        <pc:chgData name="Dumitru Nechifor (2245145)" userId="S::2245145@student.uwtsd.ac.uk::72b93ecc-85d4-4703-9fd0-5e3786fcf06e" providerId="AD" clId="Web-{66B60511-45A7-3385-8541-A03E869B343C}" dt="2025-11-05T14:13:56.284" v="47" actId="20577"/>
        <pc:sldMkLst>
          <pc:docMk/>
          <pc:sldMk cId="740518474" sldId="267"/>
        </pc:sldMkLst>
        <pc:spChg chg="del mod">
          <ac:chgData name="Dumitru Nechifor (2245145)" userId="S::2245145@student.uwtsd.ac.uk::72b93ecc-85d4-4703-9fd0-5e3786fcf06e" providerId="AD" clId="Web-{66B60511-45A7-3385-8541-A03E869B343C}" dt="2025-11-05T14:12:05.752" v="1"/>
          <ac:spMkLst>
            <pc:docMk/>
            <pc:sldMk cId="740518474" sldId="267"/>
            <ac:spMk id="2" creationId="{BDEF624F-F25A-E338-B3A4-1A6A97B0C1C5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13:56.284" v="47" actId="20577"/>
          <ac:spMkLst>
            <pc:docMk/>
            <pc:sldMk cId="740518474" sldId="267"/>
            <ac:spMk id="3" creationId="{8BE8E4A9-C2BD-2E18-612A-D149DCFF1C42}"/>
          </ac:spMkLst>
        </pc:spChg>
        <pc:picChg chg="mod">
          <ac:chgData name="Dumitru Nechifor (2245145)" userId="S::2245145@student.uwtsd.ac.uk::72b93ecc-85d4-4703-9fd0-5e3786fcf06e" providerId="AD" clId="Web-{66B60511-45A7-3385-8541-A03E869B343C}" dt="2025-11-05T14:12:17.674" v="5" actId="1076"/>
          <ac:picMkLst>
            <pc:docMk/>
            <pc:sldMk cId="740518474" sldId="267"/>
            <ac:picMk id="4" creationId="{B9AA27CD-7800-7FBA-B4A2-264E040669F7}"/>
          </ac:picMkLst>
        </pc:picChg>
      </pc:sldChg>
      <pc:sldChg chg="modSp">
        <pc:chgData name="Dumitru Nechifor (2245145)" userId="S::2245145@student.uwtsd.ac.uk::72b93ecc-85d4-4703-9fd0-5e3786fcf06e" providerId="AD" clId="Web-{66B60511-45A7-3385-8541-A03E869B343C}" dt="2025-11-05T14:44:59.719" v="255" actId="20577"/>
        <pc:sldMkLst>
          <pc:docMk/>
          <pc:sldMk cId="2404919058" sldId="269"/>
        </pc:sldMkLst>
        <pc:spChg chg="mod">
          <ac:chgData name="Dumitru Nechifor (2245145)" userId="S::2245145@student.uwtsd.ac.uk::72b93ecc-85d4-4703-9fd0-5e3786fcf06e" providerId="AD" clId="Web-{66B60511-45A7-3385-8541-A03E869B343C}" dt="2025-11-05T14:44:59.719" v="255" actId="20577"/>
          <ac:spMkLst>
            <pc:docMk/>
            <pc:sldMk cId="2404919058" sldId="269"/>
            <ac:spMk id="2" creationId="{500AF34E-A42D-BF1D-D37A-0889DF43DFA6}"/>
          </ac:spMkLst>
        </pc:spChg>
        <pc:spChg chg="mod">
          <ac:chgData name="Dumitru Nechifor (2245145)" userId="S::2245145@student.uwtsd.ac.uk::72b93ecc-85d4-4703-9fd0-5e3786fcf06e" providerId="AD" clId="Web-{66B60511-45A7-3385-8541-A03E869B343C}" dt="2025-11-05T14:44:44.015" v="245" actId="20577"/>
          <ac:spMkLst>
            <pc:docMk/>
            <pc:sldMk cId="2404919058" sldId="269"/>
            <ac:spMk id="3" creationId="{622D61F0-8614-E825-F958-4DF9895CBF95}"/>
          </ac:spMkLst>
        </pc:spChg>
      </pc:sldChg>
    </pc:docChg>
  </pc:docChgLst>
  <pc:docChgLst>
    <pc:chgData name="Dumitru Nechifor (2245145)" userId="S::2245145@student.uwtsd.ac.uk::72b93ecc-85d4-4703-9fd0-5e3786fcf06e" providerId="AD" clId="Web-{A8DA91DE-83D0-6991-87C5-5665B707EE67}"/>
    <pc:docChg chg="modSld">
      <pc:chgData name="Dumitru Nechifor (2245145)" userId="S::2245145@student.uwtsd.ac.uk::72b93ecc-85d4-4703-9fd0-5e3786fcf06e" providerId="AD" clId="Web-{A8DA91DE-83D0-6991-87C5-5665B707EE67}" dt="2025-11-05T14:55:37.675" v="20" actId="20577"/>
      <pc:docMkLst>
        <pc:docMk/>
      </pc:docMkLst>
      <pc:sldChg chg="modSp">
        <pc:chgData name="Dumitru Nechifor (2245145)" userId="S::2245145@student.uwtsd.ac.uk::72b93ecc-85d4-4703-9fd0-5e3786fcf06e" providerId="AD" clId="Web-{A8DA91DE-83D0-6991-87C5-5665B707EE67}" dt="2025-11-05T14:54:31.127" v="17" actId="14100"/>
        <pc:sldMkLst>
          <pc:docMk/>
          <pc:sldMk cId="3702928418" sldId="256"/>
        </pc:sldMkLst>
        <pc:spChg chg="mod">
          <ac:chgData name="Dumitru Nechifor (2245145)" userId="S::2245145@student.uwtsd.ac.uk::72b93ecc-85d4-4703-9fd0-5e3786fcf06e" providerId="AD" clId="Web-{A8DA91DE-83D0-6991-87C5-5665B707EE67}" dt="2025-11-05T14:54:28.127" v="16" actId="20577"/>
          <ac:spMkLst>
            <pc:docMk/>
            <pc:sldMk cId="3702928418" sldId="256"/>
            <ac:spMk id="3" creationId="{67901042-724A-A8CD-17DC-A4F5653A5945}"/>
          </ac:spMkLst>
        </pc:spChg>
        <pc:picChg chg="mod">
          <ac:chgData name="Dumitru Nechifor (2245145)" userId="S::2245145@student.uwtsd.ac.uk::72b93ecc-85d4-4703-9fd0-5e3786fcf06e" providerId="AD" clId="Web-{A8DA91DE-83D0-6991-87C5-5665B707EE67}" dt="2025-11-05T14:54:31.127" v="17" actId="14100"/>
          <ac:picMkLst>
            <pc:docMk/>
            <pc:sldMk cId="3702928418" sldId="256"/>
            <ac:picMk id="5" creationId="{AEB1B7C9-51C2-5199-CBC5-7EBEB333C871}"/>
          </ac:picMkLst>
        </pc:picChg>
      </pc:sldChg>
      <pc:sldChg chg="modSp">
        <pc:chgData name="Dumitru Nechifor (2245145)" userId="S::2245145@student.uwtsd.ac.uk::72b93ecc-85d4-4703-9fd0-5e3786fcf06e" providerId="AD" clId="Web-{A8DA91DE-83D0-6991-87C5-5665B707EE67}" dt="2025-11-05T14:55:37.675" v="20" actId="20577"/>
        <pc:sldMkLst>
          <pc:docMk/>
          <pc:sldMk cId="3007839856" sldId="265"/>
        </pc:sldMkLst>
        <pc:spChg chg="mod">
          <ac:chgData name="Dumitru Nechifor (2245145)" userId="S::2245145@student.uwtsd.ac.uk::72b93ecc-85d4-4703-9fd0-5e3786fcf06e" providerId="AD" clId="Web-{A8DA91DE-83D0-6991-87C5-5665B707EE67}" dt="2025-11-05T14:55:37.675" v="20" actId="20577"/>
          <ac:spMkLst>
            <pc:docMk/>
            <pc:sldMk cId="3007839856" sldId="265"/>
            <ac:spMk id="3" creationId="{34B9C7A5-3FBB-71A7-F9AA-1915FD3062C2}"/>
          </ac:spMkLst>
        </pc:spChg>
      </pc:sldChg>
    </pc:docChg>
  </pc:docChgLst>
  <pc:docChgLst>
    <pc:chgData name="Dumitru Nechifor (2245145)" userId="S::2245145@student.uwtsd.ac.uk::72b93ecc-85d4-4703-9fd0-5e3786fcf06e" providerId="AD" clId="Web-{4E7EE1D2-30F0-AD2C-A655-C33D556C57FA}"/>
    <pc:docChg chg="modSld">
      <pc:chgData name="Dumitru Nechifor (2245145)" userId="S::2245145@student.uwtsd.ac.uk::72b93ecc-85d4-4703-9fd0-5e3786fcf06e" providerId="AD" clId="Web-{4E7EE1D2-30F0-AD2C-A655-C33D556C57FA}" dt="2025-11-05T15:19:54.568" v="12" actId="1076"/>
      <pc:docMkLst>
        <pc:docMk/>
      </pc:docMkLst>
      <pc:sldChg chg="modSp">
        <pc:chgData name="Dumitru Nechifor (2245145)" userId="S::2245145@student.uwtsd.ac.uk::72b93ecc-85d4-4703-9fd0-5e3786fcf06e" providerId="AD" clId="Web-{4E7EE1D2-30F0-AD2C-A655-C33D556C57FA}" dt="2025-11-05T15:19:54.568" v="12" actId="1076"/>
        <pc:sldMkLst>
          <pc:docMk/>
          <pc:sldMk cId="2378269464" sldId="268"/>
        </pc:sldMkLst>
        <pc:spChg chg="mod">
          <ac:chgData name="Dumitru Nechifor (2245145)" userId="S::2245145@student.uwtsd.ac.uk::72b93ecc-85d4-4703-9fd0-5e3786fcf06e" providerId="AD" clId="Web-{4E7EE1D2-30F0-AD2C-A655-C33D556C57FA}" dt="2025-11-05T15:19:54.568" v="12" actId="1076"/>
          <ac:spMkLst>
            <pc:docMk/>
            <pc:sldMk cId="2378269464" sldId="268"/>
            <ac:spMk id="3" creationId="{B680DA02-097B-602A-6D28-5D255FF89746}"/>
          </ac:spMkLst>
        </pc:spChg>
      </pc:sldChg>
    </pc:docChg>
  </pc:docChgLst>
  <pc:docChgLst>
    <pc:chgData name="Dumitru Nechifor (2245145)" userId="S::2245145@student.uwtsd.ac.uk::72b93ecc-85d4-4703-9fd0-5e3786fcf06e" providerId="AD" clId="Web-{347BA748-1D4C-C2C5-1432-9B1911667C27}"/>
    <pc:docChg chg="modSld">
      <pc:chgData name="Dumitru Nechifor (2245145)" userId="S::2245145@student.uwtsd.ac.uk::72b93ecc-85d4-4703-9fd0-5e3786fcf06e" providerId="AD" clId="Web-{347BA748-1D4C-C2C5-1432-9B1911667C27}" dt="2025-11-05T13:52:34.636" v="25" actId="20577"/>
      <pc:docMkLst>
        <pc:docMk/>
      </pc:docMkLst>
      <pc:sldChg chg="modSp">
        <pc:chgData name="Dumitru Nechifor (2245145)" userId="S::2245145@student.uwtsd.ac.uk::72b93ecc-85d4-4703-9fd0-5e3786fcf06e" providerId="AD" clId="Web-{347BA748-1D4C-C2C5-1432-9B1911667C27}" dt="2025-11-05T13:52:34.636" v="25" actId="20577"/>
        <pc:sldMkLst>
          <pc:docMk/>
          <pc:sldMk cId="740518474" sldId="267"/>
        </pc:sldMkLst>
        <pc:spChg chg="mod">
          <ac:chgData name="Dumitru Nechifor (2245145)" userId="S::2245145@student.uwtsd.ac.uk::72b93ecc-85d4-4703-9fd0-5e3786fcf06e" providerId="AD" clId="Web-{347BA748-1D4C-C2C5-1432-9B1911667C27}" dt="2025-11-05T13:52:34.636" v="25" actId="20577"/>
          <ac:spMkLst>
            <pc:docMk/>
            <pc:sldMk cId="740518474" sldId="267"/>
            <ac:spMk id="3" creationId="{8BE8E4A9-C2BD-2E18-612A-D149DCFF1C4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761F65-1190-4A72-A772-A0417BB7D86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4DC8941-A0FC-4C5B-9562-32DA97F0DC0E}">
      <dgm:prSet/>
      <dgm:spPr/>
      <dgm:t>
        <a:bodyPr/>
        <a:lstStyle/>
        <a:p>
          <a:r>
            <a:rPr lang="en-GB" b="0" i="0" baseline="0"/>
            <a:t>Founder/CEO</a:t>
          </a:r>
          <a:endParaRPr lang="en-US"/>
        </a:p>
      </dgm:t>
    </dgm:pt>
    <dgm:pt modelId="{5B32332D-CFC5-4308-8F26-B4441B3BAF4C}" type="parTrans" cxnId="{869539F2-B42D-4074-8CE0-FA17BD47DDD8}">
      <dgm:prSet/>
      <dgm:spPr/>
      <dgm:t>
        <a:bodyPr/>
        <a:lstStyle/>
        <a:p>
          <a:endParaRPr lang="en-US"/>
        </a:p>
      </dgm:t>
    </dgm:pt>
    <dgm:pt modelId="{9FA6E23A-AA3C-4DA4-86C8-69E378B3371F}" type="sibTrans" cxnId="{869539F2-B42D-4074-8CE0-FA17BD47DDD8}">
      <dgm:prSet/>
      <dgm:spPr/>
      <dgm:t>
        <a:bodyPr/>
        <a:lstStyle/>
        <a:p>
          <a:endParaRPr lang="en-US"/>
        </a:p>
      </dgm:t>
    </dgm:pt>
    <dgm:pt modelId="{A398DBB4-7576-4A7A-84D4-EB5A7EE58D3A}">
      <dgm:prSet/>
      <dgm:spPr/>
      <dgm:t>
        <a:bodyPr/>
        <a:lstStyle/>
        <a:p>
          <a:r>
            <a:rPr lang="en-GB" b="0" i="0" baseline="0"/>
            <a:t>- Strategic oversight</a:t>
          </a:r>
          <a:endParaRPr lang="en-US"/>
        </a:p>
      </dgm:t>
    </dgm:pt>
    <dgm:pt modelId="{8A6A44C1-725E-420C-964E-9E5F78EDA50E}" type="parTrans" cxnId="{F170DBCF-B597-4DEB-A2D1-61ED93278CB9}">
      <dgm:prSet/>
      <dgm:spPr/>
      <dgm:t>
        <a:bodyPr/>
        <a:lstStyle/>
        <a:p>
          <a:endParaRPr lang="en-US"/>
        </a:p>
      </dgm:t>
    </dgm:pt>
    <dgm:pt modelId="{FE7974A1-15DB-4BDD-9634-A3D081B09C42}" type="sibTrans" cxnId="{F170DBCF-B597-4DEB-A2D1-61ED93278CB9}">
      <dgm:prSet/>
      <dgm:spPr/>
      <dgm:t>
        <a:bodyPr/>
        <a:lstStyle/>
        <a:p>
          <a:endParaRPr lang="en-US"/>
        </a:p>
      </dgm:t>
    </dgm:pt>
    <dgm:pt modelId="{3F2EF4C2-E756-4303-BDED-2F45F8EB4637}">
      <dgm:prSet/>
      <dgm:spPr/>
      <dgm:t>
        <a:bodyPr/>
        <a:lstStyle/>
        <a:p>
          <a:r>
            <a:rPr lang="en-GB" b="0" i="0" baseline="0"/>
            <a:t>- Investor relations</a:t>
          </a:r>
          <a:endParaRPr lang="en-US"/>
        </a:p>
      </dgm:t>
    </dgm:pt>
    <dgm:pt modelId="{BC686FD3-644F-46A0-9AD6-17223A681293}" type="parTrans" cxnId="{A063E6EA-62B2-485D-A68A-D6AB364261D4}">
      <dgm:prSet/>
      <dgm:spPr/>
      <dgm:t>
        <a:bodyPr/>
        <a:lstStyle/>
        <a:p>
          <a:endParaRPr lang="en-US"/>
        </a:p>
      </dgm:t>
    </dgm:pt>
    <dgm:pt modelId="{6BE8A433-02A1-4B9C-96F9-210051CF03D5}" type="sibTrans" cxnId="{A063E6EA-62B2-485D-A68A-D6AB364261D4}">
      <dgm:prSet/>
      <dgm:spPr/>
      <dgm:t>
        <a:bodyPr/>
        <a:lstStyle/>
        <a:p>
          <a:endParaRPr lang="en-US"/>
        </a:p>
      </dgm:t>
    </dgm:pt>
    <dgm:pt modelId="{45C8EACF-570A-4196-8A25-7B16C350B15B}">
      <dgm:prSet/>
      <dgm:spPr/>
      <dgm:t>
        <a:bodyPr/>
        <a:lstStyle/>
        <a:p>
          <a:r>
            <a:rPr lang="en-GB" b="0" i="0" baseline="0"/>
            <a:t>- Long-term vision</a:t>
          </a:r>
          <a:endParaRPr lang="en-US"/>
        </a:p>
      </dgm:t>
    </dgm:pt>
    <dgm:pt modelId="{46854B43-AD27-40E5-9F59-91A8415A7775}" type="parTrans" cxnId="{34F3D46B-BF95-4819-A399-916BCC444AC1}">
      <dgm:prSet/>
      <dgm:spPr/>
      <dgm:t>
        <a:bodyPr/>
        <a:lstStyle/>
        <a:p>
          <a:endParaRPr lang="en-US"/>
        </a:p>
      </dgm:t>
    </dgm:pt>
    <dgm:pt modelId="{98E9C57A-0F1E-4936-8E35-C569C9B3493F}" type="sibTrans" cxnId="{34F3D46B-BF95-4819-A399-916BCC444AC1}">
      <dgm:prSet/>
      <dgm:spPr/>
      <dgm:t>
        <a:bodyPr/>
        <a:lstStyle/>
        <a:p>
          <a:endParaRPr lang="en-US"/>
        </a:p>
      </dgm:t>
    </dgm:pt>
    <dgm:pt modelId="{97F17898-7291-46F7-A6CD-A7AE815095D8}">
      <dgm:prSet/>
      <dgm:spPr/>
      <dgm:t>
        <a:bodyPr/>
        <a:lstStyle/>
        <a:p>
          <a:r>
            <a:rPr lang="en-GB" b="0" i="0" baseline="0"/>
            <a:t>Operations Manager</a:t>
          </a:r>
          <a:endParaRPr lang="en-US"/>
        </a:p>
      </dgm:t>
    </dgm:pt>
    <dgm:pt modelId="{6FC738BA-C055-401D-84A8-C1C541B8A489}" type="parTrans" cxnId="{815602C8-1AF4-4274-ABB2-E661A0E1733F}">
      <dgm:prSet/>
      <dgm:spPr/>
      <dgm:t>
        <a:bodyPr/>
        <a:lstStyle/>
        <a:p>
          <a:endParaRPr lang="en-US"/>
        </a:p>
      </dgm:t>
    </dgm:pt>
    <dgm:pt modelId="{EF28B659-B44C-4C11-AA85-FA112AE2BCA0}" type="sibTrans" cxnId="{815602C8-1AF4-4274-ABB2-E661A0E1733F}">
      <dgm:prSet/>
      <dgm:spPr/>
      <dgm:t>
        <a:bodyPr/>
        <a:lstStyle/>
        <a:p>
          <a:endParaRPr lang="en-US"/>
        </a:p>
      </dgm:t>
    </dgm:pt>
    <dgm:pt modelId="{B37B6B88-0D24-4406-B202-126B5707C623}">
      <dgm:prSet/>
      <dgm:spPr/>
      <dgm:t>
        <a:bodyPr/>
        <a:lstStyle/>
        <a:p>
          <a:r>
            <a:rPr lang="en-GB" b="0" i="0" baseline="0"/>
            <a:t>- Daily garage operations</a:t>
          </a:r>
          <a:endParaRPr lang="en-US"/>
        </a:p>
      </dgm:t>
    </dgm:pt>
    <dgm:pt modelId="{ABC8E869-E57B-42BB-AA60-CD315253B2A0}" type="parTrans" cxnId="{DCA33171-98C9-479C-99F6-3501A8330CC1}">
      <dgm:prSet/>
      <dgm:spPr/>
      <dgm:t>
        <a:bodyPr/>
        <a:lstStyle/>
        <a:p>
          <a:endParaRPr lang="en-US"/>
        </a:p>
      </dgm:t>
    </dgm:pt>
    <dgm:pt modelId="{93E3F1B5-2207-4694-8CAF-75F646016DB6}" type="sibTrans" cxnId="{DCA33171-98C9-479C-99F6-3501A8330CC1}">
      <dgm:prSet/>
      <dgm:spPr/>
      <dgm:t>
        <a:bodyPr/>
        <a:lstStyle/>
        <a:p>
          <a:endParaRPr lang="en-US"/>
        </a:p>
      </dgm:t>
    </dgm:pt>
    <dgm:pt modelId="{36E554C7-5047-4F37-98F6-B0B6B7D4D8A8}">
      <dgm:prSet/>
      <dgm:spPr/>
      <dgm:t>
        <a:bodyPr/>
        <a:lstStyle/>
        <a:p>
          <a:r>
            <a:rPr lang="en-GB" b="0" i="0" baseline="0"/>
            <a:t>- Quality control</a:t>
          </a:r>
          <a:endParaRPr lang="en-US"/>
        </a:p>
      </dgm:t>
    </dgm:pt>
    <dgm:pt modelId="{54F35DAE-14FA-4132-8FAA-101ED54311DE}" type="parTrans" cxnId="{0B0CB38B-1501-45AB-AFFE-9D6856F71371}">
      <dgm:prSet/>
      <dgm:spPr/>
      <dgm:t>
        <a:bodyPr/>
        <a:lstStyle/>
        <a:p>
          <a:endParaRPr lang="en-US"/>
        </a:p>
      </dgm:t>
    </dgm:pt>
    <dgm:pt modelId="{EEED4D21-6EF0-4CD4-9722-D6F840CF7AE9}" type="sibTrans" cxnId="{0B0CB38B-1501-45AB-AFFE-9D6856F71371}">
      <dgm:prSet/>
      <dgm:spPr/>
      <dgm:t>
        <a:bodyPr/>
        <a:lstStyle/>
        <a:p>
          <a:endParaRPr lang="en-US"/>
        </a:p>
      </dgm:t>
    </dgm:pt>
    <dgm:pt modelId="{F6A5E374-C25E-4529-AD24-39BD3CA5F55B}">
      <dgm:prSet/>
      <dgm:spPr/>
      <dgm:t>
        <a:bodyPr/>
        <a:lstStyle/>
        <a:p>
          <a:r>
            <a:rPr lang="en-GB" b="0" i="0" baseline="0"/>
            <a:t>- Technician teams</a:t>
          </a:r>
          <a:endParaRPr lang="en-US"/>
        </a:p>
      </dgm:t>
    </dgm:pt>
    <dgm:pt modelId="{395760AC-BF86-4845-8735-0CC5958F219D}" type="parTrans" cxnId="{B3863572-5A84-4883-8841-A8D8C0BE3E42}">
      <dgm:prSet/>
      <dgm:spPr/>
      <dgm:t>
        <a:bodyPr/>
        <a:lstStyle/>
        <a:p>
          <a:endParaRPr lang="en-US"/>
        </a:p>
      </dgm:t>
    </dgm:pt>
    <dgm:pt modelId="{A3DFF410-36FB-420C-B93E-F6D6F4D376BB}" type="sibTrans" cxnId="{B3863572-5A84-4883-8841-A8D8C0BE3E42}">
      <dgm:prSet/>
      <dgm:spPr/>
      <dgm:t>
        <a:bodyPr/>
        <a:lstStyle/>
        <a:p>
          <a:endParaRPr lang="en-US"/>
        </a:p>
      </dgm:t>
    </dgm:pt>
    <dgm:pt modelId="{103FF610-630E-401D-8E7B-E37D8B193BA4}">
      <dgm:prSet/>
      <dgm:spPr/>
      <dgm:t>
        <a:bodyPr/>
        <a:lstStyle/>
        <a:p>
          <a:r>
            <a:rPr lang="en-GB" b="0" i="0" baseline="0"/>
            <a:t>Marketing Manager</a:t>
          </a:r>
          <a:endParaRPr lang="en-US"/>
        </a:p>
      </dgm:t>
    </dgm:pt>
    <dgm:pt modelId="{951E5CB7-9ED5-4CA0-A7C7-7BC0DF305EDC}" type="parTrans" cxnId="{52ACCFFD-7DF0-4B29-B675-929ED039A279}">
      <dgm:prSet/>
      <dgm:spPr/>
      <dgm:t>
        <a:bodyPr/>
        <a:lstStyle/>
        <a:p>
          <a:endParaRPr lang="en-US"/>
        </a:p>
      </dgm:t>
    </dgm:pt>
    <dgm:pt modelId="{ED50E008-64FF-4478-8E49-C01AEB7238CD}" type="sibTrans" cxnId="{52ACCFFD-7DF0-4B29-B675-929ED039A279}">
      <dgm:prSet/>
      <dgm:spPr/>
      <dgm:t>
        <a:bodyPr/>
        <a:lstStyle/>
        <a:p>
          <a:endParaRPr lang="en-US"/>
        </a:p>
      </dgm:t>
    </dgm:pt>
    <dgm:pt modelId="{DA12403D-AC4F-42F4-96AC-EE3ACA040D3C}">
      <dgm:prSet/>
      <dgm:spPr/>
      <dgm:t>
        <a:bodyPr/>
        <a:lstStyle/>
        <a:p>
          <a:r>
            <a:rPr lang="en-GB" b="0" i="0" baseline="0"/>
            <a:t>- Brand awareness</a:t>
          </a:r>
          <a:endParaRPr lang="en-US"/>
        </a:p>
      </dgm:t>
    </dgm:pt>
    <dgm:pt modelId="{CE0147DD-CA97-4CF8-9882-64C1D8901223}" type="parTrans" cxnId="{BDEAD377-287C-44F8-BBD1-F0E9B3503544}">
      <dgm:prSet/>
      <dgm:spPr/>
      <dgm:t>
        <a:bodyPr/>
        <a:lstStyle/>
        <a:p>
          <a:endParaRPr lang="en-US"/>
        </a:p>
      </dgm:t>
    </dgm:pt>
    <dgm:pt modelId="{4339CBCD-EDCC-4BDC-BF36-95FE19A9AD6B}" type="sibTrans" cxnId="{BDEAD377-287C-44F8-BBD1-F0E9B3503544}">
      <dgm:prSet/>
      <dgm:spPr/>
      <dgm:t>
        <a:bodyPr/>
        <a:lstStyle/>
        <a:p>
          <a:endParaRPr lang="en-US"/>
        </a:p>
      </dgm:t>
    </dgm:pt>
    <dgm:pt modelId="{D3A9E088-0489-4474-A248-71C87D1F0293}">
      <dgm:prSet/>
      <dgm:spPr/>
      <dgm:t>
        <a:bodyPr/>
        <a:lstStyle/>
        <a:p>
          <a:r>
            <a:rPr lang="en-GB" b="0" i="0" baseline="0"/>
            <a:t>- Digital campaigns</a:t>
          </a:r>
          <a:endParaRPr lang="en-US"/>
        </a:p>
      </dgm:t>
    </dgm:pt>
    <dgm:pt modelId="{869CB777-BC4F-42DF-BB66-A14DD4A7C901}" type="parTrans" cxnId="{D997D5CE-ED51-4EC7-AA3F-9E629B54C8B2}">
      <dgm:prSet/>
      <dgm:spPr/>
      <dgm:t>
        <a:bodyPr/>
        <a:lstStyle/>
        <a:p>
          <a:endParaRPr lang="en-US"/>
        </a:p>
      </dgm:t>
    </dgm:pt>
    <dgm:pt modelId="{61E41F34-A5A7-4923-88BE-3FDE129A35FF}" type="sibTrans" cxnId="{D997D5CE-ED51-4EC7-AA3F-9E629B54C8B2}">
      <dgm:prSet/>
      <dgm:spPr/>
      <dgm:t>
        <a:bodyPr/>
        <a:lstStyle/>
        <a:p>
          <a:endParaRPr lang="en-US"/>
        </a:p>
      </dgm:t>
    </dgm:pt>
    <dgm:pt modelId="{FAC981CC-46D9-4D13-BF2C-212DFEDE87B4}">
      <dgm:prSet/>
      <dgm:spPr/>
      <dgm:t>
        <a:bodyPr/>
        <a:lstStyle/>
        <a:p>
          <a:r>
            <a:rPr lang="en-GB" b="0" i="0" baseline="0"/>
            <a:t>- Partnerships with Mercedes-Benz clubs</a:t>
          </a:r>
          <a:endParaRPr lang="en-US"/>
        </a:p>
      </dgm:t>
    </dgm:pt>
    <dgm:pt modelId="{6A7730CA-A498-4BBC-A061-E9923CD04397}" type="parTrans" cxnId="{4C546E9B-4182-47FD-A70C-7855B6D40F90}">
      <dgm:prSet/>
      <dgm:spPr/>
      <dgm:t>
        <a:bodyPr/>
        <a:lstStyle/>
        <a:p>
          <a:endParaRPr lang="en-US"/>
        </a:p>
      </dgm:t>
    </dgm:pt>
    <dgm:pt modelId="{E43583E9-942C-41FC-B7EB-0820AB2A69F5}" type="sibTrans" cxnId="{4C546E9B-4182-47FD-A70C-7855B6D40F90}">
      <dgm:prSet/>
      <dgm:spPr/>
      <dgm:t>
        <a:bodyPr/>
        <a:lstStyle/>
        <a:p>
          <a:endParaRPr lang="en-US"/>
        </a:p>
      </dgm:t>
    </dgm:pt>
    <dgm:pt modelId="{E5AACD79-A381-4439-886B-B8BE398A8DF8}">
      <dgm:prSet/>
      <dgm:spPr/>
      <dgm:t>
        <a:bodyPr/>
        <a:lstStyle/>
        <a:p>
          <a:r>
            <a:rPr lang="en-GB" b="0" i="0" baseline="0"/>
            <a:t>Senior Technicians</a:t>
          </a:r>
          <a:endParaRPr lang="en-US"/>
        </a:p>
      </dgm:t>
    </dgm:pt>
    <dgm:pt modelId="{64F7434B-DC08-4280-9374-9B48D9234AB9}" type="parTrans" cxnId="{1C85E01D-8D3E-46BE-9E68-43D93A7F4DC9}">
      <dgm:prSet/>
      <dgm:spPr/>
      <dgm:t>
        <a:bodyPr/>
        <a:lstStyle/>
        <a:p>
          <a:endParaRPr lang="en-US"/>
        </a:p>
      </dgm:t>
    </dgm:pt>
    <dgm:pt modelId="{F6856D96-DF0B-420F-9B8E-C9BF6A127097}" type="sibTrans" cxnId="{1C85E01D-8D3E-46BE-9E68-43D93A7F4DC9}">
      <dgm:prSet/>
      <dgm:spPr/>
      <dgm:t>
        <a:bodyPr/>
        <a:lstStyle/>
        <a:p>
          <a:endParaRPr lang="en-US"/>
        </a:p>
      </dgm:t>
    </dgm:pt>
    <dgm:pt modelId="{B058FC69-6C5E-48E9-9D85-4E91A967C624}">
      <dgm:prSet/>
      <dgm:spPr/>
      <dgm:t>
        <a:bodyPr/>
        <a:lstStyle/>
        <a:p>
          <a:r>
            <a:rPr lang="en-GB" b="0" i="0" baseline="0"/>
            <a:t>Junior Technicians</a:t>
          </a:r>
          <a:endParaRPr lang="en-US"/>
        </a:p>
      </dgm:t>
    </dgm:pt>
    <dgm:pt modelId="{D13D7178-4A92-4334-8D5A-1914C6A7E77C}" type="parTrans" cxnId="{1D17FCD9-9E20-47CA-8196-557D091F82F6}">
      <dgm:prSet/>
      <dgm:spPr/>
      <dgm:t>
        <a:bodyPr/>
        <a:lstStyle/>
        <a:p>
          <a:endParaRPr lang="en-US"/>
        </a:p>
      </dgm:t>
    </dgm:pt>
    <dgm:pt modelId="{94D89E46-F938-4F76-BD01-AC281285DC4F}" type="sibTrans" cxnId="{1D17FCD9-9E20-47CA-8196-557D091F82F6}">
      <dgm:prSet/>
      <dgm:spPr/>
      <dgm:t>
        <a:bodyPr/>
        <a:lstStyle/>
        <a:p>
          <a:endParaRPr lang="en-US"/>
        </a:p>
      </dgm:t>
    </dgm:pt>
    <dgm:pt modelId="{EF09EC71-A37E-4398-A8E4-224F46EF8407}">
      <dgm:prSet/>
      <dgm:spPr/>
      <dgm:t>
        <a:bodyPr/>
        <a:lstStyle/>
        <a:p>
          <a:r>
            <a:rPr lang="en-GB" b="0" i="0" baseline="0"/>
            <a:t>Customer Service Representatives</a:t>
          </a:r>
          <a:endParaRPr lang="en-US"/>
        </a:p>
      </dgm:t>
    </dgm:pt>
    <dgm:pt modelId="{87A451CD-D11B-4845-93F5-6C50B4725222}" type="parTrans" cxnId="{CE5B5897-B20C-4019-8B6E-F96089521857}">
      <dgm:prSet/>
      <dgm:spPr/>
      <dgm:t>
        <a:bodyPr/>
        <a:lstStyle/>
        <a:p>
          <a:endParaRPr lang="en-US"/>
        </a:p>
      </dgm:t>
    </dgm:pt>
    <dgm:pt modelId="{4C8B34B9-0D40-459F-858F-7647CA174599}" type="sibTrans" cxnId="{CE5B5897-B20C-4019-8B6E-F96089521857}">
      <dgm:prSet/>
      <dgm:spPr/>
      <dgm:t>
        <a:bodyPr/>
        <a:lstStyle/>
        <a:p>
          <a:endParaRPr lang="en-US"/>
        </a:p>
      </dgm:t>
    </dgm:pt>
    <dgm:pt modelId="{58E992CB-55A2-45AA-876F-F1821B82EF2A}" type="pres">
      <dgm:prSet presAssocID="{4A761F65-1190-4A72-A772-A0417BB7D862}" presName="Name0" presStyleCnt="0">
        <dgm:presLayoutVars>
          <dgm:dir/>
          <dgm:resizeHandles val="exact"/>
        </dgm:presLayoutVars>
      </dgm:prSet>
      <dgm:spPr/>
    </dgm:pt>
    <dgm:pt modelId="{A104719E-D275-4535-89AF-B6D34CD0EE36}" type="pres">
      <dgm:prSet presAssocID="{84DC8941-A0FC-4C5B-9562-32DA97F0DC0E}" presName="node" presStyleLbl="node1" presStyleIdx="0" presStyleCnt="15">
        <dgm:presLayoutVars>
          <dgm:bulletEnabled val="1"/>
        </dgm:presLayoutVars>
      </dgm:prSet>
      <dgm:spPr/>
    </dgm:pt>
    <dgm:pt modelId="{FD1AF0E8-FFD3-4167-9E75-364C015D83FA}" type="pres">
      <dgm:prSet presAssocID="{9FA6E23A-AA3C-4DA4-86C8-69E378B3371F}" presName="sibTrans" presStyleLbl="sibTrans1D1" presStyleIdx="0" presStyleCnt="14"/>
      <dgm:spPr/>
    </dgm:pt>
    <dgm:pt modelId="{D63BDFC7-3914-4E28-8641-779BE798B19C}" type="pres">
      <dgm:prSet presAssocID="{9FA6E23A-AA3C-4DA4-86C8-69E378B3371F}" presName="connectorText" presStyleLbl="sibTrans1D1" presStyleIdx="0" presStyleCnt="14"/>
      <dgm:spPr/>
    </dgm:pt>
    <dgm:pt modelId="{404EDB4A-D10E-4A9F-8BE5-EE6E7D44A127}" type="pres">
      <dgm:prSet presAssocID="{A398DBB4-7576-4A7A-84D4-EB5A7EE58D3A}" presName="node" presStyleLbl="node1" presStyleIdx="1" presStyleCnt="15">
        <dgm:presLayoutVars>
          <dgm:bulletEnabled val="1"/>
        </dgm:presLayoutVars>
      </dgm:prSet>
      <dgm:spPr/>
    </dgm:pt>
    <dgm:pt modelId="{2C7AC456-62DD-4604-9DBD-01D50A62C6B0}" type="pres">
      <dgm:prSet presAssocID="{FE7974A1-15DB-4BDD-9634-A3D081B09C42}" presName="sibTrans" presStyleLbl="sibTrans1D1" presStyleIdx="1" presStyleCnt="14"/>
      <dgm:spPr/>
    </dgm:pt>
    <dgm:pt modelId="{5C7F1D45-606F-40B7-BC9C-76C39D14E573}" type="pres">
      <dgm:prSet presAssocID="{FE7974A1-15DB-4BDD-9634-A3D081B09C42}" presName="connectorText" presStyleLbl="sibTrans1D1" presStyleIdx="1" presStyleCnt="14"/>
      <dgm:spPr/>
    </dgm:pt>
    <dgm:pt modelId="{70D76021-CC9D-4BF3-9397-6D8CCD95B38A}" type="pres">
      <dgm:prSet presAssocID="{3F2EF4C2-E756-4303-BDED-2F45F8EB4637}" presName="node" presStyleLbl="node1" presStyleIdx="2" presStyleCnt="15">
        <dgm:presLayoutVars>
          <dgm:bulletEnabled val="1"/>
        </dgm:presLayoutVars>
      </dgm:prSet>
      <dgm:spPr/>
    </dgm:pt>
    <dgm:pt modelId="{42F77258-A920-415E-B628-154A2BF16C0A}" type="pres">
      <dgm:prSet presAssocID="{6BE8A433-02A1-4B9C-96F9-210051CF03D5}" presName="sibTrans" presStyleLbl="sibTrans1D1" presStyleIdx="2" presStyleCnt="14"/>
      <dgm:spPr/>
    </dgm:pt>
    <dgm:pt modelId="{635CB948-9ECC-41B1-A44E-968310F16809}" type="pres">
      <dgm:prSet presAssocID="{6BE8A433-02A1-4B9C-96F9-210051CF03D5}" presName="connectorText" presStyleLbl="sibTrans1D1" presStyleIdx="2" presStyleCnt="14"/>
      <dgm:spPr/>
    </dgm:pt>
    <dgm:pt modelId="{3917B6AF-0634-4271-B3AC-B7CD8978D2FA}" type="pres">
      <dgm:prSet presAssocID="{45C8EACF-570A-4196-8A25-7B16C350B15B}" presName="node" presStyleLbl="node1" presStyleIdx="3" presStyleCnt="15">
        <dgm:presLayoutVars>
          <dgm:bulletEnabled val="1"/>
        </dgm:presLayoutVars>
      </dgm:prSet>
      <dgm:spPr/>
    </dgm:pt>
    <dgm:pt modelId="{EFF76742-916C-4416-A212-C7DB2A7BC268}" type="pres">
      <dgm:prSet presAssocID="{98E9C57A-0F1E-4936-8E35-C569C9B3493F}" presName="sibTrans" presStyleLbl="sibTrans1D1" presStyleIdx="3" presStyleCnt="14"/>
      <dgm:spPr/>
    </dgm:pt>
    <dgm:pt modelId="{668D2C30-6F67-42FF-8621-4F9CD5EE867E}" type="pres">
      <dgm:prSet presAssocID="{98E9C57A-0F1E-4936-8E35-C569C9B3493F}" presName="connectorText" presStyleLbl="sibTrans1D1" presStyleIdx="3" presStyleCnt="14"/>
      <dgm:spPr/>
    </dgm:pt>
    <dgm:pt modelId="{94EEE733-AFA0-49C2-A008-BC696A78C1CC}" type="pres">
      <dgm:prSet presAssocID="{97F17898-7291-46F7-A6CD-A7AE815095D8}" presName="node" presStyleLbl="node1" presStyleIdx="4" presStyleCnt="15">
        <dgm:presLayoutVars>
          <dgm:bulletEnabled val="1"/>
        </dgm:presLayoutVars>
      </dgm:prSet>
      <dgm:spPr/>
    </dgm:pt>
    <dgm:pt modelId="{B02AD72D-5BB0-4CE0-BB19-B57A727DD179}" type="pres">
      <dgm:prSet presAssocID="{EF28B659-B44C-4C11-AA85-FA112AE2BCA0}" presName="sibTrans" presStyleLbl="sibTrans1D1" presStyleIdx="4" presStyleCnt="14"/>
      <dgm:spPr/>
    </dgm:pt>
    <dgm:pt modelId="{408A5A73-9E54-4DFA-9DA3-D4D037DFDB06}" type="pres">
      <dgm:prSet presAssocID="{EF28B659-B44C-4C11-AA85-FA112AE2BCA0}" presName="connectorText" presStyleLbl="sibTrans1D1" presStyleIdx="4" presStyleCnt="14"/>
      <dgm:spPr/>
    </dgm:pt>
    <dgm:pt modelId="{8F9EFEB3-5BBE-491F-A708-DF9EE55F2541}" type="pres">
      <dgm:prSet presAssocID="{B37B6B88-0D24-4406-B202-126B5707C623}" presName="node" presStyleLbl="node1" presStyleIdx="5" presStyleCnt="15">
        <dgm:presLayoutVars>
          <dgm:bulletEnabled val="1"/>
        </dgm:presLayoutVars>
      </dgm:prSet>
      <dgm:spPr/>
    </dgm:pt>
    <dgm:pt modelId="{1646CFF9-5128-4690-B0B3-38683FEB8CA4}" type="pres">
      <dgm:prSet presAssocID="{93E3F1B5-2207-4694-8CAF-75F646016DB6}" presName="sibTrans" presStyleLbl="sibTrans1D1" presStyleIdx="5" presStyleCnt="14"/>
      <dgm:spPr/>
    </dgm:pt>
    <dgm:pt modelId="{ED42645C-B6FC-4398-86A1-54A72D008859}" type="pres">
      <dgm:prSet presAssocID="{93E3F1B5-2207-4694-8CAF-75F646016DB6}" presName="connectorText" presStyleLbl="sibTrans1D1" presStyleIdx="5" presStyleCnt="14"/>
      <dgm:spPr/>
    </dgm:pt>
    <dgm:pt modelId="{73E7DD06-3D95-424B-B478-7AD941AE4261}" type="pres">
      <dgm:prSet presAssocID="{36E554C7-5047-4F37-98F6-B0B6B7D4D8A8}" presName="node" presStyleLbl="node1" presStyleIdx="6" presStyleCnt="15">
        <dgm:presLayoutVars>
          <dgm:bulletEnabled val="1"/>
        </dgm:presLayoutVars>
      </dgm:prSet>
      <dgm:spPr/>
    </dgm:pt>
    <dgm:pt modelId="{4738DCC6-2732-424C-AD0C-CAD0BC6EB7D0}" type="pres">
      <dgm:prSet presAssocID="{EEED4D21-6EF0-4CD4-9722-D6F840CF7AE9}" presName="sibTrans" presStyleLbl="sibTrans1D1" presStyleIdx="6" presStyleCnt="14"/>
      <dgm:spPr/>
    </dgm:pt>
    <dgm:pt modelId="{5E1133B7-C16E-42C1-831E-5F5FC698B7A2}" type="pres">
      <dgm:prSet presAssocID="{EEED4D21-6EF0-4CD4-9722-D6F840CF7AE9}" presName="connectorText" presStyleLbl="sibTrans1D1" presStyleIdx="6" presStyleCnt="14"/>
      <dgm:spPr/>
    </dgm:pt>
    <dgm:pt modelId="{3DA008F6-FC7D-4F04-90ED-07D55DDC7E16}" type="pres">
      <dgm:prSet presAssocID="{F6A5E374-C25E-4529-AD24-39BD3CA5F55B}" presName="node" presStyleLbl="node1" presStyleIdx="7" presStyleCnt="15">
        <dgm:presLayoutVars>
          <dgm:bulletEnabled val="1"/>
        </dgm:presLayoutVars>
      </dgm:prSet>
      <dgm:spPr/>
    </dgm:pt>
    <dgm:pt modelId="{AF10BD2E-81D4-4870-9D14-6C0B60123CB4}" type="pres">
      <dgm:prSet presAssocID="{A3DFF410-36FB-420C-B93E-F6D6F4D376BB}" presName="sibTrans" presStyleLbl="sibTrans1D1" presStyleIdx="7" presStyleCnt="14"/>
      <dgm:spPr/>
    </dgm:pt>
    <dgm:pt modelId="{BD34D0EF-BEA3-4533-94CE-2668CE746C7D}" type="pres">
      <dgm:prSet presAssocID="{A3DFF410-36FB-420C-B93E-F6D6F4D376BB}" presName="connectorText" presStyleLbl="sibTrans1D1" presStyleIdx="7" presStyleCnt="14"/>
      <dgm:spPr/>
    </dgm:pt>
    <dgm:pt modelId="{1F164483-1A9E-412E-804A-FBE462891260}" type="pres">
      <dgm:prSet presAssocID="{103FF610-630E-401D-8E7B-E37D8B193BA4}" presName="node" presStyleLbl="node1" presStyleIdx="8" presStyleCnt="15">
        <dgm:presLayoutVars>
          <dgm:bulletEnabled val="1"/>
        </dgm:presLayoutVars>
      </dgm:prSet>
      <dgm:spPr/>
    </dgm:pt>
    <dgm:pt modelId="{23D0F45C-DD26-4D05-A113-3CB966E4BF97}" type="pres">
      <dgm:prSet presAssocID="{ED50E008-64FF-4478-8E49-C01AEB7238CD}" presName="sibTrans" presStyleLbl="sibTrans1D1" presStyleIdx="8" presStyleCnt="14"/>
      <dgm:spPr/>
    </dgm:pt>
    <dgm:pt modelId="{415AA1BA-538A-458F-80FA-FE588FF13BB2}" type="pres">
      <dgm:prSet presAssocID="{ED50E008-64FF-4478-8E49-C01AEB7238CD}" presName="connectorText" presStyleLbl="sibTrans1D1" presStyleIdx="8" presStyleCnt="14"/>
      <dgm:spPr/>
    </dgm:pt>
    <dgm:pt modelId="{9781DADC-CE51-4381-8425-9854F3474C60}" type="pres">
      <dgm:prSet presAssocID="{DA12403D-AC4F-42F4-96AC-EE3ACA040D3C}" presName="node" presStyleLbl="node1" presStyleIdx="9" presStyleCnt="15">
        <dgm:presLayoutVars>
          <dgm:bulletEnabled val="1"/>
        </dgm:presLayoutVars>
      </dgm:prSet>
      <dgm:spPr/>
    </dgm:pt>
    <dgm:pt modelId="{C39579B2-E555-4303-9E89-255616E508BC}" type="pres">
      <dgm:prSet presAssocID="{4339CBCD-EDCC-4BDC-BF36-95FE19A9AD6B}" presName="sibTrans" presStyleLbl="sibTrans1D1" presStyleIdx="9" presStyleCnt="14"/>
      <dgm:spPr/>
    </dgm:pt>
    <dgm:pt modelId="{C93AE3B9-2A6A-4F37-8CF8-B6E1F62DC080}" type="pres">
      <dgm:prSet presAssocID="{4339CBCD-EDCC-4BDC-BF36-95FE19A9AD6B}" presName="connectorText" presStyleLbl="sibTrans1D1" presStyleIdx="9" presStyleCnt="14"/>
      <dgm:spPr/>
    </dgm:pt>
    <dgm:pt modelId="{EFE01D90-FC7A-4001-A2A1-82F64ADC5BF8}" type="pres">
      <dgm:prSet presAssocID="{D3A9E088-0489-4474-A248-71C87D1F0293}" presName="node" presStyleLbl="node1" presStyleIdx="10" presStyleCnt="15">
        <dgm:presLayoutVars>
          <dgm:bulletEnabled val="1"/>
        </dgm:presLayoutVars>
      </dgm:prSet>
      <dgm:spPr/>
    </dgm:pt>
    <dgm:pt modelId="{77C5ABCA-7F70-4CBC-B324-1B99790D0B3A}" type="pres">
      <dgm:prSet presAssocID="{61E41F34-A5A7-4923-88BE-3FDE129A35FF}" presName="sibTrans" presStyleLbl="sibTrans1D1" presStyleIdx="10" presStyleCnt="14"/>
      <dgm:spPr/>
    </dgm:pt>
    <dgm:pt modelId="{DF9CA8CA-AB24-4192-938A-BD9E855D57ED}" type="pres">
      <dgm:prSet presAssocID="{61E41F34-A5A7-4923-88BE-3FDE129A35FF}" presName="connectorText" presStyleLbl="sibTrans1D1" presStyleIdx="10" presStyleCnt="14"/>
      <dgm:spPr/>
    </dgm:pt>
    <dgm:pt modelId="{FB0E55C0-97BC-4167-83DE-15220A39BCB0}" type="pres">
      <dgm:prSet presAssocID="{FAC981CC-46D9-4D13-BF2C-212DFEDE87B4}" presName="node" presStyleLbl="node1" presStyleIdx="11" presStyleCnt="15">
        <dgm:presLayoutVars>
          <dgm:bulletEnabled val="1"/>
        </dgm:presLayoutVars>
      </dgm:prSet>
      <dgm:spPr/>
    </dgm:pt>
    <dgm:pt modelId="{64DF8683-0736-4DE6-8438-C6B6E1B4F6F2}" type="pres">
      <dgm:prSet presAssocID="{E43583E9-942C-41FC-B7EB-0820AB2A69F5}" presName="sibTrans" presStyleLbl="sibTrans1D1" presStyleIdx="11" presStyleCnt="14"/>
      <dgm:spPr/>
    </dgm:pt>
    <dgm:pt modelId="{22AB47AF-E6E3-4870-8724-3780FE74C6B1}" type="pres">
      <dgm:prSet presAssocID="{E43583E9-942C-41FC-B7EB-0820AB2A69F5}" presName="connectorText" presStyleLbl="sibTrans1D1" presStyleIdx="11" presStyleCnt="14"/>
      <dgm:spPr/>
    </dgm:pt>
    <dgm:pt modelId="{CDE6F61D-9823-4EB5-A47C-6AEC14908194}" type="pres">
      <dgm:prSet presAssocID="{E5AACD79-A381-4439-886B-B8BE398A8DF8}" presName="node" presStyleLbl="node1" presStyleIdx="12" presStyleCnt="15">
        <dgm:presLayoutVars>
          <dgm:bulletEnabled val="1"/>
        </dgm:presLayoutVars>
      </dgm:prSet>
      <dgm:spPr/>
    </dgm:pt>
    <dgm:pt modelId="{18195B08-31F1-45F0-93FF-C29309554654}" type="pres">
      <dgm:prSet presAssocID="{F6856D96-DF0B-420F-9B8E-C9BF6A127097}" presName="sibTrans" presStyleLbl="sibTrans1D1" presStyleIdx="12" presStyleCnt="14"/>
      <dgm:spPr/>
    </dgm:pt>
    <dgm:pt modelId="{4F8A6D38-87B2-43B8-80E9-75EF1A030C85}" type="pres">
      <dgm:prSet presAssocID="{F6856D96-DF0B-420F-9B8E-C9BF6A127097}" presName="connectorText" presStyleLbl="sibTrans1D1" presStyleIdx="12" presStyleCnt="14"/>
      <dgm:spPr/>
    </dgm:pt>
    <dgm:pt modelId="{1FC8F9BD-778D-4CC4-B209-CBE389074E23}" type="pres">
      <dgm:prSet presAssocID="{B058FC69-6C5E-48E9-9D85-4E91A967C624}" presName="node" presStyleLbl="node1" presStyleIdx="13" presStyleCnt="15">
        <dgm:presLayoutVars>
          <dgm:bulletEnabled val="1"/>
        </dgm:presLayoutVars>
      </dgm:prSet>
      <dgm:spPr/>
    </dgm:pt>
    <dgm:pt modelId="{E0AF1D53-6654-4109-9615-BA735586E2BE}" type="pres">
      <dgm:prSet presAssocID="{94D89E46-F938-4F76-BD01-AC281285DC4F}" presName="sibTrans" presStyleLbl="sibTrans1D1" presStyleIdx="13" presStyleCnt="14"/>
      <dgm:spPr/>
    </dgm:pt>
    <dgm:pt modelId="{4D4D6039-62D0-4BDA-A4EC-11E822821F95}" type="pres">
      <dgm:prSet presAssocID="{94D89E46-F938-4F76-BD01-AC281285DC4F}" presName="connectorText" presStyleLbl="sibTrans1D1" presStyleIdx="13" presStyleCnt="14"/>
      <dgm:spPr/>
    </dgm:pt>
    <dgm:pt modelId="{EE914B32-D1AE-4095-AC4D-189FE0F8526C}" type="pres">
      <dgm:prSet presAssocID="{EF09EC71-A37E-4398-A8E4-224F46EF8407}" presName="node" presStyleLbl="node1" presStyleIdx="14" presStyleCnt="15">
        <dgm:presLayoutVars>
          <dgm:bulletEnabled val="1"/>
        </dgm:presLayoutVars>
      </dgm:prSet>
      <dgm:spPr/>
    </dgm:pt>
  </dgm:ptLst>
  <dgm:cxnLst>
    <dgm:cxn modelId="{7651D403-12A2-4032-8E85-CF7D783ED2FB}" type="presOf" srcId="{9FA6E23A-AA3C-4DA4-86C8-69E378B3371F}" destId="{FD1AF0E8-FFD3-4167-9E75-364C015D83FA}" srcOrd="0" destOrd="0" presId="urn:microsoft.com/office/officeart/2016/7/layout/RepeatingBendingProcessNew"/>
    <dgm:cxn modelId="{A6CC330C-6049-4DB7-BFEA-D7E3F4B040BF}" type="presOf" srcId="{F6A5E374-C25E-4529-AD24-39BD3CA5F55B}" destId="{3DA008F6-FC7D-4F04-90ED-07D55DDC7E16}" srcOrd="0" destOrd="0" presId="urn:microsoft.com/office/officeart/2016/7/layout/RepeatingBendingProcessNew"/>
    <dgm:cxn modelId="{D717CB16-B084-42A6-AAE6-CAE6DF3ED7B2}" type="presOf" srcId="{36E554C7-5047-4F37-98F6-B0B6B7D4D8A8}" destId="{73E7DD06-3D95-424B-B478-7AD941AE4261}" srcOrd="0" destOrd="0" presId="urn:microsoft.com/office/officeart/2016/7/layout/RepeatingBendingProcessNew"/>
    <dgm:cxn modelId="{1C85E01D-8D3E-46BE-9E68-43D93A7F4DC9}" srcId="{4A761F65-1190-4A72-A772-A0417BB7D862}" destId="{E5AACD79-A381-4439-886B-B8BE398A8DF8}" srcOrd="12" destOrd="0" parTransId="{64F7434B-DC08-4280-9374-9B48D9234AB9}" sibTransId="{F6856D96-DF0B-420F-9B8E-C9BF6A127097}"/>
    <dgm:cxn modelId="{3A1E3427-6842-485D-9227-B32AB197DC74}" type="presOf" srcId="{EF28B659-B44C-4C11-AA85-FA112AE2BCA0}" destId="{B02AD72D-5BB0-4CE0-BB19-B57A727DD179}" srcOrd="0" destOrd="0" presId="urn:microsoft.com/office/officeart/2016/7/layout/RepeatingBendingProcessNew"/>
    <dgm:cxn modelId="{F36A493C-E12A-4181-8046-0447065BBA1E}" type="presOf" srcId="{E43583E9-942C-41FC-B7EB-0820AB2A69F5}" destId="{64DF8683-0736-4DE6-8438-C6B6E1B4F6F2}" srcOrd="0" destOrd="0" presId="urn:microsoft.com/office/officeart/2016/7/layout/RepeatingBendingProcessNew"/>
    <dgm:cxn modelId="{1EA43B43-1038-4117-9904-A7A4D6549A42}" type="presOf" srcId="{61E41F34-A5A7-4923-88BE-3FDE129A35FF}" destId="{DF9CA8CA-AB24-4192-938A-BD9E855D57ED}" srcOrd="1" destOrd="0" presId="urn:microsoft.com/office/officeart/2016/7/layout/RepeatingBendingProcessNew"/>
    <dgm:cxn modelId="{72189964-E146-4731-BB62-786E6B4D80FD}" type="presOf" srcId="{D3A9E088-0489-4474-A248-71C87D1F0293}" destId="{EFE01D90-FC7A-4001-A2A1-82F64ADC5BF8}" srcOrd="0" destOrd="0" presId="urn:microsoft.com/office/officeart/2016/7/layout/RepeatingBendingProcessNew"/>
    <dgm:cxn modelId="{74EFA564-86A8-4970-B8AB-84E5790ED3C3}" type="presOf" srcId="{93E3F1B5-2207-4694-8CAF-75F646016DB6}" destId="{1646CFF9-5128-4690-B0B3-38683FEB8CA4}" srcOrd="0" destOrd="0" presId="urn:microsoft.com/office/officeart/2016/7/layout/RepeatingBendingProcessNew"/>
    <dgm:cxn modelId="{0EF34466-C2B9-4748-A22F-A5ED652DEA7D}" type="presOf" srcId="{45C8EACF-570A-4196-8A25-7B16C350B15B}" destId="{3917B6AF-0634-4271-B3AC-B7CD8978D2FA}" srcOrd="0" destOrd="0" presId="urn:microsoft.com/office/officeart/2016/7/layout/RepeatingBendingProcessNew"/>
    <dgm:cxn modelId="{921DC168-A79B-4184-ADF3-6815FF182C63}" type="presOf" srcId="{97F17898-7291-46F7-A6CD-A7AE815095D8}" destId="{94EEE733-AFA0-49C2-A008-BC696A78C1CC}" srcOrd="0" destOrd="0" presId="urn:microsoft.com/office/officeart/2016/7/layout/RepeatingBendingProcessNew"/>
    <dgm:cxn modelId="{A9BABC69-9BE3-4C31-8424-C9E5FE064962}" type="presOf" srcId="{FE7974A1-15DB-4BDD-9634-A3D081B09C42}" destId="{5C7F1D45-606F-40B7-BC9C-76C39D14E573}" srcOrd="1" destOrd="0" presId="urn:microsoft.com/office/officeart/2016/7/layout/RepeatingBendingProcessNew"/>
    <dgm:cxn modelId="{3AB52D6A-42B9-4A92-B263-D25F9586635A}" type="presOf" srcId="{6BE8A433-02A1-4B9C-96F9-210051CF03D5}" destId="{42F77258-A920-415E-B628-154A2BF16C0A}" srcOrd="0" destOrd="0" presId="urn:microsoft.com/office/officeart/2016/7/layout/RepeatingBendingProcessNew"/>
    <dgm:cxn modelId="{34F3D46B-BF95-4819-A399-916BCC444AC1}" srcId="{4A761F65-1190-4A72-A772-A0417BB7D862}" destId="{45C8EACF-570A-4196-8A25-7B16C350B15B}" srcOrd="3" destOrd="0" parTransId="{46854B43-AD27-40E5-9F59-91A8415A7775}" sibTransId="{98E9C57A-0F1E-4936-8E35-C569C9B3493F}"/>
    <dgm:cxn modelId="{1897026E-EBE4-470F-BEE6-03AC8A75104B}" type="presOf" srcId="{6BE8A433-02A1-4B9C-96F9-210051CF03D5}" destId="{635CB948-9ECC-41B1-A44E-968310F16809}" srcOrd="1" destOrd="0" presId="urn:microsoft.com/office/officeart/2016/7/layout/RepeatingBendingProcessNew"/>
    <dgm:cxn modelId="{6474346F-D179-4DAF-BFB5-0991BE1B0376}" type="presOf" srcId="{E43583E9-942C-41FC-B7EB-0820AB2A69F5}" destId="{22AB47AF-E6E3-4870-8724-3780FE74C6B1}" srcOrd="1" destOrd="0" presId="urn:microsoft.com/office/officeart/2016/7/layout/RepeatingBendingProcessNew"/>
    <dgm:cxn modelId="{DCA33171-98C9-479C-99F6-3501A8330CC1}" srcId="{4A761F65-1190-4A72-A772-A0417BB7D862}" destId="{B37B6B88-0D24-4406-B202-126B5707C623}" srcOrd="5" destOrd="0" parTransId="{ABC8E869-E57B-42BB-AA60-CD315253B2A0}" sibTransId="{93E3F1B5-2207-4694-8CAF-75F646016DB6}"/>
    <dgm:cxn modelId="{D7789871-09D2-47C9-AD8C-219BE1E36156}" type="presOf" srcId="{A398DBB4-7576-4A7A-84D4-EB5A7EE58D3A}" destId="{404EDB4A-D10E-4A9F-8BE5-EE6E7D44A127}" srcOrd="0" destOrd="0" presId="urn:microsoft.com/office/officeart/2016/7/layout/RepeatingBendingProcessNew"/>
    <dgm:cxn modelId="{B3863572-5A84-4883-8841-A8D8C0BE3E42}" srcId="{4A761F65-1190-4A72-A772-A0417BB7D862}" destId="{F6A5E374-C25E-4529-AD24-39BD3CA5F55B}" srcOrd="7" destOrd="0" parTransId="{395760AC-BF86-4845-8735-0CC5958F219D}" sibTransId="{A3DFF410-36FB-420C-B93E-F6D6F4D376BB}"/>
    <dgm:cxn modelId="{00DB8072-0831-4072-81EF-5D1D6F7C3519}" type="presOf" srcId="{94D89E46-F938-4F76-BD01-AC281285DC4F}" destId="{4D4D6039-62D0-4BDA-A4EC-11E822821F95}" srcOrd="1" destOrd="0" presId="urn:microsoft.com/office/officeart/2016/7/layout/RepeatingBendingProcessNew"/>
    <dgm:cxn modelId="{4C984E76-46F7-440F-B299-26898F0215FC}" type="presOf" srcId="{EF09EC71-A37E-4398-A8E4-224F46EF8407}" destId="{EE914B32-D1AE-4095-AC4D-189FE0F8526C}" srcOrd="0" destOrd="0" presId="urn:microsoft.com/office/officeart/2016/7/layout/RepeatingBendingProcessNew"/>
    <dgm:cxn modelId="{BDEAD377-287C-44F8-BBD1-F0E9B3503544}" srcId="{4A761F65-1190-4A72-A772-A0417BB7D862}" destId="{DA12403D-AC4F-42F4-96AC-EE3ACA040D3C}" srcOrd="9" destOrd="0" parTransId="{CE0147DD-CA97-4CF8-9882-64C1D8901223}" sibTransId="{4339CBCD-EDCC-4BDC-BF36-95FE19A9AD6B}"/>
    <dgm:cxn modelId="{833C5B5A-7C7F-42E1-9E1D-DB9A0A7CCF50}" type="presOf" srcId="{DA12403D-AC4F-42F4-96AC-EE3ACA040D3C}" destId="{9781DADC-CE51-4381-8425-9854F3474C60}" srcOrd="0" destOrd="0" presId="urn:microsoft.com/office/officeart/2016/7/layout/RepeatingBendingProcessNew"/>
    <dgm:cxn modelId="{1EA7D57C-32EF-4D1F-A90B-C1C56F5F5D1E}" type="presOf" srcId="{84DC8941-A0FC-4C5B-9562-32DA97F0DC0E}" destId="{A104719E-D275-4535-89AF-B6D34CD0EE36}" srcOrd="0" destOrd="0" presId="urn:microsoft.com/office/officeart/2016/7/layout/RepeatingBendingProcessNew"/>
    <dgm:cxn modelId="{C8BD2682-04F9-45E8-93F0-940EBFC9C6C3}" type="presOf" srcId="{F6856D96-DF0B-420F-9B8E-C9BF6A127097}" destId="{18195B08-31F1-45F0-93FF-C29309554654}" srcOrd="0" destOrd="0" presId="urn:microsoft.com/office/officeart/2016/7/layout/RepeatingBendingProcessNew"/>
    <dgm:cxn modelId="{D87B6187-3DE0-42C9-9674-83D412B00A94}" type="presOf" srcId="{98E9C57A-0F1E-4936-8E35-C569C9B3493F}" destId="{EFF76742-916C-4416-A212-C7DB2A7BC268}" srcOrd="0" destOrd="0" presId="urn:microsoft.com/office/officeart/2016/7/layout/RepeatingBendingProcessNew"/>
    <dgm:cxn modelId="{0B0CB38B-1501-45AB-AFFE-9D6856F71371}" srcId="{4A761F65-1190-4A72-A772-A0417BB7D862}" destId="{36E554C7-5047-4F37-98F6-B0B6B7D4D8A8}" srcOrd="6" destOrd="0" parTransId="{54F35DAE-14FA-4132-8FAA-101ED54311DE}" sibTransId="{EEED4D21-6EF0-4CD4-9722-D6F840CF7AE9}"/>
    <dgm:cxn modelId="{8D5AB88C-50FC-4A18-A74E-9CCC3637FB35}" type="presOf" srcId="{ED50E008-64FF-4478-8E49-C01AEB7238CD}" destId="{415AA1BA-538A-458F-80FA-FE588FF13BB2}" srcOrd="1" destOrd="0" presId="urn:microsoft.com/office/officeart/2016/7/layout/RepeatingBendingProcessNew"/>
    <dgm:cxn modelId="{36540090-3801-46C4-B027-1046DB1B8742}" type="presOf" srcId="{93E3F1B5-2207-4694-8CAF-75F646016DB6}" destId="{ED42645C-B6FC-4398-86A1-54A72D008859}" srcOrd="1" destOrd="0" presId="urn:microsoft.com/office/officeart/2016/7/layout/RepeatingBendingProcessNew"/>
    <dgm:cxn modelId="{97C70C96-1C8A-4085-BC6A-1C6B60529459}" type="presOf" srcId="{A3DFF410-36FB-420C-B93E-F6D6F4D376BB}" destId="{BD34D0EF-BEA3-4533-94CE-2668CE746C7D}" srcOrd="1" destOrd="0" presId="urn:microsoft.com/office/officeart/2016/7/layout/RepeatingBendingProcessNew"/>
    <dgm:cxn modelId="{CE5B5897-B20C-4019-8B6E-F96089521857}" srcId="{4A761F65-1190-4A72-A772-A0417BB7D862}" destId="{EF09EC71-A37E-4398-A8E4-224F46EF8407}" srcOrd="14" destOrd="0" parTransId="{87A451CD-D11B-4845-93F5-6C50B4725222}" sibTransId="{4C8B34B9-0D40-459F-858F-7647CA174599}"/>
    <dgm:cxn modelId="{EC2C5C99-0797-4D6F-911E-E805BBB1819F}" type="presOf" srcId="{B37B6B88-0D24-4406-B202-126B5707C623}" destId="{8F9EFEB3-5BBE-491F-A708-DF9EE55F2541}" srcOrd="0" destOrd="0" presId="urn:microsoft.com/office/officeart/2016/7/layout/RepeatingBendingProcessNew"/>
    <dgm:cxn modelId="{4C546E9B-4182-47FD-A70C-7855B6D40F90}" srcId="{4A761F65-1190-4A72-A772-A0417BB7D862}" destId="{FAC981CC-46D9-4D13-BF2C-212DFEDE87B4}" srcOrd="11" destOrd="0" parTransId="{6A7730CA-A498-4BBC-A061-E9923CD04397}" sibTransId="{E43583E9-942C-41FC-B7EB-0820AB2A69F5}"/>
    <dgm:cxn modelId="{3FCE2BA5-C5EA-4874-9EA7-07DB70A2BACA}" type="presOf" srcId="{E5AACD79-A381-4439-886B-B8BE398A8DF8}" destId="{CDE6F61D-9823-4EB5-A47C-6AEC14908194}" srcOrd="0" destOrd="0" presId="urn:microsoft.com/office/officeart/2016/7/layout/RepeatingBendingProcessNew"/>
    <dgm:cxn modelId="{3EA964A9-E4B7-4E26-83D6-423754D46F2F}" type="presOf" srcId="{4339CBCD-EDCC-4BDC-BF36-95FE19A9AD6B}" destId="{C39579B2-E555-4303-9E89-255616E508BC}" srcOrd="0" destOrd="0" presId="urn:microsoft.com/office/officeart/2016/7/layout/RepeatingBendingProcessNew"/>
    <dgm:cxn modelId="{BE68EEAE-F8DC-42EC-B860-ACB2264F5B9F}" type="presOf" srcId="{3F2EF4C2-E756-4303-BDED-2F45F8EB4637}" destId="{70D76021-CC9D-4BF3-9397-6D8CCD95B38A}" srcOrd="0" destOrd="0" presId="urn:microsoft.com/office/officeart/2016/7/layout/RepeatingBendingProcessNew"/>
    <dgm:cxn modelId="{18ED5CB4-3380-4BD2-881E-17EB174AF6EB}" type="presOf" srcId="{B058FC69-6C5E-48E9-9D85-4E91A967C624}" destId="{1FC8F9BD-778D-4CC4-B209-CBE389074E23}" srcOrd="0" destOrd="0" presId="urn:microsoft.com/office/officeart/2016/7/layout/RepeatingBendingProcessNew"/>
    <dgm:cxn modelId="{40333BB8-22ED-4871-A39A-85FB65FD12C3}" type="presOf" srcId="{F6856D96-DF0B-420F-9B8E-C9BF6A127097}" destId="{4F8A6D38-87B2-43B8-80E9-75EF1A030C85}" srcOrd="1" destOrd="0" presId="urn:microsoft.com/office/officeart/2016/7/layout/RepeatingBendingProcessNew"/>
    <dgm:cxn modelId="{8F33E7B9-FDBF-4880-B49D-3D85516377AB}" type="presOf" srcId="{FE7974A1-15DB-4BDD-9634-A3D081B09C42}" destId="{2C7AC456-62DD-4604-9DBD-01D50A62C6B0}" srcOrd="0" destOrd="0" presId="urn:microsoft.com/office/officeart/2016/7/layout/RepeatingBendingProcessNew"/>
    <dgm:cxn modelId="{815602C8-1AF4-4274-ABB2-E661A0E1733F}" srcId="{4A761F65-1190-4A72-A772-A0417BB7D862}" destId="{97F17898-7291-46F7-A6CD-A7AE815095D8}" srcOrd="4" destOrd="0" parTransId="{6FC738BA-C055-401D-84A8-C1C541B8A489}" sibTransId="{EF28B659-B44C-4C11-AA85-FA112AE2BCA0}"/>
    <dgm:cxn modelId="{F80AA3CD-52C8-45B4-A67D-1FD703BB2955}" type="presOf" srcId="{4339CBCD-EDCC-4BDC-BF36-95FE19A9AD6B}" destId="{C93AE3B9-2A6A-4F37-8CF8-B6E1F62DC080}" srcOrd="1" destOrd="0" presId="urn:microsoft.com/office/officeart/2016/7/layout/RepeatingBendingProcessNew"/>
    <dgm:cxn modelId="{D997D5CE-ED51-4EC7-AA3F-9E629B54C8B2}" srcId="{4A761F65-1190-4A72-A772-A0417BB7D862}" destId="{D3A9E088-0489-4474-A248-71C87D1F0293}" srcOrd="10" destOrd="0" parTransId="{869CB777-BC4F-42DF-BB66-A14DD4A7C901}" sibTransId="{61E41F34-A5A7-4923-88BE-3FDE129A35FF}"/>
    <dgm:cxn modelId="{F170DBCF-B597-4DEB-A2D1-61ED93278CB9}" srcId="{4A761F65-1190-4A72-A772-A0417BB7D862}" destId="{A398DBB4-7576-4A7A-84D4-EB5A7EE58D3A}" srcOrd="1" destOrd="0" parTransId="{8A6A44C1-725E-420C-964E-9E5F78EDA50E}" sibTransId="{FE7974A1-15DB-4BDD-9634-A3D081B09C42}"/>
    <dgm:cxn modelId="{C7B991D0-422E-4F89-A860-12D088C34928}" type="presOf" srcId="{4A761F65-1190-4A72-A772-A0417BB7D862}" destId="{58E992CB-55A2-45AA-876F-F1821B82EF2A}" srcOrd="0" destOrd="0" presId="urn:microsoft.com/office/officeart/2016/7/layout/RepeatingBendingProcessNew"/>
    <dgm:cxn modelId="{DE9F7FD3-F2E5-444A-B24E-3BBBE69ADB09}" type="presOf" srcId="{98E9C57A-0F1E-4936-8E35-C569C9B3493F}" destId="{668D2C30-6F67-42FF-8621-4F9CD5EE867E}" srcOrd="1" destOrd="0" presId="urn:microsoft.com/office/officeart/2016/7/layout/RepeatingBendingProcessNew"/>
    <dgm:cxn modelId="{B406CDD3-BFA1-4649-857A-1FB2D82FE9D1}" type="presOf" srcId="{EEED4D21-6EF0-4CD4-9722-D6F840CF7AE9}" destId="{4738DCC6-2732-424C-AD0C-CAD0BC6EB7D0}" srcOrd="0" destOrd="0" presId="urn:microsoft.com/office/officeart/2016/7/layout/RepeatingBendingProcessNew"/>
    <dgm:cxn modelId="{262ECED9-059A-4B26-802D-A008C8C8D24A}" type="presOf" srcId="{FAC981CC-46D9-4D13-BF2C-212DFEDE87B4}" destId="{FB0E55C0-97BC-4167-83DE-15220A39BCB0}" srcOrd="0" destOrd="0" presId="urn:microsoft.com/office/officeart/2016/7/layout/RepeatingBendingProcessNew"/>
    <dgm:cxn modelId="{1D17FCD9-9E20-47CA-8196-557D091F82F6}" srcId="{4A761F65-1190-4A72-A772-A0417BB7D862}" destId="{B058FC69-6C5E-48E9-9D85-4E91A967C624}" srcOrd="13" destOrd="0" parTransId="{D13D7178-4A92-4334-8D5A-1914C6A7E77C}" sibTransId="{94D89E46-F938-4F76-BD01-AC281285DC4F}"/>
    <dgm:cxn modelId="{B0AFF7DC-CC3C-458B-9B8F-C02E003693AA}" type="presOf" srcId="{9FA6E23A-AA3C-4DA4-86C8-69E378B3371F}" destId="{D63BDFC7-3914-4E28-8641-779BE798B19C}" srcOrd="1" destOrd="0" presId="urn:microsoft.com/office/officeart/2016/7/layout/RepeatingBendingProcessNew"/>
    <dgm:cxn modelId="{A063E6EA-62B2-485D-A68A-D6AB364261D4}" srcId="{4A761F65-1190-4A72-A772-A0417BB7D862}" destId="{3F2EF4C2-E756-4303-BDED-2F45F8EB4637}" srcOrd="2" destOrd="0" parTransId="{BC686FD3-644F-46A0-9AD6-17223A681293}" sibTransId="{6BE8A433-02A1-4B9C-96F9-210051CF03D5}"/>
    <dgm:cxn modelId="{DE677AEB-9C6B-44AE-BCBE-33DAA4813E3A}" type="presOf" srcId="{103FF610-630E-401D-8E7B-E37D8B193BA4}" destId="{1F164483-1A9E-412E-804A-FBE462891260}" srcOrd="0" destOrd="0" presId="urn:microsoft.com/office/officeart/2016/7/layout/RepeatingBendingProcessNew"/>
    <dgm:cxn modelId="{AF26C2EC-D477-403D-BE08-85678B7754E2}" type="presOf" srcId="{ED50E008-64FF-4478-8E49-C01AEB7238CD}" destId="{23D0F45C-DD26-4D05-A113-3CB966E4BF97}" srcOrd="0" destOrd="0" presId="urn:microsoft.com/office/officeart/2016/7/layout/RepeatingBendingProcessNew"/>
    <dgm:cxn modelId="{152101F0-7103-4EF4-8174-3AEBE360660D}" type="presOf" srcId="{61E41F34-A5A7-4923-88BE-3FDE129A35FF}" destId="{77C5ABCA-7F70-4CBC-B324-1B99790D0B3A}" srcOrd="0" destOrd="0" presId="urn:microsoft.com/office/officeart/2016/7/layout/RepeatingBendingProcessNew"/>
    <dgm:cxn modelId="{869539F2-B42D-4074-8CE0-FA17BD47DDD8}" srcId="{4A761F65-1190-4A72-A772-A0417BB7D862}" destId="{84DC8941-A0FC-4C5B-9562-32DA97F0DC0E}" srcOrd="0" destOrd="0" parTransId="{5B32332D-CFC5-4308-8F26-B4441B3BAF4C}" sibTransId="{9FA6E23A-AA3C-4DA4-86C8-69E378B3371F}"/>
    <dgm:cxn modelId="{F3E06EF4-ADB5-423E-BB98-3F70265BD18C}" type="presOf" srcId="{A3DFF410-36FB-420C-B93E-F6D6F4D376BB}" destId="{AF10BD2E-81D4-4870-9D14-6C0B60123CB4}" srcOrd="0" destOrd="0" presId="urn:microsoft.com/office/officeart/2016/7/layout/RepeatingBendingProcessNew"/>
    <dgm:cxn modelId="{9BE059F7-6D73-4768-806D-16367C69C9BF}" type="presOf" srcId="{94D89E46-F938-4F76-BD01-AC281285DC4F}" destId="{E0AF1D53-6654-4109-9615-BA735586E2BE}" srcOrd="0" destOrd="0" presId="urn:microsoft.com/office/officeart/2016/7/layout/RepeatingBendingProcessNew"/>
    <dgm:cxn modelId="{3A2880FA-DE04-4195-B14A-93FCF2F46CC2}" type="presOf" srcId="{EF28B659-B44C-4C11-AA85-FA112AE2BCA0}" destId="{408A5A73-9E54-4DFA-9DA3-D4D037DFDB06}" srcOrd="1" destOrd="0" presId="urn:microsoft.com/office/officeart/2016/7/layout/RepeatingBendingProcessNew"/>
    <dgm:cxn modelId="{D41707FD-7487-4B7F-85DF-991296688D18}" type="presOf" srcId="{EEED4D21-6EF0-4CD4-9722-D6F840CF7AE9}" destId="{5E1133B7-C16E-42C1-831E-5F5FC698B7A2}" srcOrd="1" destOrd="0" presId="urn:microsoft.com/office/officeart/2016/7/layout/RepeatingBendingProcessNew"/>
    <dgm:cxn modelId="{52ACCFFD-7DF0-4B29-B675-929ED039A279}" srcId="{4A761F65-1190-4A72-A772-A0417BB7D862}" destId="{103FF610-630E-401D-8E7B-E37D8B193BA4}" srcOrd="8" destOrd="0" parTransId="{951E5CB7-9ED5-4CA0-A7C7-7BC0DF305EDC}" sibTransId="{ED50E008-64FF-4478-8E49-C01AEB7238CD}"/>
    <dgm:cxn modelId="{D24BDEEA-0016-4BB2-B2D9-3E8A34CDA804}" type="presParOf" srcId="{58E992CB-55A2-45AA-876F-F1821B82EF2A}" destId="{A104719E-D275-4535-89AF-B6D34CD0EE36}" srcOrd="0" destOrd="0" presId="urn:microsoft.com/office/officeart/2016/7/layout/RepeatingBendingProcessNew"/>
    <dgm:cxn modelId="{5D2646E1-7793-477A-9860-40D6D4498C1D}" type="presParOf" srcId="{58E992CB-55A2-45AA-876F-F1821B82EF2A}" destId="{FD1AF0E8-FFD3-4167-9E75-364C015D83FA}" srcOrd="1" destOrd="0" presId="urn:microsoft.com/office/officeart/2016/7/layout/RepeatingBendingProcessNew"/>
    <dgm:cxn modelId="{768F26A4-4435-4688-9B1C-EFEA081A5D1C}" type="presParOf" srcId="{FD1AF0E8-FFD3-4167-9E75-364C015D83FA}" destId="{D63BDFC7-3914-4E28-8641-779BE798B19C}" srcOrd="0" destOrd="0" presId="urn:microsoft.com/office/officeart/2016/7/layout/RepeatingBendingProcessNew"/>
    <dgm:cxn modelId="{9C223D14-5A94-4CC8-9A79-91148B65A66F}" type="presParOf" srcId="{58E992CB-55A2-45AA-876F-F1821B82EF2A}" destId="{404EDB4A-D10E-4A9F-8BE5-EE6E7D44A127}" srcOrd="2" destOrd="0" presId="urn:microsoft.com/office/officeart/2016/7/layout/RepeatingBendingProcessNew"/>
    <dgm:cxn modelId="{53270248-9EA8-4EB7-8FC3-7DEF0454B1E4}" type="presParOf" srcId="{58E992CB-55A2-45AA-876F-F1821B82EF2A}" destId="{2C7AC456-62DD-4604-9DBD-01D50A62C6B0}" srcOrd="3" destOrd="0" presId="urn:microsoft.com/office/officeart/2016/7/layout/RepeatingBendingProcessNew"/>
    <dgm:cxn modelId="{EAD9CB50-4C65-4DAE-BD71-5FCA81F683A7}" type="presParOf" srcId="{2C7AC456-62DD-4604-9DBD-01D50A62C6B0}" destId="{5C7F1D45-606F-40B7-BC9C-76C39D14E573}" srcOrd="0" destOrd="0" presId="urn:microsoft.com/office/officeart/2016/7/layout/RepeatingBendingProcessNew"/>
    <dgm:cxn modelId="{0044F4B8-0987-4FE1-AE7C-0F6F8556666B}" type="presParOf" srcId="{58E992CB-55A2-45AA-876F-F1821B82EF2A}" destId="{70D76021-CC9D-4BF3-9397-6D8CCD95B38A}" srcOrd="4" destOrd="0" presId="urn:microsoft.com/office/officeart/2016/7/layout/RepeatingBendingProcessNew"/>
    <dgm:cxn modelId="{BE6A9C0F-06D8-4A7E-B76C-C6046DA4E438}" type="presParOf" srcId="{58E992CB-55A2-45AA-876F-F1821B82EF2A}" destId="{42F77258-A920-415E-B628-154A2BF16C0A}" srcOrd="5" destOrd="0" presId="urn:microsoft.com/office/officeart/2016/7/layout/RepeatingBendingProcessNew"/>
    <dgm:cxn modelId="{2581F899-2B99-49A6-A4A5-3B6ADF7AE5D0}" type="presParOf" srcId="{42F77258-A920-415E-B628-154A2BF16C0A}" destId="{635CB948-9ECC-41B1-A44E-968310F16809}" srcOrd="0" destOrd="0" presId="urn:microsoft.com/office/officeart/2016/7/layout/RepeatingBendingProcessNew"/>
    <dgm:cxn modelId="{C43D43B4-2685-486D-A50E-AE0063495A02}" type="presParOf" srcId="{58E992CB-55A2-45AA-876F-F1821B82EF2A}" destId="{3917B6AF-0634-4271-B3AC-B7CD8978D2FA}" srcOrd="6" destOrd="0" presId="urn:microsoft.com/office/officeart/2016/7/layout/RepeatingBendingProcessNew"/>
    <dgm:cxn modelId="{2B6A3C47-83C0-4BBD-B317-75593E821746}" type="presParOf" srcId="{58E992CB-55A2-45AA-876F-F1821B82EF2A}" destId="{EFF76742-916C-4416-A212-C7DB2A7BC268}" srcOrd="7" destOrd="0" presId="urn:microsoft.com/office/officeart/2016/7/layout/RepeatingBendingProcessNew"/>
    <dgm:cxn modelId="{D9AE3070-00C3-4F96-A9D1-CAD7CD032677}" type="presParOf" srcId="{EFF76742-916C-4416-A212-C7DB2A7BC268}" destId="{668D2C30-6F67-42FF-8621-4F9CD5EE867E}" srcOrd="0" destOrd="0" presId="urn:microsoft.com/office/officeart/2016/7/layout/RepeatingBendingProcessNew"/>
    <dgm:cxn modelId="{5C2F6C28-5F8B-4E33-8789-8A85E5AE8EE5}" type="presParOf" srcId="{58E992CB-55A2-45AA-876F-F1821B82EF2A}" destId="{94EEE733-AFA0-49C2-A008-BC696A78C1CC}" srcOrd="8" destOrd="0" presId="urn:microsoft.com/office/officeart/2016/7/layout/RepeatingBendingProcessNew"/>
    <dgm:cxn modelId="{D86B027F-4942-4376-9C78-95AC88E17D4B}" type="presParOf" srcId="{58E992CB-55A2-45AA-876F-F1821B82EF2A}" destId="{B02AD72D-5BB0-4CE0-BB19-B57A727DD179}" srcOrd="9" destOrd="0" presId="urn:microsoft.com/office/officeart/2016/7/layout/RepeatingBendingProcessNew"/>
    <dgm:cxn modelId="{19B5C8FF-569C-4F56-B264-881B54BD0A22}" type="presParOf" srcId="{B02AD72D-5BB0-4CE0-BB19-B57A727DD179}" destId="{408A5A73-9E54-4DFA-9DA3-D4D037DFDB06}" srcOrd="0" destOrd="0" presId="urn:microsoft.com/office/officeart/2016/7/layout/RepeatingBendingProcessNew"/>
    <dgm:cxn modelId="{75D17332-328E-48AB-A744-AF601620424B}" type="presParOf" srcId="{58E992CB-55A2-45AA-876F-F1821B82EF2A}" destId="{8F9EFEB3-5BBE-491F-A708-DF9EE55F2541}" srcOrd="10" destOrd="0" presId="urn:microsoft.com/office/officeart/2016/7/layout/RepeatingBendingProcessNew"/>
    <dgm:cxn modelId="{AC02788E-82D5-4F42-AB78-BE9CC6C36F31}" type="presParOf" srcId="{58E992CB-55A2-45AA-876F-F1821B82EF2A}" destId="{1646CFF9-5128-4690-B0B3-38683FEB8CA4}" srcOrd="11" destOrd="0" presId="urn:microsoft.com/office/officeart/2016/7/layout/RepeatingBendingProcessNew"/>
    <dgm:cxn modelId="{BA2A6C48-A0C5-4B2A-9137-9DCD30DB13EB}" type="presParOf" srcId="{1646CFF9-5128-4690-B0B3-38683FEB8CA4}" destId="{ED42645C-B6FC-4398-86A1-54A72D008859}" srcOrd="0" destOrd="0" presId="urn:microsoft.com/office/officeart/2016/7/layout/RepeatingBendingProcessNew"/>
    <dgm:cxn modelId="{84703D71-C038-4A1D-BB85-9C86574DDB9A}" type="presParOf" srcId="{58E992CB-55A2-45AA-876F-F1821B82EF2A}" destId="{73E7DD06-3D95-424B-B478-7AD941AE4261}" srcOrd="12" destOrd="0" presId="urn:microsoft.com/office/officeart/2016/7/layout/RepeatingBendingProcessNew"/>
    <dgm:cxn modelId="{7D09F72C-77AD-4235-B1D7-2AE56F7731A7}" type="presParOf" srcId="{58E992CB-55A2-45AA-876F-F1821B82EF2A}" destId="{4738DCC6-2732-424C-AD0C-CAD0BC6EB7D0}" srcOrd="13" destOrd="0" presId="urn:microsoft.com/office/officeart/2016/7/layout/RepeatingBendingProcessNew"/>
    <dgm:cxn modelId="{573D8420-77B7-4A70-8DB9-7351C10B0C7B}" type="presParOf" srcId="{4738DCC6-2732-424C-AD0C-CAD0BC6EB7D0}" destId="{5E1133B7-C16E-42C1-831E-5F5FC698B7A2}" srcOrd="0" destOrd="0" presId="urn:microsoft.com/office/officeart/2016/7/layout/RepeatingBendingProcessNew"/>
    <dgm:cxn modelId="{4CC2ED86-9683-46B9-8424-D2C3A8BE75A1}" type="presParOf" srcId="{58E992CB-55A2-45AA-876F-F1821B82EF2A}" destId="{3DA008F6-FC7D-4F04-90ED-07D55DDC7E16}" srcOrd="14" destOrd="0" presId="urn:microsoft.com/office/officeart/2016/7/layout/RepeatingBendingProcessNew"/>
    <dgm:cxn modelId="{8723A87E-9589-4FBD-A45E-6659062EA19B}" type="presParOf" srcId="{58E992CB-55A2-45AA-876F-F1821B82EF2A}" destId="{AF10BD2E-81D4-4870-9D14-6C0B60123CB4}" srcOrd="15" destOrd="0" presId="urn:microsoft.com/office/officeart/2016/7/layout/RepeatingBendingProcessNew"/>
    <dgm:cxn modelId="{EBB4DA30-63C7-434D-99B7-D41AC131A323}" type="presParOf" srcId="{AF10BD2E-81D4-4870-9D14-6C0B60123CB4}" destId="{BD34D0EF-BEA3-4533-94CE-2668CE746C7D}" srcOrd="0" destOrd="0" presId="urn:microsoft.com/office/officeart/2016/7/layout/RepeatingBendingProcessNew"/>
    <dgm:cxn modelId="{96717222-F60A-4BBE-8892-8025F5EA1C42}" type="presParOf" srcId="{58E992CB-55A2-45AA-876F-F1821B82EF2A}" destId="{1F164483-1A9E-412E-804A-FBE462891260}" srcOrd="16" destOrd="0" presId="urn:microsoft.com/office/officeart/2016/7/layout/RepeatingBendingProcessNew"/>
    <dgm:cxn modelId="{3D68012E-B974-400F-A5B6-9CA1BE95C439}" type="presParOf" srcId="{58E992CB-55A2-45AA-876F-F1821B82EF2A}" destId="{23D0F45C-DD26-4D05-A113-3CB966E4BF97}" srcOrd="17" destOrd="0" presId="urn:microsoft.com/office/officeart/2016/7/layout/RepeatingBendingProcessNew"/>
    <dgm:cxn modelId="{0E84112E-F39B-49E0-AE2D-92D47136BAB5}" type="presParOf" srcId="{23D0F45C-DD26-4D05-A113-3CB966E4BF97}" destId="{415AA1BA-538A-458F-80FA-FE588FF13BB2}" srcOrd="0" destOrd="0" presId="urn:microsoft.com/office/officeart/2016/7/layout/RepeatingBendingProcessNew"/>
    <dgm:cxn modelId="{A7B9FC56-A06B-46B4-BE8E-93EDB6782ED4}" type="presParOf" srcId="{58E992CB-55A2-45AA-876F-F1821B82EF2A}" destId="{9781DADC-CE51-4381-8425-9854F3474C60}" srcOrd="18" destOrd="0" presId="urn:microsoft.com/office/officeart/2016/7/layout/RepeatingBendingProcessNew"/>
    <dgm:cxn modelId="{11A6CC3C-E0D1-491D-8E90-D5AF10F59D07}" type="presParOf" srcId="{58E992CB-55A2-45AA-876F-F1821B82EF2A}" destId="{C39579B2-E555-4303-9E89-255616E508BC}" srcOrd="19" destOrd="0" presId="urn:microsoft.com/office/officeart/2016/7/layout/RepeatingBendingProcessNew"/>
    <dgm:cxn modelId="{12BD3EFA-2BAC-4E15-B444-08EFAF3DCC57}" type="presParOf" srcId="{C39579B2-E555-4303-9E89-255616E508BC}" destId="{C93AE3B9-2A6A-4F37-8CF8-B6E1F62DC080}" srcOrd="0" destOrd="0" presId="urn:microsoft.com/office/officeart/2016/7/layout/RepeatingBendingProcessNew"/>
    <dgm:cxn modelId="{0B3A80B6-8476-4BB9-B111-1FC39D7D980F}" type="presParOf" srcId="{58E992CB-55A2-45AA-876F-F1821B82EF2A}" destId="{EFE01D90-FC7A-4001-A2A1-82F64ADC5BF8}" srcOrd="20" destOrd="0" presId="urn:microsoft.com/office/officeart/2016/7/layout/RepeatingBendingProcessNew"/>
    <dgm:cxn modelId="{97026A50-CA3D-4935-A234-2175AB1A3AD6}" type="presParOf" srcId="{58E992CB-55A2-45AA-876F-F1821B82EF2A}" destId="{77C5ABCA-7F70-4CBC-B324-1B99790D0B3A}" srcOrd="21" destOrd="0" presId="urn:microsoft.com/office/officeart/2016/7/layout/RepeatingBendingProcessNew"/>
    <dgm:cxn modelId="{29E342E3-2606-4C83-BCA6-2EC4245F3E84}" type="presParOf" srcId="{77C5ABCA-7F70-4CBC-B324-1B99790D0B3A}" destId="{DF9CA8CA-AB24-4192-938A-BD9E855D57ED}" srcOrd="0" destOrd="0" presId="urn:microsoft.com/office/officeart/2016/7/layout/RepeatingBendingProcessNew"/>
    <dgm:cxn modelId="{C625D4FE-E3E9-4173-8AAA-41893863AF54}" type="presParOf" srcId="{58E992CB-55A2-45AA-876F-F1821B82EF2A}" destId="{FB0E55C0-97BC-4167-83DE-15220A39BCB0}" srcOrd="22" destOrd="0" presId="urn:microsoft.com/office/officeart/2016/7/layout/RepeatingBendingProcessNew"/>
    <dgm:cxn modelId="{F54AADBB-E8C8-460B-AFF4-C6040A5AD7CD}" type="presParOf" srcId="{58E992CB-55A2-45AA-876F-F1821B82EF2A}" destId="{64DF8683-0736-4DE6-8438-C6B6E1B4F6F2}" srcOrd="23" destOrd="0" presId="urn:microsoft.com/office/officeart/2016/7/layout/RepeatingBendingProcessNew"/>
    <dgm:cxn modelId="{3F227DD0-50CC-4FDD-8578-EF5EFDC0D8DF}" type="presParOf" srcId="{64DF8683-0736-4DE6-8438-C6B6E1B4F6F2}" destId="{22AB47AF-E6E3-4870-8724-3780FE74C6B1}" srcOrd="0" destOrd="0" presId="urn:microsoft.com/office/officeart/2016/7/layout/RepeatingBendingProcessNew"/>
    <dgm:cxn modelId="{E899AAB3-3343-4D17-BCA4-7EC5F409AC50}" type="presParOf" srcId="{58E992CB-55A2-45AA-876F-F1821B82EF2A}" destId="{CDE6F61D-9823-4EB5-A47C-6AEC14908194}" srcOrd="24" destOrd="0" presId="urn:microsoft.com/office/officeart/2016/7/layout/RepeatingBendingProcessNew"/>
    <dgm:cxn modelId="{E033EEFB-522E-4F39-BEE6-466EBD80AC96}" type="presParOf" srcId="{58E992CB-55A2-45AA-876F-F1821B82EF2A}" destId="{18195B08-31F1-45F0-93FF-C29309554654}" srcOrd="25" destOrd="0" presId="urn:microsoft.com/office/officeart/2016/7/layout/RepeatingBendingProcessNew"/>
    <dgm:cxn modelId="{8D6E8DAB-9129-4645-A10B-8DF293AF9D62}" type="presParOf" srcId="{18195B08-31F1-45F0-93FF-C29309554654}" destId="{4F8A6D38-87B2-43B8-80E9-75EF1A030C85}" srcOrd="0" destOrd="0" presId="urn:microsoft.com/office/officeart/2016/7/layout/RepeatingBendingProcessNew"/>
    <dgm:cxn modelId="{C8934794-269F-4DB3-A6E5-96F9B9418E5F}" type="presParOf" srcId="{58E992CB-55A2-45AA-876F-F1821B82EF2A}" destId="{1FC8F9BD-778D-4CC4-B209-CBE389074E23}" srcOrd="26" destOrd="0" presId="urn:microsoft.com/office/officeart/2016/7/layout/RepeatingBendingProcessNew"/>
    <dgm:cxn modelId="{A0CA24A1-D650-41A4-BA2A-953773397441}" type="presParOf" srcId="{58E992CB-55A2-45AA-876F-F1821B82EF2A}" destId="{E0AF1D53-6654-4109-9615-BA735586E2BE}" srcOrd="27" destOrd="0" presId="urn:microsoft.com/office/officeart/2016/7/layout/RepeatingBendingProcessNew"/>
    <dgm:cxn modelId="{624739DF-4BD4-461B-9D42-4C75CA7BADB0}" type="presParOf" srcId="{E0AF1D53-6654-4109-9615-BA735586E2BE}" destId="{4D4D6039-62D0-4BDA-A4EC-11E822821F95}" srcOrd="0" destOrd="0" presId="urn:microsoft.com/office/officeart/2016/7/layout/RepeatingBendingProcessNew"/>
    <dgm:cxn modelId="{9326618D-8CB3-49D2-BBEB-904E718319BB}" type="presParOf" srcId="{58E992CB-55A2-45AA-876F-F1821B82EF2A}" destId="{EE914B32-D1AE-4095-AC4D-189FE0F8526C}" srcOrd="2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AF0E8-FFD3-4167-9E75-364C015D83FA}">
      <dsp:nvSpPr>
        <dsp:cNvPr id="0" name=""/>
        <dsp:cNvSpPr/>
      </dsp:nvSpPr>
      <dsp:spPr>
        <a:xfrm>
          <a:off x="1779277" y="583432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819" y="627112"/>
        <a:ext cx="20404" cy="4080"/>
      </dsp:txXfrm>
    </dsp:sp>
    <dsp:sp modelId="{A104719E-D275-4535-89AF-B6D34CD0EE36}">
      <dsp:nvSpPr>
        <dsp:cNvPr id="0" name=""/>
        <dsp:cNvSpPr/>
      </dsp:nvSpPr>
      <dsp:spPr>
        <a:xfrm>
          <a:off x="6778" y="96862"/>
          <a:ext cx="1774298" cy="10645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Founder/CEO</a:t>
          </a:r>
          <a:endParaRPr lang="en-US" sz="1800" kern="1200"/>
        </a:p>
      </dsp:txBody>
      <dsp:txXfrm>
        <a:off x="6778" y="96862"/>
        <a:ext cx="1774298" cy="1064579"/>
      </dsp:txXfrm>
    </dsp:sp>
    <dsp:sp modelId="{2C7AC456-62DD-4604-9DBD-01D50A62C6B0}">
      <dsp:nvSpPr>
        <dsp:cNvPr id="0" name=""/>
        <dsp:cNvSpPr/>
      </dsp:nvSpPr>
      <dsp:spPr>
        <a:xfrm>
          <a:off x="3961664" y="583432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207" y="627112"/>
        <a:ext cx="20404" cy="4080"/>
      </dsp:txXfrm>
    </dsp:sp>
    <dsp:sp modelId="{404EDB4A-D10E-4A9F-8BE5-EE6E7D44A127}">
      <dsp:nvSpPr>
        <dsp:cNvPr id="0" name=""/>
        <dsp:cNvSpPr/>
      </dsp:nvSpPr>
      <dsp:spPr>
        <a:xfrm>
          <a:off x="2189166" y="96862"/>
          <a:ext cx="1774298" cy="10645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Strategic oversight</a:t>
          </a:r>
          <a:endParaRPr lang="en-US" sz="1800" kern="1200"/>
        </a:p>
      </dsp:txBody>
      <dsp:txXfrm>
        <a:off x="2189166" y="96862"/>
        <a:ext cx="1774298" cy="1064579"/>
      </dsp:txXfrm>
    </dsp:sp>
    <dsp:sp modelId="{42F77258-A920-415E-B628-154A2BF16C0A}">
      <dsp:nvSpPr>
        <dsp:cNvPr id="0" name=""/>
        <dsp:cNvSpPr/>
      </dsp:nvSpPr>
      <dsp:spPr>
        <a:xfrm>
          <a:off x="6144052" y="583432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2594" y="627112"/>
        <a:ext cx="20404" cy="4080"/>
      </dsp:txXfrm>
    </dsp:sp>
    <dsp:sp modelId="{70D76021-CC9D-4BF3-9397-6D8CCD95B38A}">
      <dsp:nvSpPr>
        <dsp:cNvPr id="0" name=""/>
        <dsp:cNvSpPr/>
      </dsp:nvSpPr>
      <dsp:spPr>
        <a:xfrm>
          <a:off x="4371553" y="96862"/>
          <a:ext cx="1774298" cy="10645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Investor relations</a:t>
          </a:r>
          <a:endParaRPr lang="en-US" sz="1800" kern="1200"/>
        </a:p>
      </dsp:txBody>
      <dsp:txXfrm>
        <a:off x="4371553" y="96862"/>
        <a:ext cx="1774298" cy="1064579"/>
      </dsp:txXfrm>
    </dsp:sp>
    <dsp:sp modelId="{EFF76742-916C-4416-A212-C7DB2A7BC268}">
      <dsp:nvSpPr>
        <dsp:cNvPr id="0" name=""/>
        <dsp:cNvSpPr/>
      </dsp:nvSpPr>
      <dsp:spPr>
        <a:xfrm>
          <a:off x="8326439" y="583432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4981" y="627112"/>
        <a:ext cx="20404" cy="4080"/>
      </dsp:txXfrm>
    </dsp:sp>
    <dsp:sp modelId="{3917B6AF-0634-4271-B3AC-B7CD8978D2FA}">
      <dsp:nvSpPr>
        <dsp:cNvPr id="0" name=""/>
        <dsp:cNvSpPr/>
      </dsp:nvSpPr>
      <dsp:spPr>
        <a:xfrm>
          <a:off x="6553941" y="96862"/>
          <a:ext cx="1774298" cy="10645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Long-term vision</a:t>
          </a:r>
          <a:endParaRPr lang="en-US" sz="1800" kern="1200"/>
        </a:p>
      </dsp:txBody>
      <dsp:txXfrm>
        <a:off x="6553941" y="96862"/>
        <a:ext cx="1774298" cy="1064579"/>
      </dsp:txXfrm>
    </dsp:sp>
    <dsp:sp modelId="{B02AD72D-5BB0-4CE0-BB19-B57A727DD179}">
      <dsp:nvSpPr>
        <dsp:cNvPr id="0" name=""/>
        <dsp:cNvSpPr/>
      </dsp:nvSpPr>
      <dsp:spPr>
        <a:xfrm>
          <a:off x="893928" y="1159642"/>
          <a:ext cx="8729549" cy="377488"/>
        </a:xfrm>
        <a:custGeom>
          <a:avLst/>
          <a:gdLst/>
          <a:ahLst/>
          <a:cxnLst/>
          <a:rect l="0" t="0" r="0" b="0"/>
          <a:pathLst>
            <a:path>
              <a:moveTo>
                <a:pt x="8729549" y="0"/>
              </a:moveTo>
              <a:lnTo>
                <a:pt x="8729549" y="205844"/>
              </a:lnTo>
              <a:lnTo>
                <a:pt x="0" y="205844"/>
              </a:lnTo>
              <a:lnTo>
                <a:pt x="0" y="37748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0225" y="1346346"/>
        <a:ext cx="436954" cy="4080"/>
      </dsp:txXfrm>
    </dsp:sp>
    <dsp:sp modelId="{94EEE733-AFA0-49C2-A008-BC696A78C1CC}">
      <dsp:nvSpPr>
        <dsp:cNvPr id="0" name=""/>
        <dsp:cNvSpPr/>
      </dsp:nvSpPr>
      <dsp:spPr>
        <a:xfrm>
          <a:off x="8736328" y="96862"/>
          <a:ext cx="1774298" cy="10645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Operations Manager</a:t>
          </a:r>
          <a:endParaRPr lang="en-US" sz="1800" kern="1200"/>
        </a:p>
      </dsp:txBody>
      <dsp:txXfrm>
        <a:off x="8736328" y="96862"/>
        <a:ext cx="1774298" cy="1064579"/>
      </dsp:txXfrm>
    </dsp:sp>
    <dsp:sp modelId="{1646CFF9-5128-4690-B0B3-38683FEB8CA4}">
      <dsp:nvSpPr>
        <dsp:cNvPr id="0" name=""/>
        <dsp:cNvSpPr/>
      </dsp:nvSpPr>
      <dsp:spPr>
        <a:xfrm>
          <a:off x="1779277" y="2056100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819" y="2099780"/>
        <a:ext cx="20404" cy="4080"/>
      </dsp:txXfrm>
    </dsp:sp>
    <dsp:sp modelId="{8F9EFEB3-5BBE-491F-A708-DF9EE55F2541}">
      <dsp:nvSpPr>
        <dsp:cNvPr id="0" name=""/>
        <dsp:cNvSpPr/>
      </dsp:nvSpPr>
      <dsp:spPr>
        <a:xfrm>
          <a:off x="6778" y="1569530"/>
          <a:ext cx="1774298" cy="10645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Daily garage operations</a:t>
          </a:r>
          <a:endParaRPr lang="en-US" sz="1800" kern="1200"/>
        </a:p>
      </dsp:txBody>
      <dsp:txXfrm>
        <a:off x="6778" y="1569530"/>
        <a:ext cx="1774298" cy="1064579"/>
      </dsp:txXfrm>
    </dsp:sp>
    <dsp:sp modelId="{4738DCC6-2732-424C-AD0C-CAD0BC6EB7D0}">
      <dsp:nvSpPr>
        <dsp:cNvPr id="0" name=""/>
        <dsp:cNvSpPr/>
      </dsp:nvSpPr>
      <dsp:spPr>
        <a:xfrm>
          <a:off x="3961664" y="2056100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207" y="2099780"/>
        <a:ext cx="20404" cy="4080"/>
      </dsp:txXfrm>
    </dsp:sp>
    <dsp:sp modelId="{73E7DD06-3D95-424B-B478-7AD941AE4261}">
      <dsp:nvSpPr>
        <dsp:cNvPr id="0" name=""/>
        <dsp:cNvSpPr/>
      </dsp:nvSpPr>
      <dsp:spPr>
        <a:xfrm>
          <a:off x="2189166" y="1569530"/>
          <a:ext cx="1774298" cy="10645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Quality control</a:t>
          </a:r>
          <a:endParaRPr lang="en-US" sz="1800" kern="1200"/>
        </a:p>
      </dsp:txBody>
      <dsp:txXfrm>
        <a:off x="2189166" y="1569530"/>
        <a:ext cx="1774298" cy="1064579"/>
      </dsp:txXfrm>
    </dsp:sp>
    <dsp:sp modelId="{AF10BD2E-81D4-4870-9D14-6C0B60123CB4}">
      <dsp:nvSpPr>
        <dsp:cNvPr id="0" name=""/>
        <dsp:cNvSpPr/>
      </dsp:nvSpPr>
      <dsp:spPr>
        <a:xfrm>
          <a:off x="6144052" y="2056100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2594" y="2099780"/>
        <a:ext cx="20404" cy="4080"/>
      </dsp:txXfrm>
    </dsp:sp>
    <dsp:sp modelId="{3DA008F6-FC7D-4F04-90ED-07D55DDC7E16}">
      <dsp:nvSpPr>
        <dsp:cNvPr id="0" name=""/>
        <dsp:cNvSpPr/>
      </dsp:nvSpPr>
      <dsp:spPr>
        <a:xfrm>
          <a:off x="4371553" y="1569530"/>
          <a:ext cx="1774298" cy="10645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Technician teams</a:t>
          </a:r>
          <a:endParaRPr lang="en-US" sz="1800" kern="1200"/>
        </a:p>
      </dsp:txBody>
      <dsp:txXfrm>
        <a:off x="4371553" y="1569530"/>
        <a:ext cx="1774298" cy="1064579"/>
      </dsp:txXfrm>
    </dsp:sp>
    <dsp:sp modelId="{23D0F45C-DD26-4D05-A113-3CB966E4BF97}">
      <dsp:nvSpPr>
        <dsp:cNvPr id="0" name=""/>
        <dsp:cNvSpPr/>
      </dsp:nvSpPr>
      <dsp:spPr>
        <a:xfrm>
          <a:off x="8326439" y="2056100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4981" y="2099780"/>
        <a:ext cx="20404" cy="4080"/>
      </dsp:txXfrm>
    </dsp:sp>
    <dsp:sp modelId="{1F164483-1A9E-412E-804A-FBE462891260}">
      <dsp:nvSpPr>
        <dsp:cNvPr id="0" name=""/>
        <dsp:cNvSpPr/>
      </dsp:nvSpPr>
      <dsp:spPr>
        <a:xfrm>
          <a:off x="6553941" y="1569530"/>
          <a:ext cx="1774298" cy="10645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Marketing Manager</a:t>
          </a:r>
          <a:endParaRPr lang="en-US" sz="1800" kern="1200"/>
        </a:p>
      </dsp:txBody>
      <dsp:txXfrm>
        <a:off x="6553941" y="1569530"/>
        <a:ext cx="1774298" cy="1064579"/>
      </dsp:txXfrm>
    </dsp:sp>
    <dsp:sp modelId="{C39579B2-E555-4303-9E89-255616E508BC}">
      <dsp:nvSpPr>
        <dsp:cNvPr id="0" name=""/>
        <dsp:cNvSpPr/>
      </dsp:nvSpPr>
      <dsp:spPr>
        <a:xfrm>
          <a:off x="893928" y="2632310"/>
          <a:ext cx="8729549" cy="377488"/>
        </a:xfrm>
        <a:custGeom>
          <a:avLst/>
          <a:gdLst/>
          <a:ahLst/>
          <a:cxnLst/>
          <a:rect l="0" t="0" r="0" b="0"/>
          <a:pathLst>
            <a:path>
              <a:moveTo>
                <a:pt x="8729549" y="0"/>
              </a:moveTo>
              <a:lnTo>
                <a:pt x="8729549" y="205844"/>
              </a:lnTo>
              <a:lnTo>
                <a:pt x="0" y="205844"/>
              </a:lnTo>
              <a:lnTo>
                <a:pt x="0" y="377488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0225" y="2819014"/>
        <a:ext cx="436954" cy="4080"/>
      </dsp:txXfrm>
    </dsp:sp>
    <dsp:sp modelId="{9781DADC-CE51-4381-8425-9854F3474C60}">
      <dsp:nvSpPr>
        <dsp:cNvPr id="0" name=""/>
        <dsp:cNvSpPr/>
      </dsp:nvSpPr>
      <dsp:spPr>
        <a:xfrm>
          <a:off x="8736328" y="1569530"/>
          <a:ext cx="1774298" cy="10645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Brand awareness</a:t>
          </a:r>
          <a:endParaRPr lang="en-US" sz="1800" kern="1200"/>
        </a:p>
      </dsp:txBody>
      <dsp:txXfrm>
        <a:off x="8736328" y="1569530"/>
        <a:ext cx="1774298" cy="1064579"/>
      </dsp:txXfrm>
    </dsp:sp>
    <dsp:sp modelId="{77C5ABCA-7F70-4CBC-B324-1B99790D0B3A}">
      <dsp:nvSpPr>
        <dsp:cNvPr id="0" name=""/>
        <dsp:cNvSpPr/>
      </dsp:nvSpPr>
      <dsp:spPr>
        <a:xfrm>
          <a:off x="1779277" y="3528768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7819" y="3572447"/>
        <a:ext cx="20404" cy="4080"/>
      </dsp:txXfrm>
    </dsp:sp>
    <dsp:sp modelId="{EFE01D90-FC7A-4001-A2A1-82F64ADC5BF8}">
      <dsp:nvSpPr>
        <dsp:cNvPr id="0" name=""/>
        <dsp:cNvSpPr/>
      </dsp:nvSpPr>
      <dsp:spPr>
        <a:xfrm>
          <a:off x="6778" y="3042198"/>
          <a:ext cx="1774298" cy="10645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Digital campaigns</a:t>
          </a:r>
          <a:endParaRPr lang="en-US" sz="1800" kern="1200"/>
        </a:p>
      </dsp:txBody>
      <dsp:txXfrm>
        <a:off x="6778" y="3042198"/>
        <a:ext cx="1774298" cy="1064579"/>
      </dsp:txXfrm>
    </dsp:sp>
    <dsp:sp modelId="{64DF8683-0736-4DE6-8438-C6B6E1B4F6F2}">
      <dsp:nvSpPr>
        <dsp:cNvPr id="0" name=""/>
        <dsp:cNvSpPr/>
      </dsp:nvSpPr>
      <dsp:spPr>
        <a:xfrm>
          <a:off x="3961664" y="3528768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207" y="3572447"/>
        <a:ext cx="20404" cy="4080"/>
      </dsp:txXfrm>
    </dsp:sp>
    <dsp:sp modelId="{FB0E55C0-97BC-4167-83DE-15220A39BCB0}">
      <dsp:nvSpPr>
        <dsp:cNvPr id="0" name=""/>
        <dsp:cNvSpPr/>
      </dsp:nvSpPr>
      <dsp:spPr>
        <a:xfrm>
          <a:off x="2189166" y="3042198"/>
          <a:ext cx="1774298" cy="10645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- Partnerships with Mercedes-Benz clubs</a:t>
          </a:r>
          <a:endParaRPr lang="en-US" sz="1800" kern="1200"/>
        </a:p>
      </dsp:txBody>
      <dsp:txXfrm>
        <a:off x="2189166" y="3042198"/>
        <a:ext cx="1774298" cy="1064579"/>
      </dsp:txXfrm>
    </dsp:sp>
    <dsp:sp modelId="{18195B08-31F1-45F0-93FF-C29309554654}">
      <dsp:nvSpPr>
        <dsp:cNvPr id="0" name=""/>
        <dsp:cNvSpPr/>
      </dsp:nvSpPr>
      <dsp:spPr>
        <a:xfrm>
          <a:off x="6144052" y="3528768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2594" y="3572447"/>
        <a:ext cx="20404" cy="4080"/>
      </dsp:txXfrm>
    </dsp:sp>
    <dsp:sp modelId="{CDE6F61D-9823-4EB5-A47C-6AEC14908194}">
      <dsp:nvSpPr>
        <dsp:cNvPr id="0" name=""/>
        <dsp:cNvSpPr/>
      </dsp:nvSpPr>
      <dsp:spPr>
        <a:xfrm>
          <a:off x="4371553" y="3042198"/>
          <a:ext cx="1774298" cy="10645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Senior Technicians</a:t>
          </a:r>
          <a:endParaRPr lang="en-US" sz="1800" kern="1200"/>
        </a:p>
      </dsp:txBody>
      <dsp:txXfrm>
        <a:off x="4371553" y="3042198"/>
        <a:ext cx="1774298" cy="1064579"/>
      </dsp:txXfrm>
    </dsp:sp>
    <dsp:sp modelId="{E0AF1D53-6654-4109-9615-BA735586E2BE}">
      <dsp:nvSpPr>
        <dsp:cNvPr id="0" name=""/>
        <dsp:cNvSpPr/>
      </dsp:nvSpPr>
      <dsp:spPr>
        <a:xfrm>
          <a:off x="8326439" y="3528768"/>
          <a:ext cx="3774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488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4981" y="3572447"/>
        <a:ext cx="20404" cy="4080"/>
      </dsp:txXfrm>
    </dsp:sp>
    <dsp:sp modelId="{1FC8F9BD-778D-4CC4-B209-CBE389074E23}">
      <dsp:nvSpPr>
        <dsp:cNvPr id="0" name=""/>
        <dsp:cNvSpPr/>
      </dsp:nvSpPr>
      <dsp:spPr>
        <a:xfrm>
          <a:off x="6553941" y="3042198"/>
          <a:ext cx="1774298" cy="10645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Junior Technicians</a:t>
          </a:r>
          <a:endParaRPr lang="en-US" sz="1800" kern="1200"/>
        </a:p>
      </dsp:txBody>
      <dsp:txXfrm>
        <a:off x="6553941" y="3042198"/>
        <a:ext cx="1774298" cy="1064579"/>
      </dsp:txXfrm>
    </dsp:sp>
    <dsp:sp modelId="{EE914B32-D1AE-4095-AC4D-189FE0F8526C}">
      <dsp:nvSpPr>
        <dsp:cNvPr id="0" name=""/>
        <dsp:cNvSpPr/>
      </dsp:nvSpPr>
      <dsp:spPr>
        <a:xfrm>
          <a:off x="8736328" y="3042198"/>
          <a:ext cx="1774298" cy="10645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942" tIns="91261" rIns="86942" bIns="9126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baseline="0"/>
            <a:t>Customer Service Representatives</a:t>
          </a:r>
          <a:endParaRPr lang="en-US" sz="1800" kern="1200"/>
        </a:p>
      </dsp:txBody>
      <dsp:txXfrm>
        <a:off x="8736328" y="3042198"/>
        <a:ext cx="1774298" cy="1064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5121E-A0BF-4C4E-8A02-9D637C2220F0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78F1D7-B82C-4E95-85C3-58DDD8851B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69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F1D7-B82C-4E95-85C3-58DDD8851B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556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F1D7-B82C-4E95-85C3-58DDD8851B6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870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F1D7-B82C-4E95-85C3-58DDD8851B6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89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78F1D7-B82C-4E95-85C3-58DDD8851B6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20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35BCE-E9DA-B579-1CA6-DCFE4E8A7E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EDD33E-21AD-90C4-8AA5-A2E130E8F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2A754-C6A1-2B48-956C-FFE0C65F3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8586C-15C5-4BBC-7C96-11DFA4531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2B862-1707-F862-B960-068D09931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01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E3199-482A-5621-4C3A-E8CEF625C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1705E-2891-C617-CFA1-284542E38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6E7CD2-F481-C2A9-D1FB-64E6B1D86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5E440-5027-BEA9-7778-29F8EAE1A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713CC4-C81A-0C00-EA44-0A23D6D1D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062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17301-F8B3-3131-2174-9CBC84F1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630295-AE76-93CB-83CE-D9AD74BF25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BE13B-5F96-83BE-02B3-A7B8BE539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6354C-EE1F-8269-252E-D687F1B91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5EC93-DD16-6614-6E19-D70131415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512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3952-253A-2CDF-86A8-2BD0B9FE1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7F556-C401-8C31-392F-BBE4955C9D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A12BEA-65BD-9041-9DFD-1302A3CAFB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DC732A-1EDF-7177-0B98-BE4E7D115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2380D5-471F-20F9-9347-78B588329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A3BDB-AD26-BBE0-E695-18BBF5A9E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77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6FA92-0DE7-4E18-5AE1-6A2D245F9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ABE3B8-1E1F-5331-E435-10A603E4E2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F2A4F-DAE9-8746-734D-B2CEACAE1A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60A56C-3973-157E-00CD-B9ADDB0310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17F165-D854-6670-6467-9E1414DC76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7B21A7-48CC-78BA-1283-C51B07407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A43A4E-F52D-A18D-0855-B085CC3B1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03709-331A-05F2-C89F-20FD597C4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076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1726A-33F6-BA3A-2EA1-B28D6357A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EF12EF-F340-8ADB-3975-F7501E556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CC7696-6D69-A98A-A320-787809F6C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EB0C76-9C2E-D9A5-B3CA-174C43F3F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836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401457-7B8B-7F54-05F9-A44E07E43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D1B8A4-4BB7-EAA4-12E6-817B0C09B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58AED-08CD-213A-C7B7-A698295B6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779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C66A1-E082-46D6-52C0-00CF31EEB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59CDE-1CE3-888E-4B6C-0CC5D6151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7638FB-6E13-BEF5-9BEA-AF0ACD19F6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7732B-84BF-F1F8-8179-B9094297F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C6FBC5-73E8-F4C3-DA8E-37FEC4B2A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C1151F-6E11-CE63-4432-8D5A48C82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12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58CE3-EB44-1418-6FC2-4E523035A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8A81EF-50E4-7526-260B-02438C80FC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5FBD49-6D4B-976A-8EF1-4D5202EBD1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5252D7-08D0-F7BA-41AC-DCE36FAB0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8E044C-6CC9-27FF-0381-9213FDC01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0A7FA8-717B-8A98-3074-6863308B4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68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A13CE-599E-4797-654E-1BFEC7BDB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A187CF-1EB8-50EF-3547-B0F8A5A000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E8753-F3A9-A918-C15E-D745BD0F2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45974-0D29-16A3-A8D4-B796CD102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721BF-7D21-342A-2A9C-05734D186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000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D4EDEE-95C5-C7F5-BB7D-808979B4C4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2FBBC-8280-80C2-0913-10BE1CC732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21DA6-C6BB-0A1F-8F1C-7C487119C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11EEE-8581-5547-6645-828A51704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D4BDE-BF42-44DB-CB34-3B415FCE9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1485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62CD6-3B09-1EE6-27A0-068FAB4EE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22F656-AB16-F104-7F66-9EC07FA41B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F5F4C-048F-EAAB-F0C7-6124F4837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4DA97-452B-5E98-A39B-8CF82016B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D0FC1-4942-ED9A-A194-6097C3ABA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912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0F5255-8447-FCAC-498B-A0F0CAB5C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626ADD-730F-8B6F-3FEC-862EEB48BA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2545D-20D2-1426-1704-CF27AAA6E9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8CA259-5E95-4E16-9AC3-0714FF4A5973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A5583-4492-014E-6621-2397AD2FE9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74940-0B16-B5C1-3FB9-1B3F758FD4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F1E40A-FD71-42BA-98E3-378D96135C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otrader.co.uk" TargetMode="External"/><Relationship Id="rId2" Type="http://schemas.openxmlformats.org/officeDocument/2006/relationships/hyperlink" Target="http://www.theaa.co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smmt.co.uk" TargetMode="External"/><Relationship Id="rId4" Type="http://schemas.openxmlformats.org/officeDocument/2006/relationships/hyperlink" Target="http://www.liveplan.com/blog/funding/top-ways-to-fun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E8E4A9-C2BD-2E18-612A-D149DCFF1C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404937"/>
            <a:ext cx="12192000" cy="4772026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          </a:t>
            </a:r>
            <a:endParaRPr lang="en-US">
              <a:solidFill>
                <a:srgbClr val="000000"/>
              </a:solidFill>
              <a:latin typeface="Aptos Display"/>
            </a:endParaRPr>
          </a:p>
          <a:p>
            <a:pPr marL="0" indent="0" algn="ctr">
              <a:buNone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           Programme: BA (Hons) Business Management</a:t>
            </a:r>
            <a:endParaRPr lang="en-US">
              <a:latin typeface="Aptos Display"/>
            </a:endParaRPr>
          </a:p>
          <a:p>
            <a:pPr marL="0" lvl="0" indent="0" algn="ctr">
              <a:buNone/>
            </a:pPr>
            <a:r>
              <a:rPr lang="en-GB" kern="10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Module: Entrepreneurship</a:t>
            </a:r>
          </a:p>
          <a:p>
            <a:pPr marL="0" lvl="0" indent="0" algn="ctr">
              <a:buNone/>
            </a:pPr>
            <a:r>
              <a:rPr lang="en-GB" kern="100">
                <a:solidFill>
                  <a:srgbClr val="0F4761"/>
                </a:solidFill>
                <a:latin typeface="Aptos Display" panose="020B0004020202020204" pitchFamily="34" charset="0"/>
              </a:rPr>
              <a:t>                     Module code: LCBB5013</a:t>
            </a:r>
          </a:p>
          <a:p>
            <a:pPr marL="0" indent="0" algn="ctr">
              <a:buNone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                     Assignment Title: Business Plan Development  Presentation </a:t>
            </a:r>
            <a:endParaRPr lang="en-GB" kern="100">
              <a:solidFill>
                <a:srgbClr val="0F4761"/>
              </a:solidFill>
              <a:latin typeface="Aptos Display" panose="020B0004020202020204" pitchFamily="34" charset="0"/>
            </a:endParaRPr>
          </a:p>
          <a:p>
            <a:pPr marL="0" indent="0" algn="ctr">
              <a:buNone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Lecturer:</a:t>
            </a:r>
            <a:r>
              <a:rPr lang="en-GB" kern="100">
                <a:solidFill>
                  <a:srgbClr val="0A2F41"/>
                </a:solidFill>
                <a:latin typeface="Arial"/>
                <a:cs typeface="Arial"/>
              </a:rPr>
              <a:t> </a:t>
            </a:r>
            <a:r>
              <a:rPr lang="en-GB" b="1" kern="100">
                <a:solidFill>
                  <a:srgbClr val="0A2F41"/>
                </a:solidFill>
                <a:latin typeface="Arial"/>
                <a:cs typeface="Arial"/>
              </a:rPr>
              <a:t>Vasilios </a:t>
            </a:r>
            <a:r>
              <a:rPr lang="en-GB" b="1" kern="100" err="1">
                <a:solidFill>
                  <a:srgbClr val="0A2F41"/>
                </a:solidFill>
                <a:latin typeface="Arial"/>
                <a:cs typeface="Arial"/>
              </a:rPr>
              <a:t>Tavlaridis</a:t>
            </a:r>
            <a:endParaRPr lang="en-GB" b="1" kern="100">
              <a:solidFill>
                <a:srgbClr val="0A2F41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                     Student Name: Dumitru Nechifor </a:t>
            </a:r>
          </a:p>
          <a:p>
            <a:pPr marL="0" indent="0" algn="ctr">
              <a:buNone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Student ID: 2245145</a:t>
            </a:r>
            <a:endParaRPr lang="en-GB"/>
          </a:p>
          <a:p>
            <a:endParaRPr lang="en-GB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B9AA27CD-7800-7FBA-B4A2-264E040669F7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4" y="116959"/>
            <a:ext cx="3690009" cy="128797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40518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174F6-9ADA-8DDF-3D45-152D1FFDE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219" y="211651"/>
            <a:ext cx="4646904" cy="9234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algn="ctr"/>
            <a:r>
              <a:rPr lang="en-US" sz="4000" b="1" i="0" u="none" strike="noStrike" baseline="0"/>
              <a:t>Business</a:t>
            </a:r>
            <a:r>
              <a:rPr lang="en-US" sz="4000" b="0" i="0" u="none" strike="noStrike" baseline="0"/>
              <a:t> </a:t>
            </a:r>
            <a:r>
              <a:rPr lang="en-US" sz="4000" b="1" i="0" u="none" strike="noStrike" baseline="0"/>
              <a:t>Idea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901042-724A-A8CD-17DC-A4F5653A5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310" y="1356756"/>
            <a:ext cx="5876901" cy="55042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700" dirty="0"/>
              <a:t>                      </a:t>
            </a:r>
            <a:r>
              <a:rPr lang="en-US" sz="2400" dirty="0"/>
              <a:t> </a:t>
            </a:r>
            <a:r>
              <a:rPr lang="en-US" sz="2400" b="0" i="0" u="none" strike="noStrike" baseline="0" dirty="0"/>
              <a:t>                              EVOLUTION GARAGE                                     </a:t>
            </a:r>
            <a:endParaRPr lang="en-US" dirty="0"/>
          </a:p>
          <a:p>
            <a:pPr marL="0" marR="0" lvl="0" indent="0">
              <a:buNone/>
            </a:pPr>
            <a:endParaRPr lang="en-US" sz="1700"/>
          </a:p>
          <a:p>
            <a:pPr marR="0" lvl="0">
              <a:buFont typeface="Wingdings" panose="020B0604020202020204" pitchFamily="34" charset="0"/>
              <a:buChar char="q"/>
            </a:pPr>
            <a:r>
              <a:rPr lang="en-US" sz="1700" b="0" i="0" u="none" strike="noStrike" baseline="0" dirty="0"/>
              <a:t> </a:t>
            </a:r>
            <a:r>
              <a:rPr lang="en-US" sz="2000" b="0" i="0" u="none" strike="noStrike" baseline="0" dirty="0"/>
              <a:t>Premium automotive service center exclusively for Mercedes-Benz vehicles</a:t>
            </a:r>
          </a:p>
          <a:p>
            <a:pPr marR="0" lvl="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 Bridges gap between expensive dealerships and generic garages lacking brand expertise</a:t>
            </a:r>
          </a:p>
          <a:p>
            <a:pPr marR="0" lvl="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 Founded by Mercedes enthusiast and industry insider</a:t>
            </a:r>
          </a:p>
          <a:p>
            <a:pPr marR="0" lvl="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 Service-based business offering maintenance, repairs, and person</a:t>
            </a:r>
            <a:r>
              <a:rPr lang="en-US" sz="2000" dirty="0"/>
              <a:t>alized</a:t>
            </a:r>
            <a:r>
              <a:rPr lang="en-US" sz="2000" b="0" i="0" u="none" strike="noStrike" baseline="0" dirty="0"/>
              <a:t> upgrades</a:t>
            </a:r>
          </a:p>
          <a:p>
            <a:pPr marR="0" lvl="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 Integrates product elements: genuine OEM parts, performance accessories, curated aftercare kits</a:t>
            </a:r>
          </a:p>
          <a:p>
            <a:pPr marR="0" lvl="0">
              <a:buFont typeface="Wingdings" panose="020B0604020202020204" pitchFamily="34" charset="0"/>
              <a:buChar char="q"/>
            </a:pPr>
            <a:endParaRPr lang="en-US" sz="2000" b="0" i="0" u="none" strike="noStrike" baseline="0" dirty="0"/>
          </a:p>
        </p:txBody>
      </p:sp>
      <p:pic>
        <p:nvPicPr>
          <p:cNvPr id="5" name="Picture 4" descr="Gears of a machine">
            <a:extLst>
              <a:ext uri="{FF2B5EF4-FFF2-40B4-BE49-F238E27FC236}">
                <a16:creationId xmlns:a16="http://schemas.microsoft.com/office/drawing/2014/main" id="{AEB1B7C9-51C2-5199-CBC5-7EBEB333C8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19" r="21620" b="-1"/>
          <a:stretch>
            <a:fillRect/>
          </a:stretch>
        </p:blipFill>
        <p:spPr>
          <a:xfrm>
            <a:off x="6942666" y="1"/>
            <a:ext cx="52455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928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3" name="Slide Background">
            <a:extLst>
              <a:ext uri="{FF2B5EF4-FFF2-40B4-BE49-F238E27FC236}">
                <a16:creationId xmlns:a16="http://schemas.microsoft.com/office/drawing/2014/main" id="{F29C4816-CB21-420B-9EB4-9E5671387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5" name="Rectangle 214">
            <a:extLst>
              <a:ext uri="{FF2B5EF4-FFF2-40B4-BE49-F238E27FC236}">
                <a16:creationId xmlns:a16="http://schemas.microsoft.com/office/drawing/2014/main" id="{10B6F015-5E82-B4AA-20DF-F31117EF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410200" cy="6857999"/>
          </a:xfrm>
          <a:prstGeom prst="rect">
            <a:avLst/>
          </a:prstGeom>
          <a:ln>
            <a:noFill/>
          </a:ln>
          <a:effectLst>
            <a:outerShdw blurRad="279400" dist="165100" dir="2040000" sx="92000" sy="92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7511C-D321-4F8B-5993-404FE2086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3" y="1332510"/>
            <a:ext cx="8467732" cy="51649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/>
              <a:t>1.Short-Term</a:t>
            </a:r>
            <a:r>
              <a:rPr lang="en-US" sz="2000" b="1" i="0" u="none" strike="noStrike" baseline="0"/>
              <a:t> Goals (0-6 Months):  </a:t>
            </a:r>
            <a:br>
              <a:rPr lang="en-US" sz="2000" b="1" i="0" u="none" strike="noStrike" baseline="0"/>
            </a:br>
            <a:r>
              <a:rPr lang="en-US" sz="2000" b="0" i="0" u="none" strike="noStrike" baseline="0"/>
              <a:t>- Secure 90% occupancy rate for initial appointments  </a:t>
            </a:r>
            <a:br>
              <a:rPr lang="en-US" sz="2000" b="0" i="0" u="none" strike="noStrike" baseline="0"/>
            </a:br>
            <a:r>
              <a:rPr lang="en-US" sz="2000" b="0" i="0" u="none" strike="noStrike" baseline="0"/>
              <a:t>- Build robust online presence with testimonials and SEO-optimized content  </a:t>
            </a:r>
            <a:br>
              <a:rPr lang="en-US" sz="2000"/>
            </a:br>
            <a:r>
              <a:rPr lang="en-US" sz="2000" b="0" i="0" u="none" strike="noStrike" baseline="0"/>
              <a:t>-Achieve £150,000 in revenue from core services and high-margin offerings</a:t>
            </a:r>
            <a:br>
              <a:rPr lang="en-US" sz="2000"/>
            </a:br>
            <a:br>
              <a:rPr lang="en-US" sz="2000"/>
            </a:br>
            <a:r>
              <a:rPr lang="en-US" sz="2000" b="1"/>
              <a:t>2. </a:t>
            </a:r>
            <a:r>
              <a:rPr lang="en-US" sz="2000" b="1" i="0" u="none" strike="noStrike" baseline="0"/>
              <a:t>Long-Term Goals (12-24 Months):  </a:t>
            </a:r>
            <a:br>
              <a:rPr lang="en-US" sz="2000" b="1" i="0" u="none" strike="noStrike" baseline="0"/>
            </a:br>
            <a:r>
              <a:rPr lang="en-US" sz="2000" b="0" i="0" u="none" strike="noStrike" baseline="0"/>
              <a:t>- Open two additional locations in major cities (London, Birmingham)</a:t>
            </a:r>
            <a:br>
              <a:rPr lang="en-US" sz="2000" b="0" i="0" u="none" strike="noStrike" baseline="0"/>
            </a:br>
            <a:r>
              <a:rPr lang="en-US" sz="2000" b="0" i="0" u="none" strike="noStrike" baseline="0"/>
              <a:t>- Launch EVOLUTION-branded performance parts  </a:t>
            </a:r>
            <a:br>
              <a:rPr lang="en-US" sz="2000" b="0" i="0" u="none" strike="noStrike" baseline="0"/>
            </a:br>
            <a:r>
              <a:rPr lang="en-US" sz="2000" b="0" i="0" u="none" strike="noStrike" baseline="0"/>
              <a:t>- Capture 15% of independent Mercedes-Benz service market in UK  </a:t>
            </a:r>
            <a:br>
              <a:rPr lang="en-US" sz="2000" b="0" i="0" u="none" strike="noStrike" baseline="0"/>
            </a:br>
            <a:r>
              <a:rPr lang="en-US" sz="2000" b="0" i="0" u="none" strike="noStrike" baseline="0"/>
              <a:t>- Introduce membership program with benefits</a:t>
            </a:r>
            <a:endParaRPr lang="en-US" sz="2000"/>
          </a:p>
        </p:txBody>
      </p:sp>
      <p:pic>
        <p:nvPicPr>
          <p:cNvPr id="7" name="Graphic 6" descr="Target outline">
            <a:extLst>
              <a:ext uri="{FF2B5EF4-FFF2-40B4-BE49-F238E27FC236}">
                <a16:creationId xmlns:a16="http://schemas.microsoft.com/office/drawing/2014/main" id="{78F8F58C-BCF0-33A4-92DA-18E16F70C0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00791" y="-104775"/>
            <a:ext cx="1356619" cy="13375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3EA632-DDF8-9B3B-2BA5-99FCDB787F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360" r="21556" b="-2"/>
          <a:stretch>
            <a:fillRect/>
          </a:stretch>
        </p:blipFill>
        <p:spPr>
          <a:xfrm>
            <a:off x="8344278" y="1"/>
            <a:ext cx="3847722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E9349B6-EB22-8BB3-D7C9-89B2680C524C}"/>
              </a:ext>
            </a:extLst>
          </p:cNvPr>
          <p:cNvSpPr txBox="1"/>
          <p:nvPr/>
        </p:nvSpPr>
        <p:spPr>
          <a:xfrm>
            <a:off x="1972840" y="285757"/>
            <a:ext cx="5409826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600" b="1"/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2483122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D1509A-6A0D-6164-5A4C-BCF01A017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8208" cy="11177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R="0" algn="ctr"/>
            <a:r>
              <a:rPr lang="en-US" sz="4000" b="1" i="0" u="none" strike="noStrike" baseline="0"/>
              <a:t>Unique Selling Point (USP)</a:t>
            </a:r>
            <a:endParaRPr lang="en-US" sz="4000" b="1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5E5489-B5D8-6AD4-BF6E-87FA45622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5091" y="1833811"/>
            <a:ext cx="7554719" cy="49108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Brand-Exclusive Expertise:</a:t>
            </a:r>
            <a:endParaRPr lang="en-US" sz="2000"/>
          </a:p>
          <a:p>
            <a:pPr marL="0" marR="0" lvl="0" indent="0">
              <a:buNone/>
            </a:pPr>
            <a:r>
              <a:rPr lang="en-US" sz="2000" b="0" i="0" u="none" strike="noStrike" baseline="0"/>
              <a:t> - Every technician certified in Mercedes-Benz systems</a:t>
            </a:r>
          </a:p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Cost Advantage: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 - Services priced 20-30% below dealership rates, no hidden fees</a:t>
            </a:r>
          </a:p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Speed &amp; Precision: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Proprietary diagnostics reduce repair times by 25%</a:t>
            </a:r>
          </a:p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Holistic Care: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End-to-end solutions from maintenance to restoration</a:t>
            </a:r>
          </a:p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Why Choose Us: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Eliminates trade-off between quality and cost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Deeper technical knowledge than general garages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Lower overheads allow undercutting dealership pricing</a:t>
            </a:r>
          </a:p>
          <a:p>
            <a:pPr marR="0" lvl="0">
              <a:buFont typeface="Wingdings" panose="020B0604020202020204" pitchFamily="34" charset="0"/>
              <a:buChar char="v"/>
            </a:pPr>
            <a:endParaRPr lang="en-US" sz="2000" b="0" i="0" u="none" strike="noStrike" baseline="0"/>
          </a:p>
        </p:txBody>
      </p:sp>
      <p:pic>
        <p:nvPicPr>
          <p:cNvPr id="5" name="Picture 4" descr="Machine gears">
            <a:extLst>
              <a:ext uri="{FF2B5EF4-FFF2-40B4-BE49-F238E27FC236}">
                <a16:creationId xmlns:a16="http://schemas.microsoft.com/office/drawing/2014/main" id="{715923F5-6C4F-DF08-B9AB-D0D25B2C26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90" r="20394" b="2"/>
          <a:stretch>
            <a:fillRect/>
          </a:stretch>
        </p:blipFill>
        <p:spPr>
          <a:xfrm>
            <a:off x="8022021" y="2093976"/>
            <a:ext cx="3594701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502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FEC20-D7FF-C65A-54F3-961006A71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595" y="330404"/>
            <a:ext cx="5834435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000" b="0" i="0" u="none" strike="noStrike" baseline="0"/>
              <a:t> </a:t>
            </a:r>
            <a:r>
              <a:rPr lang="en-US" sz="4000" b="1" i="0" u="none" strike="noStrike" baseline="0"/>
              <a:t>Competitive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1584E0-ECF9-1D98-FCA2-2AC2876528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8556" y="2287980"/>
            <a:ext cx="8068591" cy="446421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>
              <a:buFont typeface="Wingdings" panose="020B0604020202020204" pitchFamily="34" charset="0"/>
              <a:buChar char="§"/>
            </a:pPr>
            <a:r>
              <a:rPr lang="en-US" sz="2000" b="1" i="0" u="none" strike="noStrike" baseline="0"/>
              <a:t>Industry Rivalry: Moderate</a:t>
            </a:r>
            <a:endParaRPr lang="en-US"/>
          </a:p>
          <a:p>
            <a:pPr marL="0" marR="0" lvl="0" indent="0">
              <a:buNone/>
            </a:pPr>
            <a:r>
              <a:rPr lang="en-US" sz="2000" b="0" i="0" u="none" strike="noStrike" baseline="0"/>
              <a:t>- High number of generalists, few Mercedes specialists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Price differentiation opportunity</a:t>
            </a:r>
          </a:p>
          <a:p>
            <a:pPr marL="285750" marR="0" lvl="0" indent="-285750">
              <a:buFont typeface="Wingdings" panose="020B0604020202020204" pitchFamily="34" charset="0"/>
              <a:buChar char="§"/>
            </a:pPr>
            <a:r>
              <a:rPr lang="en-US" sz="2000" b="1"/>
              <a:t> </a:t>
            </a:r>
            <a:r>
              <a:rPr lang="en-US" sz="2000" b="1" i="0" u="none" strike="noStrike" baseline="0"/>
              <a:t>Five Direct Competitors: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Dransfield's (Oldham) - Mercedes specialist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Mercedes-Benz UK authorized retailers (Dealer service &amp; warranty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Priority Automotive / Mercedes Specialist listings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The Car Clinic / local specialist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Europcar / ATS Euro master: Mercedes Service</a:t>
            </a:r>
          </a:p>
          <a:p>
            <a:pPr marR="0" lvl="0">
              <a:buFont typeface="Wingdings" panose="020B0604020202020204" pitchFamily="34" charset="0"/>
              <a:buChar char="§"/>
            </a:pPr>
            <a:endParaRPr lang="en-US" sz="2000" b="0" i="0" u="none" strike="noStrike" baseline="0"/>
          </a:p>
        </p:txBody>
      </p:sp>
      <p:pic>
        <p:nvPicPr>
          <p:cNvPr id="5" name="Picture 4" descr="Cars parked in a line">
            <a:extLst>
              <a:ext uri="{FF2B5EF4-FFF2-40B4-BE49-F238E27FC236}">
                <a16:creationId xmlns:a16="http://schemas.microsoft.com/office/drawing/2014/main" id="{6BCDC719-FD4D-6B41-C6DB-699E70006B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48" r="3210"/>
          <a:stretch>
            <a:fillRect/>
          </a:stretch>
        </p:blipFill>
        <p:spPr>
          <a:xfrm>
            <a:off x="8184078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307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08D48-AE85-AB70-0441-88A96CA3F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2322" y="152274"/>
            <a:ext cx="6299861" cy="9887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i="0" u="none" strike="noStrike" baseline="0"/>
              <a:t>Competitive Analysis - Weaknesses </a:t>
            </a:r>
            <a:r>
              <a:rPr lang="en-US" sz="3200" b="1"/>
              <a:t>   </a:t>
            </a:r>
            <a:r>
              <a:rPr lang="en-US" sz="3200" b="1" i="0" u="none" strike="noStrike" baseline="0"/>
              <a:t>&amp; Opportunities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1A7D4D-A85C-5476-12AA-B3AE625D95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58" y="1141022"/>
            <a:ext cx="8095506" cy="57131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R="0" lvl="0"/>
            <a:r>
              <a:rPr lang="en-US" sz="2000" b="1" i="0" u="none" strike="noStrike" baseline="0">
                <a:latin typeface="Arial"/>
                <a:cs typeface="Arial"/>
              </a:rPr>
              <a:t> Threat of New Entrants: Moderate</a:t>
            </a:r>
          </a:p>
          <a:p>
            <a:pPr marL="0" marR="0" lvl="0" indent="0">
              <a:buNone/>
            </a:pPr>
            <a:r>
              <a:rPr lang="en-US" sz="2000" b="0" i="0" u="none" strike="noStrike" baseline="0">
                <a:latin typeface="Arial"/>
                <a:cs typeface="Arial"/>
              </a:rPr>
              <a:t>- High capital requirements (specialized equipment costs £15,000+)</a:t>
            </a:r>
          </a:p>
          <a:p>
            <a:pPr marL="0" marR="0" lvl="0" indent="0">
              <a:buNone/>
            </a:pPr>
            <a:r>
              <a:rPr lang="en-US" sz="2000" b="0" i="0" u="none" strike="noStrike" baseline="0">
                <a:latin typeface="Arial"/>
                <a:cs typeface="Arial"/>
              </a:rPr>
              <a:t>- Technical expertise barriers (2-3 years certification)</a:t>
            </a:r>
          </a:p>
          <a:p>
            <a:pPr marR="0" lvl="0"/>
            <a:r>
              <a:rPr lang="en-US" sz="2000" b="0" i="0" u="none" strike="noStrike" baseline="0">
                <a:latin typeface="Arial"/>
                <a:cs typeface="Arial"/>
              </a:rPr>
              <a:t> </a:t>
            </a:r>
            <a:r>
              <a:rPr lang="en-US" sz="2000" b="1" i="0" u="none" strike="noStrike" baseline="0">
                <a:latin typeface="Arial"/>
                <a:cs typeface="Arial"/>
              </a:rPr>
              <a:t>Threat of Substitutes: Low</a:t>
            </a:r>
          </a:p>
          <a:p>
            <a:pPr marL="0" marR="0" lvl="0" indent="0">
              <a:buNone/>
            </a:pPr>
            <a:r>
              <a:rPr lang="en-US" sz="2000" b="0" i="0" u="none" strike="noStrike" baseline="0">
                <a:latin typeface="Arial"/>
                <a:cs typeface="Arial"/>
              </a:rPr>
              <a:t>- Mercedes-Benz technical complexity limits DIY/third-party viability</a:t>
            </a:r>
          </a:p>
          <a:p>
            <a:pPr marR="0" lvl="0"/>
            <a:r>
              <a:rPr lang="en-US" sz="2000" b="0" i="0" u="none" strike="noStrike" baseline="0">
                <a:latin typeface="Arial"/>
                <a:cs typeface="Arial"/>
              </a:rPr>
              <a:t> </a:t>
            </a:r>
            <a:r>
              <a:rPr lang="en-US" sz="2000" b="1" i="0" u="none" strike="noStrike" baseline="0">
                <a:latin typeface="Arial"/>
                <a:cs typeface="Arial"/>
              </a:rPr>
              <a:t>Bargaining Power of Suppliers: Moderate</a:t>
            </a:r>
          </a:p>
          <a:p>
            <a:pPr marL="0" marR="0" lvl="0" indent="0">
              <a:buNone/>
            </a:pPr>
            <a:r>
              <a:rPr lang="en-US" sz="2000" b="0" i="0" u="none" strike="noStrike" baseline="0">
                <a:latin typeface="Arial"/>
                <a:cs typeface="Arial"/>
              </a:rPr>
              <a:t>- Limited OEM suppliers offset by aftermarket alternatives</a:t>
            </a:r>
          </a:p>
          <a:p>
            <a:pPr marR="0" lvl="0"/>
            <a:r>
              <a:rPr lang="en-US" sz="2000" b="1" i="0" u="none" strike="noStrike" baseline="0">
                <a:latin typeface="Arial"/>
                <a:cs typeface="Arial"/>
              </a:rPr>
              <a:t> Bargaining Power of Customers: Moderate</a:t>
            </a:r>
          </a:p>
          <a:p>
            <a:pPr marL="0" marR="0" lvl="0" indent="0">
              <a:buNone/>
            </a:pPr>
            <a:r>
              <a:rPr lang="en-US" sz="2000" b="0" i="0" u="none" strike="noStrike" baseline="0">
                <a:latin typeface="Arial"/>
                <a:cs typeface="Arial"/>
              </a:rPr>
              <a:t>- High-income customers prioritize quality but seek value</a:t>
            </a:r>
          </a:p>
          <a:p>
            <a:pPr marR="0" lvl="0"/>
            <a:r>
              <a:rPr lang="en-US" sz="2000" b="0" i="0" u="none" strike="noStrike" baseline="0">
                <a:latin typeface="Arial"/>
                <a:cs typeface="Arial"/>
              </a:rPr>
              <a:t> </a:t>
            </a:r>
            <a:r>
              <a:rPr lang="en-US" sz="2000" b="1" i="0" u="none" strike="noStrike" baseline="0">
                <a:latin typeface="Arial"/>
                <a:cs typeface="Arial"/>
              </a:rPr>
              <a:t>Opportunity:</a:t>
            </a:r>
          </a:p>
          <a:p>
            <a:pPr marL="0" marR="0" lvl="0" indent="0">
              <a:buNone/>
            </a:pPr>
            <a:r>
              <a:rPr lang="en-US" sz="2000" b="0" i="0" u="none" strike="noStrike" baseline="0">
                <a:latin typeface="Arial"/>
                <a:cs typeface="Arial"/>
              </a:rPr>
              <a:t>- Exploit gap between dealerships (expensive) and generalists (lack expertise)</a:t>
            </a:r>
          </a:p>
          <a:p>
            <a:pPr marR="0" lvl="0"/>
            <a:endParaRPr lang="en-US" sz="2000" b="0" i="0" u="none" strike="noStrike" baseline="0"/>
          </a:p>
        </p:txBody>
      </p:sp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82E5174F-536F-A3B8-7627-7DE83FC154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39" r="36483"/>
          <a:stretch>
            <a:fillRect/>
          </a:stretch>
        </p:blipFill>
        <p:spPr>
          <a:xfrm>
            <a:off x="7863546" y="0"/>
            <a:ext cx="43284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772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B2336-4DE2-81BE-0414-D839188DF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345" y="1715010"/>
            <a:ext cx="3201366" cy="2061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R="0" algn="r"/>
            <a:r>
              <a:rPr lang="en-US" sz="4000" b="1" i="0" u="none" strike="noStrike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4Ps of Marketing</a:t>
            </a:r>
          </a:p>
        </p:txBody>
      </p:sp>
      <p:sp>
        <p:nvSpPr>
          <p:cNvPr id="37" name="Text Placeholder 2">
            <a:extLst>
              <a:ext uri="{FF2B5EF4-FFF2-40B4-BE49-F238E27FC236}">
                <a16:creationId xmlns:a16="http://schemas.microsoft.com/office/drawing/2014/main" id="{D7095C92-12CB-E6D1-1A6E-400483783E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67695" y="649480"/>
            <a:ext cx="7584819" cy="578397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>
              <a:buFont typeface="Wingdings" panose="020B0604020202020204" pitchFamily="34" charset="0"/>
              <a:buChar char="Ø"/>
            </a:pPr>
            <a:r>
              <a:rPr lang="en-US" sz="2000" b="0" i="0" u="none" strike="noStrike" baseline="0"/>
              <a:t> Product:</a:t>
            </a:r>
            <a:endParaRPr lang="en-US" sz="2000"/>
          </a:p>
          <a:p>
            <a:pPr marL="0" marR="0" lvl="0" indent="0">
              <a:buNone/>
            </a:pPr>
            <a:r>
              <a:rPr lang="en-US" sz="2000" b="0" i="0" u="none" strike="noStrike" baseline="0"/>
              <a:t>- Core: Mercedes-specific diagnostics, repairs, maintenance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Actual: Trained technicians, OEM parts, digital records, pickup/drop-off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Augmented: Subscription plans, mobile checks, performance packages</a:t>
            </a:r>
          </a:p>
          <a:p>
            <a:pPr marL="285750" marR="0" lvl="0" indent="-285750">
              <a:buFont typeface="Wingdings" panose="020B0604020202020204" pitchFamily="34" charset="0"/>
              <a:buChar char="Ø"/>
            </a:pPr>
            <a:r>
              <a:rPr lang="en-US" sz="2000" b="0" i="0" u="none" strike="noStrike" baseline="0"/>
              <a:t> Price: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- 20-30% below dealer pricing while exceeding independent quality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Transparent fixed-price packages, loyalty discounts, subscription plans</a:t>
            </a:r>
          </a:p>
          <a:p>
            <a:pPr marL="285750" marR="0" lvl="0" indent="-285750">
              <a:buFont typeface="Wingdings" panose="020B0604020202020204" pitchFamily="34" charset="0"/>
              <a:buChar char="Ø"/>
            </a:pPr>
            <a:r>
              <a:rPr lang="en-US" sz="2000" b="0" i="0" u="none" strike="noStrike" baseline="0"/>
              <a:t> Place: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Workshop in Wolverhampton with 2 service bays and diagnostic room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Mobile/concierge services, online booking portal</a:t>
            </a:r>
          </a:p>
          <a:p>
            <a:pPr marL="285750" marR="0" lvl="0" indent="-285750">
              <a:buFont typeface="Wingdings" panose="020B0604020202020204" pitchFamily="34" charset="0"/>
              <a:buChar char="Ø"/>
            </a:pPr>
            <a:r>
              <a:rPr lang="en-US" sz="2000" b="0" i="0" u="none" strike="noStrike" baseline="0"/>
              <a:t> Promotion: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Digital advertising, local SEO, social media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Local print, events, referral incentives</a:t>
            </a:r>
          </a:p>
        </p:txBody>
      </p:sp>
    </p:spTree>
    <p:extLst>
      <p:ext uri="{BB962C8B-B14F-4D97-AF65-F5344CB8AC3E}">
        <p14:creationId xmlns:p14="http://schemas.microsoft.com/office/powerpoint/2010/main" val="2007497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52DF87-B9B6-CF61-8778-A78652A43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" y="1065749"/>
            <a:ext cx="3824845" cy="47265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b="0" i="0" u="none" strike="noStrik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Online Strategy/Social Media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838D74-F717-3D35-C248-D71BD47AA4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45874" y="10688"/>
            <a:ext cx="7655625" cy="670035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marR="0" lvl="0" indent="-285750">
              <a:buFont typeface="Wingdings" panose="020B0604020202020204" pitchFamily="34" charset="0"/>
              <a:buChar char="q"/>
            </a:pPr>
            <a:r>
              <a:rPr lang="en-US" sz="2000" b="0" i="0" u="none" strike="noStrike" baseline="0"/>
              <a:t> Social Media Marketing:</a:t>
            </a:r>
            <a:endParaRPr lang="en-US"/>
          </a:p>
          <a:p>
            <a:pPr marL="0" marR="0" lvl="0" indent="0">
              <a:buNone/>
            </a:pPr>
            <a:r>
              <a:rPr lang="en-US" sz="2000" b="0" i="0" u="none" strike="noStrike" baseline="0"/>
              <a:t>- Instagram: Before/after repairs, testimonials, Q&amp;A with technicians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LinkedIn: Target B2B clients with cost-saving case studies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YouTube: Tutorials positioning as industry authority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Facebook: Local ads, events, customer reviews</a:t>
            </a:r>
          </a:p>
          <a:p>
            <a:pPr marL="285750" marR="0" lvl="0" indent="-285750">
              <a:buFont typeface="Wingdings" panose="020B0604020202020204" pitchFamily="34" charset="0"/>
              <a:buChar char="q"/>
            </a:pPr>
            <a:r>
              <a:rPr lang="en-US" sz="2000" b="0" i="0" u="none" strike="noStrike" baseline="0"/>
              <a:t> Website &amp; SEO: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Service booking integration, OEM parts store, SEO-optimized blog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Local SEO with Google My Business profile</a:t>
            </a:r>
          </a:p>
          <a:p>
            <a:pPr marL="285750" marR="0" lvl="0" indent="-285750">
              <a:buFont typeface="Wingdings" panose="020B0604020202020204" pitchFamily="34" charset="0"/>
              <a:buChar char="q"/>
            </a:pPr>
            <a:r>
              <a:rPr lang="en-US" sz="2000" b="0" i="0" u="none" strike="noStrike" baseline="0"/>
              <a:t> Email Marketing: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Segmented campaigns for new customers, loyalty members, inactive clients</a:t>
            </a:r>
          </a:p>
          <a:p>
            <a:pPr marL="285750" marR="0" lvl="0" indent="-285750">
              <a:buFont typeface="Wingdings" panose="020B0604020202020204" pitchFamily="34" charset="0"/>
              <a:buChar char="q"/>
            </a:pPr>
            <a:r>
              <a:rPr lang="en-US" sz="2000" b="0" i="0" u="none" strike="noStrike" baseline="0"/>
              <a:t> Influencer Marketing: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Partnerships with automotive influencers and niche Mercedes-Benz channels</a:t>
            </a:r>
          </a:p>
          <a:p>
            <a:pPr marL="285750" marR="0" lvl="0" indent="-285750">
              <a:buFont typeface="Wingdings" panose="020B0604020202020204" pitchFamily="34" charset="0"/>
              <a:buChar char="q"/>
            </a:pPr>
            <a:r>
              <a:rPr lang="en-US" sz="2000" b="0" i="0" u="none" strike="noStrike" baseline="0"/>
              <a:t> Metrics: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Track website traffic, conversion rate, average job value, CAC, LTV</a:t>
            </a:r>
          </a:p>
          <a:p>
            <a:pPr marL="285750" marR="0" lvl="0" indent="-285750">
              <a:buFont typeface="Wingdings" panose="020B0604020202020204" pitchFamily="34" charset="0"/>
              <a:buChar char="q"/>
            </a:pPr>
            <a:endParaRPr lang="en-US" sz="2000" b="0" i="0" u="none" strike="noStrike" baseline="0"/>
          </a:p>
        </p:txBody>
      </p:sp>
    </p:spTree>
    <p:extLst>
      <p:ext uri="{BB962C8B-B14F-4D97-AF65-F5344CB8AC3E}">
        <p14:creationId xmlns:p14="http://schemas.microsoft.com/office/powerpoint/2010/main" val="3476741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8BFDAB-9C00-D729-41F2-F52DF20FE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526" y="374650"/>
            <a:ext cx="5962784" cy="12455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000" b="1" i="0" u="none" strike="noStrike" baseline="0"/>
              <a:t>Legal Structure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87390-A75C-4294-76D4-29B033BB7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4930" y="1328057"/>
            <a:ext cx="6253842" cy="535531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Private Limited Company (Ltd)</a:t>
            </a:r>
            <a:endParaRPr lang="en-US" sz="2000"/>
          </a:p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Rationale: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Limited Liability: Protects shareholders' personal assets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Tax Efficiency: Profits taxed at corporation rate (19-25%)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Credibility: Enhances reputation with clients and investors</a:t>
            </a:r>
          </a:p>
          <a:p>
            <a:pPr marL="0" marR="0" lvl="0" indent="0">
              <a:buNone/>
            </a:pPr>
            <a:r>
              <a:rPr lang="en-US" sz="2000" b="0" i="0" u="none" strike="noStrike" baseline="0"/>
              <a:t>- Scalability: Suitable for expansion, shares can be issued without transferring control</a:t>
            </a:r>
          </a:p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Critical for high-value assets and potential risks in automotive repairs</a:t>
            </a:r>
          </a:p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Facilitates access to loans or angel investment</a:t>
            </a:r>
          </a:p>
          <a:p>
            <a:pPr marL="285750" marR="0" lvl="0" indent="-285750">
              <a:buFont typeface="Wingdings" panose="020B0604020202020204" pitchFamily="34" charset="0"/>
              <a:buChar char="v"/>
            </a:pPr>
            <a:r>
              <a:rPr lang="en-US" sz="2000" b="0" i="0" u="none" strike="noStrike" baseline="0"/>
              <a:t> Supports long-term growth strategy</a:t>
            </a:r>
          </a:p>
          <a:p>
            <a:pPr marR="0" lvl="0">
              <a:buFont typeface="Wingdings" panose="020B0604020202020204" pitchFamily="34" charset="0"/>
              <a:buChar char="v"/>
            </a:pPr>
            <a:endParaRPr lang="en-US" sz="1400" b="0" i="0" u="none" strike="noStrike" baseline="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1FC9B3DD-792A-73EE-B040-190D998AF3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21" r="22093" b="-1"/>
          <a:stretch>
            <a:fillRect/>
          </a:stretch>
        </p:blipFill>
        <p:spPr>
          <a:xfrm>
            <a:off x="59244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59056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D4464D8-FD41-4EA2-9094-791BB1112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14A1B69-F82D-4322-9669-42AC0CB70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DC95C-7937-8288-388C-413A04E57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5" y="549265"/>
            <a:ext cx="9792707" cy="16794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R="0" algn="ctr"/>
            <a:r>
              <a:rPr lang="en-US" sz="4800" b="0" i="0" u="none" strike="noStrik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Diagram Structure of Company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985511F1-AE4F-6050-6258-876D3B9F8F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9340654"/>
              </p:ext>
            </p:extLst>
          </p:nvPr>
        </p:nvGraphicFramePr>
        <p:xfrm>
          <a:off x="836394" y="2422509"/>
          <a:ext cx="10517406" cy="42036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06072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C6CA8A3F-9460-E28F-1894-62B3A6A9E1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78" r="42663" b="-2"/>
          <a:stretch>
            <a:fillRect/>
          </a:stretch>
        </p:blipFill>
        <p:spPr>
          <a:xfrm>
            <a:off x="-1" y="-2"/>
            <a:ext cx="4895848" cy="6858002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E6235-7BEF-23AE-AA2C-349F159C1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7756" y="215185"/>
            <a:ext cx="6781801" cy="6720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000" b="0" i="0" u="none" strike="noStrike" baseline="0"/>
              <a:t>     </a:t>
            </a:r>
            <a:r>
              <a:rPr lang="en-US" sz="4000" b="1" i="0" u="none" strike="noStrike" baseline="0"/>
              <a:t>Sources of Funding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B9C7A5-3FBB-71A7-F9AA-1915FD306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10146" y="884464"/>
            <a:ext cx="6734177" cy="5659212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285750" marR="0" lvl="0" indent="-285750">
              <a:buFont typeface="Wingdings" panose="020B0604020202020204" pitchFamily="34" charset="0"/>
              <a:buChar char="q"/>
            </a:pPr>
            <a:r>
              <a:rPr lang="en-US" sz="1800" b="0" i="0" u="none" strike="noStrike" baseline="0" dirty="0"/>
              <a:t> </a:t>
            </a:r>
            <a:r>
              <a:rPr lang="en-US" sz="2000" b="1" i="0" u="none" strike="noStrike" baseline="0" dirty="0"/>
              <a:t>Total Required: £150,000</a:t>
            </a:r>
          </a:p>
          <a:p>
            <a:pPr marL="285750" marR="0" lvl="0" indent="-28575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Two Funding Sources:</a:t>
            </a:r>
          </a:p>
          <a:p>
            <a:pPr marL="0" marR="0" lvl="0" indent="0">
              <a:buNone/>
            </a:pPr>
            <a:r>
              <a:rPr lang="en-US" sz="2000" b="1"/>
              <a:t>1. </a:t>
            </a:r>
            <a:r>
              <a:rPr lang="en-US" sz="2000" b="1" i="0" u="none" strike="noStrike" baseline="0"/>
              <a:t>Personal Savings: £50,000</a:t>
            </a:r>
          </a:p>
          <a:p>
            <a:pPr marL="0" marR="0" lvl="0" indent="0">
              <a:buNone/>
            </a:pPr>
            <a:r>
              <a:rPr lang="en-US" sz="2000" dirty="0"/>
              <a:t>-</a:t>
            </a:r>
            <a:r>
              <a:rPr lang="en-US" sz="2000" b="0" i="0" u="none" strike="noStrike" baseline="0" dirty="0"/>
              <a:t>Demonstrates founder commitment</a:t>
            </a:r>
          </a:p>
          <a:p>
            <a:pPr marL="0" marR="0" lvl="0" indent="0">
              <a:buNone/>
            </a:pPr>
            <a:r>
              <a:rPr lang="en-US" sz="2000" dirty="0"/>
              <a:t>-</a:t>
            </a:r>
            <a:r>
              <a:rPr lang="en-US" sz="2000" b="0" i="0" u="none" strike="noStrike" baseline="0" dirty="0"/>
              <a:t>Reduces reliance on debt</a:t>
            </a:r>
          </a:p>
          <a:p>
            <a:pPr marL="114300" marR="0" lvl="0" indent="-342900">
              <a:buFont typeface="Wingdings" panose="020B0604020202020204" pitchFamily="34" charset="0"/>
              <a:buChar char="q"/>
            </a:pPr>
            <a:endParaRPr lang="en-US" sz="2000"/>
          </a:p>
          <a:p>
            <a:pPr marL="0" marR="0" lvl="0" indent="0">
              <a:buNone/>
            </a:pPr>
            <a:r>
              <a:rPr lang="en-US" sz="2000" b="1"/>
              <a:t>2. </a:t>
            </a:r>
            <a:r>
              <a:rPr lang="en-US" sz="2000" b="1" i="0" u="none" strike="noStrike" baseline="0"/>
              <a:t>Angel Investors: £100,000</a:t>
            </a:r>
          </a:p>
          <a:p>
            <a:pPr marL="0" marR="0" lvl="0" indent="0">
              <a:buNone/>
            </a:pPr>
            <a:r>
              <a:rPr lang="en-US" sz="2000" dirty="0"/>
              <a:t>-</a:t>
            </a:r>
            <a:r>
              <a:rPr lang="en-US" sz="2000" b="0" i="0" u="none" strike="noStrike" baseline="0" dirty="0"/>
              <a:t>Provides capital and industry expertise</a:t>
            </a:r>
          </a:p>
          <a:p>
            <a:pPr marL="285750" marR="0" lvl="0" indent="-285750">
              <a:buFont typeface="Wingdings" panose="020B0604020202020204" pitchFamily="34" charset="0"/>
              <a:buChar char="q"/>
            </a:pPr>
            <a:endParaRPr lang="en-US" sz="2000" b="0" i="0" u="none" strike="noStrike" baseline="0"/>
          </a:p>
          <a:p>
            <a:pPr marL="285750" marR="0" lvl="0" indent="-28575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 </a:t>
            </a:r>
            <a:r>
              <a:rPr lang="en-US" sz="2000" b="1" i="0" u="none" strike="noStrike" baseline="0" dirty="0"/>
              <a:t>Allocation of Funds</a:t>
            </a:r>
            <a:r>
              <a:rPr lang="en-US" sz="2000" b="0" i="0" u="none" strike="noStrike" baseline="0" dirty="0"/>
              <a:t>:</a:t>
            </a:r>
          </a:p>
          <a:p>
            <a:pPr marL="114300" marR="0" lvl="0" indent="-34290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Specialized Equipment: £60,000</a:t>
            </a:r>
          </a:p>
          <a:p>
            <a:pPr marL="114300" marR="0" lvl="0" indent="-34290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Premises Rent: £30,000</a:t>
            </a:r>
          </a:p>
          <a:p>
            <a:pPr marL="114300" marR="0" lvl="0" indent="-34290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Salaries: £40,000</a:t>
            </a:r>
          </a:p>
          <a:p>
            <a:pPr marL="114300" marR="0" lvl="0" indent="-34290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Marketing: £15,000</a:t>
            </a:r>
          </a:p>
          <a:p>
            <a:pPr marL="114300" marR="0" lvl="0" indent="-342900">
              <a:buFont typeface="Wingdings" panose="020B0604020202020204" pitchFamily="34" charset="0"/>
              <a:buChar char="q"/>
            </a:pPr>
            <a:r>
              <a:rPr lang="en-US" sz="2000" b="0" i="0" u="none" strike="noStrike" baseline="0" dirty="0"/>
              <a:t>Insurance and Licenses: £5,000</a:t>
            </a:r>
          </a:p>
          <a:p>
            <a:pPr marR="0" lvl="0">
              <a:buFont typeface="Wingdings" panose="020B0604020202020204" pitchFamily="34" charset="0"/>
              <a:buChar char="q"/>
            </a:pPr>
            <a:endParaRPr lang="en-US" sz="700" b="0" i="0" u="none" strike="noStrike" baseline="0"/>
          </a:p>
        </p:txBody>
      </p:sp>
    </p:spTree>
    <p:extLst>
      <p:ext uri="{BB962C8B-B14F-4D97-AF65-F5344CB8AC3E}">
        <p14:creationId xmlns:p14="http://schemas.microsoft.com/office/powerpoint/2010/main" val="3007839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AF34E-A42D-BF1D-D37A-0889DF43D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 kern="100">
                <a:solidFill>
                  <a:srgbClr val="0F4761"/>
                </a:solidFill>
                <a:latin typeface="Aptos Display"/>
              </a:rPr>
              <a:t>             </a:t>
            </a:r>
            <a:r>
              <a:rPr lang="en-GB" sz="4000" b="1" kern="100">
                <a:solidFill>
                  <a:srgbClr val="0F4761"/>
                </a:solidFill>
                <a:latin typeface="Aptos Display"/>
              </a:rPr>
              <a:t>Why This Business &amp; Future Vision</a:t>
            </a:r>
            <a:endParaRPr lang="en-GB" sz="4000" b="1">
              <a:latin typeface="Aptos Display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2D61F0-8614-E825-F958-4DF9895CBF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28649" y="1710480"/>
            <a:ext cx="12488882" cy="5147519"/>
          </a:xfr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285750" lvl="0" indent="-285750">
              <a:buFont typeface="Courier New" panose="020B0604020202020204" pitchFamily="34" charset="0"/>
              <a:buChar char="o"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Chosen from a passion for Mercedes-Benz engineering and a clear market need for specialist expertise.</a:t>
            </a:r>
            <a:endParaRPr lang="en-US">
              <a:latin typeface="Aptos Display"/>
            </a:endParaRPr>
          </a:p>
          <a:p>
            <a:pPr marL="285750" lvl="0" indent="-285750">
              <a:buFont typeface="Courier New" panose="020B0604020202020204" pitchFamily="34" charset="0"/>
              <a:buChar char="o"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Provides dealership-level quality at independent prices.</a:t>
            </a:r>
          </a:p>
          <a:p>
            <a:pPr marL="285750" lvl="0" indent="-285750">
              <a:buFont typeface="Courier New" panose="020B0604020202020204" pitchFamily="34" charset="0"/>
              <a:buChar char="o"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Designed to grow into a national Mercedes-Benz service network.</a:t>
            </a:r>
          </a:p>
          <a:p>
            <a:pPr marL="285750" lvl="0" indent="-285750">
              <a:buFont typeface="Courier New" panose="020B0604020202020204" pitchFamily="34" charset="0"/>
              <a:buChar char="o"/>
            </a:pPr>
            <a:r>
              <a:rPr lang="en-GB" kern="100">
                <a:solidFill>
                  <a:srgbClr val="0F4761"/>
                </a:solidFill>
                <a:latin typeface="Aptos Display"/>
              </a:rPr>
              <a:t>Combines technology, precision, and sustainability to shape the future of luxury car care.</a:t>
            </a:r>
            <a:endParaRPr lang="en-GB" kern="100">
              <a:solidFill>
                <a:srgbClr val="0F4761"/>
              </a:solidFill>
              <a:latin typeface="Aptos Display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B0604020202020204" pitchFamily="34" charset="0"/>
              <a:buChar char="o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9190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0B4D9C-32B1-3BE9-B328-163DA26FC037}"/>
              </a:ext>
            </a:extLst>
          </p:cNvPr>
          <p:cNvSpPr txBox="1"/>
          <p:nvPr/>
        </p:nvSpPr>
        <p:spPr>
          <a:xfrm>
            <a:off x="914400" y="114300"/>
            <a:ext cx="7858124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200" b="0" i="0" u="none" strike="noStrike" kern="100" baseline="0">
                <a:solidFill>
                  <a:srgbClr val="0F4761"/>
                </a:solidFill>
                <a:latin typeface="Aptos Display"/>
              </a:rPr>
              <a:t>Reference list:</a:t>
            </a:r>
            <a:endParaRPr lang="en-GB" sz="3200">
              <a:latin typeface="Aptos Display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8EF141-2A96-E3EE-E71E-BC462F34A236}"/>
              </a:ext>
            </a:extLst>
          </p:cNvPr>
          <p:cNvSpPr txBox="1"/>
          <p:nvPr/>
        </p:nvSpPr>
        <p:spPr>
          <a:xfrm>
            <a:off x="114300" y="671691"/>
            <a:ext cx="11511643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AA (2022) Motoring Habits Survey. Available at: </a:t>
            </a:r>
            <a:r>
              <a:rPr lang="en-GB" b="0" i="0" u="sng" strike="noStrike" kern="100" baseline="0">
                <a:solidFill>
                  <a:srgbClr val="467886"/>
                </a:solidFill>
                <a:latin typeface="Arial" panose="020B0604020202020204" pitchFamily="34" charset="0"/>
                <a:hlinkClick r:id="rId2"/>
              </a:rPr>
              <a:t>www.theaa.com</a:t>
            </a:r>
          </a:p>
          <a:p>
            <a:pPr marR="0" lvl="0" rtl="0"/>
            <a:r>
              <a:rPr lang="fr-FR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AA (2023) UK Car Maintenance Trends. </a:t>
            </a:r>
            <a:r>
              <a:rPr lang="fr-FR" b="0" i="0" u="none" strike="noStrike" kern="100" baseline="0" err="1">
                <a:solidFill>
                  <a:srgbClr val="0F4761"/>
                </a:solidFill>
                <a:latin typeface="Aptos Display" panose="020B0004020202020204" pitchFamily="34" charset="0"/>
              </a:rPr>
              <a:t>Available</a:t>
            </a:r>
            <a:r>
              <a:rPr lang="fr-FR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at: www.theaa.com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</a:t>
            </a:r>
            <a:r>
              <a:rPr lang="en-GB" b="0" i="0" u="none" strike="noStrike" kern="100" baseline="0" err="1">
                <a:solidFill>
                  <a:srgbClr val="0F4761"/>
                </a:solidFill>
                <a:latin typeface="Aptos Display" panose="020B0004020202020204" pitchFamily="34" charset="0"/>
              </a:rPr>
              <a:t>AutoTrader</a:t>
            </a:r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(2023) UK Car Owner Report. Available at: </a:t>
            </a:r>
            <a:r>
              <a:rPr lang="en-GB" b="0" i="0" u="sng" strike="noStrike" kern="100" baseline="0">
                <a:solidFill>
                  <a:srgbClr val="467886"/>
                </a:solidFill>
                <a:latin typeface="Arial" panose="020B0604020202020204" pitchFamily="34" charset="0"/>
                <a:hlinkClick r:id="rId3"/>
              </a:rPr>
              <a:t>www.autotrader.co.uk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</a:t>
            </a:r>
            <a:r>
              <a:rPr lang="en-GB" b="0" i="0" u="none" strike="noStrike" kern="100" baseline="0" err="1">
                <a:solidFill>
                  <a:srgbClr val="0F4761"/>
                </a:solidFill>
                <a:latin typeface="Aptos Display" panose="020B0004020202020204" pitchFamily="34" charset="0"/>
              </a:rPr>
              <a:t>AutoTrader</a:t>
            </a:r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(2023) Luxury Car Ownership Report. Available at: </a:t>
            </a:r>
            <a:r>
              <a:rPr lang="en-GB" b="0" i="0" u="sng" strike="noStrike" kern="100" baseline="0">
                <a:solidFill>
                  <a:srgbClr val="467886"/>
                </a:solidFill>
                <a:latin typeface="Arial" panose="020B0604020202020204" pitchFamily="34" charset="0"/>
                <a:hlinkClick r:id="rId3"/>
              </a:rPr>
              <a:t>www.autotrader.co.uk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Chaffey, D. (2020) Digital Marketing: Strategy, Implementation, and Practice. 7th </a:t>
            </a:r>
            <a:r>
              <a:rPr lang="en-GB" b="0" i="0" u="none" strike="noStrike" kern="100" baseline="0" err="1">
                <a:solidFill>
                  <a:srgbClr val="0F4761"/>
                </a:solidFill>
                <a:latin typeface="Aptos Display" panose="020B0004020202020204" pitchFamily="34" charset="0"/>
              </a:rPr>
              <a:t>edn</a:t>
            </a:r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. Pearson.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Companies House. (2023). Types of Limited Company. Available at: www.gov.uk/government/organisations/companies-house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FreshBooks. (2023). Legal Structure of a UK Business. Available at: www.freshbooks.com/blog/legal-structure-of-a-uk-business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Grant, R. (2021) Contemporary Strategy Analysis. 11th </a:t>
            </a:r>
            <a:r>
              <a:rPr lang="en-GB" b="0" i="0" u="none" strike="noStrike" kern="100" baseline="0" err="1">
                <a:solidFill>
                  <a:srgbClr val="0F4761"/>
                </a:solidFill>
                <a:latin typeface="Aptos Display" panose="020B0004020202020204" pitchFamily="34" charset="0"/>
              </a:rPr>
              <a:t>edn</a:t>
            </a:r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. Wiley.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HMRC. (2023). Corporation Tax Rates. Available at: www.gov.uk/corporation-tax-rates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IBISWorld (2023) Car Repair Industry Report. Available at: www.ibisworld.com/uk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</a:t>
            </a:r>
            <a:r>
              <a:rPr lang="en-GB" b="0" i="0" u="none" strike="noStrike" kern="100" baseline="0" err="1">
                <a:solidFill>
                  <a:srgbClr val="0F4761"/>
                </a:solidFill>
                <a:latin typeface="Aptos Display" panose="020B0004020202020204" pitchFamily="34" charset="0"/>
              </a:rPr>
              <a:t>LivePlan</a:t>
            </a:r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. (2023). 40 Proven Ways to Fund Your Business. Available at: </a:t>
            </a:r>
            <a:r>
              <a:rPr lang="en-GB" b="0" i="0" u="sng" strike="noStrike" kern="100" baseline="0">
                <a:solidFill>
                  <a:srgbClr val="467886"/>
                </a:solidFill>
                <a:latin typeface="Arial" panose="020B0604020202020204" pitchFamily="34" charset="0"/>
                <a:hlinkClick r:id="rId4"/>
              </a:rPr>
              <a:t>www.liveplan.com/blog/funding/top-ways-to-fund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McCarthy, J. E. (1960) Basic Marketing: A Managerial Approach. Irwin.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Mercedes-Benz UK (2022) Customer Loyalty Survey. Available at: www.mercedes-benz.co.uk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</a:t>
            </a:r>
            <a:r>
              <a:rPr lang="en-GB" b="0" i="0" u="none" strike="noStrike" kern="100" baseline="0" err="1">
                <a:solidFill>
                  <a:srgbClr val="0F4761"/>
                </a:solidFill>
                <a:latin typeface="Aptos Display" panose="020B0004020202020204" pitchFamily="34" charset="0"/>
              </a:rPr>
              <a:t>MyPOS</a:t>
            </a:r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. (2023). Types of Business Structures in the UK. Available at: www.mypos.com/en-gb/blog/tips/types-of-business-structures-in-the-uk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ONS (2023) UK Income Statistics. Available at: www.ons.gov.uk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ONS (2023) UK Household Income Statistics. Available at: www.ons.gov.uk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Porter, M. E. (2008) The Five Competitive Forces That Shape Strategy. Harvard Business Review.</a:t>
            </a:r>
          </a:p>
          <a:p>
            <a:pPr marR="0" lvl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 panose="020B0004020202020204" pitchFamily="34" charset="0"/>
              </a:rPr>
              <a:t> SMMT (2023) UK Automotive Registrations Data. Available at: </a:t>
            </a:r>
            <a:r>
              <a:rPr lang="en-GB" b="0" i="0" u="sng" strike="noStrike" kern="100" baseline="0">
                <a:solidFill>
                  <a:srgbClr val="467886"/>
                </a:solidFill>
                <a:latin typeface="Arial" panose="020B0604020202020204" pitchFamily="34" charset="0"/>
                <a:hlinkClick r:id="rId5"/>
              </a:rPr>
              <a:t>www.smmt.co.uk</a:t>
            </a:r>
            <a:endParaRPr lang="en-GB" b="0" i="0" u="none" strike="noStrike" kern="100" baseline="0">
              <a:solidFill>
                <a:srgbClr val="0F4761"/>
              </a:solidFill>
              <a:latin typeface="Times New Roman" panose="02020603050405020304" pitchFamily="18" charset="0"/>
              <a:hlinkClick r:id="rId5"/>
            </a:endParaRPr>
          </a:p>
        </p:txBody>
      </p:sp>
    </p:spTree>
    <p:extLst>
      <p:ext uri="{BB962C8B-B14F-4D97-AF65-F5344CB8AC3E}">
        <p14:creationId xmlns:p14="http://schemas.microsoft.com/office/powerpoint/2010/main" val="2649835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80DA02-097B-602A-6D28-5D255FF89746}"/>
              </a:ext>
            </a:extLst>
          </p:cNvPr>
          <p:cNvSpPr txBox="1"/>
          <p:nvPr/>
        </p:nvSpPr>
        <p:spPr>
          <a:xfrm>
            <a:off x="4692650" y="2340213"/>
            <a:ext cx="4015316" cy="15696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R="0" lvl="0" rtl="0"/>
            <a:r>
              <a:rPr lang="en-GB" sz="9600" kern="100" dirty="0">
                <a:solidFill>
                  <a:srgbClr val="0F4761"/>
                </a:solidFill>
                <a:latin typeface="Times New Roman"/>
                <a:cs typeface="Times New Roman"/>
              </a:rPr>
              <a:t>Q/A</a:t>
            </a:r>
            <a:endParaRPr lang="en-GB" sz="9600" b="0" i="0" u="none" strike="noStrike" kern="100" baseline="0" dirty="0">
              <a:solidFill>
                <a:srgbClr val="0F476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78269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9" ma:contentTypeDescription="Create a new document." ma:contentTypeScope="" ma:versionID="437e0dea9dfe9a59384ab8e25fd3100c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dc8b64ed8d9329b73fbd41fd4bd4cd51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8C95AF9-6EAA-4DF3-91D3-1DC1E532C313}">
  <ds:schemaRefs>
    <ds:schemaRef ds:uri="72e6e00a-7fea-48f1-b1b6-00c90b4ff77b"/>
    <ds:schemaRef ds:uri="e9586b6e-d655-4ea8-9b46-aa323587a11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F1E1003-FCF7-4BC9-990F-D07F70432096}">
  <ds:schemaRefs>
    <ds:schemaRef ds:uri="72e6e00a-7fea-48f1-b1b6-00c90b4ff77b"/>
    <ds:schemaRef ds:uri="e9586b6e-d655-4ea8-9b46-aa323587a11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0F7E36D-14C7-44D8-8715-7D942C2E735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14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Business Idea</vt:lpstr>
      <vt:lpstr>1.Short-Term Goals (0-6 Months):   - Secure 90% occupancy rate for initial appointments   - Build robust online presence with testimonials and SEO-optimized content   -Achieve £150,000 in revenue from core services and high-margin offerings  2. Long-Term Goals (12-24 Months):   - Open two additional locations in major cities (London, Birmingham) - Launch EVOLUTION-branded performance parts   - Capture 15% of independent Mercedes-Benz service market in UK   - Introduce membership program with benefits</vt:lpstr>
      <vt:lpstr>Unique Selling Point (USP)</vt:lpstr>
      <vt:lpstr> Competitive Analysis</vt:lpstr>
      <vt:lpstr>Competitive Analysis - Weaknesses    &amp; Opportunities</vt:lpstr>
      <vt:lpstr>4Ps of Marketing</vt:lpstr>
      <vt:lpstr> Online Strategy/Social Media</vt:lpstr>
      <vt:lpstr>Legal Structure </vt:lpstr>
      <vt:lpstr>Diagram Structure of Company</vt:lpstr>
      <vt:lpstr>     Sources of Funding</vt:lpstr>
      <vt:lpstr>             Why This Business &amp; Future Vision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Dumitru Nechifor (2245145)</dc:creator>
  <cp:revision>15</cp:revision>
  <dcterms:created xsi:type="dcterms:W3CDTF">2025-11-02T16:43:30Z</dcterms:created>
  <dcterms:modified xsi:type="dcterms:W3CDTF">2025-11-05T15:19:56Z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