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4"/>
    <p:sldMasterId id="214748366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y="6858000" cx="9144000"/>
  <p:notesSz cx="6858000" cy="9144000"/>
  <p:embeddedFontLst>
    <p:embeddedFont>
      <p:font typeface="Corbel"/>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Corbel-bold.fntdata"/><Relationship Id="rId11" Type="http://schemas.openxmlformats.org/officeDocument/2006/relationships/slide" Target="slides/slide5.xml"/><Relationship Id="rId22" Type="http://schemas.openxmlformats.org/officeDocument/2006/relationships/font" Target="fonts/Corbel-boldItalic.fntdata"/><Relationship Id="rId10" Type="http://schemas.openxmlformats.org/officeDocument/2006/relationships/slide" Target="slides/slide4.xml"/><Relationship Id="rId21" Type="http://schemas.openxmlformats.org/officeDocument/2006/relationships/font" Target="fonts/Corbel-italic.fntdata"/><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2.xml"/><Relationship Id="rId19" Type="http://schemas.openxmlformats.org/officeDocument/2006/relationships/font" Target="fonts/Corbel-regular.fntdata"/><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4" name="Google Shape;114;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3: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9" name="Google Shape;119;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27" name="Google Shape;127;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5" name="Google Shape;135;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36" name="Google Shape;136;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3" name="Google Shape;143;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4" name="Google Shape;144;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52" name="Google Shape;152;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60" name="Google Shape;160;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68" name="Google Shape;168;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76" name="Google Shape;176;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3" name="Google Shape;183;p1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4" name="Google Shape;184;p1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1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Polar Speed, 2022a. </a:t>
            </a:r>
            <a:r>
              <a:rPr i="1" lang="en-GB" sz="1200">
                <a:solidFill>
                  <a:schemeClr val="dk1"/>
                </a:solidFill>
                <a:latin typeface="Calibri"/>
                <a:ea typeface="Calibri"/>
                <a:cs typeface="Calibri"/>
                <a:sym typeface="Calibri"/>
              </a:rPr>
              <a:t>Management Team </a:t>
            </a:r>
            <a:r>
              <a:rPr lang="en-GB" sz="1200">
                <a:solidFill>
                  <a:schemeClr val="dk1"/>
                </a:solidFill>
                <a:latin typeface="Calibri"/>
                <a:ea typeface="Calibri"/>
                <a:cs typeface="Calibri"/>
                <a:sym typeface="Calibri"/>
              </a:rPr>
              <a:t>[Online] Available at: https://www.polarspeed.com/management-team/ [Accessed 28 September 2022]</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Polar Speed, 2022b. </a:t>
            </a:r>
            <a:r>
              <a:rPr i="1" lang="en-GB" sz="1200">
                <a:solidFill>
                  <a:schemeClr val="dk1"/>
                </a:solidFill>
                <a:latin typeface="Calibri"/>
                <a:ea typeface="Calibri"/>
                <a:cs typeface="Calibri"/>
                <a:sym typeface="Calibri"/>
              </a:rPr>
              <a:t>Services </a:t>
            </a:r>
            <a:r>
              <a:rPr lang="en-GB" sz="1200">
                <a:solidFill>
                  <a:schemeClr val="dk1"/>
                </a:solidFill>
                <a:latin typeface="Calibri"/>
                <a:ea typeface="Calibri"/>
                <a:cs typeface="Calibri"/>
                <a:sym typeface="Calibri"/>
              </a:rPr>
              <a:t>[Online] Available at: https://www.polarspeed.com/services/ [Accessed 28 September 2022]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92" name="Google Shape;192;p1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13: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8" name="Google Shape;198;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2"/>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lvl1pPr lvl="0" algn="l">
              <a:spcBef>
                <a:spcPts val="0"/>
              </a:spcBef>
              <a:spcAft>
                <a:spcPts val="0"/>
              </a:spcAft>
              <a:buClr>
                <a:srgbClr val="FFC7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2"/>
          <p:cNvSpPr txBox="1"/>
          <p:nvPr>
            <p:ph idx="1" type="body"/>
          </p:nvPr>
        </p:nvSpPr>
        <p:spPr>
          <a:xfrm>
            <a:off x="457200" y="1775191"/>
            <a:ext cx="8229600" cy="4625609"/>
          </a:xfrm>
          <a:prstGeom prst="rect">
            <a:avLst/>
          </a:prstGeom>
          <a:noFill/>
          <a:ln>
            <a:noFill/>
          </a:ln>
        </p:spPr>
        <p:txBody>
          <a:bodyPr anchorCtr="0" anchor="t" bIns="45700" lIns="54850" spcFirstLastPara="1" rIns="91425" wrap="square" tIns="91425">
            <a:normAutofit/>
          </a:bodyPr>
          <a:lstStyle>
            <a:lvl1pPr indent="-320040" lvl="0" marL="457200" algn="l">
              <a:spcBef>
                <a:spcPts val="0"/>
              </a:spcBef>
              <a:spcAft>
                <a:spcPts val="0"/>
              </a:spcAft>
              <a:buSzPts val="1440"/>
              <a:buChar char="◼"/>
              <a:defRPr/>
            </a:lvl1pPr>
            <a:lvl2pPr indent="-331469" lvl="1" marL="914400" algn="l">
              <a:spcBef>
                <a:spcPts val="360"/>
              </a:spcBef>
              <a:spcAft>
                <a:spcPts val="0"/>
              </a:spcAft>
              <a:buSzPts val="162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20" name="Google Shape;20;p2"/>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2"/>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bg>
      <p:bgPr>
        <a:gradFill>
          <a:gsLst>
            <a:gs pos="0">
              <a:srgbClr val="BEC4D3"/>
            </a:gs>
            <a:gs pos="12000">
              <a:srgbClr val="BEC4D3"/>
            </a:gs>
            <a:gs pos="20000">
              <a:srgbClr val="BDC3D1"/>
            </a:gs>
            <a:gs pos="100000">
              <a:srgbClr val="343945"/>
            </a:gs>
          </a:gsLst>
          <a:path path="circle">
            <a:fillToRect b="50%" l="50%" r="50%" t="50%"/>
          </a:path>
          <a:tileRect/>
        </a:gradFill>
      </p:bgPr>
    </p:bg>
    <p:spTree>
      <p:nvGrpSpPr>
        <p:cNvPr id="23" name="Shape 23"/>
        <p:cNvGrpSpPr/>
        <p:nvPr/>
      </p:nvGrpSpPr>
      <p:grpSpPr>
        <a:xfrm>
          <a:off x="0" y="0"/>
          <a:ext cx="0" cy="0"/>
          <a:chOff x="0" y="0"/>
          <a:chExt cx="0" cy="0"/>
        </a:xfrm>
      </p:grpSpPr>
      <p:sp>
        <p:nvSpPr>
          <p:cNvPr id="24" name="Google Shape;24;p3"/>
          <p:cNvSpPr/>
          <p:nvPr/>
        </p:nvSpPr>
        <p:spPr>
          <a:xfrm>
            <a:off x="0" y="0"/>
            <a:ext cx="9143999" cy="513543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25" name="Google Shape;25;p3"/>
          <p:cNvSpPr txBox="1"/>
          <p:nvPr>
            <p:ph type="ctrTitle"/>
          </p:nvPr>
        </p:nvSpPr>
        <p:spPr>
          <a:xfrm>
            <a:off x="685800" y="3355848"/>
            <a:ext cx="8077200" cy="1673352"/>
          </a:xfrm>
          <a:prstGeom prst="rect">
            <a:avLst/>
          </a:prstGeom>
          <a:noFill/>
          <a:ln>
            <a:noFill/>
          </a:ln>
        </p:spPr>
        <p:txBody>
          <a:bodyPr anchorCtr="0" anchor="t" bIns="0" lIns="91425" spcFirstLastPara="1" rIns="45700" wrap="square" tIns="0">
            <a:normAutofit/>
          </a:bodyPr>
          <a:lstStyle>
            <a:lvl1pPr lvl="0" algn="l">
              <a:spcBef>
                <a:spcPts val="0"/>
              </a:spcBef>
              <a:spcAft>
                <a:spcPts val="0"/>
              </a:spcAft>
              <a:buClr>
                <a:srgbClr val="FFC700"/>
              </a:buClr>
              <a:buSzPts val="4700"/>
              <a:buFont typeface="Corbel"/>
              <a:buNone/>
              <a:defRPr b="1" sz="47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3"/>
          <p:cNvSpPr txBox="1"/>
          <p:nvPr>
            <p:ph idx="1" type="subTitle"/>
          </p:nvPr>
        </p:nvSpPr>
        <p:spPr>
          <a:xfrm>
            <a:off x="685800" y="1828800"/>
            <a:ext cx="8077200" cy="1499616"/>
          </a:xfrm>
          <a:prstGeom prst="rect">
            <a:avLst/>
          </a:prstGeom>
          <a:noFill/>
          <a:ln>
            <a:noFill/>
          </a:ln>
        </p:spPr>
        <p:txBody>
          <a:bodyPr anchorCtr="0" anchor="b" bIns="0" lIns="118850" spcFirstLastPara="1" rIns="45700" wrap="square" tIns="0">
            <a:normAutofit/>
          </a:bodyPr>
          <a:lstStyle>
            <a:lvl1pPr lvl="0" algn="l">
              <a:spcBef>
                <a:spcPts val="0"/>
              </a:spcBef>
              <a:spcAft>
                <a:spcPts val="0"/>
              </a:spcAft>
              <a:buSzPts val="1600"/>
              <a:buNone/>
              <a:defRPr sz="2000">
                <a:solidFill>
                  <a:srgbClr val="FFFFFF"/>
                </a:solidFill>
              </a:defRPr>
            </a:lvl1pPr>
            <a:lvl2pPr lvl="1" algn="ctr">
              <a:spcBef>
                <a:spcPts val="560"/>
              </a:spcBef>
              <a:spcAft>
                <a:spcPts val="0"/>
              </a:spcAft>
              <a:buSzPts val="2520"/>
              <a:buNone/>
              <a:defRPr>
                <a:solidFill>
                  <a:schemeClr val="lt1"/>
                </a:solidFill>
              </a:defRPr>
            </a:lvl2pPr>
            <a:lvl3pPr lvl="2" algn="ctr">
              <a:spcBef>
                <a:spcPts val="480"/>
              </a:spcBef>
              <a:spcAft>
                <a:spcPts val="0"/>
              </a:spcAft>
              <a:buSzPts val="2400"/>
              <a:buNone/>
              <a:defRPr>
                <a:solidFill>
                  <a:schemeClr val="lt1"/>
                </a:solidFill>
              </a:defRPr>
            </a:lvl3pPr>
            <a:lvl4pPr lvl="3" algn="ctr">
              <a:spcBef>
                <a:spcPts val="400"/>
              </a:spcBef>
              <a:spcAft>
                <a:spcPts val="0"/>
              </a:spcAft>
              <a:buSzPts val="2000"/>
              <a:buNone/>
              <a:defRPr>
                <a:solidFill>
                  <a:schemeClr val="lt1"/>
                </a:solidFill>
              </a:defRPr>
            </a:lvl4pPr>
            <a:lvl5pPr lvl="4" algn="ctr">
              <a:spcBef>
                <a:spcPts val="400"/>
              </a:spcBef>
              <a:spcAft>
                <a:spcPts val="0"/>
              </a:spcAft>
              <a:buSzPts val="2000"/>
              <a:buNone/>
              <a:defRPr>
                <a:solidFill>
                  <a:schemeClr val="lt1"/>
                </a:solidFill>
              </a:defRPr>
            </a:lvl5pPr>
            <a:lvl6pPr lvl="5" algn="ctr">
              <a:spcBef>
                <a:spcPts val="400"/>
              </a:spcBef>
              <a:spcAft>
                <a:spcPts val="0"/>
              </a:spcAft>
              <a:buSzPts val="2000"/>
              <a:buNone/>
              <a:defRPr>
                <a:solidFill>
                  <a:schemeClr val="lt1"/>
                </a:solidFill>
              </a:defRPr>
            </a:lvl6pPr>
            <a:lvl7pPr lvl="6" algn="ctr">
              <a:spcBef>
                <a:spcPts val="360"/>
              </a:spcBef>
              <a:spcAft>
                <a:spcPts val="0"/>
              </a:spcAft>
              <a:buSzPts val="1800"/>
              <a:buNone/>
              <a:defRPr>
                <a:solidFill>
                  <a:schemeClr val="lt1"/>
                </a:solidFill>
              </a:defRPr>
            </a:lvl7pPr>
            <a:lvl8pPr lvl="7" algn="ctr">
              <a:spcBef>
                <a:spcPts val="360"/>
              </a:spcBef>
              <a:spcAft>
                <a:spcPts val="0"/>
              </a:spcAft>
              <a:buSzPts val="1800"/>
              <a:buNone/>
              <a:defRPr>
                <a:solidFill>
                  <a:schemeClr val="lt1"/>
                </a:solidFill>
              </a:defRPr>
            </a:lvl8pPr>
            <a:lvl9pPr lvl="8" algn="ctr">
              <a:spcBef>
                <a:spcPts val="360"/>
              </a:spcBef>
              <a:spcAft>
                <a:spcPts val="0"/>
              </a:spcAft>
              <a:buSzPts val="1800"/>
              <a:buNone/>
              <a:defRPr>
                <a:solidFill>
                  <a:schemeClr val="lt1"/>
                </a:solidFill>
              </a:defRPr>
            </a:lvl9pPr>
          </a:lstStyle>
          <a:p/>
        </p:txBody>
      </p:sp>
      <p:sp>
        <p:nvSpPr>
          <p:cNvPr id="27" name="Google Shape;27;p3"/>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3"/>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3"/>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30" name="Google Shape;30;p3"/>
          <p:cNvSpPr/>
          <p:nvPr/>
        </p:nvSpPr>
        <p:spPr>
          <a:xfrm>
            <a:off x="0" y="5128334"/>
            <a:ext cx="9144000" cy="45720"/>
          </a:xfrm>
          <a:prstGeom prst="rect">
            <a:avLst/>
          </a:prstGeom>
          <a:solidFill>
            <a:srgbClr val="FFFFFF"/>
          </a:solidFill>
          <a:ln>
            <a:noFill/>
          </a:ln>
          <a:effectLst>
            <a:outerShdw blurRad="31750" rotWithShape="0" algn="tl" dir="5400000" dist="10160">
              <a:srgbClr val="000000">
                <a:alpha val="6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gradFill>
          <a:gsLst>
            <a:gs pos="0">
              <a:srgbClr val="BEC4D3"/>
            </a:gs>
            <a:gs pos="12000">
              <a:srgbClr val="BEC4D3"/>
            </a:gs>
            <a:gs pos="20000">
              <a:srgbClr val="BDC3D1"/>
            </a:gs>
            <a:gs pos="100000">
              <a:srgbClr val="343945"/>
            </a:gs>
          </a:gsLst>
          <a:path path="circle">
            <a:fillToRect b="50%" l="50%" r="50%" t="50%"/>
          </a:path>
          <a:tileRect/>
        </a:gradFill>
      </p:bgPr>
    </p:bg>
    <p:spTree>
      <p:nvGrpSpPr>
        <p:cNvPr id="31" name="Shape 31"/>
        <p:cNvGrpSpPr/>
        <p:nvPr/>
      </p:nvGrpSpPr>
      <p:grpSpPr>
        <a:xfrm>
          <a:off x="0" y="0"/>
          <a:ext cx="0" cy="0"/>
          <a:chOff x="0" y="0"/>
          <a:chExt cx="0" cy="0"/>
        </a:xfrm>
      </p:grpSpPr>
      <p:sp>
        <p:nvSpPr>
          <p:cNvPr id="32" name="Google Shape;32;p4"/>
          <p:cNvSpPr/>
          <p:nvPr/>
        </p:nvSpPr>
        <p:spPr>
          <a:xfrm>
            <a:off x="0" y="1"/>
            <a:ext cx="9144000" cy="260252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33" name="Google Shape;33;p4"/>
          <p:cNvSpPr/>
          <p:nvPr/>
        </p:nvSpPr>
        <p:spPr>
          <a:xfrm>
            <a:off x="0" y="2602520"/>
            <a:ext cx="9144000" cy="45720"/>
          </a:xfrm>
          <a:prstGeom prst="rect">
            <a:avLst/>
          </a:prstGeom>
          <a:solidFill>
            <a:srgbClr val="FFFFFF"/>
          </a:solidFill>
          <a:ln>
            <a:noFill/>
          </a:ln>
          <a:effectLst>
            <a:outerShdw blurRad="31750" rotWithShape="0" algn="tl" dir="5400000" dist="10160">
              <a:srgbClr val="000000">
                <a:alpha val="6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34" name="Google Shape;34;p4"/>
          <p:cNvSpPr txBox="1"/>
          <p:nvPr>
            <p:ph type="title"/>
          </p:nvPr>
        </p:nvSpPr>
        <p:spPr>
          <a:xfrm>
            <a:off x="749808" y="118872"/>
            <a:ext cx="8013192" cy="1636776"/>
          </a:xfrm>
          <a:prstGeom prst="rect">
            <a:avLst/>
          </a:prstGeom>
          <a:noFill/>
          <a:ln>
            <a:noFill/>
          </a:ln>
        </p:spPr>
        <p:txBody>
          <a:bodyPr anchorCtr="0" anchor="b" bIns="0" lIns="91425" spcFirstLastPara="1" rIns="91425" wrap="square" tIns="0">
            <a:normAutofit/>
          </a:bodyPr>
          <a:lstStyle>
            <a:lvl1pPr lvl="0" algn="l">
              <a:spcBef>
                <a:spcPts val="0"/>
              </a:spcBef>
              <a:spcAft>
                <a:spcPts val="0"/>
              </a:spcAft>
              <a:buClr>
                <a:srgbClr val="FFC700"/>
              </a:buClr>
              <a:buSzPts val="4700"/>
              <a:buFont typeface="Corbel"/>
              <a:buNone/>
              <a:defRPr b="1" sz="47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4"/>
          <p:cNvSpPr txBox="1"/>
          <p:nvPr>
            <p:ph idx="1" type="body"/>
          </p:nvPr>
        </p:nvSpPr>
        <p:spPr>
          <a:xfrm>
            <a:off x="740664" y="1828800"/>
            <a:ext cx="8022336" cy="685800"/>
          </a:xfrm>
          <a:prstGeom prst="rect">
            <a:avLst/>
          </a:prstGeom>
          <a:noFill/>
          <a:ln>
            <a:noFill/>
          </a:ln>
        </p:spPr>
        <p:txBody>
          <a:bodyPr anchorCtr="0" anchor="t" bIns="0" lIns="146300" spcFirstLastPara="1" rIns="45700" wrap="square" tIns="0">
            <a:normAutofit/>
          </a:bodyPr>
          <a:lstStyle>
            <a:lvl1pPr indent="-228600" lvl="0" marL="457200" algn="l">
              <a:spcBef>
                <a:spcPts val="0"/>
              </a:spcBef>
              <a:spcAft>
                <a:spcPts val="0"/>
              </a:spcAft>
              <a:buSzPts val="1600"/>
              <a:buNone/>
              <a:defRPr sz="2000">
                <a:solidFill>
                  <a:srgbClr val="FFFFFF"/>
                </a:solidFill>
              </a:defRPr>
            </a:lvl1pPr>
            <a:lvl2pPr indent="-228600" lvl="1" marL="914400" algn="l">
              <a:spcBef>
                <a:spcPts val="360"/>
              </a:spcBef>
              <a:spcAft>
                <a:spcPts val="0"/>
              </a:spcAft>
              <a:buSzPts val="1620"/>
              <a:buNone/>
              <a:defRPr sz="1800">
                <a:solidFill>
                  <a:schemeClr val="lt1"/>
                </a:solidFill>
              </a:defRPr>
            </a:lvl2pPr>
            <a:lvl3pPr indent="-228600" lvl="2" marL="1371600" algn="l">
              <a:spcBef>
                <a:spcPts val="320"/>
              </a:spcBef>
              <a:spcAft>
                <a:spcPts val="0"/>
              </a:spcAft>
              <a:buSzPts val="1600"/>
              <a:buNone/>
              <a:defRPr sz="1600">
                <a:solidFill>
                  <a:schemeClr val="lt1"/>
                </a:solidFill>
              </a:defRPr>
            </a:lvl3pPr>
            <a:lvl4pPr indent="-228600" lvl="3" marL="1828800" algn="l">
              <a:spcBef>
                <a:spcPts val="280"/>
              </a:spcBef>
              <a:spcAft>
                <a:spcPts val="0"/>
              </a:spcAft>
              <a:buSzPts val="1400"/>
              <a:buNone/>
              <a:defRPr sz="1400">
                <a:solidFill>
                  <a:schemeClr val="lt1"/>
                </a:solidFill>
              </a:defRPr>
            </a:lvl4pPr>
            <a:lvl5pPr indent="-228600" lvl="4" marL="2286000" algn="l">
              <a:spcBef>
                <a:spcPts val="280"/>
              </a:spcBef>
              <a:spcAft>
                <a:spcPts val="0"/>
              </a:spcAft>
              <a:buSzPts val="1400"/>
              <a:buNone/>
              <a:defRPr sz="1400">
                <a:solidFill>
                  <a:schemeClr val="lt1"/>
                </a:solidFill>
              </a:defRPr>
            </a:lvl5pPr>
            <a:lvl6pPr indent="-228600" lvl="5" marL="2743200" algn="l">
              <a:spcBef>
                <a:spcPts val="280"/>
              </a:spcBef>
              <a:spcAft>
                <a:spcPts val="0"/>
              </a:spcAft>
              <a:buSzPts val="1400"/>
              <a:buNone/>
              <a:defRPr sz="1400">
                <a:solidFill>
                  <a:schemeClr val="lt1"/>
                </a:solidFill>
              </a:defRPr>
            </a:lvl6pPr>
            <a:lvl7pPr indent="-228600" lvl="6" marL="3200400" algn="l">
              <a:spcBef>
                <a:spcPts val="280"/>
              </a:spcBef>
              <a:spcAft>
                <a:spcPts val="0"/>
              </a:spcAft>
              <a:buSzPts val="1400"/>
              <a:buNone/>
              <a:defRPr sz="1400">
                <a:solidFill>
                  <a:schemeClr val="lt1"/>
                </a:solidFill>
              </a:defRPr>
            </a:lvl7pPr>
            <a:lvl8pPr indent="-228600" lvl="7" marL="3657600" algn="l">
              <a:spcBef>
                <a:spcPts val="280"/>
              </a:spcBef>
              <a:spcAft>
                <a:spcPts val="0"/>
              </a:spcAft>
              <a:buSzPts val="1400"/>
              <a:buNone/>
              <a:defRPr sz="1400">
                <a:solidFill>
                  <a:schemeClr val="lt1"/>
                </a:solidFill>
              </a:defRPr>
            </a:lvl8pPr>
            <a:lvl9pPr indent="-228600" lvl="8" marL="4114800" algn="l">
              <a:spcBef>
                <a:spcPts val="280"/>
              </a:spcBef>
              <a:spcAft>
                <a:spcPts val="0"/>
              </a:spcAft>
              <a:buSzPts val="1400"/>
              <a:buNone/>
              <a:defRPr sz="1400">
                <a:solidFill>
                  <a:schemeClr val="lt1"/>
                </a:solidFill>
              </a:defRPr>
            </a:lvl9pPr>
          </a:lstStyle>
          <a:p/>
        </p:txBody>
      </p:sp>
      <p:sp>
        <p:nvSpPr>
          <p:cNvPr id="36" name="Google Shape;36;p4"/>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4"/>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5"/>
          <p:cNvSpPr txBox="1"/>
          <p:nvPr>
            <p:ph type="title"/>
          </p:nvPr>
        </p:nvSpPr>
        <p:spPr>
          <a:xfrm>
            <a:off x="457200" y="152400"/>
            <a:ext cx="8229600" cy="1251062"/>
          </a:xfrm>
          <a:prstGeom prst="rect">
            <a:avLst/>
          </a:prstGeom>
          <a:noFill/>
          <a:ln>
            <a:noFill/>
          </a:ln>
        </p:spPr>
        <p:txBody>
          <a:bodyPr anchorCtr="0" anchor="ctr" bIns="45700" lIns="91425" spcFirstLastPara="1" rIns="45700" wrap="square" tIns="45700">
            <a:normAutofit/>
          </a:bodyPr>
          <a:lstStyle>
            <a:lvl1pPr lvl="0" algn="l">
              <a:spcBef>
                <a:spcPts val="0"/>
              </a:spcBef>
              <a:spcAft>
                <a:spcPts val="0"/>
              </a:spcAft>
              <a:buClr>
                <a:srgbClr val="FFC7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5"/>
          <p:cNvSpPr txBox="1"/>
          <p:nvPr>
            <p:ph idx="1" type="body"/>
          </p:nvPr>
        </p:nvSpPr>
        <p:spPr>
          <a:xfrm>
            <a:off x="457200" y="1773936"/>
            <a:ext cx="4038600" cy="4623816"/>
          </a:xfrm>
          <a:prstGeom prst="rect">
            <a:avLst/>
          </a:prstGeom>
          <a:noFill/>
          <a:ln>
            <a:noFill/>
          </a:ln>
        </p:spPr>
        <p:txBody>
          <a:bodyPr anchorCtr="0" anchor="t" bIns="45700" lIns="91425" spcFirstLastPara="1" rIns="91425" wrap="square" tIns="91425">
            <a:normAutofit/>
          </a:bodyPr>
          <a:lstStyle>
            <a:lvl1pPr indent="-370840" lvl="0" marL="457200" algn="l">
              <a:spcBef>
                <a:spcPts val="0"/>
              </a:spcBef>
              <a:spcAft>
                <a:spcPts val="0"/>
              </a:spcAft>
              <a:buSzPts val="2240"/>
              <a:buChar char="◼"/>
              <a:defRPr sz="2800"/>
            </a:lvl1pPr>
            <a:lvl2pPr indent="-365760" lvl="1" marL="914400" algn="l">
              <a:spcBef>
                <a:spcPts val="480"/>
              </a:spcBef>
              <a:spcAft>
                <a:spcPts val="0"/>
              </a:spcAft>
              <a:buSzPts val="2160"/>
              <a:buChar char="▪"/>
              <a:defRPr sz="2400"/>
            </a:lvl2pPr>
            <a:lvl3pPr indent="-355600" lvl="2" marL="1371600" algn="l">
              <a:spcBef>
                <a:spcPts val="400"/>
              </a:spcBef>
              <a:spcAft>
                <a:spcPts val="0"/>
              </a:spcAft>
              <a:buSzPts val="2000"/>
              <a:buChar char="▪"/>
              <a:defRPr sz="2000"/>
            </a:lvl3pPr>
            <a:lvl4pPr indent="-342900" lvl="3" marL="1828800" algn="l">
              <a:spcBef>
                <a:spcPts val="360"/>
              </a:spcBef>
              <a:spcAft>
                <a:spcPts val="0"/>
              </a:spcAft>
              <a:buSzPts val="1800"/>
              <a:buChar char="▪"/>
              <a:defRPr sz="1800"/>
            </a:lvl4pPr>
            <a:lvl5pPr indent="-342900" lvl="4" marL="2286000" algn="l">
              <a:spcBef>
                <a:spcPts val="360"/>
              </a:spcBef>
              <a:spcAft>
                <a:spcPts val="0"/>
              </a:spcAft>
              <a:buSzPts val="1800"/>
              <a:buChar char="🢝"/>
              <a:defRPr sz="1800"/>
            </a:lvl5pPr>
            <a:lvl6pPr indent="-342900" lvl="5" marL="2743200" algn="l">
              <a:spcBef>
                <a:spcPts val="360"/>
              </a:spcBef>
              <a:spcAft>
                <a:spcPts val="0"/>
              </a:spcAft>
              <a:buSzPts val="1800"/>
              <a:buChar char="●"/>
              <a:defRPr sz="1800"/>
            </a:lvl6pPr>
            <a:lvl7pPr indent="-342900" lvl="6" marL="3200400" algn="l">
              <a:spcBef>
                <a:spcPts val="360"/>
              </a:spcBef>
              <a:spcAft>
                <a:spcPts val="0"/>
              </a:spcAft>
              <a:buSzPts val="1800"/>
              <a:buChar char="●"/>
              <a:defRPr sz="1800"/>
            </a:lvl7pPr>
            <a:lvl8pPr indent="-342900" lvl="7" marL="3657600" algn="l">
              <a:spcBef>
                <a:spcPts val="360"/>
              </a:spcBef>
              <a:spcAft>
                <a:spcPts val="0"/>
              </a:spcAft>
              <a:buSzPts val="1800"/>
              <a:buChar char="●"/>
              <a:defRPr sz="1800"/>
            </a:lvl8pPr>
            <a:lvl9pPr indent="-342900" lvl="8" marL="4114800" algn="l">
              <a:spcBef>
                <a:spcPts val="360"/>
              </a:spcBef>
              <a:spcAft>
                <a:spcPts val="0"/>
              </a:spcAft>
              <a:buSzPts val="1800"/>
              <a:buChar char="●"/>
              <a:defRPr sz="1800"/>
            </a:lvl9pPr>
          </a:lstStyle>
          <a:p/>
        </p:txBody>
      </p:sp>
      <p:sp>
        <p:nvSpPr>
          <p:cNvPr id="42" name="Google Shape;42;p5"/>
          <p:cNvSpPr txBox="1"/>
          <p:nvPr>
            <p:ph idx="2" type="body"/>
          </p:nvPr>
        </p:nvSpPr>
        <p:spPr>
          <a:xfrm>
            <a:off x="4648200" y="1773936"/>
            <a:ext cx="4038600" cy="4623816"/>
          </a:xfrm>
          <a:prstGeom prst="rect">
            <a:avLst/>
          </a:prstGeom>
          <a:noFill/>
          <a:ln>
            <a:noFill/>
          </a:ln>
        </p:spPr>
        <p:txBody>
          <a:bodyPr anchorCtr="0" anchor="t" bIns="45700" lIns="54850" spcFirstLastPara="1" rIns="91425" wrap="square" tIns="91425">
            <a:normAutofit/>
          </a:bodyPr>
          <a:lstStyle>
            <a:lvl1pPr indent="-370840" lvl="0" marL="457200" algn="l">
              <a:spcBef>
                <a:spcPts val="0"/>
              </a:spcBef>
              <a:spcAft>
                <a:spcPts val="0"/>
              </a:spcAft>
              <a:buSzPts val="2240"/>
              <a:buChar char="◼"/>
              <a:defRPr sz="2800"/>
            </a:lvl1pPr>
            <a:lvl2pPr indent="-365760" lvl="1" marL="914400" algn="l">
              <a:spcBef>
                <a:spcPts val="480"/>
              </a:spcBef>
              <a:spcAft>
                <a:spcPts val="0"/>
              </a:spcAft>
              <a:buSzPts val="2160"/>
              <a:buChar char="▪"/>
              <a:defRPr sz="2400"/>
            </a:lvl2pPr>
            <a:lvl3pPr indent="-355600" lvl="2" marL="1371600" algn="l">
              <a:spcBef>
                <a:spcPts val="400"/>
              </a:spcBef>
              <a:spcAft>
                <a:spcPts val="0"/>
              </a:spcAft>
              <a:buSzPts val="2000"/>
              <a:buChar char="▪"/>
              <a:defRPr sz="2000"/>
            </a:lvl3pPr>
            <a:lvl4pPr indent="-342900" lvl="3" marL="1828800" algn="l">
              <a:spcBef>
                <a:spcPts val="360"/>
              </a:spcBef>
              <a:spcAft>
                <a:spcPts val="0"/>
              </a:spcAft>
              <a:buSzPts val="1800"/>
              <a:buChar char="▪"/>
              <a:defRPr sz="1800"/>
            </a:lvl4pPr>
            <a:lvl5pPr indent="-342900" lvl="4" marL="2286000" algn="l">
              <a:spcBef>
                <a:spcPts val="360"/>
              </a:spcBef>
              <a:spcAft>
                <a:spcPts val="0"/>
              </a:spcAft>
              <a:buSzPts val="1800"/>
              <a:buChar char="🢝"/>
              <a:defRPr sz="1800"/>
            </a:lvl5pPr>
            <a:lvl6pPr indent="-342900" lvl="5" marL="2743200" algn="l">
              <a:spcBef>
                <a:spcPts val="360"/>
              </a:spcBef>
              <a:spcAft>
                <a:spcPts val="0"/>
              </a:spcAft>
              <a:buSzPts val="1800"/>
              <a:buChar char="●"/>
              <a:defRPr sz="1800"/>
            </a:lvl6pPr>
            <a:lvl7pPr indent="-342900" lvl="6" marL="3200400" algn="l">
              <a:spcBef>
                <a:spcPts val="360"/>
              </a:spcBef>
              <a:spcAft>
                <a:spcPts val="0"/>
              </a:spcAft>
              <a:buSzPts val="1800"/>
              <a:buChar char="●"/>
              <a:defRPr sz="1800"/>
            </a:lvl7pPr>
            <a:lvl8pPr indent="-342900" lvl="7" marL="3657600" algn="l">
              <a:spcBef>
                <a:spcPts val="360"/>
              </a:spcBef>
              <a:spcAft>
                <a:spcPts val="0"/>
              </a:spcAft>
              <a:buSzPts val="1800"/>
              <a:buChar char="●"/>
              <a:defRPr sz="1800"/>
            </a:lvl8pPr>
            <a:lvl9pPr indent="-342900" lvl="8" marL="4114800" algn="l">
              <a:spcBef>
                <a:spcPts val="360"/>
              </a:spcBef>
              <a:spcAft>
                <a:spcPts val="0"/>
              </a:spcAft>
              <a:buSzPts val="1800"/>
              <a:buChar char="●"/>
              <a:defRPr sz="1800"/>
            </a:lvl9pPr>
          </a:lstStyle>
          <a:p/>
        </p:txBody>
      </p:sp>
      <p:sp>
        <p:nvSpPr>
          <p:cNvPr id="43" name="Google Shape;43;p5"/>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5"/>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5"/>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6"/>
          <p:cNvSpPr txBox="1"/>
          <p:nvPr>
            <p:ph type="title"/>
          </p:nvPr>
        </p:nvSpPr>
        <p:spPr>
          <a:xfrm>
            <a:off x="457200" y="152400"/>
            <a:ext cx="8229600" cy="1251062"/>
          </a:xfrm>
          <a:prstGeom prst="rect">
            <a:avLst/>
          </a:prstGeom>
          <a:noFill/>
          <a:ln>
            <a:noFill/>
          </a:ln>
        </p:spPr>
        <p:txBody>
          <a:bodyPr anchorCtr="0" anchor="ctr" bIns="45700" lIns="91425" spcFirstLastPara="1" rIns="45700" wrap="square" tIns="45700">
            <a:normAutofit/>
          </a:bodyPr>
          <a:lstStyle>
            <a:lvl1pPr lvl="0" algn="l">
              <a:spcBef>
                <a:spcPts val="0"/>
              </a:spcBef>
              <a:spcAft>
                <a:spcPts val="0"/>
              </a:spcAft>
              <a:buClr>
                <a:srgbClr val="FFC700"/>
              </a:buClr>
              <a:buSzPts val="4500"/>
              <a:buFont typeface="Corbe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6"/>
          <p:cNvSpPr txBox="1"/>
          <p:nvPr>
            <p:ph idx="1" type="body"/>
          </p:nvPr>
        </p:nvSpPr>
        <p:spPr>
          <a:xfrm>
            <a:off x="457200" y="1698987"/>
            <a:ext cx="4040188" cy="715355"/>
          </a:xfrm>
          <a:prstGeom prst="rect">
            <a:avLst/>
          </a:prstGeom>
          <a:noFill/>
          <a:ln>
            <a:noFill/>
          </a:ln>
        </p:spPr>
        <p:txBody>
          <a:bodyPr anchorCtr="0" anchor="ctr" bIns="45700" lIns="146300" spcFirstLastPara="1" rIns="91425" wrap="square" tIns="91425">
            <a:normAutofit/>
          </a:bodyPr>
          <a:lstStyle>
            <a:lvl1pPr indent="-228600" lvl="0" marL="457200" algn="l">
              <a:spcBef>
                <a:spcPts val="0"/>
              </a:spcBef>
              <a:spcAft>
                <a:spcPts val="0"/>
              </a:spcAft>
              <a:buSzPts val="1840"/>
              <a:buNone/>
              <a:defRPr b="1" sz="2300" cap="none"/>
            </a:lvl1pPr>
            <a:lvl2pPr indent="-228600" lvl="1" marL="914400" algn="l">
              <a:spcBef>
                <a:spcPts val="400"/>
              </a:spcBef>
              <a:spcAft>
                <a:spcPts val="0"/>
              </a:spcAft>
              <a:buSzPts val="1800"/>
              <a:buNone/>
              <a:defRPr b="1" sz="2000"/>
            </a:lvl2pPr>
            <a:lvl3pPr indent="-228600" lvl="2" marL="1371600" algn="l">
              <a:spcBef>
                <a:spcPts val="360"/>
              </a:spcBef>
              <a:spcAft>
                <a:spcPts val="0"/>
              </a:spcAft>
              <a:buSzPts val="1800"/>
              <a:buNone/>
              <a:defRPr b="1" sz="1800"/>
            </a:lvl3pPr>
            <a:lvl4pPr indent="-228600" lvl="3" marL="1828800" algn="l">
              <a:spcBef>
                <a:spcPts val="320"/>
              </a:spcBef>
              <a:spcAft>
                <a:spcPts val="0"/>
              </a:spcAft>
              <a:buSzPts val="1600"/>
              <a:buNone/>
              <a:defRPr b="1" sz="1600"/>
            </a:lvl4pPr>
            <a:lvl5pPr indent="-228600" lvl="4" marL="2286000" algn="l">
              <a:spcBef>
                <a:spcPts val="320"/>
              </a:spcBef>
              <a:spcAft>
                <a:spcPts val="0"/>
              </a:spcAft>
              <a:buSzPts val="1600"/>
              <a:buNone/>
              <a:defRPr b="1" sz="1600"/>
            </a:lvl5pPr>
            <a:lvl6pPr indent="-228600" lvl="5" marL="2743200" algn="l">
              <a:spcBef>
                <a:spcPts val="320"/>
              </a:spcBef>
              <a:spcAft>
                <a:spcPts val="0"/>
              </a:spcAft>
              <a:buSzPts val="1600"/>
              <a:buNone/>
              <a:defRPr b="1" sz="1600"/>
            </a:lvl6pPr>
            <a:lvl7pPr indent="-228600" lvl="6" marL="3200400" algn="l">
              <a:spcBef>
                <a:spcPts val="320"/>
              </a:spcBef>
              <a:spcAft>
                <a:spcPts val="0"/>
              </a:spcAft>
              <a:buSzPts val="1600"/>
              <a:buNone/>
              <a:defRPr b="1" sz="1600"/>
            </a:lvl7pPr>
            <a:lvl8pPr indent="-228600" lvl="7" marL="3657600" algn="l">
              <a:spcBef>
                <a:spcPts val="320"/>
              </a:spcBef>
              <a:spcAft>
                <a:spcPts val="0"/>
              </a:spcAft>
              <a:buSzPts val="1600"/>
              <a:buNone/>
              <a:defRPr b="1" sz="1600"/>
            </a:lvl8pPr>
            <a:lvl9pPr indent="-228600" lvl="8" marL="4114800" algn="l">
              <a:spcBef>
                <a:spcPts val="320"/>
              </a:spcBef>
              <a:spcAft>
                <a:spcPts val="0"/>
              </a:spcAft>
              <a:buSzPts val="1600"/>
              <a:buNone/>
              <a:defRPr b="1" sz="1600"/>
            </a:lvl9pPr>
          </a:lstStyle>
          <a:p/>
        </p:txBody>
      </p:sp>
      <p:sp>
        <p:nvSpPr>
          <p:cNvPr id="49" name="Google Shape;49;p6"/>
          <p:cNvSpPr txBox="1"/>
          <p:nvPr>
            <p:ph idx="2" type="body"/>
          </p:nvPr>
        </p:nvSpPr>
        <p:spPr>
          <a:xfrm>
            <a:off x="457200" y="2449512"/>
            <a:ext cx="4040188" cy="3951288"/>
          </a:xfrm>
          <a:prstGeom prst="rect">
            <a:avLst/>
          </a:prstGeom>
          <a:noFill/>
          <a:ln>
            <a:noFill/>
          </a:ln>
        </p:spPr>
        <p:txBody>
          <a:bodyPr anchorCtr="0" anchor="t" bIns="45700" lIns="54850" spcFirstLastPara="1" rIns="91425" wrap="square" tIns="91425">
            <a:normAutofit/>
          </a:bodyPr>
          <a:lstStyle>
            <a:lvl1pPr indent="-350520" lvl="0" marL="457200" algn="l">
              <a:spcBef>
                <a:spcPts val="0"/>
              </a:spcBef>
              <a:spcAft>
                <a:spcPts val="0"/>
              </a:spcAft>
              <a:buSzPts val="1920"/>
              <a:buChar char="◼"/>
              <a:defRPr sz="2400"/>
            </a:lvl1pPr>
            <a:lvl2pPr indent="-342900" lvl="1" marL="914400" algn="l">
              <a:spcBef>
                <a:spcPts val="400"/>
              </a:spcBef>
              <a:spcAft>
                <a:spcPts val="0"/>
              </a:spcAft>
              <a:buSzPts val="1800"/>
              <a:buChar char="▪"/>
              <a:defRPr sz="2000"/>
            </a:lvl2pPr>
            <a:lvl3pPr indent="-342900" lvl="2" marL="1371600" algn="l">
              <a:spcBef>
                <a:spcPts val="360"/>
              </a:spcBef>
              <a:spcAft>
                <a:spcPts val="0"/>
              </a:spcAft>
              <a:buSzPts val="1800"/>
              <a:buChar char="▪"/>
              <a:defRPr sz="1800"/>
            </a:lvl3pPr>
            <a:lvl4pPr indent="-330200" lvl="3" marL="1828800" algn="l">
              <a:spcBef>
                <a:spcPts val="320"/>
              </a:spcBef>
              <a:spcAft>
                <a:spcPts val="0"/>
              </a:spcAft>
              <a:buSzPts val="1600"/>
              <a:buChar char="▪"/>
              <a:defRPr sz="1600"/>
            </a:lvl4pPr>
            <a:lvl5pPr indent="-330200" lvl="4" marL="2286000" algn="l">
              <a:spcBef>
                <a:spcPts val="320"/>
              </a:spcBef>
              <a:spcAft>
                <a:spcPts val="0"/>
              </a:spcAft>
              <a:buSzPts val="1600"/>
              <a:buChar char="🢝"/>
              <a:defRPr sz="1600"/>
            </a:lvl5pPr>
            <a:lvl6pPr indent="-330200" lvl="5" marL="2743200" algn="l">
              <a:spcBef>
                <a:spcPts val="320"/>
              </a:spcBef>
              <a:spcAft>
                <a:spcPts val="0"/>
              </a:spcAft>
              <a:buSzPts val="1600"/>
              <a:buChar char="●"/>
              <a:defRPr sz="1600"/>
            </a:lvl6pPr>
            <a:lvl7pPr indent="-330200" lvl="6" marL="3200400" algn="l">
              <a:spcBef>
                <a:spcPts val="320"/>
              </a:spcBef>
              <a:spcAft>
                <a:spcPts val="0"/>
              </a:spcAft>
              <a:buSzPts val="1600"/>
              <a:buChar char="●"/>
              <a:defRPr sz="1600"/>
            </a:lvl7pPr>
            <a:lvl8pPr indent="-330200" lvl="7" marL="3657600" algn="l">
              <a:spcBef>
                <a:spcPts val="320"/>
              </a:spcBef>
              <a:spcAft>
                <a:spcPts val="0"/>
              </a:spcAft>
              <a:buSzPts val="1600"/>
              <a:buChar char="●"/>
              <a:defRPr sz="1600"/>
            </a:lvl8pPr>
            <a:lvl9pPr indent="-330200" lvl="8" marL="4114800" algn="l">
              <a:spcBef>
                <a:spcPts val="320"/>
              </a:spcBef>
              <a:spcAft>
                <a:spcPts val="0"/>
              </a:spcAft>
              <a:buSzPts val="1600"/>
              <a:buChar char="●"/>
              <a:defRPr sz="1600"/>
            </a:lvl9pPr>
          </a:lstStyle>
          <a:p/>
        </p:txBody>
      </p:sp>
      <p:sp>
        <p:nvSpPr>
          <p:cNvPr id="50" name="Google Shape;50;p6"/>
          <p:cNvSpPr txBox="1"/>
          <p:nvPr>
            <p:ph idx="3" type="body"/>
          </p:nvPr>
        </p:nvSpPr>
        <p:spPr>
          <a:xfrm>
            <a:off x="4645025" y="1698987"/>
            <a:ext cx="4041775" cy="715355"/>
          </a:xfrm>
          <a:prstGeom prst="rect">
            <a:avLst/>
          </a:prstGeom>
          <a:noFill/>
          <a:ln>
            <a:noFill/>
          </a:ln>
        </p:spPr>
        <p:txBody>
          <a:bodyPr anchorCtr="0" anchor="ctr" bIns="45700" lIns="146300" spcFirstLastPara="1" rIns="91425" wrap="square" tIns="91425">
            <a:normAutofit/>
          </a:bodyPr>
          <a:lstStyle>
            <a:lvl1pPr indent="-228600" lvl="0" marL="457200" algn="l">
              <a:spcBef>
                <a:spcPts val="0"/>
              </a:spcBef>
              <a:spcAft>
                <a:spcPts val="0"/>
              </a:spcAft>
              <a:buSzPts val="1840"/>
              <a:buNone/>
              <a:defRPr b="1" sz="2300" cap="none"/>
            </a:lvl1pPr>
            <a:lvl2pPr indent="-228600" lvl="1" marL="914400" algn="l">
              <a:spcBef>
                <a:spcPts val="400"/>
              </a:spcBef>
              <a:spcAft>
                <a:spcPts val="0"/>
              </a:spcAft>
              <a:buSzPts val="1800"/>
              <a:buNone/>
              <a:defRPr b="1" sz="2000"/>
            </a:lvl2pPr>
            <a:lvl3pPr indent="-228600" lvl="2" marL="1371600" algn="l">
              <a:spcBef>
                <a:spcPts val="360"/>
              </a:spcBef>
              <a:spcAft>
                <a:spcPts val="0"/>
              </a:spcAft>
              <a:buSzPts val="1800"/>
              <a:buNone/>
              <a:defRPr b="1" sz="1800"/>
            </a:lvl3pPr>
            <a:lvl4pPr indent="-228600" lvl="3" marL="1828800" algn="l">
              <a:spcBef>
                <a:spcPts val="320"/>
              </a:spcBef>
              <a:spcAft>
                <a:spcPts val="0"/>
              </a:spcAft>
              <a:buSzPts val="1600"/>
              <a:buNone/>
              <a:defRPr b="1" sz="1600"/>
            </a:lvl4pPr>
            <a:lvl5pPr indent="-228600" lvl="4" marL="2286000" algn="l">
              <a:spcBef>
                <a:spcPts val="320"/>
              </a:spcBef>
              <a:spcAft>
                <a:spcPts val="0"/>
              </a:spcAft>
              <a:buSzPts val="1600"/>
              <a:buNone/>
              <a:defRPr b="1" sz="1600"/>
            </a:lvl5pPr>
            <a:lvl6pPr indent="-228600" lvl="5" marL="2743200" algn="l">
              <a:spcBef>
                <a:spcPts val="320"/>
              </a:spcBef>
              <a:spcAft>
                <a:spcPts val="0"/>
              </a:spcAft>
              <a:buSzPts val="1600"/>
              <a:buNone/>
              <a:defRPr b="1" sz="1600"/>
            </a:lvl6pPr>
            <a:lvl7pPr indent="-228600" lvl="6" marL="3200400" algn="l">
              <a:spcBef>
                <a:spcPts val="320"/>
              </a:spcBef>
              <a:spcAft>
                <a:spcPts val="0"/>
              </a:spcAft>
              <a:buSzPts val="1600"/>
              <a:buNone/>
              <a:defRPr b="1" sz="1600"/>
            </a:lvl7pPr>
            <a:lvl8pPr indent="-228600" lvl="7" marL="3657600" algn="l">
              <a:spcBef>
                <a:spcPts val="320"/>
              </a:spcBef>
              <a:spcAft>
                <a:spcPts val="0"/>
              </a:spcAft>
              <a:buSzPts val="1600"/>
              <a:buNone/>
              <a:defRPr b="1" sz="1600"/>
            </a:lvl8pPr>
            <a:lvl9pPr indent="-228600" lvl="8" marL="4114800" algn="l">
              <a:spcBef>
                <a:spcPts val="320"/>
              </a:spcBef>
              <a:spcAft>
                <a:spcPts val="0"/>
              </a:spcAft>
              <a:buSzPts val="1600"/>
              <a:buNone/>
              <a:defRPr b="1" sz="1600"/>
            </a:lvl9pPr>
          </a:lstStyle>
          <a:p/>
        </p:txBody>
      </p:sp>
      <p:sp>
        <p:nvSpPr>
          <p:cNvPr id="51" name="Google Shape;51;p6"/>
          <p:cNvSpPr txBox="1"/>
          <p:nvPr>
            <p:ph idx="4" type="body"/>
          </p:nvPr>
        </p:nvSpPr>
        <p:spPr>
          <a:xfrm>
            <a:off x="4645025" y="2449512"/>
            <a:ext cx="4041775" cy="3951288"/>
          </a:xfrm>
          <a:prstGeom prst="rect">
            <a:avLst/>
          </a:prstGeom>
          <a:noFill/>
          <a:ln>
            <a:noFill/>
          </a:ln>
        </p:spPr>
        <p:txBody>
          <a:bodyPr anchorCtr="0" anchor="t" bIns="45700" lIns="54850" spcFirstLastPara="1" rIns="91425" wrap="square" tIns="91425">
            <a:normAutofit/>
          </a:bodyPr>
          <a:lstStyle>
            <a:lvl1pPr indent="-350520" lvl="0" marL="457200" algn="l">
              <a:spcBef>
                <a:spcPts val="0"/>
              </a:spcBef>
              <a:spcAft>
                <a:spcPts val="0"/>
              </a:spcAft>
              <a:buSzPts val="1920"/>
              <a:buChar char="◼"/>
              <a:defRPr sz="2400"/>
            </a:lvl1pPr>
            <a:lvl2pPr indent="-342900" lvl="1" marL="914400" algn="l">
              <a:spcBef>
                <a:spcPts val="400"/>
              </a:spcBef>
              <a:spcAft>
                <a:spcPts val="0"/>
              </a:spcAft>
              <a:buSzPts val="1800"/>
              <a:buChar char="▪"/>
              <a:defRPr sz="2000"/>
            </a:lvl2pPr>
            <a:lvl3pPr indent="-342900" lvl="2" marL="1371600" algn="l">
              <a:spcBef>
                <a:spcPts val="360"/>
              </a:spcBef>
              <a:spcAft>
                <a:spcPts val="0"/>
              </a:spcAft>
              <a:buSzPts val="1800"/>
              <a:buChar char="▪"/>
              <a:defRPr sz="1800"/>
            </a:lvl3pPr>
            <a:lvl4pPr indent="-330200" lvl="3" marL="1828800" algn="l">
              <a:spcBef>
                <a:spcPts val="320"/>
              </a:spcBef>
              <a:spcAft>
                <a:spcPts val="0"/>
              </a:spcAft>
              <a:buSzPts val="1600"/>
              <a:buChar char="▪"/>
              <a:defRPr sz="1600"/>
            </a:lvl4pPr>
            <a:lvl5pPr indent="-330200" lvl="4" marL="2286000" algn="l">
              <a:spcBef>
                <a:spcPts val="320"/>
              </a:spcBef>
              <a:spcAft>
                <a:spcPts val="0"/>
              </a:spcAft>
              <a:buSzPts val="1600"/>
              <a:buChar char="🢝"/>
              <a:defRPr sz="1600"/>
            </a:lvl5pPr>
            <a:lvl6pPr indent="-330200" lvl="5" marL="2743200" algn="l">
              <a:spcBef>
                <a:spcPts val="320"/>
              </a:spcBef>
              <a:spcAft>
                <a:spcPts val="0"/>
              </a:spcAft>
              <a:buSzPts val="1600"/>
              <a:buChar char="●"/>
              <a:defRPr sz="1600"/>
            </a:lvl6pPr>
            <a:lvl7pPr indent="-330200" lvl="6" marL="3200400" algn="l">
              <a:spcBef>
                <a:spcPts val="320"/>
              </a:spcBef>
              <a:spcAft>
                <a:spcPts val="0"/>
              </a:spcAft>
              <a:buSzPts val="1600"/>
              <a:buChar char="●"/>
              <a:defRPr sz="1600"/>
            </a:lvl7pPr>
            <a:lvl8pPr indent="-330200" lvl="7" marL="3657600" algn="l">
              <a:spcBef>
                <a:spcPts val="320"/>
              </a:spcBef>
              <a:spcAft>
                <a:spcPts val="0"/>
              </a:spcAft>
              <a:buSzPts val="1600"/>
              <a:buChar char="●"/>
              <a:defRPr sz="1600"/>
            </a:lvl8pPr>
            <a:lvl9pPr indent="-330200" lvl="8" marL="4114800" algn="l">
              <a:spcBef>
                <a:spcPts val="320"/>
              </a:spcBef>
              <a:spcAft>
                <a:spcPts val="0"/>
              </a:spcAft>
              <a:buSzPts val="1600"/>
              <a:buChar char="●"/>
              <a:defRPr sz="1600"/>
            </a:lvl9pPr>
          </a:lstStyle>
          <a:p/>
        </p:txBody>
      </p:sp>
      <p:sp>
        <p:nvSpPr>
          <p:cNvPr id="52" name="Google Shape;52;p6"/>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6"/>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6"/>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7"/>
          <p:cNvSpPr txBox="1"/>
          <p:nvPr>
            <p:ph type="title"/>
          </p:nvPr>
        </p:nvSpPr>
        <p:spPr>
          <a:xfrm>
            <a:off x="457200" y="152400"/>
            <a:ext cx="8229600" cy="1251062"/>
          </a:xfrm>
          <a:prstGeom prst="rect">
            <a:avLst/>
          </a:prstGeom>
          <a:noFill/>
          <a:ln>
            <a:noFill/>
          </a:ln>
        </p:spPr>
        <p:txBody>
          <a:bodyPr anchorCtr="0" anchor="ctr" bIns="45700" lIns="91425" spcFirstLastPara="1" rIns="45700" wrap="square" tIns="45700">
            <a:normAutofit/>
          </a:bodyPr>
          <a:lstStyle>
            <a:lvl1pPr lvl="0" algn="l">
              <a:spcBef>
                <a:spcPts val="0"/>
              </a:spcBef>
              <a:spcAft>
                <a:spcPts val="0"/>
              </a:spcAft>
              <a:buClr>
                <a:srgbClr val="FFC7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7"/>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7"/>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7"/>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60" name="Shape 60"/>
        <p:cNvGrpSpPr/>
        <p:nvPr/>
      </p:nvGrpSpPr>
      <p:grpSpPr>
        <a:xfrm>
          <a:off x="0" y="0"/>
          <a:ext cx="0" cy="0"/>
          <a:chOff x="0" y="0"/>
          <a:chExt cx="0" cy="0"/>
        </a:xfrm>
      </p:grpSpPr>
      <p:sp>
        <p:nvSpPr>
          <p:cNvPr id="61" name="Google Shape;61;p8"/>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8"/>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8"/>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9"/>
          <p:cNvSpPr txBox="1"/>
          <p:nvPr>
            <p:ph type="title"/>
          </p:nvPr>
        </p:nvSpPr>
        <p:spPr>
          <a:xfrm>
            <a:off x="167838" y="152400"/>
            <a:ext cx="2523744" cy="978408"/>
          </a:xfrm>
          <a:prstGeom prst="rect">
            <a:avLst/>
          </a:prstGeom>
          <a:noFill/>
          <a:ln>
            <a:noFill/>
          </a:ln>
        </p:spPr>
        <p:txBody>
          <a:bodyPr anchorCtr="0" anchor="b" bIns="0" lIns="73150" spcFirstLastPara="1" rIns="45700" wrap="square" tIns="45700">
            <a:normAutofit/>
          </a:bodyPr>
          <a:lstStyle>
            <a:lvl1pPr lvl="0" algn="l">
              <a:spcBef>
                <a:spcPts val="0"/>
              </a:spcBef>
              <a:spcAft>
                <a:spcPts val="0"/>
              </a:spcAft>
              <a:buClr>
                <a:srgbClr val="FFC700"/>
              </a:buClr>
              <a:buSzPts val="2000"/>
              <a:buFont typeface="Corbel"/>
              <a:buNone/>
              <a:defRPr b="0"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9"/>
          <p:cNvSpPr txBox="1"/>
          <p:nvPr>
            <p:ph idx="1" type="body"/>
          </p:nvPr>
        </p:nvSpPr>
        <p:spPr>
          <a:xfrm>
            <a:off x="3019377" y="1743133"/>
            <a:ext cx="5920641" cy="4558885"/>
          </a:xfrm>
          <a:prstGeom prst="rect">
            <a:avLst/>
          </a:prstGeom>
          <a:noFill/>
          <a:ln>
            <a:noFill/>
          </a:ln>
        </p:spPr>
        <p:txBody>
          <a:bodyPr anchorCtr="0" anchor="t" bIns="45700" lIns="54850" spcFirstLastPara="1" rIns="91425" wrap="square" tIns="91425">
            <a:normAutofit/>
          </a:bodyPr>
          <a:lstStyle>
            <a:lvl1pPr indent="-391160" lvl="0" marL="457200" algn="l">
              <a:spcBef>
                <a:spcPts val="0"/>
              </a:spcBef>
              <a:spcAft>
                <a:spcPts val="0"/>
              </a:spcAft>
              <a:buSzPts val="2560"/>
              <a:buChar char="◼"/>
              <a:defRPr sz="3200"/>
            </a:lvl1pPr>
            <a:lvl2pPr indent="-388619" lvl="1" marL="914400" algn="l">
              <a:spcBef>
                <a:spcPts val="560"/>
              </a:spcBef>
              <a:spcAft>
                <a:spcPts val="0"/>
              </a:spcAft>
              <a:buSzPts val="2520"/>
              <a:buChar char="▪"/>
              <a:defRPr sz="2800"/>
            </a:lvl2pPr>
            <a:lvl3pPr indent="-381000" lvl="2" marL="1371600" algn="l">
              <a:spcBef>
                <a:spcPts val="480"/>
              </a:spcBef>
              <a:spcAft>
                <a:spcPts val="0"/>
              </a:spcAft>
              <a:buSzPts val="2400"/>
              <a:buChar char="▪"/>
              <a:defRPr sz="2400"/>
            </a:lvl3pPr>
            <a:lvl4pPr indent="-355600" lvl="3" marL="1828800" algn="l">
              <a:spcBef>
                <a:spcPts val="400"/>
              </a:spcBef>
              <a:spcAft>
                <a:spcPts val="0"/>
              </a:spcAft>
              <a:buSzPts val="2000"/>
              <a:buChar char="▪"/>
              <a:defRPr sz="2000"/>
            </a:lvl4pPr>
            <a:lvl5pPr indent="-355600" lvl="4" marL="2286000" algn="l">
              <a:spcBef>
                <a:spcPts val="400"/>
              </a:spcBef>
              <a:spcAft>
                <a:spcPts val="0"/>
              </a:spcAft>
              <a:buSzPts val="2000"/>
              <a:buChar char="🢝"/>
              <a:defRPr sz="2000"/>
            </a:lvl5pPr>
            <a:lvl6pPr indent="-355600" lvl="5" marL="2743200" algn="l">
              <a:spcBef>
                <a:spcPts val="400"/>
              </a:spcBef>
              <a:spcAft>
                <a:spcPts val="0"/>
              </a:spcAft>
              <a:buSzPts val="2000"/>
              <a:buChar char="●"/>
              <a:defRPr sz="2000"/>
            </a:lvl6pPr>
            <a:lvl7pPr indent="-355600" lvl="6" marL="3200400" algn="l">
              <a:spcBef>
                <a:spcPts val="400"/>
              </a:spcBef>
              <a:spcAft>
                <a:spcPts val="0"/>
              </a:spcAft>
              <a:buSzPts val="2000"/>
              <a:buChar char="●"/>
              <a:defRPr sz="2000"/>
            </a:lvl7pPr>
            <a:lvl8pPr indent="-355600" lvl="7" marL="3657600" algn="l">
              <a:spcBef>
                <a:spcPts val="400"/>
              </a:spcBef>
              <a:spcAft>
                <a:spcPts val="0"/>
              </a:spcAft>
              <a:buSzPts val="2000"/>
              <a:buChar char="●"/>
              <a:defRPr sz="2000"/>
            </a:lvl8pPr>
            <a:lvl9pPr indent="-355600" lvl="8" marL="4114800" algn="l">
              <a:spcBef>
                <a:spcPts val="400"/>
              </a:spcBef>
              <a:spcAft>
                <a:spcPts val="0"/>
              </a:spcAft>
              <a:buSzPts val="2000"/>
              <a:buChar char="●"/>
              <a:defRPr sz="2000"/>
            </a:lvl9pPr>
          </a:lstStyle>
          <a:p/>
        </p:txBody>
      </p:sp>
      <p:sp>
        <p:nvSpPr>
          <p:cNvPr id="67" name="Google Shape;67;p9"/>
          <p:cNvSpPr txBox="1"/>
          <p:nvPr>
            <p:ph idx="2" type="body"/>
          </p:nvPr>
        </p:nvSpPr>
        <p:spPr>
          <a:xfrm>
            <a:off x="167838" y="1730018"/>
            <a:ext cx="2468880" cy="4572000"/>
          </a:xfrm>
          <a:prstGeom prst="rect">
            <a:avLst/>
          </a:prstGeom>
          <a:noFill/>
          <a:ln>
            <a:noFill/>
          </a:ln>
        </p:spPr>
        <p:txBody>
          <a:bodyPr anchorCtr="0" anchor="t" bIns="45700" lIns="54850" spcFirstLastPara="1" rIns="91425" wrap="square" tIns="91425">
            <a:normAutofit/>
          </a:bodyPr>
          <a:lstStyle>
            <a:lvl1pPr indent="-228600" lvl="0" marL="457200" algn="l">
              <a:spcBef>
                <a:spcPts val="0"/>
              </a:spcBef>
              <a:spcAft>
                <a:spcPts val="0"/>
              </a:spcAft>
              <a:buSzPts val="1120"/>
              <a:buNone/>
              <a:defRPr sz="1400"/>
            </a:lvl1pPr>
            <a:lvl2pPr indent="-228600" lvl="1" marL="914400" algn="l">
              <a:spcBef>
                <a:spcPts val="240"/>
              </a:spcBef>
              <a:spcAft>
                <a:spcPts val="0"/>
              </a:spcAft>
              <a:buSzPts val="1080"/>
              <a:buNone/>
              <a:defRPr sz="1200"/>
            </a:lvl2pPr>
            <a:lvl3pPr indent="-228600" lvl="2" marL="1371600" algn="l">
              <a:spcBef>
                <a:spcPts val="200"/>
              </a:spcBef>
              <a:spcAft>
                <a:spcPts val="0"/>
              </a:spcAft>
              <a:buSzPts val="1000"/>
              <a:buNone/>
              <a:defRPr sz="1000"/>
            </a:lvl3pPr>
            <a:lvl4pPr indent="-228600" lvl="3" marL="1828800" algn="l">
              <a:spcBef>
                <a:spcPts val="180"/>
              </a:spcBef>
              <a:spcAft>
                <a:spcPts val="0"/>
              </a:spcAft>
              <a:buSzPts val="900"/>
              <a:buNone/>
              <a:defRPr sz="900"/>
            </a:lvl4pPr>
            <a:lvl5pPr indent="-228600" lvl="4" marL="2286000" algn="l">
              <a:spcBef>
                <a:spcPts val="180"/>
              </a:spcBef>
              <a:spcAft>
                <a:spcPts val="0"/>
              </a:spcAft>
              <a:buSzPts val="900"/>
              <a:buNone/>
              <a:defRPr sz="900"/>
            </a:lvl5pPr>
            <a:lvl6pPr indent="-228600" lvl="5" marL="2743200" algn="l">
              <a:spcBef>
                <a:spcPts val="180"/>
              </a:spcBef>
              <a:spcAft>
                <a:spcPts val="0"/>
              </a:spcAft>
              <a:buSzPts val="900"/>
              <a:buNone/>
              <a:defRPr sz="900"/>
            </a:lvl6pPr>
            <a:lvl7pPr indent="-228600" lvl="6" marL="3200400" algn="l">
              <a:spcBef>
                <a:spcPts val="180"/>
              </a:spcBef>
              <a:spcAft>
                <a:spcPts val="0"/>
              </a:spcAft>
              <a:buSzPts val="900"/>
              <a:buNone/>
              <a:defRPr sz="900"/>
            </a:lvl7pPr>
            <a:lvl8pPr indent="-228600" lvl="7" marL="3657600" algn="l">
              <a:spcBef>
                <a:spcPts val="180"/>
              </a:spcBef>
              <a:spcAft>
                <a:spcPts val="0"/>
              </a:spcAft>
              <a:buSzPts val="900"/>
              <a:buNone/>
              <a:defRPr sz="900"/>
            </a:lvl8pPr>
            <a:lvl9pPr indent="-228600" lvl="8" marL="4114800" algn="l">
              <a:spcBef>
                <a:spcPts val="180"/>
              </a:spcBef>
              <a:spcAft>
                <a:spcPts val="0"/>
              </a:spcAft>
              <a:buSzPts val="900"/>
              <a:buNone/>
              <a:defRPr sz="900"/>
            </a:lvl9pPr>
          </a:lstStyle>
          <a:p/>
        </p:txBody>
      </p:sp>
      <p:sp>
        <p:nvSpPr>
          <p:cNvPr id="68" name="Google Shape;68;p9"/>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9"/>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9"/>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71" name="Google Shape;71;p9"/>
          <p:cNvSpPr/>
          <p:nvPr/>
        </p:nvSpPr>
        <p:spPr>
          <a:xfrm>
            <a:off x="2855737" y="0"/>
            <a:ext cx="45720" cy="1453896"/>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72" name="Google Shape;72;p9"/>
          <p:cNvSpPr/>
          <p:nvPr/>
        </p:nvSpPr>
        <p:spPr>
          <a:xfrm>
            <a:off x="2855737" y="0"/>
            <a:ext cx="45720" cy="1453896"/>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bg>
      <p:bgPr>
        <a:solidFill>
          <a:schemeClr val="lt2"/>
        </a:solidFill>
      </p:bgPr>
    </p:bg>
    <p:spTree>
      <p:nvGrpSpPr>
        <p:cNvPr id="73" name="Shape 73"/>
        <p:cNvGrpSpPr/>
        <p:nvPr/>
      </p:nvGrpSpPr>
      <p:grpSpPr>
        <a:xfrm>
          <a:off x="0" y="0"/>
          <a:ext cx="0" cy="0"/>
          <a:chOff x="0" y="0"/>
          <a:chExt cx="0" cy="0"/>
        </a:xfrm>
      </p:grpSpPr>
      <p:sp>
        <p:nvSpPr>
          <p:cNvPr id="74" name="Google Shape;74;p10"/>
          <p:cNvSpPr txBox="1"/>
          <p:nvPr>
            <p:ph type="title"/>
          </p:nvPr>
        </p:nvSpPr>
        <p:spPr>
          <a:xfrm>
            <a:off x="164592" y="155448"/>
            <a:ext cx="2525150" cy="978408"/>
          </a:xfrm>
          <a:prstGeom prst="rect">
            <a:avLst/>
          </a:prstGeom>
          <a:noFill/>
          <a:ln>
            <a:noFill/>
          </a:ln>
        </p:spPr>
        <p:txBody>
          <a:bodyPr anchorCtr="0" anchor="b" bIns="0" lIns="73150" spcFirstLastPara="1" rIns="45700" wrap="square" tIns="45700">
            <a:normAutofit/>
          </a:bodyPr>
          <a:lstStyle>
            <a:lvl1pPr lvl="0" algn="l">
              <a:spcBef>
                <a:spcPts val="0"/>
              </a:spcBef>
              <a:spcAft>
                <a:spcPts val="0"/>
              </a:spcAft>
              <a:buClr>
                <a:srgbClr val="FFC700"/>
              </a:buClr>
              <a:buSzPts val="2000"/>
              <a:buFont typeface="Corbel"/>
              <a:buNone/>
              <a:defRPr b="0"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10"/>
          <p:cNvSpPr/>
          <p:nvPr>
            <p:ph idx="2" type="pic"/>
          </p:nvPr>
        </p:nvSpPr>
        <p:spPr>
          <a:xfrm>
            <a:off x="2903805" y="1484808"/>
            <a:ext cx="6247397" cy="5373192"/>
          </a:xfrm>
          <a:prstGeom prst="rect">
            <a:avLst/>
          </a:prstGeom>
          <a:solidFill>
            <a:srgbClr val="BABABB"/>
          </a:solidFill>
          <a:ln>
            <a:noFill/>
          </a:ln>
        </p:spPr>
      </p:sp>
      <p:sp>
        <p:nvSpPr>
          <p:cNvPr id="76" name="Google Shape;76;p10"/>
          <p:cNvSpPr txBox="1"/>
          <p:nvPr>
            <p:ph idx="1" type="body"/>
          </p:nvPr>
        </p:nvSpPr>
        <p:spPr>
          <a:xfrm>
            <a:off x="164592" y="1728216"/>
            <a:ext cx="2468880" cy="4572000"/>
          </a:xfrm>
          <a:prstGeom prst="rect">
            <a:avLst/>
          </a:prstGeom>
          <a:noFill/>
          <a:ln>
            <a:noFill/>
          </a:ln>
        </p:spPr>
        <p:txBody>
          <a:bodyPr anchorCtr="0" anchor="t" bIns="45700" lIns="54850" spcFirstLastPara="1" rIns="91425" wrap="square" tIns="91425">
            <a:normAutofit/>
          </a:bodyPr>
          <a:lstStyle>
            <a:lvl1pPr indent="-228600" lvl="0" marL="457200" algn="l">
              <a:spcBef>
                <a:spcPts val="0"/>
              </a:spcBef>
              <a:spcAft>
                <a:spcPts val="0"/>
              </a:spcAft>
              <a:buSzPts val="1120"/>
              <a:buNone/>
              <a:defRPr sz="1400"/>
            </a:lvl1pPr>
            <a:lvl2pPr indent="-228600" lvl="1" marL="914400" algn="l">
              <a:spcBef>
                <a:spcPts val="240"/>
              </a:spcBef>
              <a:spcAft>
                <a:spcPts val="0"/>
              </a:spcAft>
              <a:buSzPts val="1080"/>
              <a:buNone/>
              <a:defRPr sz="1200"/>
            </a:lvl2pPr>
            <a:lvl3pPr indent="-228600" lvl="2" marL="1371600" algn="l">
              <a:spcBef>
                <a:spcPts val="200"/>
              </a:spcBef>
              <a:spcAft>
                <a:spcPts val="0"/>
              </a:spcAft>
              <a:buSzPts val="1000"/>
              <a:buNone/>
              <a:defRPr sz="1000"/>
            </a:lvl3pPr>
            <a:lvl4pPr indent="-228600" lvl="3" marL="1828800" algn="l">
              <a:spcBef>
                <a:spcPts val="180"/>
              </a:spcBef>
              <a:spcAft>
                <a:spcPts val="0"/>
              </a:spcAft>
              <a:buSzPts val="900"/>
              <a:buNone/>
              <a:defRPr sz="900"/>
            </a:lvl4pPr>
            <a:lvl5pPr indent="-228600" lvl="4" marL="2286000" algn="l">
              <a:spcBef>
                <a:spcPts val="180"/>
              </a:spcBef>
              <a:spcAft>
                <a:spcPts val="0"/>
              </a:spcAft>
              <a:buSzPts val="900"/>
              <a:buNone/>
              <a:defRPr sz="900"/>
            </a:lvl5pPr>
            <a:lvl6pPr indent="-228600" lvl="5" marL="2743200" algn="l">
              <a:spcBef>
                <a:spcPts val="180"/>
              </a:spcBef>
              <a:spcAft>
                <a:spcPts val="0"/>
              </a:spcAft>
              <a:buSzPts val="900"/>
              <a:buNone/>
              <a:defRPr sz="900"/>
            </a:lvl6pPr>
            <a:lvl7pPr indent="-228600" lvl="6" marL="3200400" algn="l">
              <a:spcBef>
                <a:spcPts val="180"/>
              </a:spcBef>
              <a:spcAft>
                <a:spcPts val="0"/>
              </a:spcAft>
              <a:buSzPts val="900"/>
              <a:buNone/>
              <a:defRPr sz="900"/>
            </a:lvl7pPr>
            <a:lvl8pPr indent="-228600" lvl="7" marL="3657600" algn="l">
              <a:spcBef>
                <a:spcPts val="180"/>
              </a:spcBef>
              <a:spcAft>
                <a:spcPts val="0"/>
              </a:spcAft>
              <a:buSzPts val="900"/>
              <a:buNone/>
              <a:defRPr sz="900"/>
            </a:lvl8pPr>
            <a:lvl9pPr indent="-228600" lvl="8" marL="4114800" algn="l">
              <a:spcBef>
                <a:spcPts val="180"/>
              </a:spcBef>
              <a:spcAft>
                <a:spcPts val="0"/>
              </a:spcAft>
              <a:buSzPts val="900"/>
              <a:buNone/>
              <a:defRPr sz="900"/>
            </a:lvl9pPr>
          </a:lstStyle>
          <a:p/>
        </p:txBody>
      </p:sp>
      <p:sp>
        <p:nvSpPr>
          <p:cNvPr id="77" name="Google Shape;77;p10"/>
          <p:cNvSpPr txBox="1"/>
          <p:nvPr>
            <p:ph idx="10" type="dt"/>
          </p:nvPr>
        </p:nvSpPr>
        <p:spPr>
          <a:xfrm>
            <a:off x="164592" y="1170432"/>
            <a:ext cx="2523744" cy="201168"/>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p:nvPr/>
        </p:nvSpPr>
        <p:spPr>
          <a:xfrm>
            <a:off x="2855737" y="0"/>
            <a:ext cx="45720"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79" name="Google Shape;79;p10"/>
          <p:cNvSpPr/>
          <p:nvPr/>
        </p:nvSpPr>
        <p:spPr>
          <a:xfrm>
            <a:off x="2855737" y="0"/>
            <a:ext cx="45720"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80" name="Google Shape;80;p10"/>
          <p:cNvSpPr txBox="1"/>
          <p:nvPr>
            <p:ph idx="11" type="ftr"/>
          </p:nvPr>
        </p:nvSpPr>
        <p:spPr>
          <a:xfrm>
            <a:off x="3035808" y="1170432"/>
            <a:ext cx="5193792" cy="201168"/>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solidFill>
                  <a:srgbClr val="BABAB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10"/>
          <p:cNvSpPr txBox="1"/>
          <p:nvPr>
            <p:ph idx="12" type="sldNum"/>
          </p:nvPr>
        </p:nvSpPr>
        <p:spPr>
          <a:xfrm>
            <a:off x="8339328" y="1170432"/>
            <a:ext cx="733864" cy="201168"/>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2" name="Shape 82"/>
        <p:cNvGrpSpPr/>
        <p:nvPr/>
      </p:nvGrpSpPr>
      <p:grpSpPr>
        <a:xfrm>
          <a:off x="0" y="0"/>
          <a:ext cx="0" cy="0"/>
          <a:chOff x="0" y="0"/>
          <a:chExt cx="0" cy="0"/>
        </a:xfrm>
      </p:grpSpPr>
      <p:sp>
        <p:nvSpPr>
          <p:cNvPr id="83" name="Google Shape;83;p11"/>
          <p:cNvSpPr txBox="1"/>
          <p:nvPr>
            <p:ph type="title"/>
          </p:nvPr>
        </p:nvSpPr>
        <p:spPr>
          <a:xfrm>
            <a:off x="457200" y="152400"/>
            <a:ext cx="8229600" cy="1251062"/>
          </a:xfrm>
          <a:prstGeom prst="rect">
            <a:avLst/>
          </a:prstGeom>
          <a:noFill/>
          <a:ln>
            <a:noFill/>
          </a:ln>
        </p:spPr>
        <p:txBody>
          <a:bodyPr anchorCtr="0" anchor="ctr" bIns="45700" lIns="91425" spcFirstLastPara="1" rIns="45700" wrap="square" tIns="45700">
            <a:normAutofit/>
          </a:bodyPr>
          <a:lstStyle>
            <a:lvl1pPr lvl="0" algn="l">
              <a:spcBef>
                <a:spcPts val="0"/>
              </a:spcBef>
              <a:spcAft>
                <a:spcPts val="0"/>
              </a:spcAft>
              <a:buClr>
                <a:srgbClr val="FFC7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 name="Google Shape;84;p11"/>
          <p:cNvSpPr txBox="1"/>
          <p:nvPr>
            <p:ph idx="1" type="body"/>
          </p:nvPr>
        </p:nvSpPr>
        <p:spPr>
          <a:xfrm rot="5400000">
            <a:off x="2259196" y="-26804"/>
            <a:ext cx="4625609" cy="8229600"/>
          </a:xfrm>
          <a:prstGeom prst="rect">
            <a:avLst/>
          </a:prstGeom>
          <a:noFill/>
          <a:ln>
            <a:noFill/>
          </a:ln>
        </p:spPr>
        <p:txBody>
          <a:bodyPr anchorCtr="0" anchor="t" bIns="45700" lIns="54850" spcFirstLastPara="1" rIns="91425" wrap="square" tIns="91425">
            <a:normAutofit/>
          </a:bodyPr>
          <a:lstStyle>
            <a:lvl1pPr indent="-320040" lvl="0" marL="457200" algn="l">
              <a:spcBef>
                <a:spcPts val="0"/>
              </a:spcBef>
              <a:spcAft>
                <a:spcPts val="0"/>
              </a:spcAft>
              <a:buSzPts val="1440"/>
              <a:buChar char="◼"/>
              <a:defRPr/>
            </a:lvl1pPr>
            <a:lvl2pPr indent="-331469" lvl="1" marL="914400" algn="l">
              <a:spcBef>
                <a:spcPts val="360"/>
              </a:spcBef>
              <a:spcAft>
                <a:spcPts val="0"/>
              </a:spcAft>
              <a:buSzPts val="162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5" name="Google Shape;85;p11"/>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11"/>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11"/>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88" name="Shape 88"/>
        <p:cNvGrpSpPr/>
        <p:nvPr/>
      </p:nvGrpSpPr>
      <p:grpSpPr>
        <a:xfrm>
          <a:off x="0" y="0"/>
          <a:ext cx="0" cy="0"/>
          <a:chOff x="0" y="0"/>
          <a:chExt cx="0" cy="0"/>
        </a:xfrm>
      </p:grpSpPr>
      <p:sp>
        <p:nvSpPr>
          <p:cNvPr id="89" name="Google Shape;89;p12"/>
          <p:cNvSpPr/>
          <p:nvPr/>
        </p:nvSpPr>
        <p:spPr>
          <a:xfrm>
            <a:off x="6598920" y="0"/>
            <a:ext cx="45720" cy="6858000"/>
          </a:xfrm>
          <a:prstGeom prst="rect">
            <a:avLst/>
          </a:prstGeom>
          <a:solidFill>
            <a:srgbClr val="FFFFFF"/>
          </a:solidFill>
          <a:ln>
            <a:noFill/>
          </a:ln>
          <a:effectLst>
            <a:outerShdw blurRad="31750" rotWithShape="0" algn="tl" dir="10800000" dist="10160">
              <a:srgbClr val="000000">
                <a:alpha val="6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90" name="Google Shape;90;p12"/>
          <p:cNvSpPr/>
          <p:nvPr/>
        </p:nvSpPr>
        <p:spPr>
          <a:xfrm>
            <a:off x="6647687" y="0"/>
            <a:ext cx="2514601" cy="685800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sp>
        <p:nvSpPr>
          <p:cNvPr id="91" name="Google Shape;91;p12"/>
          <p:cNvSpPr txBox="1"/>
          <p:nvPr>
            <p:ph type="title"/>
          </p:nvPr>
        </p:nvSpPr>
        <p:spPr>
          <a:xfrm rot="5400000">
            <a:off x="4808538" y="2247903"/>
            <a:ext cx="5851525" cy="1905000"/>
          </a:xfrm>
          <a:prstGeom prst="rect">
            <a:avLst/>
          </a:prstGeom>
          <a:noFill/>
          <a:ln>
            <a:noFill/>
          </a:ln>
        </p:spPr>
        <p:txBody>
          <a:bodyPr anchorCtr="0" anchor="ctr" bIns="45700" lIns="91425" spcFirstLastPara="1" rIns="45700" wrap="square" tIns="45700">
            <a:normAutofit/>
          </a:bodyPr>
          <a:lstStyle>
            <a:lvl1pPr lvl="0" algn="l">
              <a:spcBef>
                <a:spcPts val="0"/>
              </a:spcBef>
              <a:spcAft>
                <a:spcPts val="0"/>
              </a:spcAft>
              <a:buClr>
                <a:srgbClr val="FFC7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2" name="Google Shape;92;p12"/>
          <p:cNvSpPr txBox="1"/>
          <p:nvPr>
            <p:ph idx="1" type="body"/>
          </p:nvPr>
        </p:nvSpPr>
        <p:spPr>
          <a:xfrm rot="5400000">
            <a:off x="541338" y="220662"/>
            <a:ext cx="5851525" cy="6019800"/>
          </a:xfrm>
          <a:prstGeom prst="rect">
            <a:avLst/>
          </a:prstGeom>
          <a:noFill/>
          <a:ln>
            <a:noFill/>
          </a:ln>
        </p:spPr>
        <p:txBody>
          <a:bodyPr anchorCtr="0" anchor="t" bIns="45700" lIns="54850" spcFirstLastPara="1" rIns="91425" wrap="square" tIns="91425">
            <a:normAutofit/>
          </a:bodyPr>
          <a:lstStyle>
            <a:lvl1pPr indent="-320040" lvl="0" marL="457200" algn="l">
              <a:spcBef>
                <a:spcPts val="0"/>
              </a:spcBef>
              <a:spcAft>
                <a:spcPts val="0"/>
              </a:spcAft>
              <a:buSzPts val="1440"/>
              <a:buChar char="◼"/>
              <a:defRPr/>
            </a:lvl1pPr>
            <a:lvl2pPr indent="-331469" lvl="1" marL="914400" algn="l">
              <a:spcBef>
                <a:spcPts val="360"/>
              </a:spcBef>
              <a:spcAft>
                <a:spcPts val="0"/>
              </a:spcAft>
              <a:buSzPts val="162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93" name="Google Shape;93;p12"/>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2"/>
          <p:cNvSpPr txBox="1"/>
          <p:nvPr>
            <p:ph idx="11" type="ftr"/>
          </p:nvPr>
        </p:nvSpPr>
        <p:spPr>
          <a:xfrm>
            <a:off x="2640597" y="6377459"/>
            <a:ext cx="3836404" cy="365125"/>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12"/>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bg>
      <p:bgPr>
        <a:gradFill>
          <a:gsLst>
            <a:gs pos="0">
              <a:srgbClr val="BEC4D3"/>
            </a:gs>
            <a:gs pos="12000">
              <a:srgbClr val="BEC4D3"/>
            </a:gs>
            <a:gs pos="20000">
              <a:srgbClr val="BDC3D1"/>
            </a:gs>
            <a:gs pos="100000">
              <a:srgbClr val="343945"/>
            </a:gs>
          </a:gsLst>
          <a:path path="circle">
            <a:fillToRect b="50%" l="50%" r="50%" t="50%"/>
          </a:path>
          <a:tileRect/>
        </a:gradFill>
      </p:bgPr>
    </p:bg>
    <p:spTree>
      <p:nvGrpSpPr>
        <p:cNvPr id="104" name="Shape 104"/>
        <p:cNvGrpSpPr/>
        <p:nvPr/>
      </p:nvGrpSpPr>
      <p:grpSpPr>
        <a:xfrm>
          <a:off x="0" y="0"/>
          <a:ext cx="0" cy="0"/>
          <a:chOff x="0" y="0"/>
          <a:chExt cx="0" cy="0"/>
        </a:xfrm>
      </p:grpSpPr>
      <p:sp>
        <p:nvSpPr>
          <p:cNvPr id="105" name="Google Shape;105;p14"/>
          <p:cNvSpPr/>
          <p:nvPr/>
        </p:nvSpPr>
        <p:spPr>
          <a:xfrm>
            <a:off x="0" y="0"/>
            <a:ext cx="9143999" cy="513543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106" name="Google Shape;106;p14"/>
          <p:cNvSpPr txBox="1"/>
          <p:nvPr>
            <p:ph type="ctrTitle"/>
          </p:nvPr>
        </p:nvSpPr>
        <p:spPr>
          <a:xfrm>
            <a:off x="685800" y="3355848"/>
            <a:ext cx="8077200" cy="1673352"/>
          </a:xfrm>
          <a:prstGeom prst="rect">
            <a:avLst/>
          </a:prstGeom>
          <a:noFill/>
          <a:ln>
            <a:noFill/>
          </a:ln>
        </p:spPr>
        <p:txBody>
          <a:bodyPr anchorCtr="0" anchor="t" bIns="0" lIns="91425" spcFirstLastPara="1" rIns="45700" wrap="square" tIns="0">
            <a:normAutofit/>
          </a:bodyPr>
          <a:lstStyle>
            <a:lvl1pPr lvl="0" algn="l">
              <a:spcBef>
                <a:spcPts val="0"/>
              </a:spcBef>
              <a:spcAft>
                <a:spcPts val="0"/>
              </a:spcAft>
              <a:buClr>
                <a:srgbClr val="FFC700"/>
              </a:buClr>
              <a:buSzPts val="4700"/>
              <a:buFont typeface="Corbel"/>
              <a:buNone/>
              <a:defRPr b="1" sz="47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7" name="Google Shape;107;p14"/>
          <p:cNvSpPr txBox="1"/>
          <p:nvPr>
            <p:ph idx="1" type="subTitle"/>
          </p:nvPr>
        </p:nvSpPr>
        <p:spPr>
          <a:xfrm>
            <a:off x="685800" y="1828800"/>
            <a:ext cx="8077200" cy="1499616"/>
          </a:xfrm>
          <a:prstGeom prst="rect">
            <a:avLst/>
          </a:prstGeom>
          <a:noFill/>
          <a:ln>
            <a:noFill/>
          </a:ln>
        </p:spPr>
        <p:txBody>
          <a:bodyPr anchorCtr="0" anchor="b" bIns="0" lIns="118850" spcFirstLastPara="1" rIns="45700" wrap="square" tIns="0">
            <a:normAutofit/>
          </a:bodyPr>
          <a:lstStyle>
            <a:lvl1pPr lvl="0" algn="l">
              <a:spcBef>
                <a:spcPts val="0"/>
              </a:spcBef>
              <a:spcAft>
                <a:spcPts val="0"/>
              </a:spcAft>
              <a:buSzPts val="1600"/>
              <a:buNone/>
              <a:defRPr sz="2000">
                <a:solidFill>
                  <a:srgbClr val="FFFFFF"/>
                </a:solidFill>
              </a:defRPr>
            </a:lvl1pPr>
            <a:lvl2pPr lvl="1" algn="ctr">
              <a:spcBef>
                <a:spcPts val="560"/>
              </a:spcBef>
              <a:spcAft>
                <a:spcPts val="0"/>
              </a:spcAft>
              <a:buSzPts val="2520"/>
              <a:buNone/>
              <a:defRPr>
                <a:solidFill>
                  <a:schemeClr val="lt1"/>
                </a:solidFill>
              </a:defRPr>
            </a:lvl2pPr>
            <a:lvl3pPr lvl="2" algn="ctr">
              <a:spcBef>
                <a:spcPts val="480"/>
              </a:spcBef>
              <a:spcAft>
                <a:spcPts val="0"/>
              </a:spcAft>
              <a:buSzPts val="2400"/>
              <a:buNone/>
              <a:defRPr>
                <a:solidFill>
                  <a:schemeClr val="lt1"/>
                </a:solidFill>
              </a:defRPr>
            </a:lvl3pPr>
            <a:lvl4pPr lvl="3" algn="ctr">
              <a:spcBef>
                <a:spcPts val="400"/>
              </a:spcBef>
              <a:spcAft>
                <a:spcPts val="0"/>
              </a:spcAft>
              <a:buSzPts val="2000"/>
              <a:buNone/>
              <a:defRPr>
                <a:solidFill>
                  <a:schemeClr val="lt1"/>
                </a:solidFill>
              </a:defRPr>
            </a:lvl4pPr>
            <a:lvl5pPr lvl="4" algn="ctr">
              <a:spcBef>
                <a:spcPts val="400"/>
              </a:spcBef>
              <a:spcAft>
                <a:spcPts val="0"/>
              </a:spcAft>
              <a:buSzPts val="2000"/>
              <a:buNone/>
              <a:defRPr>
                <a:solidFill>
                  <a:schemeClr val="lt1"/>
                </a:solidFill>
              </a:defRPr>
            </a:lvl5pPr>
            <a:lvl6pPr lvl="5" algn="ctr">
              <a:spcBef>
                <a:spcPts val="400"/>
              </a:spcBef>
              <a:spcAft>
                <a:spcPts val="0"/>
              </a:spcAft>
              <a:buSzPts val="2000"/>
              <a:buNone/>
              <a:defRPr>
                <a:solidFill>
                  <a:schemeClr val="lt1"/>
                </a:solidFill>
              </a:defRPr>
            </a:lvl6pPr>
            <a:lvl7pPr lvl="6" algn="ctr">
              <a:spcBef>
                <a:spcPts val="360"/>
              </a:spcBef>
              <a:spcAft>
                <a:spcPts val="0"/>
              </a:spcAft>
              <a:buSzPts val="1800"/>
              <a:buNone/>
              <a:defRPr>
                <a:solidFill>
                  <a:schemeClr val="lt1"/>
                </a:solidFill>
              </a:defRPr>
            </a:lvl7pPr>
            <a:lvl8pPr lvl="7" algn="ctr">
              <a:spcBef>
                <a:spcPts val="360"/>
              </a:spcBef>
              <a:spcAft>
                <a:spcPts val="0"/>
              </a:spcAft>
              <a:buSzPts val="1800"/>
              <a:buNone/>
              <a:defRPr>
                <a:solidFill>
                  <a:schemeClr val="lt1"/>
                </a:solidFill>
              </a:defRPr>
            </a:lvl8pPr>
            <a:lvl9pPr lvl="8" algn="ctr">
              <a:spcBef>
                <a:spcPts val="360"/>
              </a:spcBef>
              <a:spcAft>
                <a:spcPts val="0"/>
              </a:spcAft>
              <a:buSzPts val="1800"/>
              <a:buNone/>
              <a:defRPr>
                <a:solidFill>
                  <a:schemeClr val="lt1"/>
                </a:solidFill>
              </a:defRPr>
            </a:lvl9pPr>
          </a:lstStyle>
          <a:p/>
        </p:txBody>
      </p:sp>
      <p:sp>
        <p:nvSpPr>
          <p:cNvPr id="108" name="Google Shape;108;p14"/>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14"/>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14"/>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11" name="Google Shape;111;p14"/>
          <p:cNvSpPr/>
          <p:nvPr/>
        </p:nvSpPr>
        <p:spPr>
          <a:xfrm>
            <a:off x="0" y="5128334"/>
            <a:ext cx="9144000" cy="45720"/>
          </a:xfrm>
          <a:prstGeom prst="rect">
            <a:avLst/>
          </a:prstGeom>
          <a:solidFill>
            <a:srgbClr val="FFFFFF"/>
          </a:solidFill>
          <a:ln>
            <a:noFill/>
          </a:ln>
          <a:effectLst>
            <a:outerShdw blurRad="31750" rotWithShape="0" algn="tl" dir="5400000" dist="10160">
              <a:srgbClr val="000000">
                <a:alpha val="6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p:nvPr/>
        </p:nvSpPr>
        <p:spPr>
          <a:xfrm>
            <a:off x="0" y="1435895"/>
            <a:ext cx="9144000" cy="45720"/>
          </a:xfrm>
          <a:prstGeom prst="rect">
            <a:avLst/>
          </a:prstGeom>
          <a:solidFill>
            <a:srgbClr val="FFFFFF"/>
          </a:solidFill>
          <a:ln>
            <a:noFill/>
          </a:ln>
          <a:effectLst>
            <a:outerShdw blurRad="31750" rotWithShape="0" algn="tl" dir="5400000" dist="10160">
              <a:srgbClr val="000000">
                <a:alpha val="6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11" name="Google Shape;11;p1"/>
          <p:cNvSpPr/>
          <p:nvPr/>
        </p:nvSpPr>
        <p:spPr>
          <a:xfrm>
            <a:off x="0" y="0"/>
            <a:ext cx="9143999" cy="1433733"/>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12" name="Google Shape;12;p1"/>
          <p:cNvSpPr txBox="1"/>
          <p:nvPr>
            <p:ph type="title"/>
          </p:nvPr>
        </p:nvSpPr>
        <p:spPr>
          <a:xfrm>
            <a:off x="457200" y="152400"/>
            <a:ext cx="8229600" cy="1251062"/>
          </a:xfrm>
          <a:prstGeom prst="rect">
            <a:avLst/>
          </a:prstGeom>
          <a:noFill/>
          <a:ln>
            <a:noFill/>
          </a:ln>
        </p:spPr>
        <p:txBody>
          <a:bodyPr anchorCtr="0" anchor="ctr" bIns="45700" lIns="91425" spcFirstLastPara="1" rIns="45700" wrap="square" tIns="45700">
            <a:normAutofit/>
          </a:bodyPr>
          <a:lstStyle>
            <a:lvl1pPr lvl="0" marR="0" rtl="0" algn="l">
              <a:spcBef>
                <a:spcPts val="0"/>
              </a:spcBef>
              <a:spcAft>
                <a:spcPts val="0"/>
              </a:spcAft>
              <a:buClr>
                <a:srgbClr val="FFC700"/>
              </a:buClr>
              <a:buSzPts val="4500"/>
              <a:buFont typeface="Corbel"/>
              <a:buNone/>
              <a:defRPr b="1" i="0" sz="4500" u="none" cap="none" strike="noStrike">
                <a:solidFill>
                  <a:srgbClr val="FFC700"/>
                </a:solidFill>
                <a:latin typeface="Corbel"/>
                <a:ea typeface="Corbel"/>
                <a:cs typeface="Corbel"/>
                <a:sym typeface="Corbe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
          <p:cNvSpPr txBox="1"/>
          <p:nvPr>
            <p:ph idx="1" type="body"/>
          </p:nvPr>
        </p:nvSpPr>
        <p:spPr>
          <a:xfrm>
            <a:off x="457200" y="1775191"/>
            <a:ext cx="8229600" cy="4625609"/>
          </a:xfrm>
          <a:prstGeom prst="rect">
            <a:avLst/>
          </a:prstGeom>
          <a:noFill/>
          <a:ln>
            <a:noFill/>
          </a:ln>
        </p:spPr>
        <p:txBody>
          <a:bodyPr anchorCtr="0" anchor="t" bIns="45700" lIns="54850" spcFirstLastPara="1" rIns="91425" wrap="square" tIns="91425">
            <a:normAutofit/>
          </a:bodyPr>
          <a:lstStyle>
            <a:lvl1pPr indent="-391160" lvl="0" marL="457200" marR="0" rtl="0" algn="l">
              <a:spcBef>
                <a:spcPts val="0"/>
              </a:spcBef>
              <a:spcAft>
                <a:spcPts val="0"/>
              </a:spcAft>
              <a:buClr>
                <a:schemeClr val="accent1"/>
              </a:buClr>
              <a:buSzPts val="2560"/>
              <a:buFont typeface="Noto Sans Symbols"/>
              <a:buChar char="◼"/>
              <a:defRPr b="0" i="0" sz="3200" u="none" cap="none" strike="noStrike">
                <a:solidFill>
                  <a:schemeClr val="dk1"/>
                </a:solidFill>
                <a:latin typeface="Corbel"/>
                <a:ea typeface="Corbel"/>
                <a:cs typeface="Corbel"/>
                <a:sym typeface="Corbel"/>
              </a:defRPr>
            </a:lvl1pPr>
            <a:lvl2pPr indent="-388619" lvl="1" marL="914400" marR="0" rtl="0" algn="l">
              <a:spcBef>
                <a:spcPts val="560"/>
              </a:spcBef>
              <a:spcAft>
                <a:spcPts val="0"/>
              </a:spcAft>
              <a:buClr>
                <a:schemeClr val="accent2"/>
              </a:buClr>
              <a:buSzPts val="2520"/>
              <a:buFont typeface="Noto Sans Symbols"/>
              <a:buChar char="▪"/>
              <a:defRPr b="0" i="0" sz="2800" u="none" cap="none" strike="noStrike">
                <a:solidFill>
                  <a:schemeClr val="dk1"/>
                </a:solidFill>
                <a:latin typeface="Corbel"/>
                <a:ea typeface="Corbel"/>
                <a:cs typeface="Corbel"/>
                <a:sym typeface="Corbel"/>
              </a:defRPr>
            </a:lvl2pPr>
            <a:lvl3pPr indent="-381000" lvl="2" marL="1371600" marR="0" rtl="0" algn="l">
              <a:spcBef>
                <a:spcPts val="480"/>
              </a:spcBef>
              <a:spcAft>
                <a:spcPts val="0"/>
              </a:spcAft>
              <a:buClr>
                <a:schemeClr val="accent3"/>
              </a:buClr>
              <a:buSzPts val="2400"/>
              <a:buFont typeface="Arial"/>
              <a:buChar char="▪"/>
              <a:defRPr b="0" i="0" sz="2400" u="none" cap="none" strike="noStrike">
                <a:solidFill>
                  <a:schemeClr val="dk1"/>
                </a:solidFill>
                <a:latin typeface="Corbel"/>
                <a:ea typeface="Corbel"/>
                <a:cs typeface="Corbel"/>
                <a:sym typeface="Corbel"/>
              </a:defRPr>
            </a:lvl3pPr>
            <a:lvl4pPr indent="-355600" lvl="3" marL="1828800" marR="0" rtl="0" algn="l">
              <a:spcBef>
                <a:spcPts val="400"/>
              </a:spcBef>
              <a:spcAft>
                <a:spcPts val="0"/>
              </a:spcAft>
              <a:buClr>
                <a:schemeClr val="accent4"/>
              </a:buClr>
              <a:buSzPts val="2000"/>
              <a:buFont typeface="Arial"/>
              <a:buChar char="▪"/>
              <a:defRPr b="0" i="0" sz="2000" u="none" cap="none" strike="noStrike">
                <a:solidFill>
                  <a:schemeClr val="dk1"/>
                </a:solidFill>
                <a:latin typeface="Corbel"/>
                <a:ea typeface="Corbel"/>
                <a:cs typeface="Corbel"/>
                <a:sym typeface="Corbel"/>
              </a:defRPr>
            </a:lvl4pPr>
            <a:lvl5pPr indent="-355600" lvl="4" marL="2286000" marR="0" rtl="0" algn="l">
              <a:spcBef>
                <a:spcPts val="400"/>
              </a:spcBef>
              <a:spcAft>
                <a:spcPts val="0"/>
              </a:spcAft>
              <a:buClr>
                <a:schemeClr val="accent5"/>
              </a:buClr>
              <a:buSzPts val="2000"/>
              <a:buFont typeface="Noto Sans Symbols"/>
              <a:buChar char="🢝"/>
              <a:defRPr b="0" i="0" sz="2000" u="none" cap="none" strike="noStrike">
                <a:solidFill>
                  <a:schemeClr val="dk1"/>
                </a:solidFill>
                <a:latin typeface="Corbel"/>
                <a:ea typeface="Corbel"/>
                <a:cs typeface="Corbel"/>
                <a:sym typeface="Corbel"/>
              </a:defRPr>
            </a:lvl5pPr>
            <a:lvl6pPr indent="-355600" lvl="5" marL="2743200" marR="0" rtl="0" algn="l">
              <a:spcBef>
                <a:spcPts val="400"/>
              </a:spcBef>
              <a:spcAft>
                <a:spcPts val="0"/>
              </a:spcAft>
              <a:buClr>
                <a:schemeClr val="accent6"/>
              </a:buClr>
              <a:buSzPts val="2000"/>
              <a:buFont typeface="Noto Sans Symbols"/>
              <a:buChar char="●"/>
              <a:defRPr b="0" i="0" sz="2000" u="none" cap="none" strike="noStrike">
                <a:solidFill>
                  <a:schemeClr val="dk1"/>
                </a:solidFill>
                <a:latin typeface="Corbel"/>
                <a:ea typeface="Corbel"/>
                <a:cs typeface="Corbel"/>
                <a:sym typeface="Corbel"/>
              </a:defRPr>
            </a:lvl6pPr>
            <a:lvl7pPr indent="-342900" lvl="6" marL="3200400" marR="0" rtl="0" algn="l">
              <a:spcBef>
                <a:spcPts val="360"/>
              </a:spcBef>
              <a:spcAft>
                <a:spcPts val="0"/>
              </a:spcAft>
              <a:buClr>
                <a:schemeClr val="accent1"/>
              </a:buClr>
              <a:buSzPts val="1800"/>
              <a:buFont typeface="Noto Sans Symbols"/>
              <a:buChar char="●"/>
              <a:defRPr b="0" i="0" sz="1800" u="none" cap="none" strike="noStrike">
                <a:solidFill>
                  <a:schemeClr val="dk1"/>
                </a:solidFill>
                <a:latin typeface="Corbel"/>
                <a:ea typeface="Corbel"/>
                <a:cs typeface="Corbel"/>
                <a:sym typeface="Corbel"/>
              </a:defRPr>
            </a:lvl7pPr>
            <a:lvl8pPr indent="-342900" lvl="7" marL="3657600" marR="0" rtl="0" algn="l">
              <a:spcBef>
                <a:spcPts val="360"/>
              </a:spcBef>
              <a:spcAft>
                <a:spcPts val="0"/>
              </a:spcAft>
              <a:buClr>
                <a:schemeClr val="accent2"/>
              </a:buClr>
              <a:buSzPts val="1800"/>
              <a:buFont typeface="Noto Sans Symbols"/>
              <a:buChar char="●"/>
              <a:defRPr b="0" i="0" sz="1800" u="none" cap="none" strike="noStrike">
                <a:solidFill>
                  <a:schemeClr val="dk1"/>
                </a:solidFill>
                <a:latin typeface="Corbel"/>
                <a:ea typeface="Corbel"/>
                <a:cs typeface="Corbel"/>
                <a:sym typeface="Corbel"/>
              </a:defRPr>
            </a:lvl8pPr>
            <a:lvl9pPr indent="-342900" lvl="8" marL="4114800" marR="0" rtl="0" algn="l">
              <a:spcBef>
                <a:spcPts val="360"/>
              </a:spcBef>
              <a:spcAft>
                <a:spcPts val="0"/>
              </a:spcAft>
              <a:buClr>
                <a:schemeClr val="accent3"/>
              </a:buClr>
              <a:buSzPts val="1800"/>
              <a:buFont typeface="Noto Sans Symbols"/>
              <a:buChar char="●"/>
              <a:defRPr b="0" i="0" sz="1800" u="none" cap="none" strike="noStrike">
                <a:solidFill>
                  <a:schemeClr val="dk1"/>
                </a:solidFill>
                <a:latin typeface="Corbel"/>
                <a:ea typeface="Corbel"/>
                <a:cs typeface="Corbel"/>
                <a:sym typeface="Corbel"/>
              </a:defRPr>
            </a:lvl9pPr>
          </a:lstStyle>
          <a:p/>
        </p:txBody>
      </p:sp>
      <p:sp>
        <p:nvSpPr>
          <p:cNvPr id="14" name="Google Shape;14;p1"/>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marR="0" rtl="0" algn="l">
              <a:spcBef>
                <a:spcPts val="0"/>
              </a:spcBef>
              <a:spcAft>
                <a:spcPts val="0"/>
              </a:spcAft>
              <a:buSzPts val="1400"/>
              <a:buNone/>
              <a:defRPr b="0" i="0" sz="1200" u="none" cap="none" strike="noStrike">
                <a:solidFill>
                  <a:srgbClr val="41414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9pPr>
          </a:lstStyle>
          <a:p/>
        </p:txBody>
      </p:sp>
      <p:sp>
        <p:nvSpPr>
          <p:cNvPr id="15" name="Google Shape;15;p1"/>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marR="0" rtl="0" algn="l">
              <a:spcBef>
                <a:spcPts val="0"/>
              </a:spcBef>
              <a:spcAft>
                <a:spcPts val="0"/>
              </a:spcAft>
              <a:buSzPts val="1400"/>
              <a:buNone/>
              <a:defRPr b="0" i="0" sz="1200" u="none" cap="none" strike="noStrike">
                <a:solidFill>
                  <a:srgbClr val="41414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9pPr>
          </a:lstStyle>
          <a:p/>
        </p:txBody>
      </p:sp>
      <p:sp>
        <p:nvSpPr>
          <p:cNvPr id="16" name="Google Shape;16;p1"/>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marR="0" rtl="0" algn="r">
              <a:spcBef>
                <a:spcPts val="0"/>
              </a:spcBef>
              <a:buNone/>
              <a:defRPr b="0" i="0" sz="1200" u="none" cap="none" strike="noStrike">
                <a:solidFill>
                  <a:srgbClr val="414141"/>
                </a:solidFill>
                <a:latin typeface="Corbel"/>
                <a:ea typeface="Corbel"/>
                <a:cs typeface="Corbel"/>
                <a:sym typeface="Corbel"/>
              </a:defRPr>
            </a:lvl1pPr>
            <a:lvl2pPr indent="0" lvl="1" marL="0" marR="0" rtl="0" algn="r">
              <a:spcBef>
                <a:spcPts val="0"/>
              </a:spcBef>
              <a:buNone/>
              <a:defRPr b="0" i="0" sz="1200" u="none" cap="none" strike="noStrike">
                <a:solidFill>
                  <a:srgbClr val="414141"/>
                </a:solidFill>
                <a:latin typeface="Corbel"/>
                <a:ea typeface="Corbel"/>
                <a:cs typeface="Corbel"/>
                <a:sym typeface="Corbel"/>
              </a:defRPr>
            </a:lvl2pPr>
            <a:lvl3pPr indent="0" lvl="2" marL="0" marR="0" rtl="0" algn="r">
              <a:spcBef>
                <a:spcPts val="0"/>
              </a:spcBef>
              <a:buNone/>
              <a:defRPr b="0" i="0" sz="1200" u="none" cap="none" strike="noStrike">
                <a:solidFill>
                  <a:srgbClr val="414141"/>
                </a:solidFill>
                <a:latin typeface="Corbel"/>
                <a:ea typeface="Corbel"/>
                <a:cs typeface="Corbel"/>
                <a:sym typeface="Corbel"/>
              </a:defRPr>
            </a:lvl3pPr>
            <a:lvl4pPr indent="0" lvl="3" marL="0" marR="0" rtl="0" algn="r">
              <a:spcBef>
                <a:spcPts val="0"/>
              </a:spcBef>
              <a:buNone/>
              <a:defRPr b="0" i="0" sz="1200" u="none" cap="none" strike="noStrike">
                <a:solidFill>
                  <a:srgbClr val="414141"/>
                </a:solidFill>
                <a:latin typeface="Corbel"/>
                <a:ea typeface="Corbel"/>
                <a:cs typeface="Corbel"/>
                <a:sym typeface="Corbel"/>
              </a:defRPr>
            </a:lvl4pPr>
            <a:lvl5pPr indent="0" lvl="4" marL="0" marR="0" rtl="0" algn="r">
              <a:spcBef>
                <a:spcPts val="0"/>
              </a:spcBef>
              <a:buNone/>
              <a:defRPr b="0" i="0" sz="1200" u="none" cap="none" strike="noStrike">
                <a:solidFill>
                  <a:srgbClr val="414141"/>
                </a:solidFill>
                <a:latin typeface="Corbel"/>
                <a:ea typeface="Corbel"/>
                <a:cs typeface="Corbel"/>
                <a:sym typeface="Corbel"/>
              </a:defRPr>
            </a:lvl5pPr>
            <a:lvl6pPr indent="0" lvl="5" marL="0" marR="0" rtl="0" algn="r">
              <a:spcBef>
                <a:spcPts val="0"/>
              </a:spcBef>
              <a:buNone/>
              <a:defRPr b="0" i="0" sz="1200" u="none" cap="none" strike="noStrike">
                <a:solidFill>
                  <a:srgbClr val="414141"/>
                </a:solidFill>
                <a:latin typeface="Corbel"/>
                <a:ea typeface="Corbel"/>
                <a:cs typeface="Corbel"/>
                <a:sym typeface="Corbel"/>
              </a:defRPr>
            </a:lvl6pPr>
            <a:lvl7pPr indent="0" lvl="6" marL="0" marR="0" rtl="0" algn="r">
              <a:spcBef>
                <a:spcPts val="0"/>
              </a:spcBef>
              <a:buNone/>
              <a:defRPr b="0" i="0" sz="1200" u="none" cap="none" strike="noStrike">
                <a:solidFill>
                  <a:srgbClr val="414141"/>
                </a:solidFill>
                <a:latin typeface="Corbel"/>
                <a:ea typeface="Corbel"/>
                <a:cs typeface="Corbel"/>
                <a:sym typeface="Corbel"/>
              </a:defRPr>
            </a:lvl7pPr>
            <a:lvl8pPr indent="0" lvl="7" marL="0" marR="0" rtl="0" algn="r">
              <a:spcBef>
                <a:spcPts val="0"/>
              </a:spcBef>
              <a:buNone/>
              <a:defRPr b="0" i="0" sz="1200" u="none" cap="none" strike="noStrike">
                <a:solidFill>
                  <a:srgbClr val="414141"/>
                </a:solidFill>
                <a:latin typeface="Corbel"/>
                <a:ea typeface="Corbel"/>
                <a:cs typeface="Corbel"/>
                <a:sym typeface="Corbel"/>
              </a:defRPr>
            </a:lvl8pPr>
            <a:lvl9pPr indent="0" lvl="8" marL="0" marR="0" rtl="0" algn="r">
              <a:spcBef>
                <a:spcPts val="0"/>
              </a:spcBef>
              <a:buNone/>
              <a:defRPr b="0" i="0" sz="1200" u="none" cap="none" strike="noStrike">
                <a:solidFill>
                  <a:srgbClr val="41414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6" name="Shape 96"/>
        <p:cNvGrpSpPr/>
        <p:nvPr/>
      </p:nvGrpSpPr>
      <p:grpSpPr>
        <a:xfrm>
          <a:off x="0" y="0"/>
          <a:ext cx="0" cy="0"/>
          <a:chOff x="0" y="0"/>
          <a:chExt cx="0" cy="0"/>
        </a:xfrm>
      </p:grpSpPr>
      <p:sp>
        <p:nvSpPr>
          <p:cNvPr id="97" name="Google Shape;97;p13"/>
          <p:cNvSpPr/>
          <p:nvPr/>
        </p:nvSpPr>
        <p:spPr>
          <a:xfrm>
            <a:off x="0" y="1435895"/>
            <a:ext cx="9144000" cy="45720"/>
          </a:xfrm>
          <a:prstGeom prst="rect">
            <a:avLst/>
          </a:prstGeom>
          <a:solidFill>
            <a:srgbClr val="FFFFFF"/>
          </a:solidFill>
          <a:ln>
            <a:noFill/>
          </a:ln>
          <a:effectLst>
            <a:outerShdw blurRad="31750" rotWithShape="0" algn="tl" dir="5400000" dist="10160">
              <a:srgbClr val="000000">
                <a:alpha val="6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98" name="Google Shape;98;p13"/>
          <p:cNvSpPr/>
          <p:nvPr/>
        </p:nvSpPr>
        <p:spPr>
          <a:xfrm>
            <a:off x="0" y="0"/>
            <a:ext cx="9143999" cy="1433733"/>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sp>
        <p:nvSpPr>
          <p:cNvPr id="99" name="Google Shape;99;p13"/>
          <p:cNvSpPr txBox="1"/>
          <p:nvPr>
            <p:ph type="title"/>
          </p:nvPr>
        </p:nvSpPr>
        <p:spPr>
          <a:xfrm>
            <a:off x="457200" y="152400"/>
            <a:ext cx="8229600" cy="1251062"/>
          </a:xfrm>
          <a:prstGeom prst="rect">
            <a:avLst/>
          </a:prstGeom>
          <a:noFill/>
          <a:ln>
            <a:noFill/>
          </a:ln>
        </p:spPr>
        <p:txBody>
          <a:bodyPr anchorCtr="0" anchor="ctr" bIns="45700" lIns="91425" spcFirstLastPara="1" rIns="45700" wrap="square" tIns="45700">
            <a:normAutofit/>
          </a:bodyPr>
          <a:lstStyle>
            <a:lvl1pPr lvl="0" marR="0" rtl="0" algn="l">
              <a:spcBef>
                <a:spcPts val="0"/>
              </a:spcBef>
              <a:spcAft>
                <a:spcPts val="0"/>
              </a:spcAft>
              <a:buClr>
                <a:srgbClr val="FFC700"/>
              </a:buClr>
              <a:buSzPts val="4500"/>
              <a:buFont typeface="Corbel"/>
              <a:buNone/>
              <a:defRPr b="1" i="0" sz="4500" u="none" cap="none" strike="noStrike">
                <a:solidFill>
                  <a:srgbClr val="FFC700"/>
                </a:solidFill>
                <a:latin typeface="Corbel"/>
                <a:ea typeface="Corbel"/>
                <a:cs typeface="Corbel"/>
                <a:sym typeface="Corbe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00" name="Google Shape;100;p13"/>
          <p:cNvSpPr txBox="1"/>
          <p:nvPr>
            <p:ph idx="1" type="body"/>
          </p:nvPr>
        </p:nvSpPr>
        <p:spPr>
          <a:xfrm>
            <a:off x="457200" y="1775191"/>
            <a:ext cx="8229600" cy="4625609"/>
          </a:xfrm>
          <a:prstGeom prst="rect">
            <a:avLst/>
          </a:prstGeom>
          <a:noFill/>
          <a:ln>
            <a:noFill/>
          </a:ln>
        </p:spPr>
        <p:txBody>
          <a:bodyPr anchorCtr="0" anchor="t" bIns="45700" lIns="54850" spcFirstLastPara="1" rIns="91425" wrap="square" tIns="91425">
            <a:normAutofit/>
          </a:bodyPr>
          <a:lstStyle>
            <a:lvl1pPr indent="-391160" lvl="0" marL="457200" marR="0" rtl="0" algn="l">
              <a:spcBef>
                <a:spcPts val="0"/>
              </a:spcBef>
              <a:spcAft>
                <a:spcPts val="0"/>
              </a:spcAft>
              <a:buClr>
                <a:schemeClr val="accent1"/>
              </a:buClr>
              <a:buSzPts val="2560"/>
              <a:buFont typeface="Noto Sans Symbols"/>
              <a:buChar char="◼"/>
              <a:defRPr b="0" i="0" sz="3200" u="none" cap="none" strike="noStrike">
                <a:solidFill>
                  <a:schemeClr val="lt1"/>
                </a:solidFill>
                <a:latin typeface="Corbel"/>
                <a:ea typeface="Corbel"/>
                <a:cs typeface="Corbel"/>
                <a:sym typeface="Corbel"/>
              </a:defRPr>
            </a:lvl1pPr>
            <a:lvl2pPr indent="-388619" lvl="1" marL="914400" marR="0" rtl="0" algn="l">
              <a:spcBef>
                <a:spcPts val="560"/>
              </a:spcBef>
              <a:spcAft>
                <a:spcPts val="0"/>
              </a:spcAft>
              <a:buClr>
                <a:schemeClr val="accent2"/>
              </a:buClr>
              <a:buSzPts val="2520"/>
              <a:buFont typeface="Noto Sans Symbols"/>
              <a:buChar char="▪"/>
              <a:defRPr b="0" i="0" sz="2800" u="none" cap="none" strike="noStrike">
                <a:solidFill>
                  <a:schemeClr val="lt1"/>
                </a:solidFill>
                <a:latin typeface="Corbel"/>
                <a:ea typeface="Corbel"/>
                <a:cs typeface="Corbel"/>
                <a:sym typeface="Corbel"/>
              </a:defRPr>
            </a:lvl2pPr>
            <a:lvl3pPr indent="-381000" lvl="2" marL="1371600" marR="0" rtl="0" algn="l">
              <a:spcBef>
                <a:spcPts val="480"/>
              </a:spcBef>
              <a:spcAft>
                <a:spcPts val="0"/>
              </a:spcAft>
              <a:buClr>
                <a:schemeClr val="accent3"/>
              </a:buClr>
              <a:buSzPts val="2400"/>
              <a:buFont typeface="Arial"/>
              <a:buChar char="▪"/>
              <a:defRPr b="0" i="0" sz="2400" u="none" cap="none" strike="noStrike">
                <a:solidFill>
                  <a:schemeClr val="lt1"/>
                </a:solidFill>
                <a:latin typeface="Corbel"/>
                <a:ea typeface="Corbel"/>
                <a:cs typeface="Corbel"/>
                <a:sym typeface="Corbel"/>
              </a:defRPr>
            </a:lvl3pPr>
            <a:lvl4pPr indent="-355600" lvl="3" marL="1828800" marR="0" rtl="0" algn="l">
              <a:spcBef>
                <a:spcPts val="400"/>
              </a:spcBef>
              <a:spcAft>
                <a:spcPts val="0"/>
              </a:spcAft>
              <a:buClr>
                <a:schemeClr val="accent4"/>
              </a:buClr>
              <a:buSzPts val="2000"/>
              <a:buFont typeface="Arial"/>
              <a:buChar char="▪"/>
              <a:defRPr b="0" i="0" sz="2000" u="none" cap="none" strike="noStrike">
                <a:solidFill>
                  <a:schemeClr val="lt1"/>
                </a:solidFill>
                <a:latin typeface="Corbel"/>
                <a:ea typeface="Corbel"/>
                <a:cs typeface="Corbel"/>
                <a:sym typeface="Corbel"/>
              </a:defRPr>
            </a:lvl4pPr>
            <a:lvl5pPr indent="-355600" lvl="4" marL="2286000" marR="0" rtl="0" algn="l">
              <a:spcBef>
                <a:spcPts val="400"/>
              </a:spcBef>
              <a:spcAft>
                <a:spcPts val="0"/>
              </a:spcAft>
              <a:buClr>
                <a:schemeClr val="accent5"/>
              </a:buClr>
              <a:buSzPts val="2000"/>
              <a:buFont typeface="Noto Sans Symbols"/>
              <a:buChar char="🢝"/>
              <a:defRPr b="0" i="0" sz="2000" u="none" cap="none" strike="noStrike">
                <a:solidFill>
                  <a:schemeClr val="lt1"/>
                </a:solidFill>
                <a:latin typeface="Corbel"/>
                <a:ea typeface="Corbel"/>
                <a:cs typeface="Corbel"/>
                <a:sym typeface="Corbel"/>
              </a:defRPr>
            </a:lvl5pPr>
            <a:lvl6pPr indent="-355600" lvl="5" marL="2743200" marR="0" rtl="0" algn="l">
              <a:spcBef>
                <a:spcPts val="400"/>
              </a:spcBef>
              <a:spcAft>
                <a:spcPts val="0"/>
              </a:spcAft>
              <a:buClr>
                <a:schemeClr val="accent6"/>
              </a:buClr>
              <a:buSzPts val="2000"/>
              <a:buFont typeface="Noto Sans Symbols"/>
              <a:buChar char="●"/>
              <a:defRPr b="0" i="0" sz="2000" u="none" cap="none" strike="noStrike">
                <a:solidFill>
                  <a:schemeClr val="lt1"/>
                </a:solidFill>
                <a:latin typeface="Corbel"/>
                <a:ea typeface="Corbel"/>
                <a:cs typeface="Corbel"/>
                <a:sym typeface="Corbel"/>
              </a:defRPr>
            </a:lvl6pPr>
            <a:lvl7pPr indent="-342900" lvl="6" marL="3200400" marR="0" rtl="0" algn="l">
              <a:spcBef>
                <a:spcPts val="360"/>
              </a:spcBef>
              <a:spcAft>
                <a:spcPts val="0"/>
              </a:spcAft>
              <a:buClr>
                <a:schemeClr val="accent1"/>
              </a:buClr>
              <a:buSzPts val="1800"/>
              <a:buFont typeface="Noto Sans Symbols"/>
              <a:buChar char="●"/>
              <a:defRPr b="0" i="0" sz="1800" u="none" cap="none" strike="noStrike">
                <a:solidFill>
                  <a:schemeClr val="lt1"/>
                </a:solidFill>
                <a:latin typeface="Corbel"/>
                <a:ea typeface="Corbel"/>
                <a:cs typeface="Corbel"/>
                <a:sym typeface="Corbel"/>
              </a:defRPr>
            </a:lvl7pPr>
            <a:lvl8pPr indent="-342900" lvl="7" marL="3657600" marR="0" rtl="0" algn="l">
              <a:spcBef>
                <a:spcPts val="360"/>
              </a:spcBef>
              <a:spcAft>
                <a:spcPts val="0"/>
              </a:spcAft>
              <a:buClr>
                <a:schemeClr val="accent2"/>
              </a:buClr>
              <a:buSzPts val="1800"/>
              <a:buFont typeface="Noto Sans Symbols"/>
              <a:buChar char="●"/>
              <a:defRPr b="0" i="0" sz="1800" u="none" cap="none" strike="noStrike">
                <a:solidFill>
                  <a:schemeClr val="lt1"/>
                </a:solidFill>
                <a:latin typeface="Corbel"/>
                <a:ea typeface="Corbel"/>
                <a:cs typeface="Corbel"/>
                <a:sym typeface="Corbel"/>
              </a:defRPr>
            </a:lvl8pPr>
            <a:lvl9pPr indent="-342900" lvl="8" marL="4114800" marR="0" rtl="0" algn="l">
              <a:spcBef>
                <a:spcPts val="360"/>
              </a:spcBef>
              <a:spcAft>
                <a:spcPts val="0"/>
              </a:spcAft>
              <a:buClr>
                <a:schemeClr val="accent3"/>
              </a:buClr>
              <a:buSzPts val="1800"/>
              <a:buFont typeface="Noto Sans Symbols"/>
              <a:buChar char="●"/>
              <a:defRPr b="0" i="0" sz="1800" u="none" cap="none" strike="noStrike">
                <a:solidFill>
                  <a:schemeClr val="lt1"/>
                </a:solidFill>
                <a:latin typeface="Corbel"/>
                <a:ea typeface="Corbel"/>
                <a:cs typeface="Corbel"/>
                <a:sym typeface="Corbel"/>
              </a:defRPr>
            </a:lvl9pPr>
          </a:lstStyle>
          <a:p/>
        </p:txBody>
      </p:sp>
      <p:sp>
        <p:nvSpPr>
          <p:cNvPr id="101" name="Google Shape;101;p13"/>
          <p:cNvSpPr txBox="1"/>
          <p:nvPr>
            <p:ph idx="10" type="dt"/>
          </p:nvPr>
        </p:nvSpPr>
        <p:spPr>
          <a:xfrm>
            <a:off x="457200" y="6476999"/>
            <a:ext cx="2133600" cy="274320"/>
          </a:xfrm>
          <a:prstGeom prst="rect">
            <a:avLst/>
          </a:prstGeom>
          <a:noFill/>
          <a:ln>
            <a:noFill/>
          </a:ln>
        </p:spPr>
        <p:txBody>
          <a:bodyPr anchorCtr="0" anchor="b" bIns="0" lIns="109725" spcFirstLastPara="1" rIns="45700" wrap="square" tIns="45700">
            <a:noAutofit/>
          </a:bodyPr>
          <a:lstStyle>
            <a:lvl1pPr lvl="0" marR="0" rtl="0" algn="l">
              <a:spcBef>
                <a:spcPts val="0"/>
              </a:spcBef>
              <a:spcAft>
                <a:spcPts val="0"/>
              </a:spcAft>
              <a:buSzPts val="1400"/>
              <a:buNone/>
              <a:defRPr b="0" i="0" sz="1200" u="none" cap="none" strike="noStrike">
                <a:solidFill>
                  <a:schemeClr val="lt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9pPr>
          </a:lstStyle>
          <a:p/>
        </p:txBody>
      </p:sp>
      <p:sp>
        <p:nvSpPr>
          <p:cNvPr id="102" name="Google Shape;102;p13"/>
          <p:cNvSpPr txBox="1"/>
          <p:nvPr>
            <p:ph idx="11" type="ftr"/>
          </p:nvPr>
        </p:nvSpPr>
        <p:spPr>
          <a:xfrm>
            <a:off x="2640596" y="6476999"/>
            <a:ext cx="5507719" cy="274320"/>
          </a:xfrm>
          <a:prstGeom prst="rect">
            <a:avLst/>
          </a:prstGeom>
          <a:noFill/>
          <a:ln>
            <a:noFill/>
          </a:ln>
        </p:spPr>
        <p:txBody>
          <a:bodyPr anchorCtr="0" anchor="b" bIns="0" lIns="45700" spcFirstLastPara="1" rIns="45700" wrap="square" tIns="45700">
            <a:noAutofit/>
          </a:bodyPr>
          <a:lstStyle>
            <a:lvl1pPr lvl="0" marR="0" rtl="0" algn="l">
              <a:spcBef>
                <a:spcPts val="0"/>
              </a:spcBef>
              <a:spcAft>
                <a:spcPts val="0"/>
              </a:spcAft>
              <a:buSzPts val="1400"/>
              <a:buNone/>
              <a:defRPr b="0" i="0" sz="1200" u="none" cap="none" strike="noStrike">
                <a:solidFill>
                  <a:schemeClr val="lt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9pPr>
          </a:lstStyle>
          <a:p/>
        </p:txBody>
      </p:sp>
      <p:sp>
        <p:nvSpPr>
          <p:cNvPr id="103" name="Google Shape;103;p13"/>
          <p:cNvSpPr txBox="1"/>
          <p:nvPr>
            <p:ph idx="12" type="sldNum"/>
          </p:nvPr>
        </p:nvSpPr>
        <p:spPr>
          <a:xfrm>
            <a:off x="8204396" y="6476999"/>
            <a:ext cx="733864" cy="274320"/>
          </a:xfrm>
          <a:prstGeom prst="rect">
            <a:avLst/>
          </a:prstGeom>
          <a:noFill/>
          <a:ln>
            <a:noFill/>
          </a:ln>
        </p:spPr>
        <p:txBody>
          <a:bodyPr anchorCtr="0" anchor="b" bIns="0" lIns="91425" spcFirstLastPara="1" rIns="91425" wrap="square" tIns="45700">
            <a:noAutofit/>
          </a:bodyPr>
          <a:lstStyle>
            <a:lvl1pPr indent="0" lvl="0" marL="0" marR="0" rtl="0" algn="r">
              <a:spcBef>
                <a:spcPts val="0"/>
              </a:spcBef>
              <a:buNone/>
              <a:defRPr b="0" i="0" sz="1200" u="none" cap="none" strike="noStrike">
                <a:solidFill>
                  <a:schemeClr val="lt1"/>
                </a:solidFill>
                <a:latin typeface="Corbel"/>
                <a:ea typeface="Corbel"/>
                <a:cs typeface="Corbel"/>
                <a:sym typeface="Corbel"/>
              </a:defRPr>
            </a:lvl1pPr>
            <a:lvl2pPr indent="0" lvl="1" marL="0" marR="0" rtl="0" algn="r">
              <a:spcBef>
                <a:spcPts val="0"/>
              </a:spcBef>
              <a:buNone/>
              <a:defRPr b="0" i="0" sz="1200" u="none" cap="none" strike="noStrike">
                <a:solidFill>
                  <a:schemeClr val="lt1"/>
                </a:solidFill>
                <a:latin typeface="Corbel"/>
                <a:ea typeface="Corbel"/>
                <a:cs typeface="Corbel"/>
                <a:sym typeface="Corbel"/>
              </a:defRPr>
            </a:lvl2pPr>
            <a:lvl3pPr indent="0" lvl="2" marL="0" marR="0" rtl="0" algn="r">
              <a:spcBef>
                <a:spcPts val="0"/>
              </a:spcBef>
              <a:buNone/>
              <a:defRPr b="0" i="0" sz="1200" u="none" cap="none" strike="noStrike">
                <a:solidFill>
                  <a:schemeClr val="lt1"/>
                </a:solidFill>
                <a:latin typeface="Corbel"/>
                <a:ea typeface="Corbel"/>
                <a:cs typeface="Corbel"/>
                <a:sym typeface="Corbel"/>
              </a:defRPr>
            </a:lvl3pPr>
            <a:lvl4pPr indent="0" lvl="3" marL="0" marR="0" rtl="0" algn="r">
              <a:spcBef>
                <a:spcPts val="0"/>
              </a:spcBef>
              <a:buNone/>
              <a:defRPr b="0" i="0" sz="1200" u="none" cap="none" strike="noStrike">
                <a:solidFill>
                  <a:schemeClr val="lt1"/>
                </a:solidFill>
                <a:latin typeface="Corbel"/>
                <a:ea typeface="Corbel"/>
                <a:cs typeface="Corbel"/>
                <a:sym typeface="Corbel"/>
              </a:defRPr>
            </a:lvl4pPr>
            <a:lvl5pPr indent="0" lvl="4" marL="0" marR="0" rtl="0" algn="r">
              <a:spcBef>
                <a:spcPts val="0"/>
              </a:spcBef>
              <a:buNone/>
              <a:defRPr b="0" i="0" sz="1200" u="none" cap="none" strike="noStrike">
                <a:solidFill>
                  <a:schemeClr val="lt1"/>
                </a:solidFill>
                <a:latin typeface="Corbel"/>
                <a:ea typeface="Corbel"/>
                <a:cs typeface="Corbel"/>
                <a:sym typeface="Corbel"/>
              </a:defRPr>
            </a:lvl5pPr>
            <a:lvl6pPr indent="0" lvl="5" marL="0" marR="0" rtl="0" algn="r">
              <a:spcBef>
                <a:spcPts val="0"/>
              </a:spcBef>
              <a:buNone/>
              <a:defRPr b="0" i="0" sz="1200" u="none" cap="none" strike="noStrike">
                <a:solidFill>
                  <a:schemeClr val="lt1"/>
                </a:solidFill>
                <a:latin typeface="Corbel"/>
                <a:ea typeface="Corbel"/>
                <a:cs typeface="Corbel"/>
                <a:sym typeface="Corbel"/>
              </a:defRPr>
            </a:lvl6pPr>
            <a:lvl7pPr indent="0" lvl="6" marL="0" marR="0" rtl="0" algn="r">
              <a:spcBef>
                <a:spcPts val="0"/>
              </a:spcBef>
              <a:buNone/>
              <a:defRPr b="0" i="0" sz="1200" u="none" cap="none" strike="noStrike">
                <a:solidFill>
                  <a:schemeClr val="lt1"/>
                </a:solidFill>
                <a:latin typeface="Corbel"/>
                <a:ea typeface="Corbel"/>
                <a:cs typeface="Corbel"/>
                <a:sym typeface="Corbel"/>
              </a:defRPr>
            </a:lvl7pPr>
            <a:lvl8pPr indent="0" lvl="7" marL="0" marR="0" rtl="0" algn="r">
              <a:spcBef>
                <a:spcPts val="0"/>
              </a:spcBef>
              <a:buNone/>
              <a:defRPr b="0" i="0" sz="1200" u="none" cap="none" strike="noStrike">
                <a:solidFill>
                  <a:schemeClr val="lt1"/>
                </a:solidFill>
                <a:latin typeface="Corbel"/>
                <a:ea typeface="Corbel"/>
                <a:cs typeface="Corbel"/>
                <a:sym typeface="Corbel"/>
              </a:defRPr>
            </a:lvl8pPr>
            <a:lvl9pPr indent="0" lvl="8" marL="0" marR="0" rtl="0" algn="r">
              <a:spcBef>
                <a:spcPts val="0"/>
              </a:spcBef>
              <a:buNone/>
              <a:defRPr b="0" i="0" sz="1200" u="none" cap="none" strike="noStrike">
                <a:solidFill>
                  <a:schemeClr val="l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9.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15"/>
          <p:cNvSpPr txBox="1"/>
          <p:nvPr>
            <p:ph type="ctrTitle"/>
          </p:nvPr>
        </p:nvSpPr>
        <p:spPr>
          <a:xfrm>
            <a:off x="214167" y="942033"/>
            <a:ext cx="9043979" cy="3631314"/>
          </a:xfrm>
          <a:prstGeom prst="rect">
            <a:avLst/>
          </a:prstGeom>
          <a:noFill/>
          <a:ln>
            <a:noFill/>
          </a:ln>
        </p:spPr>
        <p:txBody>
          <a:bodyPr anchorCtr="0" anchor="t" bIns="0" lIns="91425" spcFirstLastPara="1" rIns="45700" wrap="square" tIns="0">
            <a:normAutofit fontScale="90000"/>
          </a:bodyPr>
          <a:lstStyle/>
          <a:p>
            <a:pPr indent="0" lvl="0" marL="0" rtl="0" algn="ctr">
              <a:spcBef>
                <a:spcPts val="0"/>
              </a:spcBef>
              <a:spcAft>
                <a:spcPts val="0"/>
              </a:spcAft>
              <a:buClr>
                <a:srgbClr val="FFC700"/>
              </a:buClr>
              <a:buSzPct val="100000"/>
              <a:buFont typeface="Times New Roman"/>
              <a:buNone/>
            </a:pPr>
            <a:r>
              <a:rPr lang="en-GB" sz="5000">
                <a:latin typeface="Times New Roman"/>
                <a:ea typeface="Times New Roman"/>
                <a:cs typeface="Times New Roman"/>
                <a:sym typeface="Times New Roman"/>
              </a:rPr>
              <a:t>LCBB5004</a:t>
            </a:r>
            <a:br>
              <a:rPr lang="en-GB" sz="5000">
                <a:latin typeface="Times New Roman"/>
                <a:ea typeface="Times New Roman"/>
                <a:cs typeface="Times New Roman"/>
                <a:sym typeface="Times New Roman"/>
              </a:rPr>
            </a:br>
            <a:r>
              <a:rPr lang="en-GB" sz="5000">
                <a:latin typeface="Times New Roman"/>
                <a:ea typeface="Times New Roman"/>
                <a:cs typeface="Times New Roman"/>
                <a:sym typeface="Times New Roman"/>
              </a:rPr>
              <a:t>Managing People</a:t>
            </a:r>
            <a:br>
              <a:rPr lang="en-GB"/>
            </a:br>
            <a:endParaRPr/>
          </a:p>
          <a:p>
            <a:pPr indent="0" lvl="0" marL="0" rtl="0" algn="ctr">
              <a:spcBef>
                <a:spcPts val="0"/>
              </a:spcBef>
              <a:spcAft>
                <a:spcPts val="0"/>
              </a:spcAft>
              <a:buClr>
                <a:srgbClr val="FFC700"/>
              </a:buClr>
              <a:buSzPct val="100000"/>
              <a:buFont typeface="Times New Roman"/>
              <a:buNone/>
            </a:pPr>
            <a:r>
              <a:rPr lang="en-GB" sz="5000">
                <a:latin typeface="Times New Roman"/>
                <a:ea typeface="Times New Roman"/>
                <a:cs typeface="Times New Roman"/>
                <a:sym typeface="Times New Roman"/>
              </a:rPr>
              <a:t>Carmen Hodoroaba - 2109656</a:t>
            </a:r>
            <a:endParaRPr/>
          </a:p>
          <a:p>
            <a:pPr indent="0" lvl="0" marL="0" rtl="0" algn="ctr">
              <a:spcBef>
                <a:spcPts val="0"/>
              </a:spcBef>
              <a:spcAft>
                <a:spcPts val="0"/>
              </a:spcAft>
              <a:buClr>
                <a:srgbClr val="FFC700"/>
              </a:buClr>
              <a:buSzPct val="100000"/>
              <a:buFont typeface="Times New Roman"/>
              <a:buNone/>
            </a:pPr>
            <a:r>
              <a:rPr lang="en-GB" sz="5000">
                <a:latin typeface="Times New Roman"/>
                <a:ea typeface="Times New Roman"/>
                <a:cs typeface="Times New Roman"/>
                <a:sym typeface="Times New Roman"/>
              </a:rPr>
              <a:t>Lecturer - Dr Uju Ugochukwu</a:t>
            </a:r>
            <a:endParaRPr/>
          </a:p>
          <a:p>
            <a:pPr indent="0" lvl="0" marL="0" rtl="0" algn="ctr">
              <a:spcBef>
                <a:spcPts val="0"/>
              </a:spcBef>
              <a:spcAft>
                <a:spcPts val="0"/>
              </a:spcAft>
              <a:buClr>
                <a:srgbClr val="FFC700"/>
              </a:buClr>
              <a:buSzPct val="100000"/>
              <a:buFont typeface="Times New Roman"/>
              <a:buNone/>
            </a:pPr>
            <a:r>
              <a:t/>
            </a:r>
            <a:endParaRPr sz="500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16"/>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ctr">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Contents  </a:t>
            </a:r>
            <a:endParaRPr>
              <a:latin typeface="Times New Roman"/>
              <a:ea typeface="Times New Roman"/>
              <a:cs typeface="Times New Roman"/>
              <a:sym typeface="Times New Roman"/>
            </a:endParaRPr>
          </a:p>
        </p:txBody>
      </p:sp>
      <p:sp>
        <p:nvSpPr>
          <p:cNvPr id="122" name="Google Shape;122;p16"/>
          <p:cNvSpPr txBox="1"/>
          <p:nvPr>
            <p:ph idx="1" type="body"/>
          </p:nvPr>
        </p:nvSpPr>
        <p:spPr>
          <a:xfrm>
            <a:off x="4214810" y="1775191"/>
            <a:ext cx="4500594" cy="4868519"/>
          </a:xfrm>
          <a:prstGeom prst="rect">
            <a:avLst/>
          </a:prstGeom>
          <a:noFill/>
          <a:ln>
            <a:noFill/>
          </a:ln>
        </p:spPr>
        <p:txBody>
          <a:bodyPr anchorCtr="0" anchor="t" bIns="45700" lIns="54850" spcFirstLastPara="1" rIns="91425" wrap="square" tIns="91425">
            <a:normAutofit/>
          </a:bodyPr>
          <a:lstStyle/>
          <a:p>
            <a:pPr indent="-320040" lvl="0" marL="438912" rtl="0" algn="just">
              <a:lnSpc>
                <a:spcPct val="150000"/>
              </a:lnSpc>
              <a:spcBef>
                <a:spcPts val="0"/>
              </a:spcBef>
              <a:spcAft>
                <a:spcPts val="0"/>
              </a:spcAft>
              <a:buSzPts val="1680"/>
              <a:buChar char="◼"/>
            </a:pPr>
            <a:r>
              <a:rPr lang="en-GB" sz="2100">
                <a:latin typeface="Times New Roman"/>
                <a:ea typeface="Times New Roman"/>
                <a:cs typeface="Times New Roman"/>
                <a:sym typeface="Times New Roman"/>
              </a:rPr>
              <a:t>Slide 3: Introduction</a:t>
            </a:r>
            <a:endParaRPr/>
          </a:p>
          <a:p>
            <a:pPr indent="-320040" lvl="0" marL="438912" rtl="0" algn="just">
              <a:lnSpc>
                <a:spcPct val="150000"/>
              </a:lnSpc>
              <a:spcBef>
                <a:spcPts val="0"/>
              </a:spcBef>
              <a:spcAft>
                <a:spcPts val="0"/>
              </a:spcAft>
              <a:buSzPts val="1680"/>
              <a:buChar char="◼"/>
            </a:pPr>
            <a:r>
              <a:rPr lang="en-GB" sz="2100">
                <a:latin typeface="Times New Roman"/>
                <a:ea typeface="Times New Roman"/>
                <a:cs typeface="Times New Roman"/>
                <a:sym typeface="Times New Roman"/>
              </a:rPr>
              <a:t>Slide 4-5: Culture, structure, people, and organisational performance</a:t>
            </a:r>
            <a:endParaRPr/>
          </a:p>
          <a:p>
            <a:pPr indent="-320040" lvl="0" marL="438912" rtl="0" algn="just">
              <a:lnSpc>
                <a:spcPct val="150000"/>
              </a:lnSpc>
              <a:spcBef>
                <a:spcPts val="0"/>
              </a:spcBef>
              <a:spcAft>
                <a:spcPts val="0"/>
              </a:spcAft>
              <a:buSzPts val="1680"/>
              <a:buChar char="◼"/>
            </a:pPr>
            <a:r>
              <a:rPr lang="en-GB" sz="2100">
                <a:latin typeface="Times New Roman"/>
                <a:ea typeface="Times New Roman"/>
                <a:cs typeface="Times New Roman"/>
                <a:sym typeface="Times New Roman"/>
              </a:rPr>
              <a:t>Slide 6-7: HR strategies in retaining, the employees</a:t>
            </a:r>
            <a:endParaRPr/>
          </a:p>
          <a:p>
            <a:pPr indent="-320040" lvl="0" marL="438912" rtl="0" algn="just">
              <a:lnSpc>
                <a:spcPct val="150000"/>
              </a:lnSpc>
              <a:spcBef>
                <a:spcPts val="0"/>
              </a:spcBef>
              <a:spcAft>
                <a:spcPts val="0"/>
              </a:spcAft>
              <a:buSzPts val="1680"/>
              <a:buChar char="◼"/>
            </a:pPr>
            <a:r>
              <a:rPr lang="en-GB" sz="2100">
                <a:latin typeface="Times New Roman"/>
                <a:ea typeface="Times New Roman"/>
                <a:cs typeface="Times New Roman"/>
                <a:sym typeface="Times New Roman"/>
              </a:rPr>
              <a:t>Slide 8-9: The theories of motivation</a:t>
            </a:r>
            <a:endParaRPr/>
          </a:p>
          <a:p>
            <a:pPr indent="-320040" lvl="0" marL="438912" rtl="0" algn="just">
              <a:lnSpc>
                <a:spcPct val="150000"/>
              </a:lnSpc>
              <a:spcBef>
                <a:spcPts val="0"/>
              </a:spcBef>
              <a:spcAft>
                <a:spcPts val="0"/>
              </a:spcAft>
              <a:buSzPts val="1680"/>
              <a:buChar char="◼"/>
            </a:pPr>
            <a:r>
              <a:rPr lang="en-GB" sz="2100">
                <a:latin typeface="Times New Roman"/>
                <a:ea typeface="Times New Roman"/>
                <a:cs typeface="Times New Roman"/>
                <a:sym typeface="Times New Roman"/>
              </a:rPr>
              <a:t>Slide 10: Conclusion</a:t>
            </a:r>
            <a:endParaRPr/>
          </a:p>
          <a:p>
            <a:pPr indent="-320040" lvl="0" marL="438912" rtl="0" algn="just">
              <a:lnSpc>
                <a:spcPct val="150000"/>
              </a:lnSpc>
              <a:spcBef>
                <a:spcPts val="0"/>
              </a:spcBef>
              <a:spcAft>
                <a:spcPts val="0"/>
              </a:spcAft>
              <a:buSzPts val="1680"/>
              <a:buChar char="◼"/>
            </a:pPr>
            <a:r>
              <a:rPr lang="en-GB" sz="2100">
                <a:latin typeface="Times New Roman"/>
                <a:ea typeface="Times New Roman"/>
                <a:cs typeface="Times New Roman"/>
                <a:sym typeface="Times New Roman"/>
              </a:rPr>
              <a:t>Slide 11: Reference List</a:t>
            </a:r>
            <a:endParaRPr/>
          </a:p>
          <a:p>
            <a:pPr indent="-157480" lvl="0" marL="438912" rtl="0" algn="l">
              <a:spcBef>
                <a:spcPts val="0"/>
              </a:spcBef>
              <a:spcAft>
                <a:spcPts val="0"/>
              </a:spcAft>
              <a:buSzPts val="2560"/>
              <a:buNone/>
            </a:pPr>
            <a:r>
              <a:t/>
            </a:r>
            <a:endParaRPr>
              <a:latin typeface="Times New Roman"/>
              <a:ea typeface="Times New Roman"/>
              <a:cs typeface="Times New Roman"/>
              <a:sym typeface="Times New Roman"/>
            </a:endParaRPr>
          </a:p>
          <a:p>
            <a:pPr indent="-157480" lvl="0" marL="438912" rtl="0" algn="l">
              <a:spcBef>
                <a:spcPts val="0"/>
              </a:spcBef>
              <a:spcAft>
                <a:spcPts val="0"/>
              </a:spcAft>
              <a:buSzPts val="2560"/>
              <a:buNone/>
            </a:pPr>
            <a:r>
              <a:t/>
            </a:r>
            <a:endParaRPr/>
          </a:p>
        </p:txBody>
      </p:sp>
      <p:pic>
        <p:nvPicPr>
          <p:cNvPr descr="engaging-content-blogging-blogger-freelance-marketing-creative-writing-copy-writer-management-flat-cartoon-miniature-illustration-156353702.jpg" id="123" name="Google Shape;123;p16"/>
          <p:cNvPicPr preferRelativeResize="0"/>
          <p:nvPr/>
        </p:nvPicPr>
        <p:blipFill rotWithShape="1">
          <a:blip r:embed="rId3">
            <a:alphaModFix/>
          </a:blip>
          <a:srcRect b="14582" l="0" r="0" t="0"/>
          <a:stretch/>
        </p:blipFill>
        <p:spPr>
          <a:xfrm>
            <a:off x="121960" y="1785925"/>
            <a:ext cx="3949974" cy="4907577"/>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17"/>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ctr">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130" name="Google Shape;130;p17"/>
          <p:cNvSpPr txBox="1"/>
          <p:nvPr>
            <p:ph idx="1" type="body"/>
          </p:nvPr>
        </p:nvSpPr>
        <p:spPr>
          <a:xfrm>
            <a:off x="142844" y="1500175"/>
            <a:ext cx="4286280" cy="5357826"/>
          </a:xfrm>
          <a:prstGeom prst="rect">
            <a:avLst/>
          </a:prstGeom>
          <a:noFill/>
          <a:ln>
            <a:noFill/>
          </a:ln>
        </p:spPr>
        <p:txBody>
          <a:bodyPr anchorCtr="0" anchor="t" bIns="45700" lIns="54850" spcFirstLastPara="1" rIns="91425" wrap="square" tIns="91425">
            <a:normAutofit/>
          </a:bodyPr>
          <a:lstStyle/>
          <a:p>
            <a:pPr indent="-320040" lvl="0" marL="438912" rtl="0" algn="just">
              <a:lnSpc>
                <a:spcPct val="170000"/>
              </a:lnSpc>
              <a:spcBef>
                <a:spcPts val="0"/>
              </a:spcBef>
              <a:spcAft>
                <a:spcPts val="0"/>
              </a:spcAft>
              <a:buSzPts val="1520"/>
              <a:buChar char="◼"/>
            </a:pPr>
            <a:r>
              <a:rPr lang="en-GB" sz="1900">
                <a:latin typeface="Times New Roman"/>
                <a:ea typeface="Times New Roman"/>
                <a:cs typeface="Times New Roman"/>
                <a:sym typeface="Times New Roman"/>
              </a:rPr>
              <a:t>Employee engagement tends to play a vital role in determining both the performance of the employees and the organisation (Horváthová </a:t>
            </a:r>
            <a:r>
              <a:rPr i="1" lang="en-GB" sz="1900">
                <a:latin typeface="Times New Roman"/>
                <a:ea typeface="Times New Roman"/>
                <a:cs typeface="Times New Roman"/>
                <a:sym typeface="Times New Roman"/>
              </a:rPr>
              <a:t>et al.</a:t>
            </a:r>
            <a:r>
              <a:rPr lang="en-GB" sz="1900">
                <a:latin typeface="Times New Roman"/>
                <a:ea typeface="Times New Roman"/>
                <a:cs typeface="Times New Roman"/>
                <a:sym typeface="Times New Roman"/>
              </a:rPr>
              <a:t>, 2019). </a:t>
            </a:r>
            <a:endParaRPr/>
          </a:p>
          <a:p>
            <a:pPr indent="-320040" lvl="0" marL="438912" rtl="0" algn="just">
              <a:lnSpc>
                <a:spcPct val="170000"/>
              </a:lnSpc>
              <a:spcBef>
                <a:spcPts val="0"/>
              </a:spcBef>
              <a:spcAft>
                <a:spcPts val="0"/>
              </a:spcAft>
              <a:buSzPts val="1520"/>
              <a:buChar char="◼"/>
            </a:pPr>
            <a:r>
              <a:rPr lang="en-GB" sz="1900">
                <a:latin typeface="Times New Roman"/>
                <a:ea typeface="Times New Roman"/>
                <a:cs typeface="Times New Roman"/>
                <a:sym typeface="Times New Roman"/>
              </a:rPr>
              <a:t>It is responsible for improving the culture at the workplace, reducing the rate of turnover, increasing the degree of productivity and so on. </a:t>
            </a:r>
            <a:endParaRPr sz="1900">
              <a:latin typeface="Times New Roman"/>
              <a:ea typeface="Times New Roman"/>
              <a:cs typeface="Times New Roman"/>
              <a:sym typeface="Times New Roman"/>
            </a:endParaRPr>
          </a:p>
        </p:txBody>
      </p:sp>
      <p:sp>
        <p:nvSpPr>
          <p:cNvPr descr="6 Tech-Driven Applications to Boost Employee Engagement" id="131" name="Google Shape;131;p17"/>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orbel"/>
              <a:ea typeface="Corbel"/>
              <a:cs typeface="Corbel"/>
              <a:sym typeface="Corbel"/>
            </a:endParaRPr>
          </a:p>
        </p:txBody>
      </p:sp>
      <p:pic>
        <p:nvPicPr>
          <p:cNvPr descr="download.png" id="132" name="Google Shape;132;p17"/>
          <p:cNvPicPr preferRelativeResize="0"/>
          <p:nvPr/>
        </p:nvPicPr>
        <p:blipFill rotWithShape="1">
          <a:blip r:embed="rId3">
            <a:alphaModFix/>
          </a:blip>
          <a:srcRect b="0" l="0" r="0" t="0"/>
          <a:stretch/>
        </p:blipFill>
        <p:spPr>
          <a:xfrm>
            <a:off x="4572000" y="1928802"/>
            <a:ext cx="4286280" cy="435771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18"/>
          <p:cNvSpPr txBox="1"/>
          <p:nvPr>
            <p:ph type="title"/>
          </p:nvPr>
        </p:nvSpPr>
        <p:spPr>
          <a:xfrm>
            <a:off x="0" y="155448"/>
            <a:ext cx="9144000" cy="1630478"/>
          </a:xfrm>
          <a:prstGeom prst="rect">
            <a:avLst/>
          </a:prstGeom>
          <a:noFill/>
          <a:ln>
            <a:noFill/>
          </a:ln>
        </p:spPr>
        <p:txBody>
          <a:bodyPr anchorCtr="0" anchor="ctr" bIns="45700" lIns="91425" spcFirstLastPara="1" rIns="45700" wrap="square" tIns="45700">
            <a:normAutofit fontScale="90000"/>
          </a:bodyPr>
          <a:lstStyle/>
          <a:p>
            <a:pPr indent="0" lvl="0" marL="0" rtl="0" algn="ctr">
              <a:spcBef>
                <a:spcPts val="0"/>
              </a:spcBef>
              <a:spcAft>
                <a:spcPts val="0"/>
              </a:spcAft>
              <a:buClr>
                <a:srgbClr val="FFC700"/>
              </a:buClr>
              <a:buSzPct val="100000"/>
              <a:buFont typeface="Times New Roman"/>
              <a:buNone/>
            </a:pPr>
            <a:r>
              <a:rPr lang="en-GB" sz="5000">
                <a:latin typeface="Times New Roman"/>
                <a:ea typeface="Times New Roman"/>
                <a:cs typeface="Times New Roman"/>
                <a:sym typeface="Times New Roman"/>
              </a:rPr>
              <a:t>Culture, structure, people, and organisational performance</a:t>
            </a:r>
            <a:br>
              <a:rPr lang="en-GB"/>
            </a:br>
            <a:endParaRPr/>
          </a:p>
        </p:txBody>
      </p:sp>
      <p:sp>
        <p:nvSpPr>
          <p:cNvPr id="139" name="Google Shape;139;p18"/>
          <p:cNvSpPr txBox="1"/>
          <p:nvPr>
            <p:ph idx="1" type="body"/>
          </p:nvPr>
        </p:nvSpPr>
        <p:spPr>
          <a:xfrm>
            <a:off x="3857620" y="1500175"/>
            <a:ext cx="5286380" cy="5357825"/>
          </a:xfrm>
          <a:prstGeom prst="rect">
            <a:avLst/>
          </a:prstGeom>
          <a:noFill/>
          <a:ln>
            <a:noFill/>
          </a:ln>
        </p:spPr>
        <p:txBody>
          <a:bodyPr anchorCtr="0" anchor="t" bIns="45700" lIns="54850" spcFirstLastPara="1" rIns="91425" wrap="square" tIns="91425">
            <a:normAutofit fontScale="55000" lnSpcReduction="20000"/>
          </a:bodyPr>
          <a:lstStyle/>
          <a:p>
            <a:pPr indent="-320040" lvl="0" marL="438912" rtl="0" algn="just">
              <a:lnSpc>
                <a:spcPct val="170000"/>
              </a:lnSpc>
              <a:spcBef>
                <a:spcPts val="0"/>
              </a:spcBef>
              <a:spcAft>
                <a:spcPts val="0"/>
              </a:spcAft>
              <a:buSzPct val="80000"/>
              <a:buChar char="◼"/>
            </a:pPr>
            <a:r>
              <a:rPr lang="en-GB" sz="3500">
                <a:latin typeface="Times New Roman"/>
                <a:ea typeface="Times New Roman"/>
                <a:cs typeface="Times New Roman"/>
                <a:sym typeface="Times New Roman"/>
              </a:rPr>
              <a:t>Organisational culture generally refers to the values and business practices that are held by the companies along with its expectations regarding the behaviour of the employees (Indeed, 2021a). </a:t>
            </a:r>
            <a:endParaRPr sz="3500">
              <a:latin typeface="Times New Roman"/>
              <a:ea typeface="Times New Roman"/>
              <a:cs typeface="Times New Roman"/>
              <a:sym typeface="Times New Roman"/>
            </a:endParaRPr>
          </a:p>
          <a:p>
            <a:pPr indent="-320040" lvl="0" marL="438912" rtl="0" algn="just">
              <a:lnSpc>
                <a:spcPct val="170000"/>
              </a:lnSpc>
              <a:spcBef>
                <a:spcPts val="0"/>
              </a:spcBef>
              <a:spcAft>
                <a:spcPts val="0"/>
              </a:spcAft>
              <a:buSzPct val="80000"/>
              <a:buChar char="◼"/>
            </a:pPr>
            <a:r>
              <a:rPr lang="en-GB" sz="3500">
                <a:latin typeface="Times New Roman"/>
                <a:ea typeface="Times New Roman"/>
                <a:cs typeface="Times New Roman"/>
                <a:sym typeface="Times New Roman"/>
              </a:rPr>
              <a:t>Flexible governance and structure of the organisation are generally considered important for supporting and assisting the proper and appropriate use of financial and human resources, and also strategically analysing the capabilities of the firms (Nwachukwu and Chladkova, 2019). </a:t>
            </a:r>
            <a:endParaRPr sz="3500">
              <a:latin typeface="Times New Roman"/>
              <a:ea typeface="Times New Roman"/>
              <a:cs typeface="Times New Roman"/>
              <a:sym typeface="Times New Roman"/>
            </a:endParaRPr>
          </a:p>
          <a:p>
            <a:pPr indent="-230632" lvl="0" marL="438912" rtl="0" algn="l">
              <a:spcBef>
                <a:spcPts val="0"/>
              </a:spcBef>
              <a:spcAft>
                <a:spcPts val="0"/>
              </a:spcAft>
              <a:buSzPct val="80000"/>
              <a:buNone/>
            </a:pPr>
            <a:r>
              <a:t/>
            </a:r>
            <a:endParaRPr/>
          </a:p>
        </p:txBody>
      </p:sp>
      <p:pic>
        <p:nvPicPr>
          <p:cNvPr descr="company-structure-icon-cartoon-style-vector-7995200.jpg" id="140" name="Google Shape;140;p18"/>
          <p:cNvPicPr preferRelativeResize="0"/>
          <p:nvPr/>
        </p:nvPicPr>
        <p:blipFill rotWithShape="1">
          <a:blip r:embed="rId3">
            <a:alphaModFix/>
          </a:blip>
          <a:srcRect b="9375" l="0" r="0" t="0"/>
          <a:stretch/>
        </p:blipFill>
        <p:spPr>
          <a:xfrm>
            <a:off x="0" y="1643050"/>
            <a:ext cx="3929058" cy="52149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9"/>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l">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Contd. </a:t>
            </a:r>
            <a:endParaRPr>
              <a:latin typeface="Times New Roman"/>
              <a:ea typeface="Times New Roman"/>
              <a:cs typeface="Times New Roman"/>
              <a:sym typeface="Times New Roman"/>
            </a:endParaRPr>
          </a:p>
        </p:txBody>
      </p:sp>
      <p:sp>
        <p:nvSpPr>
          <p:cNvPr id="147" name="Google Shape;147;p19"/>
          <p:cNvSpPr txBox="1"/>
          <p:nvPr>
            <p:ph idx="1" type="body"/>
          </p:nvPr>
        </p:nvSpPr>
        <p:spPr>
          <a:xfrm>
            <a:off x="142844" y="1775191"/>
            <a:ext cx="4214842" cy="4868519"/>
          </a:xfrm>
          <a:prstGeom prst="rect">
            <a:avLst/>
          </a:prstGeom>
          <a:noFill/>
          <a:ln>
            <a:noFill/>
          </a:ln>
        </p:spPr>
        <p:txBody>
          <a:bodyPr anchorCtr="0" anchor="t" bIns="45700" lIns="54850" spcFirstLastPara="1" rIns="91425" wrap="square" tIns="91425">
            <a:normAutofit fontScale="92500" lnSpcReduction="20000"/>
          </a:bodyPr>
          <a:lstStyle/>
          <a:p>
            <a:pPr indent="-320065" lvl="0" marL="438912" rtl="0" algn="just">
              <a:lnSpc>
                <a:spcPct val="150000"/>
              </a:lnSpc>
              <a:spcBef>
                <a:spcPts val="0"/>
              </a:spcBef>
              <a:spcAft>
                <a:spcPts val="0"/>
              </a:spcAft>
              <a:buSzPct val="79999"/>
              <a:buChar char="◼"/>
            </a:pPr>
            <a:r>
              <a:rPr lang="en-GB" sz="2100">
                <a:latin typeface="Times New Roman"/>
                <a:ea typeface="Times New Roman"/>
                <a:cs typeface="Times New Roman"/>
                <a:sym typeface="Times New Roman"/>
              </a:rPr>
              <a:t>Organisational behaviour allows and assists business organisations to draft certain strategies that would allow them to encourage and motivate the employees to perform in a certain way (Leonard, 2019). </a:t>
            </a:r>
            <a:endParaRPr/>
          </a:p>
          <a:p>
            <a:pPr indent="-320065" lvl="0" marL="438912" rtl="0" algn="just">
              <a:lnSpc>
                <a:spcPct val="150000"/>
              </a:lnSpc>
              <a:spcBef>
                <a:spcPts val="0"/>
              </a:spcBef>
              <a:spcAft>
                <a:spcPts val="0"/>
              </a:spcAft>
              <a:buSzPct val="79999"/>
              <a:buChar char="◼"/>
            </a:pPr>
            <a:r>
              <a:rPr lang="en-GB" sz="2100">
                <a:latin typeface="Times New Roman"/>
                <a:ea typeface="Times New Roman"/>
                <a:cs typeface="Times New Roman"/>
                <a:sym typeface="Times New Roman"/>
              </a:rPr>
              <a:t>Therefore, the relationship between organisational culture, structure, behaviour, and performance is considered important and essential for determining the success of Polar Speed Distribution. </a:t>
            </a:r>
            <a:endParaRPr sz="2100">
              <a:latin typeface="Times New Roman"/>
              <a:ea typeface="Times New Roman"/>
              <a:cs typeface="Times New Roman"/>
              <a:sym typeface="Times New Roman"/>
            </a:endParaRPr>
          </a:p>
          <a:p>
            <a:pPr indent="-230784" lvl="0" marL="438912" rtl="0" algn="just">
              <a:lnSpc>
                <a:spcPct val="150000"/>
              </a:lnSpc>
              <a:spcBef>
                <a:spcPts val="0"/>
              </a:spcBef>
              <a:spcAft>
                <a:spcPts val="0"/>
              </a:spcAft>
              <a:buSzPct val="80000"/>
              <a:buNone/>
            </a:pPr>
            <a:r>
              <a:t/>
            </a:r>
            <a:endParaRPr sz="1900">
              <a:latin typeface="Times New Roman"/>
              <a:ea typeface="Times New Roman"/>
              <a:cs typeface="Times New Roman"/>
              <a:sym typeface="Times New Roman"/>
            </a:endParaRPr>
          </a:p>
        </p:txBody>
      </p:sp>
      <p:pic>
        <p:nvPicPr>
          <p:cNvPr descr="employee-retention-strategies_1200x630.jpg" id="148" name="Google Shape;148;p19"/>
          <p:cNvPicPr preferRelativeResize="0"/>
          <p:nvPr/>
        </p:nvPicPr>
        <p:blipFill rotWithShape="1">
          <a:blip r:embed="rId3">
            <a:alphaModFix/>
          </a:blip>
          <a:srcRect b="0" l="0" r="0" t="0"/>
          <a:stretch/>
        </p:blipFill>
        <p:spPr>
          <a:xfrm>
            <a:off x="4357686" y="1643050"/>
            <a:ext cx="4786314" cy="500066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0"/>
          <p:cNvSpPr txBox="1"/>
          <p:nvPr>
            <p:ph type="title"/>
          </p:nvPr>
        </p:nvSpPr>
        <p:spPr>
          <a:xfrm>
            <a:off x="142844" y="285728"/>
            <a:ext cx="9001156" cy="1252728"/>
          </a:xfrm>
          <a:prstGeom prst="rect">
            <a:avLst/>
          </a:prstGeom>
          <a:noFill/>
          <a:ln>
            <a:noFill/>
          </a:ln>
        </p:spPr>
        <p:txBody>
          <a:bodyPr anchorCtr="0" anchor="ctr" bIns="45700" lIns="91425" spcFirstLastPara="1" rIns="45700" wrap="square" tIns="45700">
            <a:normAutofit fontScale="90000"/>
          </a:bodyPr>
          <a:lstStyle/>
          <a:p>
            <a:pPr indent="0" lvl="0" marL="0" rtl="0" algn="ctr">
              <a:spcBef>
                <a:spcPts val="0"/>
              </a:spcBef>
              <a:spcAft>
                <a:spcPts val="0"/>
              </a:spcAft>
              <a:buClr>
                <a:srgbClr val="FFC700"/>
              </a:buClr>
              <a:buSzPct val="100000"/>
              <a:buFont typeface="Times New Roman"/>
              <a:buNone/>
            </a:pPr>
            <a:r>
              <a:rPr lang="en-GB" sz="5000">
                <a:latin typeface="Times New Roman"/>
                <a:ea typeface="Times New Roman"/>
                <a:cs typeface="Times New Roman"/>
                <a:sym typeface="Times New Roman"/>
              </a:rPr>
              <a:t>HR strategies in retaining, the employees</a:t>
            </a:r>
            <a:br>
              <a:rPr lang="en-GB"/>
            </a:br>
            <a:endParaRPr/>
          </a:p>
        </p:txBody>
      </p:sp>
      <p:sp>
        <p:nvSpPr>
          <p:cNvPr id="155" name="Google Shape;155;p20"/>
          <p:cNvSpPr txBox="1"/>
          <p:nvPr>
            <p:ph idx="1" type="body"/>
          </p:nvPr>
        </p:nvSpPr>
        <p:spPr>
          <a:xfrm>
            <a:off x="4214810" y="1571613"/>
            <a:ext cx="4714908" cy="5286388"/>
          </a:xfrm>
          <a:prstGeom prst="rect">
            <a:avLst/>
          </a:prstGeom>
          <a:noFill/>
          <a:ln>
            <a:noFill/>
          </a:ln>
        </p:spPr>
        <p:txBody>
          <a:bodyPr anchorCtr="0" anchor="t" bIns="45700" lIns="54850" spcFirstLastPara="1" rIns="91425" wrap="square" tIns="91425">
            <a:normAutofit lnSpcReduction="10000"/>
          </a:bodyPr>
          <a:lstStyle/>
          <a:p>
            <a:pPr indent="-320040" lvl="0" marL="438912" rtl="0" algn="just">
              <a:lnSpc>
                <a:spcPct val="150000"/>
              </a:lnSpc>
              <a:spcBef>
                <a:spcPts val="0"/>
              </a:spcBef>
              <a:spcAft>
                <a:spcPts val="0"/>
              </a:spcAft>
              <a:buSzPts val="1520"/>
              <a:buChar char="◼"/>
            </a:pPr>
            <a:r>
              <a:rPr lang="en-GB" sz="1900">
                <a:latin typeface="Times New Roman"/>
                <a:ea typeface="Times New Roman"/>
                <a:cs typeface="Times New Roman"/>
                <a:sym typeface="Times New Roman"/>
              </a:rPr>
              <a:t>The Department of Human Resources is mainly responsible for creating various values for other individuals, managing their talents effectively, and enhancing the culture and aspects of leadership (Ramlall and Melton, 2019). </a:t>
            </a:r>
            <a:endParaRPr sz="1900">
              <a:latin typeface="Times New Roman"/>
              <a:ea typeface="Times New Roman"/>
              <a:cs typeface="Times New Roman"/>
              <a:sym typeface="Times New Roman"/>
            </a:endParaRPr>
          </a:p>
          <a:p>
            <a:pPr indent="-320040" lvl="0" marL="438912" rtl="0" algn="just">
              <a:lnSpc>
                <a:spcPct val="150000"/>
              </a:lnSpc>
              <a:spcBef>
                <a:spcPts val="0"/>
              </a:spcBef>
              <a:spcAft>
                <a:spcPts val="0"/>
              </a:spcAft>
              <a:buSzPts val="1520"/>
              <a:buChar char="◼"/>
            </a:pPr>
            <a:r>
              <a:rPr b="1" i="1" lang="en-GB" sz="1900">
                <a:latin typeface="Times New Roman"/>
                <a:ea typeface="Times New Roman"/>
                <a:cs typeface="Times New Roman"/>
                <a:sym typeface="Times New Roman"/>
              </a:rPr>
              <a:t>Training and development strategies: </a:t>
            </a:r>
            <a:r>
              <a:rPr lang="en-GB" sz="1900">
                <a:latin typeface="Times New Roman"/>
                <a:ea typeface="Times New Roman"/>
                <a:cs typeface="Times New Roman"/>
                <a:sym typeface="Times New Roman"/>
              </a:rPr>
              <a:t>It allows Polar Speed Distribution to effectively meet the demands of the customers with the help of temperature controlled logistics, home delivery and so on (Polar Speed, 2022b). </a:t>
            </a:r>
            <a:endParaRPr sz="1900">
              <a:latin typeface="Times New Roman"/>
              <a:ea typeface="Times New Roman"/>
              <a:cs typeface="Times New Roman"/>
              <a:sym typeface="Times New Roman"/>
            </a:endParaRPr>
          </a:p>
          <a:p>
            <a:pPr indent="-223520" lvl="0" marL="438912" rtl="0" algn="just">
              <a:lnSpc>
                <a:spcPct val="150000"/>
              </a:lnSpc>
              <a:spcBef>
                <a:spcPts val="0"/>
              </a:spcBef>
              <a:spcAft>
                <a:spcPts val="0"/>
              </a:spcAft>
              <a:buSzPts val="1520"/>
              <a:buNone/>
            </a:pPr>
            <a:r>
              <a:t/>
            </a:r>
            <a:endParaRPr sz="1900">
              <a:latin typeface="Times New Roman"/>
              <a:ea typeface="Times New Roman"/>
              <a:cs typeface="Times New Roman"/>
              <a:sym typeface="Times New Roman"/>
            </a:endParaRPr>
          </a:p>
        </p:txBody>
      </p:sp>
      <p:pic>
        <p:nvPicPr>
          <p:cNvPr descr="stock-vector-training-page-infographics-in-cartoon-style-workshop-development-learning-knowledge-doodle-1442308850.jpg" id="156" name="Google Shape;156;p20"/>
          <p:cNvPicPr preferRelativeResize="0"/>
          <p:nvPr/>
        </p:nvPicPr>
        <p:blipFill rotWithShape="1">
          <a:blip r:embed="rId3">
            <a:alphaModFix/>
          </a:blip>
          <a:srcRect b="9356" l="0" r="0" t="0"/>
          <a:stretch/>
        </p:blipFill>
        <p:spPr>
          <a:xfrm>
            <a:off x="142844" y="1500174"/>
            <a:ext cx="4214842" cy="507209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1"/>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l">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Contd. </a:t>
            </a:r>
            <a:endParaRPr>
              <a:latin typeface="Times New Roman"/>
              <a:ea typeface="Times New Roman"/>
              <a:cs typeface="Times New Roman"/>
              <a:sym typeface="Times New Roman"/>
            </a:endParaRPr>
          </a:p>
        </p:txBody>
      </p:sp>
      <p:sp>
        <p:nvSpPr>
          <p:cNvPr id="163" name="Google Shape;163;p21"/>
          <p:cNvSpPr txBox="1"/>
          <p:nvPr>
            <p:ph idx="1" type="body"/>
          </p:nvPr>
        </p:nvSpPr>
        <p:spPr>
          <a:xfrm>
            <a:off x="142844" y="1571612"/>
            <a:ext cx="5643602" cy="5072098"/>
          </a:xfrm>
          <a:prstGeom prst="rect">
            <a:avLst/>
          </a:prstGeom>
          <a:noFill/>
          <a:ln>
            <a:noFill/>
          </a:ln>
        </p:spPr>
        <p:txBody>
          <a:bodyPr anchorCtr="0" anchor="t" bIns="45700" lIns="54850" spcFirstLastPara="1" rIns="91425" wrap="square" tIns="91425">
            <a:noAutofit/>
          </a:bodyPr>
          <a:lstStyle/>
          <a:p>
            <a:pPr indent="-320040" lvl="0" marL="438912" rtl="0" algn="just">
              <a:lnSpc>
                <a:spcPct val="150000"/>
              </a:lnSpc>
              <a:spcBef>
                <a:spcPts val="0"/>
              </a:spcBef>
              <a:spcAft>
                <a:spcPts val="0"/>
              </a:spcAft>
              <a:buSzPts val="1520"/>
              <a:buChar char="◼"/>
            </a:pPr>
            <a:r>
              <a:rPr b="1" i="1" lang="en-GB" sz="1900">
                <a:latin typeface="Times New Roman"/>
                <a:ea typeface="Times New Roman"/>
                <a:cs typeface="Times New Roman"/>
                <a:sym typeface="Times New Roman"/>
              </a:rPr>
              <a:t>Recruitment strategies: </a:t>
            </a:r>
            <a:r>
              <a:rPr lang="en-GB" sz="1900">
                <a:latin typeface="Times New Roman"/>
                <a:ea typeface="Times New Roman"/>
                <a:cs typeface="Times New Roman"/>
                <a:sym typeface="Times New Roman"/>
              </a:rPr>
              <a:t>The department of HR is mainly responsible for recruiting the best individual to the company, which will eventually contribute to enhancing the performance of the organisation in the market. Therefore, it will allow Polar Speed Distribution to provide the best services to its patients with the help of motivated employees. </a:t>
            </a:r>
            <a:endParaRPr sz="1900">
              <a:latin typeface="Times New Roman"/>
              <a:ea typeface="Times New Roman"/>
              <a:cs typeface="Times New Roman"/>
              <a:sym typeface="Times New Roman"/>
            </a:endParaRPr>
          </a:p>
          <a:p>
            <a:pPr indent="-320040" lvl="0" marL="438912" rtl="0" algn="just">
              <a:lnSpc>
                <a:spcPct val="150000"/>
              </a:lnSpc>
              <a:spcBef>
                <a:spcPts val="0"/>
              </a:spcBef>
              <a:spcAft>
                <a:spcPts val="0"/>
              </a:spcAft>
              <a:buSzPts val="1520"/>
              <a:buChar char="◼"/>
            </a:pPr>
            <a:r>
              <a:rPr b="1" i="1" lang="en-GB" sz="1900">
                <a:latin typeface="Times New Roman"/>
                <a:ea typeface="Times New Roman"/>
                <a:cs typeface="Times New Roman"/>
                <a:sym typeface="Times New Roman"/>
              </a:rPr>
              <a:t>Collaboration strategies: </a:t>
            </a:r>
            <a:r>
              <a:rPr lang="en-GB" sz="1900">
                <a:latin typeface="Times New Roman"/>
                <a:ea typeface="Times New Roman"/>
                <a:cs typeface="Times New Roman"/>
                <a:sym typeface="Times New Roman"/>
              </a:rPr>
              <a:t>The collaborative practices of HR tends to improve the skills of the employees, the level of motivation, and various opportunities for engaging in aspects of information exchange with others.</a:t>
            </a:r>
            <a:endParaRPr sz="1900">
              <a:latin typeface="Times New Roman"/>
              <a:ea typeface="Times New Roman"/>
              <a:cs typeface="Times New Roman"/>
              <a:sym typeface="Times New Roman"/>
            </a:endParaRPr>
          </a:p>
        </p:txBody>
      </p:sp>
      <p:pic>
        <p:nvPicPr>
          <p:cNvPr descr="download (1).png" id="164" name="Google Shape;164;p21"/>
          <p:cNvPicPr preferRelativeResize="0"/>
          <p:nvPr/>
        </p:nvPicPr>
        <p:blipFill rotWithShape="1">
          <a:blip r:embed="rId3">
            <a:alphaModFix/>
          </a:blip>
          <a:srcRect b="12120" l="0" r="0" t="0"/>
          <a:stretch/>
        </p:blipFill>
        <p:spPr>
          <a:xfrm>
            <a:off x="5929322" y="1428736"/>
            <a:ext cx="3214678" cy="542926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2"/>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ctr">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The theories of motivation</a:t>
            </a:r>
            <a:endParaRPr>
              <a:latin typeface="Times New Roman"/>
              <a:ea typeface="Times New Roman"/>
              <a:cs typeface="Times New Roman"/>
              <a:sym typeface="Times New Roman"/>
            </a:endParaRPr>
          </a:p>
        </p:txBody>
      </p:sp>
      <p:sp>
        <p:nvSpPr>
          <p:cNvPr id="171" name="Google Shape;171;p22"/>
          <p:cNvSpPr txBox="1"/>
          <p:nvPr>
            <p:ph idx="1" type="body"/>
          </p:nvPr>
        </p:nvSpPr>
        <p:spPr>
          <a:xfrm>
            <a:off x="3714744" y="1500175"/>
            <a:ext cx="5286412" cy="5357825"/>
          </a:xfrm>
          <a:prstGeom prst="rect">
            <a:avLst/>
          </a:prstGeom>
          <a:noFill/>
          <a:ln>
            <a:noFill/>
          </a:ln>
        </p:spPr>
        <p:txBody>
          <a:bodyPr anchorCtr="0" anchor="t" bIns="45700" lIns="54850" spcFirstLastPara="1" rIns="91425" wrap="square" tIns="91425">
            <a:noAutofit/>
          </a:bodyPr>
          <a:lstStyle/>
          <a:p>
            <a:pPr indent="-320040" lvl="0" marL="438912" rtl="0" algn="just">
              <a:lnSpc>
                <a:spcPct val="150000"/>
              </a:lnSpc>
              <a:spcBef>
                <a:spcPts val="0"/>
              </a:spcBef>
              <a:spcAft>
                <a:spcPts val="0"/>
              </a:spcAft>
              <a:buSzPts val="1520"/>
              <a:buChar char="◼"/>
            </a:pPr>
            <a:r>
              <a:rPr lang="en-GB" sz="1900">
                <a:latin typeface="Times New Roman"/>
                <a:ea typeface="Times New Roman"/>
                <a:cs typeface="Times New Roman"/>
                <a:sym typeface="Times New Roman"/>
              </a:rPr>
              <a:t>Employees are generally regarded as one of the main factors to determine the growth and sustainability of companies in the present world of business. It is believed that the aspect of employee productivity is mainly influenced by the degree of motivation of the staff (Lorincová </a:t>
            </a:r>
            <a:r>
              <a:rPr i="1" lang="en-GB" sz="1900">
                <a:latin typeface="Times New Roman"/>
                <a:ea typeface="Times New Roman"/>
                <a:cs typeface="Times New Roman"/>
                <a:sym typeface="Times New Roman"/>
              </a:rPr>
              <a:t>et al.,</a:t>
            </a:r>
            <a:r>
              <a:rPr lang="en-GB" sz="1900">
                <a:latin typeface="Times New Roman"/>
                <a:ea typeface="Times New Roman"/>
                <a:cs typeface="Times New Roman"/>
                <a:sym typeface="Times New Roman"/>
              </a:rPr>
              <a:t> 2019)</a:t>
            </a:r>
            <a:endParaRPr sz="1900">
              <a:latin typeface="Times New Roman"/>
              <a:ea typeface="Times New Roman"/>
              <a:cs typeface="Times New Roman"/>
              <a:sym typeface="Times New Roman"/>
            </a:endParaRPr>
          </a:p>
          <a:p>
            <a:pPr indent="-320040" lvl="0" marL="438912" rtl="0" algn="just">
              <a:lnSpc>
                <a:spcPct val="150000"/>
              </a:lnSpc>
              <a:spcBef>
                <a:spcPts val="0"/>
              </a:spcBef>
              <a:spcAft>
                <a:spcPts val="0"/>
              </a:spcAft>
              <a:buSzPts val="1520"/>
              <a:buChar char="◼"/>
            </a:pPr>
            <a:r>
              <a:rPr b="1" i="1" lang="en-GB" sz="1900">
                <a:latin typeface="Times New Roman"/>
                <a:ea typeface="Times New Roman"/>
                <a:cs typeface="Times New Roman"/>
                <a:sym typeface="Times New Roman"/>
              </a:rPr>
              <a:t>Maslow’s hierarchy of needs: </a:t>
            </a:r>
            <a:r>
              <a:rPr lang="en-GB" sz="1900">
                <a:latin typeface="Times New Roman"/>
                <a:ea typeface="Times New Roman"/>
                <a:cs typeface="Times New Roman"/>
                <a:sym typeface="Times New Roman"/>
              </a:rPr>
              <a:t>This particular theory states that an individual tends to have five main aspects of needs such as safety, physiological, esteem, self-actualisation, and love (Hopper, 2020). </a:t>
            </a:r>
            <a:endParaRPr b="1" sz="1900">
              <a:latin typeface="Times New Roman"/>
              <a:ea typeface="Times New Roman"/>
              <a:cs typeface="Times New Roman"/>
              <a:sym typeface="Times New Roman"/>
            </a:endParaRPr>
          </a:p>
        </p:txBody>
      </p:sp>
      <p:pic>
        <p:nvPicPr>
          <p:cNvPr id="172" name="Google Shape;172;p22"/>
          <p:cNvPicPr preferRelativeResize="0"/>
          <p:nvPr/>
        </p:nvPicPr>
        <p:blipFill rotWithShape="1">
          <a:blip r:embed="rId3">
            <a:alphaModFix/>
          </a:blip>
          <a:srcRect b="0" l="0" r="0" t="0"/>
          <a:stretch/>
        </p:blipFill>
        <p:spPr>
          <a:xfrm>
            <a:off x="0" y="1785926"/>
            <a:ext cx="3857620" cy="4929222"/>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23"/>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l">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Contd. </a:t>
            </a:r>
            <a:endParaRPr>
              <a:latin typeface="Times New Roman"/>
              <a:ea typeface="Times New Roman"/>
              <a:cs typeface="Times New Roman"/>
              <a:sym typeface="Times New Roman"/>
            </a:endParaRPr>
          </a:p>
        </p:txBody>
      </p:sp>
      <p:sp>
        <p:nvSpPr>
          <p:cNvPr id="179" name="Google Shape;179;p23"/>
          <p:cNvSpPr txBox="1"/>
          <p:nvPr>
            <p:ph idx="1" type="body"/>
          </p:nvPr>
        </p:nvSpPr>
        <p:spPr>
          <a:xfrm>
            <a:off x="0" y="1408175"/>
            <a:ext cx="6429300" cy="5449800"/>
          </a:xfrm>
          <a:prstGeom prst="rect">
            <a:avLst/>
          </a:prstGeom>
          <a:noFill/>
          <a:ln>
            <a:noFill/>
          </a:ln>
        </p:spPr>
        <p:txBody>
          <a:bodyPr anchorCtr="0" anchor="t" bIns="45700" lIns="54850" spcFirstLastPara="1" rIns="91425" wrap="square" tIns="91425">
            <a:noAutofit/>
          </a:bodyPr>
          <a:lstStyle/>
          <a:p>
            <a:pPr indent="-320040" lvl="0" marL="438912" rtl="0" algn="just">
              <a:lnSpc>
                <a:spcPct val="150000"/>
              </a:lnSpc>
              <a:spcBef>
                <a:spcPts val="0"/>
              </a:spcBef>
              <a:spcAft>
                <a:spcPts val="0"/>
              </a:spcAft>
              <a:buSzPts val="1520"/>
              <a:buChar char="◼"/>
            </a:pPr>
            <a:r>
              <a:rPr b="1" i="1" lang="en-GB" sz="1900">
                <a:latin typeface="Times New Roman"/>
                <a:ea typeface="Times New Roman"/>
                <a:cs typeface="Times New Roman"/>
                <a:sym typeface="Times New Roman"/>
              </a:rPr>
              <a:t>Herzberg’s dual factor theory:</a:t>
            </a:r>
            <a:r>
              <a:rPr lang="en-GB" sz="1900">
                <a:latin typeface="Times New Roman"/>
                <a:ea typeface="Times New Roman"/>
                <a:cs typeface="Times New Roman"/>
                <a:sym typeface="Times New Roman"/>
              </a:rPr>
              <a:t> In order to have success in the organisation, it is important to have a positive attitude toward the staff, which is also considered one of the most precious and valuable resources of the organisation (Yousaf, 2020). This will allow Polar Speed Distribution to retain the staff in their companies for a long period of time. </a:t>
            </a:r>
            <a:endParaRPr sz="1900">
              <a:latin typeface="Times New Roman"/>
              <a:ea typeface="Times New Roman"/>
              <a:cs typeface="Times New Roman"/>
              <a:sym typeface="Times New Roman"/>
            </a:endParaRPr>
          </a:p>
          <a:p>
            <a:pPr indent="-320040" lvl="0" marL="438912" rtl="0" algn="just">
              <a:lnSpc>
                <a:spcPct val="150000"/>
              </a:lnSpc>
              <a:spcBef>
                <a:spcPts val="0"/>
              </a:spcBef>
              <a:spcAft>
                <a:spcPts val="0"/>
              </a:spcAft>
              <a:buSzPts val="1520"/>
              <a:buChar char="◼"/>
            </a:pPr>
            <a:r>
              <a:rPr b="1" i="1" lang="en-GB" sz="1900">
                <a:latin typeface="Times New Roman"/>
                <a:ea typeface="Times New Roman"/>
                <a:cs typeface="Times New Roman"/>
                <a:sym typeface="Times New Roman"/>
              </a:rPr>
              <a:t>McClelland’s acquired needs theory: </a:t>
            </a:r>
            <a:r>
              <a:rPr lang="en-GB" sz="1900">
                <a:latin typeface="Times New Roman"/>
                <a:ea typeface="Times New Roman"/>
                <a:cs typeface="Times New Roman"/>
                <a:sym typeface="Times New Roman"/>
              </a:rPr>
              <a:t>This particular theory of motivation states that each and every individual tends to possess generally one to three primary motivating drivers which are the need for achievement, affiliation, or power. It is believed that different individual tends to be motivated with the help of varying drivers or elements (Indeed, 2022d).</a:t>
            </a:r>
            <a:endParaRPr sz="1900">
              <a:latin typeface="Times New Roman"/>
              <a:ea typeface="Times New Roman"/>
              <a:cs typeface="Times New Roman"/>
              <a:sym typeface="Times New Roman"/>
            </a:endParaRPr>
          </a:p>
        </p:txBody>
      </p:sp>
      <p:pic>
        <p:nvPicPr>
          <p:cNvPr descr="download.jfif" id="180" name="Google Shape;180;p23"/>
          <p:cNvPicPr preferRelativeResize="0"/>
          <p:nvPr/>
        </p:nvPicPr>
        <p:blipFill rotWithShape="1">
          <a:blip r:embed="rId3">
            <a:alphaModFix/>
          </a:blip>
          <a:srcRect b="0" l="0" r="0" t="0"/>
          <a:stretch/>
        </p:blipFill>
        <p:spPr>
          <a:xfrm>
            <a:off x="6429388" y="1571612"/>
            <a:ext cx="2714612" cy="514353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4"/>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ctr">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187" name="Google Shape;187;p24"/>
          <p:cNvSpPr txBox="1"/>
          <p:nvPr>
            <p:ph idx="1" type="body"/>
          </p:nvPr>
        </p:nvSpPr>
        <p:spPr>
          <a:xfrm>
            <a:off x="4071934" y="1775191"/>
            <a:ext cx="4614866" cy="4625609"/>
          </a:xfrm>
          <a:prstGeom prst="rect">
            <a:avLst/>
          </a:prstGeom>
          <a:noFill/>
          <a:ln>
            <a:noFill/>
          </a:ln>
        </p:spPr>
        <p:txBody>
          <a:bodyPr anchorCtr="0" anchor="t" bIns="45700" lIns="54850" spcFirstLastPara="1" rIns="91425" wrap="square" tIns="91425">
            <a:normAutofit/>
          </a:bodyPr>
          <a:lstStyle/>
          <a:p>
            <a:pPr indent="-320040" lvl="0" marL="438912" rtl="0" algn="just">
              <a:lnSpc>
                <a:spcPct val="150000"/>
              </a:lnSpc>
              <a:spcBef>
                <a:spcPts val="0"/>
              </a:spcBef>
              <a:spcAft>
                <a:spcPts val="0"/>
              </a:spcAft>
              <a:buSzPts val="1520"/>
              <a:buChar char="◼"/>
            </a:pPr>
            <a:r>
              <a:rPr lang="en-GB" sz="1900">
                <a:latin typeface="Times New Roman"/>
                <a:ea typeface="Times New Roman"/>
                <a:cs typeface="Times New Roman"/>
                <a:sym typeface="Times New Roman"/>
              </a:rPr>
              <a:t>It can be seen from the above discussion that employees are generally considered one of the valuable assets or factors of the company. They are mainly responsible for bringing the success of the organisation. It is important to motivate and engage the employees in order to retain them for a long period of time. </a:t>
            </a:r>
            <a:endParaRPr sz="1900">
              <a:latin typeface="Times New Roman"/>
              <a:ea typeface="Times New Roman"/>
              <a:cs typeface="Times New Roman"/>
              <a:sym typeface="Times New Roman"/>
            </a:endParaRPr>
          </a:p>
        </p:txBody>
      </p:sp>
      <p:pic>
        <p:nvPicPr>
          <p:cNvPr descr="meeting-office-staff-meeting-work-one-project-conclusion-contract-minimalist-style-cartoon-flat-meeting-office-147121307.jpg" id="188" name="Google Shape;188;p24"/>
          <p:cNvPicPr preferRelativeResize="0"/>
          <p:nvPr/>
        </p:nvPicPr>
        <p:blipFill rotWithShape="1">
          <a:blip r:embed="rId3">
            <a:alphaModFix/>
          </a:blip>
          <a:srcRect b="0" l="0" r="0" t="0"/>
          <a:stretch/>
        </p:blipFill>
        <p:spPr>
          <a:xfrm>
            <a:off x="285720" y="1785926"/>
            <a:ext cx="3929090" cy="485778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25"/>
          <p:cNvSpPr txBox="1"/>
          <p:nvPr>
            <p:ph type="title"/>
          </p:nvPr>
        </p:nvSpPr>
        <p:spPr>
          <a:xfrm>
            <a:off x="457200" y="155448"/>
            <a:ext cx="8229600" cy="1252728"/>
          </a:xfrm>
          <a:prstGeom prst="rect">
            <a:avLst/>
          </a:prstGeom>
          <a:noFill/>
          <a:ln>
            <a:noFill/>
          </a:ln>
        </p:spPr>
        <p:txBody>
          <a:bodyPr anchorCtr="0" anchor="ctr" bIns="45700" lIns="91425" spcFirstLastPara="1" rIns="45700" wrap="square" tIns="45700">
            <a:normAutofit/>
          </a:bodyPr>
          <a:lstStyle/>
          <a:p>
            <a:pPr indent="0" lvl="0" marL="0" rtl="0" algn="ctr">
              <a:spcBef>
                <a:spcPts val="0"/>
              </a:spcBef>
              <a:spcAft>
                <a:spcPts val="0"/>
              </a:spcAft>
              <a:buClr>
                <a:srgbClr val="FFC700"/>
              </a:buClr>
              <a:buSzPts val="4500"/>
              <a:buFont typeface="Times New Roman"/>
              <a:buNone/>
            </a:pPr>
            <a:r>
              <a:rPr lang="en-GB">
                <a:latin typeface="Times New Roman"/>
                <a:ea typeface="Times New Roman"/>
                <a:cs typeface="Times New Roman"/>
                <a:sym typeface="Times New Roman"/>
              </a:rPr>
              <a:t>Reference List</a:t>
            </a:r>
            <a:endParaRPr>
              <a:latin typeface="Times New Roman"/>
              <a:ea typeface="Times New Roman"/>
              <a:cs typeface="Times New Roman"/>
              <a:sym typeface="Times New Roman"/>
            </a:endParaRPr>
          </a:p>
        </p:txBody>
      </p:sp>
      <p:sp>
        <p:nvSpPr>
          <p:cNvPr id="195" name="Google Shape;195;p25"/>
          <p:cNvSpPr txBox="1"/>
          <p:nvPr>
            <p:ph idx="1" type="body"/>
          </p:nvPr>
        </p:nvSpPr>
        <p:spPr>
          <a:xfrm>
            <a:off x="457200" y="1775191"/>
            <a:ext cx="8229600" cy="4625609"/>
          </a:xfrm>
          <a:prstGeom prst="rect">
            <a:avLst/>
          </a:prstGeom>
          <a:noFill/>
          <a:ln>
            <a:noFill/>
          </a:ln>
        </p:spPr>
        <p:txBody>
          <a:bodyPr anchorCtr="0" anchor="t" bIns="45700" lIns="54850" spcFirstLastPara="1" rIns="91425" wrap="square" tIns="91425">
            <a:normAutofit fontScale="40000" lnSpcReduction="20000"/>
          </a:bodyPr>
          <a:lstStyle/>
          <a:p>
            <a:pPr indent="-320040" lvl="0" marL="438912" rtl="0" algn="l">
              <a:spcBef>
                <a:spcPts val="0"/>
              </a:spcBef>
              <a:spcAft>
                <a:spcPts val="0"/>
              </a:spcAft>
              <a:buSzPct val="80000"/>
              <a:buChar char="◼"/>
            </a:pPr>
            <a:r>
              <a:rPr lang="en-GB"/>
              <a:t>Hopper, E., 2020. Maslow’s hierarchy of needs explained. </a:t>
            </a:r>
            <a:r>
              <a:rPr i="1" lang="en-GB"/>
              <a:t>ThoughtCo, ThoughtCo</a:t>
            </a:r>
            <a:r>
              <a:rPr lang="en-GB"/>
              <a:t>, </a:t>
            </a:r>
            <a:r>
              <a:rPr i="1" lang="en-GB"/>
              <a:t>24</a:t>
            </a:r>
            <a:r>
              <a:rPr lang="en-GB"/>
              <a:t>.</a:t>
            </a:r>
            <a:endParaRPr/>
          </a:p>
          <a:p>
            <a:pPr indent="-320040" lvl="0" marL="438912" rtl="0" algn="l">
              <a:spcBef>
                <a:spcPts val="0"/>
              </a:spcBef>
              <a:spcAft>
                <a:spcPts val="0"/>
              </a:spcAft>
              <a:buSzPct val="80000"/>
              <a:buChar char="◼"/>
            </a:pPr>
            <a:r>
              <a:rPr lang="en-GB"/>
              <a:t>Horváthová, P., Mikušová, M. and Kashi, K., 2019. Evaluation of the employees’ engagement factors importance methodology including generation Y. </a:t>
            </a:r>
            <a:r>
              <a:rPr i="1" lang="en-GB"/>
              <a:t>Economic research-Ekonomska istraživanja</a:t>
            </a:r>
            <a:r>
              <a:rPr lang="en-GB"/>
              <a:t>, </a:t>
            </a:r>
            <a:r>
              <a:rPr i="1" lang="en-GB"/>
              <a:t>32</a:t>
            </a:r>
            <a:r>
              <a:rPr lang="en-GB"/>
              <a:t>(1), pp.3895-3917.</a:t>
            </a:r>
            <a:endParaRPr/>
          </a:p>
          <a:p>
            <a:pPr indent="-320040" lvl="0" marL="438912" rtl="0" algn="l">
              <a:spcBef>
                <a:spcPts val="0"/>
              </a:spcBef>
              <a:spcAft>
                <a:spcPts val="0"/>
              </a:spcAft>
              <a:buSzPct val="80000"/>
              <a:buChar char="◼"/>
            </a:pPr>
            <a:r>
              <a:rPr lang="en-GB"/>
              <a:t>Indeed, 2021a. </a:t>
            </a:r>
            <a:r>
              <a:rPr i="1" lang="en-GB"/>
              <a:t>Types of organisational culture (with definitions) </a:t>
            </a:r>
            <a:r>
              <a:rPr lang="en-GB"/>
              <a:t>[Online] Available at: https://uk.indeed.com/career-advice/career-development/types-of-organisational-culture [Accessed 27 September 2022]</a:t>
            </a:r>
            <a:endParaRPr/>
          </a:p>
          <a:p>
            <a:pPr indent="-320040" lvl="0" marL="438912" rtl="0" algn="l">
              <a:spcBef>
                <a:spcPts val="0"/>
              </a:spcBef>
              <a:spcAft>
                <a:spcPts val="0"/>
              </a:spcAft>
              <a:buSzPct val="80000"/>
              <a:buChar char="◼"/>
            </a:pPr>
            <a:r>
              <a:rPr lang="en-GB"/>
              <a:t>Indeed, 2022b. </a:t>
            </a:r>
            <a:r>
              <a:rPr i="1" lang="en-GB"/>
              <a:t>13 Key Functions of a Human Resources Department </a:t>
            </a:r>
            <a:r>
              <a:rPr lang="en-GB"/>
              <a:t>[Online] Available at: https://www.indeed.com/career-advice/career-development/human-resource-function [Accessed 27 September 2022]</a:t>
            </a:r>
            <a:endParaRPr/>
          </a:p>
          <a:p>
            <a:pPr indent="-320040" lvl="0" marL="438912" rtl="0" algn="l">
              <a:spcBef>
                <a:spcPts val="0"/>
              </a:spcBef>
              <a:spcAft>
                <a:spcPts val="0"/>
              </a:spcAft>
              <a:buSzPct val="80000"/>
              <a:buChar char="◼"/>
            </a:pPr>
            <a:r>
              <a:rPr lang="en-GB"/>
              <a:t>Indeed, 2022c. </a:t>
            </a:r>
            <a:r>
              <a:rPr i="1" lang="en-GB"/>
              <a:t>Herzberg's Theory: A Guide for Boosting Employee Motivation </a:t>
            </a:r>
            <a:r>
              <a:rPr lang="en-GB"/>
              <a:t>[Online] Available at: https://www.indeed.com/career-advice/career-development/herzberg-theory#:~:text=What%20is%20the%20Herzberg%20theory,while%20others%20lead%20to%20dissatisfaction. [Accessed 27 September 2022]</a:t>
            </a:r>
            <a:endParaRPr/>
          </a:p>
          <a:p>
            <a:pPr indent="-320040" lvl="0" marL="438912" rtl="0" algn="l">
              <a:spcBef>
                <a:spcPts val="0"/>
              </a:spcBef>
              <a:spcAft>
                <a:spcPts val="0"/>
              </a:spcAft>
              <a:buSzPct val="80000"/>
              <a:buChar char="◼"/>
            </a:pPr>
            <a:r>
              <a:rPr lang="en-GB"/>
              <a:t>Indeed, 2022d. </a:t>
            </a:r>
            <a:r>
              <a:rPr i="1" lang="en-GB"/>
              <a:t>How to Use McClelland’s Theory of Needs to Motivate Employees </a:t>
            </a:r>
            <a:r>
              <a:rPr lang="en-GB"/>
              <a:t>[Online] Available at:</a:t>
            </a:r>
            <a:r>
              <a:rPr i="1" lang="en-GB"/>
              <a:t> </a:t>
            </a:r>
            <a:r>
              <a:rPr lang="en-GB"/>
              <a:t>https://www.indeed.com/hire/c/info/mcclelland-theory-of-needs  [Accessed 27 September 2022]</a:t>
            </a:r>
            <a:endParaRPr/>
          </a:p>
          <a:p>
            <a:pPr indent="-320040" lvl="0" marL="438912" rtl="0" algn="l">
              <a:spcBef>
                <a:spcPts val="0"/>
              </a:spcBef>
              <a:spcAft>
                <a:spcPts val="0"/>
              </a:spcAft>
              <a:buSzPct val="80000"/>
              <a:buChar char="◼"/>
            </a:pPr>
            <a:r>
              <a:rPr lang="en-GB"/>
              <a:t>Leonard, K., 2019. </a:t>
            </a:r>
            <a:r>
              <a:rPr i="1" lang="en-GB"/>
              <a:t>Types of Organizational Behavior in the Workplace </a:t>
            </a:r>
            <a:r>
              <a:rPr lang="en-GB"/>
              <a:t>[Online] Available at: https://smallbusiness.chron.com/types-organizational-behavior-workplace-11188.html [Accessed 27 September 2022]</a:t>
            </a:r>
            <a:endParaRPr/>
          </a:p>
          <a:p>
            <a:pPr indent="-320040" lvl="0" marL="438912" rtl="0" algn="l">
              <a:spcBef>
                <a:spcPts val="0"/>
              </a:spcBef>
              <a:spcAft>
                <a:spcPts val="0"/>
              </a:spcAft>
              <a:buSzPct val="80000"/>
              <a:buChar char="◼"/>
            </a:pPr>
            <a:r>
              <a:rPr lang="en-GB"/>
              <a:t>Lorincová, S., Štarchoň, P., Weberova, D., Hitka, M. and Lipoldová, M., 2019. Employee motivation as a tool to achieve sustainability of business processes. </a:t>
            </a:r>
            <a:r>
              <a:rPr i="1" lang="en-GB"/>
              <a:t>Sustainability</a:t>
            </a:r>
            <a:r>
              <a:rPr lang="en-GB"/>
              <a:t>, </a:t>
            </a:r>
            <a:r>
              <a:rPr i="1" lang="en-GB"/>
              <a:t>11</a:t>
            </a:r>
            <a:r>
              <a:rPr lang="en-GB"/>
              <a:t>(13), p.3509.</a:t>
            </a:r>
            <a:endParaRPr/>
          </a:p>
          <a:p>
            <a:pPr indent="-320040" lvl="0" marL="438912" rtl="0" algn="l">
              <a:spcBef>
                <a:spcPts val="0"/>
              </a:spcBef>
              <a:spcAft>
                <a:spcPts val="0"/>
              </a:spcAft>
              <a:buSzPct val="80000"/>
              <a:buChar char="◼"/>
            </a:pPr>
            <a:r>
              <a:rPr lang="en-GB"/>
              <a:t>Nwachukwu, C. and Chladkova, H., 2019. FIRM RESOURCES, STRATEGIC ANALYSIS CAPABILITY AND STRATEGIC PERFORMANCE: ORGANISATIONAL STRUCTURE AS MODERATOR. </a:t>
            </a:r>
            <a:r>
              <a:rPr i="1" lang="en-GB"/>
              <a:t>International Journal for Quality Research</a:t>
            </a:r>
            <a:r>
              <a:rPr lang="en-GB"/>
              <a:t>, </a:t>
            </a:r>
            <a:r>
              <a:rPr i="1" lang="en-GB"/>
              <a:t>13</a:t>
            </a:r>
            <a:r>
              <a:rPr lang="en-GB"/>
              <a:t>(1).</a:t>
            </a:r>
            <a:endParaRPr/>
          </a:p>
          <a:p>
            <a:pPr indent="-320040" lvl="0" marL="438912" rtl="0" algn="l">
              <a:spcBef>
                <a:spcPts val="0"/>
              </a:spcBef>
              <a:spcAft>
                <a:spcPts val="0"/>
              </a:spcAft>
              <a:buSzPct val="80000"/>
              <a:buChar char="◼"/>
            </a:pPr>
            <a:r>
              <a:rPr lang="en-GB"/>
              <a:t>Ramlall, S. and Melton, B., 2019. The role and priorities of the human resource management function: Perspectives of HR professionals, line managers, and senior executives. </a:t>
            </a:r>
            <a:r>
              <a:rPr i="1" lang="en-GB"/>
              <a:t>International Journal of Human Resource Studies</a:t>
            </a:r>
            <a:r>
              <a:rPr lang="en-GB"/>
              <a:t>, </a:t>
            </a:r>
            <a:r>
              <a:rPr i="1" lang="en-GB"/>
              <a:t>9</a:t>
            </a:r>
            <a:r>
              <a:rPr lang="en-GB"/>
              <a:t>(2), pp.9-27.</a:t>
            </a:r>
            <a:endParaRPr/>
          </a:p>
          <a:p>
            <a:pPr indent="-320040" lvl="0" marL="438912" rtl="0" algn="l">
              <a:spcBef>
                <a:spcPts val="0"/>
              </a:spcBef>
              <a:spcAft>
                <a:spcPts val="0"/>
              </a:spcAft>
              <a:buSzPct val="80000"/>
              <a:buChar char="◼"/>
            </a:pPr>
            <a:r>
              <a:rPr lang="en-GB"/>
              <a:t>Yousaf, S., 2020. Dissection of Herzberg’s two-factor theory to predict job satisfaction: empirical evidence from the telecommunication industry of Pakistan. </a:t>
            </a:r>
            <a:r>
              <a:rPr i="1" lang="en-GB"/>
              <a:t>The Lahore Journal of Business</a:t>
            </a:r>
            <a:r>
              <a:rPr lang="en-GB"/>
              <a:t>, </a:t>
            </a:r>
            <a:r>
              <a:rPr i="1" lang="en-GB"/>
              <a:t>8</a:t>
            </a:r>
            <a:r>
              <a:rPr lang="en-GB"/>
              <a:t>(2), pp.85-128.</a:t>
            </a:r>
            <a:endParaRPr/>
          </a:p>
          <a:p>
            <a:pPr indent="-255016" lvl="0" marL="438912" rtl="0" algn="l">
              <a:spcBef>
                <a:spcPts val="0"/>
              </a:spcBef>
              <a:spcAft>
                <a:spcPts val="0"/>
              </a:spcAft>
              <a:buSzPct val="800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pic>
        <p:nvPicPr>
          <p:cNvPr descr="GettyImages-185002046-5772f4153df78cb62ce1ad69.jpg" id="200" name="Google Shape;200;p26"/>
          <p:cNvPicPr preferRelativeResize="0"/>
          <p:nvPr/>
        </p:nvPicPr>
        <p:blipFill rotWithShape="1">
          <a:blip r:embed="rId3">
            <a:alphaModFix/>
          </a:blip>
          <a:srcRect b="0" l="0" r="0" t="0"/>
          <a:stretch/>
        </p:blipFill>
        <p:spPr>
          <a:xfrm>
            <a:off x="0" y="0"/>
            <a:ext cx="9144000" cy="68580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odule">
  <a:themeElements>
    <a:clrScheme name="Module">
      <a:dk1>
        <a:srgbClr val="000000"/>
      </a:dk1>
      <a:lt1>
        <a:srgbClr val="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Module">
  <a:themeElements>
    <a:clrScheme name="Module">
      <a:dk1>
        <a:srgbClr val="000000"/>
      </a:dk1>
      <a:lt1>
        <a:srgbClr val="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