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9" r:id="rId6"/>
    <p:sldId id="422" r:id="rId7"/>
    <p:sldId id="423" r:id="rId8"/>
    <p:sldId id="424" r:id="rId9"/>
    <p:sldId id="303" r:id="rId10"/>
    <p:sldId id="304" r:id="rId11"/>
    <p:sldId id="306" r:id="rId12"/>
    <p:sldId id="413" r:id="rId13"/>
    <p:sldId id="425" r:id="rId14"/>
    <p:sldId id="26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7919C-9665-3100-A9B7-15A0922514D0}" v="142" dt="2020-10-23T10:53:24.905"/>
    <p1510:client id="{6B9F35B6-F588-9053-61A9-A744E35AE2F5}" v="301" dt="2020-11-20T13:19:50.003"/>
    <p1510:client id="{7DD68295-6256-A3F5-230F-9AB557F71CF4}" v="436" dt="2020-10-20T14:58:28.587"/>
    <p1510:client id="{CCEC1A41-5F2D-2FA6-46CA-60E798C73DDD}" v="10" dt="2020-11-25T16:25:53.040"/>
    <p1510:client id="{E743075F-077B-C39D-C2C3-DFA57FFD936F}" v="834" dt="2020-10-21T15:37:34.104"/>
    <p1510:client id="{EE98981B-0E8D-EC45-88BE-CF8ADE3AF832}" v="29" dt="2020-10-22T09:04:47.985"/>
    <p1510:client id="{F110C2D3-951E-1DC2-BA16-FB6202CF1B27}" v="806" dt="2020-10-23T10:30:28.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226" autoAdjust="0"/>
  </p:normalViewPr>
  <p:slideViewPr>
    <p:cSldViewPr snapToGrid="0">
      <p:cViewPr varScale="1">
        <p:scale>
          <a:sx n="82" d="100"/>
          <a:sy n="82" d="100"/>
        </p:scale>
        <p:origin x="758" y="5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7DD68295-6256-A3F5-230F-9AB557F71CF4}"/>
    <pc:docChg chg="modSld">
      <pc:chgData name="Kelly Andrews" userId="S::k.andrews@uwtsd.ac.uk::27b33446-ea2e-4a81-9117-53d618272837" providerId="AD" clId="Web-{7DD68295-6256-A3F5-230F-9AB557F71CF4}" dt="2020-10-20T14:58:31.837" v="435"/>
      <pc:docMkLst>
        <pc:docMk/>
      </pc:docMkLst>
      <pc:sldChg chg="modSp">
        <pc:chgData name="Kelly Andrews" userId="S::k.andrews@uwtsd.ac.uk::27b33446-ea2e-4a81-9117-53d618272837" providerId="AD" clId="Web-{7DD68295-6256-A3F5-230F-9AB557F71CF4}" dt="2020-10-20T12:51:50.331" v="18" actId="20577"/>
        <pc:sldMkLst>
          <pc:docMk/>
          <pc:sldMk cId="1147549936" sldId="256"/>
        </pc:sldMkLst>
        <pc:spChg chg="mod">
          <ac:chgData name="Kelly Andrews" userId="S::k.andrews@uwtsd.ac.uk::27b33446-ea2e-4a81-9117-53d618272837" providerId="AD" clId="Web-{7DD68295-6256-A3F5-230F-9AB557F71CF4}" dt="2020-10-20T12:51:50.331" v="18" actId="20577"/>
          <ac:spMkLst>
            <pc:docMk/>
            <pc:sldMk cId="1147549936" sldId="256"/>
            <ac:spMk id="2" creationId="{49738A7B-A423-4469-9B45-F5833C61CB9D}"/>
          </ac:spMkLst>
        </pc:spChg>
      </pc:sldChg>
      <pc:sldChg chg="addSp modSp mod modClrScheme chgLayout">
        <pc:chgData name="Kelly Andrews" userId="S::k.andrews@uwtsd.ac.uk::27b33446-ea2e-4a81-9117-53d618272837" providerId="AD" clId="Web-{7DD68295-6256-A3F5-230F-9AB557F71CF4}" dt="2020-10-20T13:28:31.690" v="327" actId="20577"/>
        <pc:sldMkLst>
          <pc:docMk/>
          <pc:sldMk cId="2967052623" sldId="259"/>
        </pc:sldMkLst>
        <pc:spChg chg="add mod">
          <ac:chgData name="Kelly Andrews" userId="S::k.andrews@uwtsd.ac.uk::27b33446-ea2e-4a81-9117-53d618272837" providerId="AD" clId="Web-{7DD68295-6256-A3F5-230F-9AB557F71CF4}" dt="2020-10-20T13:23:41.418" v="309" actId="20577"/>
          <ac:spMkLst>
            <pc:docMk/>
            <pc:sldMk cId="2967052623" sldId="259"/>
            <ac:spMk id="7" creationId="{367C5987-6744-4F3F-9B80-FF22C3AE25B3}"/>
          </ac:spMkLst>
        </pc:spChg>
        <pc:spChg chg="add mod">
          <ac:chgData name="Kelly Andrews" userId="S::k.andrews@uwtsd.ac.uk::27b33446-ea2e-4a81-9117-53d618272837" providerId="AD" clId="Web-{7DD68295-6256-A3F5-230F-9AB557F71CF4}" dt="2020-10-20T13:28:31.690" v="327" actId="20577"/>
          <ac:spMkLst>
            <pc:docMk/>
            <pc:sldMk cId="2967052623" sldId="259"/>
            <ac:spMk id="9" creationId="{32B55903-6F03-47A8-835A-49DFB8F2D431}"/>
          </ac:spMkLst>
        </pc:spChg>
        <pc:picChg chg="add mod">
          <ac:chgData name="Kelly Andrews" userId="S::k.andrews@uwtsd.ac.uk::27b33446-ea2e-4a81-9117-53d618272837" providerId="AD" clId="Web-{7DD68295-6256-A3F5-230F-9AB557F71CF4}" dt="2020-10-20T13:20:27.898" v="22"/>
          <ac:picMkLst>
            <pc:docMk/>
            <pc:sldMk cId="2967052623" sldId="259"/>
            <ac:picMk id="2" creationId="{416179EB-34EA-4461-BD32-3A31CB5D0C24}"/>
          </ac:picMkLst>
        </pc:picChg>
      </pc:sldChg>
      <pc:sldChg chg="addSp modSp mod modClrScheme chgLayout">
        <pc:chgData name="Kelly Andrews" userId="S::k.andrews@uwtsd.ac.uk::27b33446-ea2e-4a81-9117-53d618272837" providerId="AD" clId="Web-{7DD68295-6256-A3F5-230F-9AB557F71CF4}" dt="2020-10-20T13:39:39.971" v="411" actId="20577"/>
        <pc:sldMkLst>
          <pc:docMk/>
          <pc:sldMk cId="1505703561" sldId="303"/>
        </pc:sldMkLst>
        <pc:spChg chg="add mod ord">
          <ac:chgData name="Kelly Andrews" userId="S::k.andrews@uwtsd.ac.uk::27b33446-ea2e-4a81-9117-53d618272837" providerId="AD" clId="Web-{7DD68295-6256-A3F5-230F-9AB557F71CF4}" dt="2020-10-20T13:39:03.673" v="384"/>
          <ac:spMkLst>
            <pc:docMk/>
            <pc:sldMk cId="1505703561" sldId="303"/>
            <ac:spMk id="2" creationId="{D404F289-E6BE-4C42-90C5-1457A5379F85}"/>
          </ac:spMkLst>
        </pc:spChg>
        <pc:spChg chg="mod">
          <ac:chgData name="Kelly Andrews" userId="S::k.andrews@uwtsd.ac.uk::27b33446-ea2e-4a81-9117-53d618272837" providerId="AD" clId="Web-{7DD68295-6256-A3F5-230F-9AB557F71CF4}" dt="2020-10-20T13:39:03.673" v="384"/>
          <ac:spMkLst>
            <pc:docMk/>
            <pc:sldMk cId="1505703561" sldId="303"/>
            <ac:spMk id="7" creationId="{0EFA0E05-DAB0-42FF-A3DC-DF015A46CA24}"/>
          </ac:spMkLst>
        </pc:spChg>
        <pc:spChg chg="add mod">
          <ac:chgData name="Kelly Andrews" userId="S::k.andrews@uwtsd.ac.uk::27b33446-ea2e-4a81-9117-53d618272837" providerId="AD" clId="Web-{7DD68295-6256-A3F5-230F-9AB557F71CF4}" dt="2020-10-20T13:39:39.971" v="411" actId="20577"/>
          <ac:spMkLst>
            <pc:docMk/>
            <pc:sldMk cId="1505703561" sldId="303"/>
            <ac:spMk id="12" creationId="{56099536-E863-41BF-A4D9-6DF394A6F484}"/>
          </ac:spMkLst>
        </pc:spChg>
        <pc:picChg chg="add mod">
          <ac:chgData name="Kelly Andrews" userId="S::k.andrews@uwtsd.ac.uk::27b33446-ea2e-4a81-9117-53d618272837" providerId="AD" clId="Web-{7DD68295-6256-A3F5-230F-9AB557F71CF4}" dt="2020-10-20T13:39:03.673" v="384"/>
          <ac:picMkLst>
            <pc:docMk/>
            <pc:sldMk cId="1505703561" sldId="303"/>
            <ac:picMk id="3" creationId="{FA62C9BF-7FF6-475F-B67B-6D562A5B1F66}"/>
          </ac:picMkLst>
        </pc:picChg>
      </pc:sldChg>
      <pc:sldChg chg="addSp delSp modSp modNotes">
        <pc:chgData name="Kelly Andrews" userId="S::k.andrews@uwtsd.ac.uk::27b33446-ea2e-4a81-9117-53d618272837" providerId="AD" clId="Web-{7DD68295-6256-A3F5-230F-9AB557F71CF4}" dt="2020-10-20T14:58:31.837" v="435"/>
        <pc:sldMkLst>
          <pc:docMk/>
          <pc:sldMk cId="770748586" sldId="304"/>
        </pc:sldMkLst>
        <pc:spChg chg="add del mod">
          <ac:chgData name="Kelly Andrews" userId="S::k.andrews@uwtsd.ac.uk::27b33446-ea2e-4a81-9117-53d618272837" providerId="AD" clId="Web-{7DD68295-6256-A3F5-230F-9AB557F71CF4}" dt="2020-10-20T14:58:25.790" v="431"/>
          <ac:spMkLst>
            <pc:docMk/>
            <pc:sldMk cId="770748586" sldId="304"/>
            <ac:spMk id="3" creationId="{5C210A48-66EB-4BA2-8B61-9187D15DE5A2}"/>
          </ac:spMkLst>
        </pc:spChg>
        <pc:spChg chg="add mod">
          <ac:chgData name="Kelly Andrews" userId="S::k.andrews@uwtsd.ac.uk::27b33446-ea2e-4a81-9117-53d618272837" providerId="AD" clId="Web-{7DD68295-6256-A3F5-230F-9AB557F71CF4}" dt="2020-10-20T14:58:28.571" v="434"/>
          <ac:spMkLst>
            <pc:docMk/>
            <pc:sldMk cId="770748586" sldId="304"/>
            <ac:spMk id="7" creationId="{A7B2F16A-FEF2-4690-8708-B96AF26B53DB}"/>
          </ac:spMkLst>
        </pc:spChg>
        <pc:picChg chg="add mod">
          <ac:chgData name="Kelly Andrews" userId="S::k.andrews@uwtsd.ac.uk::27b33446-ea2e-4a81-9117-53d618272837" providerId="AD" clId="Web-{7DD68295-6256-A3F5-230F-9AB557F71CF4}" dt="2020-10-20T14:56:45.346" v="415"/>
          <ac:picMkLst>
            <pc:docMk/>
            <pc:sldMk cId="770748586" sldId="304"/>
            <ac:picMk id="2" creationId="{A39E0181-8F32-447B-AEF4-8EB716CCA8A8}"/>
          </ac:picMkLst>
        </pc:picChg>
      </pc:sldChg>
    </pc:docChg>
  </pc:docChgLst>
  <pc:docChgLst>
    <pc:chgData name="Kelly Andrews" userId="S::k.andrews@uwtsd.ac.uk::27b33446-ea2e-4a81-9117-53d618272837" providerId="AD" clId="Web-{6B9F35B6-F588-9053-61A9-A744E35AE2F5}"/>
    <pc:docChg chg="addSld modSld">
      <pc:chgData name="Kelly Andrews" userId="S::k.andrews@uwtsd.ac.uk::27b33446-ea2e-4a81-9117-53d618272837" providerId="AD" clId="Web-{6B9F35B6-F588-9053-61A9-A744E35AE2F5}" dt="2020-11-20T13:19:50.003" v="307" actId="1076"/>
      <pc:docMkLst>
        <pc:docMk/>
      </pc:docMkLst>
      <pc:sldChg chg="addSp modSp mod modClrScheme chgLayout">
        <pc:chgData name="Kelly Andrews" userId="S::k.andrews@uwtsd.ac.uk::27b33446-ea2e-4a81-9117-53d618272837" providerId="AD" clId="Web-{6B9F35B6-F588-9053-61A9-A744E35AE2F5}" dt="2020-11-20T13:13:51.808" v="291"/>
        <pc:sldMkLst>
          <pc:docMk/>
          <pc:sldMk cId="1101257619" sldId="264"/>
        </pc:sldMkLst>
        <pc:spChg chg="add mod">
          <ac:chgData name="Kelly Andrews" userId="S::k.andrews@uwtsd.ac.uk::27b33446-ea2e-4a81-9117-53d618272837" providerId="AD" clId="Web-{6B9F35B6-F588-9053-61A9-A744E35AE2F5}" dt="2020-11-20T13:13:51.808" v="291"/>
          <ac:spMkLst>
            <pc:docMk/>
            <pc:sldMk cId="1101257619" sldId="264"/>
            <ac:spMk id="7" creationId="{510D9473-67FC-425F-99F7-937903CDFCDF}"/>
          </ac:spMkLst>
        </pc:spChg>
        <pc:spChg chg="add mod ord">
          <ac:chgData name="Kelly Andrews" userId="S::k.andrews@uwtsd.ac.uk::27b33446-ea2e-4a81-9117-53d618272837" providerId="AD" clId="Web-{6B9F35B6-F588-9053-61A9-A744E35AE2F5}" dt="2020-11-20T13:13:51.808" v="291"/>
          <ac:spMkLst>
            <pc:docMk/>
            <pc:sldMk cId="1101257619" sldId="264"/>
            <ac:spMk id="9" creationId="{15DEDC74-B0CE-4971-90B6-6CEC2739FBAB}"/>
          </ac:spMkLst>
        </pc:spChg>
        <pc:picChg chg="add mod">
          <ac:chgData name="Kelly Andrews" userId="S::k.andrews@uwtsd.ac.uk::27b33446-ea2e-4a81-9117-53d618272837" providerId="AD" clId="Web-{6B9F35B6-F588-9053-61A9-A744E35AE2F5}" dt="2020-11-20T13:13:51.808" v="291"/>
          <ac:picMkLst>
            <pc:docMk/>
            <pc:sldMk cId="1101257619" sldId="264"/>
            <ac:picMk id="2" creationId="{9623DD53-E487-4A38-ABC5-4E68BEB0DBB0}"/>
          </ac:picMkLst>
        </pc:picChg>
      </pc:sldChg>
      <pc:sldChg chg="modSp">
        <pc:chgData name="Kelly Andrews" userId="S::k.andrews@uwtsd.ac.uk::27b33446-ea2e-4a81-9117-53d618272837" providerId="AD" clId="Web-{6B9F35B6-F588-9053-61A9-A744E35AE2F5}" dt="2020-11-20T11:22:35.843" v="35" actId="20577"/>
        <pc:sldMkLst>
          <pc:docMk/>
          <pc:sldMk cId="3635152419" sldId="306"/>
        </pc:sldMkLst>
        <pc:spChg chg="mod">
          <ac:chgData name="Kelly Andrews" userId="S::k.andrews@uwtsd.ac.uk::27b33446-ea2e-4a81-9117-53d618272837" providerId="AD" clId="Web-{6B9F35B6-F588-9053-61A9-A744E35AE2F5}" dt="2020-11-20T11:22:35.843" v="35" actId="20577"/>
          <ac:spMkLst>
            <pc:docMk/>
            <pc:sldMk cId="3635152419" sldId="306"/>
            <ac:spMk id="3" creationId="{21E72D2F-FC71-4C93-BF14-1E7688904C76}"/>
          </ac:spMkLst>
        </pc:spChg>
        <pc:picChg chg="mod">
          <ac:chgData name="Kelly Andrews" userId="S::k.andrews@uwtsd.ac.uk::27b33446-ea2e-4a81-9117-53d618272837" providerId="AD" clId="Web-{6B9F35B6-F588-9053-61A9-A744E35AE2F5}" dt="2020-11-20T11:21:59.076" v="24" actId="14100"/>
          <ac:picMkLst>
            <pc:docMk/>
            <pc:sldMk cId="3635152419" sldId="306"/>
            <ac:picMk id="5" creationId="{90E8F10A-5A97-485B-861A-377FB42D89D3}"/>
          </ac:picMkLst>
        </pc:picChg>
      </pc:sldChg>
      <pc:sldChg chg="addSp delSp modSp modNotes">
        <pc:chgData name="Kelly Andrews" userId="S::k.andrews@uwtsd.ac.uk::27b33446-ea2e-4a81-9117-53d618272837" providerId="AD" clId="Web-{6B9F35B6-F588-9053-61A9-A744E35AE2F5}" dt="2020-11-20T13:18:31.173" v="297"/>
        <pc:sldMkLst>
          <pc:docMk/>
          <pc:sldMk cId="1003286736" sldId="413"/>
        </pc:sldMkLst>
        <pc:spChg chg="add mod">
          <ac:chgData name="Kelly Andrews" userId="S::k.andrews@uwtsd.ac.uk::27b33446-ea2e-4a81-9117-53d618272837" providerId="AD" clId="Web-{6B9F35B6-F588-9053-61A9-A744E35AE2F5}" dt="2020-11-20T11:35:50.660" v="137" actId="20577"/>
          <ac:spMkLst>
            <pc:docMk/>
            <pc:sldMk cId="1003286736" sldId="413"/>
            <ac:spMk id="3" creationId="{5CB68F97-674D-4660-B7DC-B1A275A0C3AE}"/>
          </ac:spMkLst>
        </pc:spChg>
        <pc:spChg chg="add mod">
          <ac:chgData name="Kelly Andrews" userId="S::k.andrews@uwtsd.ac.uk::27b33446-ea2e-4a81-9117-53d618272837" providerId="AD" clId="Web-{6B9F35B6-F588-9053-61A9-A744E35AE2F5}" dt="2020-11-20T12:56:46.581" v="193" actId="1076"/>
          <ac:spMkLst>
            <pc:docMk/>
            <pc:sldMk cId="1003286736" sldId="413"/>
            <ac:spMk id="5" creationId="{90692DEA-3357-4309-8A1A-CD9747F704FB}"/>
          </ac:spMkLst>
        </pc:spChg>
        <pc:picChg chg="del mod">
          <ac:chgData name="Kelly Andrews" userId="S::k.andrews@uwtsd.ac.uk::27b33446-ea2e-4a81-9117-53d618272837" providerId="AD" clId="Web-{6B9F35B6-F588-9053-61A9-A744E35AE2F5}" dt="2020-11-20T13:18:31.173" v="297"/>
          <ac:picMkLst>
            <pc:docMk/>
            <pc:sldMk cId="1003286736" sldId="413"/>
            <ac:picMk id="2" creationId="{C46FFB12-B617-4EB0-BA83-A155DAF978E1}"/>
          </ac:picMkLst>
        </pc:picChg>
        <pc:picChg chg="add mod">
          <ac:chgData name="Kelly Andrews" userId="S::k.andrews@uwtsd.ac.uk::27b33446-ea2e-4a81-9117-53d618272837" providerId="AD" clId="Web-{6B9F35B6-F588-9053-61A9-A744E35AE2F5}" dt="2020-11-20T13:18:14.986" v="294" actId="1076"/>
          <ac:picMkLst>
            <pc:docMk/>
            <pc:sldMk cId="1003286736" sldId="413"/>
            <ac:picMk id="4" creationId="{EBD2F591-F9C2-44F7-BB60-9E2DC337B289}"/>
          </ac:picMkLst>
        </pc:picChg>
      </pc:sldChg>
      <pc:sldChg chg="addSp delSp modSp modNotes">
        <pc:chgData name="Kelly Andrews" userId="S::k.andrews@uwtsd.ac.uk::27b33446-ea2e-4a81-9117-53d618272837" providerId="AD" clId="Web-{6B9F35B6-F588-9053-61A9-A744E35AE2F5}" dt="2020-11-20T11:33:38.657" v="50" actId="1076"/>
        <pc:sldMkLst>
          <pc:docMk/>
          <pc:sldMk cId="2576765138" sldId="423"/>
        </pc:sldMkLst>
        <pc:picChg chg="add del mod">
          <ac:chgData name="Kelly Andrews" userId="S::k.andrews@uwtsd.ac.uk::27b33446-ea2e-4a81-9117-53d618272837" providerId="AD" clId="Web-{6B9F35B6-F588-9053-61A9-A744E35AE2F5}" dt="2020-11-20T11:28:35.211" v="39"/>
          <ac:picMkLst>
            <pc:docMk/>
            <pc:sldMk cId="2576765138" sldId="423"/>
            <ac:picMk id="2" creationId="{976C8ABC-838F-414F-9CC2-2D3AA557B574}"/>
          </ac:picMkLst>
        </pc:picChg>
        <pc:picChg chg="add mod">
          <ac:chgData name="Kelly Andrews" userId="S::k.andrews@uwtsd.ac.uk::27b33446-ea2e-4a81-9117-53d618272837" providerId="AD" clId="Web-{6B9F35B6-F588-9053-61A9-A744E35AE2F5}" dt="2020-11-20T11:33:38.657" v="50" actId="1076"/>
          <ac:picMkLst>
            <pc:docMk/>
            <pc:sldMk cId="2576765138" sldId="423"/>
            <ac:picMk id="3" creationId="{4FFAC74F-14BF-4859-ABC1-C8AA1E4837B0}"/>
          </ac:picMkLst>
        </pc:picChg>
        <pc:picChg chg="add del mod">
          <ac:chgData name="Kelly Andrews" userId="S::k.andrews@uwtsd.ac.uk::27b33446-ea2e-4a81-9117-53d618272837" providerId="AD" clId="Web-{6B9F35B6-F588-9053-61A9-A744E35AE2F5}" dt="2020-11-20T11:28:36.961" v="40"/>
          <ac:picMkLst>
            <pc:docMk/>
            <pc:sldMk cId="2576765138" sldId="423"/>
            <ac:picMk id="8" creationId="{666DF0DF-5CF7-40AC-90EF-B1B43AE270C2}"/>
          </ac:picMkLst>
        </pc:picChg>
        <pc:picChg chg="add del mod">
          <ac:chgData name="Kelly Andrews" userId="S::k.andrews@uwtsd.ac.uk::27b33446-ea2e-4a81-9117-53d618272837" providerId="AD" clId="Web-{6B9F35B6-F588-9053-61A9-A744E35AE2F5}" dt="2020-11-20T11:28:38.774" v="41"/>
          <ac:picMkLst>
            <pc:docMk/>
            <pc:sldMk cId="2576765138" sldId="423"/>
            <ac:picMk id="9" creationId="{3356DA70-5921-4972-B74F-695349F50E6A}"/>
          </ac:picMkLst>
        </pc:picChg>
      </pc:sldChg>
      <pc:sldChg chg="addSp delSp modSp new mod modClrScheme chgLayout">
        <pc:chgData name="Kelly Andrews" userId="S::k.andrews@uwtsd.ac.uk::27b33446-ea2e-4a81-9117-53d618272837" providerId="AD" clId="Web-{6B9F35B6-F588-9053-61A9-A744E35AE2F5}" dt="2020-11-20T13:19:50.003" v="307" actId="1076"/>
        <pc:sldMkLst>
          <pc:docMk/>
          <pc:sldMk cId="759122598" sldId="425"/>
        </pc:sldMkLst>
        <pc:spChg chg="add del">
          <ac:chgData name="Kelly Andrews" userId="S::k.andrews@uwtsd.ac.uk::27b33446-ea2e-4a81-9117-53d618272837" providerId="AD" clId="Web-{6B9F35B6-F588-9053-61A9-A744E35AE2F5}" dt="2020-11-20T13:19:09.377" v="301"/>
          <ac:spMkLst>
            <pc:docMk/>
            <pc:sldMk cId="759122598" sldId="425"/>
            <ac:spMk id="2" creationId="{09F348AE-E3E4-4143-96DE-AA25946EDC3E}"/>
          </ac:spMkLst>
        </pc:spChg>
        <pc:spChg chg="del">
          <ac:chgData name="Kelly Andrews" userId="S::k.andrews@uwtsd.ac.uk::27b33446-ea2e-4a81-9117-53d618272837" providerId="AD" clId="Web-{6B9F35B6-F588-9053-61A9-A744E35AE2F5}" dt="2020-11-20T13:18:45.127" v="298"/>
          <ac:spMkLst>
            <pc:docMk/>
            <pc:sldMk cId="759122598" sldId="425"/>
            <ac:spMk id="3" creationId="{8B0E4C60-D78A-44D2-B229-963B02B84FFC}"/>
          </ac:spMkLst>
        </pc:spChg>
        <pc:spChg chg="add">
          <ac:chgData name="Kelly Andrews" userId="S::k.andrews@uwtsd.ac.uk::27b33446-ea2e-4a81-9117-53d618272837" providerId="AD" clId="Web-{6B9F35B6-F588-9053-61A9-A744E35AE2F5}" dt="2020-11-20T13:19:09.377" v="301"/>
          <ac:spMkLst>
            <pc:docMk/>
            <pc:sldMk cId="759122598" sldId="425"/>
            <ac:spMk id="6" creationId="{F69A86E5-3971-4E77-926F-448622441C73}"/>
          </ac:spMkLst>
        </pc:spChg>
        <pc:spChg chg="add del mod">
          <ac:chgData name="Kelly Andrews" userId="S::k.andrews@uwtsd.ac.uk::27b33446-ea2e-4a81-9117-53d618272837" providerId="AD" clId="Web-{6B9F35B6-F588-9053-61A9-A744E35AE2F5}" dt="2020-11-20T13:19:09.362" v="300"/>
          <ac:spMkLst>
            <pc:docMk/>
            <pc:sldMk cId="759122598" sldId="425"/>
            <ac:spMk id="9" creationId="{99BE6BAC-70B2-496E-87E7-BDA9E0D7F2A6}"/>
          </ac:spMkLst>
        </pc:spChg>
        <pc:spChg chg="add del mod">
          <ac:chgData name="Kelly Andrews" userId="S::k.andrews@uwtsd.ac.uk::27b33446-ea2e-4a81-9117-53d618272837" providerId="AD" clId="Web-{6B9F35B6-F588-9053-61A9-A744E35AE2F5}" dt="2020-11-20T13:19:09.362" v="300"/>
          <ac:spMkLst>
            <pc:docMk/>
            <pc:sldMk cId="759122598" sldId="425"/>
            <ac:spMk id="11" creationId="{A635CD40-FE7B-4C80-91E1-128BDC5C2EF1}"/>
          </ac:spMkLst>
        </pc:spChg>
        <pc:picChg chg="add mod ord">
          <ac:chgData name="Kelly Andrews" userId="S::k.andrews@uwtsd.ac.uk::27b33446-ea2e-4a81-9117-53d618272837" providerId="AD" clId="Web-{6B9F35B6-F588-9053-61A9-A744E35AE2F5}" dt="2020-11-20T13:19:50.003" v="307" actId="1076"/>
          <ac:picMkLst>
            <pc:docMk/>
            <pc:sldMk cId="759122598" sldId="425"/>
            <ac:picMk id="4" creationId="{D5E29112-DE34-4CBD-82C2-0863F7784AA9}"/>
          </ac:picMkLst>
        </pc:picChg>
      </pc:sldChg>
    </pc:docChg>
  </pc:docChgLst>
  <pc:docChgLst>
    <pc:chgData name="Kelly Andrews" userId="S::k.andrews@uwtsd.ac.uk::27b33446-ea2e-4a81-9117-53d618272837" providerId="AD" clId="Web-{E743075F-077B-C39D-C2C3-DFA57FFD936F}"/>
    <pc:docChg chg="addSld modSld sldOrd">
      <pc:chgData name="Kelly Andrews" userId="S::k.andrews@uwtsd.ac.uk::27b33446-ea2e-4a81-9117-53d618272837" providerId="AD" clId="Web-{E743075F-077B-C39D-C2C3-DFA57FFD936F}" dt="2020-10-21T15:37:34.104" v="839" actId="14100"/>
      <pc:docMkLst>
        <pc:docMk/>
      </pc:docMkLst>
      <pc:sldChg chg="modSp ord">
        <pc:chgData name="Kelly Andrews" userId="S::k.andrews@uwtsd.ac.uk::27b33446-ea2e-4a81-9117-53d618272837" providerId="AD" clId="Web-{E743075F-077B-C39D-C2C3-DFA57FFD936F}" dt="2020-10-21T13:27:01.504" v="5"/>
        <pc:sldMkLst>
          <pc:docMk/>
          <pc:sldMk cId="2967052623" sldId="259"/>
        </pc:sldMkLst>
        <pc:spChg chg="mod">
          <ac:chgData name="Kelly Andrews" userId="S::k.andrews@uwtsd.ac.uk::27b33446-ea2e-4a81-9117-53d618272837" providerId="AD" clId="Web-{E743075F-077B-C39D-C2C3-DFA57FFD936F}" dt="2020-10-21T13:18:19.477" v="3" actId="14100"/>
          <ac:spMkLst>
            <pc:docMk/>
            <pc:sldMk cId="2967052623" sldId="259"/>
            <ac:spMk id="9" creationId="{32B55903-6F03-47A8-835A-49DFB8F2D431}"/>
          </ac:spMkLst>
        </pc:spChg>
      </pc:sldChg>
      <pc:sldChg chg="modSp new">
        <pc:chgData name="Kelly Andrews" userId="S::k.andrews@uwtsd.ac.uk::27b33446-ea2e-4a81-9117-53d618272837" providerId="AD" clId="Web-{E743075F-077B-C39D-C2C3-DFA57FFD936F}" dt="2020-10-21T15:27:22.778" v="828" actId="20577"/>
        <pc:sldMkLst>
          <pc:docMk/>
          <pc:sldMk cId="2004720001" sldId="422"/>
        </pc:sldMkLst>
        <pc:spChg chg="mod">
          <ac:chgData name="Kelly Andrews" userId="S::k.andrews@uwtsd.ac.uk::27b33446-ea2e-4a81-9117-53d618272837" providerId="AD" clId="Web-{E743075F-077B-C39D-C2C3-DFA57FFD936F}" dt="2020-10-21T13:47:31.449" v="768" actId="20577"/>
          <ac:spMkLst>
            <pc:docMk/>
            <pc:sldMk cId="2004720001" sldId="422"/>
            <ac:spMk id="2" creationId="{080B5094-0394-496A-B081-DCF5D119B8B3}"/>
          </ac:spMkLst>
        </pc:spChg>
        <pc:spChg chg="mod">
          <ac:chgData name="Kelly Andrews" userId="S::k.andrews@uwtsd.ac.uk::27b33446-ea2e-4a81-9117-53d618272837" providerId="AD" clId="Web-{E743075F-077B-C39D-C2C3-DFA57FFD936F}" dt="2020-10-21T15:27:22.778" v="828" actId="20577"/>
          <ac:spMkLst>
            <pc:docMk/>
            <pc:sldMk cId="2004720001" sldId="422"/>
            <ac:spMk id="3" creationId="{E303FDF2-FD65-44E5-B734-A858744147D0}"/>
          </ac:spMkLst>
        </pc:spChg>
      </pc:sldChg>
      <pc:sldChg chg="addSp delSp modSp new modNotes">
        <pc:chgData name="Kelly Andrews" userId="S::k.andrews@uwtsd.ac.uk::27b33446-ea2e-4a81-9117-53d618272837" providerId="AD" clId="Web-{E743075F-077B-C39D-C2C3-DFA57FFD936F}" dt="2020-10-21T15:37:34.104" v="839" actId="14100"/>
        <pc:sldMkLst>
          <pc:docMk/>
          <pc:sldMk cId="2576765138" sldId="423"/>
        </pc:sldMkLst>
        <pc:spChg chg="del mod">
          <ac:chgData name="Kelly Andrews" userId="S::k.andrews@uwtsd.ac.uk::27b33446-ea2e-4a81-9117-53d618272837" providerId="AD" clId="Web-{E743075F-077B-C39D-C2C3-DFA57FFD936F}" dt="2020-10-21T15:17:04.592" v="786"/>
          <ac:spMkLst>
            <pc:docMk/>
            <pc:sldMk cId="2576765138" sldId="423"/>
            <ac:spMk id="2" creationId="{3043A7E5-8987-4809-994E-54441AC78F98}"/>
          </ac:spMkLst>
        </pc:spChg>
        <pc:spChg chg="del">
          <ac:chgData name="Kelly Andrews" userId="S::k.andrews@uwtsd.ac.uk::27b33446-ea2e-4a81-9117-53d618272837" providerId="AD" clId="Web-{E743075F-077B-C39D-C2C3-DFA57FFD936F}" dt="2020-10-21T15:12:29.062" v="772"/>
          <ac:spMkLst>
            <pc:docMk/>
            <pc:sldMk cId="2576765138" sldId="423"/>
            <ac:spMk id="3" creationId="{DB9C5F73-8744-4379-95BD-19CD3007BB8E}"/>
          </ac:spMkLst>
        </pc:spChg>
        <pc:spChg chg="add mod">
          <ac:chgData name="Kelly Andrews" userId="S::k.andrews@uwtsd.ac.uk::27b33446-ea2e-4a81-9117-53d618272837" providerId="AD" clId="Web-{E743075F-077B-C39D-C2C3-DFA57FFD936F}" dt="2020-10-21T15:17:19.217" v="791" actId="20577"/>
          <ac:spMkLst>
            <pc:docMk/>
            <pc:sldMk cId="2576765138" sldId="423"/>
            <ac:spMk id="5" creationId="{B9817C9F-F6EF-4B5D-B93C-0BD7046A6168}"/>
          </ac:spMkLst>
        </pc:spChg>
        <pc:picChg chg="add mod ord">
          <ac:chgData name="Kelly Andrews" userId="S::k.andrews@uwtsd.ac.uk::27b33446-ea2e-4a81-9117-53d618272837" providerId="AD" clId="Web-{E743075F-077B-C39D-C2C3-DFA57FFD936F}" dt="2020-10-21T15:17:06.717" v="787" actId="1076"/>
          <ac:picMkLst>
            <pc:docMk/>
            <pc:sldMk cId="2576765138" sldId="423"/>
            <ac:picMk id="4" creationId="{EBC9E19D-74E6-4F86-8AB8-5D233F63AD31}"/>
          </ac:picMkLst>
        </pc:picChg>
        <pc:picChg chg="add mod">
          <ac:chgData name="Kelly Andrews" userId="S::k.andrews@uwtsd.ac.uk::27b33446-ea2e-4a81-9117-53d618272837" providerId="AD" clId="Web-{E743075F-077B-C39D-C2C3-DFA57FFD936F}" dt="2020-10-21T15:21:40.201" v="795" actId="1076"/>
          <ac:picMkLst>
            <pc:docMk/>
            <pc:sldMk cId="2576765138" sldId="423"/>
            <ac:picMk id="6" creationId="{FE22A374-2C0E-4031-866E-5E3934F7B831}"/>
          </ac:picMkLst>
        </pc:picChg>
        <pc:picChg chg="add mod">
          <ac:chgData name="Kelly Andrews" userId="S::k.andrews@uwtsd.ac.uk::27b33446-ea2e-4a81-9117-53d618272837" providerId="AD" clId="Web-{E743075F-077B-C39D-C2C3-DFA57FFD936F}" dt="2020-10-21T15:37:34.104" v="839" actId="14100"/>
          <ac:picMkLst>
            <pc:docMk/>
            <pc:sldMk cId="2576765138" sldId="423"/>
            <ac:picMk id="7" creationId="{E93743CC-6E80-4209-B126-1579F2CFA3BC}"/>
          </ac:picMkLst>
        </pc:picChg>
      </pc:sldChg>
    </pc:docChg>
  </pc:docChgLst>
  <pc:docChgLst>
    <pc:chgData name="Kelly Andrews" userId="S::k.andrews@uwtsd.ac.uk::27b33446-ea2e-4a81-9117-53d618272837" providerId="AD" clId="Web-{EE98981B-0E8D-EC45-88BE-CF8ADE3AF832}"/>
    <pc:docChg chg="addSld modSld">
      <pc:chgData name="Kelly Andrews" userId="S::k.andrews@uwtsd.ac.uk::27b33446-ea2e-4a81-9117-53d618272837" providerId="AD" clId="Web-{EE98981B-0E8D-EC45-88BE-CF8ADE3AF832}" dt="2020-10-22T09:04:47.985" v="36"/>
      <pc:docMkLst>
        <pc:docMk/>
      </pc:docMkLst>
      <pc:sldChg chg="addSp delSp modSp new mod modClrScheme chgLayout modNotes">
        <pc:chgData name="Kelly Andrews" userId="S::k.andrews@uwtsd.ac.uk::27b33446-ea2e-4a81-9117-53d618272837" providerId="AD" clId="Web-{EE98981B-0E8D-EC45-88BE-CF8ADE3AF832}" dt="2020-10-22T09:04:47.985" v="36"/>
        <pc:sldMkLst>
          <pc:docMk/>
          <pc:sldMk cId="831439602" sldId="424"/>
        </pc:sldMkLst>
        <pc:spChg chg="add del">
          <ac:chgData name="Kelly Andrews" userId="S::k.andrews@uwtsd.ac.uk::27b33446-ea2e-4a81-9117-53d618272837" providerId="AD" clId="Web-{EE98981B-0E8D-EC45-88BE-CF8ADE3AF832}" dt="2020-10-22T08:32:48.820" v="15"/>
          <ac:spMkLst>
            <pc:docMk/>
            <pc:sldMk cId="831439602" sldId="424"/>
            <ac:spMk id="2" creationId="{7CC47FB6-BA03-4A0F-9039-5E34E8620A2E}"/>
          </ac:spMkLst>
        </pc:spChg>
        <pc:spChg chg="add del">
          <ac:chgData name="Kelly Andrews" userId="S::k.andrews@uwtsd.ac.uk::27b33446-ea2e-4a81-9117-53d618272837" providerId="AD" clId="Web-{EE98981B-0E8D-EC45-88BE-CF8ADE3AF832}" dt="2020-10-22T08:32:39.226" v="13"/>
          <ac:spMkLst>
            <pc:docMk/>
            <pc:sldMk cId="831439602" sldId="424"/>
            <ac:spMk id="3" creationId="{A6DEC4FA-C84E-4A92-B54E-2B59A5A4DE63}"/>
          </ac:spMkLst>
        </pc:spChg>
        <pc:spChg chg="add del mod">
          <ac:chgData name="Kelly Andrews" userId="S::k.andrews@uwtsd.ac.uk::27b33446-ea2e-4a81-9117-53d618272837" providerId="AD" clId="Web-{EE98981B-0E8D-EC45-88BE-CF8ADE3AF832}" dt="2020-10-22T09:04:47.985" v="36"/>
          <ac:spMkLst>
            <pc:docMk/>
            <pc:sldMk cId="831439602" sldId="424"/>
            <ac:spMk id="3" creationId="{C8F4A496-A83E-447D-ADAE-9D8FE3D5DD97}"/>
          </ac:spMkLst>
        </pc:spChg>
        <pc:spChg chg="add del mod">
          <ac:chgData name="Kelly Andrews" userId="S::k.andrews@uwtsd.ac.uk::27b33446-ea2e-4a81-9117-53d618272837" providerId="AD" clId="Web-{EE98981B-0E8D-EC45-88BE-CF8ADE3AF832}" dt="2020-10-22T08:31:55.457" v="6"/>
          <ac:spMkLst>
            <pc:docMk/>
            <pc:sldMk cId="831439602" sldId="424"/>
            <ac:spMk id="5" creationId="{518AB92F-93D6-4326-BDCE-ECD55764616B}"/>
          </ac:spMkLst>
        </pc:spChg>
        <pc:spChg chg="add del mod">
          <ac:chgData name="Kelly Andrews" userId="S::k.andrews@uwtsd.ac.uk::27b33446-ea2e-4a81-9117-53d618272837" providerId="AD" clId="Web-{EE98981B-0E8D-EC45-88BE-CF8ADE3AF832}" dt="2020-10-22T08:32:06.974" v="11"/>
          <ac:spMkLst>
            <pc:docMk/>
            <pc:sldMk cId="831439602" sldId="424"/>
            <ac:spMk id="6" creationId="{6405B136-27C4-4B92-8C8B-2FDCDE240A33}"/>
          </ac:spMkLst>
        </pc:spChg>
        <pc:spChg chg="add del mod">
          <ac:chgData name="Kelly Andrews" userId="S::k.andrews@uwtsd.ac.uk::27b33446-ea2e-4a81-9117-53d618272837" providerId="AD" clId="Web-{EE98981B-0E8D-EC45-88BE-CF8ADE3AF832}" dt="2020-10-22T08:31:57.239" v="7"/>
          <ac:spMkLst>
            <pc:docMk/>
            <pc:sldMk cId="831439602" sldId="424"/>
            <ac:spMk id="9" creationId="{9E047349-F262-465A-98D1-91C9437299EB}"/>
          </ac:spMkLst>
        </pc:spChg>
        <pc:spChg chg="add del mod">
          <ac:chgData name="Kelly Andrews" userId="S::k.andrews@uwtsd.ac.uk::27b33446-ea2e-4a81-9117-53d618272837" providerId="AD" clId="Web-{EE98981B-0E8D-EC45-88BE-CF8ADE3AF832}" dt="2020-10-22T08:31:57.239" v="7"/>
          <ac:spMkLst>
            <pc:docMk/>
            <pc:sldMk cId="831439602" sldId="424"/>
            <ac:spMk id="11" creationId="{87FF5489-00E1-433E-B8E3-C24CCC430E13}"/>
          </ac:spMkLst>
        </pc:spChg>
        <pc:spChg chg="add mod">
          <ac:chgData name="Kelly Andrews" userId="S::k.andrews@uwtsd.ac.uk::27b33446-ea2e-4a81-9117-53d618272837" providerId="AD" clId="Web-{EE98981B-0E8D-EC45-88BE-CF8ADE3AF832}" dt="2020-10-22T08:33:07.931" v="18" actId="14100"/>
          <ac:spMkLst>
            <pc:docMk/>
            <pc:sldMk cId="831439602" sldId="424"/>
            <ac:spMk id="12" creationId="{3A66FB42-BC64-4B4E-A77B-66E8762845F9}"/>
          </ac:spMkLst>
        </pc:spChg>
        <pc:spChg chg="add del mod">
          <ac:chgData name="Kelly Andrews" userId="S::k.andrews@uwtsd.ac.uk::27b33446-ea2e-4a81-9117-53d618272837" providerId="AD" clId="Web-{EE98981B-0E8D-EC45-88BE-CF8ADE3AF832}" dt="2020-10-22T09:03:55.763" v="25"/>
          <ac:spMkLst>
            <pc:docMk/>
            <pc:sldMk cId="831439602" sldId="424"/>
            <ac:spMk id="14" creationId="{B1B674AC-2091-465A-839F-A0C4FFC62A21}"/>
          </ac:spMkLst>
        </pc:spChg>
        <pc:picChg chg="add mod ord">
          <ac:chgData name="Kelly Andrews" userId="S::k.andrews@uwtsd.ac.uk::27b33446-ea2e-4a81-9117-53d618272837" providerId="AD" clId="Web-{EE98981B-0E8D-EC45-88BE-CF8ADE3AF832}" dt="2020-10-22T09:04:35.125" v="31" actId="1076"/>
          <ac:picMkLst>
            <pc:docMk/>
            <pc:sldMk cId="831439602" sldId="424"/>
            <ac:picMk id="2" creationId="{6F84554F-CC80-4368-A3EF-C93E55B35D11}"/>
          </ac:picMkLst>
        </pc:picChg>
        <pc:picChg chg="add del mod ord">
          <ac:chgData name="Kelly Andrews" userId="S::k.andrews@uwtsd.ac.uk::27b33446-ea2e-4a81-9117-53d618272837" providerId="AD" clId="Web-{EE98981B-0E8D-EC45-88BE-CF8ADE3AF832}" dt="2020-10-22T08:32:08.396" v="12"/>
          <ac:picMkLst>
            <pc:docMk/>
            <pc:sldMk cId="831439602" sldId="424"/>
            <ac:picMk id="4" creationId="{0F0A0D5D-5D87-483E-84E5-31CD7335F161}"/>
          </ac:picMkLst>
        </pc:picChg>
        <pc:picChg chg="add mod ord">
          <ac:chgData name="Kelly Andrews" userId="S::k.andrews@uwtsd.ac.uk::27b33446-ea2e-4a81-9117-53d618272837" providerId="AD" clId="Web-{EE98981B-0E8D-EC45-88BE-CF8ADE3AF832}" dt="2020-10-22T08:35:28.674" v="24" actId="1076"/>
          <ac:picMkLst>
            <pc:docMk/>
            <pc:sldMk cId="831439602" sldId="424"/>
            <ac:picMk id="7" creationId="{EC81F55F-222C-47DC-B602-1F7E07BECC5B}"/>
          </ac:picMkLst>
        </pc:picChg>
      </pc:sldChg>
    </pc:docChg>
  </pc:docChgLst>
  <pc:docChgLst>
    <pc:chgData name="Kelly Andrews" userId="S::k.andrews@uwtsd.ac.uk::27b33446-ea2e-4a81-9117-53d618272837" providerId="AD" clId="Web-{CCEC1A41-5F2D-2FA6-46CA-60E798C73DDD}"/>
    <pc:docChg chg="modSld">
      <pc:chgData name="Kelly Andrews" userId="S::k.andrews@uwtsd.ac.uk::27b33446-ea2e-4a81-9117-53d618272837" providerId="AD" clId="Web-{CCEC1A41-5F2D-2FA6-46CA-60E798C73DDD}" dt="2020-11-25T16:25:53.040" v="9" actId="1076"/>
      <pc:docMkLst>
        <pc:docMk/>
      </pc:docMkLst>
      <pc:sldChg chg="modSp">
        <pc:chgData name="Kelly Andrews" userId="S::k.andrews@uwtsd.ac.uk::27b33446-ea2e-4a81-9117-53d618272837" providerId="AD" clId="Web-{CCEC1A41-5F2D-2FA6-46CA-60E798C73DDD}" dt="2020-11-25T16:25:53.040" v="9" actId="1076"/>
        <pc:sldMkLst>
          <pc:docMk/>
          <pc:sldMk cId="2576765138" sldId="423"/>
        </pc:sldMkLst>
        <pc:picChg chg="mod">
          <ac:chgData name="Kelly Andrews" userId="S::k.andrews@uwtsd.ac.uk::27b33446-ea2e-4a81-9117-53d618272837" providerId="AD" clId="Web-{CCEC1A41-5F2D-2FA6-46CA-60E798C73DDD}" dt="2020-11-25T16:25:47.493" v="6" actId="1076"/>
          <ac:picMkLst>
            <pc:docMk/>
            <pc:sldMk cId="2576765138" sldId="423"/>
            <ac:picMk id="3" creationId="{4FFAC74F-14BF-4859-ABC1-C8AA1E4837B0}"/>
          </ac:picMkLst>
        </pc:picChg>
        <pc:picChg chg="mod">
          <ac:chgData name="Kelly Andrews" userId="S::k.andrews@uwtsd.ac.uk::27b33446-ea2e-4a81-9117-53d618272837" providerId="AD" clId="Web-{CCEC1A41-5F2D-2FA6-46CA-60E798C73DDD}" dt="2020-11-25T16:25:51.446" v="8" actId="1076"/>
          <ac:picMkLst>
            <pc:docMk/>
            <pc:sldMk cId="2576765138" sldId="423"/>
            <ac:picMk id="4" creationId="{EBC9E19D-74E6-4F86-8AB8-5D233F63AD31}"/>
          </ac:picMkLst>
        </pc:picChg>
        <pc:picChg chg="mod">
          <ac:chgData name="Kelly Andrews" userId="S::k.andrews@uwtsd.ac.uk::27b33446-ea2e-4a81-9117-53d618272837" providerId="AD" clId="Web-{CCEC1A41-5F2D-2FA6-46CA-60E798C73DDD}" dt="2020-11-25T16:25:53.040" v="9" actId="1076"/>
          <ac:picMkLst>
            <pc:docMk/>
            <pc:sldMk cId="2576765138" sldId="423"/>
            <ac:picMk id="6" creationId="{FE22A374-2C0E-4031-866E-5E3934F7B831}"/>
          </ac:picMkLst>
        </pc:picChg>
        <pc:picChg chg="mod">
          <ac:chgData name="Kelly Andrews" userId="S::k.andrews@uwtsd.ac.uk::27b33446-ea2e-4a81-9117-53d618272837" providerId="AD" clId="Web-{CCEC1A41-5F2D-2FA6-46CA-60E798C73DDD}" dt="2020-11-25T16:25:50.025" v="7" actId="1076"/>
          <ac:picMkLst>
            <pc:docMk/>
            <pc:sldMk cId="2576765138" sldId="423"/>
            <ac:picMk id="7" creationId="{E93743CC-6E80-4209-B126-1579F2CFA3BC}"/>
          </ac:picMkLst>
        </pc:picChg>
      </pc:sldChg>
    </pc:docChg>
  </pc:docChgLst>
  <pc:docChgLst>
    <pc:chgData name="Kelly Andrews" userId="S::k.andrews@uwtsd.ac.uk::27b33446-ea2e-4a81-9117-53d618272837" providerId="AD" clId="Web-{F110C2D3-951E-1DC2-BA16-FB6202CF1B27}"/>
    <pc:docChg chg="modSld">
      <pc:chgData name="Kelly Andrews" userId="S::k.andrews@uwtsd.ac.uk::27b33446-ea2e-4a81-9117-53d618272837" providerId="AD" clId="Web-{F110C2D3-951E-1DC2-BA16-FB6202CF1B27}" dt="2020-10-23T10:30:28.853" v="804" actId="20577"/>
      <pc:docMkLst>
        <pc:docMk/>
      </pc:docMkLst>
      <pc:sldChg chg="addSp modSp mod modClrScheme chgLayout">
        <pc:chgData name="Kelly Andrews" userId="S::k.andrews@uwtsd.ac.uk::27b33446-ea2e-4a81-9117-53d618272837" providerId="AD" clId="Web-{F110C2D3-951E-1DC2-BA16-FB6202CF1B27}" dt="2020-10-23T10:28:26.210" v="803" actId="20577"/>
        <pc:sldMkLst>
          <pc:docMk/>
          <pc:sldMk cId="3635152419" sldId="306"/>
        </pc:sldMkLst>
        <pc:spChg chg="add mod">
          <ac:chgData name="Kelly Andrews" userId="S::k.andrews@uwtsd.ac.uk::27b33446-ea2e-4a81-9117-53d618272837" providerId="AD" clId="Web-{F110C2D3-951E-1DC2-BA16-FB6202CF1B27}" dt="2020-10-23T10:20:51.371" v="78" actId="20577"/>
          <ac:spMkLst>
            <pc:docMk/>
            <pc:sldMk cId="3635152419" sldId="306"/>
            <ac:spMk id="2" creationId="{E36F1A0F-94DD-476A-B5CC-1BBEE4ECF2B6}"/>
          </ac:spMkLst>
        </pc:spChg>
        <pc:spChg chg="add mod">
          <ac:chgData name="Kelly Andrews" userId="S::k.andrews@uwtsd.ac.uk::27b33446-ea2e-4a81-9117-53d618272837" providerId="AD" clId="Web-{F110C2D3-951E-1DC2-BA16-FB6202CF1B27}" dt="2020-10-23T10:28:26.210" v="803" actId="20577"/>
          <ac:spMkLst>
            <pc:docMk/>
            <pc:sldMk cId="3635152419" sldId="306"/>
            <ac:spMk id="3" creationId="{21E72D2F-FC71-4C93-BF14-1E7688904C76}"/>
          </ac:spMkLst>
        </pc:spChg>
      </pc:sldChg>
    </pc:docChg>
  </pc:docChgLst>
  <pc:docChgLst>
    <pc:chgData name="Kelly Andrews" userId="S::k.andrews@uwtsd.ac.uk::27b33446-ea2e-4a81-9117-53d618272837" providerId="AD" clId="Web-{0D37919C-9665-3100-A9B7-15A0922514D0}"/>
    <pc:docChg chg="modSld">
      <pc:chgData name="Kelly Andrews" userId="S::k.andrews@uwtsd.ac.uk::27b33446-ea2e-4a81-9117-53d618272837" providerId="AD" clId="Web-{0D37919C-9665-3100-A9B7-15A0922514D0}" dt="2020-10-23T10:53:20.702" v="147" actId="1076"/>
      <pc:docMkLst>
        <pc:docMk/>
      </pc:docMkLst>
      <pc:sldChg chg="addSp modSp modNotes">
        <pc:chgData name="Kelly Andrews" userId="S::k.andrews@uwtsd.ac.uk::27b33446-ea2e-4a81-9117-53d618272837" providerId="AD" clId="Web-{0D37919C-9665-3100-A9B7-15A0922514D0}" dt="2020-10-23T10:41:03.668" v="144"/>
        <pc:sldMkLst>
          <pc:docMk/>
          <pc:sldMk cId="3635152419" sldId="306"/>
        </pc:sldMkLst>
        <pc:spChg chg="mod">
          <ac:chgData name="Kelly Andrews" userId="S::k.andrews@uwtsd.ac.uk::27b33446-ea2e-4a81-9117-53d618272837" providerId="AD" clId="Web-{0D37919C-9665-3100-A9B7-15A0922514D0}" dt="2020-10-23T10:33:02.996" v="129" actId="20577"/>
          <ac:spMkLst>
            <pc:docMk/>
            <pc:sldMk cId="3635152419" sldId="306"/>
            <ac:spMk id="3" creationId="{21E72D2F-FC71-4C93-BF14-1E7688904C76}"/>
          </ac:spMkLst>
        </pc:spChg>
        <pc:picChg chg="add mod">
          <ac:chgData name="Kelly Andrews" userId="S::k.andrews@uwtsd.ac.uk::27b33446-ea2e-4a81-9117-53d618272837" providerId="AD" clId="Web-{0D37919C-9665-3100-A9B7-15A0922514D0}" dt="2020-10-23T10:39:41.678" v="132" actId="1076"/>
          <ac:picMkLst>
            <pc:docMk/>
            <pc:sldMk cId="3635152419" sldId="306"/>
            <ac:picMk id="4" creationId="{5185B4D6-8341-4B54-AEAF-E08629227F27}"/>
          </ac:picMkLst>
        </pc:picChg>
        <pc:picChg chg="add mod">
          <ac:chgData name="Kelly Andrews" userId="S::k.andrews@uwtsd.ac.uk::27b33446-ea2e-4a81-9117-53d618272837" providerId="AD" clId="Web-{0D37919C-9665-3100-A9B7-15A0922514D0}" dt="2020-10-23T10:40:54.683" v="138" actId="1076"/>
          <ac:picMkLst>
            <pc:docMk/>
            <pc:sldMk cId="3635152419" sldId="306"/>
            <ac:picMk id="5" creationId="{90E8F10A-5A97-485B-861A-377FB42D89D3}"/>
          </ac:picMkLst>
        </pc:picChg>
      </pc:sldChg>
      <pc:sldChg chg="addSp modSp">
        <pc:chgData name="Kelly Andrews" userId="S::k.andrews@uwtsd.ac.uk::27b33446-ea2e-4a81-9117-53d618272837" providerId="AD" clId="Web-{0D37919C-9665-3100-A9B7-15A0922514D0}" dt="2020-10-23T10:53:20.702" v="147" actId="1076"/>
        <pc:sldMkLst>
          <pc:docMk/>
          <pc:sldMk cId="1003286736" sldId="413"/>
        </pc:sldMkLst>
        <pc:picChg chg="add mod">
          <ac:chgData name="Kelly Andrews" userId="S::k.andrews@uwtsd.ac.uk::27b33446-ea2e-4a81-9117-53d618272837" providerId="AD" clId="Web-{0D37919C-9665-3100-A9B7-15A0922514D0}" dt="2020-10-23T10:53:20.702" v="147" actId="1076"/>
          <ac:picMkLst>
            <pc:docMk/>
            <pc:sldMk cId="1003286736" sldId="413"/>
            <ac:picMk id="2" creationId="{C46FFB12-B617-4EB0-BA83-A155DAF978E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27/11/2020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4143195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090054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=aB3BYZKAQEM</a:t>
            </a:r>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https://www.gov.uk/guidance/extradition-processes-and-review</a:t>
            </a:r>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549583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11</a:t>
            </a:fld>
            <a:endParaRPr lang="en-US"/>
          </a:p>
        </p:txBody>
      </p:sp>
    </p:spTree>
    <p:extLst>
      <p:ext uri="{BB962C8B-B14F-4D97-AF65-F5344CB8AC3E}">
        <p14:creationId xmlns:p14="http://schemas.microsoft.com/office/powerpoint/2010/main" val="29132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acro.police.uk/" TargetMode="External"/><Relationship Id="rId7" Type="http://schemas.openxmlformats.org/officeDocument/2006/relationships/hyperlink" Target="https://www.gov.uk/government/organisations/border-forc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nationalcrimeagency.gov.uk/what-we-do" TargetMode="External"/><Relationship Id="rId10" Type="http://schemas.openxmlformats.org/officeDocument/2006/relationships/image" Target="../media/image7.png"/><Relationship Id="rId4" Type="http://schemas.openxmlformats.org/officeDocument/2006/relationships/image" Target="../media/image4.png"/><Relationship Id="rId9" Type="http://schemas.openxmlformats.org/officeDocument/2006/relationships/hyperlink" Target="https://www.interpol.int/"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library.college.police.uk/docs/homeoffice/overseas-deployment-may04.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library.college.police.uk/docs/appref/european-cross-border-investigations.pdf" TargetMode="Externa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aB3BYZKAQE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uidance/mutual-legal-assistance-mla-requests"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hyperlink" Target="https://www.app.college.police.uk/app-content/investigations/international/" TargetMode="Externa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uidance/extradition-processes-and-revie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a:solidFill>
                  <a:schemeClr val="bg1"/>
                </a:solidFill>
              </a:rPr>
              <a:t>Conducting Investigations Part 4</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7C5987-6744-4F3F-9B80-FF22C3AE25B3}"/>
              </a:ext>
            </a:extLst>
          </p:cNvPr>
          <p:cNvSpPr>
            <a:spLocks noGrp="1"/>
          </p:cNvSpPr>
          <p:nvPr>
            <p:ph type="title"/>
          </p:nvPr>
        </p:nvSpPr>
        <p:spPr>
          <a:xfrm>
            <a:off x="457200" y="273050"/>
            <a:ext cx="3008313" cy="704850"/>
          </a:xfrm>
        </p:spPr>
        <p:txBody>
          <a:bodyPr/>
          <a:lstStyle/>
          <a:p>
            <a:r>
              <a:rPr lang="en-US"/>
              <a:t>Contents</a:t>
            </a:r>
          </a:p>
        </p:txBody>
      </p:sp>
      <p:pic>
        <p:nvPicPr>
          <p:cNvPr id="2" name="Picture 2" descr="A picture containing indoor, table, front, sitting&#10;&#10;Description automatically generated">
            <a:extLst>
              <a:ext uri="{FF2B5EF4-FFF2-40B4-BE49-F238E27FC236}">
                <a16:creationId xmlns:a16="http://schemas.microsoft.com/office/drawing/2014/main" id="{416179EB-34EA-4461-BD32-3A31CB5D0C24}"/>
              </a:ext>
            </a:extLst>
          </p:cNvPr>
          <p:cNvPicPr>
            <a:picLocks noChangeAspect="1"/>
          </p:cNvPicPr>
          <p:nvPr/>
        </p:nvPicPr>
        <p:blipFill rotWithShape="1">
          <a:blip r:embed="rId3"/>
          <a:srcRect l="13239" r="11157" b="3"/>
          <a:stretch/>
        </p:blipFill>
        <p:spPr>
          <a:xfrm>
            <a:off x="3575050" y="273050"/>
            <a:ext cx="5111750" cy="5172173"/>
          </a:xfrm>
          <a:prstGeom prst="rect">
            <a:avLst/>
          </a:prstGeom>
          <a:noFill/>
        </p:spPr>
      </p:pic>
      <p:sp>
        <p:nvSpPr>
          <p:cNvPr id="9" name="Text Placeholder 3">
            <a:extLst>
              <a:ext uri="{FF2B5EF4-FFF2-40B4-BE49-F238E27FC236}">
                <a16:creationId xmlns:a16="http://schemas.microsoft.com/office/drawing/2014/main" id="{32B55903-6F03-47A8-835A-49DFB8F2D431}"/>
              </a:ext>
            </a:extLst>
          </p:cNvPr>
          <p:cNvSpPr>
            <a:spLocks noGrp="1"/>
          </p:cNvSpPr>
          <p:nvPr>
            <p:ph type="body" sz="half" idx="2"/>
          </p:nvPr>
        </p:nvSpPr>
        <p:spPr>
          <a:xfrm>
            <a:off x="457200" y="1089660"/>
            <a:ext cx="3008313" cy="4355011"/>
          </a:xfrm>
        </p:spPr>
        <p:txBody>
          <a:bodyPr vert="horz" lIns="91440" tIns="45720" rIns="91440" bIns="45720" rtlCol="0" anchor="t">
            <a:noAutofit/>
          </a:bodyPr>
          <a:lstStyle/>
          <a:p>
            <a:r>
              <a:rPr lang="en-US" sz="1600"/>
              <a:t>Understand and apply guidance and processes relating to international and European enquiries/investigations. </a:t>
            </a:r>
          </a:p>
          <a:p>
            <a:endParaRPr lang="en-US" sz="1600"/>
          </a:p>
          <a:p>
            <a:r>
              <a:rPr lang="en-US" sz="1600"/>
              <a:t>Key legislation and processes applicable to internal, European enquiries. </a:t>
            </a:r>
          </a:p>
          <a:p>
            <a:endParaRPr lang="en-US" sz="1600"/>
          </a:p>
          <a:p>
            <a:r>
              <a:rPr lang="en-US" sz="1600"/>
              <a:t>Benefits of the European Investigation Order in cross border investigations</a:t>
            </a:r>
          </a:p>
          <a:p>
            <a:endParaRPr lang="en-US" sz="1600"/>
          </a:p>
          <a:p>
            <a:r>
              <a:rPr lang="en-US" sz="1600"/>
              <a:t>Situations when an officer may be required to assist in an oversees enquiry. </a:t>
            </a:r>
          </a:p>
          <a:p>
            <a:endParaRPr lang="en-US"/>
          </a:p>
          <a:p>
            <a:endParaRPr lang="en-US"/>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5094-0394-496A-B081-DCF5D119B8B3}"/>
              </a:ext>
            </a:extLst>
          </p:cNvPr>
          <p:cNvSpPr>
            <a:spLocks noGrp="1"/>
          </p:cNvSpPr>
          <p:nvPr>
            <p:ph type="title"/>
          </p:nvPr>
        </p:nvSpPr>
        <p:spPr/>
        <p:txBody>
          <a:bodyPr/>
          <a:lstStyle/>
          <a:p>
            <a:r>
              <a:rPr lang="en-GB" sz="3200" b="1" dirty="0">
                <a:latin typeface="Calibri"/>
                <a:cs typeface="Calibri"/>
              </a:rPr>
              <a:t>International investigations and enquiries</a:t>
            </a:r>
          </a:p>
        </p:txBody>
      </p:sp>
      <p:sp>
        <p:nvSpPr>
          <p:cNvPr id="3" name="Content Placeholder 2">
            <a:extLst>
              <a:ext uri="{FF2B5EF4-FFF2-40B4-BE49-F238E27FC236}">
                <a16:creationId xmlns:a16="http://schemas.microsoft.com/office/drawing/2014/main" id="{E303FDF2-FD65-44E5-B734-A858744147D0}"/>
              </a:ext>
            </a:extLst>
          </p:cNvPr>
          <p:cNvSpPr>
            <a:spLocks noGrp="1"/>
          </p:cNvSpPr>
          <p:nvPr>
            <p:ph idx="1"/>
          </p:nvPr>
        </p:nvSpPr>
        <p:spPr/>
        <p:txBody>
          <a:bodyPr vert="horz" lIns="91440" tIns="45720" rIns="91440" bIns="45720" rtlCol="0" anchor="t">
            <a:normAutofit lnSpcReduction="10000"/>
          </a:bodyPr>
          <a:lstStyle/>
          <a:p>
            <a:r>
              <a:rPr lang="en-GB" sz="1800" dirty="0">
                <a:latin typeface="Calibri"/>
                <a:cs typeface="Calibri"/>
              </a:rPr>
              <a:t>You may experience managing investigations involving foreign nationals.</a:t>
            </a:r>
          </a:p>
          <a:p>
            <a:endParaRPr lang="en-GB" sz="1800" dirty="0">
              <a:latin typeface="Calibri"/>
              <a:cs typeface="Calibri"/>
            </a:endParaRPr>
          </a:p>
          <a:p>
            <a:r>
              <a:rPr lang="en-GB" sz="1800" dirty="0">
                <a:latin typeface="Calibri"/>
                <a:cs typeface="Calibri"/>
              </a:rPr>
              <a:t>During routine day to day policing you may encounter foreign nationals in the street, or during an investigation. Lines of enquiry may include confirming the identify of a foreign national. </a:t>
            </a:r>
          </a:p>
          <a:p>
            <a:endParaRPr lang="en-GB" sz="1800" dirty="0">
              <a:latin typeface="Calibri"/>
              <a:cs typeface="Calibri"/>
            </a:endParaRPr>
          </a:p>
          <a:p>
            <a:r>
              <a:rPr lang="en-GB" sz="1800" dirty="0">
                <a:latin typeface="Calibri"/>
                <a:cs typeface="Calibri"/>
              </a:rPr>
              <a:t>Some forces may have an international liaison officer, this may be a police officer or member of staff who can provide help and guidance relating to international investigations. </a:t>
            </a:r>
          </a:p>
          <a:p>
            <a:endParaRPr lang="en-GB" sz="1800" dirty="0">
              <a:latin typeface="Calibri"/>
              <a:cs typeface="Calibri"/>
            </a:endParaRPr>
          </a:p>
          <a:p>
            <a:r>
              <a:rPr lang="en-GB" sz="1800" dirty="0">
                <a:latin typeface="Calibri"/>
                <a:cs typeface="Calibri"/>
              </a:rPr>
              <a:t>You may be required to work closely with other agencies in order to gather information and intelligence. Examples of these Home officer Immigration Enforcement, the CPS and ACRO Criminal Records office. </a:t>
            </a:r>
          </a:p>
          <a:p>
            <a:endParaRPr lang="en-GB" sz="1600" dirty="0">
              <a:latin typeface="Calibri"/>
              <a:cs typeface="Calibri"/>
            </a:endParaRPr>
          </a:p>
          <a:p>
            <a:endParaRPr lang="en-GB" sz="1600" dirty="0">
              <a:latin typeface="Calibri"/>
              <a:cs typeface="Calibri"/>
            </a:endParaRPr>
          </a:p>
        </p:txBody>
      </p:sp>
    </p:spTree>
    <p:extLst>
      <p:ext uri="{BB962C8B-B14F-4D97-AF65-F5344CB8AC3E}">
        <p14:creationId xmlns:p14="http://schemas.microsoft.com/office/powerpoint/2010/main" val="2004720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 company name&#10;&#10;Description automatically generated">
            <a:hlinkClick r:id="rId3"/>
            <a:extLst>
              <a:ext uri="{FF2B5EF4-FFF2-40B4-BE49-F238E27FC236}">
                <a16:creationId xmlns:a16="http://schemas.microsoft.com/office/drawing/2014/main" id="{EBC9E19D-74E6-4F86-8AB8-5D233F63AD31}"/>
              </a:ext>
            </a:extLst>
          </p:cNvPr>
          <p:cNvPicPr>
            <a:picLocks noGrp="1" noChangeAspect="1"/>
          </p:cNvPicPr>
          <p:nvPr>
            <p:ph idx="1"/>
          </p:nvPr>
        </p:nvPicPr>
        <p:blipFill>
          <a:blip r:embed="rId4"/>
          <a:stretch>
            <a:fillRect/>
          </a:stretch>
        </p:blipFill>
        <p:spPr>
          <a:xfrm>
            <a:off x="1275499" y="2210895"/>
            <a:ext cx="2590800" cy="1028700"/>
          </a:xfrm>
        </p:spPr>
      </p:pic>
      <p:sp>
        <p:nvSpPr>
          <p:cNvPr id="5" name="TextBox 4">
            <a:extLst>
              <a:ext uri="{FF2B5EF4-FFF2-40B4-BE49-F238E27FC236}">
                <a16:creationId xmlns:a16="http://schemas.microsoft.com/office/drawing/2014/main" id="{B9817C9F-F6EF-4B5D-B93C-0BD7046A6168}"/>
              </a:ext>
            </a:extLst>
          </p:cNvPr>
          <p:cNvSpPr txBox="1"/>
          <p:nvPr/>
        </p:nvSpPr>
        <p:spPr>
          <a:xfrm>
            <a:off x="3211830" y="868680"/>
            <a:ext cx="3371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6" descr="Logo&#10;&#10;Description automatically generated">
            <a:hlinkClick r:id="rId5"/>
            <a:extLst>
              <a:ext uri="{FF2B5EF4-FFF2-40B4-BE49-F238E27FC236}">
                <a16:creationId xmlns:a16="http://schemas.microsoft.com/office/drawing/2014/main" id="{FE22A374-2C0E-4031-866E-5E3934F7B831}"/>
              </a:ext>
            </a:extLst>
          </p:cNvPr>
          <p:cNvPicPr>
            <a:picLocks noChangeAspect="1"/>
          </p:cNvPicPr>
          <p:nvPr/>
        </p:nvPicPr>
        <p:blipFill>
          <a:blip r:embed="rId6"/>
          <a:stretch>
            <a:fillRect/>
          </a:stretch>
        </p:blipFill>
        <p:spPr>
          <a:xfrm>
            <a:off x="5304086" y="2143710"/>
            <a:ext cx="2371725" cy="1076325"/>
          </a:xfrm>
          <a:prstGeom prst="rect">
            <a:avLst/>
          </a:prstGeom>
        </p:spPr>
      </p:pic>
      <p:pic>
        <p:nvPicPr>
          <p:cNvPr id="7" name="Picture 7" descr="A picture containing graphical user interface&#10;&#10;Description automatically generated">
            <a:hlinkClick r:id="rId7"/>
            <a:extLst>
              <a:ext uri="{FF2B5EF4-FFF2-40B4-BE49-F238E27FC236}">
                <a16:creationId xmlns:a16="http://schemas.microsoft.com/office/drawing/2014/main" id="{E93743CC-6E80-4209-B126-1579F2CFA3BC}"/>
              </a:ext>
            </a:extLst>
          </p:cNvPr>
          <p:cNvPicPr>
            <a:picLocks noChangeAspect="1"/>
          </p:cNvPicPr>
          <p:nvPr/>
        </p:nvPicPr>
        <p:blipFill>
          <a:blip r:embed="rId8"/>
          <a:stretch>
            <a:fillRect/>
          </a:stretch>
        </p:blipFill>
        <p:spPr>
          <a:xfrm>
            <a:off x="1672692" y="3618405"/>
            <a:ext cx="1796415" cy="1504950"/>
          </a:xfrm>
          <a:prstGeom prst="rect">
            <a:avLst/>
          </a:prstGeom>
        </p:spPr>
      </p:pic>
      <p:pic>
        <p:nvPicPr>
          <p:cNvPr id="3" name="Picture 9" descr="Logo&#10;&#10;Description automatically generated">
            <a:hlinkClick r:id="rId9"/>
            <a:extLst>
              <a:ext uri="{FF2B5EF4-FFF2-40B4-BE49-F238E27FC236}">
                <a16:creationId xmlns:a16="http://schemas.microsoft.com/office/drawing/2014/main" id="{4FFAC74F-14BF-4859-ABC1-C8AA1E4837B0}"/>
              </a:ext>
            </a:extLst>
          </p:cNvPr>
          <p:cNvPicPr>
            <a:picLocks noChangeAspect="1"/>
          </p:cNvPicPr>
          <p:nvPr/>
        </p:nvPicPr>
        <p:blipFill>
          <a:blip r:embed="rId10"/>
          <a:stretch>
            <a:fillRect/>
          </a:stretch>
        </p:blipFill>
        <p:spPr>
          <a:xfrm>
            <a:off x="5951787" y="3713781"/>
            <a:ext cx="1076325" cy="1104900"/>
          </a:xfrm>
          <a:prstGeom prst="rect">
            <a:avLst/>
          </a:prstGeom>
        </p:spPr>
      </p:pic>
      <p:sp>
        <p:nvSpPr>
          <p:cNvPr id="8" name="TextBox 7">
            <a:extLst>
              <a:ext uri="{FF2B5EF4-FFF2-40B4-BE49-F238E27FC236}">
                <a16:creationId xmlns:a16="http://schemas.microsoft.com/office/drawing/2014/main" id="{2542C5E5-158D-44A1-BC8E-DF20A0F0A027}"/>
              </a:ext>
            </a:extLst>
          </p:cNvPr>
          <p:cNvSpPr txBox="1"/>
          <p:nvPr/>
        </p:nvSpPr>
        <p:spPr>
          <a:xfrm>
            <a:off x="2317093" y="579746"/>
            <a:ext cx="4509813" cy="646331"/>
          </a:xfrm>
          <a:prstGeom prst="rect">
            <a:avLst/>
          </a:prstGeom>
          <a:noFill/>
        </p:spPr>
        <p:txBody>
          <a:bodyPr wrap="square" rtlCol="0">
            <a:spAutoFit/>
          </a:bodyPr>
          <a:lstStyle/>
          <a:p>
            <a:pPr algn="ctr"/>
            <a:r>
              <a:rPr lang="en-GB" sz="3600" b="1" dirty="0">
                <a:latin typeface="Calibri" panose="020F0502020204030204" pitchFamily="34" charset="0"/>
                <a:cs typeface="Calibri" panose="020F0502020204030204" pitchFamily="34" charset="0"/>
              </a:rPr>
              <a:t>Who can assist you?</a:t>
            </a:r>
          </a:p>
        </p:txBody>
      </p:sp>
    </p:spTree>
    <p:extLst>
      <p:ext uri="{BB962C8B-B14F-4D97-AF65-F5344CB8AC3E}">
        <p14:creationId xmlns:p14="http://schemas.microsoft.com/office/powerpoint/2010/main" val="2576765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A66FB42-BC64-4B4E-A77B-66E8762845F9}"/>
              </a:ext>
            </a:extLst>
          </p:cNvPr>
          <p:cNvSpPr>
            <a:spLocks noGrp="1"/>
          </p:cNvSpPr>
          <p:nvPr>
            <p:ph type="title"/>
          </p:nvPr>
        </p:nvSpPr>
        <p:spPr>
          <a:xfrm>
            <a:off x="457200" y="274638"/>
            <a:ext cx="8229600" cy="150963"/>
          </a:xfrm>
        </p:spPr>
        <p:txBody>
          <a:bodyPr>
            <a:normAutofit fontScale="90000"/>
          </a:bodyPr>
          <a:lstStyle/>
          <a:p>
            <a:endParaRPr lang="en-US"/>
          </a:p>
        </p:txBody>
      </p:sp>
      <p:pic>
        <p:nvPicPr>
          <p:cNvPr id="2" name="Picture 2" descr="Text&#10;&#10;Description automatically generated">
            <a:hlinkClick r:id="rId3"/>
            <a:extLst>
              <a:ext uri="{FF2B5EF4-FFF2-40B4-BE49-F238E27FC236}">
                <a16:creationId xmlns:a16="http://schemas.microsoft.com/office/drawing/2014/main" id="{6F84554F-CC80-4368-A3EF-C93E55B35D11}"/>
              </a:ext>
            </a:extLst>
          </p:cNvPr>
          <p:cNvPicPr>
            <a:picLocks noGrp="1" noChangeAspect="1"/>
          </p:cNvPicPr>
          <p:nvPr>
            <p:ph sz="half" idx="1"/>
          </p:nvPr>
        </p:nvPicPr>
        <p:blipFill>
          <a:blip r:embed="rId4"/>
          <a:stretch>
            <a:fillRect/>
          </a:stretch>
        </p:blipFill>
        <p:spPr>
          <a:xfrm>
            <a:off x="453100" y="435635"/>
            <a:ext cx="3500460" cy="5009832"/>
          </a:xfrm>
        </p:spPr>
      </p:pic>
      <p:pic>
        <p:nvPicPr>
          <p:cNvPr id="7" name="Picture 7" descr="Graphical user interface, text, application, chat or text message&#10;&#10;Description automatically generated">
            <a:hlinkClick r:id="rId5"/>
            <a:extLst>
              <a:ext uri="{FF2B5EF4-FFF2-40B4-BE49-F238E27FC236}">
                <a16:creationId xmlns:a16="http://schemas.microsoft.com/office/drawing/2014/main" id="{EC81F55F-222C-47DC-B602-1F7E07BECC5B}"/>
              </a:ext>
            </a:extLst>
          </p:cNvPr>
          <p:cNvPicPr>
            <a:picLocks noGrp="1" noChangeAspect="1"/>
          </p:cNvPicPr>
          <p:nvPr>
            <p:ph sz="half" idx="2"/>
          </p:nvPr>
        </p:nvPicPr>
        <p:blipFill>
          <a:blip r:embed="rId6"/>
          <a:stretch>
            <a:fillRect/>
          </a:stretch>
        </p:blipFill>
        <p:spPr>
          <a:xfrm>
            <a:off x="4727829" y="780692"/>
            <a:ext cx="3879341" cy="4808549"/>
          </a:xfrm>
          <a:noFill/>
        </p:spPr>
      </p:pic>
    </p:spTree>
    <p:extLst>
      <p:ext uri="{BB962C8B-B14F-4D97-AF65-F5344CB8AC3E}">
        <p14:creationId xmlns:p14="http://schemas.microsoft.com/office/powerpoint/2010/main" val="83143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274638"/>
            <a:ext cx="8229600" cy="1143000"/>
          </a:xfrm>
        </p:spPr>
        <p:txBody>
          <a:bodyPr anchor="ctr">
            <a:normAutofit/>
          </a:bodyPr>
          <a:lstStyle/>
          <a:p>
            <a:r>
              <a:rPr lang="en-GB"/>
              <a:t>European investigation order</a:t>
            </a:r>
          </a:p>
        </p:txBody>
      </p:sp>
      <p:pic>
        <p:nvPicPr>
          <p:cNvPr id="3" name="Picture 3" descr="A close up of a side view mirror&#10;&#10;Description automatically generated">
            <a:extLst>
              <a:ext uri="{FF2B5EF4-FFF2-40B4-BE49-F238E27FC236}">
                <a16:creationId xmlns:a16="http://schemas.microsoft.com/office/drawing/2014/main" id="{FA62C9BF-7FF6-475F-B67B-6D562A5B1F66}"/>
              </a:ext>
            </a:extLst>
          </p:cNvPr>
          <p:cNvPicPr>
            <a:picLocks noChangeAspect="1"/>
          </p:cNvPicPr>
          <p:nvPr/>
        </p:nvPicPr>
        <p:blipFill rotWithShape="1">
          <a:blip r:embed="rId3"/>
          <a:srcRect r="-2" b="1719"/>
          <a:stretch/>
        </p:blipFill>
        <p:spPr>
          <a:xfrm>
            <a:off x="457200" y="1600201"/>
            <a:ext cx="4038600" cy="3989040"/>
          </a:xfrm>
          <a:prstGeom prst="rect">
            <a:avLst/>
          </a:prstGeom>
          <a:noFill/>
        </p:spPr>
      </p:pic>
      <p:sp>
        <p:nvSpPr>
          <p:cNvPr id="12" name="Content Placeholder 3">
            <a:extLst>
              <a:ext uri="{FF2B5EF4-FFF2-40B4-BE49-F238E27FC236}">
                <a16:creationId xmlns:a16="http://schemas.microsoft.com/office/drawing/2014/main" id="{56099536-E863-41BF-A4D9-6DF394A6F484}"/>
              </a:ext>
            </a:extLst>
          </p:cNvPr>
          <p:cNvSpPr>
            <a:spLocks noGrp="1"/>
          </p:cNvSpPr>
          <p:nvPr>
            <p:ph sz="half" idx="2"/>
          </p:nvPr>
        </p:nvSpPr>
        <p:spPr>
          <a:xfrm>
            <a:off x="4648200" y="1600201"/>
            <a:ext cx="4038600" cy="3989040"/>
          </a:xfrm>
        </p:spPr>
        <p:txBody>
          <a:bodyPr vert="horz" lIns="91440" tIns="45720" rIns="91440" bIns="45720" rtlCol="0" anchor="t">
            <a:normAutofit/>
          </a:bodyPr>
          <a:lstStyle/>
          <a:p>
            <a:r>
              <a:rPr lang="en-US" sz="1800" dirty="0">
                <a:latin typeface="Calibri"/>
                <a:cs typeface="Calibri"/>
              </a:rPr>
              <a:t>EIO allows for : </a:t>
            </a:r>
          </a:p>
          <a:p>
            <a:endParaRPr lang="en-US" sz="1800" dirty="0">
              <a:latin typeface="Calibri"/>
              <a:cs typeface="Calibri"/>
            </a:endParaRPr>
          </a:p>
          <a:p>
            <a:r>
              <a:rPr lang="en-US" sz="1800" dirty="0">
                <a:ea typeface="+mn-lt"/>
                <a:cs typeface="+mn-lt"/>
              </a:rPr>
              <a:t>temporary transfer of persons in custody in order to conduct investigative actions</a:t>
            </a:r>
            <a:endParaRPr lang="en-US" sz="1800" dirty="0">
              <a:latin typeface="Calibri"/>
              <a:cs typeface="Calibri"/>
            </a:endParaRPr>
          </a:p>
          <a:p>
            <a:r>
              <a:rPr lang="en-US" sz="1800" dirty="0">
                <a:ea typeface="+mn-lt"/>
                <a:cs typeface="+mn-lt"/>
              </a:rPr>
              <a:t>checks on the bank accounts and financial operations of suspected or accused persons</a:t>
            </a:r>
            <a:endParaRPr lang="en-US" sz="1800" dirty="0"/>
          </a:p>
          <a:p>
            <a:r>
              <a:rPr lang="en-US" sz="1800" dirty="0">
                <a:ea typeface="+mn-lt"/>
                <a:cs typeface="+mn-lt"/>
              </a:rPr>
              <a:t>covert investigations and intercepting telecommunications</a:t>
            </a:r>
            <a:endParaRPr lang="en-US" sz="1800" dirty="0"/>
          </a:p>
          <a:p>
            <a:r>
              <a:rPr lang="en-US" sz="1800" dirty="0">
                <a:ea typeface="+mn-lt"/>
                <a:cs typeface="+mn-lt"/>
              </a:rPr>
              <a:t>measures to preserve evidence.</a:t>
            </a:r>
            <a:endParaRPr lang="en-US" sz="1800" dirty="0"/>
          </a:p>
          <a:p>
            <a:endParaRPr lang="en-US" sz="1600" dirty="0">
              <a:latin typeface="Myriad Pro"/>
              <a:cs typeface="Calibri"/>
            </a:endParaRPr>
          </a:p>
          <a:p>
            <a:endParaRPr lang="en-US" sz="1600" dirty="0">
              <a:latin typeface="Myriad Pro"/>
              <a:cs typeface="Calibri"/>
            </a:endParaRPr>
          </a:p>
          <a:p>
            <a:endParaRPr lang="en-US" sz="1600" dirty="0">
              <a:latin typeface="Calibri"/>
              <a:cs typeface="Calibri"/>
            </a:endParaRPr>
          </a:p>
        </p:txBody>
      </p:sp>
      <p:sp>
        <p:nvSpPr>
          <p:cNvPr id="2" name="TextBox 1">
            <a:extLst>
              <a:ext uri="{FF2B5EF4-FFF2-40B4-BE49-F238E27FC236}">
                <a16:creationId xmlns:a16="http://schemas.microsoft.com/office/drawing/2014/main" id="{D404F289-E6BE-4C42-90C5-1457A5379F85}"/>
              </a:ext>
            </a:extLst>
          </p:cNvPr>
          <p:cNvSpPr txBox="1"/>
          <p:nvPr/>
        </p:nvSpPr>
        <p:spPr>
          <a:xfrm>
            <a:off x="629920" y="1625600"/>
            <a:ext cx="762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505703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7B2F16A-FEF2-4690-8708-B96AF26B53DB}"/>
              </a:ext>
            </a:extLst>
          </p:cNvPr>
          <p:cNvSpPr>
            <a:spLocks noGrp="1"/>
          </p:cNvSpPr>
          <p:nvPr>
            <p:ph type="title"/>
          </p:nvPr>
        </p:nvSpPr>
        <p:spPr>
          <a:xfrm>
            <a:off x="457200" y="274638"/>
            <a:ext cx="8229600" cy="1143000"/>
          </a:xfrm>
        </p:spPr>
        <p:txBody>
          <a:bodyPr>
            <a:normAutofit/>
          </a:bodyPr>
          <a:lstStyle/>
          <a:p>
            <a:r>
              <a:rPr lang="en-US" sz="3200">
                <a:latin typeface="Calibri"/>
                <a:cs typeface="Calibri"/>
              </a:rPr>
              <a:t>European Investigation Order</a:t>
            </a:r>
          </a:p>
        </p:txBody>
      </p:sp>
      <p:pic>
        <p:nvPicPr>
          <p:cNvPr id="2" name="Picture 2" descr="A person standing in front of a computer&#10;&#10;Description automatically generated">
            <a:hlinkClick r:id="rId3"/>
            <a:extLst>
              <a:ext uri="{FF2B5EF4-FFF2-40B4-BE49-F238E27FC236}">
                <a16:creationId xmlns:a16="http://schemas.microsoft.com/office/drawing/2014/main" id="{A39E0181-8F32-447B-AEF4-8EB716CCA8A8}"/>
              </a:ext>
            </a:extLst>
          </p:cNvPr>
          <p:cNvPicPr>
            <a:picLocks noChangeAspect="1"/>
          </p:cNvPicPr>
          <p:nvPr/>
        </p:nvPicPr>
        <p:blipFill rotWithShape="1">
          <a:blip r:embed="rId4"/>
          <a:srcRect t="7224" b="5841"/>
          <a:stretch/>
        </p:blipFill>
        <p:spPr>
          <a:xfrm>
            <a:off x="457200" y="1600201"/>
            <a:ext cx="8229600" cy="3917032"/>
          </a:xfrm>
          <a:prstGeom prst="rect">
            <a:avLst/>
          </a:prstGeom>
          <a:noFill/>
        </p:spPr>
      </p:pic>
    </p:spTree>
    <p:extLst>
      <p:ext uri="{BB962C8B-B14F-4D97-AF65-F5344CB8AC3E}">
        <p14:creationId xmlns:p14="http://schemas.microsoft.com/office/powerpoint/2010/main" val="770748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6F1A0F-94DD-476A-B5CC-1BBEE4ECF2B6}"/>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7500" lnSpcReduction="20000"/>
          </a:bodyPr>
          <a:lstStyle/>
          <a:p>
            <a:pPr algn="ctr">
              <a:spcBef>
                <a:spcPct val="0"/>
              </a:spcBef>
              <a:spcAft>
                <a:spcPts val="600"/>
              </a:spcAft>
            </a:pPr>
            <a:endParaRPr lang="en-GB" sz="4400" dirty="0">
              <a:latin typeface="+mj-lt"/>
              <a:ea typeface="+mj-ea"/>
              <a:cs typeface="+mj-cs"/>
            </a:endParaRPr>
          </a:p>
          <a:p>
            <a:pPr algn="ctr">
              <a:spcBef>
                <a:spcPct val="0"/>
              </a:spcBef>
              <a:spcAft>
                <a:spcPts val="600"/>
              </a:spcAft>
            </a:pPr>
            <a:r>
              <a:rPr lang="en-GB" sz="4400" b="1" dirty="0">
                <a:latin typeface="+mj-lt"/>
                <a:ea typeface="+mj-ea"/>
                <a:cs typeface="+mj-cs"/>
              </a:rPr>
              <a:t>Mutual legal assistance</a:t>
            </a:r>
            <a:endParaRPr lang="en-US" b="1" dirty="0">
              <a:ea typeface="+mj-ea"/>
              <a:cs typeface="+mj-cs"/>
            </a:endParaRPr>
          </a:p>
          <a:p>
            <a:pPr algn="ctr">
              <a:spcBef>
                <a:spcPct val="0"/>
              </a:spcBef>
              <a:spcAft>
                <a:spcPts val="600"/>
              </a:spcAft>
            </a:pPr>
            <a:endParaRPr lang="en-GB" sz="4400" dirty="0">
              <a:latin typeface="+mj-lt"/>
              <a:ea typeface="+mj-ea"/>
              <a:cs typeface="+mj-cs"/>
            </a:endParaRPr>
          </a:p>
        </p:txBody>
      </p:sp>
      <p:sp>
        <p:nvSpPr>
          <p:cNvPr id="3" name="TextBox 2">
            <a:extLst>
              <a:ext uri="{FF2B5EF4-FFF2-40B4-BE49-F238E27FC236}">
                <a16:creationId xmlns:a16="http://schemas.microsoft.com/office/drawing/2014/main" id="{21E72D2F-FC71-4C93-BF14-1E7688904C76}"/>
              </a:ext>
            </a:extLst>
          </p:cNvPr>
          <p:cNvSpPr txBox="1"/>
          <p:nvPr/>
        </p:nvSpPr>
        <p:spPr>
          <a:xfrm>
            <a:off x="815767" y="1296118"/>
            <a:ext cx="768096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Calibri"/>
                <a:cs typeface="Calibri"/>
              </a:rPr>
              <a:t>MLA requests within England, Wales and Northern Ireland are known as letters of request (LOR) or international letter of requests (ILOR). </a:t>
            </a:r>
            <a:endParaRPr lang="en-US" dirty="0">
              <a:latin typeface="Calibri"/>
              <a:cs typeface="Calibri"/>
            </a:endParaRPr>
          </a:p>
          <a:p>
            <a:pPr marL="285750" indent="-285750">
              <a:buFont typeface="Arial"/>
              <a:buChar char="•"/>
            </a:pPr>
            <a:endParaRPr lang="en-GB" dirty="0">
              <a:latin typeface="Calibri"/>
              <a:cs typeface="Calibri"/>
            </a:endParaRPr>
          </a:p>
          <a:p>
            <a:pPr marL="285750" indent="-285750">
              <a:buFont typeface="Arial"/>
              <a:buChar char="•"/>
            </a:pPr>
            <a:r>
              <a:rPr lang="en-GB" dirty="0">
                <a:latin typeface="Calibri"/>
                <a:cs typeface="Calibri"/>
              </a:rPr>
              <a:t>An LOR is used to request specific identifiable evidence. </a:t>
            </a:r>
          </a:p>
          <a:p>
            <a:pPr marL="285750" indent="-285750">
              <a:buFont typeface="Arial"/>
              <a:buChar char="•"/>
            </a:pPr>
            <a:endParaRPr lang="en-GB" dirty="0">
              <a:latin typeface="Calibri"/>
              <a:cs typeface="Calibri"/>
            </a:endParaRPr>
          </a:p>
          <a:p>
            <a:pPr marL="285750" indent="-285750">
              <a:buFont typeface="Arial"/>
              <a:buChar char="•"/>
            </a:pPr>
            <a:r>
              <a:rPr lang="en-GB" dirty="0">
                <a:latin typeface="Calibri"/>
                <a:cs typeface="Calibri"/>
              </a:rPr>
              <a:t>The LOR would contain an outline of the investigation, the evidence requested and any legislation that should be adhered to. This will ensure that any evidence obtained as a result is admissible. </a:t>
            </a:r>
          </a:p>
          <a:p>
            <a:pPr marL="285750" indent="-285750">
              <a:buFont typeface="Arial"/>
              <a:buChar char="•"/>
            </a:pPr>
            <a:endParaRPr lang="en-GB" dirty="0">
              <a:latin typeface="Calibri"/>
              <a:cs typeface="Calibri"/>
            </a:endParaRPr>
          </a:p>
          <a:p>
            <a:pPr marL="285750" indent="-285750">
              <a:buFont typeface="Arial"/>
              <a:buChar char="•"/>
            </a:pPr>
            <a:r>
              <a:rPr lang="en-GB" dirty="0">
                <a:latin typeface="Calibri"/>
                <a:cs typeface="Calibri"/>
              </a:rPr>
              <a:t>This process is time consuming an should only be requested when necessary. </a:t>
            </a: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endParaRPr lang="en-GB" dirty="0"/>
          </a:p>
        </p:txBody>
      </p:sp>
      <p:pic>
        <p:nvPicPr>
          <p:cNvPr id="4" name="Picture 4" descr="A picture containing logo&#10;&#10;Description automatically generated">
            <a:hlinkClick r:id="rId3"/>
            <a:extLst>
              <a:ext uri="{FF2B5EF4-FFF2-40B4-BE49-F238E27FC236}">
                <a16:creationId xmlns:a16="http://schemas.microsoft.com/office/drawing/2014/main" id="{5185B4D6-8341-4B54-AEAF-E08629227F27}"/>
              </a:ext>
            </a:extLst>
          </p:cNvPr>
          <p:cNvPicPr>
            <a:picLocks noChangeAspect="1"/>
          </p:cNvPicPr>
          <p:nvPr/>
        </p:nvPicPr>
        <p:blipFill>
          <a:blip r:embed="rId4"/>
          <a:stretch>
            <a:fillRect/>
          </a:stretch>
        </p:blipFill>
        <p:spPr>
          <a:xfrm>
            <a:off x="2097177" y="4292433"/>
            <a:ext cx="1584960" cy="1277045"/>
          </a:xfrm>
          <a:prstGeom prst="rect">
            <a:avLst/>
          </a:prstGeom>
        </p:spPr>
      </p:pic>
      <p:pic>
        <p:nvPicPr>
          <p:cNvPr id="5" name="Picture 5">
            <a:hlinkClick r:id="rId5"/>
            <a:extLst>
              <a:ext uri="{FF2B5EF4-FFF2-40B4-BE49-F238E27FC236}">
                <a16:creationId xmlns:a16="http://schemas.microsoft.com/office/drawing/2014/main" id="{90E8F10A-5A97-485B-861A-377FB42D89D3}"/>
              </a:ext>
            </a:extLst>
          </p:cNvPr>
          <p:cNvPicPr>
            <a:picLocks noChangeAspect="1"/>
          </p:cNvPicPr>
          <p:nvPr/>
        </p:nvPicPr>
        <p:blipFill>
          <a:blip r:embed="rId6"/>
          <a:stretch>
            <a:fillRect/>
          </a:stretch>
        </p:blipFill>
        <p:spPr>
          <a:xfrm>
            <a:off x="4988142" y="4297720"/>
            <a:ext cx="1650521" cy="1377969"/>
          </a:xfrm>
          <a:prstGeom prst="rect">
            <a:avLst/>
          </a:prstGeom>
        </p:spPr>
      </p:pic>
    </p:spTree>
    <p:extLst>
      <p:ext uri="{BB962C8B-B14F-4D97-AF65-F5344CB8AC3E}">
        <p14:creationId xmlns:p14="http://schemas.microsoft.com/office/powerpoint/2010/main" val="3635152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B68F97-674D-4660-B7DC-B1A275A0C3AE}"/>
              </a:ext>
            </a:extLst>
          </p:cNvPr>
          <p:cNvSpPr txBox="1"/>
          <p:nvPr/>
        </p:nvSpPr>
        <p:spPr>
          <a:xfrm>
            <a:off x="400323" y="422199"/>
            <a:ext cx="776364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latin typeface="Calibri"/>
                <a:cs typeface="Calibri"/>
              </a:rPr>
              <a:t>Extraditions – European Arrest Warrants (EAW)</a:t>
            </a:r>
            <a:endParaRPr lang="en-US" sz="2800" b="1"/>
          </a:p>
          <a:p>
            <a:endParaRPr lang="en-GB" sz="2400" dirty="0">
              <a:latin typeface="Calibri"/>
              <a:cs typeface="Calibri"/>
            </a:endParaRPr>
          </a:p>
          <a:p>
            <a:r>
              <a:rPr lang="en-GB" dirty="0">
                <a:ea typeface="+mn-lt"/>
                <a:cs typeface="+mn-lt"/>
              </a:rPr>
              <a:t>Extradition is the formal process where one country asks another to return a person to stand trial or to serve a prison sentence. Under multilateral conventions and bilateral extradition treaties the UK has extradition relations with over 100 territories around the world.</a:t>
            </a:r>
          </a:p>
          <a:p>
            <a:endParaRPr lang="en-GB" dirty="0"/>
          </a:p>
          <a:p>
            <a:endParaRPr lang="en-GB" dirty="0"/>
          </a:p>
        </p:txBody>
      </p:sp>
      <p:pic>
        <p:nvPicPr>
          <p:cNvPr id="4" name="Picture 4">
            <a:hlinkClick r:id="rId3"/>
            <a:extLst>
              <a:ext uri="{FF2B5EF4-FFF2-40B4-BE49-F238E27FC236}">
                <a16:creationId xmlns:a16="http://schemas.microsoft.com/office/drawing/2014/main" id="{EBD2F591-F9C2-44F7-BB60-9E2DC337B289}"/>
              </a:ext>
            </a:extLst>
          </p:cNvPr>
          <p:cNvPicPr>
            <a:picLocks noChangeAspect="1"/>
          </p:cNvPicPr>
          <p:nvPr/>
        </p:nvPicPr>
        <p:blipFill>
          <a:blip r:embed="rId4"/>
          <a:stretch>
            <a:fillRect/>
          </a:stretch>
        </p:blipFill>
        <p:spPr>
          <a:xfrm>
            <a:off x="1169310" y="3722053"/>
            <a:ext cx="1752600" cy="409575"/>
          </a:xfrm>
          <a:prstGeom prst="rect">
            <a:avLst/>
          </a:prstGeom>
        </p:spPr>
      </p:pic>
      <p:sp>
        <p:nvSpPr>
          <p:cNvPr id="5" name="TextBox 4">
            <a:extLst>
              <a:ext uri="{FF2B5EF4-FFF2-40B4-BE49-F238E27FC236}">
                <a16:creationId xmlns:a16="http://schemas.microsoft.com/office/drawing/2014/main" id="{90692DEA-3357-4309-8A1A-CD9747F704FB}"/>
              </a:ext>
            </a:extLst>
          </p:cNvPr>
          <p:cNvSpPr txBox="1"/>
          <p:nvPr/>
        </p:nvSpPr>
        <p:spPr>
          <a:xfrm>
            <a:off x="3883481" y="2659297"/>
            <a:ext cx="4856670"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ea typeface="+mn-lt"/>
                <a:cs typeface="+mn-lt"/>
              </a:rPr>
              <a:t>Extradition from the UK: EU</a:t>
            </a:r>
          </a:p>
          <a:p>
            <a:endParaRPr lang="en-GB" sz="1600" dirty="0">
              <a:ea typeface="+mn-lt"/>
              <a:cs typeface="+mn-lt"/>
            </a:endParaRPr>
          </a:p>
          <a:p>
            <a:r>
              <a:rPr lang="en-GB" sz="1600" dirty="0">
                <a:ea typeface="+mn-lt"/>
                <a:cs typeface="+mn-lt"/>
              </a:rPr>
              <a:t>The process for extradition from the UK on a EAW is:</a:t>
            </a:r>
            <a:endParaRPr lang="en-US" sz="1600" dirty="0"/>
          </a:p>
          <a:p>
            <a:pPr marL="285750" indent="-285750">
              <a:buFont typeface="Arial"/>
              <a:buChar char="•"/>
            </a:pPr>
            <a:r>
              <a:rPr lang="en-GB" sz="1600" dirty="0">
                <a:ea typeface="+mn-lt"/>
                <a:cs typeface="+mn-lt"/>
              </a:rPr>
              <a:t>EAW is submitted (usually electronically, by means of an alert placed on SISII)</a:t>
            </a:r>
            <a:endParaRPr lang="en-GB" sz="1600" dirty="0"/>
          </a:p>
          <a:p>
            <a:pPr marL="285750" indent="-285750">
              <a:buFont typeface="Arial"/>
              <a:buChar char="•"/>
            </a:pPr>
            <a:r>
              <a:rPr lang="en-GB" sz="1600" dirty="0">
                <a:ea typeface="+mn-lt"/>
                <a:cs typeface="+mn-lt"/>
              </a:rPr>
              <a:t>certificate is issued (after a proportionality test is applied)</a:t>
            </a:r>
            <a:endParaRPr lang="en-GB" sz="1600" dirty="0"/>
          </a:p>
          <a:p>
            <a:pPr marL="285750" indent="-285750">
              <a:buFont typeface="Arial"/>
              <a:buChar char="•"/>
            </a:pPr>
            <a:r>
              <a:rPr lang="en-GB" sz="1600" dirty="0">
                <a:ea typeface="+mn-lt"/>
                <a:cs typeface="+mn-lt"/>
              </a:rPr>
              <a:t>arrest by police</a:t>
            </a:r>
            <a:endParaRPr lang="en-GB" sz="1600" dirty="0"/>
          </a:p>
          <a:p>
            <a:pPr marL="285750" indent="-285750">
              <a:buFont typeface="Arial"/>
              <a:buChar char="•"/>
            </a:pPr>
            <a:r>
              <a:rPr lang="en-GB" sz="1600" dirty="0">
                <a:ea typeface="+mn-lt"/>
                <a:cs typeface="+mn-lt"/>
              </a:rPr>
              <a:t>initial hearing</a:t>
            </a:r>
            <a:endParaRPr lang="en-GB" sz="1600" dirty="0"/>
          </a:p>
          <a:p>
            <a:pPr marL="285750" indent="-285750">
              <a:buFont typeface="Arial"/>
              <a:buChar char="•"/>
            </a:pPr>
            <a:r>
              <a:rPr lang="en-GB" sz="1600" dirty="0">
                <a:ea typeface="+mn-lt"/>
                <a:cs typeface="+mn-lt"/>
              </a:rPr>
              <a:t>extradition hearing.</a:t>
            </a:r>
            <a:endParaRPr lang="en-GB" sz="1600" dirty="0"/>
          </a:p>
          <a:p>
            <a:pPr algn="l"/>
            <a:endParaRPr lang="en-GB" dirty="0"/>
          </a:p>
        </p:txBody>
      </p:sp>
    </p:spTree>
    <p:extLst>
      <p:ext uri="{BB962C8B-B14F-4D97-AF65-F5344CB8AC3E}">
        <p14:creationId xmlns:p14="http://schemas.microsoft.com/office/powerpoint/2010/main" val="1003286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68436526-9E8A-45EC-B751-A5E994094C84}"/>
              </a:ext>
            </a:extLst>
          </p:cNvPr>
          <p:cNvSpPr>
            <a:spLocks noGrp="1" noChangeArrowheads="1"/>
          </p:cNvSpPr>
          <p:nvPr>
            <p:ph idx="1"/>
          </p:nvPr>
        </p:nvSpPr>
        <p:spPr bwMode="auto">
          <a:xfrm>
            <a:off x="450921" y="122342"/>
            <a:ext cx="8242158" cy="4255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33308" rIns="91440" bIns="6665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333333"/>
                </a:solidFill>
                <a:effectLst/>
                <a:latin typeface="Helvetica Neue"/>
              </a:rPr>
              <a:t>Extradition from the UK: outside the EU</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b="1" dirty="0">
              <a:solidFill>
                <a:srgbClr val="333333"/>
              </a:solidFill>
              <a:latin typeface="Helvetica Neue"/>
            </a:endParaRPr>
          </a:p>
          <a:p>
            <a:pPr marL="0" lvl="0" indent="0" eaLnBrk="0" fontAlgn="base" hangingPunct="0">
              <a:spcBef>
                <a:spcPct val="0"/>
              </a:spcBef>
              <a:spcAft>
                <a:spcPct val="0"/>
              </a:spcAft>
              <a:buNone/>
            </a:pPr>
            <a:r>
              <a:rPr lang="en-GB" sz="1600" dirty="0"/>
              <a:t>Requests under part two need decisions by both the secretary of state and the courts. The extradition process is:</a:t>
            </a:r>
            <a:endParaRPr lang="en-US" altLang="en-US" sz="1600" b="1" dirty="0">
              <a:solidFill>
                <a:srgbClr val="333333"/>
              </a:solidFill>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b="1" dirty="0">
              <a:solidFill>
                <a:srgbClr val="333333"/>
              </a:solidFill>
              <a:latin typeface="Helvetica Neue"/>
            </a:endParaRPr>
          </a:p>
          <a:p>
            <a:r>
              <a:rPr lang="en-GB" sz="1600" dirty="0"/>
              <a:t>extradition request is made to the secretary of state</a:t>
            </a:r>
          </a:p>
          <a:p>
            <a:r>
              <a:rPr lang="en-GB" sz="1600" dirty="0"/>
              <a:t>secretary of state decides whether to certify the request</a:t>
            </a:r>
          </a:p>
          <a:p>
            <a:r>
              <a:rPr lang="en-GB" sz="1600" dirty="0"/>
              <a:t>a judge decides whether to issue a warrant for arrest</a:t>
            </a:r>
          </a:p>
          <a:p>
            <a:r>
              <a:rPr lang="en-GB" sz="1600" dirty="0"/>
              <a:t>the person wanted is arrested and brought before the court by police</a:t>
            </a:r>
          </a:p>
          <a:p>
            <a:r>
              <a:rPr lang="en-GB" sz="1600" dirty="0"/>
              <a:t>preliminary hearing</a:t>
            </a:r>
          </a:p>
          <a:p>
            <a:r>
              <a:rPr lang="en-GB" sz="1600" dirty="0"/>
              <a:t>extradition hearing</a:t>
            </a:r>
          </a:p>
          <a:p>
            <a:r>
              <a:rPr lang="en-GB" sz="1600" dirty="0"/>
              <a:t>secretary of state decides whether to order extradition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rgbClr val="333333"/>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dirty="0">
                <a:ln>
                  <a:noFill/>
                </a:ln>
                <a:solidFill>
                  <a:schemeClr val="tx1"/>
                </a:solidFill>
                <a:effectLst/>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9D671B40-11DD-47EF-A66D-BE1028A3E657}"/>
              </a:ext>
            </a:extLst>
          </p:cNvPr>
          <p:cNvPicPr>
            <a:picLocks noChangeAspect="1"/>
          </p:cNvPicPr>
          <p:nvPr/>
        </p:nvPicPr>
        <p:blipFill>
          <a:blip r:embed="rId3"/>
          <a:stretch>
            <a:fillRect/>
          </a:stretch>
        </p:blipFill>
        <p:spPr>
          <a:xfrm>
            <a:off x="2497980" y="3816221"/>
            <a:ext cx="4313368" cy="1583870"/>
          </a:xfrm>
          <a:prstGeom prst="rect">
            <a:avLst/>
          </a:prstGeom>
        </p:spPr>
      </p:pic>
    </p:spTree>
    <p:extLst>
      <p:ext uri="{BB962C8B-B14F-4D97-AF65-F5344CB8AC3E}">
        <p14:creationId xmlns:p14="http://schemas.microsoft.com/office/powerpoint/2010/main" val="759122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10D9473-67FC-425F-99F7-937903CDFCDF}"/>
              </a:ext>
            </a:extLst>
          </p:cNvPr>
          <p:cNvSpPr>
            <a:spLocks noGrp="1"/>
          </p:cNvSpPr>
          <p:nvPr>
            <p:ph type="title"/>
          </p:nvPr>
        </p:nvSpPr>
        <p:spPr>
          <a:xfrm>
            <a:off x="457200" y="274638"/>
            <a:ext cx="8229600" cy="1143000"/>
          </a:xfrm>
        </p:spPr>
        <p:txBody>
          <a:bodyPr anchor="ctr">
            <a:normAutofit/>
          </a:bodyPr>
          <a:lstStyle/>
          <a:p>
            <a:r>
              <a:rPr lang="en-US" b="1"/>
              <a:t>Joint investigation teams</a:t>
            </a:r>
          </a:p>
        </p:txBody>
      </p:sp>
      <p:pic>
        <p:nvPicPr>
          <p:cNvPr id="2" name="Picture 2" descr="Text&#10;&#10;Description automatically generated">
            <a:extLst>
              <a:ext uri="{FF2B5EF4-FFF2-40B4-BE49-F238E27FC236}">
                <a16:creationId xmlns:a16="http://schemas.microsoft.com/office/drawing/2014/main" id="{9623DD53-E487-4A38-ABC5-4E68BEB0DBB0}"/>
              </a:ext>
            </a:extLst>
          </p:cNvPr>
          <p:cNvPicPr>
            <a:picLocks noChangeAspect="1"/>
          </p:cNvPicPr>
          <p:nvPr/>
        </p:nvPicPr>
        <p:blipFill>
          <a:blip r:embed="rId3"/>
          <a:stretch>
            <a:fillRect/>
          </a:stretch>
        </p:blipFill>
        <p:spPr>
          <a:xfrm>
            <a:off x="457200" y="1661227"/>
            <a:ext cx="4038600" cy="3866988"/>
          </a:xfrm>
          <a:prstGeom prst="rect">
            <a:avLst/>
          </a:prstGeom>
          <a:noFill/>
        </p:spPr>
      </p:pic>
      <p:sp>
        <p:nvSpPr>
          <p:cNvPr id="9" name="Content Placeholder 2">
            <a:extLst>
              <a:ext uri="{FF2B5EF4-FFF2-40B4-BE49-F238E27FC236}">
                <a16:creationId xmlns:a16="http://schemas.microsoft.com/office/drawing/2014/main" id="{15DEDC74-B0CE-4971-90B6-6CEC2739FBAB}"/>
              </a:ext>
            </a:extLst>
          </p:cNvPr>
          <p:cNvSpPr>
            <a:spLocks noGrp="1"/>
          </p:cNvSpPr>
          <p:nvPr>
            <p:ph sz="half" idx="2"/>
          </p:nvPr>
        </p:nvSpPr>
        <p:spPr>
          <a:xfrm>
            <a:off x="4648200" y="1600201"/>
            <a:ext cx="4038600" cy="3989040"/>
          </a:xfrm>
        </p:spPr>
        <p:txBody>
          <a:bodyPr vert="horz" lIns="91440" tIns="45720" rIns="91440" bIns="45720" rtlCol="0">
            <a:normAutofit/>
          </a:bodyPr>
          <a:lstStyle/>
          <a:p>
            <a:pPr>
              <a:lnSpc>
                <a:spcPct val="90000"/>
              </a:lnSpc>
            </a:pPr>
            <a:r>
              <a:rPr lang="en-US" sz="1800"/>
              <a:t>A joint investigation team (JIT) is an established cooperation tool amongst national investigative agencies when tackling cross-border crime. </a:t>
            </a:r>
          </a:p>
          <a:p>
            <a:pPr>
              <a:lnSpc>
                <a:spcPct val="90000"/>
              </a:lnSpc>
            </a:pPr>
            <a:r>
              <a:rPr lang="en-US" sz="1800"/>
              <a:t>The JIT is based on an agreement between the parties</a:t>
            </a:r>
            <a:r>
              <a:rPr lang="en-US" sz="1800" b="1"/>
              <a:t>.</a:t>
            </a:r>
            <a:endParaRPr lang="en-US" sz="1800"/>
          </a:p>
          <a:p>
            <a:pPr>
              <a:lnSpc>
                <a:spcPct val="90000"/>
              </a:lnSpc>
            </a:pPr>
            <a:r>
              <a:rPr lang="en-US" sz="1800"/>
              <a:t>Before any formal agreement is prepared, when considering whether to establish a JIT, a discussion about relevant matters should take place between the investigators and prosecutors.</a:t>
            </a:r>
          </a:p>
          <a:p>
            <a:pPr>
              <a:lnSpc>
                <a:spcPct val="90000"/>
              </a:lnSpc>
            </a:pPr>
            <a:endParaRPr lang="en-US" sz="1800"/>
          </a:p>
        </p:txBody>
      </p:sp>
    </p:spTree>
    <p:extLst>
      <p:ext uri="{BB962C8B-B14F-4D97-AF65-F5344CB8AC3E}">
        <p14:creationId xmlns:p14="http://schemas.microsoft.com/office/powerpoint/2010/main" val="11012576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46</TotalTime>
  <Words>310</Words>
  <Application>Microsoft Office PowerPoint</Application>
  <PresentationFormat>On-screen Show (4:3)</PresentationFormat>
  <Paragraphs>82</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Helvetica Neue</vt:lpstr>
      <vt:lpstr>Myriad Pro</vt:lpstr>
      <vt:lpstr>Theme1.thmx first page pp</vt:lpstr>
      <vt:lpstr>Conducting Investigations Part 4</vt:lpstr>
      <vt:lpstr>Contents</vt:lpstr>
      <vt:lpstr>International investigations and enquiries</vt:lpstr>
      <vt:lpstr>PowerPoint Presentation</vt:lpstr>
      <vt:lpstr>PowerPoint Presentation</vt:lpstr>
      <vt:lpstr>European investigation order</vt:lpstr>
      <vt:lpstr>European Investigation Order</vt:lpstr>
      <vt:lpstr>PowerPoint Presentation</vt:lpstr>
      <vt:lpstr>PowerPoint Presentation</vt:lpstr>
      <vt:lpstr>PowerPoint Presentation</vt:lpstr>
      <vt:lpstr>Joint investigation 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Kelly Andrews</cp:lastModifiedBy>
  <cp:revision>143</cp:revision>
  <dcterms:created xsi:type="dcterms:W3CDTF">2020-01-03T17:59:45Z</dcterms:created>
  <dcterms:modified xsi:type="dcterms:W3CDTF">2020-11-27T13:26:20Z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