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8.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6"/>
  </p:notesMasterIdLst>
  <p:sldIdLst>
    <p:sldId id="415" r:id="rId2"/>
    <p:sldId id="403" r:id="rId3"/>
    <p:sldId id="412" r:id="rId4"/>
    <p:sldId id="384" r:id="rId5"/>
    <p:sldId id="410" r:id="rId6"/>
    <p:sldId id="269" r:id="rId7"/>
    <p:sldId id="385" r:id="rId8"/>
    <p:sldId id="413" r:id="rId9"/>
    <p:sldId id="406" r:id="rId10"/>
    <p:sldId id="416" r:id="rId11"/>
    <p:sldId id="295" r:id="rId12"/>
    <p:sldId id="453" r:id="rId13"/>
    <p:sldId id="405" r:id="rId14"/>
    <p:sldId id="296" r:id="rId15"/>
    <p:sldId id="408" r:id="rId16"/>
    <p:sldId id="288" r:id="rId17"/>
    <p:sldId id="409" r:id="rId18"/>
    <p:sldId id="386" r:id="rId19"/>
    <p:sldId id="387" r:id="rId20"/>
    <p:sldId id="311" r:id="rId21"/>
    <p:sldId id="268" r:id="rId22"/>
    <p:sldId id="388" r:id="rId23"/>
    <p:sldId id="297" r:id="rId24"/>
    <p:sldId id="286" r:id="rId25"/>
    <p:sldId id="299" r:id="rId26"/>
    <p:sldId id="389" r:id="rId27"/>
    <p:sldId id="390" r:id="rId28"/>
    <p:sldId id="303" r:id="rId29"/>
    <p:sldId id="304" r:id="rId30"/>
    <p:sldId id="391" r:id="rId31"/>
    <p:sldId id="306" r:id="rId32"/>
    <p:sldId id="307" r:id="rId33"/>
    <p:sldId id="392" r:id="rId34"/>
    <p:sldId id="309" r:id="rId35"/>
    <p:sldId id="257" r:id="rId36"/>
    <p:sldId id="258" r:id="rId37"/>
    <p:sldId id="377" r:id="rId38"/>
    <p:sldId id="260" r:id="rId39"/>
    <p:sldId id="298" r:id="rId40"/>
    <p:sldId id="287" r:id="rId41"/>
    <p:sldId id="261" r:id="rId42"/>
    <p:sldId id="262" r:id="rId43"/>
    <p:sldId id="263" r:id="rId44"/>
    <p:sldId id="264" r:id="rId45"/>
    <p:sldId id="265" r:id="rId46"/>
    <p:sldId id="266" r:id="rId47"/>
    <p:sldId id="267" r:id="rId48"/>
    <p:sldId id="375" r:id="rId49"/>
    <p:sldId id="270" r:id="rId50"/>
    <p:sldId id="284" r:id="rId51"/>
    <p:sldId id="283" r:id="rId52"/>
    <p:sldId id="280" r:id="rId53"/>
    <p:sldId id="272" r:id="rId54"/>
    <p:sldId id="276" r:id="rId55"/>
    <p:sldId id="282" r:id="rId56"/>
    <p:sldId id="278" r:id="rId57"/>
    <p:sldId id="279" r:id="rId58"/>
    <p:sldId id="291" r:id="rId59"/>
    <p:sldId id="404" r:id="rId60"/>
    <p:sldId id="452" r:id="rId61"/>
    <p:sldId id="378" r:id="rId62"/>
    <p:sldId id="334" r:id="rId63"/>
    <p:sldId id="335" r:id="rId64"/>
    <p:sldId id="337" r:id="rId65"/>
    <p:sldId id="336" r:id="rId66"/>
    <p:sldId id="338" r:id="rId67"/>
    <p:sldId id="318" r:id="rId68"/>
    <p:sldId id="340" r:id="rId69"/>
    <p:sldId id="342" r:id="rId70"/>
    <p:sldId id="319" r:id="rId71"/>
    <p:sldId id="322" r:id="rId72"/>
    <p:sldId id="323" r:id="rId73"/>
    <p:sldId id="324" r:id="rId74"/>
    <p:sldId id="325" r:id="rId75"/>
    <p:sldId id="326" r:id="rId76"/>
    <p:sldId id="327" r:id="rId77"/>
    <p:sldId id="330" r:id="rId78"/>
    <p:sldId id="331" r:id="rId79"/>
    <p:sldId id="332" r:id="rId80"/>
    <p:sldId id="333" r:id="rId81"/>
    <p:sldId id="301" r:id="rId82"/>
    <p:sldId id="302" r:id="rId83"/>
    <p:sldId id="305" r:id="rId84"/>
    <p:sldId id="314" r:id="rId85"/>
    <p:sldId id="308" r:id="rId86"/>
    <p:sldId id="320" r:id="rId87"/>
    <p:sldId id="411" r:id="rId88"/>
    <p:sldId id="418" r:id="rId89"/>
    <p:sldId id="454" r:id="rId90"/>
    <p:sldId id="420" r:id="rId91"/>
    <p:sldId id="312" r:id="rId92"/>
    <p:sldId id="315" r:id="rId93"/>
    <p:sldId id="316" r:id="rId94"/>
    <p:sldId id="300" r:id="rId95"/>
    <p:sldId id="422" r:id="rId96"/>
    <p:sldId id="423" r:id="rId97"/>
    <p:sldId id="424" r:id="rId98"/>
    <p:sldId id="425" r:id="rId99"/>
    <p:sldId id="426" r:id="rId100"/>
    <p:sldId id="427" r:id="rId101"/>
    <p:sldId id="429" r:id="rId102"/>
    <p:sldId id="433" r:id="rId103"/>
    <p:sldId id="310" r:id="rId104"/>
    <p:sldId id="434" r:id="rId105"/>
    <p:sldId id="435" r:id="rId106"/>
    <p:sldId id="285" r:id="rId107"/>
    <p:sldId id="436" r:id="rId108"/>
    <p:sldId id="438" r:id="rId109"/>
    <p:sldId id="439" r:id="rId110"/>
    <p:sldId id="290" r:id="rId111"/>
    <p:sldId id="440" r:id="rId112"/>
    <p:sldId id="442" r:id="rId113"/>
    <p:sldId id="446" r:id="rId114"/>
    <p:sldId id="451" r:id="rId1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presProps" Target="pres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viewProps" Target="view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diagrams/_rels/data8.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ata23.xml.rels><?xml version="1.0" encoding="UTF-8" standalone="yes"?>
<Relationships xmlns="http://schemas.openxmlformats.org/package/2006/relationships"><Relationship Id="rId1" Type="http://schemas.openxmlformats.org/officeDocument/2006/relationships/hyperlink" Target="https://www.verywellhealth.com/your-digestive-system-and-how-it-works-1941716" TargetMode="External"/></Relationships>
</file>

<file path=ppt/diagrams/_rels/drawing8.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23.xml.rels><?xml version="1.0" encoding="UTF-8" standalone="yes"?>
<Relationships xmlns="http://schemas.openxmlformats.org/package/2006/relationships"><Relationship Id="rId1" Type="http://schemas.openxmlformats.org/officeDocument/2006/relationships/hyperlink" Target="https://www.verywellhealth.com/your-digestive-system-and-how-it-works-1941716"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5F0080-378B-4F36-BDDA-E2A5A9FCD1DE}" type="doc">
      <dgm:prSet loTypeId="urn:microsoft.com/office/officeart/2005/8/layout/hList1" loCatId="list" qsTypeId="urn:microsoft.com/office/officeart/2005/8/quickstyle/simple4" qsCatId="simple" csTypeId="urn:microsoft.com/office/officeart/2005/8/colors/accent1_2" csCatId="accent1"/>
      <dgm:spPr/>
      <dgm:t>
        <a:bodyPr/>
        <a:lstStyle/>
        <a:p>
          <a:endParaRPr lang="en-US"/>
        </a:p>
      </dgm:t>
    </dgm:pt>
    <dgm:pt modelId="{974825C0-F666-41E1-A141-4ACECC73AC25}">
      <dgm:prSet/>
      <dgm:spPr/>
      <dgm:t>
        <a:bodyPr/>
        <a:lstStyle/>
        <a:p>
          <a:r>
            <a:rPr lang="en-US"/>
            <a:t>Arteries</a:t>
          </a:r>
          <a:r>
            <a:rPr lang="en-US">
              <a:sym typeface="Wingdings" panose="05000000000000000000" pitchFamily="2" charset="2"/>
            </a:rPr>
            <a:t></a:t>
          </a:r>
          <a:r>
            <a:rPr lang="en-US"/>
            <a:t>arterioles move away from the heart</a:t>
          </a:r>
        </a:p>
      </dgm:t>
    </dgm:pt>
    <dgm:pt modelId="{B8191CE4-ABFC-46A7-B59C-F9794DD672C5}" type="parTrans" cxnId="{E44E3CB5-4594-4D5F-AD32-97EA94F439DC}">
      <dgm:prSet/>
      <dgm:spPr/>
      <dgm:t>
        <a:bodyPr/>
        <a:lstStyle/>
        <a:p>
          <a:endParaRPr lang="en-US"/>
        </a:p>
      </dgm:t>
    </dgm:pt>
    <dgm:pt modelId="{6601406A-9194-4D4E-82D5-CACABBFEDCCB}" type="sibTrans" cxnId="{E44E3CB5-4594-4D5F-AD32-97EA94F439DC}">
      <dgm:prSet/>
      <dgm:spPr/>
      <dgm:t>
        <a:bodyPr/>
        <a:lstStyle/>
        <a:p>
          <a:endParaRPr lang="en-US"/>
        </a:p>
      </dgm:t>
    </dgm:pt>
    <dgm:pt modelId="{89B0A1D9-6ABA-43D4-9042-B7D9D10F6833}">
      <dgm:prSet/>
      <dgm:spPr/>
      <dgm:t>
        <a:bodyPr/>
        <a:lstStyle/>
        <a:p>
          <a:r>
            <a:rPr lang="en-US"/>
            <a:t>Elastic Fibers</a:t>
          </a:r>
        </a:p>
      </dgm:t>
    </dgm:pt>
    <dgm:pt modelId="{583A36FC-F744-4A74-889D-5FD8A1023C8B}" type="parTrans" cxnId="{5CA5FEAA-3E29-4FA1-ADC4-90E4CEEEA4FA}">
      <dgm:prSet/>
      <dgm:spPr/>
      <dgm:t>
        <a:bodyPr/>
        <a:lstStyle/>
        <a:p>
          <a:endParaRPr lang="en-US"/>
        </a:p>
      </dgm:t>
    </dgm:pt>
    <dgm:pt modelId="{E3EBC29C-3A08-4FCF-A0D5-682DC5A8BCE6}" type="sibTrans" cxnId="{5CA5FEAA-3E29-4FA1-ADC4-90E4CEEEA4FA}">
      <dgm:prSet/>
      <dgm:spPr/>
      <dgm:t>
        <a:bodyPr/>
        <a:lstStyle/>
        <a:p>
          <a:endParaRPr lang="en-US"/>
        </a:p>
      </dgm:t>
    </dgm:pt>
    <dgm:pt modelId="{DCD21E93-A161-4F4A-822E-4B39479E1A59}">
      <dgm:prSet/>
      <dgm:spPr/>
      <dgm:t>
        <a:bodyPr/>
        <a:lstStyle/>
        <a:p>
          <a:r>
            <a:rPr lang="en-US"/>
            <a:t>Circular Smooth Muscle</a:t>
          </a:r>
        </a:p>
      </dgm:t>
    </dgm:pt>
    <dgm:pt modelId="{987F990C-B726-49DD-80FB-D33615902E32}" type="parTrans" cxnId="{AE1849C3-F8DB-4C69-A5F7-3F772A3ED5F3}">
      <dgm:prSet/>
      <dgm:spPr/>
      <dgm:t>
        <a:bodyPr/>
        <a:lstStyle/>
        <a:p>
          <a:endParaRPr lang="en-US"/>
        </a:p>
      </dgm:t>
    </dgm:pt>
    <dgm:pt modelId="{6470AA8B-D61B-49AC-9FE4-13DFDD1D6001}" type="sibTrans" cxnId="{AE1849C3-F8DB-4C69-A5F7-3F772A3ED5F3}">
      <dgm:prSet/>
      <dgm:spPr/>
      <dgm:t>
        <a:bodyPr/>
        <a:lstStyle/>
        <a:p>
          <a:endParaRPr lang="en-US"/>
        </a:p>
      </dgm:t>
    </dgm:pt>
    <dgm:pt modelId="{DBC613A1-9BC7-4305-841B-AECC8BEC3163}">
      <dgm:prSet/>
      <dgm:spPr/>
      <dgm:t>
        <a:bodyPr/>
        <a:lstStyle/>
        <a:p>
          <a:r>
            <a:rPr lang="en-US"/>
            <a:t>Capillaries – where gas exchange takes place.</a:t>
          </a:r>
        </a:p>
      </dgm:t>
    </dgm:pt>
    <dgm:pt modelId="{B707AF0D-3F7F-4922-9D71-5D9E7A0EB25F}" type="parTrans" cxnId="{882B7181-B96C-44B4-B03A-36A2752CECB9}">
      <dgm:prSet/>
      <dgm:spPr/>
      <dgm:t>
        <a:bodyPr/>
        <a:lstStyle/>
        <a:p>
          <a:endParaRPr lang="en-US"/>
        </a:p>
      </dgm:t>
    </dgm:pt>
    <dgm:pt modelId="{11A1D527-62DD-4807-ABE8-F6C20CBFDA88}" type="sibTrans" cxnId="{882B7181-B96C-44B4-B03A-36A2752CECB9}">
      <dgm:prSet/>
      <dgm:spPr/>
      <dgm:t>
        <a:bodyPr/>
        <a:lstStyle/>
        <a:p>
          <a:endParaRPr lang="en-US"/>
        </a:p>
      </dgm:t>
    </dgm:pt>
    <dgm:pt modelId="{D3282117-ECC5-455F-BD0F-944FE6B9F2EF}">
      <dgm:prSet/>
      <dgm:spPr/>
      <dgm:t>
        <a:bodyPr/>
        <a:lstStyle/>
        <a:p>
          <a:r>
            <a:rPr lang="en-US"/>
            <a:t>One cell thick</a:t>
          </a:r>
        </a:p>
      </dgm:t>
    </dgm:pt>
    <dgm:pt modelId="{747F0DA5-6981-43A8-9797-B19540FD14F8}" type="parTrans" cxnId="{486C2FE8-8619-4E9B-8A74-D412C5149911}">
      <dgm:prSet/>
      <dgm:spPr/>
      <dgm:t>
        <a:bodyPr/>
        <a:lstStyle/>
        <a:p>
          <a:endParaRPr lang="en-US"/>
        </a:p>
      </dgm:t>
    </dgm:pt>
    <dgm:pt modelId="{99B5516E-52C1-4147-9AF2-5124958F750E}" type="sibTrans" cxnId="{486C2FE8-8619-4E9B-8A74-D412C5149911}">
      <dgm:prSet/>
      <dgm:spPr/>
      <dgm:t>
        <a:bodyPr/>
        <a:lstStyle/>
        <a:p>
          <a:endParaRPr lang="en-US"/>
        </a:p>
      </dgm:t>
    </dgm:pt>
    <dgm:pt modelId="{9E8165F7-A914-476E-BB0E-BFB1F94F36A2}">
      <dgm:prSet/>
      <dgm:spPr/>
      <dgm:t>
        <a:bodyPr/>
        <a:lstStyle/>
        <a:p>
          <a:r>
            <a:rPr lang="en-US"/>
            <a:t>Serves the Respiratory System</a:t>
          </a:r>
        </a:p>
      </dgm:t>
    </dgm:pt>
    <dgm:pt modelId="{FDE96356-11BF-4AA6-B942-298C617BB2AB}" type="parTrans" cxnId="{ECCB65B0-46F3-4083-9A42-74C076A38F17}">
      <dgm:prSet/>
      <dgm:spPr/>
      <dgm:t>
        <a:bodyPr/>
        <a:lstStyle/>
        <a:p>
          <a:endParaRPr lang="en-US"/>
        </a:p>
      </dgm:t>
    </dgm:pt>
    <dgm:pt modelId="{E8FF4721-13E5-4256-82A9-C0C89F8A1DA9}" type="sibTrans" cxnId="{ECCB65B0-46F3-4083-9A42-74C076A38F17}">
      <dgm:prSet/>
      <dgm:spPr/>
      <dgm:t>
        <a:bodyPr/>
        <a:lstStyle/>
        <a:p>
          <a:endParaRPr lang="en-US"/>
        </a:p>
      </dgm:t>
    </dgm:pt>
    <dgm:pt modelId="{41B50827-7BDE-4921-A743-9FB49912D0BA}">
      <dgm:prSet/>
      <dgm:spPr/>
      <dgm:t>
        <a:bodyPr/>
        <a:lstStyle/>
        <a:p>
          <a:r>
            <a:rPr lang="en-US"/>
            <a:t>Veins</a:t>
          </a:r>
          <a:r>
            <a:rPr lang="en-US">
              <a:sym typeface="Wingdings" panose="05000000000000000000" pitchFamily="2" charset="2"/>
            </a:rPr>
            <a:t></a:t>
          </a:r>
          <a:r>
            <a:rPr lang="en-US"/>
            <a:t>Venules moves towards the heart</a:t>
          </a:r>
        </a:p>
      </dgm:t>
    </dgm:pt>
    <dgm:pt modelId="{011AE609-068B-4617-A9A8-E768A7C0CB36}" type="parTrans" cxnId="{2EA88EBF-0326-471A-92FE-C138F5C5B9B6}">
      <dgm:prSet/>
      <dgm:spPr/>
      <dgm:t>
        <a:bodyPr/>
        <a:lstStyle/>
        <a:p>
          <a:endParaRPr lang="en-US"/>
        </a:p>
      </dgm:t>
    </dgm:pt>
    <dgm:pt modelId="{95F3DD05-53C8-409F-84AC-4FBAB4DF9B31}" type="sibTrans" cxnId="{2EA88EBF-0326-471A-92FE-C138F5C5B9B6}">
      <dgm:prSet/>
      <dgm:spPr/>
      <dgm:t>
        <a:bodyPr/>
        <a:lstStyle/>
        <a:p>
          <a:endParaRPr lang="en-US"/>
        </a:p>
      </dgm:t>
    </dgm:pt>
    <dgm:pt modelId="{BA4D81FC-404C-405C-8E72-607CFE6F9DA1}">
      <dgm:prSet/>
      <dgm:spPr/>
      <dgm:t>
        <a:bodyPr/>
        <a:lstStyle/>
        <a:p>
          <a:r>
            <a:rPr lang="en-US"/>
            <a:t>Skeletal Muscles contract to force blood back from legs</a:t>
          </a:r>
        </a:p>
      </dgm:t>
    </dgm:pt>
    <dgm:pt modelId="{28333827-7D51-443F-9001-0FDA61C50149}" type="parTrans" cxnId="{C5284A49-1192-4CE2-BBA1-8CCAB319C22C}">
      <dgm:prSet/>
      <dgm:spPr/>
      <dgm:t>
        <a:bodyPr/>
        <a:lstStyle/>
        <a:p>
          <a:endParaRPr lang="en-US"/>
        </a:p>
      </dgm:t>
    </dgm:pt>
    <dgm:pt modelId="{355A9CEE-C979-4603-85CD-3471917EDC91}" type="sibTrans" cxnId="{C5284A49-1192-4CE2-BBA1-8CCAB319C22C}">
      <dgm:prSet/>
      <dgm:spPr/>
      <dgm:t>
        <a:bodyPr/>
        <a:lstStyle/>
        <a:p>
          <a:endParaRPr lang="en-US"/>
        </a:p>
      </dgm:t>
    </dgm:pt>
    <dgm:pt modelId="{5108126A-8241-45C7-BB7C-EA94115B56F8}">
      <dgm:prSet/>
      <dgm:spPr/>
      <dgm:t>
        <a:bodyPr/>
        <a:lstStyle/>
        <a:p>
          <a:r>
            <a:rPr lang="en-US"/>
            <a:t>One way values</a:t>
          </a:r>
        </a:p>
      </dgm:t>
    </dgm:pt>
    <dgm:pt modelId="{91D343E2-7500-4794-8F87-CF6992CB6FF0}" type="parTrans" cxnId="{0B2407D6-BF37-47B5-87B1-4952F07B902D}">
      <dgm:prSet/>
      <dgm:spPr/>
      <dgm:t>
        <a:bodyPr/>
        <a:lstStyle/>
        <a:p>
          <a:endParaRPr lang="en-US"/>
        </a:p>
      </dgm:t>
    </dgm:pt>
    <dgm:pt modelId="{FD524788-65B6-4C20-BED1-0062AB4CC5B1}" type="sibTrans" cxnId="{0B2407D6-BF37-47B5-87B1-4952F07B902D}">
      <dgm:prSet/>
      <dgm:spPr/>
      <dgm:t>
        <a:bodyPr/>
        <a:lstStyle/>
        <a:p>
          <a:endParaRPr lang="en-US"/>
        </a:p>
      </dgm:t>
    </dgm:pt>
    <dgm:pt modelId="{FF709D23-82DD-4FE4-B605-53F68AED0A2B}">
      <dgm:prSet/>
      <dgm:spPr/>
      <dgm:t>
        <a:bodyPr/>
        <a:lstStyle/>
        <a:p>
          <a:r>
            <a:rPr lang="en-US"/>
            <a:t>When they break - varicose veins form</a:t>
          </a:r>
        </a:p>
      </dgm:t>
    </dgm:pt>
    <dgm:pt modelId="{76C1CF3C-B31F-4CA6-8181-951A08A4F986}" type="parTrans" cxnId="{1FA261D0-DD07-4E53-8C71-D24A24F582B6}">
      <dgm:prSet/>
      <dgm:spPr/>
      <dgm:t>
        <a:bodyPr/>
        <a:lstStyle/>
        <a:p>
          <a:endParaRPr lang="en-US"/>
        </a:p>
      </dgm:t>
    </dgm:pt>
    <dgm:pt modelId="{31F58647-BEA5-445D-8E52-B0242A0BC33A}" type="sibTrans" cxnId="{1FA261D0-DD07-4E53-8C71-D24A24F582B6}">
      <dgm:prSet/>
      <dgm:spPr/>
      <dgm:t>
        <a:bodyPr/>
        <a:lstStyle/>
        <a:p>
          <a:endParaRPr lang="en-US"/>
        </a:p>
      </dgm:t>
    </dgm:pt>
    <dgm:pt modelId="{B77702E3-6D7E-42EB-ACD8-773252FBAE34}" type="pres">
      <dgm:prSet presAssocID="{DA5F0080-378B-4F36-BDDA-E2A5A9FCD1DE}" presName="Name0" presStyleCnt="0">
        <dgm:presLayoutVars>
          <dgm:dir/>
          <dgm:animLvl val="lvl"/>
          <dgm:resizeHandles val="exact"/>
        </dgm:presLayoutVars>
      </dgm:prSet>
      <dgm:spPr/>
    </dgm:pt>
    <dgm:pt modelId="{0C145C1C-F8E9-4FC1-BCBF-DD2C5BF5CD8C}" type="pres">
      <dgm:prSet presAssocID="{974825C0-F666-41E1-A141-4ACECC73AC25}" presName="composite" presStyleCnt="0"/>
      <dgm:spPr/>
    </dgm:pt>
    <dgm:pt modelId="{091F576B-454A-411A-857E-6753419EA771}" type="pres">
      <dgm:prSet presAssocID="{974825C0-F666-41E1-A141-4ACECC73AC25}" presName="parTx" presStyleLbl="alignNode1" presStyleIdx="0" presStyleCnt="3">
        <dgm:presLayoutVars>
          <dgm:chMax val="0"/>
          <dgm:chPref val="0"/>
          <dgm:bulletEnabled val="1"/>
        </dgm:presLayoutVars>
      </dgm:prSet>
      <dgm:spPr/>
    </dgm:pt>
    <dgm:pt modelId="{3C578CA0-55D2-482E-BE94-15C78B13B5AA}" type="pres">
      <dgm:prSet presAssocID="{974825C0-F666-41E1-A141-4ACECC73AC25}" presName="desTx" presStyleLbl="alignAccFollowNode1" presStyleIdx="0" presStyleCnt="3">
        <dgm:presLayoutVars>
          <dgm:bulletEnabled val="1"/>
        </dgm:presLayoutVars>
      </dgm:prSet>
      <dgm:spPr/>
    </dgm:pt>
    <dgm:pt modelId="{2C60D718-F01E-4AB1-A964-9153BA21C898}" type="pres">
      <dgm:prSet presAssocID="{6601406A-9194-4D4E-82D5-CACABBFEDCCB}" presName="space" presStyleCnt="0"/>
      <dgm:spPr/>
    </dgm:pt>
    <dgm:pt modelId="{BCFE81BE-E0FE-4EB7-8053-C4BB7A19936A}" type="pres">
      <dgm:prSet presAssocID="{DBC613A1-9BC7-4305-841B-AECC8BEC3163}" presName="composite" presStyleCnt="0"/>
      <dgm:spPr/>
    </dgm:pt>
    <dgm:pt modelId="{41708FEB-7282-4931-9E78-4DD06EE8B78F}" type="pres">
      <dgm:prSet presAssocID="{DBC613A1-9BC7-4305-841B-AECC8BEC3163}" presName="parTx" presStyleLbl="alignNode1" presStyleIdx="1" presStyleCnt="3">
        <dgm:presLayoutVars>
          <dgm:chMax val="0"/>
          <dgm:chPref val="0"/>
          <dgm:bulletEnabled val="1"/>
        </dgm:presLayoutVars>
      </dgm:prSet>
      <dgm:spPr/>
    </dgm:pt>
    <dgm:pt modelId="{EF562064-9057-4F1B-8245-D6F9B425E901}" type="pres">
      <dgm:prSet presAssocID="{DBC613A1-9BC7-4305-841B-AECC8BEC3163}" presName="desTx" presStyleLbl="alignAccFollowNode1" presStyleIdx="1" presStyleCnt="3">
        <dgm:presLayoutVars>
          <dgm:bulletEnabled val="1"/>
        </dgm:presLayoutVars>
      </dgm:prSet>
      <dgm:spPr/>
    </dgm:pt>
    <dgm:pt modelId="{F612688C-BD0D-426E-AC9B-A30CE4244252}" type="pres">
      <dgm:prSet presAssocID="{11A1D527-62DD-4807-ABE8-F6C20CBFDA88}" presName="space" presStyleCnt="0"/>
      <dgm:spPr/>
    </dgm:pt>
    <dgm:pt modelId="{A408D0A1-A946-444C-A8E2-A4DA75588CBA}" type="pres">
      <dgm:prSet presAssocID="{41B50827-7BDE-4921-A743-9FB49912D0BA}" presName="composite" presStyleCnt="0"/>
      <dgm:spPr/>
    </dgm:pt>
    <dgm:pt modelId="{F46D5A1E-01C2-4500-8B39-A8EE8D0F1545}" type="pres">
      <dgm:prSet presAssocID="{41B50827-7BDE-4921-A743-9FB49912D0BA}" presName="parTx" presStyleLbl="alignNode1" presStyleIdx="2" presStyleCnt="3">
        <dgm:presLayoutVars>
          <dgm:chMax val="0"/>
          <dgm:chPref val="0"/>
          <dgm:bulletEnabled val="1"/>
        </dgm:presLayoutVars>
      </dgm:prSet>
      <dgm:spPr/>
    </dgm:pt>
    <dgm:pt modelId="{C9FD2222-0C01-4FE3-A4BE-F92AE29E6896}" type="pres">
      <dgm:prSet presAssocID="{41B50827-7BDE-4921-A743-9FB49912D0BA}" presName="desTx" presStyleLbl="alignAccFollowNode1" presStyleIdx="2" presStyleCnt="3">
        <dgm:presLayoutVars>
          <dgm:bulletEnabled val="1"/>
        </dgm:presLayoutVars>
      </dgm:prSet>
      <dgm:spPr/>
    </dgm:pt>
  </dgm:ptLst>
  <dgm:cxnLst>
    <dgm:cxn modelId="{F019BD02-A253-4A07-81B7-BD53EF144361}" type="presOf" srcId="{974825C0-F666-41E1-A141-4ACECC73AC25}" destId="{091F576B-454A-411A-857E-6753419EA771}" srcOrd="0" destOrd="0" presId="urn:microsoft.com/office/officeart/2005/8/layout/hList1"/>
    <dgm:cxn modelId="{D3B1D70E-A3F9-4C0F-B4DD-57F78740F996}" type="presOf" srcId="{BA4D81FC-404C-405C-8E72-607CFE6F9DA1}" destId="{C9FD2222-0C01-4FE3-A4BE-F92AE29E6896}" srcOrd="0" destOrd="0" presId="urn:microsoft.com/office/officeart/2005/8/layout/hList1"/>
    <dgm:cxn modelId="{4F186210-3A20-4FDD-A922-2D7F702F60C6}" type="presOf" srcId="{D3282117-ECC5-455F-BD0F-944FE6B9F2EF}" destId="{EF562064-9057-4F1B-8245-D6F9B425E901}" srcOrd="0" destOrd="0" presId="urn:microsoft.com/office/officeart/2005/8/layout/hList1"/>
    <dgm:cxn modelId="{127B9A19-ABD7-4496-A782-178BD4D815B8}" type="presOf" srcId="{DA5F0080-378B-4F36-BDDA-E2A5A9FCD1DE}" destId="{B77702E3-6D7E-42EB-ACD8-773252FBAE34}" srcOrd="0" destOrd="0" presId="urn:microsoft.com/office/officeart/2005/8/layout/hList1"/>
    <dgm:cxn modelId="{3E502B61-0D3B-4C0A-9F6B-DD25B48E1D05}" type="presOf" srcId="{DCD21E93-A161-4F4A-822E-4B39479E1A59}" destId="{3C578CA0-55D2-482E-BE94-15C78B13B5AA}" srcOrd="0" destOrd="1" presId="urn:microsoft.com/office/officeart/2005/8/layout/hList1"/>
    <dgm:cxn modelId="{C5284A49-1192-4CE2-BBA1-8CCAB319C22C}" srcId="{41B50827-7BDE-4921-A743-9FB49912D0BA}" destId="{BA4D81FC-404C-405C-8E72-607CFE6F9DA1}" srcOrd="0" destOrd="0" parTransId="{28333827-7D51-443F-9001-0FDA61C50149}" sibTransId="{355A9CEE-C979-4603-85CD-3471917EDC91}"/>
    <dgm:cxn modelId="{1D0DDA50-CEC2-4A2D-B348-F2B42B11B987}" type="presOf" srcId="{41B50827-7BDE-4921-A743-9FB49912D0BA}" destId="{F46D5A1E-01C2-4500-8B39-A8EE8D0F1545}" srcOrd="0" destOrd="0" presId="urn:microsoft.com/office/officeart/2005/8/layout/hList1"/>
    <dgm:cxn modelId="{882B7181-B96C-44B4-B03A-36A2752CECB9}" srcId="{DA5F0080-378B-4F36-BDDA-E2A5A9FCD1DE}" destId="{DBC613A1-9BC7-4305-841B-AECC8BEC3163}" srcOrd="1" destOrd="0" parTransId="{B707AF0D-3F7F-4922-9D71-5D9E7A0EB25F}" sibTransId="{11A1D527-62DD-4807-ABE8-F6C20CBFDA88}"/>
    <dgm:cxn modelId="{76F0FE8E-CF69-4067-8872-D933D71C5B4B}" type="presOf" srcId="{89B0A1D9-6ABA-43D4-9042-B7D9D10F6833}" destId="{3C578CA0-55D2-482E-BE94-15C78B13B5AA}" srcOrd="0" destOrd="0" presId="urn:microsoft.com/office/officeart/2005/8/layout/hList1"/>
    <dgm:cxn modelId="{56B0AD8F-A5B9-401A-960C-566BC6D23ADC}" type="presOf" srcId="{9E8165F7-A914-476E-BB0E-BFB1F94F36A2}" destId="{EF562064-9057-4F1B-8245-D6F9B425E901}" srcOrd="0" destOrd="1" presId="urn:microsoft.com/office/officeart/2005/8/layout/hList1"/>
    <dgm:cxn modelId="{B4F26D90-F67C-4070-BA75-F781A9EF3DB7}" type="presOf" srcId="{DBC613A1-9BC7-4305-841B-AECC8BEC3163}" destId="{41708FEB-7282-4931-9E78-4DD06EE8B78F}" srcOrd="0" destOrd="0" presId="urn:microsoft.com/office/officeart/2005/8/layout/hList1"/>
    <dgm:cxn modelId="{5CA5FEAA-3E29-4FA1-ADC4-90E4CEEEA4FA}" srcId="{974825C0-F666-41E1-A141-4ACECC73AC25}" destId="{89B0A1D9-6ABA-43D4-9042-B7D9D10F6833}" srcOrd="0" destOrd="0" parTransId="{583A36FC-F744-4A74-889D-5FD8A1023C8B}" sibTransId="{E3EBC29C-3A08-4FCF-A0D5-682DC5A8BCE6}"/>
    <dgm:cxn modelId="{ECCB65B0-46F3-4083-9A42-74C076A38F17}" srcId="{DBC613A1-9BC7-4305-841B-AECC8BEC3163}" destId="{9E8165F7-A914-476E-BB0E-BFB1F94F36A2}" srcOrd="1" destOrd="0" parTransId="{FDE96356-11BF-4AA6-B942-298C617BB2AB}" sibTransId="{E8FF4721-13E5-4256-82A9-C0C89F8A1DA9}"/>
    <dgm:cxn modelId="{E44E3CB5-4594-4D5F-AD32-97EA94F439DC}" srcId="{DA5F0080-378B-4F36-BDDA-E2A5A9FCD1DE}" destId="{974825C0-F666-41E1-A141-4ACECC73AC25}" srcOrd="0" destOrd="0" parTransId="{B8191CE4-ABFC-46A7-B59C-F9794DD672C5}" sibTransId="{6601406A-9194-4D4E-82D5-CACABBFEDCCB}"/>
    <dgm:cxn modelId="{2EA88EBF-0326-471A-92FE-C138F5C5B9B6}" srcId="{DA5F0080-378B-4F36-BDDA-E2A5A9FCD1DE}" destId="{41B50827-7BDE-4921-A743-9FB49912D0BA}" srcOrd="2" destOrd="0" parTransId="{011AE609-068B-4617-A9A8-E768A7C0CB36}" sibTransId="{95F3DD05-53C8-409F-84AC-4FBAB4DF9B31}"/>
    <dgm:cxn modelId="{AE1849C3-F8DB-4C69-A5F7-3F772A3ED5F3}" srcId="{974825C0-F666-41E1-A141-4ACECC73AC25}" destId="{DCD21E93-A161-4F4A-822E-4B39479E1A59}" srcOrd="1" destOrd="0" parTransId="{987F990C-B726-49DD-80FB-D33615902E32}" sibTransId="{6470AA8B-D61B-49AC-9FE4-13DFDD1D6001}"/>
    <dgm:cxn modelId="{393736C7-0CCD-451B-A43F-B3500C33AE9C}" type="presOf" srcId="{5108126A-8241-45C7-BB7C-EA94115B56F8}" destId="{C9FD2222-0C01-4FE3-A4BE-F92AE29E6896}" srcOrd="0" destOrd="1" presId="urn:microsoft.com/office/officeart/2005/8/layout/hList1"/>
    <dgm:cxn modelId="{1FA261D0-DD07-4E53-8C71-D24A24F582B6}" srcId="{41B50827-7BDE-4921-A743-9FB49912D0BA}" destId="{FF709D23-82DD-4FE4-B605-53F68AED0A2B}" srcOrd="2" destOrd="0" parTransId="{76C1CF3C-B31F-4CA6-8181-951A08A4F986}" sibTransId="{31F58647-BEA5-445D-8E52-B0242A0BC33A}"/>
    <dgm:cxn modelId="{0B2407D6-BF37-47B5-87B1-4952F07B902D}" srcId="{41B50827-7BDE-4921-A743-9FB49912D0BA}" destId="{5108126A-8241-45C7-BB7C-EA94115B56F8}" srcOrd="1" destOrd="0" parTransId="{91D343E2-7500-4794-8F87-CF6992CB6FF0}" sibTransId="{FD524788-65B6-4C20-BED1-0062AB4CC5B1}"/>
    <dgm:cxn modelId="{486C2FE8-8619-4E9B-8A74-D412C5149911}" srcId="{DBC613A1-9BC7-4305-841B-AECC8BEC3163}" destId="{D3282117-ECC5-455F-BD0F-944FE6B9F2EF}" srcOrd="0" destOrd="0" parTransId="{747F0DA5-6981-43A8-9797-B19540FD14F8}" sibTransId="{99B5516E-52C1-4147-9AF2-5124958F750E}"/>
    <dgm:cxn modelId="{684B78E8-06B8-4194-9798-263C7259BCAA}" type="presOf" srcId="{FF709D23-82DD-4FE4-B605-53F68AED0A2B}" destId="{C9FD2222-0C01-4FE3-A4BE-F92AE29E6896}" srcOrd="0" destOrd="2" presId="urn:microsoft.com/office/officeart/2005/8/layout/hList1"/>
    <dgm:cxn modelId="{5F5D1E4E-BB79-4CA9-9229-291A8A6187D5}" type="presParOf" srcId="{B77702E3-6D7E-42EB-ACD8-773252FBAE34}" destId="{0C145C1C-F8E9-4FC1-BCBF-DD2C5BF5CD8C}" srcOrd="0" destOrd="0" presId="urn:microsoft.com/office/officeart/2005/8/layout/hList1"/>
    <dgm:cxn modelId="{F1092672-18FF-4569-B378-D1BB045DD172}" type="presParOf" srcId="{0C145C1C-F8E9-4FC1-BCBF-DD2C5BF5CD8C}" destId="{091F576B-454A-411A-857E-6753419EA771}" srcOrd="0" destOrd="0" presId="urn:microsoft.com/office/officeart/2005/8/layout/hList1"/>
    <dgm:cxn modelId="{5FDFBE08-49FA-4867-8490-7919EAF3E97A}" type="presParOf" srcId="{0C145C1C-F8E9-4FC1-BCBF-DD2C5BF5CD8C}" destId="{3C578CA0-55D2-482E-BE94-15C78B13B5AA}" srcOrd="1" destOrd="0" presId="urn:microsoft.com/office/officeart/2005/8/layout/hList1"/>
    <dgm:cxn modelId="{79DCDE97-5B81-4C09-ABCB-5AABF6071C4C}" type="presParOf" srcId="{B77702E3-6D7E-42EB-ACD8-773252FBAE34}" destId="{2C60D718-F01E-4AB1-A964-9153BA21C898}" srcOrd="1" destOrd="0" presId="urn:microsoft.com/office/officeart/2005/8/layout/hList1"/>
    <dgm:cxn modelId="{BEAACCE5-9A93-4881-93C1-1F87ED3D2FDB}" type="presParOf" srcId="{B77702E3-6D7E-42EB-ACD8-773252FBAE34}" destId="{BCFE81BE-E0FE-4EB7-8053-C4BB7A19936A}" srcOrd="2" destOrd="0" presId="urn:microsoft.com/office/officeart/2005/8/layout/hList1"/>
    <dgm:cxn modelId="{8643B6E9-88A6-4819-AEFE-73F89EED0176}" type="presParOf" srcId="{BCFE81BE-E0FE-4EB7-8053-C4BB7A19936A}" destId="{41708FEB-7282-4931-9E78-4DD06EE8B78F}" srcOrd="0" destOrd="0" presId="urn:microsoft.com/office/officeart/2005/8/layout/hList1"/>
    <dgm:cxn modelId="{FDAB5038-7392-4DB0-BFA8-C95BB9579F30}" type="presParOf" srcId="{BCFE81BE-E0FE-4EB7-8053-C4BB7A19936A}" destId="{EF562064-9057-4F1B-8245-D6F9B425E901}" srcOrd="1" destOrd="0" presId="urn:microsoft.com/office/officeart/2005/8/layout/hList1"/>
    <dgm:cxn modelId="{E026F0AB-6224-45AA-8EBE-B5589248D844}" type="presParOf" srcId="{B77702E3-6D7E-42EB-ACD8-773252FBAE34}" destId="{F612688C-BD0D-426E-AC9B-A30CE4244252}" srcOrd="3" destOrd="0" presId="urn:microsoft.com/office/officeart/2005/8/layout/hList1"/>
    <dgm:cxn modelId="{1D4BCC4E-8DD8-43C3-8278-98B8894B94BE}" type="presParOf" srcId="{B77702E3-6D7E-42EB-ACD8-773252FBAE34}" destId="{A408D0A1-A946-444C-A8E2-A4DA75588CBA}" srcOrd="4" destOrd="0" presId="urn:microsoft.com/office/officeart/2005/8/layout/hList1"/>
    <dgm:cxn modelId="{8E343DEF-405D-4AD1-A106-DA7DA092A6A6}" type="presParOf" srcId="{A408D0A1-A946-444C-A8E2-A4DA75588CBA}" destId="{F46D5A1E-01C2-4500-8B39-A8EE8D0F1545}" srcOrd="0" destOrd="0" presId="urn:microsoft.com/office/officeart/2005/8/layout/hList1"/>
    <dgm:cxn modelId="{6E643111-2CB5-4F32-9EDC-E3A424BB717C}" type="presParOf" srcId="{A408D0A1-A946-444C-A8E2-A4DA75588CBA}" destId="{C9FD2222-0C01-4FE3-A4BE-F92AE29E689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1D943B-50E3-41B7-A4B4-18D834B4E7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E2B436-A831-49CE-9054-46B41CB88917}">
      <dgm:prSet/>
      <dgm:spPr/>
      <dgm:t>
        <a:bodyPr/>
        <a:lstStyle/>
        <a:p>
          <a:r>
            <a:rPr lang="en-GB" b="1"/>
            <a:t>Tunica intima</a:t>
          </a:r>
          <a:endParaRPr lang="en-US"/>
        </a:p>
      </dgm:t>
    </dgm:pt>
    <dgm:pt modelId="{02464899-78DF-4983-A54C-307A4D4B692B}" type="parTrans" cxnId="{A079521C-C18D-47E3-93D3-BDDDE34731AE}">
      <dgm:prSet/>
      <dgm:spPr/>
      <dgm:t>
        <a:bodyPr/>
        <a:lstStyle/>
        <a:p>
          <a:endParaRPr lang="en-US"/>
        </a:p>
      </dgm:t>
    </dgm:pt>
    <dgm:pt modelId="{25A65FBF-9A4D-4199-8F29-11774C904AAB}" type="sibTrans" cxnId="{A079521C-C18D-47E3-93D3-BDDDE34731AE}">
      <dgm:prSet/>
      <dgm:spPr/>
      <dgm:t>
        <a:bodyPr/>
        <a:lstStyle/>
        <a:p>
          <a:endParaRPr lang="en-US"/>
        </a:p>
      </dgm:t>
    </dgm:pt>
    <dgm:pt modelId="{8B50443B-5AA8-47AE-BA69-B0403E53E576}">
      <dgm:prSet/>
      <dgm:spPr/>
      <dgm:t>
        <a:bodyPr/>
        <a:lstStyle/>
        <a:p>
          <a:r>
            <a:rPr lang="en-GB" b="1"/>
            <a:t>Tunica media</a:t>
          </a:r>
          <a:endParaRPr lang="en-US"/>
        </a:p>
      </dgm:t>
    </dgm:pt>
    <dgm:pt modelId="{B57B3D54-B495-4036-9F82-D0EBDD2B8A6B}" type="parTrans" cxnId="{91045011-990F-4C22-A16B-6C69DBCFE78C}">
      <dgm:prSet/>
      <dgm:spPr/>
      <dgm:t>
        <a:bodyPr/>
        <a:lstStyle/>
        <a:p>
          <a:endParaRPr lang="en-US"/>
        </a:p>
      </dgm:t>
    </dgm:pt>
    <dgm:pt modelId="{EEF7B67B-D262-4699-A479-658B0D359D26}" type="sibTrans" cxnId="{91045011-990F-4C22-A16B-6C69DBCFE78C}">
      <dgm:prSet/>
      <dgm:spPr/>
      <dgm:t>
        <a:bodyPr/>
        <a:lstStyle/>
        <a:p>
          <a:endParaRPr lang="en-US"/>
        </a:p>
      </dgm:t>
    </dgm:pt>
    <dgm:pt modelId="{66306DCF-9429-471A-8E79-58682A020ADB}">
      <dgm:prSet/>
      <dgm:spPr/>
      <dgm:t>
        <a:bodyPr/>
        <a:lstStyle/>
        <a:p>
          <a:r>
            <a:rPr lang="en-GB" b="1"/>
            <a:t>Tunica externa</a:t>
          </a:r>
          <a:r>
            <a:rPr lang="en-GB"/>
            <a:t>.</a:t>
          </a:r>
          <a:endParaRPr lang="en-US"/>
        </a:p>
      </dgm:t>
    </dgm:pt>
    <dgm:pt modelId="{E9501095-AF7D-4C6A-89E8-56482F68E2BA}" type="parTrans" cxnId="{E413A690-87A7-4333-86FB-600F75BB829A}">
      <dgm:prSet/>
      <dgm:spPr/>
      <dgm:t>
        <a:bodyPr/>
        <a:lstStyle/>
        <a:p>
          <a:endParaRPr lang="en-US"/>
        </a:p>
      </dgm:t>
    </dgm:pt>
    <dgm:pt modelId="{65D560F8-D7E9-4646-AA60-7B409E8BF47E}" type="sibTrans" cxnId="{E413A690-87A7-4333-86FB-600F75BB829A}">
      <dgm:prSet/>
      <dgm:spPr/>
      <dgm:t>
        <a:bodyPr/>
        <a:lstStyle/>
        <a:p>
          <a:endParaRPr lang="en-US"/>
        </a:p>
      </dgm:t>
    </dgm:pt>
    <dgm:pt modelId="{BFA244A3-69D2-4D8A-97F1-1FE3CA9FBE58}" type="pres">
      <dgm:prSet presAssocID="{F31D943B-50E3-41B7-A4B4-18D834B4E781}" presName="linear" presStyleCnt="0">
        <dgm:presLayoutVars>
          <dgm:animLvl val="lvl"/>
          <dgm:resizeHandles val="exact"/>
        </dgm:presLayoutVars>
      </dgm:prSet>
      <dgm:spPr/>
    </dgm:pt>
    <dgm:pt modelId="{B4256B14-535D-4FD2-9C1E-AA192C7A5FCF}" type="pres">
      <dgm:prSet presAssocID="{17E2B436-A831-49CE-9054-46B41CB88917}" presName="parentText" presStyleLbl="node1" presStyleIdx="0" presStyleCnt="3">
        <dgm:presLayoutVars>
          <dgm:chMax val="0"/>
          <dgm:bulletEnabled val="1"/>
        </dgm:presLayoutVars>
      </dgm:prSet>
      <dgm:spPr/>
    </dgm:pt>
    <dgm:pt modelId="{C743A027-C018-4BF0-9517-1E197722E855}" type="pres">
      <dgm:prSet presAssocID="{25A65FBF-9A4D-4199-8F29-11774C904AAB}" presName="spacer" presStyleCnt="0"/>
      <dgm:spPr/>
    </dgm:pt>
    <dgm:pt modelId="{C1CF1861-CF01-4307-A628-198F2E49CEF5}" type="pres">
      <dgm:prSet presAssocID="{8B50443B-5AA8-47AE-BA69-B0403E53E576}" presName="parentText" presStyleLbl="node1" presStyleIdx="1" presStyleCnt="3">
        <dgm:presLayoutVars>
          <dgm:chMax val="0"/>
          <dgm:bulletEnabled val="1"/>
        </dgm:presLayoutVars>
      </dgm:prSet>
      <dgm:spPr/>
    </dgm:pt>
    <dgm:pt modelId="{BAE0FB0E-8344-4872-9752-683FA2305B18}" type="pres">
      <dgm:prSet presAssocID="{EEF7B67B-D262-4699-A479-658B0D359D26}" presName="spacer" presStyleCnt="0"/>
      <dgm:spPr/>
    </dgm:pt>
    <dgm:pt modelId="{8BBD5411-89D2-4C8C-8DEE-60D4BA1AB5F7}" type="pres">
      <dgm:prSet presAssocID="{66306DCF-9429-471A-8E79-58682A020ADB}" presName="parentText" presStyleLbl="node1" presStyleIdx="2" presStyleCnt="3">
        <dgm:presLayoutVars>
          <dgm:chMax val="0"/>
          <dgm:bulletEnabled val="1"/>
        </dgm:presLayoutVars>
      </dgm:prSet>
      <dgm:spPr/>
    </dgm:pt>
  </dgm:ptLst>
  <dgm:cxnLst>
    <dgm:cxn modelId="{7C71D208-8C03-439D-910E-8DC6DE9E5DB4}" type="presOf" srcId="{8B50443B-5AA8-47AE-BA69-B0403E53E576}" destId="{C1CF1861-CF01-4307-A628-198F2E49CEF5}" srcOrd="0" destOrd="0" presId="urn:microsoft.com/office/officeart/2005/8/layout/vList2"/>
    <dgm:cxn modelId="{91045011-990F-4C22-A16B-6C69DBCFE78C}" srcId="{F31D943B-50E3-41B7-A4B4-18D834B4E781}" destId="{8B50443B-5AA8-47AE-BA69-B0403E53E576}" srcOrd="1" destOrd="0" parTransId="{B57B3D54-B495-4036-9F82-D0EBDD2B8A6B}" sibTransId="{EEF7B67B-D262-4699-A479-658B0D359D26}"/>
    <dgm:cxn modelId="{A079521C-C18D-47E3-93D3-BDDDE34731AE}" srcId="{F31D943B-50E3-41B7-A4B4-18D834B4E781}" destId="{17E2B436-A831-49CE-9054-46B41CB88917}" srcOrd="0" destOrd="0" parTransId="{02464899-78DF-4983-A54C-307A4D4B692B}" sibTransId="{25A65FBF-9A4D-4199-8F29-11774C904AAB}"/>
    <dgm:cxn modelId="{90DA504D-568C-432C-90EA-C069873D1269}" type="presOf" srcId="{F31D943B-50E3-41B7-A4B4-18D834B4E781}" destId="{BFA244A3-69D2-4D8A-97F1-1FE3CA9FBE58}" srcOrd="0" destOrd="0" presId="urn:microsoft.com/office/officeart/2005/8/layout/vList2"/>
    <dgm:cxn modelId="{E413A690-87A7-4333-86FB-600F75BB829A}" srcId="{F31D943B-50E3-41B7-A4B4-18D834B4E781}" destId="{66306DCF-9429-471A-8E79-58682A020ADB}" srcOrd="2" destOrd="0" parTransId="{E9501095-AF7D-4C6A-89E8-56482F68E2BA}" sibTransId="{65D560F8-D7E9-4646-AA60-7B409E8BF47E}"/>
    <dgm:cxn modelId="{3AA16FC4-201C-4D43-A0D8-86E95019D4DE}" type="presOf" srcId="{66306DCF-9429-471A-8E79-58682A020ADB}" destId="{8BBD5411-89D2-4C8C-8DEE-60D4BA1AB5F7}" srcOrd="0" destOrd="0" presId="urn:microsoft.com/office/officeart/2005/8/layout/vList2"/>
    <dgm:cxn modelId="{20572DCC-1158-4CA4-8F5C-2679F7651020}" type="presOf" srcId="{17E2B436-A831-49CE-9054-46B41CB88917}" destId="{B4256B14-535D-4FD2-9C1E-AA192C7A5FCF}" srcOrd="0" destOrd="0" presId="urn:microsoft.com/office/officeart/2005/8/layout/vList2"/>
    <dgm:cxn modelId="{2F5D3834-0BD2-4723-9264-19407C63C3C2}" type="presParOf" srcId="{BFA244A3-69D2-4D8A-97F1-1FE3CA9FBE58}" destId="{B4256B14-535D-4FD2-9C1E-AA192C7A5FCF}" srcOrd="0" destOrd="0" presId="urn:microsoft.com/office/officeart/2005/8/layout/vList2"/>
    <dgm:cxn modelId="{76A586DE-AE23-432E-BD12-6F9BD0E82F98}" type="presParOf" srcId="{BFA244A3-69D2-4D8A-97F1-1FE3CA9FBE58}" destId="{C743A027-C018-4BF0-9517-1E197722E855}" srcOrd="1" destOrd="0" presId="urn:microsoft.com/office/officeart/2005/8/layout/vList2"/>
    <dgm:cxn modelId="{C5B8CD2C-A6CB-447A-ADB0-D195B641BF1F}" type="presParOf" srcId="{BFA244A3-69D2-4D8A-97F1-1FE3CA9FBE58}" destId="{C1CF1861-CF01-4307-A628-198F2E49CEF5}" srcOrd="2" destOrd="0" presId="urn:microsoft.com/office/officeart/2005/8/layout/vList2"/>
    <dgm:cxn modelId="{0E1FEE51-A817-4246-870E-05FA43E34B1B}" type="presParOf" srcId="{BFA244A3-69D2-4D8A-97F1-1FE3CA9FBE58}" destId="{BAE0FB0E-8344-4872-9752-683FA2305B18}" srcOrd="3" destOrd="0" presId="urn:microsoft.com/office/officeart/2005/8/layout/vList2"/>
    <dgm:cxn modelId="{7068F81F-9386-433F-8EF0-22F102A9E270}" type="presParOf" srcId="{BFA244A3-69D2-4D8A-97F1-1FE3CA9FBE58}" destId="{8BBD5411-89D2-4C8C-8DEE-60D4BA1AB5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E7430BCF-8903-49D9-83EE-15798CCA27EC}" type="pres">
      <dgm:prSet presAssocID="{9F909249-E5D9-492E-B061-1B8FABFCCB52}" presName="linear" presStyleCnt="0">
        <dgm:presLayoutVars>
          <dgm:animLvl val="lvl"/>
          <dgm:resizeHandles val="exact"/>
        </dgm:presLayoutVars>
      </dgm:prSet>
      <dgm:spPr/>
    </dgm:pt>
    <dgm:pt modelId="{9B7665F8-A022-4828-82F2-2A126F6C2761}" type="pres">
      <dgm:prSet presAssocID="{8E17B7C7-584A-435D-B68A-AF4C6233DF04}" presName="parentText" presStyleLbl="node1" presStyleIdx="0" presStyleCnt="3">
        <dgm:presLayoutVars>
          <dgm:chMax val="0"/>
          <dgm:bulletEnabled val="1"/>
        </dgm:presLayoutVars>
      </dgm:prSet>
      <dgm:spPr/>
    </dgm:pt>
    <dgm:pt modelId="{07D9DA6D-0E72-46CE-891D-93C291BAFF5B}" type="pres">
      <dgm:prSet presAssocID="{90963966-5A3D-4C21-B16B-3CAD9F1BD671}" presName="spacer" presStyleCnt="0"/>
      <dgm:spPr/>
    </dgm:pt>
    <dgm:pt modelId="{64D7BFB9-EBFC-4FDB-AF5F-9EC848C6D886}" type="pres">
      <dgm:prSet presAssocID="{145DE507-57C6-4F67-A4A6-F47E9182C6D8}" presName="parentText" presStyleLbl="node1" presStyleIdx="1" presStyleCnt="3">
        <dgm:presLayoutVars>
          <dgm:chMax val="0"/>
          <dgm:bulletEnabled val="1"/>
        </dgm:presLayoutVars>
      </dgm:prSet>
      <dgm:spPr/>
    </dgm:pt>
    <dgm:pt modelId="{B25F23EB-AAC2-43E3-9C52-67F1EAD0B69A}" type="pres">
      <dgm:prSet presAssocID="{2CD2DB75-F2D9-44FE-A707-6D2A1F906C8A}" presName="spacer" presStyleCnt="0"/>
      <dgm:spPr/>
    </dgm:pt>
    <dgm:pt modelId="{28F0F8E2-96CB-490B-AE19-EBE8864EEA77}" type="pres">
      <dgm:prSet presAssocID="{315A2CA8-AD44-43CE-988F-39CD31A4981E}" presName="parentText" presStyleLbl="node1" presStyleIdx="2" presStyleCnt="3">
        <dgm:presLayoutVars>
          <dgm:chMax val="0"/>
          <dgm:bulletEnabled val="1"/>
        </dgm:presLayoutVars>
      </dgm:prSet>
      <dgm:spPr/>
    </dgm:pt>
  </dgm:ptLst>
  <dgm:cxnLst>
    <dgm:cxn modelId="{A4680E06-843D-4C0D-A6DD-5D9C4B3A50F4}" type="presOf" srcId="{315A2CA8-AD44-43CE-988F-39CD31A4981E}" destId="{28F0F8E2-96CB-490B-AE19-EBE8864EEA77}"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9AF7B466-514D-42DF-AE1A-6BC610F87D0C}" type="presOf" srcId="{9F909249-E5D9-492E-B061-1B8FABFCCB52}" destId="{E7430BCF-8903-49D9-83EE-15798CCA27EC}" srcOrd="0" destOrd="0" presId="urn:microsoft.com/office/officeart/2005/8/layout/vList2"/>
    <dgm:cxn modelId="{B50A3E55-7530-440E-9A8A-A6B44F8535EF}" type="presOf" srcId="{8E17B7C7-584A-435D-B68A-AF4C6233DF04}" destId="{9B7665F8-A022-4828-82F2-2A126F6C2761}" srcOrd="0" destOrd="0" presId="urn:microsoft.com/office/officeart/2005/8/layout/vList2"/>
    <dgm:cxn modelId="{5250A375-99DF-4296-B819-D7E51A38F68E}" srcId="{9F909249-E5D9-492E-B061-1B8FABFCCB52}" destId="{315A2CA8-AD44-43CE-988F-39CD31A4981E}" srcOrd="2" destOrd="0" parTransId="{3EBF51C3-2F5A-4405-B763-EAE6B7104870}" sibTransId="{8A04390E-0094-44E6-B5A7-B1C5C0709BDD}"/>
    <dgm:cxn modelId="{394E158F-381B-47FF-BA74-648A9D454F75}" type="presOf" srcId="{145DE507-57C6-4F67-A4A6-F47E9182C6D8}" destId="{64D7BFB9-EBFC-4FDB-AF5F-9EC848C6D886}"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4A87C4C5-7A0E-48E4-A930-7F7D94E52A74}" type="presParOf" srcId="{E7430BCF-8903-49D9-83EE-15798CCA27EC}" destId="{9B7665F8-A022-4828-82F2-2A126F6C2761}" srcOrd="0" destOrd="0" presId="urn:microsoft.com/office/officeart/2005/8/layout/vList2"/>
    <dgm:cxn modelId="{64DEC059-2031-4079-93B4-2488544B0E36}" type="presParOf" srcId="{E7430BCF-8903-49D9-83EE-15798CCA27EC}" destId="{07D9DA6D-0E72-46CE-891D-93C291BAFF5B}" srcOrd="1" destOrd="0" presId="urn:microsoft.com/office/officeart/2005/8/layout/vList2"/>
    <dgm:cxn modelId="{492FC659-D9E6-44C5-9305-81A17532E4F7}" type="presParOf" srcId="{E7430BCF-8903-49D9-83EE-15798CCA27EC}" destId="{64D7BFB9-EBFC-4FDB-AF5F-9EC848C6D886}" srcOrd="2" destOrd="0" presId="urn:microsoft.com/office/officeart/2005/8/layout/vList2"/>
    <dgm:cxn modelId="{5C2B47C6-09FD-4B3A-A5E5-FBAC440CD1A1}" type="presParOf" srcId="{E7430BCF-8903-49D9-83EE-15798CCA27EC}" destId="{B25F23EB-AAC2-43E3-9C52-67F1EAD0B69A}" srcOrd="3" destOrd="0" presId="urn:microsoft.com/office/officeart/2005/8/layout/vList2"/>
    <dgm:cxn modelId="{39853A85-DF09-4630-8598-7FDCE025D226}" type="presParOf" srcId="{E7430BCF-8903-49D9-83EE-15798CCA27EC}" destId="{28F0F8E2-96CB-490B-AE19-EBE8864EEA7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5FBFF0-1432-43F9-A128-7B697CAF2A5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80AD99E9-FE9E-4F24-80BB-300ABD5265C4}">
      <dgm:prSet/>
      <dgm:spPr/>
      <dgm:t>
        <a:bodyPr/>
        <a:lstStyle/>
        <a:p>
          <a:r>
            <a:rPr lang="en-US" b="1" i="0"/>
            <a:t>N</a:t>
          </a:r>
          <a:r>
            <a:rPr lang="en-US" b="0" i="0"/>
            <a:t>ever – </a:t>
          </a:r>
          <a:r>
            <a:rPr lang="en-US" b="1" i="0"/>
            <a:t>N</a:t>
          </a:r>
          <a:r>
            <a:rPr lang="en-US" b="0" i="0"/>
            <a:t>eutrophils most prevalent so bacterial infections first responders! </a:t>
          </a:r>
          <a:endParaRPr lang="en-US"/>
        </a:p>
      </dgm:t>
    </dgm:pt>
    <dgm:pt modelId="{F3FEAC92-4C07-4B37-B30D-9FB08F9E0DFD}" type="parTrans" cxnId="{352A7ECF-410D-48FB-B14A-DFEA9BD38953}">
      <dgm:prSet/>
      <dgm:spPr/>
      <dgm:t>
        <a:bodyPr/>
        <a:lstStyle/>
        <a:p>
          <a:endParaRPr lang="en-US"/>
        </a:p>
      </dgm:t>
    </dgm:pt>
    <dgm:pt modelId="{FD16358D-5A28-4F58-A31E-C66FFEB5CBF3}" type="sibTrans" cxnId="{352A7ECF-410D-48FB-B14A-DFEA9BD38953}">
      <dgm:prSet/>
      <dgm:spPr/>
      <dgm:t>
        <a:bodyPr/>
        <a:lstStyle/>
        <a:p>
          <a:endParaRPr lang="en-US"/>
        </a:p>
      </dgm:t>
    </dgm:pt>
    <dgm:pt modelId="{D154525E-BC50-49BF-ACC2-6EA24D61A8CF}">
      <dgm:prSet/>
      <dgm:spPr/>
      <dgm:t>
        <a:bodyPr/>
        <a:lstStyle/>
        <a:p>
          <a:r>
            <a:rPr lang="en-US" b="1" i="0"/>
            <a:t>L</a:t>
          </a:r>
          <a:r>
            <a:rPr lang="en-US" b="0" i="0"/>
            <a:t>et – </a:t>
          </a:r>
          <a:r>
            <a:rPr lang="en-US" b="1" i="0"/>
            <a:t>L</a:t>
          </a:r>
          <a:r>
            <a:rPr lang="en-US" b="0" i="0"/>
            <a:t>ymphocytes B and T cells produce antibodies </a:t>
          </a:r>
          <a:endParaRPr lang="en-US"/>
        </a:p>
      </dgm:t>
    </dgm:pt>
    <dgm:pt modelId="{23898943-9609-453D-BC28-219B77199182}" type="parTrans" cxnId="{E75324C2-E329-49A6-A3CB-DBE2623A98D1}">
      <dgm:prSet/>
      <dgm:spPr/>
      <dgm:t>
        <a:bodyPr/>
        <a:lstStyle/>
        <a:p>
          <a:endParaRPr lang="en-US"/>
        </a:p>
      </dgm:t>
    </dgm:pt>
    <dgm:pt modelId="{A870FE7A-2E66-4150-B125-0E107E45FF0B}" type="sibTrans" cxnId="{E75324C2-E329-49A6-A3CB-DBE2623A98D1}">
      <dgm:prSet/>
      <dgm:spPr/>
      <dgm:t>
        <a:bodyPr/>
        <a:lstStyle/>
        <a:p>
          <a:endParaRPr lang="en-US"/>
        </a:p>
      </dgm:t>
    </dgm:pt>
    <dgm:pt modelId="{5AAAEF45-BD6D-4117-9596-78C8DDF313D0}">
      <dgm:prSet/>
      <dgm:spPr/>
      <dgm:t>
        <a:bodyPr/>
        <a:lstStyle/>
        <a:p>
          <a:r>
            <a:rPr lang="en-US" b="1" i="0"/>
            <a:t>M</a:t>
          </a:r>
          <a:r>
            <a:rPr lang="en-US" b="0" i="0"/>
            <a:t>onkeys – </a:t>
          </a:r>
          <a:r>
            <a:rPr lang="en-US" b="1" i="0"/>
            <a:t>M</a:t>
          </a:r>
          <a:r>
            <a:rPr lang="en-US" b="0" i="0"/>
            <a:t>onocytes- remember munch ) phagocytosis eat the bacteria </a:t>
          </a:r>
          <a:endParaRPr lang="en-US"/>
        </a:p>
      </dgm:t>
    </dgm:pt>
    <dgm:pt modelId="{EC7428AC-5C93-4F52-8661-4BB146B34362}" type="parTrans" cxnId="{422960E6-539D-490E-9291-A541C0DF0A8B}">
      <dgm:prSet/>
      <dgm:spPr/>
      <dgm:t>
        <a:bodyPr/>
        <a:lstStyle/>
        <a:p>
          <a:endParaRPr lang="en-US"/>
        </a:p>
      </dgm:t>
    </dgm:pt>
    <dgm:pt modelId="{2FF5C410-5AC1-4D93-9999-C6B1E6BFA2A8}" type="sibTrans" cxnId="{422960E6-539D-490E-9291-A541C0DF0A8B}">
      <dgm:prSet/>
      <dgm:spPr/>
      <dgm:t>
        <a:bodyPr/>
        <a:lstStyle/>
        <a:p>
          <a:endParaRPr lang="en-US"/>
        </a:p>
      </dgm:t>
    </dgm:pt>
    <dgm:pt modelId="{695B3308-E7EB-4806-961A-6C5F99B78063}">
      <dgm:prSet/>
      <dgm:spPr/>
      <dgm:t>
        <a:bodyPr/>
        <a:lstStyle/>
        <a:p>
          <a:r>
            <a:rPr lang="en-US" b="1" i="0" dirty="0"/>
            <a:t>E</a:t>
          </a:r>
          <a:r>
            <a:rPr lang="en-US" b="0" i="0" dirty="0"/>
            <a:t>at – </a:t>
          </a:r>
          <a:r>
            <a:rPr lang="en-US" b="1" i="0" dirty="0"/>
            <a:t>E</a:t>
          </a:r>
          <a:r>
            <a:rPr lang="en-US" b="0" i="0" dirty="0"/>
            <a:t>osinophils- parasites and allergic responses inflammatory.</a:t>
          </a:r>
          <a:endParaRPr lang="en-US" dirty="0"/>
        </a:p>
      </dgm:t>
    </dgm:pt>
    <dgm:pt modelId="{354B9FB1-FA01-419B-A478-89D80B0A00BA}" type="parTrans" cxnId="{02106DC8-D885-4065-A9AD-BE616B1F5AE2}">
      <dgm:prSet/>
      <dgm:spPr/>
      <dgm:t>
        <a:bodyPr/>
        <a:lstStyle/>
        <a:p>
          <a:endParaRPr lang="en-US"/>
        </a:p>
      </dgm:t>
    </dgm:pt>
    <dgm:pt modelId="{93F82DB4-9113-4DAF-9504-637AEDC9DF94}" type="sibTrans" cxnId="{02106DC8-D885-4065-A9AD-BE616B1F5AE2}">
      <dgm:prSet/>
      <dgm:spPr/>
      <dgm:t>
        <a:bodyPr/>
        <a:lstStyle/>
        <a:p>
          <a:endParaRPr lang="en-US"/>
        </a:p>
      </dgm:t>
    </dgm:pt>
    <dgm:pt modelId="{0225B08B-F7DE-4C39-A967-2C8BA34347AC}">
      <dgm:prSet/>
      <dgm:spPr/>
      <dgm:t>
        <a:bodyPr/>
        <a:lstStyle/>
        <a:p>
          <a:r>
            <a:rPr lang="en-US" b="1" i="0"/>
            <a:t>B</a:t>
          </a:r>
          <a:r>
            <a:rPr lang="en-US" b="0" i="0"/>
            <a:t>ananas – </a:t>
          </a:r>
          <a:r>
            <a:rPr lang="en-US" b="1" i="0"/>
            <a:t>B</a:t>
          </a:r>
          <a:r>
            <a:rPr lang="en-US" b="0" i="0"/>
            <a:t>asophils </a:t>
          </a:r>
          <a:r>
            <a:rPr lang="en-US"/>
            <a:t>Allergic and antigen response release histamine.</a:t>
          </a:r>
        </a:p>
      </dgm:t>
    </dgm:pt>
    <dgm:pt modelId="{0E5F78DB-2CED-490C-A864-3BCF2EF8D68F}" type="parTrans" cxnId="{2A528503-D0FA-4AA8-BED1-ED8B6262EA2B}">
      <dgm:prSet/>
      <dgm:spPr/>
      <dgm:t>
        <a:bodyPr/>
        <a:lstStyle/>
        <a:p>
          <a:endParaRPr lang="en-US"/>
        </a:p>
      </dgm:t>
    </dgm:pt>
    <dgm:pt modelId="{A8C064F0-25C4-4A1A-A5BB-DF87013C304C}" type="sibTrans" cxnId="{2A528503-D0FA-4AA8-BED1-ED8B6262EA2B}">
      <dgm:prSet/>
      <dgm:spPr/>
      <dgm:t>
        <a:bodyPr/>
        <a:lstStyle/>
        <a:p>
          <a:endParaRPr lang="en-US"/>
        </a:p>
      </dgm:t>
    </dgm:pt>
    <dgm:pt modelId="{593B9A86-4BA6-4B12-BE51-18A1398DE1ED}" type="pres">
      <dgm:prSet presAssocID="{AF5FBFF0-1432-43F9-A128-7B697CAF2A5D}" presName="diagram" presStyleCnt="0">
        <dgm:presLayoutVars>
          <dgm:dir/>
          <dgm:resizeHandles val="exact"/>
        </dgm:presLayoutVars>
      </dgm:prSet>
      <dgm:spPr/>
    </dgm:pt>
    <dgm:pt modelId="{545336D6-6E6C-4E46-B82C-127342E5A780}" type="pres">
      <dgm:prSet presAssocID="{80AD99E9-FE9E-4F24-80BB-300ABD5265C4}" presName="node" presStyleLbl="node1" presStyleIdx="0" presStyleCnt="5">
        <dgm:presLayoutVars>
          <dgm:bulletEnabled val="1"/>
        </dgm:presLayoutVars>
      </dgm:prSet>
      <dgm:spPr/>
    </dgm:pt>
    <dgm:pt modelId="{4E8E0452-2DE1-49E7-A076-B2D0BC3703EF}" type="pres">
      <dgm:prSet presAssocID="{FD16358D-5A28-4F58-A31E-C66FFEB5CBF3}" presName="sibTrans" presStyleCnt="0"/>
      <dgm:spPr/>
    </dgm:pt>
    <dgm:pt modelId="{47FE4630-100D-4D4B-B257-075A405F6504}" type="pres">
      <dgm:prSet presAssocID="{D154525E-BC50-49BF-ACC2-6EA24D61A8CF}" presName="node" presStyleLbl="node1" presStyleIdx="1" presStyleCnt="5">
        <dgm:presLayoutVars>
          <dgm:bulletEnabled val="1"/>
        </dgm:presLayoutVars>
      </dgm:prSet>
      <dgm:spPr/>
    </dgm:pt>
    <dgm:pt modelId="{6BF03F56-F769-4A5B-BAEF-358E35E130CC}" type="pres">
      <dgm:prSet presAssocID="{A870FE7A-2E66-4150-B125-0E107E45FF0B}" presName="sibTrans" presStyleCnt="0"/>
      <dgm:spPr/>
    </dgm:pt>
    <dgm:pt modelId="{8605FD38-9F82-479E-82A7-6AED4B139A40}" type="pres">
      <dgm:prSet presAssocID="{5AAAEF45-BD6D-4117-9596-78C8DDF313D0}" presName="node" presStyleLbl="node1" presStyleIdx="2" presStyleCnt="5">
        <dgm:presLayoutVars>
          <dgm:bulletEnabled val="1"/>
        </dgm:presLayoutVars>
      </dgm:prSet>
      <dgm:spPr/>
    </dgm:pt>
    <dgm:pt modelId="{FB0101F4-B6A8-46B4-AED0-2CA597B0DB13}" type="pres">
      <dgm:prSet presAssocID="{2FF5C410-5AC1-4D93-9999-C6B1E6BFA2A8}" presName="sibTrans" presStyleCnt="0"/>
      <dgm:spPr/>
    </dgm:pt>
    <dgm:pt modelId="{9268356F-6783-49F6-89BC-CFCAE1102141}" type="pres">
      <dgm:prSet presAssocID="{695B3308-E7EB-4806-961A-6C5F99B78063}" presName="node" presStyleLbl="node1" presStyleIdx="3" presStyleCnt="5">
        <dgm:presLayoutVars>
          <dgm:bulletEnabled val="1"/>
        </dgm:presLayoutVars>
      </dgm:prSet>
      <dgm:spPr/>
    </dgm:pt>
    <dgm:pt modelId="{FE950987-52E5-4570-9BE2-839FD331E6C1}" type="pres">
      <dgm:prSet presAssocID="{93F82DB4-9113-4DAF-9504-637AEDC9DF94}" presName="sibTrans" presStyleCnt="0"/>
      <dgm:spPr/>
    </dgm:pt>
    <dgm:pt modelId="{F9092E56-99FE-4A1E-966F-5E2B87F36FC2}" type="pres">
      <dgm:prSet presAssocID="{0225B08B-F7DE-4C39-A967-2C8BA34347AC}" presName="node" presStyleLbl="node1" presStyleIdx="4" presStyleCnt="5">
        <dgm:presLayoutVars>
          <dgm:bulletEnabled val="1"/>
        </dgm:presLayoutVars>
      </dgm:prSet>
      <dgm:spPr/>
    </dgm:pt>
  </dgm:ptLst>
  <dgm:cxnLst>
    <dgm:cxn modelId="{2A528503-D0FA-4AA8-BED1-ED8B6262EA2B}" srcId="{AF5FBFF0-1432-43F9-A128-7B697CAF2A5D}" destId="{0225B08B-F7DE-4C39-A967-2C8BA34347AC}" srcOrd="4" destOrd="0" parTransId="{0E5F78DB-2CED-490C-A864-3BCF2EF8D68F}" sibTransId="{A8C064F0-25C4-4A1A-A5BB-DF87013C304C}"/>
    <dgm:cxn modelId="{E7C7036B-F549-43D7-9FE4-717E14633FB3}" type="presOf" srcId="{5AAAEF45-BD6D-4117-9596-78C8DDF313D0}" destId="{8605FD38-9F82-479E-82A7-6AED4B139A40}" srcOrd="0" destOrd="0" presId="urn:microsoft.com/office/officeart/2005/8/layout/default"/>
    <dgm:cxn modelId="{76569A77-42B7-4898-96E1-16C0D56414D8}" type="presOf" srcId="{D154525E-BC50-49BF-ACC2-6EA24D61A8CF}" destId="{47FE4630-100D-4D4B-B257-075A405F6504}" srcOrd="0" destOrd="0" presId="urn:microsoft.com/office/officeart/2005/8/layout/default"/>
    <dgm:cxn modelId="{5772F977-E3FF-4FBA-8949-04361E99E592}" type="presOf" srcId="{695B3308-E7EB-4806-961A-6C5F99B78063}" destId="{9268356F-6783-49F6-89BC-CFCAE1102141}" srcOrd="0" destOrd="0" presId="urn:microsoft.com/office/officeart/2005/8/layout/default"/>
    <dgm:cxn modelId="{E75324C2-E329-49A6-A3CB-DBE2623A98D1}" srcId="{AF5FBFF0-1432-43F9-A128-7B697CAF2A5D}" destId="{D154525E-BC50-49BF-ACC2-6EA24D61A8CF}" srcOrd="1" destOrd="0" parTransId="{23898943-9609-453D-BC28-219B77199182}" sibTransId="{A870FE7A-2E66-4150-B125-0E107E45FF0B}"/>
    <dgm:cxn modelId="{02106DC8-D885-4065-A9AD-BE616B1F5AE2}" srcId="{AF5FBFF0-1432-43F9-A128-7B697CAF2A5D}" destId="{695B3308-E7EB-4806-961A-6C5F99B78063}" srcOrd="3" destOrd="0" parTransId="{354B9FB1-FA01-419B-A478-89D80B0A00BA}" sibTransId="{93F82DB4-9113-4DAF-9504-637AEDC9DF94}"/>
    <dgm:cxn modelId="{352A7ECF-410D-48FB-B14A-DFEA9BD38953}" srcId="{AF5FBFF0-1432-43F9-A128-7B697CAF2A5D}" destId="{80AD99E9-FE9E-4F24-80BB-300ABD5265C4}" srcOrd="0" destOrd="0" parTransId="{F3FEAC92-4C07-4B37-B30D-9FB08F9E0DFD}" sibTransId="{FD16358D-5A28-4F58-A31E-C66FFEB5CBF3}"/>
    <dgm:cxn modelId="{422960E6-539D-490E-9291-A541C0DF0A8B}" srcId="{AF5FBFF0-1432-43F9-A128-7B697CAF2A5D}" destId="{5AAAEF45-BD6D-4117-9596-78C8DDF313D0}" srcOrd="2" destOrd="0" parTransId="{EC7428AC-5C93-4F52-8661-4BB146B34362}" sibTransId="{2FF5C410-5AC1-4D93-9999-C6B1E6BFA2A8}"/>
    <dgm:cxn modelId="{6F9224E8-01F8-462B-A564-DA96ABAE92E8}" type="presOf" srcId="{0225B08B-F7DE-4C39-A967-2C8BA34347AC}" destId="{F9092E56-99FE-4A1E-966F-5E2B87F36FC2}" srcOrd="0" destOrd="0" presId="urn:microsoft.com/office/officeart/2005/8/layout/default"/>
    <dgm:cxn modelId="{FD11C5EB-2F2A-4489-9F4D-E7A3564CF1F6}" type="presOf" srcId="{80AD99E9-FE9E-4F24-80BB-300ABD5265C4}" destId="{545336D6-6E6C-4E46-B82C-127342E5A780}" srcOrd="0" destOrd="0" presId="urn:microsoft.com/office/officeart/2005/8/layout/default"/>
    <dgm:cxn modelId="{1FA4B3F8-FFC2-490C-A6F2-BB7AA0B3573C}" type="presOf" srcId="{AF5FBFF0-1432-43F9-A128-7B697CAF2A5D}" destId="{593B9A86-4BA6-4B12-BE51-18A1398DE1ED}" srcOrd="0" destOrd="0" presId="urn:microsoft.com/office/officeart/2005/8/layout/default"/>
    <dgm:cxn modelId="{EE9214D4-E5A5-4DBC-B9B1-3B1D120A7BD0}" type="presParOf" srcId="{593B9A86-4BA6-4B12-BE51-18A1398DE1ED}" destId="{545336D6-6E6C-4E46-B82C-127342E5A780}" srcOrd="0" destOrd="0" presId="urn:microsoft.com/office/officeart/2005/8/layout/default"/>
    <dgm:cxn modelId="{EECB76F7-A9F1-4D21-943C-B2F3C3A449ED}" type="presParOf" srcId="{593B9A86-4BA6-4B12-BE51-18A1398DE1ED}" destId="{4E8E0452-2DE1-49E7-A076-B2D0BC3703EF}" srcOrd="1" destOrd="0" presId="urn:microsoft.com/office/officeart/2005/8/layout/default"/>
    <dgm:cxn modelId="{F898F7C0-A865-4B33-A03F-8282CD70D480}" type="presParOf" srcId="{593B9A86-4BA6-4B12-BE51-18A1398DE1ED}" destId="{47FE4630-100D-4D4B-B257-075A405F6504}" srcOrd="2" destOrd="0" presId="urn:microsoft.com/office/officeart/2005/8/layout/default"/>
    <dgm:cxn modelId="{E6F97FD0-10FF-4F43-B7B9-771387CA8D4A}" type="presParOf" srcId="{593B9A86-4BA6-4B12-BE51-18A1398DE1ED}" destId="{6BF03F56-F769-4A5B-BAEF-358E35E130CC}" srcOrd="3" destOrd="0" presId="urn:microsoft.com/office/officeart/2005/8/layout/default"/>
    <dgm:cxn modelId="{C2C203DC-895F-4E92-90AF-B0B62D2CCA86}" type="presParOf" srcId="{593B9A86-4BA6-4B12-BE51-18A1398DE1ED}" destId="{8605FD38-9F82-479E-82A7-6AED4B139A40}" srcOrd="4" destOrd="0" presId="urn:microsoft.com/office/officeart/2005/8/layout/default"/>
    <dgm:cxn modelId="{ED494647-5000-4E7C-B232-0A668F7E058E}" type="presParOf" srcId="{593B9A86-4BA6-4B12-BE51-18A1398DE1ED}" destId="{FB0101F4-B6A8-46B4-AED0-2CA597B0DB13}" srcOrd="5" destOrd="0" presId="urn:microsoft.com/office/officeart/2005/8/layout/default"/>
    <dgm:cxn modelId="{12BC67B1-FC73-484B-A6AD-5E8FD25EA0CC}" type="presParOf" srcId="{593B9A86-4BA6-4B12-BE51-18A1398DE1ED}" destId="{9268356F-6783-49F6-89BC-CFCAE1102141}" srcOrd="6" destOrd="0" presId="urn:microsoft.com/office/officeart/2005/8/layout/default"/>
    <dgm:cxn modelId="{6AA3D88F-22E8-4E0F-9067-DF4FAD1F33D5}" type="presParOf" srcId="{593B9A86-4BA6-4B12-BE51-18A1398DE1ED}" destId="{FE950987-52E5-4570-9BE2-839FD331E6C1}" srcOrd="7" destOrd="0" presId="urn:microsoft.com/office/officeart/2005/8/layout/default"/>
    <dgm:cxn modelId="{0D0D8214-C108-466F-896D-598E6C9546AA}" type="presParOf" srcId="{593B9A86-4BA6-4B12-BE51-18A1398DE1ED}" destId="{F9092E56-99FE-4A1E-966F-5E2B87F36FC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77D289-B210-4CCB-BD98-5EC820A162B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3CB86C4-C00C-4B79-8130-3E344BF450CB}">
      <dgm:prSet/>
      <dgm:spPr/>
      <dgm:t>
        <a:bodyPr/>
        <a:lstStyle/>
        <a:p>
          <a:r>
            <a:rPr lang="en-US"/>
            <a:t>BP= CO X TPR</a:t>
          </a:r>
        </a:p>
      </dgm:t>
    </dgm:pt>
    <dgm:pt modelId="{C9817611-DB69-4E1B-8A24-BDD3A5C07D18}" type="parTrans" cxnId="{E2D9462B-A7C2-4881-99D6-5BF501F9C14F}">
      <dgm:prSet/>
      <dgm:spPr/>
      <dgm:t>
        <a:bodyPr/>
        <a:lstStyle/>
        <a:p>
          <a:endParaRPr lang="en-US"/>
        </a:p>
      </dgm:t>
    </dgm:pt>
    <dgm:pt modelId="{4DCB2BF0-3393-4E77-9CEF-5CC4E710C7B0}" type="sibTrans" cxnId="{E2D9462B-A7C2-4881-99D6-5BF501F9C14F}">
      <dgm:prSet/>
      <dgm:spPr/>
      <dgm:t>
        <a:bodyPr/>
        <a:lstStyle/>
        <a:p>
          <a:endParaRPr lang="en-US"/>
        </a:p>
      </dgm:t>
    </dgm:pt>
    <dgm:pt modelId="{E9BDAD01-60C9-4BCF-BC19-DE18E3EAA749}">
      <dgm:prSet/>
      <dgm:spPr/>
      <dgm:t>
        <a:bodyPr/>
        <a:lstStyle/>
        <a:p>
          <a:r>
            <a:rPr lang="en-US"/>
            <a:t>CO is determined by SV x HR</a:t>
          </a:r>
        </a:p>
      </dgm:t>
    </dgm:pt>
    <dgm:pt modelId="{17C5D3D0-F825-403E-91FF-07796B5AFBBB}" type="parTrans" cxnId="{C85A23AB-53AA-421D-B5CB-59C9D355BF82}">
      <dgm:prSet/>
      <dgm:spPr/>
      <dgm:t>
        <a:bodyPr/>
        <a:lstStyle/>
        <a:p>
          <a:endParaRPr lang="en-US"/>
        </a:p>
      </dgm:t>
    </dgm:pt>
    <dgm:pt modelId="{7804D60F-EBB4-4B92-AD47-098137CEEC13}" type="sibTrans" cxnId="{C85A23AB-53AA-421D-B5CB-59C9D355BF82}">
      <dgm:prSet/>
      <dgm:spPr/>
      <dgm:t>
        <a:bodyPr/>
        <a:lstStyle/>
        <a:p>
          <a:endParaRPr lang="en-US"/>
        </a:p>
      </dgm:t>
    </dgm:pt>
    <dgm:pt modelId="{B0E9398A-CC5E-470E-A523-ADBD1724C37C}">
      <dgm:prSet/>
      <dgm:spPr/>
      <dgm:t>
        <a:bodyPr/>
        <a:lstStyle/>
        <a:p>
          <a:r>
            <a:rPr lang="en-US"/>
            <a:t>Stroke volume is the </a:t>
          </a:r>
          <a:r>
            <a:rPr lang="en-US" b="1"/>
            <a:t>amount of blood ejected from the left ventricle of the heart during contraction</a:t>
          </a:r>
          <a:r>
            <a:rPr lang="en-US"/>
            <a:t>. It usually measures between </a:t>
          </a:r>
          <a:r>
            <a:rPr lang="en-US" b="1"/>
            <a:t>60 and 130 mL/beat</a:t>
          </a:r>
          <a:r>
            <a:rPr lang="en-US"/>
            <a:t> in healthy individuals.</a:t>
          </a:r>
        </a:p>
      </dgm:t>
    </dgm:pt>
    <dgm:pt modelId="{1E30A32B-898B-4A34-BC91-E0E3949E49CC}" type="parTrans" cxnId="{7CBD474A-E9A0-4290-8319-F126C3D15F03}">
      <dgm:prSet/>
      <dgm:spPr/>
      <dgm:t>
        <a:bodyPr/>
        <a:lstStyle/>
        <a:p>
          <a:endParaRPr lang="en-US"/>
        </a:p>
      </dgm:t>
    </dgm:pt>
    <dgm:pt modelId="{D20A6A15-5E02-4C50-90D6-1E16AC3C05BF}" type="sibTrans" cxnId="{7CBD474A-E9A0-4290-8319-F126C3D15F03}">
      <dgm:prSet/>
      <dgm:spPr/>
      <dgm:t>
        <a:bodyPr/>
        <a:lstStyle/>
        <a:p>
          <a:endParaRPr lang="en-US"/>
        </a:p>
      </dgm:t>
    </dgm:pt>
    <dgm:pt modelId="{2B1290F0-7222-47D4-9A7E-0F18030243DC}" type="pres">
      <dgm:prSet presAssocID="{0677D289-B210-4CCB-BD98-5EC820A162B0}" presName="linear" presStyleCnt="0">
        <dgm:presLayoutVars>
          <dgm:animLvl val="lvl"/>
          <dgm:resizeHandles val="exact"/>
        </dgm:presLayoutVars>
      </dgm:prSet>
      <dgm:spPr/>
    </dgm:pt>
    <dgm:pt modelId="{16DB0671-58B7-40AC-BEA0-785ACFA91288}" type="pres">
      <dgm:prSet presAssocID="{A3CB86C4-C00C-4B79-8130-3E344BF450CB}" presName="parentText" presStyleLbl="node1" presStyleIdx="0" presStyleCnt="3">
        <dgm:presLayoutVars>
          <dgm:chMax val="0"/>
          <dgm:bulletEnabled val="1"/>
        </dgm:presLayoutVars>
      </dgm:prSet>
      <dgm:spPr/>
    </dgm:pt>
    <dgm:pt modelId="{91D0D977-C0B1-4A56-AF4E-1D7792DAFA4F}" type="pres">
      <dgm:prSet presAssocID="{4DCB2BF0-3393-4E77-9CEF-5CC4E710C7B0}" presName="spacer" presStyleCnt="0"/>
      <dgm:spPr/>
    </dgm:pt>
    <dgm:pt modelId="{4775D71D-A94B-4B92-8EB5-BB7D4D9F0E69}" type="pres">
      <dgm:prSet presAssocID="{E9BDAD01-60C9-4BCF-BC19-DE18E3EAA749}" presName="parentText" presStyleLbl="node1" presStyleIdx="1" presStyleCnt="3">
        <dgm:presLayoutVars>
          <dgm:chMax val="0"/>
          <dgm:bulletEnabled val="1"/>
        </dgm:presLayoutVars>
      </dgm:prSet>
      <dgm:spPr/>
    </dgm:pt>
    <dgm:pt modelId="{2DA96DFB-1F34-492E-A9E3-6776B86529ED}" type="pres">
      <dgm:prSet presAssocID="{7804D60F-EBB4-4B92-AD47-098137CEEC13}" presName="spacer" presStyleCnt="0"/>
      <dgm:spPr/>
    </dgm:pt>
    <dgm:pt modelId="{6F31EF53-2A26-48B5-BA1A-DD096EB19EFA}" type="pres">
      <dgm:prSet presAssocID="{B0E9398A-CC5E-470E-A523-ADBD1724C37C}" presName="parentText" presStyleLbl="node1" presStyleIdx="2" presStyleCnt="3">
        <dgm:presLayoutVars>
          <dgm:chMax val="0"/>
          <dgm:bulletEnabled val="1"/>
        </dgm:presLayoutVars>
      </dgm:prSet>
      <dgm:spPr/>
    </dgm:pt>
  </dgm:ptLst>
  <dgm:cxnLst>
    <dgm:cxn modelId="{E2D9462B-A7C2-4881-99D6-5BF501F9C14F}" srcId="{0677D289-B210-4CCB-BD98-5EC820A162B0}" destId="{A3CB86C4-C00C-4B79-8130-3E344BF450CB}" srcOrd="0" destOrd="0" parTransId="{C9817611-DB69-4E1B-8A24-BDD3A5C07D18}" sibTransId="{4DCB2BF0-3393-4E77-9CEF-5CC4E710C7B0}"/>
    <dgm:cxn modelId="{7CBD474A-E9A0-4290-8319-F126C3D15F03}" srcId="{0677D289-B210-4CCB-BD98-5EC820A162B0}" destId="{B0E9398A-CC5E-470E-A523-ADBD1724C37C}" srcOrd="2" destOrd="0" parTransId="{1E30A32B-898B-4A34-BC91-E0E3949E49CC}" sibTransId="{D20A6A15-5E02-4C50-90D6-1E16AC3C05BF}"/>
    <dgm:cxn modelId="{60281FA2-10BA-40FD-ACE8-45F837004627}" type="presOf" srcId="{B0E9398A-CC5E-470E-A523-ADBD1724C37C}" destId="{6F31EF53-2A26-48B5-BA1A-DD096EB19EFA}" srcOrd="0" destOrd="0" presId="urn:microsoft.com/office/officeart/2005/8/layout/vList2"/>
    <dgm:cxn modelId="{C85A23AB-53AA-421D-B5CB-59C9D355BF82}" srcId="{0677D289-B210-4CCB-BD98-5EC820A162B0}" destId="{E9BDAD01-60C9-4BCF-BC19-DE18E3EAA749}" srcOrd="1" destOrd="0" parTransId="{17C5D3D0-F825-403E-91FF-07796B5AFBBB}" sibTransId="{7804D60F-EBB4-4B92-AD47-098137CEEC13}"/>
    <dgm:cxn modelId="{563BCBC3-B2C1-40ED-BD24-FF67FC44A8A8}" type="presOf" srcId="{0677D289-B210-4CCB-BD98-5EC820A162B0}" destId="{2B1290F0-7222-47D4-9A7E-0F18030243DC}" srcOrd="0" destOrd="0" presId="urn:microsoft.com/office/officeart/2005/8/layout/vList2"/>
    <dgm:cxn modelId="{291171D1-ACC9-4F15-9D11-D0090572CB4E}" type="presOf" srcId="{E9BDAD01-60C9-4BCF-BC19-DE18E3EAA749}" destId="{4775D71D-A94B-4B92-8EB5-BB7D4D9F0E69}" srcOrd="0" destOrd="0" presId="urn:microsoft.com/office/officeart/2005/8/layout/vList2"/>
    <dgm:cxn modelId="{E23421F8-ACBC-41B2-8551-5701CCBC6BDE}" type="presOf" srcId="{A3CB86C4-C00C-4B79-8130-3E344BF450CB}" destId="{16DB0671-58B7-40AC-BEA0-785ACFA91288}" srcOrd="0" destOrd="0" presId="urn:microsoft.com/office/officeart/2005/8/layout/vList2"/>
    <dgm:cxn modelId="{299D3F12-C950-4DA0-A7DB-62B74918E372}" type="presParOf" srcId="{2B1290F0-7222-47D4-9A7E-0F18030243DC}" destId="{16DB0671-58B7-40AC-BEA0-785ACFA91288}" srcOrd="0" destOrd="0" presId="urn:microsoft.com/office/officeart/2005/8/layout/vList2"/>
    <dgm:cxn modelId="{C462A9BC-01B0-4216-8A2B-C687343A2758}" type="presParOf" srcId="{2B1290F0-7222-47D4-9A7E-0F18030243DC}" destId="{91D0D977-C0B1-4A56-AF4E-1D7792DAFA4F}" srcOrd="1" destOrd="0" presId="urn:microsoft.com/office/officeart/2005/8/layout/vList2"/>
    <dgm:cxn modelId="{B72F0084-B083-4F0E-A31D-52555FA82FF4}" type="presParOf" srcId="{2B1290F0-7222-47D4-9A7E-0F18030243DC}" destId="{4775D71D-A94B-4B92-8EB5-BB7D4D9F0E69}" srcOrd="2" destOrd="0" presId="urn:microsoft.com/office/officeart/2005/8/layout/vList2"/>
    <dgm:cxn modelId="{98466ADC-5B79-48F4-B46D-CA22BE6D2BB0}" type="presParOf" srcId="{2B1290F0-7222-47D4-9A7E-0F18030243DC}" destId="{2DA96DFB-1F34-492E-A9E3-6776B86529ED}" srcOrd="3" destOrd="0" presId="urn:microsoft.com/office/officeart/2005/8/layout/vList2"/>
    <dgm:cxn modelId="{5892C766-30C0-4C87-92EE-DDCD532A0264}" type="presParOf" srcId="{2B1290F0-7222-47D4-9A7E-0F18030243DC}" destId="{6F31EF53-2A26-48B5-BA1A-DD096EB19E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8FB2D9-B0C2-40DB-801B-F408D69A688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5F211D2-1350-4252-949F-32E51C335DCB}">
      <dgm:prSet/>
      <dgm:spPr/>
      <dgm:t>
        <a:bodyPr/>
        <a:lstStyle/>
        <a:p>
          <a:r>
            <a:rPr lang="en-US"/>
            <a:t>Cardiac output: The </a:t>
          </a:r>
          <a:r>
            <a:rPr lang="en-US" b="1"/>
            <a:t>amount of blood the heart pumps through the circulatory system in a minute</a:t>
          </a:r>
          <a:r>
            <a:rPr lang="en-US"/>
            <a:t>. </a:t>
          </a:r>
        </a:p>
      </dgm:t>
    </dgm:pt>
    <dgm:pt modelId="{C5C772A4-E7F9-459A-81D0-D329DBE0E6D0}" type="parTrans" cxnId="{03EA2ABD-7A27-41DF-B1D4-003DA23894F2}">
      <dgm:prSet/>
      <dgm:spPr/>
      <dgm:t>
        <a:bodyPr/>
        <a:lstStyle/>
        <a:p>
          <a:endParaRPr lang="en-US"/>
        </a:p>
      </dgm:t>
    </dgm:pt>
    <dgm:pt modelId="{1F567ED4-8C75-49DE-85E0-19F137BE7C95}" type="sibTrans" cxnId="{03EA2ABD-7A27-41DF-B1D4-003DA23894F2}">
      <dgm:prSet/>
      <dgm:spPr/>
      <dgm:t>
        <a:bodyPr/>
        <a:lstStyle/>
        <a:p>
          <a:endParaRPr lang="en-US"/>
        </a:p>
      </dgm:t>
    </dgm:pt>
    <dgm:pt modelId="{FFA63B6F-A7BD-4E80-A48E-EBB93AFCE91E}">
      <dgm:prSet/>
      <dgm:spPr/>
      <dgm:t>
        <a:bodyPr/>
        <a:lstStyle/>
        <a:p>
          <a:r>
            <a:rPr lang="en-US"/>
            <a:t>Depends on circulating volume, heart muscle and HR. </a:t>
          </a:r>
        </a:p>
      </dgm:t>
    </dgm:pt>
    <dgm:pt modelId="{4F51B3E8-FD6D-4039-A6D7-3E74BD285921}" type="parTrans" cxnId="{0940A16C-F6AA-4B1B-8B90-5ED7A108561B}">
      <dgm:prSet/>
      <dgm:spPr/>
      <dgm:t>
        <a:bodyPr/>
        <a:lstStyle/>
        <a:p>
          <a:endParaRPr lang="en-US"/>
        </a:p>
      </dgm:t>
    </dgm:pt>
    <dgm:pt modelId="{DAABCDC3-1B4B-4212-BFFA-6FA17AF51867}" type="sibTrans" cxnId="{0940A16C-F6AA-4B1B-8B90-5ED7A108561B}">
      <dgm:prSet/>
      <dgm:spPr/>
      <dgm:t>
        <a:bodyPr/>
        <a:lstStyle/>
        <a:p>
          <a:endParaRPr lang="en-US"/>
        </a:p>
      </dgm:t>
    </dgm:pt>
    <dgm:pt modelId="{CD5681C6-E7DA-4B6B-9367-5CD017B57AFA}" type="pres">
      <dgm:prSet presAssocID="{8C8FB2D9-B0C2-40DB-801B-F408D69A688E}" presName="linear" presStyleCnt="0">
        <dgm:presLayoutVars>
          <dgm:animLvl val="lvl"/>
          <dgm:resizeHandles val="exact"/>
        </dgm:presLayoutVars>
      </dgm:prSet>
      <dgm:spPr/>
    </dgm:pt>
    <dgm:pt modelId="{77C7421A-3C47-45AE-92B2-B2D0C21EAAA4}" type="pres">
      <dgm:prSet presAssocID="{C5F211D2-1350-4252-949F-32E51C335DCB}" presName="parentText" presStyleLbl="node1" presStyleIdx="0" presStyleCnt="2">
        <dgm:presLayoutVars>
          <dgm:chMax val="0"/>
          <dgm:bulletEnabled val="1"/>
        </dgm:presLayoutVars>
      </dgm:prSet>
      <dgm:spPr/>
    </dgm:pt>
    <dgm:pt modelId="{BB2AA53D-0DE0-4446-BC59-20920A9B488F}" type="pres">
      <dgm:prSet presAssocID="{1F567ED4-8C75-49DE-85E0-19F137BE7C95}" presName="spacer" presStyleCnt="0"/>
      <dgm:spPr/>
    </dgm:pt>
    <dgm:pt modelId="{B8588B20-2DEA-4E95-A396-FD4B67EF1FF7}" type="pres">
      <dgm:prSet presAssocID="{FFA63B6F-A7BD-4E80-A48E-EBB93AFCE91E}" presName="parentText" presStyleLbl="node1" presStyleIdx="1" presStyleCnt="2">
        <dgm:presLayoutVars>
          <dgm:chMax val="0"/>
          <dgm:bulletEnabled val="1"/>
        </dgm:presLayoutVars>
      </dgm:prSet>
      <dgm:spPr/>
    </dgm:pt>
  </dgm:ptLst>
  <dgm:cxnLst>
    <dgm:cxn modelId="{0F3B4C4A-2939-44E7-9B98-A1E830CA9E8A}" type="presOf" srcId="{FFA63B6F-A7BD-4E80-A48E-EBB93AFCE91E}" destId="{B8588B20-2DEA-4E95-A396-FD4B67EF1FF7}" srcOrd="0" destOrd="0" presId="urn:microsoft.com/office/officeart/2005/8/layout/vList2"/>
    <dgm:cxn modelId="{0940A16C-F6AA-4B1B-8B90-5ED7A108561B}" srcId="{8C8FB2D9-B0C2-40DB-801B-F408D69A688E}" destId="{FFA63B6F-A7BD-4E80-A48E-EBB93AFCE91E}" srcOrd="1" destOrd="0" parTransId="{4F51B3E8-FD6D-4039-A6D7-3E74BD285921}" sibTransId="{DAABCDC3-1B4B-4212-BFFA-6FA17AF51867}"/>
    <dgm:cxn modelId="{24608D9A-F063-498B-91B7-423F3A73B022}" type="presOf" srcId="{8C8FB2D9-B0C2-40DB-801B-F408D69A688E}" destId="{CD5681C6-E7DA-4B6B-9367-5CD017B57AFA}" srcOrd="0" destOrd="0" presId="urn:microsoft.com/office/officeart/2005/8/layout/vList2"/>
    <dgm:cxn modelId="{03EA2ABD-7A27-41DF-B1D4-003DA23894F2}" srcId="{8C8FB2D9-B0C2-40DB-801B-F408D69A688E}" destId="{C5F211D2-1350-4252-949F-32E51C335DCB}" srcOrd="0" destOrd="0" parTransId="{C5C772A4-E7F9-459A-81D0-D329DBE0E6D0}" sibTransId="{1F567ED4-8C75-49DE-85E0-19F137BE7C95}"/>
    <dgm:cxn modelId="{39EF2FEB-191B-418B-969D-6CE933F631E4}" type="presOf" srcId="{C5F211D2-1350-4252-949F-32E51C335DCB}" destId="{77C7421A-3C47-45AE-92B2-B2D0C21EAAA4}" srcOrd="0" destOrd="0" presId="urn:microsoft.com/office/officeart/2005/8/layout/vList2"/>
    <dgm:cxn modelId="{49C5974A-FF04-4D0E-9ADC-3B17FC5AF364}" type="presParOf" srcId="{CD5681C6-E7DA-4B6B-9367-5CD017B57AFA}" destId="{77C7421A-3C47-45AE-92B2-B2D0C21EAAA4}" srcOrd="0" destOrd="0" presId="urn:microsoft.com/office/officeart/2005/8/layout/vList2"/>
    <dgm:cxn modelId="{0BA83B40-78A4-4E24-A6D4-D9D2AF543B94}" type="presParOf" srcId="{CD5681C6-E7DA-4B6B-9367-5CD017B57AFA}" destId="{BB2AA53D-0DE0-4446-BC59-20920A9B488F}" srcOrd="1" destOrd="0" presId="urn:microsoft.com/office/officeart/2005/8/layout/vList2"/>
    <dgm:cxn modelId="{F256CE36-9EC0-4A19-B369-D557025E2E94}" type="presParOf" srcId="{CD5681C6-E7DA-4B6B-9367-5CD017B57AFA}" destId="{B8588B20-2DEA-4E95-A396-FD4B67EF1FF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039553-EE2F-44E3-A5F6-DFA3DEA55DA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18AF01E-6E66-463D-9F60-1E11241E5F98}">
      <dgm:prSet/>
      <dgm:spPr/>
      <dgm:t>
        <a:bodyPr/>
        <a:lstStyle/>
        <a:p>
          <a:r>
            <a:rPr lang="en-US"/>
            <a:t>Stroke</a:t>
          </a:r>
        </a:p>
      </dgm:t>
    </dgm:pt>
    <dgm:pt modelId="{9C73224F-147C-4595-B331-72EBF37C4AA1}" type="parTrans" cxnId="{3F938F37-D947-49D5-B427-D755AC332D7F}">
      <dgm:prSet/>
      <dgm:spPr/>
      <dgm:t>
        <a:bodyPr/>
        <a:lstStyle/>
        <a:p>
          <a:endParaRPr lang="en-US"/>
        </a:p>
      </dgm:t>
    </dgm:pt>
    <dgm:pt modelId="{98B52DE3-83B2-4635-B7F1-4C79FE5B34CC}" type="sibTrans" cxnId="{3F938F37-D947-49D5-B427-D755AC332D7F}">
      <dgm:prSet/>
      <dgm:spPr/>
      <dgm:t>
        <a:bodyPr/>
        <a:lstStyle/>
        <a:p>
          <a:endParaRPr lang="en-US"/>
        </a:p>
      </dgm:t>
    </dgm:pt>
    <dgm:pt modelId="{3B6AA248-F463-4587-8EC7-CF5717672CE3}">
      <dgm:prSet/>
      <dgm:spPr/>
      <dgm:t>
        <a:bodyPr/>
        <a:lstStyle/>
        <a:p>
          <a:r>
            <a:rPr lang="en-US"/>
            <a:t>Heart Disease</a:t>
          </a:r>
        </a:p>
      </dgm:t>
    </dgm:pt>
    <dgm:pt modelId="{C84FDB88-6F2B-4110-8500-32DA9625E1BE}" type="parTrans" cxnId="{98526204-7BF9-4C26-9C10-EDC371A9C1A7}">
      <dgm:prSet/>
      <dgm:spPr/>
      <dgm:t>
        <a:bodyPr/>
        <a:lstStyle/>
        <a:p>
          <a:endParaRPr lang="en-US"/>
        </a:p>
      </dgm:t>
    </dgm:pt>
    <dgm:pt modelId="{60EEBDDD-427C-4F43-948B-D1C24C204F86}" type="sibTrans" cxnId="{98526204-7BF9-4C26-9C10-EDC371A9C1A7}">
      <dgm:prSet/>
      <dgm:spPr/>
      <dgm:t>
        <a:bodyPr/>
        <a:lstStyle/>
        <a:p>
          <a:endParaRPr lang="en-US"/>
        </a:p>
      </dgm:t>
    </dgm:pt>
    <dgm:pt modelId="{9CC6721F-F62A-439E-8DB1-9CEF27D1BF61}">
      <dgm:prSet/>
      <dgm:spPr/>
      <dgm:t>
        <a:bodyPr/>
        <a:lstStyle/>
        <a:p>
          <a:r>
            <a:rPr lang="en-US"/>
            <a:t>Kidney disease</a:t>
          </a:r>
        </a:p>
      </dgm:t>
    </dgm:pt>
    <dgm:pt modelId="{5AAF76E2-4CBE-4A37-86C9-47157B55D77E}" type="parTrans" cxnId="{5E583C46-7816-43CE-9690-7B23889CA8E1}">
      <dgm:prSet/>
      <dgm:spPr/>
      <dgm:t>
        <a:bodyPr/>
        <a:lstStyle/>
        <a:p>
          <a:endParaRPr lang="en-US"/>
        </a:p>
      </dgm:t>
    </dgm:pt>
    <dgm:pt modelId="{713F8B2C-1F58-48C4-96C2-122EBDA54251}" type="sibTrans" cxnId="{5E583C46-7816-43CE-9690-7B23889CA8E1}">
      <dgm:prSet/>
      <dgm:spPr/>
      <dgm:t>
        <a:bodyPr/>
        <a:lstStyle/>
        <a:p>
          <a:endParaRPr lang="en-US"/>
        </a:p>
      </dgm:t>
    </dgm:pt>
    <dgm:pt modelId="{AFB5E1CC-4A34-490E-ACA6-7E5EADE04601}">
      <dgm:prSet/>
      <dgm:spPr/>
      <dgm:t>
        <a:bodyPr/>
        <a:lstStyle/>
        <a:p>
          <a:r>
            <a:rPr lang="en-US"/>
            <a:t>Eye Disease</a:t>
          </a:r>
        </a:p>
      </dgm:t>
    </dgm:pt>
    <dgm:pt modelId="{5430C7DE-4AC0-48AF-9CEA-6D75D1A113A9}" type="parTrans" cxnId="{F1FF9C8E-15EF-4152-92D5-3CCF93918F8C}">
      <dgm:prSet/>
      <dgm:spPr/>
      <dgm:t>
        <a:bodyPr/>
        <a:lstStyle/>
        <a:p>
          <a:endParaRPr lang="en-US"/>
        </a:p>
      </dgm:t>
    </dgm:pt>
    <dgm:pt modelId="{5FD9D34B-407A-4C1E-A531-9ED4B18F8FD9}" type="sibTrans" cxnId="{F1FF9C8E-15EF-4152-92D5-3CCF93918F8C}">
      <dgm:prSet/>
      <dgm:spPr/>
      <dgm:t>
        <a:bodyPr/>
        <a:lstStyle/>
        <a:p>
          <a:endParaRPr lang="en-US"/>
        </a:p>
      </dgm:t>
    </dgm:pt>
    <dgm:pt modelId="{93E813BA-3929-4E63-AB90-DD5C5A1B3407}">
      <dgm:prSet/>
      <dgm:spPr/>
      <dgm:t>
        <a:bodyPr/>
        <a:lstStyle/>
        <a:p>
          <a:r>
            <a:rPr lang="en-US"/>
            <a:t>Heart failure</a:t>
          </a:r>
        </a:p>
      </dgm:t>
    </dgm:pt>
    <dgm:pt modelId="{18ED59EB-BF38-44C3-B458-7B4CBAA30018}" type="parTrans" cxnId="{0CE41141-1288-45B6-BC23-E82A713CAFAF}">
      <dgm:prSet/>
      <dgm:spPr/>
      <dgm:t>
        <a:bodyPr/>
        <a:lstStyle/>
        <a:p>
          <a:endParaRPr lang="en-US"/>
        </a:p>
      </dgm:t>
    </dgm:pt>
    <dgm:pt modelId="{33E7D52D-9852-44D7-9D12-F35BE32D2029}" type="sibTrans" cxnId="{0CE41141-1288-45B6-BC23-E82A713CAFAF}">
      <dgm:prSet/>
      <dgm:spPr/>
      <dgm:t>
        <a:bodyPr/>
        <a:lstStyle/>
        <a:p>
          <a:endParaRPr lang="en-US"/>
        </a:p>
      </dgm:t>
    </dgm:pt>
    <dgm:pt modelId="{8E57F99C-95C2-478B-91B8-8C151E327F98}" type="pres">
      <dgm:prSet presAssocID="{45039553-EE2F-44E3-A5F6-DFA3DEA55DAF}" presName="vert0" presStyleCnt="0">
        <dgm:presLayoutVars>
          <dgm:dir/>
          <dgm:animOne val="branch"/>
          <dgm:animLvl val="lvl"/>
        </dgm:presLayoutVars>
      </dgm:prSet>
      <dgm:spPr/>
    </dgm:pt>
    <dgm:pt modelId="{80C98E70-DB30-4BDA-8CC7-7DFA725D842A}" type="pres">
      <dgm:prSet presAssocID="{F18AF01E-6E66-463D-9F60-1E11241E5F98}" presName="thickLine" presStyleLbl="alignNode1" presStyleIdx="0" presStyleCnt="5"/>
      <dgm:spPr/>
    </dgm:pt>
    <dgm:pt modelId="{902BF91C-3ABE-4E68-9350-C107C792FC95}" type="pres">
      <dgm:prSet presAssocID="{F18AF01E-6E66-463D-9F60-1E11241E5F98}" presName="horz1" presStyleCnt="0"/>
      <dgm:spPr/>
    </dgm:pt>
    <dgm:pt modelId="{7A923847-9BDA-461F-954E-BF6505001FFD}" type="pres">
      <dgm:prSet presAssocID="{F18AF01E-6E66-463D-9F60-1E11241E5F98}" presName="tx1" presStyleLbl="revTx" presStyleIdx="0" presStyleCnt="5"/>
      <dgm:spPr/>
    </dgm:pt>
    <dgm:pt modelId="{B39B2F62-A9F5-4940-955A-9741D663AEF9}" type="pres">
      <dgm:prSet presAssocID="{F18AF01E-6E66-463D-9F60-1E11241E5F98}" presName="vert1" presStyleCnt="0"/>
      <dgm:spPr/>
    </dgm:pt>
    <dgm:pt modelId="{039774D1-F1E3-4BCE-9204-05EA25134A96}" type="pres">
      <dgm:prSet presAssocID="{3B6AA248-F463-4587-8EC7-CF5717672CE3}" presName="thickLine" presStyleLbl="alignNode1" presStyleIdx="1" presStyleCnt="5"/>
      <dgm:spPr/>
    </dgm:pt>
    <dgm:pt modelId="{162A402C-FC58-48D6-9E3D-010C2D6EA2AB}" type="pres">
      <dgm:prSet presAssocID="{3B6AA248-F463-4587-8EC7-CF5717672CE3}" presName="horz1" presStyleCnt="0"/>
      <dgm:spPr/>
    </dgm:pt>
    <dgm:pt modelId="{F37E83AC-A6C0-49DE-B7B6-E8874B810AF5}" type="pres">
      <dgm:prSet presAssocID="{3B6AA248-F463-4587-8EC7-CF5717672CE3}" presName="tx1" presStyleLbl="revTx" presStyleIdx="1" presStyleCnt="5"/>
      <dgm:spPr/>
    </dgm:pt>
    <dgm:pt modelId="{602D54C6-54E4-4181-8B00-36B8F1EB2D7A}" type="pres">
      <dgm:prSet presAssocID="{3B6AA248-F463-4587-8EC7-CF5717672CE3}" presName="vert1" presStyleCnt="0"/>
      <dgm:spPr/>
    </dgm:pt>
    <dgm:pt modelId="{990B8D48-133A-4674-8CE8-03B1139B06E9}" type="pres">
      <dgm:prSet presAssocID="{9CC6721F-F62A-439E-8DB1-9CEF27D1BF61}" presName="thickLine" presStyleLbl="alignNode1" presStyleIdx="2" presStyleCnt="5"/>
      <dgm:spPr/>
    </dgm:pt>
    <dgm:pt modelId="{78E00B3E-B760-4F24-B162-157C35E715C1}" type="pres">
      <dgm:prSet presAssocID="{9CC6721F-F62A-439E-8DB1-9CEF27D1BF61}" presName="horz1" presStyleCnt="0"/>
      <dgm:spPr/>
    </dgm:pt>
    <dgm:pt modelId="{21008597-D606-423C-A48D-26C88C442773}" type="pres">
      <dgm:prSet presAssocID="{9CC6721F-F62A-439E-8DB1-9CEF27D1BF61}" presName="tx1" presStyleLbl="revTx" presStyleIdx="2" presStyleCnt="5"/>
      <dgm:spPr/>
    </dgm:pt>
    <dgm:pt modelId="{C1F389DF-7B29-4B5A-8178-54353641796C}" type="pres">
      <dgm:prSet presAssocID="{9CC6721F-F62A-439E-8DB1-9CEF27D1BF61}" presName="vert1" presStyleCnt="0"/>
      <dgm:spPr/>
    </dgm:pt>
    <dgm:pt modelId="{B618A032-CD33-4DA5-BF43-CD28DD4EDF6F}" type="pres">
      <dgm:prSet presAssocID="{AFB5E1CC-4A34-490E-ACA6-7E5EADE04601}" presName="thickLine" presStyleLbl="alignNode1" presStyleIdx="3" presStyleCnt="5"/>
      <dgm:spPr/>
    </dgm:pt>
    <dgm:pt modelId="{31A1E9FF-4C11-44AD-9565-4018E5206C0D}" type="pres">
      <dgm:prSet presAssocID="{AFB5E1CC-4A34-490E-ACA6-7E5EADE04601}" presName="horz1" presStyleCnt="0"/>
      <dgm:spPr/>
    </dgm:pt>
    <dgm:pt modelId="{1CDB16B0-9DB8-47F7-B393-9238624694A2}" type="pres">
      <dgm:prSet presAssocID="{AFB5E1CC-4A34-490E-ACA6-7E5EADE04601}" presName="tx1" presStyleLbl="revTx" presStyleIdx="3" presStyleCnt="5"/>
      <dgm:spPr/>
    </dgm:pt>
    <dgm:pt modelId="{FA74DB7F-CF4E-4D64-B5C6-D3BC0792B974}" type="pres">
      <dgm:prSet presAssocID="{AFB5E1CC-4A34-490E-ACA6-7E5EADE04601}" presName="vert1" presStyleCnt="0"/>
      <dgm:spPr/>
    </dgm:pt>
    <dgm:pt modelId="{70BAF10E-0941-4563-8E30-4397DF23AD27}" type="pres">
      <dgm:prSet presAssocID="{93E813BA-3929-4E63-AB90-DD5C5A1B3407}" presName="thickLine" presStyleLbl="alignNode1" presStyleIdx="4" presStyleCnt="5"/>
      <dgm:spPr/>
    </dgm:pt>
    <dgm:pt modelId="{7D0A8F9C-1968-47F6-8B75-83C1E70713FD}" type="pres">
      <dgm:prSet presAssocID="{93E813BA-3929-4E63-AB90-DD5C5A1B3407}" presName="horz1" presStyleCnt="0"/>
      <dgm:spPr/>
    </dgm:pt>
    <dgm:pt modelId="{75587E97-A32E-42EF-8438-6CF6FB148C63}" type="pres">
      <dgm:prSet presAssocID="{93E813BA-3929-4E63-AB90-DD5C5A1B3407}" presName="tx1" presStyleLbl="revTx" presStyleIdx="4" presStyleCnt="5"/>
      <dgm:spPr/>
    </dgm:pt>
    <dgm:pt modelId="{61458FEF-44A1-448E-935F-78AA1D1EEC9B}" type="pres">
      <dgm:prSet presAssocID="{93E813BA-3929-4E63-AB90-DD5C5A1B3407}" presName="vert1" presStyleCnt="0"/>
      <dgm:spPr/>
    </dgm:pt>
  </dgm:ptLst>
  <dgm:cxnLst>
    <dgm:cxn modelId="{98526204-7BF9-4C26-9C10-EDC371A9C1A7}" srcId="{45039553-EE2F-44E3-A5F6-DFA3DEA55DAF}" destId="{3B6AA248-F463-4587-8EC7-CF5717672CE3}" srcOrd="1" destOrd="0" parTransId="{C84FDB88-6F2B-4110-8500-32DA9625E1BE}" sibTransId="{60EEBDDD-427C-4F43-948B-D1C24C204F86}"/>
    <dgm:cxn modelId="{E88A2507-31EF-4A62-8AB5-64ECFD518529}" type="presOf" srcId="{3B6AA248-F463-4587-8EC7-CF5717672CE3}" destId="{F37E83AC-A6C0-49DE-B7B6-E8874B810AF5}" srcOrd="0" destOrd="0" presId="urn:microsoft.com/office/officeart/2008/layout/LinedList"/>
    <dgm:cxn modelId="{3F938F37-D947-49D5-B427-D755AC332D7F}" srcId="{45039553-EE2F-44E3-A5F6-DFA3DEA55DAF}" destId="{F18AF01E-6E66-463D-9F60-1E11241E5F98}" srcOrd="0" destOrd="0" parTransId="{9C73224F-147C-4595-B331-72EBF37C4AA1}" sibTransId="{98B52DE3-83B2-4635-B7F1-4C79FE5B34CC}"/>
    <dgm:cxn modelId="{0CE41141-1288-45B6-BC23-E82A713CAFAF}" srcId="{45039553-EE2F-44E3-A5F6-DFA3DEA55DAF}" destId="{93E813BA-3929-4E63-AB90-DD5C5A1B3407}" srcOrd="4" destOrd="0" parTransId="{18ED59EB-BF38-44C3-B458-7B4CBAA30018}" sibTransId="{33E7D52D-9852-44D7-9D12-F35BE32D2029}"/>
    <dgm:cxn modelId="{5E583C46-7816-43CE-9690-7B23889CA8E1}" srcId="{45039553-EE2F-44E3-A5F6-DFA3DEA55DAF}" destId="{9CC6721F-F62A-439E-8DB1-9CEF27D1BF61}" srcOrd="2" destOrd="0" parTransId="{5AAF76E2-4CBE-4A37-86C9-47157B55D77E}" sibTransId="{713F8B2C-1F58-48C4-96C2-122EBDA54251}"/>
    <dgm:cxn modelId="{2D0D916C-EC1B-4A44-AC60-A8E33069B96B}" type="presOf" srcId="{9CC6721F-F62A-439E-8DB1-9CEF27D1BF61}" destId="{21008597-D606-423C-A48D-26C88C442773}" srcOrd="0" destOrd="0" presId="urn:microsoft.com/office/officeart/2008/layout/LinedList"/>
    <dgm:cxn modelId="{63DAB47E-F06E-438E-A823-EDD60E7C97B3}" type="presOf" srcId="{93E813BA-3929-4E63-AB90-DD5C5A1B3407}" destId="{75587E97-A32E-42EF-8438-6CF6FB148C63}" srcOrd="0" destOrd="0" presId="urn:microsoft.com/office/officeart/2008/layout/LinedList"/>
    <dgm:cxn modelId="{F1FF9C8E-15EF-4152-92D5-3CCF93918F8C}" srcId="{45039553-EE2F-44E3-A5F6-DFA3DEA55DAF}" destId="{AFB5E1CC-4A34-490E-ACA6-7E5EADE04601}" srcOrd="3" destOrd="0" parTransId="{5430C7DE-4AC0-48AF-9CEA-6D75D1A113A9}" sibTransId="{5FD9D34B-407A-4C1E-A531-9ED4B18F8FD9}"/>
    <dgm:cxn modelId="{41CF12BC-FA94-4823-969B-9D77C24FAD67}" type="presOf" srcId="{45039553-EE2F-44E3-A5F6-DFA3DEA55DAF}" destId="{8E57F99C-95C2-478B-91B8-8C151E327F98}" srcOrd="0" destOrd="0" presId="urn:microsoft.com/office/officeart/2008/layout/LinedList"/>
    <dgm:cxn modelId="{F53FB4EB-E35E-497D-AF01-643C63407EE0}" type="presOf" srcId="{F18AF01E-6E66-463D-9F60-1E11241E5F98}" destId="{7A923847-9BDA-461F-954E-BF6505001FFD}" srcOrd="0" destOrd="0" presId="urn:microsoft.com/office/officeart/2008/layout/LinedList"/>
    <dgm:cxn modelId="{8133DBF7-9169-4A66-9116-A881C8213A12}" type="presOf" srcId="{AFB5E1CC-4A34-490E-ACA6-7E5EADE04601}" destId="{1CDB16B0-9DB8-47F7-B393-9238624694A2}" srcOrd="0" destOrd="0" presId="urn:microsoft.com/office/officeart/2008/layout/LinedList"/>
    <dgm:cxn modelId="{7190E2DE-16AC-4814-AFAB-B94241C34ADE}" type="presParOf" srcId="{8E57F99C-95C2-478B-91B8-8C151E327F98}" destId="{80C98E70-DB30-4BDA-8CC7-7DFA725D842A}" srcOrd="0" destOrd="0" presId="urn:microsoft.com/office/officeart/2008/layout/LinedList"/>
    <dgm:cxn modelId="{C06CCDB7-92A6-44A3-A7C0-8CAFF9974113}" type="presParOf" srcId="{8E57F99C-95C2-478B-91B8-8C151E327F98}" destId="{902BF91C-3ABE-4E68-9350-C107C792FC95}" srcOrd="1" destOrd="0" presId="urn:microsoft.com/office/officeart/2008/layout/LinedList"/>
    <dgm:cxn modelId="{74578570-28C5-46FB-B435-4C6491A7C390}" type="presParOf" srcId="{902BF91C-3ABE-4E68-9350-C107C792FC95}" destId="{7A923847-9BDA-461F-954E-BF6505001FFD}" srcOrd="0" destOrd="0" presId="urn:microsoft.com/office/officeart/2008/layout/LinedList"/>
    <dgm:cxn modelId="{C27E1C3A-276E-4A29-984B-2F214C061B8C}" type="presParOf" srcId="{902BF91C-3ABE-4E68-9350-C107C792FC95}" destId="{B39B2F62-A9F5-4940-955A-9741D663AEF9}" srcOrd="1" destOrd="0" presId="urn:microsoft.com/office/officeart/2008/layout/LinedList"/>
    <dgm:cxn modelId="{571A0034-E86D-435E-9272-1CE226FFE34C}" type="presParOf" srcId="{8E57F99C-95C2-478B-91B8-8C151E327F98}" destId="{039774D1-F1E3-4BCE-9204-05EA25134A96}" srcOrd="2" destOrd="0" presId="urn:microsoft.com/office/officeart/2008/layout/LinedList"/>
    <dgm:cxn modelId="{BD163710-33DB-4266-B604-4006AB70AF72}" type="presParOf" srcId="{8E57F99C-95C2-478B-91B8-8C151E327F98}" destId="{162A402C-FC58-48D6-9E3D-010C2D6EA2AB}" srcOrd="3" destOrd="0" presId="urn:microsoft.com/office/officeart/2008/layout/LinedList"/>
    <dgm:cxn modelId="{F9A7D8EE-7F3D-4DEF-A5FE-CF1B31EBDBC1}" type="presParOf" srcId="{162A402C-FC58-48D6-9E3D-010C2D6EA2AB}" destId="{F37E83AC-A6C0-49DE-B7B6-E8874B810AF5}" srcOrd="0" destOrd="0" presId="urn:microsoft.com/office/officeart/2008/layout/LinedList"/>
    <dgm:cxn modelId="{7EFEA9CA-8A08-42AE-8C95-5DC257E1EFD6}" type="presParOf" srcId="{162A402C-FC58-48D6-9E3D-010C2D6EA2AB}" destId="{602D54C6-54E4-4181-8B00-36B8F1EB2D7A}" srcOrd="1" destOrd="0" presId="urn:microsoft.com/office/officeart/2008/layout/LinedList"/>
    <dgm:cxn modelId="{71D30981-EDB7-49FD-B528-EFB49B1964E3}" type="presParOf" srcId="{8E57F99C-95C2-478B-91B8-8C151E327F98}" destId="{990B8D48-133A-4674-8CE8-03B1139B06E9}" srcOrd="4" destOrd="0" presId="urn:microsoft.com/office/officeart/2008/layout/LinedList"/>
    <dgm:cxn modelId="{1E7E2351-8B27-4E6F-B9CC-CFAEC1583838}" type="presParOf" srcId="{8E57F99C-95C2-478B-91B8-8C151E327F98}" destId="{78E00B3E-B760-4F24-B162-157C35E715C1}" srcOrd="5" destOrd="0" presId="urn:microsoft.com/office/officeart/2008/layout/LinedList"/>
    <dgm:cxn modelId="{42B61A2D-9582-46B9-B726-FC47B046E608}" type="presParOf" srcId="{78E00B3E-B760-4F24-B162-157C35E715C1}" destId="{21008597-D606-423C-A48D-26C88C442773}" srcOrd="0" destOrd="0" presId="urn:microsoft.com/office/officeart/2008/layout/LinedList"/>
    <dgm:cxn modelId="{CCA123C2-C568-4872-ADE9-EC41B454409E}" type="presParOf" srcId="{78E00B3E-B760-4F24-B162-157C35E715C1}" destId="{C1F389DF-7B29-4B5A-8178-54353641796C}" srcOrd="1" destOrd="0" presId="urn:microsoft.com/office/officeart/2008/layout/LinedList"/>
    <dgm:cxn modelId="{9CEB7002-FF35-412D-B9D5-99FE60FBD68F}" type="presParOf" srcId="{8E57F99C-95C2-478B-91B8-8C151E327F98}" destId="{B618A032-CD33-4DA5-BF43-CD28DD4EDF6F}" srcOrd="6" destOrd="0" presId="urn:microsoft.com/office/officeart/2008/layout/LinedList"/>
    <dgm:cxn modelId="{9B911F91-DD8F-4905-9DC6-A54F0ADE14AD}" type="presParOf" srcId="{8E57F99C-95C2-478B-91B8-8C151E327F98}" destId="{31A1E9FF-4C11-44AD-9565-4018E5206C0D}" srcOrd="7" destOrd="0" presId="urn:microsoft.com/office/officeart/2008/layout/LinedList"/>
    <dgm:cxn modelId="{A302592E-D5BF-4227-A2D8-76526E8A100D}" type="presParOf" srcId="{31A1E9FF-4C11-44AD-9565-4018E5206C0D}" destId="{1CDB16B0-9DB8-47F7-B393-9238624694A2}" srcOrd="0" destOrd="0" presId="urn:microsoft.com/office/officeart/2008/layout/LinedList"/>
    <dgm:cxn modelId="{FBA327B9-3BEF-43F7-AA2C-1170EBC673EC}" type="presParOf" srcId="{31A1E9FF-4C11-44AD-9565-4018E5206C0D}" destId="{FA74DB7F-CF4E-4D64-B5C6-D3BC0792B974}" srcOrd="1" destOrd="0" presId="urn:microsoft.com/office/officeart/2008/layout/LinedList"/>
    <dgm:cxn modelId="{178EEBE8-58A0-4D64-86DB-9107C2ABDB63}" type="presParOf" srcId="{8E57F99C-95C2-478B-91B8-8C151E327F98}" destId="{70BAF10E-0941-4563-8E30-4397DF23AD27}" srcOrd="8" destOrd="0" presId="urn:microsoft.com/office/officeart/2008/layout/LinedList"/>
    <dgm:cxn modelId="{F4FE83C5-50F1-4F95-B68F-FB826670915A}" type="presParOf" srcId="{8E57F99C-95C2-478B-91B8-8C151E327F98}" destId="{7D0A8F9C-1968-47F6-8B75-83C1E70713FD}" srcOrd="9" destOrd="0" presId="urn:microsoft.com/office/officeart/2008/layout/LinedList"/>
    <dgm:cxn modelId="{07101300-FE79-45F9-8A3A-717FCB3E4B29}" type="presParOf" srcId="{7D0A8F9C-1968-47F6-8B75-83C1E70713FD}" destId="{75587E97-A32E-42EF-8438-6CF6FB148C63}" srcOrd="0" destOrd="0" presId="urn:microsoft.com/office/officeart/2008/layout/LinedList"/>
    <dgm:cxn modelId="{65BEF75B-BD60-4977-83B9-2532A5811231}" type="presParOf" srcId="{7D0A8F9C-1968-47F6-8B75-83C1E70713FD}" destId="{61458FEF-44A1-448E-935F-78AA1D1EEC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5AECC8-2C5E-4D77-B539-09A6300ACD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E59C893-A4A3-4BCC-BEC7-DC6843F877F4}">
      <dgm:prSet/>
      <dgm:spPr/>
      <dgm:t>
        <a:bodyPr/>
        <a:lstStyle/>
        <a:p>
          <a:r>
            <a:rPr lang="en-US"/>
            <a:t>Loss or increase in circulating volume</a:t>
          </a:r>
        </a:p>
      </dgm:t>
    </dgm:pt>
    <dgm:pt modelId="{F284DBF2-E655-412C-A330-864402D09F3E}" type="parTrans" cxnId="{AAF8C450-0DAA-41C7-BDB0-E655323FE2D1}">
      <dgm:prSet/>
      <dgm:spPr/>
      <dgm:t>
        <a:bodyPr/>
        <a:lstStyle/>
        <a:p>
          <a:endParaRPr lang="en-US"/>
        </a:p>
      </dgm:t>
    </dgm:pt>
    <dgm:pt modelId="{FF1CD000-4351-4AEE-A373-DB0410F94F7A}" type="sibTrans" cxnId="{AAF8C450-0DAA-41C7-BDB0-E655323FE2D1}">
      <dgm:prSet/>
      <dgm:spPr/>
      <dgm:t>
        <a:bodyPr/>
        <a:lstStyle/>
        <a:p>
          <a:endParaRPr lang="en-US"/>
        </a:p>
      </dgm:t>
    </dgm:pt>
    <dgm:pt modelId="{F773B6B1-BB71-4347-A4A6-EBB6B2DB811B}">
      <dgm:prSet/>
      <dgm:spPr/>
      <dgm:t>
        <a:bodyPr/>
        <a:lstStyle/>
        <a:p>
          <a:r>
            <a:rPr lang="en-US"/>
            <a:t>Stress</a:t>
          </a:r>
        </a:p>
      </dgm:t>
    </dgm:pt>
    <dgm:pt modelId="{EDF9F8F4-47AB-4C44-9668-A1BF805EC829}" type="parTrans" cxnId="{D3C6E3C9-5922-47E9-97FC-3383D826A730}">
      <dgm:prSet/>
      <dgm:spPr/>
      <dgm:t>
        <a:bodyPr/>
        <a:lstStyle/>
        <a:p>
          <a:endParaRPr lang="en-US"/>
        </a:p>
      </dgm:t>
    </dgm:pt>
    <dgm:pt modelId="{84B7C4BA-4D19-47F4-968E-4E0D95F8A07E}" type="sibTrans" cxnId="{D3C6E3C9-5922-47E9-97FC-3383D826A730}">
      <dgm:prSet/>
      <dgm:spPr/>
      <dgm:t>
        <a:bodyPr/>
        <a:lstStyle/>
        <a:p>
          <a:endParaRPr lang="en-US"/>
        </a:p>
      </dgm:t>
    </dgm:pt>
    <dgm:pt modelId="{D90CC440-6259-45C2-BB17-76B04A24ACCE}">
      <dgm:prSet/>
      <dgm:spPr/>
      <dgm:t>
        <a:bodyPr/>
        <a:lstStyle/>
        <a:p>
          <a:r>
            <a:rPr lang="en-US"/>
            <a:t>Obesity</a:t>
          </a:r>
        </a:p>
      </dgm:t>
    </dgm:pt>
    <dgm:pt modelId="{3989C943-E11F-4A64-A3BF-DB9098F81E1D}" type="parTrans" cxnId="{52AA164D-5D56-4E8B-854D-85304280A151}">
      <dgm:prSet/>
      <dgm:spPr/>
      <dgm:t>
        <a:bodyPr/>
        <a:lstStyle/>
        <a:p>
          <a:endParaRPr lang="en-US"/>
        </a:p>
      </dgm:t>
    </dgm:pt>
    <dgm:pt modelId="{CC8912DF-C2E1-4AD4-9615-3E637FC5DC4B}" type="sibTrans" cxnId="{52AA164D-5D56-4E8B-854D-85304280A151}">
      <dgm:prSet/>
      <dgm:spPr/>
      <dgm:t>
        <a:bodyPr/>
        <a:lstStyle/>
        <a:p>
          <a:endParaRPr lang="en-US"/>
        </a:p>
      </dgm:t>
    </dgm:pt>
    <dgm:pt modelId="{76880E54-30C9-4F53-B169-59F852891E5F}">
      <dgm:prSet/>
      <dgm:spPr/>
      <dgm:t>
        <a:bodyPr/>
        <a:lstStyle/>
        <a:p>
          <a:r>
            <a:rPr lang="en-US"/>
            <a:t>Smoking</a:t>
          </a:r>
        </a:p>
      </dgm:t>
    </dgm:pt>
    <dgm:pt modelId="{63CFEED9-3761-473E-A9D3-22F065376D51}" type="parTrans" cxnId="{E9C3EC3F-1D36-4387-A2D0-60C39113C760}">
      <dgm:prSet/>
      <dgm:spPr/>
      <dgm:t>
        <a:bodyPr/>
        <a:lstStyle/>
        <a:p>
          <a:endParaRPr lang="en-US"/>
        </a:p>
      </dgm:t>
    </dgm:pt>
    <dgm:pt modelId="{68440342-B624-449A-B9D1-620278431B9C}" type="sibTrans" cxnId="{E9C3EC3F-1D36-4387-A2D0-60C39113C760}">
      <dgm:prSet/>
      <dgm:spPr/>
      <dgm:t>
        <a:bodyPr/>
        <a:lstStyle/>
        <a:p>
          <a:endParaRPr lang="en-US"/>
        </a:p>
      </dgm:t>
    </dgm:pt>
    <dgm:pt modelId="{8A8A93C4-FAEA-418B-8FD0-CB0CF504B889}">
      <dgm:prSet/>
      <dgm:spPr/>
      <dgm:t>
        <a:bodyPr/>
        <a:lstStyle/>
        <a:p>
          <a:r>
            <a:rPr lang="en-US"/>
            <a:t>Alcohol</a:t>
          </a:r>
        </a:p>
      </dgm:t>
    </dgm:pt>
    <dgm:pt modelId="{CB50227C-76FF-41D9-A22A-97F94258F30E}" type="parTrans" cxnId="{15B72759-5F2D-4F71-B41B-8DE257FE61C6}">
      <dgm:prSet/>
      <dgm:spPr/>
      <dgm:t>
        <a:bodyPr/>
        <a:lstStyle/>
        <a:p>
          <a:endParaRPr lang="en-US"/>
        </a:p>
      </dgm:t>
    </dgm:pt>
    <dgm:pt modelId="{7FA070F3-CBCA-4BBC-89C5-332FFB0C54B3}" type="sibTrans" cxnId="{15B72759-5F2D-4F71-B41B-8DE257FE61C6}">
      <dgm:prSet/>
      <dgm:spPr/>
      <dgm:t>
        <a:bodyPr/>
        <a:lstStyle/>
        <a:p>
          <a:endParaRPr lang="en-US"/>
        </a:p>
      </dgm:t>
    </dgm:pt>
    <dgm:pt modelId="{0DF4113D-35C8-4D63-B4CA-BE2BE308F904}">
      <dgm:prSet/>
      <dgm:spPr/>
      <dgm:t>
        <a:bodyPr/>
        <a:lstStyle/>
        <a:p>
          <a:r>
            <a:rPr lang="en-US"/>
            <a:t>Heat or cold</a:t>
          </a:r>
        </a:p>
      </dgm:t>
    </dgm:pt>
    <dgm:pt modelId="{B975EB74-9F61-4543-A383-FEAC21C377E6}" type="parTrans" cxnId="{667D304B-93A0-4CFD-ABC5-5B65B6B2FB56}">
      <dgm:prSet/>
      <dgm:spPr/>
      <dgm:t>
        <a:bodyPr/>
        <a:lstStyle/>
        <a:p>
          <a:endParaRPr lang="en-US"/>
        </a:p>
      </dgm:t>
    </dgm:pt>
    <dgm:pt modelId="{A50CE97C-CC48-4CAE-8086-110303EBDF22}" type="sibTrans" cxnId="{667D304B-93A0-4CFD-ABC5-5B65B6B2FB56}">
      <dgm:prSet/>
      <dgm:spPr/>
      <dgm:t>
        <a:bodyPr/>
        <a:lstStyle/>
        <a:p>
          <a:endParaRPr lang="en-US"/>
        </a:p>
      </dgm:t>
    </dgm:pt>
    <dgm:pt modelId="{D6E18CDB-3E1F-42FD-84F5-90CF15E67693}">
      <dgm:prSet/>
      <dgm:spPr/>
      <dgm:t>
        <a:bodyPr/>
        <a:lstStyle/>
        <a:p>
          <a:r>
            <a:rPr lang="en-US"/>
            <a:t>Vessel disease</a:t>
          </a:r>
        </a:p>
      </dgm:t>
    </dgm:pt>
    <dgm:pt modelId="{44075AEC-1775-42A1-9F65-F38EC9B2F0BD}" type="parTrans" cxnId="{4625312B-FC32-4A64-8A50-CFCC23C32B95}">
      <dgm:prSet/>
      <dgm:spPr/>
      <dgm:t>
        <a:bodyPr/>
        <a:lstStyle/>
        <a:p>
          <a:endParaRPr lang="en-US"/>
        </a:p>
      </dgm:t>
    </dgm:pt>
    <dgm:pt modelId="{8F903942-81AE-43A0-B426-3FC2A8E83521}" type="sibTrans" cxnId="{4625312B-FC32-4A64-8A50-CFCC23C32B95}">
      <dgm:prSet/>
      <dgm:spPr/>
      <dgm:t>
        <a:bodyPr/>
        <a:lstStyle/>
        <a:p>
          <a:endParaRPr lang="en-US"/>
        </a:p>
      </dgm:t>
    </dgm:pt>
    <dgm:pt modelId="{A8F9B9BF-41A1-422B-8944-1379CE8BA1CB}" type="pres">
      <dgm:prSet presAssocID="{085AECC8-2C5E-4D77-B539-09A6300ACDD5}" presName="root" presStyleCnt="0">
        <dgm:presLayoutVars>
          <dgm:dir/>
          <dgm:resizeHandles val="exact"/>
        </dgm:presLayoutVars>
      </dgm:prSet>
      <dgm:spPr/>
    </dgm:pt>
    <dgm:pt modelId="{C283626E-28E6-4111-B4E8-9BB2DAA83C5D}" type="pres">
      <dgm:prSet presAssocID="{BE59C893-A4A3-4BCC-BEC7-DC6843F877F4}" presName="compNode" presStyleCnt="0"/>
      <dgm:spPr/>
    </dgm:pt>
    <dgm:pt modelId="{FE82AE88-E3FD-48A3-8A50-751D73E908EC}" type="pres">
      <dgm:prSet presAssocID="{BE59C893-A4A3-4BCC-BEC7-DC6843F877F4}" presName="bgRect" presStyleLbl="bgShp" presStyleIdx="0" presStyleCnt="7"/>
      <dgm:spPr/>
    </dgm:pt>
    <dgm:pt modelId="{6C32C89F-BF8D-437D-B13A-641E952A9922}" type="pres">
      <dgm:prSet presAssocID="{BE59C893-A4A3-4BCC-BEC7-DC6843F877F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CD2A3EEC-ECD4-4F7B-B9E2-7AC8ED1EE8C0}" type="pres">
      <dgm:prSet presAssocID="{BE59C893-A4A3-4BCC-BEC7-DC6843F877F4}" presName="spaceRect" presStyleCnt="0"/>
      <dgm:spPr/>
    </dgm:pt>
    <dgm:pt modelId="{B18D7CD1-573D-483B-9A5D-720447D33C6B}" type="pres">
      <dgm:prSet presAssocID="{BE59C893-A4A3-4BCC-BEC7-DC6843F877F4}" presName="parTx" presStyleLbl="revTx" presStyleIdx="0" presStyleCnt="7">
        <dgm:presLayoutVars>
          <dgm:chMax val="0"/>
          <dgm:chPref val="0"/>
        </dgm:presLayoutVars>
      </dgm:prSet>
      <dgm:spPr/>
    </dgm:pt>
    <dgm:pt modelId="{BE62462A-C495-4BEF-9935-4B3FDDB7F4F1}" type="pres">
      <dgm:prSet presAssocID="{FF1CD000-4351-4AEE-A373-DB0410F94F7A}" presName="sibTrans" presStyleCnt="0"/>
      <dgm:spPr/>
    </dgm:pt>
    <dgm:pt modelId="{793D9EED-1777-4C4A-8A43-725C71374C15}" type="pres">
      <dgm:prSet presAssocID="{F773B6B1-BB71-4347-A4A6-EBB6B2DB811B}" presName="compNode" presStyleCnt="0"/>
      <dgm:spPr/>
    </dgm:pt>
    <dgm:pt modelId="{70FD9348-5207-4A36-A756-DDC02C066C69}" type="pres">
      <dgm:prSet presAssocID="{F773B6B1-BB71-4347-A4A6-EBB6B2DB811B}" presName="bgRect" presStyleLbl="bgShp" presStyleIdx="1" presStyleCnt="7"/>
      <dgm:spPr/>
    </dgm:pt>
    <dgm:pt modelId="{4588AEA9-8078-421B-AEFB-AC4A283D8FF4}" type="pres">
      <dgm:prSet presAssocID="{F773B6B1-BB71-4347-A4A6-EBB6B2DB811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No Fill"/>
        </a:ext>
      </dgm:extLst>
    </dgm:pt>
    <dgm:pt modelId="{3ADA9541-B2FF-4A50-AAE7-B5C3FA80508E}" type="pres">
      <dgm:prSet presAssocID="{F773B6B1-BB71-4347-A4A6-EBB6B2DB811B}" presName="spaceRect" presStyleCnt="0"/>
      <dgm:spPr/>
    </dgm:pt>
    <dgm:pt modelId="{0B389F29-5E55-4193-8CE9-D728910C7E23}" type="pres">
      <dgm:prSet presAssocID="{F773B6B1-BB71-4347-A4A6-EBB6B2DB811B}" presName="parTx" presStyleLbl="revTx" presStyleIdx="1" presStyleCnt="7">
        <dgm:presLayoutVars>
          <dgm:chMax val="0"/>
          <dgm:chPref val="0"/>
        </dgm:presLayoutVars>
      </dgm:prSet>
      <dgm:spPr/>
    </dgm:pt>
    <dgm:pt modelId="{6BAF9CF0-A3C9-4C5C-8475-A5CB140C041B}" type="pres">
      <dgm:prSet presAssocID="{84B7C4BA-4D19-47F4-968E-4E0D95F8A07E}" presName="sibTrans" presStyleCnt="0"/>
      <dgm:spPr/>
    </dgm:pt>
    <dgm:pt modelId="{CCB26FD2-D20A-44F3-A3ED-F27FC8BC2FE1}" type="pres">
      <dgm:prSet presAssocID="{D90CC440-6259-45C2-BB17-76B04A24ACCE}" presName="compNode" presStyleCnt="0"/>
      <dgm:spPr/>
    </dgm:pt>
    <dgm:pt modelId="{73FE39FD-8128-4F18-8675-C00D1E70B2B9}" type="pres">
      <dgm:prSet presAssocID="{D90CC440-6259-45C2-BB17-76B04A24ACCE}" presName="bgRect" presStyleLbl="bgShp" presStyleIdx="2" presStyleCnt="7"/>
      <dgm:spPr/>
    </dgm:pt>
    <dgm:pt modelId="{8EAF4D0A-C00D-4534-ABC6-6FFA01964D84}" type="pres">
      <dgm:prSet presAssocID="{D90CC440-6259-45C2-BB17-76B04A24ACC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rger and Drink"/>
        </a:ext>
      </dgm:extLst>
    </dgm:pt>
    <dgm:pt modelId="{106C6D11-3D5B-4D06-A494-3654195B3E6A}" type="pres">
      <dgm:prSet presAssocID="{D90CC440-6259-45C2-BB17-76B04A24ACCE}" presName="spaceRect" presStyleCnt="0"/>
      <dgm:spPr/>
    </dgm:pt>
    <dgm:pt modelId="{4473CC38-DE7D-4F5B-A91C-6E6E3681C1BB}" type="pres">
      <dgm:prSet presAssocID="{D90CC440-6259-45C2-BB17-76B04A24ACCE}" presName="parTx" presStyleLbl="revTx" presStyleIdx="2" presStyleCnt="7">
        <dgm:presLayoutVars>
          <dgm:chMax val="0"/>
          <dgm:chPref val="0"/>
        </dgm:presLayoutVars>
      </dgm:prSet>
      <dgm:spPr/>
    </dgm:pt>
    <dgm:pt modelId="{B52F89D8-8BAB-4DE8-9606-56672931C9DF}" type="pres">
      <dgm:prSet presAssocID="{CC8912DF-C2E1-4AD4-9615-3E637FC5DC4B}" presName="sibTrans" presStyleCnt="0"/>
      <dgm:spPr/>
    </dgm:pt>
    <dgm:pt modelId="{85E2A3AD-467F-49AF-98C9-66EA7F4EE8EA}" type="pres">
      <dgm:prSet presAssocID="{76880E54-30C9-4F53-B169-59F852891E5F}" presName="compNode" presStyleCnt="0"/>
      <dgm:spPr/>
    </dgm:pt>
    <dgm:pt modelId="{B4A9AAB9-9152-42F7-A2A5-E15352E2C9D7}" type="pres">
      <dgm:prSet presAssocID="{76880E54-30C9-4F53-B169-59F852891E5F}" presName="bgRect" presStyleLbl="bgShp" presStyleIdx="3" presStyleCnt="7"/>
      <dgm:spPr/>
    </dgm:pt>
    <dgm:pt modelId="{E9D3849A-11F2-4FCE-9DBB-4A1D52F7A204}" type="pres">
      <dgm:prSet presAssocID="{76880E54-30C9-4F53-B169-59F852891E5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oking"/>
        </a:ext>
      </dgm:extLst>
    </dgm:pt>
    <dgm:pt modelId="{6028129E-700B-4138-B9DE-3956D0358BC1}" type="pres">
      <dgm:prSet presAssocID="{76880E54-30C9-4F53-B169-59F852891E5F}" presName="spaceRect" presStyleCnt="0"/>
      <dgm:spPr/>
    </dgm:pt>
    <dgm:pt modelId="{26A6D9A9-C414-4034-ABAA-B197AB073BA8}" type="pres">
      <dgm:prSet presAssocID="{76880E54-30C9-4F53-B169-59F852891E5F}" presName="parTx" presStyleLbl="revTx" presStyleIdx="3" presStyleCnt="7">
        <dgm:presLayoutVars>
          <dgm:chMax val="0"/>
          <dgm:chPref val="0"/>
        </dgm:presLayoutVars>
      </dgm:prSet>
      <dgm:spPr/>
    </dgm:pt>
    <dgm:pt modelId="{7E511691-B448-47AE-9069-1EDFFA99A8D0}" type="pres">
      <dgm:prSet presAssocID="{68440342-B624-449A-B9D1-620278431B9C}" presName="sibTrans" presStyleCnt="0"/>
      <dgm:spPr/>
    </dgm:pt>
    <dgm:pt modelId="{583EEC2A-760C-42D7-990A-5739263ED646}" type="pres">
      <dgm:prSet presAssocID="{8A8A93C4-FAEA-418B-8FD0-CB0CF504B889}" presName="compNode" presStyleCnt="0"/>
      <dgm:spPr/>
    </dgm:pt>
    <dgm:pt modelId="{13A8C5D8-6635-4160-990A-F2874FFD9756}" type="pres">
      <dgm:prSet presAssocID="{8A8A93C4-FAEA-418B-8FD0-CB0CF504B889}" presName="bgRect" presStyleLbl="bgShp" presStyleIdx="4" presStyleCnt="7"/>
      <dgm:spPr/>
    </dgm:pt>
    <dgm:pt modelId="{F3A81D04-8F37-4619-A672-8CD9C0E1A275}" type="pres">
      <dgm:prSet presAssocID="{8A8A93C4-FAEA-418B-8FD0-CB0CF504B88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mpagne Glasses"/>
        </a:ext>
      </dgm:extLst>
    </dgm:pt>
    <dgm:pt modelId="{74488D64-8EC0-425E-AB21-7A228CE6F917}" type="pres">
      <dgm:prSet presAssocID="{8A8A93C4-FAEA-418B-8FD0-CB0CF504B889}" presName="spaceRect" presStyleCnt="0"/>
      <dgm:spPr/>
    </dgm:pt>
    <dgm:pt modelId="{DE796578-1F20-4981-95D4-1D2FE37D3D6D}" type="pres">
      <dgm:prSet presAssocID="{8A8A93C4-FAEA-418B-8FD0-CB0CF504B889}" presName="parTx" presStyleLbl="revTx" presStyleIdx="4" presStyleCnt="7">
        <dgm:presLayoutVars>
          <dgm:chMax val="0"/>
          <dgm:chPref val="0"/>
        </dgm:presLayoutVars>
      </dgm:prSet>
      <dgm:spPr/>
    </dgm:pt>
    <dgm:pt modelId="{9A6082E9-FA96-438F-B288-1E3EE01C3703}" type="pres">
      <dgm:prSet presAssocID="{7FA070F3-CBCA-4BBC-89C5-332FFB0C54B3}" presName="sibTrans" presStyleCnt="0"/>
      <dgm:spPr/>
    </dgm:pt>
    <dgm:pt modelId="{144A5129-D868-47BD-AC8B-15751E1040F6}" type="pres">
      <dgm:prSet presAssocID="{0DF4113D-35C8-4D63-B4CA-BE2BE308F904}" presName="compNode" presStyleCnt="0"/>
      <dgm:spPr/>
    </dgm:pt>
    <dgm:pt modelId="{2D89F2E1-8557-4D7C-AC36-95CF0DFFE5D3}" type="pres">
      <dgm:prSet presAssocID="{0DF4113D-35C8-4D63-B4CA-BE2BE308F904}" presName="bgRect" presStyleLbl="bgShp" presStyleIdx="5" presStyleCnt="7"/>
      <dgm:spPr/>
    </dgm:pt>
    <dgm:pt modelId="{A41A558A-2760-4D75-80EB-0663E190259A}" type="pres">
      <dgm:prSet presAssocID="{0DF4113D-35C8-4D63-B4CA-BE2BE308F90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w Temperature"/>
        </a:ext>
      </dgm:extLst>
    </dgm:pt>
    <dgm:pt modelId="{E630F2A8-1ED9-491A-9404-29E5E9EA3C52}" type="pres">
      <dgm:prSet presAssocID="{0DF4113D-35C8-4D63-B4CA-BE2BE308F904}" presName="spaceRect" presStyleCnt="0"/>
      <dgm:spPr/>
    </dgm:pt>
    <dgm:pt modelId="{6ACADF87-E5C2-4E14-BDB4-D01E4850A2D3}" type="pres">
      <dgm:prSet presAssocID="{0DF4113D-35C8-4D63-B4CA-BE2BE308F904}" presName="parTx" presStyleLbl="revTx" presStyleIdx="5" presStyleCnt="7">
        <dgm:presLayoutVars>
          <dgm:chMax val="0"/>
          <dgm:chPref val="0"/>
        </dgm:presLayoutVars>
      </dgm:prSet>
      <dgm:spPr/>
    </dgm:pt>
    <dgm:pt modelId="{FF25381F-6332-4BC0-829E-3ECF89531B19}" type="pres">
      <dgm:prSet presAssocID="{A50CE97C-CC48-4CAE-8086-110303EBDF22}" presName="sibTrans" presStyleCnt="0"/>
      <dgm:spPr/>
    </dgm:pt>
    <dgm:pt modelId="{723D48DA-B8DF-499B-9469-E7C8BA27A317}" type="pres">
      <dgm:prSet presAssocID="{D6E18CDB-3E1F-42FD-84F5-90CF15E67693}" presName="compNode" presStyleCnt="0"/>
      <dgm:spPr/>
    </dgm:pt>
    <dgm:pt modelId="{5179CFC2-5D46-4938-99D7-E5A2C3A5173D}" type="pres">
      <dgm:prSet presAssocID="{D6E18CDB-3E1F-42FD-84F5-90CF15E67693}" presName="bgRect" presStyleLbl="bgShp" presStyleIdx="6" presStyleCnt="7"/>
      <dgm:spPr/>
    </dgm:pt>
    <dgm:pt modelId="{B7085490-52B9-41F3-9F4B-C6E01F3B9C79}" type="pres">
      <dgm:prSet presAssocID="{D6E18CDB-3E1F-42FD-84F5-90CF15E6769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ethoscope"/>
        </a:ext>
      </dgm:extLst>
    </dgm:pt>
    <dgm:pt modelId="{BAF4D5F5-5706-49A3-A78D-FDF153C82C49}" type="pres">
      <dgm:prSet presAssocID="{D6E18CDB-3E1F-42FD-84F5-90CF15E67693}" presName="spaceRect" presStyleCnt="0"/>
      <dgm:spPr/>
    </dgm:pt>
    <dgm:pt modelId="{CD3FFB9D-7A93-45CD-85B9-4062F614DD6A}" type="pres">
      <dgm:prSet presAssocID="{D6E18CDB-3E1F-42FD-84F5-90CF15E67693}" presName="parTx" presStyleLbl="revTx" presStyleIdx="6" presStyleCnt="7">
        <dgm:presLayoutVars>
          <dgm:chMax val="0"/>
          <dgm:chPref val="0"/>
        </dgm:presLayoutVars>
      </dgm:prSet>
      <dgm:spPr/>
    </dgm:pt>
  </dgm:ptLst>
  <dgm:cxnLst>
    <dgm:cxn modelId="{5ADC1D15-BAD3-4E0B-A397-6FAE091206C2}" type="presOf" srcId="{76880E54-30C9-4F53-B169-59F852891E5F}" destId="{26A6D9A9-C414-4034-ABAA-B197AB073BA8}" srcOrd="0" destOrd="0" presId="urn:microsoft.com/office/officeart/2018/2/layout/IconVerticalSolidList"/>
    <dgm:cxn modelId="{0DD2D015-9982-4B63-B4AB-8852A7C4BD68}" type="presOf" srcId="{F773B6B1-BB71-4347-A4A6-EBB6B2DB811B}" destId="{0B389F29-5E55-4193-8CE9-D728910C7E23}" srcOrd="0" destOrd="0" presId="urn:microsoft.com/office/officeart/2018/2/layout/IconVerticalSolidList"/>
    <dgm:cxn modelId="{F26FBD24-36B2-4CC7-832C-E4900A632922}" type="presOf" srcId="{8A8A93C4-FAEA-418B-8FD0-CB0CF504B889}" destId="{DE796578-1F20-4981-95D4-1D2FE37D3D6D}" srcOrd="0" destOrd="0" presId="urn:microsoft.com/office/officeart/2018/2/layout/IconVerticalSolidList"/>
    <dgm:cxn modelId="{E7B0BF27-9CB9-45B3-800B-A5A72E53F10F}" type="presOf" srcId="{D90CC440-6259-45C2-BB17-76B04A24ACCE}" destId="{4473CC38-DE7D-4F5B-A91C-6E6E3681C1BB}" srcOrd="0" destOrd="0" presId="urn:microsoft.com/office/officeart/2018/2/layout/IconVerticalSolidList"/>
    <dgm:cxn modelId="{4625312B-FC32-4A64-8A50-CFCC23C32B95}" srcId="{085AECC8-2C5E-4D77-B539-09A6300ACDD5}" destId="{D6E18CDB-3E1F-42FD-84F5-90CF15E67693}" srcOrd="6" destOrd="0" parTransId="{44075AEC-1775-42A1-9F65-F38EC9B2F0BD}" sibTransId="{8F903942-81AE-43A0-B426-3FC2A8E83521}"/>
    <dgm:cxn modelId="{ED345E33-8EF4-49DF-B964-2D5FDD5123AC}" type="presOf" srcId="{085AECC8-2C5E-4D77-B539-09A6300ACDD5}" destId="{A8F9B9BF-41A1-422B-8944-1379CE8BA1CB}" srcOrd="0" destOrd="0" presId="urn:microsoft.com/office/officeart/2018/2/layout/IconVerticalSolidList"/>
    <dgm:cxn modelId="{E9C3EC3F-1D36-4387-A2D0-60C39113C760}" srcId="{085AECC8-2C5E-4D77-B539-09A6300ACDD5}" destId="{76880E54-30C9-4F53-B169-59F852891E5F}" srcOrd="3" destOrd="0" parTransId="{63CFEED9-3761-473E-A9D3-22F065376D51}" sibTransId="{68440342-B624-449A-B9D1-620278431B9C}"/>
    <dgm:cxn modelId="{667D304B-93A0-4CFD-ABC5-5B65B6B2FB56}" srcId="{085AECC8-2C5E-4D77-B539-09A6300ACDD5}" destId="{0DF4113D-35C8-4D63-B4CA-BE2BE308F904}" srcOrd="5" destOrd="0" parTransId="{B975EB74-9F61-4543-A383-FEAC21C377E6}" sibTransId="{A50CE97C-CC48-4CAE-8086-110303EBDF22}"/>
    <dgm:cxn modelId="{52AA164D-5D56-4E8B-854D-85304280A151}" srcId="{085AECC8-2C5E-4D77-B539-09A6300ACDD5}" destId="{D90CC440-6259-45C2-BB17-76B04A24ACCE}" srcOrd="2" destOrd="0" parTransId="{3989C943-E11F-4A64-A3BF-DB9098F81E1D}" sibTransId="{CC8912DF-C2E1-4AD4-9615-3E637FC5DC4B}"/>
    <dgm:cxn modelId="{C0CA8970-10E6-4C74-8EBE-86C392FCA2D5}" type="presOf" srcId="{0DF4113D-35C8-4D63-B4CA-BE2BE308F904}" destId="{6ACADF87-E5C2-4E14-BDB4-D01E4850A2D3}" srcOrd="0" destOrd="0" presId="urn:microsoft.com/office/officeart/2018/2/layout/IconVerticalSolidList"/>
    <dgm:cxn modelId="{AAF8C450-0DAA-41C7-BDB0-E655323FE2D1}" srcId="{085AECC8-2C5E-4D77-B539-09A6300ACDD5}" destId="{BE59C893-A4A3-4BCC-BEC7-DC6843F877F4}" srcOrd="0" destOrd="0" parTransId="{F284DBF2-E655-412C-A330-864402D09F3E}" sibTransId="{FF1CD000-4351-4AEE-A373-DB0410F94F7A}"/>
    <dgm:cxn modelId="{15B72759-5F2D-4F71-B41B-8DE257FE61C6}" srcId="{085AECC8-2C5E-4D77-B539-09A6300ACDD5}" destId="{8A8A93C4-FAEA-418B-8FD0-CB0CF504B889}" srcOrd="4" destOrd="0" parTransId="{CB50227C-76FF-41D9-A22A-97F94258F30E}" sibTransId="{7FA070F3-CBCA-4BBC-89C5-332FFB0C54B3}"/>
    <dgm:cxn modelId="{D3C6E3C9-5922-47E9-97FC-3383D826A730}" srcId="{085AECC8-2C5E-4D77-B539-09A6300ACDD5}" destId="{F773B6B1-BB71-4347-A4A6-EBB6B2DB811B}" srcOrd="1" destOrd="0" parTransId="{EDF9F8F4-47AB-4C44-9668-A1BF805EC829}" sibTransId="{84B7C4BA-4D19-47F4-968E-4E0D95F8A07E}"/>
    <dgm:cxn modelId="{E725B8E0-A826-44EE-BAEB-C475A3576DF9}" type="presOf" srcId="{BE59C893-A4A3-4BCC-BEC7-DC6843F877F4}" destId="{B18D7CD1-573D-483B-9A5D-720447D33C6B}" srcOrd="0" destOrd="0" presId="urn:microsoft.com/office/officeart/2018/2/layout/IconVerticalSolidList"/>
    <dgm:cxn modelId="{CD1FCFEC-CE21-4DF7-AF58-722FFECFAF62}" type="presOf" srcId="{D6E18CDB-3E1F-42FD-84F5-90CF15E67693}" destId="{CD3FFB9D-7A93-45CD-85B9-4062F614DD6A}" srcOrd="0" destOrd="0" presId="urn:microsoft.com/office/officeart/2018/2/layout/IconVerticalSolidList"/>
    <dgm:cxn modelId="{CAB530B9-0482-4BAD-9F9A-F80A6FD93F8C}" type="presParOf" srcId="{A8F9B9BF-41A1-422B-8944-1379CE8BA1CB}" destId="{C283626E-28E6-4111-B4E8-9BB2DAA83C5D}" srcOrd="0" destOrd="0" presId="urn:microsoft.com/office/officeart/2018/2/layout/IconVerticalSolidList"/>
    <dgm:cxn modelId="{EF85A712-C1F4-43D4-A4EB-08813B12DACB}" type="presParOf" srcId="{C283626E-28E6-4111-B4E8-9BB2DAA83C5D}" destId="{FE82AE88-E3FD-48A3-8A50-751D73E908EC}" srcOrd="0" destOrd="0" presId="urn:microsoft.com/office/officeart/2018/2/layout/IconVerticalSolidList"/>
    <dgm:cxn modelId="{BC419CE1-C412-4C3A-8055-571915B2D7BD}" type="presParOf" srcId="{C283626E-28E6-4111-B4E8-9BB2DAA83C5D}" destId="{6C32C89F-BF8D-437D-B13A-641E952A9922}" srcOrd="1" destOrd="0" presId="urn:microsoft.com/office/officeart/2018/2/layout/IconVerticalSolidList"/>
    <dgm:cxn modelId="{BF6E144E-7843-4B54-A42B-A8898C4E6629}" type="presParOf" srcId="{C283626E-28E6-4111-B4E8-9BB2DAA83C5D}" destId="{CD2A3EEC-ECD4-4F7B-B9E2-7AC8ED1EE8C0}" srcOrd="2" destOrd="0" presId="urn:microsoft.com/office/officeart/2018/2/layout/IconVerticalSolidList"/>
    <dgm:cxn modelId="{4AEEDC0E-660A-4485-A0D9-C838BC773CBB}" type="presParOf" srcId="{C283626E-28E6-4111-B4E8-9BB2DAA83C5D}" destId="{B18D7CD1-573D-483B-9A5D-720447D33C6B}" srcOrd="3" destOrd="0" presId="urn:microsoft.com/office/officeart/2018/2/layout/IconVerticalSolidList"/>
    <dgm:cxn modelId="{7898C48E-85D5-4478-A667-B86250A7DFB3}" type="presParOf" srcId="{A8F9B9BF-41A1-422B-8944-1379CE8BA1CB}" destId="{BE62462A-C495-4BEF-9935-4B3FDDB7F4F1}" srcOrd="1" destOrd="0" presId="urn:microsoft.com/office/officeart/2018/2/layout/IconVerticalSolidList"/>
    <dgm:cxn modelId="{6D371FAF-4AB0-478A-B24A-2188FB67C2CD}" type="presParOf" srcId="{A8F9B9BF-41A1-422B-8944-1379CE8BA1CB}" destId="{793D9EED-1777-4C4A-8A43-725C71374C15}" srcOrd="2" destOrd="0" presId="urn:microsoft.com/office/officeart/2018/2/layout/IconVerticalSolidList"/>
    <dgm:cxn modelId="{DE5AF550-EE9F-4A62-B821-D65312894F9A}" type="presParOf" srcId="{793D9EED-1777-4C4A-8A43-725C71374C15}" destId="{70FD9348-5207-4A36-A756-DDC02C066C69}" srcOrd="0" destOrd="0" presId="urn:microsoft.com/office/officeart/2018/2/layout/IconVerticalSolidList"/>
    <dgm:cxn modelId="{8970CDEE-8E41-424D-9880-2DF89068E4F7}" type="presParOf" srcId="{793D9EED-1777-4C4A-8A43-725C71374C15}" destId="{4588AEA9-8078-421B-AEFB-AC4A283D8FF4}" srcOrd="1" destOrd="0" presId="urn:microsoft.com/office/officeart/2018/2/layout/IconVerticalSolidList"/>
    <dgm:cxn modelId="{72C42308-9377-43EC-96DD-F511829CE48F}" type="presParOf" srcId="{793D9EED-1777-4C4A-8A43-725C71374C15}" destId="{3ADA9541-B2FF-4A50-AAE7-B5C3FA80508E}" srcOrd="2" destOrd="0" presId="urn:microsoft.com/office/officeart/2018/2/layout/IconVerticalSolidList"/>
    <dgm:cxn modelId="{5EF8AB0B-2248-4389-8A96-76F4A6097D04}" type="presParOf" srcId="{793D9EED-1777-4C4A-8A43-725C71374C15}" destId="{0B389F29-5E55-4193-8CE9-D728910C7E23}" srcOrd="3" destOrd="0" presId="urn:microsoft.com/office/officeart/2018/2/layout/IconVerticalSolidList"/>
    <dgm:cxn modelId="{452995B1-E21B-46CC-89CB-3B4DAEB0D002}" type="presParOf" srcId="{A8F9B9BF-41A1-422B-8944-1379CE8BA1CB}" destId="{6BAF9CF0-A3C9-4C5C-8475-A5CB140C041B}" srcOrd="3" destOrd="0" presId="urn:microsoft.com/office/officeart/2018/2/layout/IconVerticalSolidList"/>
    <dgm:cxn modelId="{7AC7ED04-5A17-480B-AE95-C02548F2D841}" type="presParOf" srcId="{A8F9B9BF-41A1-422B-8944-1379CE8BA1CB}" destId="{CCB26FD2-D20A-44F3-A3ED-F27FC8BC2FE1}" srcOrd="4" destOrd="0" presId="urn:microsoft.com/office/officeart/2018/2/layout/IconVerticalSolidList"/>
    <dgm:cxn modelId="{ABDA68A4-FCDA-4EC9-8931-D34D778C4997}" type="presParOf" srcId="{CCB26FD2-D20A-44F3-A3ED-F27FC8BC2FE1}" destId="{73FE39FD-8128-4F18-8675-C00D1E70B2B9}" srcOrd="0" destOrd="0" presId="urn:microsoft.com/office/officeart/2018/2/layout/IconVerticalSolidList"/>
    <dgm:cxn modelId="{C853E025-D10E-4DDD-860F-83856B8F54B2}" type="presParOf" srcId="{CCB26FD2-D20A-44F3-A3ED-F27FC8BC2FE1}" destId="{8EAF4D0A-C00D-4534-ABC6-6FFA01964D84}" srcOrd="1" destOrd="0" presId="urn:microsoft.com/office/officeart/2018/2/layout/IconVerticalSolidList"/>
    <dgm:cxn modelId="{59F44C62-568C-4E5F-9FC7-245E483332E2}" type="presParOf" srcId="{CCB26FD2-D20A-44F3-A3ED-F27FC8BC2FE1}" destId="{106C6D11-3D5B-4D06-A494-3654195B3E6A}" srcOrd="2" destOrd="0" presId="urn:microsoft.com/office/officeart/2018/2/layout/IconVerticalSolidList"/>
    <dgm:cxn modelId="{C520E879-8666-4B1A-B5EA-917084562B90}" type="presParOf" srcId="{CCB26FD2-D20A-44F3-A3ED-F27FC8BC2FE1}" destId="{4473CC38-DE7D-4F5B-A91C-6E6E3681C1BB}" srcOrd="3" destOrd="0" presId="urn:microsoft.com/office/officeart/2018/2/layout/IconVerticalSolidList"/>
    <dgm:cxn modelId="{602060B0-9DA5-44A5-B638-930E04E2024A}" type="presParOf" srcId="{A8F9B9BF-41A1-422B-8944-1379CE8BA1CB}" destId="{B52F89D8-8BAB-4DE8-9606-56672931C9DF}" srcOrd="5" destOrd="0" presId="urn:microsoft.com/office/officeart/2018/2/layout/IconVerticalSolidList"/>
    <dgm:cxn modelId="{D5648D61-9E43-40A5-B054-72281E20789C}" type="presParOf" srcId="{A8F9B9BF-41A1-422B-8944-1379CE8BA1CB}" destId="{85E2A3AD-467F-49AF-98C9-66EA7F4EE8EA}" srcOrd="6" destOrd="0" presId="urn:microsoft.com/office/officeart/2018/2/layout/IconVerticalSolidList"/>
    <dgm:cxn modelId="{C8DAA1ED-3158-41AF-97AB-A0B48C9667FB}" type="presParOf" srcId="{85E2A3AD-467F-49AF-98C9-66EA7F4EE8EA}" destId="{B4A9AAB9-9152-42F7-A2A5-E15352E2C9D7}" srcOrd="0" destOrd="0" presId="urn:microsoft.com/office/officeart/2018/2/layout/IconVerticalSolidList"/>
    <dgm:cxn modelId="{4AE6D4BD-2B32-41FE-B3C2-F221E67189D9}" type="presParOf" srcId="{85E2A3AD-467F-49AF-98C9-66EA7F4EE8EA}" destId="{E9D3849A-11F2-4FCE-9DBB-4A1D52F7A204}" srcOrd="1" destOrd="0" presId="urn:microsoft.com/office/officeart/2018/2/layout/IconVerticalSolidList"/>
    <dgm:cxn modelId="{7C09F22E-3FFF-481C-BDB9-777A611E69E4}" type="presParOf" srcId="{85E2A3AD-467F-49AF-98C9-66EA7F4EE8EA}" destId="{6028129E-700B-4138-B9DE-3956D0358BC1}" srcOrd="2" destOrd="0" presId="urn:microsoft.com/office/officeart/2018/2/layout/IconVerticalSolidList"/>
    <dgm:cxn modelId="{17CFF38C-2C3E-4266-9201-493AF7035C2E}" type="presParOf" srcId="{85E2A3AD-467F-49AF-98C9-66EA7F4EE8EA}" destId="{26A6D9A9-C414-4034-ABAA-B197AB073BA8}" srcOrd="3" destOrd="0" presId="urn:microsoft.com/office/officeart/2018/2/layout/IconVerticalSolidList"/>
    <dgm:cxn modelId="{37BF6365-7AD0-44A3-AFB7-965BDA1D33F3}" type="presParOf" srcId="{A8F9B9BF-41A1-422B-8944-1379CE8BA1CB}" destId="{7E511691-B448-47AE-9069-1EDFFA99A8D0}" srcOrd="7" destOrd="0" presId="urn:microsoft.com/office/officeart/2018/2/layout/IconVerticalSolidList"/>
    <dgm:cxn modelId="{26F96A6F-B418-4CEB-A718-B25A84D0E225}" type="presParOf" srcId="{A8F9B9BF-41A1-422B-8944-1379CE8BA1CB}" destId="{583EEC2A-760C-42D7-990A-5739263ED646}" srcOrd="8" destOrd="0" presId="urn:microsoft.com/office/officeart/2018/2/layout/IconVerticalSolidList"/>
    <dgm:cxn modelId="{12A736AA-9245-4994-ADBA-1C9B1B31AFC2}" type="presParOf" srcId="{583EEC2A-760C-42D7-990A-5739263ED646}" destId="{13A8C5D8-6635-4160-990A-F2874FFD9756}" srcOrd="0" destOrd="0" presId="urn:microsoft.com/office/officeart/2018/2/layout/IconVerticalSolidList"/>
    <dgm:cxn modelId="{83C7EB1F-E663-4EF6-A425-F667DAF77ECB}" type="presParOf" srcId="{583EEC2A-760C-42D7-990A-5739263ED646}" destId="{F3A81D04-8F37-4619-A672-8CD9C0E1A275}" srcOrd="1" destOrd="0" presId="urn:microsoft.com/office/officeart/2018/2/layout/IconVerticalSolidList"/>
    <dgm:cxn modelId="{5027C3F2-C100-4671-B2DA-A64A3F6D032C}" type="presParOf" srcId="{583EEC2A-760C-42D7-990A-5739263ED646}" destId="{74488D64-8EC0-425E-AB21-7A228CE6F917}" srcOrd="2" destOrd="0" presId="urn:microsoft.com/office/officeart/2018/2/layout/IconVerticalSolidList"/>
    <dgm:cxn modelId="{41AE3E52-6294-48E8-AA63-0E4579E48E0D}" type="presParOf" srcId="{583EEC2A-760C-42D7-990A-5739263ED646}" destId="{DE796578-1F20-4981-95D4-1D2FE37D3D6D}" srcOrd="3" destOrd="0" presId="urn:microsoft.com/office/officeart/2018/2/layout/IconVerticalSolidList"/>
    <dgm:cxn modelId="{64C72CE6-B126-4A19-A086-0C92DBA46B84}" type="presParOf" srcId="{A8F9B9BF-41A1-422B-8944-1379CE8BA1CB}" destId="{9A6082E9-FA96-438F-B288-1E3EE01C3703}" srcOrd="9" destOrd="0" presId="urn:microsoft.com/office/officeart/2018/2/layout/IconVerticalSolidList"/>
    <dgm:cxn modelId="{6257B189-25E7-4C39-8F1B-D16DECCC52F3}" type="presParOf" srcId="{A8F9B9BF-41A1-422B-8944-1379CE8BA1CB}" destId="{144A5129-D868-47BD-AC8B-15751E1040F6}" srcOrd="10" destOrd="0" presId="urn:microsoft.com/office/officeart/2018/2/layout/IconVerticalSolidList"/>
    <dgm:cxn modelId="{22205513-CA5C-4722-9B93-E6F3A9243453}" type="presParOf" srcId="{144A5129-D868-47BD-AC8B-15751E1040F6}" destId="{2D89F2E1-8557-4D7C-AC36-95CF0DFFE5D3}" srcOrd="0" destOrd="0" presId="urn:microsoft.com/office/officeart/2018/2/layout/IconVerticalSolidList"/>
    <dgm:cxn modelId="{846DAAAD-B060-475E-B62B-53AB5E53A777}" type="presParOf" srcId="{144A5129-D868-47BD-AC8B-15751E1040F6}" destId="{A41A558A-2760-4D75-80EB-0663E190259A}" srcOrd="1" destOrd="0" presId="urn:microsoft.com/office/officeart/2018/2/layout/IconVerticalSolidList"/>
    <dgm:cxn modelId="{B73E530A-FF6B-4091-B0D6-6A272A0534EC}" type="presParOf" srcId="{144A5129-D868-47BD-AC8B-15751E1040F6}" destId="{E630F2A8-1ED9-491A-9404-29E5E9EA3C52}" srcOrd="2" destOrd="0" presId="urn:microsoft.com/office/officeart/2018/2/layout/IconVerticalSolidList"/>
    <dgm:cxn modelId="{1B9E9CF7-A7EF-45F7-B9B9-6D9EDC72F80A}" type="presParOf" srcId="{144A5129-D868-47BD-AC8B-15751E1040F6}" destId="{6ACADF87-E5C2-4E14-BDB4-D01E4850A2D3}" srcOrd="3" destOrd="0" presId="urn:microsoft.com/office/officeart/2018/2/layout/IconVerticalSolidList"/>
    <dgm:cxn modelId="{D81B8835-B1A2-4BDF-B9B9-AFCDE4AC1365}" type="presParOf" srcId="{A8F9B9BF-41A1-422B-8944-1379CE8BA1CB}" destId="{FF25381F-6332-4BC0-829E-3ECF89531B19}" srcOrd="11" destOrd="0" presId="urn:microsoft.com/office/officeart/2018/2/layout/IconVerticalSolidList"/>
    <dgm:cxn modelId="{2D86A406-E655-4050-8012-1B8BBCC799B4}" type="presParOf" srcId="{A8F9B9BF-41A1-422B-8944-1379CE8BA1CB}" destId="{723D48DA-B8DF-499B-9469-E7C8BA27A317}" srcOrd="12" destOrd="0" presId="urn:microsoft.com/office/officeart/2018/2/layout/IconVerticalSolidList"/>
    <dgm:cxn modelId="{B14B614C-098D-41CA-A4E7-1DD85E109F2A}" type="presParOf" srcId="{723D48DA-B8DF-499B-9469-E7C8BA27A317}" destId="{5179CFC2-5D46-4938-99D7-E5A2C3A5173D}" srcOrd="0" destOrd="0" presId="urn:microsoft.com/office/officeart/2018/2/layout/IconVerticalSolidList"/>
    <dgm:cxn modelId="{853E6ABE-DEEE-4D86-8201-12BBBC98DE95}" type="presParOf" srcId="{723D48DA-B8DF-499B-9469-E7C8BA27A317}" destId="{B7085490-52B9-41F3-9F4B-C6E01F3B9C79}" srcOrd="1" destOrd="0" presId="urn:microsoft.com/office/officeart/2018/2/layout/IconVerticalSolidList"/>
    <dgm:cxn modelId="{17377E77-4D47-421A-8D59-EAEBBB46F7D3}" type="presParOf" srcId="{723D48DA-B8DF-499B-9469-E7C8BA27A317}" destId="{BAF4D5F5-5706-49A3-A78D-FDF153C82C49}" srcOrd="2" destOrd="0" presId="urn:microsoft.com/office/officeart/2018/2/layout/IconVerticalSolidList"/>
    <dgm:cxn modelId="{632ED493-6794-4763-892B-4934F27D83B4}" type="presParOf" srcId="{723D48DA-B8DF-499B-9469-E7C8BA27A317}" destId="{CD3FFB9D-7A93-45CD-85B9-4062F614DD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BDDC34-F297-4271-A43B-BF4BB765D097}"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385DD6D9-7DE9-43E8-A4C8-C0296FDF11ED}">
      <dgm:prSet/>
      <dgm:spPr/>
      <dgm:t>
        <a:bodyPr/>
        <a:lstStyle/>
        <a:p>
          <a:r>
            <a:rPr lang="en-GB"/>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a:p>
      </dgm:t>
    </dgm:pt>
    <dgm:pt modelId="{F39CCEE6-1090-4CA3-AC3E-E8246A2C0ECC}" type="parTrans" cxnId="{830D050C-81D8-4AB6-81D8-E1C92E9B6335}">
      <dgm:prSet/>
      <dgm:spPr/>
      <dgm:t>
        <a:bodyPr/>
        <a:lstStyle/>
        <a:p>
          <a:endParaRPr lang="en-US"/>
        </a:p>
      </dgm:t>
    </dgm:pt>
    <dgm:pt modelId="{631CD849-2C9E-4164-919C-BCC27CA2C053}" type="sibTrans" cxnId="{830D050C-81D8-4AB6-81D8-E1C92E9B6335}">
      <dgm:prSet/>
      <dgm:spPr/>
      <dgm:t>
        <a:bodyPr/>
        <a:lstStyle/>
        <a:p>
          <a:endParaRPr lang="en-US"/>
        </a:p>
      </dgm:t>
    </dgm:pt>
    <dgm:pt modelId="{D5659F5A-CAD7-4CA3-8BFE-CF324D262A79}">
      <dgm:prSet/>
      <dgm:spPr/>
      <dgm:t>
        <a:bodyPr/>
        <a:lstStyle/>
        <a:p>
          <a:r>
            <a:rPr lang="en-GB"/>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a:p>
      </dgm:t>
    </dgm:pt>
    <dgm:pt modelId="{05A57624-1D92-4271-985D-737D1F9E1B1D}" type="parTrans" cxnId="{84D73AB5-E92A-4536-B3DE-394BD34FFC02}">
      <dgm:prSet/>
      <dgm:spPr/>
      <dgm:t>
        <a:bodyPr/>
        <a:lstStyle/>
        <a:p>
          <a:endParaRPr lang="en-US"/>
        </a:p>
      </dgm:t>
    </dgm:pt>
    <dgm:pt modelId="{D10C9F15-D1E7-4CCF-AA92-760E3D5167D4}" type="sibTrans" cxnId="{84D73AB5-E92A-4536-B3DE-394BD34FFC02}">
      <dgm:prSet/>
      <dgm:spPr/>
      <dgm:t>
        <a:bodyPr/>
        <a:lstStyle/>
        <a:p>
          <a:endParaRPr lang="en-US"/>
        </a:p>
      </dgm:t>
    </dgm:pt>
    <dgm:pt modelId="{30AA0119-223C-4535-9C59-72399A663778}" type="pres">
      <dgm:prSet presAssocID="{67BDDC34-F297-4271-A43B-BF4BB765D097}" presName="Name0" presStyleCnt="0">
        <dgm:presLayoutVars>
          <dgm:dir/>
          <dgm:resizeHandles val="exact"/>
        </dgm:presLayoutVars>
      </dgm:prSet>
      <dgm:spPr/>
    </dgm:pt>
    <dgm:pt modelId="{D2E6F71B-0D2E-4DF0-AD39-B5DAACE74AF5}" type="pres">
      <dgm:prSet presAssocID="{385DD6D9-7DE9-43E8-A4C8-C0296FDF11ED}" presName="node" presStyleLbl="node1" presStyleIdx="0" presStyleCnt="3">
        <dgm:presLayoutVars>
          <dgm:bulletEnabled val="1"/>
        </dgm:presLayoutVars>
      </dgm:prSet>
      <dgm:spPr/>
    </dgm:pt>
    <dgm:pt modelId="{97C376F3-9668-4957-9F46-CF84F524EA51}" type="pres">
      <dgm:prSet presAssocID="{631CD849-2C9E-4164-919C-BCC27CA2C053}" presName="sibTransSpacerBeforeConnector" presStyleCnt="0"/>
      <dgm:spPr/>
    </dgm:pt>
    <dgm:pt modelId="{83C526FF-B5F2-43D8-9FBC-317A8A26C4C8}" type="pres">
      <dgm:prSet presAssocID="{631CD849-2C9E-4164-919C-BCC27CA2C053}" presName="sibTrans" presStyleLbl="node1" presStyleIdx="1" presStyleCnt="3"/>
      <dgm:spPr/>
    </dgm:pt>
    <dgm:pt modelId="{947FC4CD-A1E4-4D21-A9A9-BC1ED71DE4CC}" type="pres">
      <dgm:prSet presAssocID="{631CD849-2C9E-4164-919C-BCC27CA2C053}" presName="sibTransSpacerAfterConnector" presStyleCnt="0"/>
      <dgm:spPr/>
    </dgm:pt>
    <dgm:pt modelId="{906E2C40-8185-4EF8-A21E-2AA515424827}" type="pres">
      <dgm:prSet presAssocID="{D5659F5A-CAD7-4CA3-8BFE-CF324D262A79}" presName="node" presStyleLbl="node1" presStyleIdx="2" presStyleCnt="3">
        <dgm:presLayoutVars>
          <dgm:bulletEnabled val="1"/>
        </dgm:presLayoutVars>
      </dgm:prSet>
      <dgm:spPr/>
    </dgm:pt>
  </dgm:ptLst>
  <dgm:cxnLst>
    <dgm:cxn modelId="{830D050C-81D8-4AB6-81D8-E1C92E9B6335}" srcId="{67BDDC34-F297-4271-A43B-BF4BB765D097}" destId="{385DD6D9-7DE9-43E8-A4C8-C0296FDF11ED}" srcOrd="0" destOrd="0" parTransId="{F39CCEE6-1090-4CA3-AC3E-E8246A2C0ECC}" sibTransId="{631CD849-2C9E-4164-919C-BCC27CA2C053}"/>
    <dgm:cxn modelId="{E90D2C48-4C15-4C93-B8F4-4831D964E12F}" type="presOf" srcId="{631CD849-2C9E-4164-919C-BCC27CA2C053}" destId="{83C526FF-B5F2-43D8-9FBC-317A8A26C4C8}" srcOrd="0" destOrd="0" presId="urn:microsoft.com/office/officeart/2016/7/layout/BasicProcessNew"/>
    <dgm:cxn modelId="{A937048C-7479-4B15-8093-7A72A4EF9BE5}" type="presOf" srcId="{D5659F5A-CAD7-4CA3-8BFE-CF324D262A79}" destId="{906E2C40-8185-4EF8-A21E-2AA515424827}" srcOrd="0" destOrd="0" presId="urn:microsoft.com/office/officeart/2016/7/layout/BasicProcessNew"/>
    <dgm:cxn modelId="{037EEB9D-CE00-4D8E-B0B5-7DA3A12D6539}" type="presOf" srcId="{67BDDC34-F297-4271-A43B-BF4BB765D097}" destId="{30AA0119-223C-4535-9C59-72399A663778}" srcOrd="0" destOrd="0" presId="urn:microsoft.com/office/officeart/2016/7/layout/BasicProcessNew"/>
    <dgm:cxn modelId="{84D73AB5-E92A-4536-B3DE-394BD34FFC02}" srcId="{67BDDC34-F297-4271-A43B-BF4BB765D097}" destId="{D5659F5A-CAD7-4CA3-8BFE-CF324D262A79}" srcOrd="1" destOrd="0" parTransId="{05A57624-1D92-4271-985D-737D1F9E1B1D}" sibTransId="{D10C9F15-D1E7-4CCF-AA92-760E3D5167D4}"/>
    <dgm:cxn modelId="{1A8CD3F4-B415-4067-A9B7-233E49B5CF82}" type="presOf" srcId="{385DD6D9-7DE9-43E8-A4C8-C0296FDF11ED}" destId="{D2E6F71B-0D2E-4DF0-AD39-B5DAACE74AF5}" srcOrd="0" destOrd="0" presId="urn:microsoft.com/office/officeart/2016/7/layout/BasicProcessNew"/>
    <dgm:cxn modelId="{E252EFC0-0440-4EE5-948D-4FF35704BB7D}" type="presParOf" srcId="{30AA0119-223C-4535-9C59-72399A663778}" destId="{D2E6F71B-0D2E-4DF0-AD39-B5DAACE74AF5}" srcOrd="0" destOrd="0" presId="urn:microsoft.com/office/officeart/2016/7/layout/BasicProcessNew"/>
    <dgm:cxn modelId="{70E40619-B2DE-4310-BB2F-093F0B7E1339}" type="presParOf" srcId="{30AA0119-223C-4535-9C59-72399A663778}" destId="{97C376F3-9668-4957-9F46-CF84F524EA51}" srcOrd="1" destOrd="0" presId="urn:microsoft.com/office/officeart/2016/7/layout/BasicProcessNew"/>
    <dgm:cxn modelId="{87D654DE-2597-4B09-9BA4-E90523122BAC}" type="presParOf" srcId="{30AA0119-223C-4535-9C59-72399A663778}" destId="{83C526FF-B5F2-43D8-9FBC-317A8A26C4C8}" srcOrd="2" destOrd="0" presId="urn:microsoft.com/office/officeart/2016/7/layout/BasicProcessNew"/>
    <dgm:cxn modelId="{8D8C7367-C050-4C2D-B15E-44F9AF626181}" type="presParOf" srcId="{30AA0119-223C-4535-9C59-72399A663778}" destId="{947FC4CD-A1E4-4D21-A9A9-BC1ED71DE4CC}" srcOrd="3" destOrd="0" presId="urn:microsoft.com/office/officeart/2016/7/layout/BasicProcessNew"/>
    <dgm:cxn modelId="{9CBD7F87-2396-485C-8948-A381F65184DF}" type="presParOf" srcId="{30AA0119-223C-4535-9C59-72399A663778}" destId="{906E2C40-8185-4EF8-A21E-2AA515424827}" srcOrd="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04160F5-AA02-474A-B785-61394297EE42}"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BE80FDE3-C872-4C71-88EB-DC9B9B55E210}">
      <dgm:prSet/>
      <dgm:spPr/>
      <dgm:t>
        <a:bodyPr/>
        <a:lstStyle/>
        <a:p>
          <a:r>
            <a:rPr lang="en-US"/>
            <a:t>The heart muscle is also stimulated to pump with more force, and this increases the stroke volume. When heart rate and stroke volume increase, we see an increase in cardiac output. </a:t>
          </a:r>
        </a:p>
      </dgm:t>
    </dgm:pt>
    <dgm:pt modelId="{E84376C0-0AB5-41CF-BE30-318F57820B8A}" type="parTrans" cxnId="{E8C38D57-D916-41B5-AD54-A5595121227C}">
      <dgm:prSet/>
      <dgm:spPr/>
      <dgm:t>
        <a:bodyPr/>
        <a:lstStyle/>
        <a:p>
          <a:endParaRPr lang="en-US"/>
        </a:p>
      </dgm:t>
    </dgm:pt>
    <dgm:pt modelId="{AFD3C501-29F6-42D1-90C6-27AD65CED734}" type="sibTrans" cxnId="{E8C38D57-D916-41B5-AD54-A5595121227C}">
      <dgm:prSet/>
      <dgm:spPr/>
      <dgm:t>
        <a:bodyPr/>
        <a:lstStyle/>
        <a:p>
          <a:endParaRPr lang="en-US"/>
        </a:p>
      </dgm:t>
    </dgm:pt>
    <dgm:pt modelId="{C6D9A36F-5BFF-453A-B2F8-B6C4084BB786}">
      <dgm:prSet/>
      <dgm:spPr/>
      <dgm:t>
        <a:bodyPr/>
        <a:lstStyle/>
        <a:p>
          <a:r>
            <a:rPr lang="en-US"/>
            <a:t>An increase in cardiac output causes an increased blood pressure, restoring blood pressure back to a normal level. Second, this causes an increased sympathetic input to the blood vessels, which stimulate the smooth muscle to contract, causing vasoconstriction, which increases total peripheral resistance and increases blood pressure.</a:t>
          </a:r>
        </a:p>
      </dgm:t>
    </dgm:pt>
    <dgm:pt modelId="{5CEE9340-838B-42B1-BD9E-55A12C99B21F}" type="parTrans" cxnId="{E43BCAA1-09B0-4470-87F9-28C0DDBBC158}">
      <dgm:prSet/>
      <dgm:spPr/>
      <dgm:t>
        <a:bodyPr/>
        <a:lstStyle/>
        <a:p>
          <a:endParaRPr lang="en-US"/>
        </a:p>
      </dgm:t>
    </dgm:pt>
    <dgm:pt modelId="{575B3EDA-899D-42CA-95C4-11A46AECA036}" type="sibTrans" cxnId="{E43BCAA1-09B0-4470-87F9-28C0DDBBC158}">
      <dgm:prSet/>
      <dgm:spPr/>
      <dgm:t>
        <a:bodyPr/>
        <a:lstStyle/>
        <a:p>
          <a:endParaRPr lang="en-US"/>
        </a:p>
      </dgm:t>
    </dgm:pt>
    <dgm:pt modelId="{98CB307F-F773-44FB-BF0B-646D788D4A54}" type="pres">
      <dgm:prSet presAssocID="{904160F5-AA02-474A-B785-61394297EE42}" presName="Name0" presStyleCnt="0">
        <dgm:presLayoutVars>
          <dgm:dir/>
          <dgm:resizeHandles val="exact"/>
        </dgm:presLayoutVars>
      </dgm:prSet>
      <dgm:spPr/>
    </dgm:pt>
    <dgm:pt modelId="{28790DB6-6BA6-4CCB-945D-A9F3D3186D57}" type="pres">
      <dgm:prSet presAssocID="{BE80FDE3-C872-4C71-88EB-DC9B9B55E210}" presName="node" presStyleLbl="node1" presStyleIdx="0" presStyleCnt="2">
        <dgm:presLayoutVars>
          <dgm:bulletEnabled val="1"/>
        </dgm:presLayoutVars>
      </dgm:prSet>
      <dgm:spPr/>
    </dgm:pt>
    <dgm:pt modelId="{7A488FB5-81BB-40F0-B8D0-3EE5072E69A0}" type="pres">
      <dgm:prSet presAssocID="{AFD3C501-29F6-42D1-90C6-27AD65CED734}" presName="sibTrans" presStyleLbl="sibTrans2D1" presStyleIdx="0" presStyleCnt="1"/>
      <dgm:spPr/>
    </dgm:pt>
    <dgm:pt modelId="{929F9204-F4A1-4CF3-B801-CB1492C1CE76}" type="pres">
      <dgm:prSet presAssocID="{AFD3C501-29F6-42D1-90C6-27AD65CED734}" presName="connectorText" presStyleLbl="sibTrans2D1" presStyleIdx="0" presStyleCnt="1"/>
      <dgm:spPr/>
    </dgm:pt>
    <dgm:pt modelId="{9BD394E4-1603-4161-A87A-CBCB6B8EB443}" type="pres">
      <dgm:prSet presAssocID="{C6D9A36F-5BFF-453A-B2F8-B6C4084BB786}" presName="node" presStyleLbl="node1" presStyleIdx="1" presStyleCnt="2">
        <dgm:presLayoutVars>
          <dgm:bulletEnabled val="1"/>
        </dgm:presLayoutVars>
      </dgm:prSet>
      <dgm:spPr/>
    </dgm:pt>
  </dgm:ptLst>
  <dgm:cxnLst>
    <dgm:cxn modelId="{0C084D0D-129F-435C-9DE7-1E4A9BB12B9A}" type="presOf" srcId="{AFD3C501-29F6-42D1-90C6-27AD65CED734}" destId="{929F9204-F4A1-4CF3-B801-CB1492C1CE76}" srcOrd="1" destOrd="0" presId="urn:microsoft.com/office/officeart/2005/8/layout/process1"/>
    <dgm:cxn modelId="{AC452516-F92F-4940-856A-5AF1338011E5}" type="presOf" srcId="{BE80FDE3-C872-4C71-88EB-DC9B9B55E210}" destId="{28790DB6-6BA6-4CCB-945D-A9F3D3186D57}" srcOrd="0" destOrd="0" presId="urn:microsoft.com/office/officeart/2005/8/layout/process1"/>
    <dgm:cxn modelId="{24F72B19-861C-4354-AF1B-2278349C054A}" type="presOf" srcId="{C6D9A36F-5BFF-453A-B2F8-B6C4084BB786}" destId="{9BD394E4-1603-4161-A87A-CBCB6B8EB443}" srcOrd="0" destOrd="0" presId="urn:microsoft.com/office/officeart/2005/8/layout/process1"/>
    <dgm:cxn modelId="{ECB1C22C-AE69-4C00-AD90-F299B5DC6752}" type="presOf" srcId="{904160F5-AA02-474A-B785-61394297EE42}" destId="{98CB307F-F773-44FB-BF0B-646D788D4A54}" srcOrd="0" destOrd="0" presId="urn:microsoft.com/office/officeart/2005/8/layout/process1"/>
    <dgm:cxn modelId="{E8C38D57-D916-41B5-AD54-A5595121227C}" srcId="{904160F5-AA02-474A-B785-61394297EE42}" destId="{BE80FDE3-C872-4C71-88EB-DC9B9B55E210}" srcOrd="0" destOrd="0" parTransId="{E84376C0-0AB5-41CF-BE30-318F57820B8A}" sibTransId="{AFD3C501-29F6-42D1-90C6-27AD65CED734}"/>
    <dgm:cxn modelId="{E43BCAA1-09B0-4470-87F9-28C0DDBBC158}" srcId="{904160F5-AA02-474A-B785-61394297EE42}" destId="{C6D9A36F-5BFF-453A-B2F8-B6C4084BB786}" srcOrd="1" destOrd="0" parTransId="{5CEE9340-838B-42B1-BD9E-55A12C99B21F}" sibTransId="{575B3EDA-899D-42CA-95C4-11A46AECA036}"/>
    <dgm:cxn modelId="{5F37D5C1-D58A-4FDA-9CD5-60C534BBBFC5}" type="presOf" srcId="{AFD3C501-29F6-42D1-90C6-27AD65CED734}" destId="{7A488FB5-81BB-40F0-B8D0-3EE5072E69A0}" srcOrd="0" destOrd="0" presId="urn:microsoft.com/office/officeart/2005/8/layout/process1"/>
    <dgm:cxn modelId="{A25AF227-5907-4724-A073-81960D55B6C0}" type="presParOf" srcId="{98CB307F-F773-44FB-BF0B-646D788D4A54}" destId="{28790DB6-6BA6-4CCB-945D-A9F3D3186D57}" srcOrd="0" destOrd="0" presId="urn:microsoft.com/office/officeart/2005/8/layout/process1"/>
    <dgm:cxn modelId="{083B11EA-C005-4148-AF1C-AB523124100F}" type="presParOf" srcId="{98CB307F-F773-44FB-BF0B-646D788D4A54}" destId="{7A488FB5-81BB-40F0-B8D0-3EE5072E69A0}" srcOrd="1" destOrd="0" presId="urn:microsoft.com/office/officeart/2005/8/layout/process1"/>
    <dgm:cxn modelId="{3E77355E-F9D6-4389-A791-813C64D44E23}" type="presParOf" srcId="{7A488FB5-81BB-40F0-B8D0-3EE5072E69A0}" destId="{929F9204-F4A1-4CF3-B801-CB1492C1CE76}" srcOrd="0" destOrd="0" presId="urn:microsoft.com/office/officeart/2005/8/layout/process1"/>
    <dgm:cxn modelId="{7C83361C-A025-41E2-9214-2A937A389A7E}" type="presParOf" srcId="{98CB307F-F773-44FB-BF0B-646D788D4A54}" destId="{9BD394E4-1603-4161-A87A-CBCB6B8EB443}"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DFBD5BE-2A11-4E86-BD87-07F69C693D17}"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4FDC5D36-67B0-4459-8B62-67CA5E3EA549}">
      <dgm:prSet/>
      <dgm:spPr/>
      <dgm:t>
        <a:bodyPr/>
        <a:lstStyle/>
        <a:p>
          <a:r>
            <a:rPr lang="en-US"/>
            <a:t>Protects body against foreign material </a:t>
          </a:r>
        </a:p>
      </dgm:t>
    </dgm:pt>
    <dgm:pt modelId="{26DD83C4-A6C4-43F0-A1BB-2D1EAEADE6BC}" type="parTrans" cxnId="{109794CB-C40C-47A6-A66A-86A023EE77D4}">
      <dgm:prSet/>
      <dgm:spPr/>
      <dgm:t>
        <a:bodyPr/>
        <a:lstStyle/>
        <a:p>
          <a:endParaRPr lang="en-US"/>
        </a:p>
      </dgm:t>
    </dgm:pt>
    <dgm:pt modelId="{B1E9953A-2F3E-4727-A81F-AFBA666552E5}" type="sibTrans" cxnId="{109794CB-C40C-47A6-A66A-86A023EE77D4}">
      <dgm:prSet/>
      <dgm:spPr/>
      <dgm:t>
        <a:bodyPr/>
        <a:lstStyle/>
        <a:p>
          <a:endParaRPr lang="en-US"/>
        </a:p>
      </dgm:t>
    </dgm:pt>
    <dgm:pt modelId="{8C7DF855-94BA-4F26-81C4-51EDC016558E}">
      <dgm:prSet/>
      <dgm:spPr/>
      <dgm:t>
        <a:bodyPr/>
        <a:lstStyle/>
        <a:p>
          <a:r>
            <a:rPr lang="en-US"/>
            <a:t>Assists in circulation of body fluids between cells and bloodstream </a:t>
          </a:r>
        </a:p>
      </dgm:t>
    </dgm:pt>
    <dgm:pt modelId="{3AC3CD46-16D7-49E3-A08B-EE1A4504C88B}" type="parTrans" cxnId="{F2B6BF3C-C408-4DA9-8C06-823D6E19B642}">
      <dgm:prSet/>
      <dgm:spPr/>
      <dgm:t>
        <a:bodyPr/>
        <a:lstStyle/>
        <a:p>
          <a:endParaRPr lang="en-US"/>
        </a:p>
      </dgm:t>
    </dgm:pt>
    <dgm:pt modelId="{37601677-F5A2-41E6-A38A-62AD17B063A7}" type="sibTrans" cxnId="{F2B6BF3C-C408-4DA9-8C06-823D6E19B642}">
      <dgm:prSet/>
      <dgm:spPr/>
      <dgm:t>
        <a:bodyPr/>
        <a:lstStyle/>
        <a:p>
          <a:endParaRPr lang="en-US"/>
        </a:p>
      </dgm:t>
    </dgm:pt>
    <dgm:pt modelId="{871981F6-AB3D-4D78-9D9D-6AAA1EDF84A3}">
      <dgm:prSet/>
      <dgm:spPr/>
      <dgm:t>
        <a:bodyPr/>
        <a:lstStyle/>
        <a:p>
          <a:r>
            <a:rPr lang="en-US"/>
            <a:t>Transports dietary fats</a:t>
          </a:r>
        </a:p>
      </dgm:t>
    </dgm:pt>
    <dgm:pt modelId="{6D4CEDED-0922-46DA-A566-CC2862B07D66}" type="parTrans" cxnId="{36B8C0F2-C046-4716-B3E2-C59BA6EB2750}">
      <dgm:prSet/>
      <dgm:spPr/>
      <dgm:t>
        <a:bodyPr/>
        <a:lstStyle/>
        <a:p>
          <a:endParaRPr lang="en-US"/>
        </a:p>
      </dgm:t>
    </dgm:pt>
    <dgm:pt modelId="{F59AE3E8-8CA9-43E0-A2E6-AB1F6FF9FEC6}" type="sibTrans" cxnId="{36B8C0F2-C046-4716-B3E2-C59BA6EB2750}">
      <dgm:prSet/>
      <dgm:spPr/>
      <dgm:t>
        <a:bodyPr/>
        <a:lstStyle/>
        <a:p>
          <a:endParaRPr lang="en-US"/>
        </a:p>
      </dgm:t>
    </dgm:pt>
    <dgm:pt modelId="{5D67089A-62A9-42DD-8C96-9C719A63A94F}" type="pres">
      <dgm:prSet presAssocID="{1DFBD5BE-2A11-4E86-BD87-07F69C693D17}" presName="linear" presStyleCnt="0">
        <dgm:presLayoutVars>
          <dgm:animLvl val="lvl"/>
          <dgm:resizeHandles val="exact"/>
        </dgm:presLayoutVars>
      </dgm:prSet>
      <dgm:spPr/>
    </dgm:pt>
    <dgm:pt modelId="{9A60D26C-EA9D-47B9-BC18-F33E05D330A0}" type="pres">
      <dgm:prSet presAssocID="{4FDC5D36-67B0-4459-8B62-67CA5E3EA549}" presName="parentText" presStyleLbl="node1" presStyleIdx="0" presStyleCnt="3">
        <dgm:presLayoutVars>
          <dgm:chMax val="0"/>
          <dgm:bulletEnabled val="1"/>
        </dgm:presLayoutVars>
      </dgm:prSet>
      <dgm:spPr/>
    </dgm:pt>
    <dgm:pt modelId="{960A30CD-FA65-4127-A111-E32FB910F188}" type="pres">
      <dgm:prSet presAssocID="{B1E9953A-2F3E-4727-A81F-AFBA666552E5}" presName="spacer" presStyleCnt="0"/>
      <dgm:spPr/>
    </dgm:pt>
    <dgm:pt modelId="{450BFB9B-5250-413F-8C3A-37A9DBFB431F}" type="pres">
      <dgm:prSet presAssocID="{8C7DF855-94BA-4F26-81C4-51EDC016558E}" presName="parentText" presStyleLbl="node1" presStyleIdx="1" presStyleCnt="3">
        <dgm:presLayoutVars>
          <dgm:chMax val="0"/>
          <dgm:bulletEnabled val="1"/>
        </dgm:presLayoutVars>
      </dgm:prSet>
      <dgm:spPr/>
    </dgm:pt>
    <dgm:pt modelId="{CEB78570-550E-4DC8-8E59-5D25DC6168F8}" type="pres">
      <dgm:prSet presAssocID="{37601677-F5A2-41E6-A38A-62AD17B063A7}" presName="spacer" presStyleCnt="0"/>
      <dgm:spPr/>
    </dgm:pt>
    <dgm:pt modelId="{C3B5A475-274C-4F2E-B437-61A3A633666D}" type="pres">
      <dgm:prSet presAssocID="{871981F6-AB3D-4D78-9D9D-6AAA1EDF84A3}" presName="parentText" presStyleLbl="node1" presStyleIdx="2" presStyleCnt="3">
        <dgm:presLayoutVars>
          <dgm:chMax val="0"/>
          <dgm:bulletEnabled val="1"/>
        </dgm:presLayoutVars>
      </dgm:prSet>
      <dgm:spPr/>
    </dgm:pt>
  </dgm:ptLst>
  <dgm:cxnLst>
    <dgm:cxn modelId="{DC2B0D0C-11EF-40C6-A52D-9FC3BB1A09D8}" type="presOf" srcId="{8C7DF855-94BA-4F26-81C4-51EDC016558E}" destId="{450BFB9B-5250-413F-8C3A-37A9DBFB431F}" srcOrd="0" destOrd="0" presId="urn:microsoft.com/office/officeart/2005/8/layout/vList2"/>
    <dgm:cxn modelId="{74469931-A8E9-4DAC-96EA-BC5C3A2B1FCE}" type="presOf" srcId="{871981F6-AB3D-4D78-9D9D-6AAA1EDF84A3}" destId="{C3B5A475-274C-4F2E-B437-61A3A633666D}" srcOrd="0" destOrd="0" presId="urn:microsoft.com/office/officeart/2005/8/layout/vList2"/>
    <dgm:cxn modelId="{F2B6BF3C-C408-4DA9-8C06-823D6E19B642}" srcId="{1DFBD5BE-2A11-4E86-BD87-07F69C693D17}" destId="{8C7DF855-94BA-4F26-81C4-51EDC016558E}" srcOrd="1" destOrd="0" parTransId="{3AC3CD46-16D7-49E3-A08B-EE1A4504C88B}" sibTransId="{37601677-F5A2-41E6-A38A-62AD17B063A7}"/>
    <dgm:cxn modelId="{109794CB-C40C-47A6-A66A-86A023EE77D4}" srcId="{1DFBD5BE-2A11-4E86-BD87-07F69C693D17}" destId="{4FDC5D36-67B0-4459-8B62-67CA5E3EA549}" srcOrd="0" destOrd="0" parTransId="{26DD83C4-A6C4-43F0-A1BB-2D1EAEADE6BC}" sibTransId="{B1E9953A-2F3E-4727-A81F-AFBA666552E5}"/>
    <dgm:cxn modelId="{56D1C4CF-3374-4910-AE80-C7695F4D8FB7}" type="presOf" srcId="{4FDC5D36-67B0-4459-8B62-67CA5E3EA549}" destId="{9A60D26C-EA9D-47B9-BC18-F33E05D330A0}" srcOrd="0" destOrd="0" presId="urn:microsoft.com/office/officeart/2005/8/layout/vList2"/>
    <dgm:cxn modelId="{36B8C0F2-C046-4716-B3E2-C59BA6EB2750}" srcId="{1DFBD5BE-2A11-4E86-BD87-07F69C693D17}" destId="{871981F6-AB3D-4D78-9D9D-6AAA1EDF84A3}" srcOrd="2" destOrd="0" parTransId="{6D4CEDED-0922-46DA-A566-CC2862B07D66}" sibTransId="{F59AE3E8-8CA9-43E0-A2E6-AB1F6FF9FEC6}"/>
    <dgm:cxn modelId="{973E2EFC-F309-4856-8DFA-4014ABD7824B}" type="presOf" srcId="{1DFBD5BE-2A11-4E86-BD87-07F69C693D17}" destId="{5D67089A-62A9-42DD-8C96-9C719A63A94F}" srcOrd="0" destOrd="0" presId="urn:microsoft.com/office/officeart/2005/8/layout/vList2"/>
    <dgm:cxn modelId="{6251B222-51B2-4499-9B11-8D235C8D2EAA}" type="presParOf" srcId="{5D67089A-62A9-42DD-8C96-9C719A63A94F}" destId="{9A60D26C-EA9D-47B9-BC18-F33E05D330A0}" srcOrd="0" destOrd="0" presId="urn:microsoft.com/office/officeart/2005/8/layout/vList2"/>
    <dgm:cxn modelId="{682453EB-7353-42CA-A790-99684E7C9C8C}" type="presParOf" srcId="{5D67089A-62A9-42DD-8C96-9C719A63A94F}" destId="{960A30CD-FA65-4127-A111-E32FB910F188}" srcOrd="1" destOrd="0" presId="urn:microsoft.com/office/officeart/2005/8/layout/vList2"/>
    <dgm:cxn modelId="{2D76AD9D-EDD9-4456-882F-102974EFEDF9}" type="presParOf" srcId="{5D67089A-62A9-42DD-8C96-9C719A63A94F}" destId="{450BFB9B-5250-413F-8C3A-37A9DBFB431F}" srcOrd="2" destOrd="0" presId="urn:microsoft.com/office/officeart/2005/8/layout/vList2"/>
    <dgm:cxn modelId="{8BCD3179-42ED-4B0D-9E4A-0E124DE6FB0E}" type="presParOf" srcId="{5D67089A-62A9-42DD-8C96-9C719A63A94F}" destId="{CEB78570-550E-4DC8-8E59-5D25DC6168F8}" srcOrd="3" destOrd="0" presId="urn:microsoft.com/office/officeart/2005/8/layout/vList2"/>
    <dgm:cxn modelId="{B0CA6CD5-FB49-4821-B2D9-1A420AC3A5DF}" type="presParOf" srcId="{5D67089A-62A9-42DD-8C96-9C719A63A94F}" destId="{C3B5A475-274C-4F2E-B437-61A3A633666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7A1F416-90E8-4F1D-B781-02ECF4FA93E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3C05847-0B01-4321-9D7E-F927F00BF166}">
      <dgm:prSet/>
      <dgm:spPr/>
      <dgm:t>
        <a:bodyPr/>
        <a:lstStyle/>
        <a:p>
          <a:r>
            <a:rPr lang="en-GB"/>
            <a:t>Microscopic closed-ended vessels </a:t>
          </a:r>
          <a:endParaRPr lang="en-US"/>
        </a:p>
      </dgm:t>
    </dgm:pt>
    <dgm:pt modelId="{DB7AD4C0-649B-4013-8FAE-AAF904CFB4C8}" type="parTrans" cxnId="{B877EF6E-25EF-4AC6-B46E-F8F71C2729E0}">
      <dgm:prSet/>
      <dgm:spPr/>
      <dgm:t>
        <a:bodyPr/>
        <a:lstStyle/>
        <a:p>
          <a:endParaRPr lang="en-US"/>
        </a:p>
      </dgm:t>
    </dgm:pt>
    <dgm:pt modelId="{1CBDAD1B-554E-4D4A-8EB4-D2E1E0A363EA}" type="sibTrans" cxnId="{B877EF6E-25EF-4AC6-B46E-F8F71C2729E0}">
      <dgm:prSet/>
      <dgm:spPr/>
      <dgm:t>
        <a:bodyPr/>
        <a:lstStyle/>
        <a:p>
          <a:endParaRPr lang="en-US"/>
        </a:p>
      </dgm:t>
    </dgm:pt>
    <dgm:pt modelId="{575BE129-A339-4F43-B04C-70C6BEB14BF9}">
      <dgm:prSet/>
      <dgm:spPr/>
      <dgm:t>
        <a:bodyPr/>
        <a:lstStyle/>
        <a:p>
          <a:r>
            <a:rPr lang="en-GB"/>
            <a:t>Located next to blood capillaries in tissue spaces </a:t>
          </a:r>
          <a:endParaRPr lang="en-US"/>
        </a:p>
      </dgm:t>
    </dgm:pt>
    <dgm:pt modelId="{AEA59F6A-D1F3-420C-99DA-75971F110F65}" type="parTrans" cxnId="{36ECD03B-321B-476F-8323-89A85700EF17}">
      <dgm:prSet/>
      <dgm:spPr/>
      <dgm:t>
        <a:bodyPr/>
        <a:lstStyle/>
        <a:p>
          <a:endParaRPr lang="en-US"/>
        </a:p>
      </dgm:t>
    </dgm:pt>
    <dgm:pt modelId="{DDBDD8E4-C3E1-44F2-A8E8-9603F5096ECA}" type="sibTrans" cxnId="{36ECD03B-321B-476F-8323-89A85700EF17}">
      <dgm:prSet/>
      <dgm:spPr/>
      <dgm:t>
        <a:bodyPr/>
        <a:lstStyle/>
        <a:p>
          <a:endParaRPr lang="en-US"/>
        </a:p>
      </dgm:t>
    </dgm:pt>
    <dgm:pt modelId="{03296804-C04F-43F8-B004-909842C2482B}">
      <dgm:prSet/>
      <dgm:spPr/>
      <dgm:t>
        <a:bodyPr/>
        <a:lstStyle/>
        <a:p>
          <a:r>
            <a:rPr lang="en-GB"/>
            <a:t>Larger diameter than blood capillaries </a:t>
          </a:r>
          <a:endParaRPr lang="en-US"/>
        </a:p>
      </dgm:t>
    </dgm:pt>
    <dgm:pt modelId="{F5CFEB8A-8DE2-46EC-8F2B-F4E20AE6CC86}" type="parTrans" cxnId="{5024CF80-5369-42F7-853B-ED7A2A442393}">
      <dgm:prSet/>
      <dgm:spPr/>
      <dgm:t>
        <a:bodyPr/>
        <a:lstStyle/>
        <a:p>
          <a:endParaRPr lang="en-US"/>
        </a:p>
      </dgm:t>
    </dgm:pt>
    <dgm:pt modelId="{5DB85A2F-027B-4AD2-8A82-1CAF7A9FB1C5}" type="sibTrans" cxnId="{5024CF80-5369-42F7-853B-ED7A2A442393}">
      <dgm:prSet/>
      <dgm:spPr/>
      <dgm:t>
        <a:bodyPr/>
        <a:lstStyle/>
        <a:p>
          <a:endParaRPr lang="en-US"/>
        </a:p>
      </dgm:t>
    </dgm:pt>
    <dgm:pt modelId="{F1E9E6B9-98E0-448F-A96F-78DEC4BA2667}">
      <dgm:prSet/>
      <dgm:spPr/>
      <dgm:t>
        <a:bodyPr/>
        <a:lstStyle/>
        <a:p>
          <a:r>
            <a:rPr lang="en-GB"/>
            <a:t>Are very permeable and collect tissue fluid and proteins </a:t>
          </a:r>
          <a:endParaRPr lang="en-US"/>
        </a:p>
      </dgm:t>
    </dgm:pt>
    <dgm:pt modelId="{1B107B9B-2207-4E01-956A-B5523D62FB12}" type="parTrans" cxnId="{B44A933F-DBDC-4CB3-92B4-1536D742E492}">
      <dgm:prSet/>
      <dgm:spPr/>
      <dgm:t>
        <a:bodyPr/>
        <a:lstStyle/>
        <a:p>
          <a:endParaRPr lang="en-US"/>
        </a:p>
      </dgm:t>
    </dgm:pt>
    <dgm:pt modelId="{112CCE33-00E7-4493-8EE8-94912D491D1E}" type="sibTrans" cxnId="{B44A933F-DBDC-4CB3-92B4-1536D742E492}">
      <dgm:prSet/>
      <dgm:spPr/>
      <dgm:t>
        <a:bodyPr/>
        <a:lstStyle/>
        <a:p>
          <a:endParaRPr lang="en-US"/>
        </a:p>
      </dgm:t>
    </dgm:pt>
    <dgm:pt modelId="{88BA96A2-B408-48B3-8288-E0E4EAC339E7}">
      <dgm:prSet/>
      <dgm:spPr/>
      <dgm:t>
        <a:bodyPr/>
        <a:lstStyle/>
        <a:p>
          <a:r>
            <a:rPr lang="en-GB"/>
            <a:t>Lymph capillaries merge to form larger lymph vessels</a:t>
          </a:r>
          <a:endParaRPr lang="en-US"/>
        </a:p>
      </dgm:t>
    </dgm:pt>
    <dgm:pt modelId="{DEF9F9D0-2B81-4380-9CF8-AB6CCE031047}" type="parTrans" cxnId="{2EDBAA81-784F-4E8C-BC6C-F93FB98AA690}">
      <dgm:prSet/>
      <dgm:spPr/>
      <dgm:t>
        <a:bodyPr/>
        <a:lstStyle/>
        <a:p>
          <a:endParaRPr lang="en-US"/>
        </a:p>
      </dgm:t>
    </dgm:pt>
    <dgm:pt modelId="{162D48CC-539B-47CD-B2E9-9DF0EB8F6D44}" type="sibTrans" cxnId="{2EDBAA81-784F-4E8C-BC6C-F93FB98AA690}">
      <dgm:prSet/>
      <dgm:spPr/>
      <dgm:t>
        <a:bodyPr/>
        <a:lstStyle/>
        <a:p>
          <a:endParaRPr lang="en-US"/>
        </a:p>
      </dgm:t>
    </dgm:pt>
    <dgm:pt modelId="{7919BA19-3616-49EB-BA7F-19B5E55080D7}" type="pres">
      <dgm:prSet presAssocID="{07A1F416-90E8-4F1D-B781-02ECF4FA93E0}" presName="linear" presStyleCnt="0">
        <dgm:presLayoutVars>
          <dgm:animLvl val="lvl"/>
          <dgm:resizeHandles val="exact"/>
        </dgm:presLayoutVars>
      </dgm:prSet>
      <dgm:spPr/>
    </dgm:pt>
    <dgm:pt modelId="{38BFE9CF-C2B4-435D-AA7A-F70B27135943}" type="pres">
      <dgm:prSet presAssocID="{43C05847-0B01-4321-9D7E-F927F00BF166}" presName="parentText" presStyleLbl="node1" presStyleIdx="0" presStyleCnt="5">
        <dgm:presLayoutVars>
          <dgm:chMax val="0"/>
          <dgm:bulletEnabled val="1"/>
        </dgm:presLayoutVars>
      </dgm:prSet>
      <dgm:spPr/>
    </dgm:pt>
    <dgm:pt modelId="{DD1A9E26-6EDE-4287-B49F-0FD2B2E84318}" type="pres">
      <dgm:prSet presAssocID="{1CBDAD1B-554E-4D4A-8EB4-D2E1E0A363EA}" presName="spacer" presStyleCnt="0"/>
      <dgm:spPr/>
    </dgm:pt>
    <dgm:pt modelId="{D7FB92F4-8E82-45FA-8F26-97F9F0802A6C}" type="pres">
      <dgm:prSet presAssocID="{575BE129-A339-4F43-B04C-70C6BEB14BF9}" presName="parentText" presStyleLbl="node1" presStyleIdx="1" presStyleCnt="5">
        <dgm:presLayoutVars>
          <dgm:chMax val="0"/>
          <dgm:bulletEnabled val="1"/>
        </dgm:presLayoutVars>
      </dgm:prSet>
      <dgm:spPr/>
    </dgm:pt>
    <dgm:pt modelId="{3BD85311-051B-4525-A48F-AE60A19200B8}" type="pres">
      <dgm:prSet presAssocID="{DDBDD8E4-C3E1-44F2-A8E8-9603F5096ECA}" presName="spacer" presStyleCnt="0"/>
      <dgm:spPr/>
    </dgm:pt>
    <dgm:pt modelId="{CD38DA5D-920A-4041-8CB2-2262EC9EA240}" type="pres">
      <dgm:prSet presAssocID="{03296804-C04F-43F8-B004-909842C2482B}" presName="parentText" presStyleLbl="node1" presStyleIdx="2" presStyleCnt="5">
        <dgm:presLayoutVars>
          <dgm:chMax val="0"/>
          <dgm:bulletEnabled val="1"/>
        </dgm:presLayoutVars>
      </dgm:prSet>
      <dgm:spPr/>
    </dgm:pt>
    <dgm:pt modelId="{1DE78749-0E56-4777-929E-DF234ABB9B8E}" type="pres">
      <dgm:prSet presAssocID="{5DB85A2F-027B-4AD2-8A82-1CAF7A9FB1C5}" presName="spacer" presStyleCnt="0"/>
      <dgm:spPr/>
    </dgm:pt>
    <dgm:pt modelId="{169F7C69-B481-4092-AAE6-3A207F0F6996}" type="pres">
      <dgm:prSet presAssocID="{F1E9E6B9-98E0-448F-A96F-78DEC4BA2667}" presName="parentText" presStyleLbl="node1" presStyleIdx="3" presStyleCnt="5">
        <dgm:presLayoutVars>
          <dgm:chMax val="0"/>
          <dgm:bulletEnabled val="1"/>
        </dgm:presLayoutVars>
      </dgm:prSet>
      <dgm:spPr/>
    </dgm:pt>
    <dgm:pt modelId="{727FC7A9-ED5E-4924-8CC0-05D3992AF7CD}" type="pres">
      <dgm:prSet presAssocID="{112CCE33-00E7-4493-8EE8-94912D491D1E}" presName="spacer" presStyleCnt="0"/>
      <dgm:spPr/>
    </dgm:pt>
    <dgm:pt modelId="{2A9CFBAE-4327-49E2-AC68-F15D85BB3890}" type="pres">
      <dgm:prSet presAssocID="{88BA96A2-B408-48B3-8288-E0E4EAC339E7}" presName="parentText" presStyleLbl="node1" presStyleIdx="4" presStyleCnt="5">
        <dgm:presLayoutVars>
          <dgm:chMax val="0"/>
          <dgm:bulletEnabled val="1"/>
        </dgm:presLayoutVars>
      </dgm:prSet>
      <dgm:spPr/>
    </dgm:pt>
  </dgm:ptLst>
  <dgm:cxnLst>
    <dgm:cxn modelId="{8AF21D30-BC21-42F0-A9DA-95F02AFA5D2C}" type="presOf" srcId="{03296804-C04F-43F8-B004-909842C2482B}" destId="{CD38DA5D-920A-4041-8CB2-2262EC9EA240}" srcOrd="0" destOrd="0" presId="urn:microsoft.com/office/officeart/2005/8/layout/vList2"/>
    <dgm:cxn modelId="{2A1B023B-6AEC-492A-A1CE-074CDF046E2E}" type="presOf" srcId="{43C05847-0B01-4321-9D7E-F927F00BF166}" destId="{38BFE9CF-C2B4-435D-AA7A-F70B27135943}" srcOrd="0" destOrd="0" presId="urn:microsoft.com/office/officeart/2005/8/layout/vList2"/>
    <dgm:cxn modelId="{36ECD03B-321B-476F-8323-89A85700EF17}" srcId="{07A1F416-90E8-4F1D-B781-02ECF4FA93E0}" destId="{575BE129-A339-4F43-B04C-70C6BEB14BF9}" srcOrd="1" destOrd="0" parTransId="{AEA59F6A-D1F3-420C-99DA-75971F110F65}" sibTransId="{DDBDD8E4-C3E1-44F2-A8E8-9603F5096ECA}"/>
    <dgm:cxn modelId="{B44A933F-DBDC-4CB3-92B4-1536D742E492}" srcId="{07A1F416-90E8-4F1D-B781-02ECF4FA93E0}" destId="{F1E9E6B9-98E0-448F-A96F-78DEC4BA2667}" srcOrd="3" destOrd="0" parTransId="{1B107B9B-2207-4E01-956A-B5523D62FB12}" sibTransId="{112CCE33-00E7-4493-8EE8-94912D491D1E}"/>
    <dgm:cxn modelId="{B877EF6E-25EF-4AC6-B46E-F8F71C2729E0}" srcId="{07A1F416-90E8-4F1D-B781-02ECF4FA93E0}" destId="{43C05847-0B01-4321-9D7E-F927F00BF166}" srcOrd="0" destOrd="0" parTransId="{DB7AD4C0-649B-4013-8FAE-AAF904CFB4C8}" sibTransId="{1CBDAD1B-554E-4D4A-8EB4-D2E1E0A363EA}"/>
    <dgm:cxn modelId="{D2746373-FBDA-410D-90F6-25510DDB52FC}" type="presOf" srcId="{575BE129-A339-4F43-B04C-70C6BEB14BF9}" destId="{D7FB92F4-8E82-45FA-8F26-97F9F0802A6C}" srcOrd="0" destOrd="0" presId="urn:microsoft.com/office/officeart/2005/8/layout/vList2"/>
    <dgm:cxn modelId="{E0F5F87A-6F3E-45EF-AB04-08C0B550A5F1}" type="presOf" srcId="{88BA96A2-B408-48B3-8288-E0E4EAC339E7}" destId="{2A9CFBAE-4327-49E2-AC68-F15D85BB3890}" srcOrd="0" destOrd="0" presId="urn:microsoft.com/office/officeart/2005/8/layout/vList2"/>
    <dgm:cxn modelId="{5024CF80-5369-42F7-853B-ED7A2A442393}" srcId="{07A1F416-90E8-4F1D-B781-02ECF4FA93E0}" destId="{03296804-C04F-43F8-B004-909842C2482B}" srcOrd="2" destOrd="0" parTransId="{F5CFEB8A-8DE2-46EC-8F2B-F4E20AE6CC86}" sibTransId="{5DB85A2F-027B-4AD2-8A82-1CAF7A9FB1C5}"/>
    <dgm:cxn modelId="{2EDBAA81-784F-4E8C-BC6C-F93FB98AA690}" srcId="{07A1F416-90E8-4F1D-B781-02ECF4FA93E0}" destId="{88BA96A2-B408-48B3-8288-E0E4EAC339E7}" srcOrd="4" destOrd="0" parTransId="{DEF9F9D0-2B81-4380-9CF8-AB6CCE031047}" sibTransId="{162D48CC-539B-47CD-B2E9-9DF0EB8F6D44}"/>
    <dgm:cxn modelId="{22434AD3-760F-4D2E-A814-F03062A586B5}" type="presOf" srcId="{07A1F416-90E8-4F1D-B781-02ECF4FA93E0}" destId="{7919BA19-3616-49EB-BA7F-19B5E55080D7}" srcOrd="0" destOrd="0" presId="urn:microsoft.com/office/officeart/2005/8/layout/vList2"/>
    <dgm:cxn modelId="{EACAA7FC-E499-4A7D-8BD3-97C8C0F1668B}" type="presOf" srcId="{F1E9E6B9-98E0-448F-A96F-78DEC4BA2667}" destId="{169F7C69-B481-4092-AAE6-3A207F0F6996}" srcOrd="0" destOrd="0" presId="urn:microsoft.com/office/officeart/2005/8/layout/vList2"/>
    <dgm:cxn modelId="{AF878D83-AF9C-459E-8B4E-2822F83588F5}" type="presParOf" srcId="{7919BA19-3616-49EB-BA7F-19B5E55080D7}" destId="{38BFE9CF-C2B4-435D-AA7A-F70B27135943}" srcOrd="0" destOrd="0" presId="urn:microsoft.com/office/officeart/2005/8/layout/vList2"/>
    <dgm:cxn modelId="{EA99E824-23F6-4C80-B2BB-0DFCB3C647A2}" type="presParOf" srcId="{7919BA19-3616-49EB-BA7F-19B5E55080D7}" destId="{DD1A9E26-6EDE-4287-B49F-0FD2B2E84318}" srcOrd="1" destOrd="0" presId="urn:microsoft.com/office/officeart/2005/8/layout/vList2"/>
    <dgm:cxn modelId="{32B8986C-3C6F-4B72-A9AE-9B7D84B32FE6}" type="presParOf" srcId="{7919BA19-3616-49EB-BA7F-19B5E55080D7}" destId="{D7FB92F4-8E82-45FA-8F26-97F9F0802A6C}" srcOrd="2" destOrd="0" presId="urn:microsoft.com/office/officeart/2005/8/layout/vList2"/>
    <dgm:cxn modelId="{478F652A-38F9-4BB3-9B6E-804EDEC37F3D}" type="presParOf" srcId="{7919BA19-3616-49EB-BA7F-19B5E55080D7}" destId="{3BD85311-051B-4525-A48F-AE60A19200B8}" srcOrd="3" destOrd="0" presId="urn:microsoft.com/office/officeart/2005/8/layout/vList2"/>
    <dgm:cxn modelId="{FCA72D1C-C9C2-4816-A7D3-A924E0051428}" type="presParOf" srcId="{7919BA19-3616-49EB-BA7F-19B5E55080D7}" destId="{CD38DA5D-920A-4041-8CB2-2262EC9EA240}" srcOrd="4" destOrd="0" presId="urn:microsoft.com/office/officeart/2005/8/layout/vList2"/>
    <dgm:cxn modelId="{D4C419AA-B435-4BFF-9603-048D824C80C6}" type="presParOf" srcId="{7919BA19-3616-49EB-BA7F-19B5E55080D7}" destId="{1DE78749-0E56-4777-929E-DF234ABB9B8E}" srcOrd="5" destOrd="0" presId="urn:microsoft.com/office/officeart/2005/8/layout/vList2"/>
    <dgm:cxn modelId="{C0E9F046-A5A0-45F5-A261-701B93BE5EA9}" type="presParOf" srcId="{7919BA19-3616-49EB-BA7F-19B5E55080D7}" destId="{169F7C69-B481-4092-AAE6-3A207F0F6996}" srcOrd="6" destOrd="0" presId="urn:microsoft.com/office/officeart/2005/8/layout/vList2"/>
    <dgm:cxn modelId="{163E850C-C6EE-4335-8110-1ED24E4AE7B0}" type="presParOf" srcId="{7919BA19-3616-49EB-BA7F-19B5E55080D7}" destId="{727FC7A9-ED5E-4924-8CC0-05D3992AF7CD}" srcOrd="7" destOrd="0" presId="urn:microsoft.com/office/officeart/2005/8/layout/vList2"/>
    <dgm:cxn modelId="{1420A5F6-BEEF-4179-838D-1DF45F346015}" type="presParOf" srcId="{7919BA19-3616-49EB-BA7F-19B5E55080D7}" destId="{2A9CFBAE-4327-49E2-AC68-F15D85BB389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E5CBAC7-18FF-4882-A51A-5978B3EF4E5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1F9340-B2C9-44AC-8FE9-CAF6D8690984}">
      <dgm:prSet/>
      <dgm:spPr/>
      <dgm:t>
        <a:bodyPr/>
        <a:lstStyle/>
        <a:p>
          <a:r>
            <a:rPr lang="en-US"/>
            <a:t>Resemble veins but have thinner walls and more valves </a:t>
          </a:r>
        </a:p>
      </dgm:t>
    </dgm:pt>
    <dgm:pt modelId="{F116F0DC-ADE3-4CDC-9C76-8817CED43C73}" type="parTrans" cxnId="{31929D9C-B607-428C-9D03-A8797F8D970C}">
      <dgm:prSet/>
      <dgm:spPr/>
      <dgm:t>
        <a:bodyPr/>
        <a:lstStyle/>
        <a:p>
          <a:endParaRPr lang="en-US"/>
        </a:p>
      </dgm:t>
    </dgm:pt>
    <dgm:pt modelId="{C3B786D9-A3A1-4136-9CF7-BC914304D579}" type="sibTrans" cxnId="{31929D9C-B607-428C-9D03-A8797F8D970C}">
      <dgm:prSet/>
      <dgm:spPr/>
      <dgm:t>
        <a:bodyPr/>
        <a:lstStyle/>
        <a:p>
          <a:endParaRPr lang="en-US"/>
        </a:p>
      </dgm:t>
    </dgm:pt>
    <dgm:pt modelId="{11B1CD65-AF12-43DF-AD79-933D897C8821}">
      <dgm:prSet/>
      <dgm:spPr/>
      <dgm:t>
        <a:bodyPr/>
        <a:lstStyle/>
        <a:p>
          <a:r>
            <a:rPr lang="en-US"/>
            <a:t>Ends of endothelial cells overlap - Act as one-way valves allowing interstitial fluid to flow in but not out </a:t>
          </a:r>
        </a:p>
      </dgm:t>
    </dgm:pt>
    <dgm:pt modelId="{6638A00B-B355-4C6A-B2C9-76945D7E4DE4}" type="parTrans" cxnId="{894E0159-AE84-47B7-B633-472D9ED6E28F}">
      <dgm:prSet/>
      <dgm:spPr/>
      <dgm:t>
        <a:bodyPr/>
        <a:lstStyle/>
        <a:p>
          <a:endParaRPr lang="en-US"/>
        </a:p>
      </dgm:t>
    </dgm:pt>
    <dgm:pt modelId="{AC5D19EC-265E-4314-95CF-6610463F64D8}" type="sibTrans" cxnId="{894E0159-AE84-47B7-B633-472D9ED6E28F}">
      <dgm:prSet/>
      <dgm:spPr/>
      <dgm:t>
        <a:bodyPr/>
        <a:lstStyle/>
        <a:p>
          <a:endParaRPr lang="en-US"/>
        </a:p>
      </dgm:t>
    </dgm:pt>
    <dgm:pt modelId="{35A439D3-F61E-4F91-8D45-9DBD04474389}">
      <dgm:prSet/>
      <dgm:spPr/>
      <dgm:t>
        <a:bodyPr/>
        <a:lstStyle/>
        <a:p>
          <a:r>
            <a:rPr lang="en-US"/>
            <a:t>Attached to surrounding tissue by anchoring filaments</a:t>
          </a:r>
        </a:p>
      </dgm:t>
    </dgm:pt>
    <dgm:pt modelId="{0974FDE5-01DA-4CDB-A71E-01F512B29AE7}" type="parTrans" cxnId="{7616B764-991D-43B6-9268-D0E4E85D68CF}">
      <dgm:prSet/>
      <dgm:spPr/>
      <dgm:t>
        <a:bodyPr/>
        <a:lstStyle/>
        <a:p>
          <a:endParaRPr lang="en-US"/>
        </a:p>
      </dgm:t>
    </dgm:pt>
    <dgm:pt modelId="{453F21EB-E289-4552-94B9-D1EA2AC87609}" type="sibTrans" cxnId="{7616B764-991D-43B6-9268-D0E4E85D68CF}">
      <dgm:prSet/>
      <dgm:spPr/>
      <dgm:t>
        <a:bodyPr/>
        <a:lstStyle/>
        <a:p>
          <a:endParaRPr lang="en-US"/>
        </a:p>
      </dgm:t>
    </dgm:pt>
    <dgm:pt modelId="{75EE1AB4-CC05-4E07-9E1C-1341922F4417}" type="pres">
      <dgm:prSet presAssocID="{DE5CBAC7-18FF-4882-A51A-5978B3EF4E58}" presName="linear" presStyleCnt="0">
        <dgm:presLayoutVars>
          <dgm:animLvl val="lvl"/>
          <dgm:resizeHandles val="exact"/>
        </dgm:presLayoutVars>
      </dgm:prSet>
      <dgm:spPr/>
    </dgm:pt>
    <dgm:pt modelId="{61FAB9A1-0673-477F-95AE-FE3B42524686}" type="pres">
      <dgm:prSet presAssocID="{071F9340-B2C9-44AC-8FE9-CAF6D8690984}" presName="parentText" presStyleLbl="node1" presStyleIdx="0" presStyleCnt="3">
        <dgm:presLayoutVars>
          <dgm:chMax val="0"/>
          <dgm:bulletEnabled val="1"/>
        </dgm:presLayoutVars>
      </dgm:prSet>
      <dgm:spPr/>
    </dgm:pt>
    <dgm:pt modelId="{B0076921-D056-45B3-A1B2-214BD893D502}" type="pres">
      <dgm:prSet presAssocID="{C3B786D9-A3A1-4136-9CF7-BC914304D579}" presName="spacer" presStyleCnt="0"/>
      <dgm:spPr/>
    </dgm:pt>
    <dgm:pt modelId="{96D89850-9CA3-4E9F-B875-B58AF376C1F0}" type="pres">
      <dgm:prSet presAssocID="{11B1CD65-AF12-43DF-AD79-933D897C8821}" presName="parentText" presStyleLbl="node1" presStyleIdx="1" presStyleCnt="3">
        <dgm:presLayoutVars>
          <dgm:chMax val="0"/>
          <dgm:bulletEnabled val="1"/>
        </dgm:presLayoutVars>
      </dgm:prSet>
      <dgm:spPr/>
    </dgm:pt>
    <dgm:pt modelId="{3DFDB3C1-A875-4CA5-9321-DD31393BF531}" type="pres">
      <dgm:prSet presAssocID="{AC5D19EC-265E-4314-95CF-6610463F64D8}" presName="spacer" presStyleCnt="0"/>
      <dgm:spPr/>
    </dgm:pt>
    <dgm:pt modelId="{C08657F0-EA7E-4E1F-93F5-02BFFC56F314}" type="pres">
      <dgm:prSet presAssocID="{35A439D3-F61E-4F91-8D45-9DBD04474389}" presName="parentText" presStyleLbl="node1" presStyleIdx="2" presStyleCnt="3">
        <dgm:presLayoutVars>
          <dgm:chMax val="0"/>
          <dgm:bulletEnabled val="1"/>
        </dgm:presLayoutVars>
      </dgm:prSet>
      <dgm:spPr/>
    </dgm:pt>
  </dgm:ptLst>
  <dgm:cxnLst>
    <dgm:cxn modelId="{7B16F51F-AAFD-4B69-AAD5-8578C63FEFD6}" type="presOf" srcId="{DE5CBAC7-18FF-4882-A51A-5978B3EF4E58}" destId="{75EE1AB4-CC05-4E07-9E1C-1341922F4417}" srcOrd="0" destOrd="0" presId="urn:microsoft.com/office/officeart/2005/8/layout/vList2"/>
    <dgm:cxn modelId="{7616B764-991D-43B6-9268-D0E4E85D68CF}" srcId="{DE5CBAC7-18FF-4882-A51A-5978B3EF4E58}" destId="{35A439D3-F61E-4F91-8D45-9DBD04474389}" srcOrd="2" destOrd="0" parTransId="{0974FDE5-01DA-4CDB-A71E-01F512B29AE7}" sibTransId="{453F21EB-E289-4552-94B9-D1EA2AC87609}"/>
    <dgm:cxn modelId="{FD6DA86D-42C8-4B21-ABB5-1981A69908EB}" type="presOf" srcId="{35A439D3-F61E-4F91-8D45-9DBD04474389}" destId="{C08657F0-EA7E-4E1F-93F5-02BFFC56F314}" srcOrd="0" destOrd="0" presId="urn:microsoft.com/office/officeart/2005/8/layout/vList2"/>
    <dgm:cxn modelId="{90CBD271-6A3E-4260-BD49-ECE4ED1C0115}" type="presOf" srcId="{11B1CD65-AF12-43DF-AD79-933D897C8821}" destId="{96D89850-9CA3-4E9F-B875-B58AF376C1F0}" srcOrd="0" destOrd="0" presId="urn:microsoft.com/office/officeart/2005/8/layout/vList2"/>
    <dgm:cxn modelId="{894E0159-AE84-47B7-B633-472D9ED6E28F}" srcId="{DE5CBAC7-18FF-4882-A51A-5978B3EF4E58}" destId="{11B1CD65-AF12-43DF-AD79-933D897C8821}" srcOrd="1" destOrd="0" parTransId="{6638A00B-B355-4C6A-B2C9-76945D7E4DE4}" sibTransId="{AC5D19EC-265E-4314-95CF-6610463F64D8}"/>
    <dgm:cxn modelId="{31929D9C-B607-428C-9D03-A8797F8D970C}" srcId="{DE5CBAC7-18FF-4882-A51A-5978B3EF4E58}" destId="{071F9340-B2C9-44AC-8FE9-CAF6D8690984}" srcOrd="0" destOrd="0" parTransId="{F116F0DC-ADE3-4CDC-9C76-8817CED43C73}" sibTransId="{C3B786D9-A3A1-4136-9CF7-BC914304D579}"/>
    <dgm:cxn modelId="{EFDF7B9E-9AA4-42F6-A5BA-DC344C851E3E}" type="presOf" srcId="{071F9340-B2C9-44AC-8FE9-CAF6D8690984}" destId="{61FAB9A1-0673-477F-95AE-FE3B42524686}" srcOrd="0" destOrd="0" presId="urn:microsoft.com/office/officeart/2005/8/layout/vList2"/>
    <dgm:cxn modelId="{F2C0F7D7-CA8A-4C1B-AAA5-5FDEA5F96587}" type="presParOf" srcId="{75EE1AB4-CC05-4E07-9E1C-1341922F4417}" destId="{61FAB9A1-0673-477F-95AE-FE3B42524686}" srcOrd="0" destOrd="0" presId="urn:microsoft.com/office/officeart/2005/8/layout/vList2"/>
    <dgm:cxn modelId="{F3E35F7A-3FF1-40FC-ACAF-26B7A6C64454}" type="presParOf" srcId="{75EE1AB4-CC05-4E07-9E1C-1341922F4417}" destId="{B0076921-D056-45B3-A1B2-214BD893D502}" srcOrd="1" destOrd="0" presId="urn:microsoft.com/office/officeart/2005/8/layout/vList2"/>
    <dgm:cxn modelId="{36F14B67-2298-48E4-BD36-92C249CD23D4}" type="presParOf" srcId="{75EE1AB4-CC05-4E07-9E1C-1341922F4417}" destId="{96D89850-9CA3-4E9F-B875-B58AF376C1F0}" srcOrd="2" destOrd="0" presId="urn:microsoft.com/office/officeart/2005/8/layout/vList2"/>
    <dgm:cxn modelId="{25E68171-D08C-4E8D-A6D8-0C90A74CDFCF}" type="presParOf" srcId="{75EE1AB4-CC05-4E07-9E1C-1341922F4417}" destId="{3DFDB3C1-A875-4CA5-9321-DD31393BF531}" srcOrd="3" destOrd="0" presId="urn:microsoft.com/office/officeart/2005/8/layout/vList2"/>
    <dgm:cxn modelId="{D777CACF-359C-4B06-A76A-085C40C60972}" type="presParOf" srcId="{75EE1AB4-CC05-4E07-9E1C-1341922F4417}" destId="{C08657F0-EA7E-4E1F-93F5-02BFFC56F31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F462173-52A8-43AD-A739-F1081B748499}"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B5E15751-2C90-4941-9983-40B2BECA8E65}">
      <dgm:prSet/>
      <dgm:spPr/>
      <dgm:t>
        <a:bodyPr/>
        <a:lstStyle/>
        <a:p>
          <a:r>
            <a:rPr lang="en-GB"/>
            <a:t>No pump for lymph </a:t>
          </a:r>
          <a:endParaRPr lang="en-US"/>
        </a:p>
      </dgm:t>
    </dgm:pt>
    <dgm:pt modelId="{595B32BA-DB4E-42A7-8200-8C51A49F5C83}" type="parTrans" cxnId="{D52E2FC8-7423-49E2-B64F-ECF111F09B0E}">
      <dgm:prSet/>
      <dgm:spPr/>
      <dgm:t>
        <a:bodyPr/>
        <a:lstStyle/>
        <a:p>
          <a:endParaRPr lang="en-US"/>
        </a:p>
      </dgm:t>
    </dgm:pt>
    <dgm:pt modelId="{5A8C8171-14A2-4885-B548-86AC94E03525}" type="sibTrans" cxnId="{D52E2FC8-7423-49E2-B64F-ECF111F09B0E}">
      <dgm:prSet/>
      <dgm:spPr/>
      <dgm:t>
        <a:bodyPr/>
        <a:lstStyle/>
        <a:p>
          <a:endParaRPr lang="en-US"/>
        </a:p>
      </dgm:t>
    </dgm:pt>
    <dgm:pt modelId="{D9A5DA7C-A68C-4FF8-B8DF-876C09FA5CBD}">
      <dgm:prSet/>
      <dgm:spPr/>
      <dgm:t>
        <a:bodyPr/>
        <a:lstStyle/>
        <a:p>
          <a:r>
            <a:rPr lang="en-GB" dirty="0"/>
            <a:t>Lymph is kept moving by: - Constriction of vessels - Skeletal muscle pump - Respiratory pump </a:t>
          </a:r>
          <a:endParaRPr lang="en-US" dirty="0"/>
        </a:p>
      </dgm:t>
    </dgm:pt>
    <dgm:pt modelId="{5BA1FD2F-DD63-4D71-8BEA-31D667D8B537}" type="parTrans" cxnId="{69E176D2-C04D-4517-8DB8-8D3828F5A931}">
      <dgm:prSet/>
      <dgm:spPr/>
      <dgm:t>
        <a:bodyPr/>
        <a:lstStyle/>
        <a:p>
          <a:endParaRPr lang="en-US"/>
        </a:p>
      </dgm:t>
    </dgm:pt>
    <dgm:pt modelId="{D5A9C47C-5938-4309-8B11-E2D96E46CA8F}" type="sibTrans" cxnId="{69E176D2-C04D-4517-8DB8-8D3828F5A931}">
      <dgm:prSet/>
      <dgm:spPr/>
      <dgm:t>
        <a:bodyPr/>
        <a:lstStyle/>
        <a:p>
          <a:endParaRPr lang="en-US"/>
        </a:p>
      </dgm:t>
    </dgm:pt>
    <dgm:pt modelId="{193B50EF-CA5E-44CF-8704-11A34EDC4582}">
      <dgm:prSet/>
      <dgm:spPr/>
      <dgm:t>
        <a:bodyPr/>
        <a:lstStyle/>
        <a:p>
          <a:r>
            <a:rPr lang="en-GB"/>
            <a:t>At intervals along vessels lymph flows into lymph nodes </a:t>
          </a:r>
          <a:endParaRPr lang="en-US"/>
        </a:p>
      </dgm:t>
    </dgm:pt>
    <dgm:pt modelId="{9D5C5EBD-8260-49CF-8F97-DCFD7F6D2928}" type="parTrans" cxnId="{81DFB901-56AE-4EE4-B5CF-B3D85B1AA3A8}">
      <dgm:prSet/>
      <dgm:spPr/>
      <dgm:t>
        <a:bodyPr/>
        <a:lstStyle/>
        <a:p>
          <a:endParaRPr lang="en-US"/>
        </a:p>
      </dgm:t>
    </dgm:pt>
    <dgm:pt modelId="{68C62D48-844E-464B-9643-C1C5DF61B600}" type="sibTrans" cxnId="{81DFB901-56AE-4EE4-B5CF-B3D85B1AA3A8}">
      <dgm:prSet/>
      <dgm:spPr/>
      <dgm:t>
        <a:bodyPr/>
        <a:lstStyle/>
        <a:p>
          <a:endParaRPr lang="en-US"/>
        </a:p>
      </dgm:t>
    </dgm:pt>
    <dgm:pt modelId="{5C93A153-B6B2-4310-94FA-4812E7FD3632}">
      <dgm:prSet/>
      <dgm:spPr/>
      <dgm:t>
        <a:bodyPr/>
        <a:lstStyle/>
        <a:p>
          <a:r>
            <a:rPr lang="en-GB"/>
            <a:t>Lymphatic vessels unite to form lymph trunks</a:t>
          </a:r>
          <a:endParaRPr lang="en-US"/>
        </a:p>
      </dgm:t>
    </dgm:pt>
    <dgm:pt modelId="{B702F396-D9C8-4ECE-8964-B9F855D6F5AA}" type="parTrans" cxnId="{061C6DE4-9BAC-4897-A44D-DCDEE1712E02}">
      <dgm:prSet/>
      <dgm:spPr/>
      <dgm:t>
        <a:bodyPr/>
        <a:lstStyle/>
        <a:p>
          <a:endParaRPr lang="en-US"/>
        </a:p>
      </dgm:t>
    </dgm:pt>
    <dgm:pt modelId="{566613D5-FFDF-4693-89B3-3312F32377EB}" type="sibTrans" cxnId="{061C6DE4-9BAC-4897-A44D-DCDEE1712E02}">
      <dgm:prSet/>
      <dgm:spPr/>
      <dgm:t>
        <a:bodyPr/>
        <a:lstStyle/>
        <a:p>
          <a:endParaRPr lang="en-US"/>
        </a:p>
      </dgm:t>
    </dgm:pt>
    <dgm:pt modelId="{9F2755C3-2193-4A0A-9026-1F7BF5251F61}" type="pres">
      <dgm:prSet presAssocID="{FF462173-52A8-43AD-A739-F1081B748499}" presName="linear" presStyleCnt="0">
        <dgm:presLayoutVars>
          <dgm:animLvl val="lvl"/>
          <dgm:resizeHandles val="exact"/>
        </dgm:presLayoutVars>
      </dgm:prSet>
      <dgm:spPr/>
    </dgm:pt>
    <dgm:pt modelId="{37242DAD-37B1-4542-A97F-E9571FE3D3A3}" type="pres">
      <dgm:prSet presAssocID="{B5E15751-2C90-4941-9983-40B2BECA8E65}" presName="parentText" presStyleLbl="node1" presStyleIdx="0" presStyleCnt="4">
        <dgm:presLayoutVars>
          <dgm:chMax val="0"/>
          <dgm:bulletEnabled val="1"/>
        </dgm:presLayoutVars>
      </dgm:prSet>
      <dgm:spPr/>
    </dgm:pt>
    <dgm:pt modelId="{9F0420A7-A7EC-4929-AE31-08F5F35AA406}" type="pres">
      <dgm:prSet presAssocID="{5A8C8171-14A2-4885-B548-86AC94E03525}" presName="spacer" presStyleCnt="0"/>
      <dgm:spPr/>
    </dgm:pt>
    <dgm:pt modelId="{C8D12C1F-DCD1-48CB-8F85-F41146B65936}" type="pres">
      <dgm:prSet presAssocID="{D9A5DA7C-A68C-4FF8-B8DF-876C09FA5CBD}" presName="parentText" presStyleLbl="node1" presStyleIdx="1" presStyleCnt="4">
        <dgm:presLayoutVars>
          <dgm:chMax val="0"/>
          <dgm:bulletEnabled val="1"/>
        </dgm:presLayoutVars>
      </dgm:prSet>
      <dgm:spPr/>
    </dgm:pt>
    <dgm:pt modelId="{4EA498E6-E6A7-4508-A9BF-9D128ADB3DAE}" type="pres">
      <dgm:prSet presAssocID="{D5A9C47C-5938-4309-8B11-E2D96E46CA8F}" presName="spacer" presStyleCnt="0"/>
      <dgm:spPr/>
    </dgm:pt>
    <dgm:pt modelId="{C484194F-83CF-4F75-8ED3-A47A7A824614}" type="pres">
      <dgm:prSet presAssocID="{193B50EF-CA5E-44CF-8704-11A34EDC4582}" presName="parentText" presStyleLbl="node1" presStyleIdx="2" presStyleCnt="4">
        <dgm:presLayoutVars>
          <dgm:chMax val="0"/>
          <dgm:bulletEnabled val="1"/>
        </dgm:presLayoutVars>
      </dgm:prSet>
      <dgm:spPr/>
    </dgm:pt>
    <dgm:pt modelId="{768B1DEB-C531-40C8-BB2F-53AC16F7BBBB}" type="pres">
      <dgm:prSet presAssocID="{68C62D48-844E-464B-9643-C1C5DF61B600}" presName="spacer" presStyleCnt="0"/>
      <dgm:spPr/>
    </dgm:pt>
    <dgm:pt modelId="{7AB9F752-A4BE-4C7A-A4ED-A45A54ED9357}" type="pres">
      <dgm:prSet presAssocID="{5C93A153-B6B2-4310-94FA-4812E7FD3632}" presName="parentText" presStyleLbl="node1" presStyleIdx="3" presStyleCnt="4">
        <dgm:presLayoutVars>
          <dgm:chMax val="0"/>
          <dgm:bulletEnabled val="1"/>
        </dgm:presLayoutVars>
      </dgm:prSet>
      <dgm:spPr/>
    </dgm:pt>
  </dgm:ptLst>
  <dgm:cxnLst>
    <dgm:cxn modelId="{81DFB901-56AE-4EE4-B5CF-B3D85B1AA3A8}" srcId="{FF462173-52A8-43AD-A739-F1081B748499}" destId="{193B50EF-CA5E-44CF-8704-11A34EDC4582}" srcOrd="2" destOrd="0" parTransId="{9D5C5EBD-8260-49CF-8F97-DCFD7F6D2928}" sibTransId="{68C62D48-844E-464B-9643-C1C5DF61B600}"/>
    <dgm:cxn modelId="{CBC49609-19FE-4EC7-A2C2-3A28C4813711}" type="presOf" srcId="{D9A5DA7C-A68C-4FF8-B8DF-876C09FA5CBD}" destId="{C8D12C1F-DCD1-48CB-8F85-F41146B65936}" srcOrd="0" destOrd="0" presId="urn:microsoft.com/office/officeart/2005/8/layout/vList2"/>
    <dgm:cxn modelId="{8E83DB4F-B9CB-4298-983F-A915690E3EFC}" type="presOf" srcId="{193B50EF-CA5E-44CF-8704-11A34EDC4582}" destId="{C484194F-83CF-4F75-8ED3-A47A7A824614}" srcOrd="0" destOrd="0" presId="urn:microsoft.com/office/officeart/2005/8/layout/vList2"/>
    <dgm:cxn modelId="{E0CB2F80-F4D9-4E45-B47B-81246AC1E575}" type="presOf" srcId="{FF462173-52A8-43AD-A739-F1081B748499}" destId="{9F2755C3-2193-4A0A-9026-1F7BF5251F61}" srcOrd="0" destOrd="0" presId="urn:microsoft.com/office/officeart/2005/8/layout/vList2"/>
    <dgm:cxn modelId="{2360259D-C3FF-4E44-8B44-5580FF986665}" type="presOf" srcId="{5C93A153-B6B2-4310-94FA-4812E7FD3632}" destId="{7AB9F752-A4BE-4C7A-A4ED-A45A54ED9357}" srcOrd="0" destOrd="0" presId="urn:microsoft.com/office/officeart/2005/8/layout/vList2"/>
    <dgm:cxn modelId="{D52E2FC8-7423-49E2-B64F-ECF111F09B0E}" srcId="{FF462173-52A8-43AD-A739-F1081B748499}" destId="{B5E15751-2C90-4941-9983-40B2BECA8E65}" srcOrd="0" destOrd="0" parTransId="{595B32BA-DB4E-42A7-8200-8C51A49F5C83}" sibTransId="{5A8C8171-14A2-4885-B548-86AC94E03525}"/>
    <dgm:cxn modelId="{69E176D2-C04D-4517-8DB8-8D3828F5A931}" srcId="{FF462173-52A8-43AD-A739-F1081B748499}" destId="{D9A5DA7C-A68C-4FF8-B8DF-876C09FA5CBD}" srcOrd="1" destOrd="0" parTransId="{5BA1FD2F-DD63-4D71-8BEA-31D667D8B537}" sibTransId="{D5A9C47C-5938-4309-8B11-E2D96E46CA8F}"/>
    <dgm:cxn modelId="{CFCAB1D5-1686-411F-A29E-1A0FFB91F6E9}" type="presOf" srcId="{B5E15751-2C90-4941-9983-40B2BECA8E65}" destId="{37242DAD-37B1-4542-A97F-E9571FE3D3A3}" srcOrd="0" destOrd="0" presId="urn:microsoft.com/office/officeart/2005/8/layout/vList2"/>
    <dgm:cxn modelId="{061C6DE4-9BAC-4897-A44D-DCDEE1712E02}" srcId="{FF462173-52A8-43AD-A739-F1081B748499}" destId="{5C93A153-B6B2-4310-94FA-4812E7FD3632}" srcOrd="3" destOrd="0" parTransId="{B702F396-D9C8-4ECE-8964-B9F855D6F5AA}" sibTransId="{566613D5-FFDF-4693-89B3-3312F32377EB}"/>
    <dgm:cxn modelId="{EE67049B-C0FB-4EC9-A6A8-0FD52E9DAE0E}" type="presParOf" srcId="{9F2755C3-2193-4A0A-9026-1F7BF5251F61}" destId="{37242DAD-37B1-4542-A97F-E9571FE3D3A3}" srcOrd="0" destOrd="0" presId="urn:microsoft.com/office/officeart/2005/8/layout/vList2"/>
    <dgm:cxn modelId="{13755254-3463-4488-BB43-115AACEA4CDB}" type="presParOf" srcId="{9F2755C3-2193-4A0A-9026-1F7BF5251F61}" destId="{9F0420A7-A7EC-4929-AE31-08F5F35AA406}" srcOrd="1" destOrd="0" presId="urn:microsoft.com/office/officeart/2005/8/layout/vList2"/>
    <dgm:cxn modelId="{89DF7E18-BF0F-46E2-A7CF-E8846EFF8078}" type="presParOf" srcId="{9F2755C3-2193-4A0A-9026-1F7BF5251F61}" destId="{C8D12C1F-DCD1-48CB-8F85-F41146B65936}" srcOrd="2" destOrd="0" presId="urn:microsoft.com/office/officeart/2005/8/layout/vList2"/>
    <dgm:cxn modelId="{308BFE88-56DC-4C69-AD65-374EEF7D86D5}" type="presParOf" srcId="{9F2755C3-2193-4A0A-9026-1F7BF5251F61}" destId="{4EA498E6-E6A7-4508-A9BF-9D128ADB3DAE}" srcOrd="3" destOrd="0" presId="urn:microsoft.com/office/officeart/2005/8/layout/vList2"/>
    <dgm:cxn modelId="{225EA7CB-3E9E-4BF4-9A79-B409BAB53BA7}" type="presParOf" srcId="{9F2755C3-2193-4A0A-9026-1F7BF5251F61}" destId="{C484194F-83CF-4F75-8ED3-A47A7A824614}" srcOrd="4" destOrd="0" presId="urn:microsoft.com/office/officeart/2005/8/layout/vList2"/>
    <dgm:cxn modelId="{C5662147-D505-4A2C-A8C4-5C6375026E40}" type="presParOf" srcId="{9F2755C3-2193-4A0A-9026-1F7BF5251F61}" destId="{768B1DEB-C531-40C8-BB2F-53AC16F7BBBB}" srcOrd="5" destOrd="0" presId="urn:microsoft.com/office/officeart/2005/8/layout/vList2"/>
    <dgm:cxn modelId="{FFD21004-05FB-4D98-8BE5-09577E928239}" type="presParOf" srcId="{9F2755C3-2193-4A0A-9026-1F7BF5251F61}" destId="{7AB9F752-A4BE-4C7A-A4ED-A45A54ED935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C813BD5-3F99-4E02-B03A-2F0E6084D9A3}"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0C03339E-3A27-4B48-A338-491863A4B906}">
      <dgm:prSet/>
      <dgm:spPr/>
      <dgm:t>
        <a:bodyPr/>
        <a:lstStyle/>
        <a:p>
          <a:r>
            <a:rPr lang="en-US"/>
            <a:t>formed by lymphatic vessels uniting </a:t>
          </a:r>
        </a:p>
      </dgm:t>
    </dgm:pt>
    <dgm:pt modelId="{A9463088-5CF9-47FC-85A8-669623FC192D}" type="parTrans" cxnId="{F69559C5-B5AF-4F90-B7BF-3F818EF97CBE}">
      <dgm:prSet/>
      <dgm:spPr/>
      <dgm:t>
        <a:bodyPr/>
        <a:lstStyle/>
        <a:p>
          <a:endParaRPr lang="en-US"/>
        </a:p>
      </dgm:t>
    </dgm:pt>
    <dgm:pt modelId="{8C1990A3-60C0-40D4-9EE4-AB1EE58EBA65}" type="sibTrans" cxnId="{F69559C5-B5AF-4F90-B7BF-3F818EF97CBE}">
      <dgm:prSet/>
      <dgm:spPr/>
      <dgm:t>
        <a:bodyPr/>
        <a:lstStyle/>
        <a:p>
          <a:endParaRPr lang="en-US"/>
        </a:p>
      </dgm:t>
    </dgm:pt>
    <dgm:pt modelId="{DF3173C2-2568-4092-962A-B5D829B64455}">
      <dgm:prSet/>
      <dgm:spPr/>
      <dgm:t>
        <a:bodyPr/>
        <a:lstStyle/>
        <a:p>
          <a:r>
            <a:rPr lang="en-US"/>
            <a:t>large tubes </a:t>
          </a:r>
        </a:p>
      </dgm:t>
    </dgm:pt>
    <dgm:pt modelId="{E7612953-BC6B-4C47-8A8C-5B82D29E08DD}" type="parTrans" cxnId="{E20286F7-91C1-47E5-9B20-04C907A4F138}">
      <dgm:prSet/>
      <dgm:spPr/>
      <dgm:t>
        <a:bodyPr/>
        <a:lstStyle/>
        <a:p>
          <a:endParaRPr lang="en-US"/>
        </a:p>
      </dgm:t>
    </dgm:pt>
    <dgm:pt modelId="{36E8D4BE-9DCF-465F-9D29-E1DD3C9D21F2}" type="sibTrans" cxnId="{E20286F7-91C1-47E5-9B20-04C907A4F138}">
      <dgm:prSet/>
      <dgm:spPr/>
      <dgm:t>
        <a:bodyPr/>
        <a:lstStyle/>
        <a:p>
          <a:endParaRPr lang="en-US"/>
        </a:p>
      </dgm:t>
    </dgm:pt>
    <dgm:pt modelId="{020E018B-9E87-4FDD-9DF4-B2F3681FD4F6}">
      <dgm:prSet/>
      <dgm:spPr/>
      <dgm:t>
        <a:bodyPr/>
        <a:lstStyle/>
        <a:p>
          <a:r>
            <a:rPr lang="en-US"/>
            <a:t>Empty their lymph into lymphatic ducts</a:t>
          </a:r>
        </a:p>
      </dgm:t>
    </dgm:pt>
    <dgm:pt modelId="{A32F7827-0F9D-4AF7-853A-2C8E2FD27D88}" type="parTrans" cxnId="{47D3469A-6867-4A3B-A3FA-7F2439A4496E}">
      <dgm:prSet/>
      <dgm:spPr/>
      <dgm:t>
        <a:bodyPr/>
        <a:lstStyle/>
        <a:p>
          <a:endParaRPr lang="en-US"/>
        </a:p>
      </dgm:t>
    </dgm:pt>
    <dgm:pt modelId="{BEF3C9CF-6BCD-4AEE-94E5-0C20EAC5C679}" type="sibTrans" cxnId="{47D3469A-6867-4A3B-A3FA-7F2439A4496E}">
      <dgm:prSet/>
      <dgm:spPr/>
      <dgm:t>
        <a:bodyPr/>
        <a:lstStyle/>
        <a:p>
          <a:endParaRPr lang="en-US"/>
        </a:p>
      </dgm:t>
    </dgm:pt>
    <dgm:pt modelId="{EBA2AB28-DC04-46B8-9DDD-D8D65EECBE67}" type="pres">
      <dgm:prSet presAssocID="{1C813BD5-3F99-4E02-B03A-2F0E6084D9A3}" presName="linear" presStyleCnt="0">
        <dgm:presLayoutVars>
          <dgm:animLvl val="lvl"/>
          <dgm:resizeHandles val="exact"/>
        </dgm:presLayoutVars>
      </dgm:prSet>
      <dgm:spPr/>
    </dgm:pt>
    <dgm:pt modelId="{11A27D53-EEE8-46D5-A1C6-56B5355A5864}" type="pres">
      <dgm:prSet presAssocID="{0C03339E-3A27-4B48-A338-491863A4B906}" presName="parentText" presStyleLbl="node1" presStyleIdx="0" presStyleCnt="3">
        <dgm:presLayoutVars>
          <dgm:chMax val="0"/>
          <dgm:bulletEnabled val="1"/>
        </dgm:presLayoutVars>
      </dgm:prSet>
      <dgm:spPr/>
    </dgm:pt>
    <dgm:pt modelId="{225322D1-9189-41ED-83C5-2258F92F0CF0}" type="pres">
      <dgm:prSet presAssocID="{8C1990A3-60C0-40D4-9EE4-AB1EE58EBA65}" presName="spacer" presStyleCnt="0"/>
      <dgm:spPr/>
    </dgm:pt>
    <dgm:pt modelId="{0905BC81-8BAD-4BCD-98D4-66265338B67A}" type="pres">
      <dgm:prSet presAssocID="{DF3173C2-2568-4092-962A-B5D829B64455}" presName="parentText" presStyleLbl="node1" presStyleIdx="1" presStyleCnt="3">
        <dgm:presLayoutVars>
          <dgm:chMax val="0"/>
          <dgm:bulletEnabled val="1"/>
        </dgm:presLayoutVars>
      </dgm:prSet>
      <dgm:spPr/>
    </dgm:pt>
    <dgm:pt modelId="{91AD9193-158B-4F80-B02D-61BD40D347CB}" type="pres">
      <dgm:prSet presAssocID="{36E8D4BE-9DCF-465F-9D29-E1DD3C9D21F2}" presName="spacer" presStyleCnt="0"/>
      <dgm:spPr/>
    </dgm:pt>
    <dgm:pt modelId="{C928465E-11A9-4085-A69C-B9FD25595983}" type="pres">
      <dgm:prSet presAssocID="{020E018B-9E87-4FDD-9DF4-B2F3681FD4F6}" presName="parentText" presStyleLbl="node1" presStyleIdx="2" presStyleCnt="3">
        <dgm:presLayoutVars>
          <dgm:chMax val="0"/>
          <dgm:bulletEnabled val="1"/>
        </dgm:presLayoutVars>
      </dgm:prSet>
      <dgm:spPr/>
    </dgm:pt>
  </dgm:ptLst>
  <dgm:cxnLst>
    <dgm:cxn modelId="{C2872409-D90D-4D39-8D6F-936D16BD4985}" type="presOf" srcId="{0C03339E-3A27-4B48-A338-491863A4B906}" destId="{11A27D53-EEE8-46D5-A1C6-56B5355A5864}" srcOrd="0" destOrd="0" presId="urn:microsoft.com/office/officeart/2005/8/layout/vList2"/>
    <dgm:cxn modelId="{EAA9A934-497D-48A8-B3CD-25252584F40C}" type="presOf" srcId="{DF3173C2-2568-4092-962A-B5D829B64455}" destId="{0905BC81-8BAD-4BCD-98D4-66265338B67A}" srcOrd="0" destOrd="0" presId="urn:microsoft.com/office/officeart/2005/8/layout/vList2"/>
    <dgm:cxn modelId="{47D3469A-6867-4A3B-A3FA-7F2439A4496E}" srcId="{1C813BD5-3F99-4E02-B03A-2F0E6084D9A3}" destId="{020E018B-9E87-4FDD-9DF4-B2F3681FD4F6}" srcOrd="2" destOrd="0" parTransId="{A32F7827-0F9D-4AF7-853A-2C8E2FD27D88}" sibTransId="{BEF3C9CF-6BCD-4AEE-94E5-0C20EAC5C679}"/>
    <dgm:cxn modelId="{A49CDCBF-44F3-45E9-B759-60D6B6924242}" type="presOf" srcId="{1C813BD5-3F99-4E02-B03A-2F0E6084D9A3}" destId="{EBA2AB28-DC04-46B8-9DDD-D8D65EECBE67}" srcOrd="0" destOrd="0" presId="urn:microsoft.com/office/officeart/2005/8/layout/vList2"/>
    <dgm:cxn modelId="{F69559C5-B5AF-4F90-B7BF-3F818EF97CBE}" srcId="{1C813BD5-3F99-4E02-B03A-2F0E6084D9A3}" destId="{0C03339E-3A27-4B48-A338-491863A4B906}" srcOrd="0" destOrd="0" parTransId="{A9463088-5CF9-47FC-85A8-669623FC192D}" sibTransId="{8C1990A3-60C0-40D4-9EE4-AB1EE58EBA65}"/>
    <dgm:cxn modelId="{5848A2CA-80B9-4C6C-AD31-31793DB10663}" type="presOf" srcId="{020E018B-9E87-4FDD-9DF4-B2F3681FD4F6}" destId="{C928465E-11A9-4085-A69C-B9FD25595983}" srcOrd="0" destOrd="0" presId="urn:microsoft.com/office/officeart/2005/8/layout/vList2"/>
    <dgm:cxn modelId="{E20286F7-91C1-47E5-9B20-04C907A4F138}" srcId="{1C813BD5-3F99-4E02-B03A-2F0E6084D9A3}" destId="{DF3173C2-2568-4092-962A-B5D829B64455}" srcOrd="1" destOrd="0" parTransId="{E7612953-BC6B-4C47-8A8C-5B82D29E08DD}" sibTransId="{36E8D4BE-9DCF-465F-9D29-E1DD3C9D21F2}"/>
    <dgm:cxn modelId="{06C43EEF-D9C5-49B9-A639-A89DC4E1E93D}" type="presParOf" srcId="{EBA2AB28-DC04-46B8-9DDD-D8D65EECBE67}" destId="{11A27D53-EEE8-46D5-A1C6-56B5355A5864}" srcOrd="0" destOrd="0" presId="urn:microsoft.com/office/officeart/2005/8/layout/vList2"/>
    <dgm:cxn modelId="{CD1823D4-F16F-4267-BCEA-1B498D8C7FC8}" type="presParOf" srcId="{EBA2AB28-DC04-46B8-9DDD-D8D65EECBE67}" destId="{225322D1-9189-41ED-83C5-2258F92F0CF0}" srcOrd="1" destOrd="0" presId="urn:microsoft.com/office/officeart/2005/8/layout/vList2"/>
    <dgm:cxn modelId="{5371BB4A-A569-41B8-9A58-CF7CFBC780B3}" type="presParOf" srcId="{EBA2AB28-DC04-46B8-9DDD-D8D65EECBE67}" destId="{0905BC81-8BAD-4BCD-98D4-66265338B67A}" srcOrd="2" destOrd="0" presId="urn:microsoft.com/office/officeart/2005/8/layout/vList2"/>
    <dgm:cxn modelId="{59DA6219-882C-485F-BE42-7BC68F7D0F38}" type="presParOf" srcId="{EBA2AB28-DC04-46B8-9DDD-D8D65EECBE67}" destId="{91AD9193-158B-4F80-B02D-61BD40D347CB}" srcOrd="3" destOrd="0" presId="urn:microsoft.com/office/officeart/2005/8/layout/vList2"/>
    <dgm:cxn modelId="{30A7801B-DE74-482E-B39E-EB3643648D94}" type="presParOf" srcId="{EBA2AB28-DC04-46B8-9DDD-D8D65EECBE67}" destId="{C928465E-11A9-4085-A69C-B9FD2559598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06F7257-7F84-4C4C-A3D3-46BF32CC96F3}"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15C9F20D-FE0C-4A35-853D-41ECA6306A06}">
      <dgm:prSet/>
      <dgm:spPr/>
      <dgm:t>
        <a:bodyPr/>
        <a:lstStyle/>
        <a:p>
          <a:r>
            <a:rPr lang="en-US"/>
            <a:t>Lymph empties into two conducting ducts: </a:t>
          </a:r>
        </a:p>
      </dgm:t>
    </dgm:pt>
    <dgm:pt modelId="{8AAAC78D-25AC-41C8-8211-035F45531423}" type="parTrans" cxnId="{28229BA3-F684-47CE-A642-6EF31D62620F}">
      <dgm:prSet/>
      <dgm:spPr/>
      <dgm:t>
        <a:bodyPr/>
        <a:lstStyle/>
        <a:p>
          <a:endParaRPr lang="en-US"/>
        </a:p>
      </dgm:t>
    </dgm:pt>
    <dgm:pt modelId="{40F93C7D-C269-4A4B-B334-A3114EA5D75E}" type="sibTrans" cxnId="{28229BA3-F684-47CE-A642-6EF31D62620F}">
      <dgm:prSet/>
      <dgm:spPr/>
      <dgm:t>
        <a:bodyPr/>
        <a:lstStyle/>
        <a:p>
          <a:endParaRPr lang="en-US"/>
        </a:p>
      </dgm:t>
    </dgm:pt>
    <dgm:pt modelId="{B2F646B0-008F-4612-827A-75A938116A0F}">
      <dgm:prSet/>
      <dgm:spPr/>
      <dgm:t>
        <a:bodyPr/>
        <a:lstStyle/>
        <a:p>
          <a:r>
            <a:rPr lang="en-US"/>
            <a:t>the thoracic duct (left lymphatic duct) - the right lymphatic duct</a:t>
          </a:r>
        </a:p>
      </dgm:t>
    </dgm:pt>
    <dgm:pt modelId="{7DF37ABD-1600-487A-A780-B9CCDB71D86D}" type="parTrans" cxnId="{D705F21B-C160-4739-A0D7-D011C6E414A7}">
      <dgm:prSet/>
      <dgm:spPr/>
      <dgm:t>
        <a:bodyPr/>
        <a:lstStyle/>
        <a:p>
          <a:endParaRPr lang="en-US"/>
        </a:p>
      </dgm:t>
    </dgm:pt>
    <dgm:pt modelId="{C44D4747-FFE3-4049-AB96-796232F6EE2B}" type="sibTrans" cxnId="{D705F21B-C160-4739-A0D7-D011C6E414A7}">
      <dgm:prSet/>
      <dgm:spPr/>
      <dgm:t>
        <a:bodyPr/>
        <a:lstStyle/>
        <a:p>
          <a:endParaRPr lang="en-US"/>
        </a:p>
      </dgm:t>
    </dgm:pt>
    <dgm:pt modelId="{CFF779DD-C36E-4FDF-A3D0-89207E54B99E}">
      <dgm:prSet/>
      <dgm:spPr/>
      <dgm:t>
        <a:bodyPr/>
        <a:lstStyle/>
        <a:p>
          <a:r>
            <a:rPr lang="en-US"/>
            <a:t>Lymph from these ducts enters the blood stream via the left subclavian vein and the right subclavian vein</a:t>
          </a:r>
        </a:p>
      </dgm:t>
    </dgm:pt>
    <dgm:pt modelId="{50B6709D-6917-448A-B842-F9D9BBFEAB0D}" type="parTrans" cxnId="{6556F80D-B645-4257-93DD-79851EF00A46}">
      <dgm:prSet/>
      <dgm:spPr/>
      <dgm:t>
        <a:bodyPr/>
        <a:lstStyle/>
        <a:p>
          <a:endParaRPr lang="en-US"/>
        </a:p>
      </dgm:t>
    </dgm:pt>
    <dgm:pt modelId="{8605FF4C-3C8B-4636-9520-DD4ACD672F24}" type="sibTrans" cxnId="{6556F80D-B645-4257-93DD-79851EF00A46}">
      <dgm:prSet/>
      <dgm:spPr/>
      <dgm:t>
        <a:bodyPr/>
        <a:lstStyle/>
        <a:p>
          <a:endParaRPr lang="en-US"/>
        </a:p>
      </dgm:t>
    </dgm:pt>
    <dgm:pt modelId="{F8C3C044-2332-470D-B8BA-F08799D042CC}" type="pres">
      <dgm:prSet presAssocID="{706F7257-7F84-4C4C-A3D3-46BF32CC96F3}" presName="linear" presStyleCnt="0">
        <dgm:presLayoutVars>
          <dgm:animLvl val="lvl"/>
          <dgm:resizeHandles val="exact"/>
        </dgm:presLayoutVars>
      </dgm:prSet>
      <dgm:spPr/>
    </dgm:pt>
    <dgm:pt modelId="{09D970D4-7C8B-4EDB-AAE1-156DEE30E93E}" type="pres">
      <dgm:prSet presAssocID="{15C9F20D-FE0C-4A35-853D-41ECA6306A06}" presName="parentText" presStyleLbl="node1" presStyleIdx="0" presStyleCnt="3">
        <dgm:presLayoutVars>
          <dgm:chMax val="0"/>
          <dgm:bulletEnabled val="1"/>
        </dgm:presLayoutVars>
      </dgm:prSet>
      <dgm:spPr/>
    </dgm:pt>
    <dgm:pt modelId="{52CDA0EC-3F54-4924-B8DA-322EE0541A1A}" type="pres">
      <dgm:prSet presAssocID="{40F93C7D-C269-4A4B-B334-A3114EA5D75E}" presName="spacer" presStyleCnt="0"/>
      <dgm:spPr/>
    </dgm:pt>
    <dgm:pt modelId="{FEB8D637-92E8-49D7-9BFE-8FA3867EE526}" type="pres">
      <dgm:prSet presAssocID="{B2F646B0-008F-4612-827A-75A938116A0F}" presName="parentText" presStyleLbl="node1" presStyleIdx="1" presStyleCnt="3">
        <dgm:presLayoutVars>
          <dgm:chMax val="0"/>
          <dgm:bulletEnabled val="1"/>
        </dgm:presLayoutVars>
      </dgm:prSet>
      <dgm:spPr/>
    </dgm:pt>
    <dgm:pt modelId="{DEFF34B3-B4F3-48CD-A21F-272BF5F76FAC}" type="pres">
      <dgm:prSet presAssocID="{C44D4747-FFE3-4049-AB96-796232F6EE2B}" presName="spacer" presStyleCnt="0"/>
      <dgm:spPr/>
    </dgm:pt>
    <dgm:pt modelId="{D9AFE5B9-4B50-4BD9-AD11-A8813F9E4258}" type="pres">
      <dgm:prSet presAssocID="{CFF779DD-C36E-4FDF-A3D0-89207E54B99E}" presName="parentText" presStyleLbl="node1" presStyleIdx="2" presStyleCnt="3">
        <dgm:presLayoutVars>
          <dgm:chMax val="0"/>
          <dgm:bulletEnabled val="1"/>
        </dgm:presLayoutVars>
      </dgm:prSet>
      <dgm:spPr/>
    </dgm:pt>
  </dgm:ptLst>
  <dgm:cxnLst>
    <dgm:cxn modelId="{6556F80D-B645-4257-93DD-79851EF00A46}" srcId="{706F7257-7F84-4C4C-A3D3-46BF32CC96F3}" destId="{CFF779DD-C36E-4FDF-A3D0-89207E54B99E}" srcOrd="2" destOrd="0" parTransId="{50B6709D-6917-448A-B842-F9D9BBFEAB0D}" sibTransId="{8605FF4C-3C8B-4636-9520-DD4ACD672F24}"/>
    <dgm:cxn modelId="{D705F21B-C160-4739-A0D7-D011C6E414A7}" srcId="{706F7257-7F84-4C4C-A3D3-46BF32CC96F3}" destId="{B2F646B0-008F-4612-827A-75A938116A0F}" srcOrd="1" destOrd="0" parTransId="{7DF37ABD-1600-487A-A780-B9CCDB71D86D}" sibTransId="{C44D4747-FFE3-4049-AB96-796232F6EE2B}"/>
    <dgm:cxn modelId="{EED96288-6FFF-42FA-BDCE-7B87E5D11168}" type="presOf" srcId="{CFF779DD-C36E-4FDF-A3D0-89207E54B99E}" destId="{D9AFE5B9-4B50-4BD9-AD11-A8813F9E4258}" srcOrd="0" destOrd="0" presId="urn:microsoft.com/office/officeart/2005/8/layout/vList2"/>
    <dgm:cxn modelId="{28229BA3-F684-47CE-A642-6EF31D62620F}" srcId="{706F7257-7F84-4C4C-A3D3-46BF32CC96F3}" destId="{15C9F20D-FE0C-4A35-853D-41ECA6306A06}" srcOrd="0" destOrd="0" parTransId="{8AAAC78D-25AC-41C8-8211-035F45531423}" sibTransId="{40F93C7D-C269-4A4B-B334-A3114EA5D75E}"/>
    <dgm:cxn modelId="{3E2398C3-5E30-4BD0-9CA1-5185EB5F8125}" type="presOf" srcId="{706F7257-7F84-4C4C-A3D3-46BF32CC96F3}" destId="{F8C3C044-2332-470D-B8BA-F08799D042CC}" srcOrd="0" destOrd="0" presId="urn:microsoft.com/office/officeart/2005/8/layout/vList2"/>
    <dgm:cxn modelId="{CD33BEDD-C141-410B-8A4B-A14BF1256C4D}" type="presOf" srcId="{B2F646B0-008F-4612-827A-75A938116A0F}" destId="{FEB8D637-92E8-49D7-9BFE-8FA3867EE526}" srcOrd="0" destOrd="0" presId="urn:microsoft.com/office/officeart/2005/8/layout/vList2"/>
    <dgm:cxn modelId="{66B202FA-E76D-40C4-A7C7-2B3A4AE7DC0A}" type="presOf" srcId="{15C9F20D-FE0C-4A35-853D-41ECA6306A06}" destId="{09D970D4-7C8B-4EDB-AAE1-156DEE30E93E}" srcOrd="0" destOrd="0" presId="urn:microsoft.com/office/officeart/2005/8/layout/vList2"/>
    <dgm:cxn modelId="{BDCA177A-A6AD-4735-8B25-47A6D106EB21}" type="presParOf" srcId="{F8C3C044-2332-470D-B8BA-F08799D042CC}" destId="{09D970D4-7C8B-4EDB-AAE1-156DEE30E93E}" srcOrd="0" destOrd="0" presId="urn:microsoft.com/office/officeart/2005/8/layout/vList2"/>
    <dgm:cxn modelId="{EE2BC91A-2019-4FBD-8999-36F82AAC2BD3}" type="presParOf" srcId="{F8C3C044-2332-470D-B8BA-F08799D042CC}" destId="{52CDA0EC-3F54-4924-B8DA-322EE0541A1A}" srcOrd="1" destOrd="0" presId="urn:microsoft.com/office/officeart/2005/8/layout/vList2"/>
    <dgm:cxn modelId="{BD57D893-0BB5-4DFA-BB78-9B1A96903457}" type="presParOf" srcId="{F8C3C044-2332-470D-B8BA-F08799D042CC}" destId="{FEB8D637-92E8-49D7-9BFE-8FA3867EE526}" srcOrd="2" destOrd="0" presId="urn:microsoft.com/office/officeart/2005/8/layout/vList2"/>
    <dgm:cxn modelId="{CD09FCCF-E25C-4FE8-B6F3-3C53040DBE95}" type="presParOf" srcId="{F8C3C044-2332-470D-B8BA-F08799D042CC}" destId="{DEFF34B3-B4F3-48CD-A21F-272BF5F76FAC}" srcOrd="3" destOrd="0" presId="urn:microsoft.com/office/officeart/2005/8/layout/vList2"/>
    <dgm:cxn modelId="{32D6B521-263C-45B3-B4C2-141C07BDEF26}" type="presParOf" srcId="{F8C3C044-2332-470D-B8BA-F08799D042CC}" destId="{D9AFE5B9-4B50-4BD9-AD11-A8813F9E425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ADCFEEC-6F9C-42BF-81BC-572BC1A7ACDD}" type="doc">
      <dgm:prSet loTypeId="urn:microsoft.com/office/officeart/2005/8/layout/chart3" loCatId="cycle" qsTypeId="urn:microsoft.com/office/officeart/2005/8/quickstyle/simple1" qsCatId="simple" csTypeId="urn:microsoft.com/office/officeart/2005/8/colors/colorful5" csCatId="colorful"/>
      <dgm:spPr/>
      <dgm:t>
        <a:bodyPr/>
        <a:lstStyle/>
        <a:p>
          <a:endParaRPr lang="en-US"/>
        </a:p>
      </dgm:t>
    </dgm:pt>
    <dgm:pt modelId="{8824AE67-EEB6-4666-B009-219C661501F6}">
      <dgm:prSet/>
      <dgm:spPr/>
      <dgm:t>
        <a:bodyPr/>
        <a:lstStyle/>
        <a:p>
          <a:r>
            <a:rPr lang="en-US"/>
            <a:t>As lymph passes through a node bacteria and other foreign materials are trapped by reticular fibers within the node - bacteria are then phagocytized by macrophages.</a:t>
          </a:r>
        </a:p>
      </dgm:t>
    </dgm:pt>
    <dgm:pt modelId="{8FED6445-4A78-4695-997F-974D5B654F25}" type="parTrans" cxnId="{4813065B-85AB-4945-BFC0-066E70069CC6}">
      <dgm:prSet/>
      <dgm:spPr/>
      <dgm:t>
        <a:bodyPr/>
        <a:lstStyle/>
        <a:p>
          <a:endParaRPr lang="en-US"/>
        </a:p>
      </dgm:t>
    </dgm:pt>
    <dgm:pt modelId="{6FAFB0A2-7A81-4AE5-9EA1-F2ECCD4CD7A5}" type="sibTrans" cxnId="{4813065B-85AB-4945-BFC0-066E70069CC6}">
      <dgm:prSet/>
      <dgm:spPr/>
      <dgm:t>
        <a:bodyPr/>
        <a:lstStyle/>
        <a:p>
          <a:endParaRPr lang="en-US"/>
        </a:p>
      </dgm:t>
    </dgm:pt>
    <dgm:pt modelId="{2E540D03-B593-4BB3-9401-02BBC6E91DDA}">
      <dgm:prSet/>
      <dgm:spPr/>
      <dgm:t>
        <a:bodyPr/>
        <a:lstStyle/>
        <a:p>
          <a:r>
            <a:rPr lang="en-US"/>
            <a:t>plasma cells produce antibodies to antigens in the lymph • antibodies, lymphocytes, and monocytes are eventually returned to the blood via subclavian veins</a:t>
          </a:r>
        </a:p>
      </dgm:t>
    </dgm:pt>
    <dgm:pt modelId="{BE7711B1-8AE6-44D9-B1F8-2018253A7479}" type="parTrans" cxnId="{894F667A-3EFC-41A4-890F-C8ED0D5EFE9A}">
      <dgm:prSet/>
      <dgm:spPr/>
      <dgm:t>
        <a:bodyPr/>
        <a:lstStyle/>
        <a:p>
          <a:endParaRPr lang="en-US"/>
        </a:p>
      </dgm:t>
    </dgm:pt>
    <dgm:pt modelId="{4022BF2E-9A93-46D1-89B2-8635027009DF}" type="sibTrans" cxnId="{894F667A-3EFC-41A4-890F-C8ED0D5EFE9A}">
      <dgm:prSet/>
      <dgm:spPr/>
      <dgm:t>
        <a:bodyPr/>
        <a:lstStyle/>
        <a:p>
          <a:endParaRPr lang="en-US"/>
        </a:p>
      </dgm:t>
    </dgm:pt>
    <dgm:pt modelId="{3C32177D-54A2-409D-BA85-2378CC06A377}" type="pres">
      <dgm:prSet presAssocID="{9ADCFEEC-6F9C-42BF-81BC-572BC1A7ACDD}" presName="compositeShape" presStyleCnt="0">
        <dgm:presLayoutVars>
          <dgm:chMax val="7"/>
          <dgm:dir/>
          <dgm:resizeHandles val="exact"/>
        </dgm:presLayoutVars>
      </dgm:prSet>
      <dgm:spPr/>
    </dgm:pt>
    <dgm:pt modelId="{4C6EA932-E2E1-4766-A0F7-8C462AAAF918}" type="pres">
      <dgm:prSet presAssocID="{9ADCFEEC-6F9C-42BF-81BC-572BC1A7ACDD}" presName="wedge1" presStyleLbl="node1" presStyleIdx="0" presStyleCnt="2"/>
      <dgm:spPr/>
    </dgm:pt>
    <dgm:pt modelId="{384210E5-1913-468E-98D6-4366A6712FB6}" type="pres">
      <dgm:prSet presAssocID="{9ADCFEEC-6F9C-42BF-81BC-572BC1A7ACDD}" presName="wedge1Tx" presStyleLbl="node1" presStyleIdx="0" presStyleCnt="2">
        <dgm:presLayoutVars>
          <dgm:chMax val="0"/>
          <dgm:chPref val="0"/>
          <dgm:bulletEnabled val="1"/>
        </dgm:presLayoutVars>
      </dgm:prSet>
      <dgm:spPr/>
    </dgm:pt>
    <dgm:pt modelId="{084980D0-359B-4EC1-B485-9C998CA2BA60}" type="pres">
      <dgm:prSet presAssocID="{9ADCFEEC-6F9C-42BF-81BC-572BC1A7ACDD}" presName="wedge2" presStyleLbl="node1" presStyleIdx="1" presStyleCnt="2"/>
      <dgm:spPr/>
    </dgm:pt>
    <dgm:pt modelId="{8DEC403F-C80A-4F39-8058-205845138950}" type="pres">
      <dgm:prSet presAssocID="{9ADCFEEC-6F9C-42BF-81BC-572BC1A7ACDD}" presName="wedge2Tx" presStyleLbl="node1" presStyleIdx="1" presStyleCnt="2">
        <dgm:presLayoutVars>
          <dgm:chMax val="0"/>
          <dgm:chPref val="0"/>
          <dgm:bulletEnabled val="1"/>
        </dgm:presLayoutVars>
      </dgm:prSet>
      <dgm:spPr/>
    </dgm:pt>
  </dgm:ptLst>
  <dgm:cxnLst>
    <dgm:cxn modelId="{4813065B-85AB-4945-BFC0-066E70069CC6}" srcId="{9ADCFEEC-6F9C-42BF-81BC-572BC1A7ACDD}" destId="{8824AE67-EEB6-4666-B009-219C661501F6}" srcOrd="0" destOrd="0" parTransId="{8FED6445-4A78-4695-997F-974D5B654F25}" sibTransId="{6FAFB0A2-7A81-4AE5-9EA1-F2ECCD4CD7A5}"/>
    <dgm:cxn modelId="{3CAEA143-C9E1-434C-A690-76931C505F33}" type="presOf" srcId="{9ADCFEEC-6F9C-42BF-81BC-572BC1A7ACDD}" destId="{3C32177D-54A2-409D-BA85-2378CC06A377}" srcOrd="0" destOrd="0" presId="urn:microsoft.com/office/officeart/2005/8/layout/chart3"/>
    <dgm:cxn modelId="{894F667A-3EFC-41A4-890F-C8ED0D5EFE9A}" srcId="{9ADCFEEC-6F9C-42BF-81BC-572BC1A7ACDD}" destId="{2E540D03-B593-4BB3-9401-02BBC6E91DDA}" srcOrd="1" destOrd="0" parTransId="{BE7711B1-8AE6-44D9-B1F8-2018253A7479}" sibTransId="{4022BF2E-9A93-46D1-89B2-8635027009DF}"/>
    <dgm:cxn modelId="{128C5F82-26FE-4C6D-BBC6-E657AA606AF4}" type="presOf" srcId="{2E540D03-B593-4BB3-9401-02BBC6E91DDA}" destId="{084980D0-359B-4EC1-B485-9C998CA2BA60}" srcOrd="0" destOrd="0" presId="urn:microsoft.com/office/officeart/2005/8/layout/chart3"/>
    <dgm:cxn modelId="{F4958DB0-2893-4D46-8654-F07D4528FC06}" type="presOf" srcId="{2E540D03-B593-4BB3-9401-02BBC6E91DDA}" destId="{8DEC403F-C80A-4F39-8058-205845138950}" srcOrd="1" destOrd="0" presId="urn:microsoft.com/office/officeart/2005/8/layout/chart3"/>
    <dgm:cxn modelId="{BA1DC3B9-35B7-4C30-9560-22F5F3638C47}" type="presOf" srcId="{8824AE67-EEB6-4666-B009-219C661501F6}" destId="{4C6EA932-E2E1-4766-A0F7-8C462AAAF918}" srcOrd="0" destOrd="0" presId="urn:microsoft.com/office/officeart/2005/8/layout/chart3"/>
    <dgm:cxn modelId="{16DE61FF-C5E0-4B99-9393-68F0B208F9E6}" type="presOf" srcId="{8824AE67-EEB6-4666-B009-219C661501F6}" destId="{384210E5-1913-468E-98D6-4366A6712FB6}" srcOrd="1" destOrd="0" presId="urn:microsoft.com/office/officeart/2005/8/layout/chart3"/>
    <dgm:cxn modelId="{763859E3-2CBE-49D1-8F04-B751C2C23AEE}" type="presParOf" srcId="{3C32177D-54A2-409D-BA85-2378CC06A377}" destId="{4C6EA932-E2E1-4766-A0F7-8C462AAAF918}" srcOrd="0" destOrd="0" presId="urn:microsoft.com/office/officeart/2005/8/layout/chart3"/>
    <dgm:cxn modelId="{55B2901B-0139-4EAA-994B-7175D0E3B6AC}" type="presParOf" srcId="{3C32177D-54A2-409D-BA85-2378CC06A377}" destId="{384210E5-1913-468E-98D6-4366A6712FB6}" srcOrd="1" destOrd="0" presId="urn:microsoft.com/office/officeart/2005/8/layout/chart3"/>
    <dgm:cxn modelId="{AE46CF5A-B082-49C0-A764-2FF843FE0245}" type="presParOf" srcId="{3C32177D-54A2-409D-BA85-2378CC06A377}" destId="{084980D0-359B-4EC1-B485-9C998CA2BA60}" srcOrd="2" destOrd="0" presId="urn:microsoft.com/office/officeart/2005/8/layout/chart3"/>
    <dgm:cxn modelId="{44B44B21-2656-4783-808C-6CF9C2BB67FD}" type="presParOf" srcId="{3C32177D-54A2-409D-BA85-2378CC06A377}" destId="{8DEC403F-C80A-4F39-8058-205845138950}" srcOrd="3"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ACFA954-2491-444F-859B-D0D457719A5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9DD574B-A533-4ECD-B52B-B9A92BCD24AE}">
      <dgm:prSet/>
      <dgm:spPr/>
      <dgm:t>
        <a:bodyPr/>
        <a:lstStyle/>
        <a:p>
          <a:r>
            <a:rPr lang="en-GB" b="1" u="sng"/>
            <a:t>Amylase</a:t>
          </a:r>
          <a:endParaRPr lang="en-US"/>
        </a:p>
      </dgm:t>
    </dgm:pt>
    <dgm:pt modelId="{F76769FD-C25D-45D7-BC31-2ED8F3B46454}" type="parTrans" cxnId="{0AB8288C-6CF6-438D-AA9A-FF1311C29BA9}">
      <dgm:prSet/>
      <dgm:spPr/>
      <dgm:t>
        <a:bodyPr/>
        <a:lstStyle/>
        <a:p>
          <a:endParaRPr lang="en-US"/>
        </a:p>
      </dgm:t>
    </dgm:pt>
    <dgm:pt modelId="{D04C6600-B6F4-44BD-A3E6-613A4E58834E}" type="sibTrans" cxnId="{0AB8288C-6CF6-438D-AA9A-FF1311C29BA9}">
      <dgm:prSet/>
      <dgm:spPr/>
      <dgm:t>
        <a:bodyPr/>
        <a:lstStyle/>
        <a:p>
          <a:endParaRPr lang="en-US"/>
        </a:p>
      </dgm:t>
    </dgm:pt>
    <dgm:pt modelId="{8F9867C4-8089-4583-95CA-E44ED6D3B604}">
      <dgm:prSet/>
      <dgm:spPr/>
      <dgm:t>
        <a:bodyPr/>
        <a:lstStyle/>
        <a:p>
          <a:r>
            <a:rPr lang="en-GB"/>
            <a:t>Where is it made? </a:t>
          </a:r>
          <a:endParaRPr lang="en-US"/>
        </a:p>
      </dgm:t>
    </dgm:pt>
    <dgm:pt modelId="{73A07BB3-9D53-4BBF-80FF-E70911E2CB3A}" type="parTrans" cxnId="{FB18347F-E96A-4F79-87F8-488D085922B9}">
      <dgm:prSet/>
      <dgm:spPr/>
      <dgm:t>
        <a:bodyPr/>
        <a:lstStyle/>
        <a:p>
          <a:endParaRPr lang="en-US"/>
        </a:p>
      </dgm:t>
    </dgm:pt>
    <dgm:pt modelId="{5F7DB4DE-3AF6-473F-8077-699C02219DB1}" type="sibTrans" cxnId="{FB18347F-E96A-4F79-87F8-488D085922B9}">
      <dgm:prSet/>
      <dgm:spPr/>
      <dgm:t>
        <a:bodyPr/>
        <a:lstStyle/>
        <a:p>
          <a:endParaRPr lang="en-US"/>
        </a:p>
      </dgm:t>
    </dgm:pt>
    <dgm:pt modelId="{6046C29F-862D-4579-BF16-DEA6819FEDDD}">
      <dgm:prSet/>
      <dgm:spPr/>
      <dgm:t>
        <a:bodyPr/>
        <a:lstStyle/>
        <a:p>
          <a:r>
            <a:rPr lang="en-GB"/>
            <a:t>Where does it work?</a:t>
          </a:r>
          <a:endParaRPr lang="en-US"/>
        </a:p>
      </dgm:t>
    </dgm:pt>
    <dgm:pt modelId="{F07E1A14-7E30-4A35-B4FF-16A7EC7890B6}" type="parTrans" cxnId="{87B64D31-CBB7-4833-BA02-0889C2522CE8}">
      <dgm:prSet/>
      <dgm:spPr/>
      <dgm:t>
        <a:bodyPr/>
        <a:lstStyle/>
        <a:p>
          <a:endParaRPr lang="en-US"/>
        </a:p>
      </dgm:t>
    </dgm:pt>
    <dgm:pt modelId="{D894E398-5524-49F3-B110-6776093DD1BE}" type="sibTrans" cxnId="{87B64D31-CBB7-4833-BA02-0889C2522CE8}">
      <dgm:prSet/>
      <dgm:spPr/>
      <dgm:t>
        <a:bodyPr/>
        <a:lstStyle/>
        <a:p>
          <a:endParaRPr lang="en-US"/>
        </a:p>
      </dgm:t>
    </dgm:pt>
    <dgm:pt modelId="{37480B0B-6030-42E8-BA0C-8542E7BFC805}">
      <dgm:prSet/>
      <dgm:spPr/>
      <dgm:t>
        <a:bodyPr/>
        <a:lstStyle/>
        <a:p>
          <a:r>
            <a:rPr lang="en-GB"/>
            <a:t>What does it do?</a:t>
          </a:r>
          <a:endParaRPr lang="en-US"/>
        </a:p>
      </dgm:t>
    </dgm:pt>
    <dgm:pt modelId="{F18B88BF-CB7A-4763-BAF2-3E47F1585F3D}" type="parTrans" cxnId="{42022529-9157-4DE0-8CCA-01FEB32A9D29}">
      <dgm:prSet/>
      <dgm:spPr/>
      <dgm:t>
        <a:bodyPr/>
        <a:lstStyle/>
        <a:p>
          <a:endParaRPr lang="en-US"/>
        </a:p>
      </dgm:t>
    </dgm:pt>
    <dgm:pt modelId="{CB52353E-B26F-4054-A0C5-ACEEDE547B4C}" type="sibTrans" cxnId="{42022529-9157-4DE0-8CCA-01FEB32A9D29}">
      <dgm:prSet/>
      <dgm:spPr/>
      <dgm:t>
        <a:bodyPr/>
        <a:lstStyle/>
        <a:p>
          <a:endParaRPr lang="en-US"/>
        </a:p>
      </dgm:t>
    </dgm:pt>
    <dgm:pt modelId="{5017C69D-2E95-47AA-B3DC-00F510ADC78E}" type="pres">
      <dgm:prSet presAssocID="{FACFA954-2491-444F-859B-D0D457719A5E}" presName="vert0" presStyleCnt="0">
        <dgm:presLayoutVars>
          <dgm:dir/>
          <dgm:animOne val="branch"/>
          <dgm:animLvl val="lvl"/>
        </dgm:presLayoutVars>
      </dgm:prSet>
      <dgm:spPr/>
    </dgm:pt>
    <dgm:pt modelId="{A81FB25C-A5F0-4EB6-B7F4-5624A7034245}" type="pres">
      <dgm:prSet presAssocID="{B9DD574B-A533-4ECD-B52B-B9A92BCD24AE}" presName="thickLine" presStyleLbl="alignNode1" presStyleIdx="0" presStyleCnt="4"/>
      <dgm:spPr/>
    </dgm:pt>
    <dgm:pt modelId="{F0775149-C5A6-4C93-8950-25314E4E58EA}" type="pres">
      <dgm:prSet presAssocID="{B9DD574B-A533-4ECD-B52B-B9A92BCD24AE}" presName="horz1" presStyleCnt="0"/>
      <dgm:spPr/>
    </dgm:pt>
    <dgm:pt modelId="{01102F71-AC42-4199-9707-2A96774E763A}" type="pres">
      <dgm:prSet presAssocID="{B9DD574B-A533-4ECD-B52B-B9A92BCD24AE}" presName="tx1" presStyleLbl="revTx" presStyleIdx="0" presStyleCnt="4"/>
      <dgm:spPr/>
    </dgm:pt>
    <dgm:pt modelId="{9AE21693-5293-44FB-B4F9-125C45E3B5EF}" type="pres">
      <dgm:prSet presAssocID="{B9DD574B-A533-4ECD-B52B-B9A92BCD24AE}" presName="vert1" presStyleCnt="0"/>
      <dgm:spPr/>
    </dgm:pt>
    <dgm:pt modelId="{DC65B10A-2196-457B-A8AA-3592C32FB466}" type="pres">
      <dgm:prSet presAssocID="{8F9867C4-8089-4583-95CA-E44ED6D3B604}" presName="thickLine" presStyleLbl="alignNode1" presStyleIdx="1" presStyleCnt="4"/>
      <dgm:spPr/>
    </dgm:pt>
    <dgm:pt modelId="{06240273-1BF4-4500-A15F-1FD1575D92ED}" type="pres">
      <dgm:prSet presAssocID="{8F9867C4-8089-4583-95CA-E44ED6D3B604}" presName="horz1" presStyleCnt="0"/>
      <dgm:spPr/>
    </dgm:pt>
    <dgm:pt modelId="{500518DE-CB01-424D-8533-F2A8B984A9FB}" type="pres">
      <dgm:prSet presAssocID="{8F9867C4-8089-4583-95CA-E44ED6D3B604}" presName="tx1" presStyleLbl="revTx" presStyleIdx="1" presStyleCnt="4"/>
      <dgm:spPr/>
    </dgm:pt>
    <dgm:pt modelId="{8988D462-FD3C-4263-B067-D9182158B290}" type="pres">
      <dgm:prSet presAssocID="{8F9867C4-8089-4583-95CA-E44ED6D3B604}" presName="vert1" presStyleCnt="0"/>
      <dgm:spPr/>
    </dgm:pt>
    <dgm:pt modelId="{E0A43005-E5CD-4198-9AFF-49D101796D9B}" type="pres">
      <dgm:prSet presAssocID="{6046C29F-862D-4579-BF16-DEA6819FEDDD}" presName="thickLine" presStyleLbl="alignNode1" presStyleIdx="2" presStyleCnt="4"/>
      <dgm:spPr/>
    </dgm:pt>
    <dgm:pt modelId="{D1574224-0E3E-4370-923B-25ACFDF318CE}" type="pres">
      <dgm:prSet presAssocID="{6046C29F-862D-4579-BF16-DEA6819FEDDD}" presName="horz1" presStyleCnt="0"/>
      <dgm:spPr/>
    </dgm:pt>
    <dgm:pt modelId="{5965C935-B6B0-4835-BCAD-489FE9BC52FE}" type="pres">
      <dgm:prSet presAssocID="{6046C29F-862D-4579-BF16-DEA6819FEDDD}" presName="tx1" presStyleLbl="revTx" presStyleIdx="2" presStyleCnt="4"/>
      <dgm:spPr/>
    </dgm:pt>
    <dgm:pt modelId="{78F46C10-9E90-4514-B3BC-48AB56ACA4A1}" type="pres">
      <dgm:prSet presAssocID="{6046C29F-862D-4579-BF16-DEA6819FEDDD}" presName="vert1" presStyleCnt="0"/>
      <dgm:spPr/>
    </dgm:pt>
    <dgm:pt modelId="{DC9C6B7D-B87F-4549-9575-704929E98291}" type="pres">
      <dgm:prSet presAssocID="{37480B0B-6030-42E8-BA0C-8542E7BFC805}" presName="thickLine" presStyleLbl="alignNode1" presStyleIdx="3" presStyleCnt="4"/>
      <dgm:spPr/>
    </dgm:pt>
    <dgm:pt modelId="{32E64E2A-A520-4691-A968-29A89FD88965}" type="pres">
      <dgm:prSet presAssocID="{37480B0B-6030-42E8-BA0C-8542E7BFC805}" presName="horz1" presStyleCnt="0"/>
      <dgm:spPr/>
    </dgm:pt>
    <dgm:pt modelId="{3E26DB92-65A9-4CCE-B2E0-446B3C29CD92}" type="pres">
      <dgm:prSet presAssocID="{37480B0B-6030-42E8-BA0C-8542E7BFC805}" presName="tx1" presStyleLbl="revTx" presStyleIdx="3" presStyleCnt="4"/>
      <dgm:spPr/>
    </dgm:pt>
    <dgm:pt modelId="{651C0AFD-AB96-486D-BF76-0923CB7B22C0}" type="pres">
      <dgm:prSet presAssocID="{37480B0B-6030-42E8-BA0C-8542E7BFC805}" presName="vert1" presStyleCnt="0"/>
      <dgm:spPr/>
    </dgm:pt>
  </dgm:ptLst>
  <dgm:cxnLst>
    <dgm:cxn modelId="{42022529-9157-4DE0-8CCA-01FEB32A9D29}" srcId="{FACFA954-2491-444F-859B-D0D457719A5E}" destId="{37480B0B-6030-42E8-BA0C-8542E7BFC805}" srcOrd="3" destOrd="0" parTransId="{F18B88BF-CB7A-4763-BAF2-3E47F1585F3D}" sibTransId="{CB52353E-B26F-4054-A0C5-ACEEDE547B4C}"/>
    <dgm:cxn modelId="{87B64D31-CBB7-4833-BA02-0889C2522CE8}" srcId="{FACFA954-2491-444F-859B-D0D457719A5E}" destId="{6046C29F-862D-4579-BF16-DEA6819FEDDD}" srcOrd="2" destOrd="0" parTransId="{F07E1A14-7E30-4A35-B4FF-16A7EC7890B6}" sibTransId="{D894E398-5524-49F3-B110-6776093DD1BE}"/>
    <dgm:cxn modelId="{16554B49-E48C-4F67-ACBB-B2E6684F1081}" type="presOf" srcId="{FACFA954-2491-444F-859B-D0D457719A5E}" destId="{5017C69D-2E95-47AA-B3DC-00F510ADC78E}" srcOrd="0" destOrd="0" presId="urn:microsoft.com/office/officeart/2008/layout/LinedList"/>
    <dgm:cxn modelId="{41904E6F-98E9-473A-900C-87A3678DC904}" type="presOf" srcId="{37480B0B-6030-42E8-BA0C-8542E7BFC805}" destId="{3E26DB92-65A9-4CCE-B2E0-446B3C29CD92}" srcOrd="0" destOrd="0" presId="urn:microsoft.com/office/officeart/2008/layout/LinedList"/>
    <dgm:cxn modelId="{33A4CB4F-18F7-4B4D-AD59-294C7A5CC682}" type="presOf" srcId="{B9DD574B-A533-4ECD-B52B-B9A92BCD24AE}" destId="{01102F71-AC42-4199-9707-2A96774E763A}" srcOrd="0" destOrd="0" presId="urn:microsoft.com/office/officeart/2008/layout/LinedList"/>
    <dgm:cxn modelId="{FB18347F-E96A-4F79-87F8-488D085922B9}" srcId="{FACFA954-2491-444F-859B-D0D457719A5E}" destId="{8F9867C4-8089-4583-95CA-E44ED6D3B604}" srcOrd="1" destOrd="0" parTransId="{73A07BB3-9D53-4BBF-80FF-E70911E2CB3A}" sibTransId="{5F7DB4DE-3AF6-473F-8077-699C02219DB1}"/>
    <dgm:cxn modelId="{0AB8288C-6CF6-438D-AA9A-FF1311C29BA9}" srcId="{FACFA954-2491-444F-859B-D0D457719A5E}" destId="{B9DD574B-A533-4ECD-B52B-B9A92BCD24AE}" srcOrd="0" destOrd="0" parTransId="{F76769FD-C25D-45D7-BC31-2ED8F3B46454}" sibTransId="{D04C6600-B6F4-44BD-A3E6-613A4E58834E}"/>
    <dgm:cxn modelId="{B90C1A8D-F94C-4D01-8833-5C9845907398}" type="presOf" srcId="{8F9867C4-8089-4583-95CA-E44ED6D3B604}" destId="{500518DE-CB01-424D-8533-F2A8B984A9FB}" srcOrd="0" destOrd="0" presId="urn:microsoft.com/office/officeart/2008/layout/LinedList"/>
    <dgm:cxn modelId="{37169FFD-998B-448D-862A-2B6C58A18709}" type="presOf" srcId="{6046C29F-862D-4579-BF16-DEA6819FEDDD}" destId="{5965C935-B6B0-4835-BCAD-489FE9BC52FE}" srcOrd="0" destOrd="0" presId="urn:microsoft.com/office/officeart/2008/layout/LinedList"/>
    <dgm:cxn modelId="{C57162CC-4CCB-4F39-88D7-7630EB90B651}" type="presParOf" srcId="{5017C69D-2E95-47AA-B3DC-00F510ADC78E}" destId="{A81FB25C-A5F0-4EB6-B7F4-5624A7034245}" srcOrd="0" destOrd="0" presId="urn:microsoft.com/office/officeart/2008/layout/LinedList"/>
    <dgm:cxn modelId="{3BD91D11-E0E6-4633-96BF-03A5AF262FD6}" type="presParOf" srcId="{5017C69D-2E95-47AA-B3DC-00F510ADC78E}" destId="{F0775149-C5A6-4C93-8950-25314E4E58EA}" srcOrd="1" destOrd="0" presId="urn:microsoft.com/office/officeart/2008/layout/LinedList"/>
    <dgm:cxn modelId="{3903F098-EF46-4DBC-B441-74CA18CE09A5}" type="presParOf" srcId="{F0775149-C5A6-4C93-8950-25314E4E58EA}" destId="{01102F71-AC42-4199-9707-2A96774E763A}" srcOrd="0" destOrd="0" presId="urn:microsoft.com/office/officeart/2008/layout/LinedList"/>
    <dgm:cxn modelId="{29176D95-1BB0-4E20-B40D-9614FE837BBD}" type="presParOf" srcId="{F0775149-C5A6-4C93-8950-25314E4E58EA}" destId="{9AE21693-5293-44FB-B4F9-125C45E3B5EF}" srcOrd="1" destOrd="0" presId="urn:microsoft.com/office/officeart/2008/layout/LinedList"/>
    <dgm:cxn modelId="{09C8D254-0599-4AD3-A396-816CDC2F96CD}" type="presParOf" srcId="{5017C69D-2E95-47AA-B3DC-00F510ADC78E}" destId="{DC65B10A-2196-457B-A8AA-3592C32FB466}" srcOrd="2" destOrd="0" presId="urn:microsoft.com/office/officeart/2008/layout/LinedList"/>
    <dgm:cxn modelId="{F777152F-C43C-4E04-87C8-F805D2258B1B}" type="presParOf" srcId="{5017C69D-2E95-47AA-B3DC-00F510ADC78E}" destId="{06240273-1BF4-4500-A15F-1FD1575D92ED}" srcOrd="3" destOrd="0" presId="urn:microsoft.com/office/officeart/2008/layout/LinedList"/>
    <dgm:cxn modelId="{90304A0E-F063-446F-B001-85C880CB6C2E}" type="presParOf" srcId="{06240273-1BF4-4500-A15F-1FD1575D92ED}" destId="{500518DE-CB01-424D-8533-F2A8B984A9FB}" srcOrd="0" destOrd="0" presId="urn:microsoft.com/office/officeart/2008/layout/LinedList"/>
    <dgm:cxn modelId="{2B7B6826-A47E-4A46-AC9B-64A1E5EBDE50}" type="presParOf" srcId="{06240273-1BF4-4500-A15F-1FD1575D92ED}" destId="{8988D462-FD3C-4263-B067-D9182158B290}" srcOrd="1" destOrd="0" presId="urn:microsoft.com/office/officeart/2008/layout/LinedList"/>
    <dgm:cxn modelId="{24D8C519-422D-483E-A1CB-64B4B21D4432}" type="presParOf" srcId="{5017C69D-2E95-47AA-B3DC-00F510ADC78E}" destId="{E0A43005-E5CD-4198-9AFF-49D101796D9B}" srcOrd="4" destOrd="0" presId="urn:microsoft.com/office/officeart/2008/layout/LinedList"/>
    <dgm:cxn modelId="{702F15D2-1B16-45EE-86F0-FFCEDD921B4C}" type="presParOf" srcId="{5017C69D-2E95-47AA-B3DC-00F510ADC78E}" destId="{D1574224-0E3E-4370-923B-25ACFDF318CE}" srcOrd="5" destOrd="0" presId="urn:microsoft.com/office/officeart/2008/layout/LinedList"/>
    <dgm:cxn modelId="{35BD75A4-63DA-4598-AB7A-EA812BE050F7}" type="presParOf" srcId="{D1574224-0E3E-4370-923B-25ACFDF318CE}" destId="{5965C935-B6B0-4835-BCAD-489FE9BC52FE}" srcOrd="0" destOrd="0" presId="urn:microsoft.com/office/officeart/2008/layout/LinedList"/>
    <dgm:cxn modelId="{11FECED0-0809-43A2-A428-132C0A7FE043}" type="presParOf" srcId="{D1574224-0E3E-4370-923B-25ACFDF318CE}" destId="{78F46C10-9E90-4514-B3BC-48AB56ACA4A1}" srcOrd="1" destOrd="0" presId="urn:microsoft.com/office/officeart/2008/layout/LinedList"/>
    <dgm:cxn modelId="{981C7760-8C3F-48D5-B37B-A89024F515EE}" type="presParOf" srcId="{5017C69D-2E95-47AA-B3DC-00F510ADC78E}" destId="{DC9C6B7D-B87F-4549-9575-704929E98291}" srcOrd="6" destOrd="0" presId="urn:microsoft.com/office/officeart/2008/layout/LinedList"/>
    <dgm:cxn modelId="{C9B9FFDD-976B-464E-99E7-C2F78BD02FB1}" type="presParOf" srcId="{5017C69D-2E95-47AA-B3DC-00F510ADC78E}" destId="{32E64E2A-A520-4691-A968-29A89FD88965}" srcOrd="7" destOrd="0" presId="urn:microsoft.com/office/officeart/2008/layout/LinedList"/>
    <dgm:cxn modelId="{0D363BCA-612C-4DD3-B308-41C2EC8204F0}" type="presParOf" srcId="{32E64E2A-A520-4691-A968-29A89FD88965}" destId="{3E26DB92-65A9-4CCE-B2E0-446B3C29CD92}" srcOrd="0" destOrd="0" presId="urn:microsoft.com/office/officeart/2008/layout/LinedList"/>
    <dgm:cxn modelId="{419FD117-F9CE-4671-A1E9-2279D9DDFE56}" type="presParOf" srcId="{32E64E2A-A520-4691-A968-29A89FD88965}" destId="{651C0AFD-AB96-486D-BF76-0923CB7B22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BA4D9F1-96DD-4171-B42B-F176219B418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B4C67CC-D00F-4548-9FD0-E85133B56005}">
      <dgm:prSet/>
      <dgm:spPr/>
      <dgm:t>
        <a:bodyPr/>
        <a:lstStyle/>
        <a:p>
          <a:r>
            <a:rPr lang="en-GB" b="1" u="sng"/>
            <a:t>Amylase</a:t>
          </a:r>
          <a:endParaRPr lang="en-US"/>
        </a:p>
      </dgm:t>
    </dgm:pt>
    <dgm:pt modelId="{75285D59-EB53-4086-8166-3DE73F129383}" type="parTrans" cxnId="{C08C99F7-5BB1-48C7-9568-31567090245F}">
      <dgm:prSet/>
      <dgm:spPr/>
      <dgm:t>
        <a:bodyPr/>
        <a:lstStyle/>
        <a:p>
          <a:endParaRPr lang="en-US"/>
        </a:p>
      </dgm:t>
    </dgm:pt>
    <dgm:pt modelId="{EF27CDAB-33AF-4C07-BE1F-5BA664957FCC}" type="sibTrans" cxnId="{C08C99F7-5BB1-48C7-9568-31567090245F}">
      <dgm:prSet/>
      <dgm:spPr/>
      <dgm:t>
        <a:bodyPr/>
        <a:lstStyle/>
        <a:p>
          <a:endParaRPr lang="en-US"/>
        </a:p>
      </dgm:t>
    </dgm:pt>
    <dgm:pt modelId="{0746C404-CDC9-4130-8667-A34E45EA41F8}">
      <dgm:prSet/>
      <dgm:spPr/>
      <dgm:t>
        <a:bodyPr/>
        <a:lstStyle/>
        <a:p>
          <a:r>
            <a:rPr lang="en-GB"/>
            <a:t>Where is it made? Mouth in the salivary glands, and in the pancreas</a:t>
          </a:r>
          <a:endParaRPr lang="en-US"/>
        </a:p>
      </dgm:t>
    </dgm:pt>
    <dgm:pt modelId="{7129C6D5-E6CE-407E-9E4D-117F1D4423AD}" type="parTrans" cxnId="{07CC5ED8-D690-4701-9CFE-8611DD7B9108}">
      <dgm:prSet/>
      <dgm:spPr/>
      <dgm:t>
        <a:bodyPr/>
        <a:lstStyle/>
        <a:p>
          <a:endParaRPr lang="en-US"/>
        </a:p>
      </dgm:t>
    </dgm:pt>
    <dgm:pt modelId="{13425BD9-A659-436C-B8C8-09EE214D9982}" type="sibTrans" cxnId="{07CC5ED8-D690-4701-9CFE-8611DD7B9108}">
      <dgm:prSet/>
      <dgm:spPr/>
      <dgm:t>
        <a:bodyPr/>
        <a:lstStyle/>
        <a:p>
          <a:endParaRPr lang="en-US"/>
        </a:p>
      </dgm:t>
    </dgm:pt>
    <dgm:pt modelId="{3BD93854-6309-4D43-8D78-09D7A5814A82}">
      <dgm:prSet/>
      <dgm:spPr/>
      <dgm:t>
        <a:bodyPr/>
        <a:lstStyle/>
        <a:p>
          <a:r>
            <a:rPr lang="en-GB"/>
            <a:t>Where does it work? Mouth and duodenum</a:t>
          </a:r>
          <a:endParaRPr lang="en-US"/>
        </a:p>
      </dgm:t>
    </dgm:pt>
    <dgm:pt modelId="{E5D6C74E-061B-4497-B203-CB4B30975A97}" type="parTrans" cxnId="{C3C825C2-EA7D-4ACB-9887-6F1809549B4D}">
      <dgm:prSet/>
      <dgm:spPr/>
      <dgm:t>
        <a:bodyPr/>
        <a:lstStyle/>
        <a:p>
          <a:endParaRPr lang="en-US"/>
        </a:p>
      </dgm:t>
    </dgm:pt>
    <dgm:pt modelId="{AC4B2562-3FE4-474E-A95A-5487FA553A41}" type="sibTrans" cxnId="{C3C825C2-EA7D-4ACB-9887-6F1809549B4D}">
      <dgm:prSet/>
      <dgm:spPr/>
      <dgm:t>
        <a:bodyPr/>
        <a:lstStyle/>
        <a:p>
          <a:endParaRPr lang="en-US"/>
        </a:p>
      </dgm:t>
    </dgm:pt>
    <dgm:pt modelId="{D8478763-4FD0-42DE-ACF1-A4C67C499208}">
      <dgm:prSet/>
      <dgm:spPr/>
      <dgm:t>
        <a:bodyPr/>
        <a:lstStyle/>
        <a:p>
          <a:r>
            <a:rPr lang="en-GB"/>
            <a:t>What does it do? Converts starch/ carbohydrates to maltose in the mouth and in the duodenum maltose- glucose.</a:t>
          </a:r>
          <a:endParaRPr lang="en-US"/>
        </a:p>
      </dgm:t>
    </dgm:pt>
    <dgm:pt modelId="{5F4BA923-EFF1-400A-A6C3-E642FADB05F4}" type="parTrans" cxnId="{52EFE42D-CEE2-4E3E-BE9E-2BD3241691AD}">
      <dgm:prSet/>
      <dgm:spPr/>
      <dgm:t>
        <a:bodyPr/>
        <a:lstStyle/>
        <a:p>
          <a:endParaRPr lang="en-US"/>
        </a:p>
      </dgm:t>
    </dgm:pt>
    <dgm:pt modelId="{BCFAE075-9FFD-4666-807C-4CE6FE867E0E}" type="sibTrans" cxnId="{52EFE42D-CEE2-4E3E-BE9E-2BD3241691AD}">
      <dgm:prSet/>
      <dgm:spPr/>
      <dgm:t>
        <a:bodyPr/>
        <a:lstStyle/>
        <a:p>
          <a:endParaRPr lang="en-US"/>
        </a:p>
      </dgm:t>
    </dgm:pt>
    <dgm:pt modelId="{2D763DA1-7A0A-4E31-8F7C-31750D47ADD2}" type="pres">
      <dgm:prSet presAssocID="{DBA4D9F1-96DD-4171-B42B-F176219B4185}" presName="vert0" presStyleCnt="0">
        <dgm:presLayoutVars>
          <dgm:dir/>
          <dgm:animOne val="branch"/>
          <dgm:animLvl val="lvl"/>
        </dgm:presLayoutVars>
      </dgm:prSet>
      <dgm:spPr/>
    </dgm:pt>
    <dgm:pt modelId="{9C85A6F1-C401-46A6-8B44-CB6ECC7F1223}" type="pres">
      <dgm:prSet presAssocID="{5B4C67CC-D00F-4548-9FD0-E85133B56005}" presName="thickLine" presStyleLbl="alignNode1" presStyleIdx="0" presStyleCnt="4"/>
      <dgm:spPr/>
    </dgm:pt>
    <dgm:pt modelId="{2D74CB45-AE11-425D-B2FF-F5928051C17D}" type="pres">
      <dgm:prSet presAssocID="{5B4C67CC-D00F-4548-9FD0-E85133B56005}" presName="horz1" presStyleCnt="0"/>
      <dgm:spPr/>
    </dgm:pt>
    <dgm:pt modelId="{B0879238-ACFF-4669-81DB-CA624CF0899B}" type="pres">
      <dgm:prSet presAssocID="{5B4C67CC-D00F-4548-9FD0-E85133B56005}" presName="tx1" presStyleLbl="revTx" presStyleIdx="0" presStyleCnt="4"/>
      <dgm:spPr/>
    </dgm:pt>
    <dgm:pt modelId="{32939325-C005-4D54-AEBB-6058F9C55F24}" type="pres">
      <dgm:prSet presAssocID="{5B4C67CC-D00F-4548-9FD0-E85133B56005}" presName="vert1" presStyleCnt="0"/>
      <dgm:spPr/>
    </dgm:pt>
    <dgm:pt modelId="{18C379B3-004E-4741-8A72-90781F863B0D}" type="pres">
      <dgm:prSet presAssocID="{0746C404-CDC9-4130-8667-A34E45EA41F8}" presName="thickLine" presStyleLbl="alignNode1" presStyleIdx="1" presStyleCnt="4"/>
      <dgm:spPr/>
    </dgm:pt>
    <dgm:pt modelId="{0007EDC9-32E7-4BA3-8C36-83901A796372}" type="pres">
      <dgm:prSet presAssocID="{0746C404-CDC9-4130-8667-A34E45EA41F8}" presName="horz1" presStyleCnt="0"/>
      <dgm:spPr/>
    </dgm:pt>
    <dgm:pt modelId="{7CEAB902-F807-4B15-A2B7-D85E7468D2A1}" type="pres">
      <dgm:prSet presAssocID="{0746C404-CDC9-4130-8667-A34E45EA41F8}" presName="tx1" presStyleLbl="revTx" presStyleIdx="1" presStyleCnt="4"/>
      <dgm:spPr/>
    </dgm:pt>
    <dgm:pt modelId="{252B381A-AC59-4086-9703-9D81461DB18E}" type="pres">
      <dgm:prSet presAssocID="{0746C404-CDC9-4130-8667-A34E45EA41F8}" presName="vert1" presStyleCnt="0"/>
      <dgm:spPr/>
    </dgm:pt>
    <dgm:pt modelId="{46991B38-4D95-4BA7-AA73-D8FFA74ADB7F}" type="pres">
      <dgm:prSet presAssocID="{3BD93854-6309-4D43-8D78-09D7A5814A82}" presName="thickLine" presStyleLbl="alignNode1" presStyleIdx="2" presStyleCnt="4"/>
      <dgm:spPr/>
    </dgm:pt>
    <dgm:pt modelId="{AEC95813-C89B-4B93-A731-536B2D74A097}" type="pres">
      <dgm:prSet presAssocID="{3BD93854-6309-4D43-8D78-09D7A5814A82}" presName="horz1" presStyleCnt="0"/>
      <dgm:spPr/>
    </dgm:pt>
    <dgm:pt modelId="{894FE0B7-D1B7-4D60-ADDF-32ED32C530E5}" type="pres">
      <dgm:prSet presAssocID="{3BD93854-6309-4D43-8D78-09D7A5814A82}" presName="tx1" presStyleLbl="revTx" presStyleIdx="2" presStyleCnt="4"/>
      <dgm:spPr/>
    </dgm:pt>
    <dgm:pt modelId="{0E5D47A1-898E-43F0-A830-31A0AFCECF15}" type="pres">
      <dgm:prSet presAssocID="{3BD93854-6309-4D43-8D78-09D7A5814A82}" presName="vert1" presStyleCnt="0"/>
      <dgm:spPr/>
    </dgm:pt>
    <dgm:pt modelId="{AC7CA750-4F89-4DF6-93F2-A0A00EB3C990}" type="pres">
      <dgm:prSet presAssocID="{D8478763-4FD0-42DE-ACF1-A4C67C499208}" presName="thickLine" presStyleLbl="alignNode1" presStyleIdx="3" presStyleCnt="4"/>
      <dgm:spPr/>
    </dgm:pt>
    <dgm:pt modelId="{91157457-2570-4AE9-A900-AB3A0EA94AEA}" type="pres">
      <dgm:prSet presAssocID="{D8478763-4FD0-42DE-ACF1-A4C67C499208}" presName="horz1" presStyleCnt="0"/>
      <dgm:spPr/>
    </dgm:pt>
    <dgm:pt modelId="{50E9AEA8-5749-4232-A3D2-E3D880021893}" type="pres">
      <dgm:prSet presAssocID="{D8478763-4FD0-42DE-ACF1-A4C67C499208}" presName="tx1" presStyleLbl="revTx" presStyleIdx="3" presStyleCnt="4"/>
      <dgm:spPr/>
    </dgm:pt>
    <dgm:pt modelId="{72AF69E9-8FC7-4BF5-BE7E-E6E55108608F}" type="pres">
      <dgm:prSet presAssocID="{D8478763-4FD0-42DE-ACF1-A4C67C499208}" presName="vert1" presStyleCnt="0"/>
      <dgm:spPr/>
    </dgm:pt>
  </dgm:ptLst>
  <dgm:cxnLst>
    <dgm:cxn modelId="{52EFE42D-CEE2-4E3E-BE9E-2BD3241691AD}" srcId="{DBA4D9F1-96DD-4171-B42B-F176219B4185}" destId="{D8478763-4FD0-42DE-ACF1-A4C67C499208}" srcOrd="3" destOrd="0" parTransId="{5F4BA923-EFF1-400A-A6C3-E642FADB05F4}" sibTransId="{BCFAE075-9FFD-4666-807C-4CE6FE867E0E}"/>
    <dgm:cxn modelId="{312D5A56-A1D5-4622-A492-04F5851E5D52}" type="presOf" srcId="{3BD93854-6309-4D43-8D78-09D7A5814A82}" destId="{894FE0B7-D1B7-4D60-ADDF-32ED32C530E5}" srcOrd="0" destOrd="0" presId="urn:microsoft.com/office/officeart/2008/layout/LinedList"/>
    <dgm:cxn modelId="{9209B376-E21A-4A51-9789-8D587A6E3589}" type="presOf" srcId="{0746C404-CDC9-4130-8667-A34E45EA41F8}" destId="{7CEAB902-F807-4B15-A2B7-D85E7468D2A1}" srcOrd="0" destOrd="0" presId="urn:microsoft.com/office/officeart/2008/layout/LinedList"/>
    <dgm:cxn modelId="{C3C825C2-EA7D-4ACB-9887-6F1809549B4D}" srcId="{DBA4D9F1-96DD-4171-B42B-F176219B4185}" destId="{3BD93854-6309-4D43-8D78-09D7A5814A82}" srcOrd="2" destOrd="0" parTransId="{E5D6C74E-061B-4497-B203-CB4B30975A97}" sibTransId="{AC4B2562-3FE4-474E-A95A-5487FA553A41}"/>
    <dgm:cxn modelId="{07CC5ED8-D690-4701-9CFE-8611DD7B9108}" srcId="{DBA4D9F1-96DD-4171-B42B-F176219B4185}" destId="{0746C404-CDC9-4130-8667-A34E45EA41F8}" srcOrd="1" destOrd="0" parTransId="{7129C6D5-E6CE-407E-9E4D-117F1D4423AD}" sibTransId="{13425BD9-A659-436C-B8C8-09EE214D9982}"/>
    <dgm:cxn modelId="{8F8A50E4-01D8-4D25-AE8A-1C72F8921FE0}" type="presOf" srcId="{DBA4D9F1-96DD-4171-B42B-F176219B4185}" destId="{2D763DA1-7A0A-4E31-8F7C-31750D47ADD2}" srcOrd="0" destOrd="0" presId="urn:microsoft.com/office/officeart/2008/layout/LinedList"/>
    <dgm:cxn modelId="{7ABD2CEA-85D6-4937-B139-41BE18275F58}" type="presOf" srcId="{5B4C67CC-D00F-4548-9FD0-E85133B56005}" destId="{B0879238-ACFF-4669-81DB-CA624CF0899B}" srcOrd="0" destOrd="0" presId="urn:microsoft.com/office/officeart/2008/layout/LinedList"/>
    <dgm:cxn modelId="{2FE074EE-8BE8-42E0-A3B7-3FE1D6CF5EA7}" type="presOf" srcId="{D8478763-4FD0-42DE-ACF1-A4C67C499208}" destId="{50E9AEA8-5749-4232-A3D2-E3D880021893}" srcOrd="0" destOrd="0" presId="urn:microsoft.com/office/officeart/2008/layout/LinedList"/>
    <dgm:cxn modelId="{C08C99F7-5BB1-48C7-9568-31567090245F}" srcId="{DBA4D9F1-96DD-4171-B42B-F176219B4185}" destId="{5B4C67CC-D00F-4548-9FD0-E85133B56005}" srcOrd="0" destOrd="0" parTransId="{75285D59-EB53-4086-8166-3DE73F129383}" sibTransId="{EF27CDAB-33AF-4C07-BE1F-5BA664957FCC}"/>
    <dgm:cxn modelId="{F0AB4BDE-9161-4E82-BADA-DBACF471E8B1}" type="presParOf" srcId="{2D763DA1-7A0A-4E31-8F7C-31750D47ADD2}" destId="{9C85A6F1-C401-46A6-8B44-CB6ECC7F1223}" srcOrd="0" destOrd="0" presId="urn:microsoft.com/office/officeart/2008/layout/LinedList"/>
    <dgm:cxn modelId="{47F6561E-1642-4670-83D2-A073BDFDDB6D}" type="presParOf" srcId="{2D763DA1-7A0A-4E31-8F7C-31750D47ADD2}" destId="{2D74CB45-AE11-425D-B2FF-F5928051C17D}" srcOrd="1" destOrd="0" presId="urn:microsoft.com/office/officeart/2008/layout/LinedList"/>
    <dgm:cxn modelId="{8F0889D1-6A13-49D9-907A-8AE4C197F07A}" type="presParOf" srcId="{2D74CB45-AE11-425D-B2FF-F5928051C17D}" destId="{B0879238-ACFF-4669-81DB-CA624CF0899B}" srcOrd="0" destOrd="0" presId="urn:microsoft.com/office/officeart/2008/layout/LinedList"/>
    <dgm:cxn modelId="{8CF583AC-59C6-44EB-AE3F-A4DA4C86B402}" type="presParOf" srcId="{2D74CB45-AE11-425D-B2FF-F5928051C17D}" destId="{32939325-C005-4D54-AEBB-6058F9C55F24}" srcOrd="1" destOrd="0" presId="urn:microsoft.com/office/officeart/2008/layout/LinedList"/>
    <dgm:cxn modelId="{8CEBF97B-E47A-4E0C-AA82-88AF873C90FB}" type="presParOf" srcId="{2D763DA1-7A0A-4E31-8F7C-31750D47ADD2}" destId="{18C379B3-004E-4741-8A72-90781F863B0D}" srcOrd="2" destOrd="0" presId="urn:microsoft.com/office/officeart/2008/layout/LinedList"/>
    <dgm:cxn modelId="{D62BEC16-E429-47B9-A004-DE541AB06CF8}" type="presParOf" srcId="{2D763DA1-7A0A-4E31-8F7C-31750D47ADD2}" destId="{0007EDC9-32E7-4BA3-8C36-83901A796372}" srcOrd="3" destOrd="0" presId="urn:microsoft.com/office/officeart/2008/layout/LinedList"/>
    <dgm:cxn modelId="{20AC800B-8671-476E-9C7C-ADDD58D80E39}" type="presParOf" srcId="{0007EDC9-32E7-4BA3-8C36-83901A796372}" destId="{7CEAB902-F807-4B15-A2B7-D85E7468D2A1}" srcOrd="0" destOrd="0" presId="urn:microsoft.com/office/officeart/2008/layout/LinedList"/>
    <dgm:cxn modelId="{3FBDA2FD-D38E-4254-A69A-3873EA8597C7}" type="presParOf" srcId="{0007EDC9-32E7-4BA3-8C36-83901A796372}" destId="{252B381A-AC59-4086-9703-9D81461DB18E}" srcOrd="1" destOrd="0" presId="urn:microsoft.com/office/officeart/2008/layout/LinedList"/>
    <dgm:cxn modelId="{9CFAB1EC-4477-4EB5-983F-B0926E0B07F0}" type="presParOf" srcId="{2D763DA1-7A0A-4E31-8F7C-31750D47ADD2}" destId="{46991B38-4D95-4BA7-AA73-D8FFA74ADB7F}" srcOrd="4" destOrd="0" presId="urn:microsoft.com/office/officeart/2008/layout/LinedList"/>
    <dgm:cxn modelId="{3DF8A51C-0893-4F4E-85D0-C2E004B40CA7}" type="presParOf" srcId="{2D763DA1-7A0A-4E31-8F7C-31750D47ADD2}" destId="{AEC95813-C89B-4B93-A731-536B2D74A097}" srcOrd="5" destOrd="0" presId="urn:microsoft.com/office/officeart/2008/layout/LinedList"/>
    <dgm:cxn modelId="{8A9328F7-C9DF-4ED3-A651-4EF502F90B06}" type="presParOf" srcId="{AEC95813-C89B-4B93-A731-536B2D74A097}" destId="{894FE0B7-D1B7-4D60-ADDF-32ED32C530E5}" srcOrd="0" destOrd="0" presId="urn:microsoft.com/office/officeart/2008/layout/LinedList"/>
    <dgm:cxn modelId="{8D6B0E08-35C5-4418-8497-64984B963540}" type="presParOf" srcId="{AEC95813-C89B-4B93-A731-536B2D74A097}" destId="{0E5D47A1-898E-43F0-A830-31A0AFCECF15}" srcOrd="1" destOrd="0" presId="urn:microsoft.com/office/officeart/2008/layout/LinedList"/>
    <dgm:cxn modelId="{0C0D1E6D-D433-4FC1-AEEF-3155C276D97B}" type="presParOf" srcId="{2D763DA1-7A0A-4E31-8F7C-31750D47ADD2}" destId="{AC7CA750-4F89-4DF6-93F2-A0A00EB3C990}" srcOrd="6" destOrd="0" presId="urn:microsoft.com/office/officeart/2008/layout/LinedList"/>
    <dgm:cxn modelId="{146DAA02-B572-4008-93A9-F470A8459183}" type="presParOf" srcId="{2D763DA1-7A0A-4E31-8F7C-31750D47ADD2}" destId="{91157457-2570-4AE9-A900-AB3A0EA94AEA}" srcOrd="7" destOrd="0" presId="urn:microsoft.com/office/officeart/2008/layout/LinedList"/>
    <dgm:cxn modelId="{757E3231-552E-4244-BA46-88577A491AD7}" type="presParOf" srcId="{91157457-2570-4AE9-A900-AB3A0EA94AEA}" destId="{50E9AEA8-5749-4232-A3D2-E3D880021893}" srcOrd="0" destOrd="0" presId="urn:microsoft.com/office/officeart/2008/layout/LinedList"/>
    <dgm:cxn modelId="{42E75C00-B98B-492E-A0D3-1FB510541A54}" type="presParOf" srcId="{91157457-2570-4AE9-A900-AB3A0EA94AEA}" destId="{72AF69E9-8FC7-4BF5-BE7E-E6E5510860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8B6708C-9E9F-4D15-9AD9-1812693FA8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6D635C-D05A-4AA8-952B-059508A84603}">
      <dgm:prSet/>
      <dgm:spPr/>
      <dgm:t>
        <a:bodyPr/>
        <a:lstStyle/>
        <a:p>
          <a:r>
            <a:rPr lang="en-GB"/>
            <a:t>Where is it made? </a:t>
          </a:r>
          <a:endParaRPr lang="en-US"/>
        </a:p>
      </dgm:t>
    </dgm:pt>
    <dgm:pt modelId="{DD3D2FF4-679E-40E3-BE7F-99E9AE39E1F7}" type="parTrans" cxnId="{E0A64558-20AC-4ADA-AC41-F5AC09F51A38}">
      <dgm:prSet/>
      <dgm:spPr/>
      <dgm:t>
        <a:bodyPr/>
        <a:lstStyle/>
        <a:p>
          <a:endParaRPr lang="en-US"/>
        </a:p>
      </dgm:t>
    </dgm:pt>
    <dgm:pt modelId="{606AF81A-FC34-44FA-89F4-18FAC86155A1}" type="sibTrans" cxnId="{E0A64558-20AC-4ADA-AC41-F5AC09F51A38}">
      <dgm:prSet/>
      <dgm:spPr/>
      <dgm:t>
        <a:bodyPr/>
        <a:lstStyle/>
        <a:p>
          <a:endParaRPr lang="en-US"/>
        </a:p>
      </dgm:t>
    </dgm:pt>
    <dgm:pt modelId="{20402DA2-BB44-48E4-9406-043ADC3F2F8B}">
      <dgm:prSet/>
      <dgm:spPr/>
      <dgm:t>
        <a:bodyPr/>
        <a:lstStyle/>
        <a:p>
          <a:r>
            <a:rPr lang="en-GB"/>
            <a:t>Where does it work?</a:t>
          </a:r>
          <a:endParaRPr lang="en-US"/>
        </a:p>
      </dgm:t>
    </dgm:pt>
    <dgm:pt modelId="{EFF4F277-80C9-457E-91EF-2FA25DE8EAD7}" type="parTrans" cxnId="{783F9F51-C578-4E51-B526-B0CF74A26F9D}">
      <dgm:prSet/>
      <dgm:spPr/>
      <dgm:t>
        <a:bodyPr/>
        <a:lstStyle/>
        <a:p>
          <a:endParaRPr lang="en-US"/>
        </a:p>
      </dgm:t>
    </dgm:pt>
    <dgm:pt modelId="{CF70B2C8-97E9-4255-8398-2644D1074724}" type="sibTrans" cxnId="{783F9F51-C578-4E51-B526-B0CF74A26F9D}">
      <dgm:prSet/>
      <dgm:spPr/>
      <dgm:t>
        <a:bodyPr/>
        <a:lstStyle/>
        <a:p>
          <a:endParaRPr lang="en-US"/>
        </a:p>
      </dgm:t>
    </dgm:pt>
    <dgm:pt modelId="{7ADCEBB9-080E-4141-82C9-D2AFE6E84889}">
      <dgm:prSet/>
      <dgm:spPr/>
      <dgm:t>
        <a:bodyPr/>
        <a:lstStyle/>
        <a:p>
          <a:r>
            <a:rPr lang="en-GB"/>
            <a:t>What does it do?</a:t>
          </a:r>
          <a:endParaRPr lang="en-US"/>
        </a:p>
      </dgm:t>
    </dgm:pt>
    <dgm:pt modelId="{D6901BAD-68FA-4DBB-BE3A-E9358776FBDD}" type="parTrans" cxnId="{AB5C5718-1547-4F25-BECD-BD14624581CE}">
      <dgm:prSet/>
      <dgm:spPr/>
      <dgm:t>
        <a:bodyPr/>
        <a:lstStyle/>
        <a:p>
          <a:endParaRPr lang="en-US"/>
        </a:p>
      </dgm:t>
    </dgm:pt>
    <dgm:pt modelId="{FCD70E41-5A76-4D26-9B01-D67B8CD0AF91}" type="sibTrans" cxnId="{AB5C5718-1547-4F25-BECD-BD14624581CE}">
      <dgm:prSet/>
      <dgm:spPr/>
      <dgm:t>
        <a:bodyPr/>
        <a:lstStyle/>
        <a:p>
          <a:endParaRPr lang="en-US"/>
        </a:p>
      </dgm:t>
    </dgm:pt>
    <dgm:pt modelId="{813D6B31-C886-4B91-B00C-3AB529F434B4}" type="pres">
      <dgm:prSet presAssocID="{A8B6708C-9E9F-4D15-9AD9-1812693FA843}" presName="linear" presStyleCnt="0">
        <dgm:presLayoutVars>
          <dgm:animLvl val="lvl"/>
          <dgm:resizeHandles val="exact"/>
        </dgm:presLayoutVars>
      </dgm:prSet>
      <dgm:spPr/>
    </dgm:pt>
    <dgm:pt modelId="{93C1351C-D164-49A1-BD62-49CF5E7D6AC3}" type="pres">
      <dgm:prSet presAssocID="{3D6D635C-D05A-4AA8-952B-059508A84603}" presName="parentText" presStyleLbl="node1" presStyleIdx="0" presStyleCnt="3">
        <dgm:presLayoutVars>
          <dgm:chMax val="0"/>
          <dgm:bulletEnabled val="1"/>
        </dgm:presLayoutVars>
      </dgm:prSet>
      <dgm:spPr/>
    </dgm:pt>
    <dgm:pt modelId="{BB322B5B-41C8-4A7F-A499-BF49F50CD833}" type="pres">
      <dgm:prSet presAssocID="{606AF81A-FC34-44FA-89F4-18FAC86155A1}" presName="spacer" presStyleCnt="0"/>
      <dgm:spPr/>
    </dgm:pt>
    <dgm:pt modelId="{50E3D9D8-C4C8-40DF-8566-212803233B78}" type="pres">
      <dgm:prSet presAssocID="{20402DA2-BB44-48E4-9406-043ADC3F2F8B}" presName="parentText" presStyleLbl="node1" presStyleIdx="1" presStyleCnt="3">
        <dgm:presLayoutVars>
          <dgm:chMax val="0"/>
          <dgm:bulletEnabled val="1"/>
        </dgm:presLayoutVars>
      </dgm:prSet>
      <dgm:spPr/>
    </dgm:pt>
    <dgm:pt modelId="{06F56141-754E-4D04-B0E1-48F8B34B83D6}" type="pres">
      <dgm:prSet presAssocID="{CF70B2C8-97E9-4255-8398-2644D1074724}" presName="spacer" presStyleCnt="0"/>
      <dgm:spPr/>
    </dgm:pt>
    <dgm:pt modelId="{788D5F57-2F67-4A5E-B78F-6627A058D6E3}" type="pres">
      <dgm:prSet presAssocID="{7ADCEBB9-080E-4141-82C9-D2AFE6E84889}" presName="parentText" presStyleLbl="node1" presStyleIdx="2" presStyleCnt="3">
        <dgm:presLayoutVars>
          <dgm:chMax val="0"/>
          <dgm:bulletEnabled val="1"/>
        </dgm:presLayoutVars>
      </dgm:prSet>
      <dgm:spPr/>
    </dgm:pt>
  </dgm:ptLst>
  <dgm:cxnLst>
    <dgm:cxn modelId="{B3417B00-CB44-4F9E-A296-C4902492A0BE}" type="presOf" srcId="{A8B6708C-9E9F-4D15-9AD9-1812693FA843}" destId="{813D6B31-C886-4B91-B00C-3AB529F434B4}" srcOrd="0" destOrd="0" presId="urn:microsoft.com/office/officeart/2005/8/layout/vList2"/>
    <dgm:cxn modelId="{AB5C5718-1547-4F25-BECD-BD14624581CE}" srcId="{A8B6708C-9E9F-4D15-9AD9-1812693FA843}" destId="{7ADCEBB9-080E-4141-82C9-D2AFE6E84889}" srcOrd="2" destOrd="0" parTransId="{D6901BAD-68FA-4DBB-BE3A-E9358776FBDD}" sibTransId="{FCD70E41-5A76-4D26-9B01-D67B8CD0AF91}"/>
    <dgm:cxn modelId="{B0E6CB34-57C1-4C73-8969-9F3531A40592}" type="presOf" srcId="{3D6D635C-D05A-4AA8-952B-059508A84603}" destId="{93C1351C-D164-49A1-BD62-49CF5E7D6AC3}" srcOrd="0" destOrd="0" presId="urn:microsoft.com/office/officeart/2005/8/layout/vList2"/>
    <dgm:cxn modelId="{7C077E4F-B52E-45B1-862C-67D0A3DD3E3B}" type="presOf" srcId="{20402DA2-BB44-48E4-9406-043ADC3F2F8B}" destId="{50E3D9D8-C4C8-40DF-8566-212803233B78}" srcOrd="0" destOrd="0" presId="urn:microsoft.com/office/officeart/2005/8/layout/vList2"/>
    <dgm:cxn modelId="{783F9F51-C578-4E51-B526-B0CF74A26F9D}" srcId="{A8B6708C-9E9F-4D15-9AD9-1812693FA843}" destId="{20402DA2-BB44-48E4-9406-043ADC3F2F8B}" srcOrd="1" destOrd="0" parTransId="{EFF4F277-80C9-457E-91EF-2FA25DE8EAD7}" sibTransId="{CF70B2C8-97E9-4255-8398-2644D1074724}"/>
    <dgm:cxn modelId="{E0A64558-20AC-4ADA-AC41-F5AC09F51A38}" srcId="{A8B6708C-9E9F-4D15-9AD9-1812693FA843}" destId="{3D6D635C-D05A-4AA8-952B-059508A84603}" srcOrd="0" destOrd="0" parTransId="{DD3D2FF4-679E-40E3-BE7F-99E9AE39E1F7}" sibTransId="{606AF81A-FC34-44FA-89F4-18FAC86155A1}"/>
    <dgm:cxn modelId="{7867AE8B-F473-427B-B14D-3F40FB8C6AD3}" type="presOf" srcId="{7ADCEBB9-080E-4141-82C9-D2AFE6E84889}" destId="{788D5F57-2F67-4A5E-B78F-6627A058D6E3}" srcOrd="0" destOrd="0" presId="urn:microsoft.com/office/officeart/2005/8/layout/vList2"/>
    <dgm:cxn modelId="{4AA6674A-741E-4C4C-BA05-DDE3852313B1}" type="presParOf" srcId="{813D6B31-C886-4B91-B00C-3AB529F434B4}" destId="{93C1351C-D164-49A1-BD62-49CF5E7D6AC3}" srcOrd="0" destOrd="0" presId="urn:microsoft.com/office/officeart/2005/8/layout/vList2"/>
    <dgm:cxn modelId="{DC725638-3C8F-4DF6-B9A4-8D1B3A87A6DB}" type="presParOf" srcId="{813D6B31-C886-4B91-B00C-3AB529F434B4}" destId="{BB322B5B-41C8-4A7F-A499-BF49F50CD833}" srcOrd="1" destOrd="0" presId="urn:microsoft.com/office/officeart/2005/8/layout/vList2"/>
    <dgm:cxn modelId="{8BE1D5F7-1D0D-44A8-90D3-5BB35DF99D20}" type="presParOf" srcId="{813D6B31-C886-4B91-B00C-3AB529F434B4}" destId="{50E3D9D8-C4C8-40DF-8566-212803233B78}" srcOrd="2" destOrd="0" presId="urn:microsoft.com/office/officeart/2005/8/layout/vList2"/>
    <dgm:cxn modelId="{5EB6ECD0-6DD1-4D8B-B80E-528AEAD9664C}" type="presParOf" srcId="{813D6B31-C886-4B91-B00C-3AB529F434B4}" destId="{06F56141-754E-4D04-B0E1-48F8B34B83D6}" srcOrd="3" destOrd="0" presId="urn:microsoft.com/office/officeart/2005/8/layout/vList2"/>
    <dgm:cxn modelId="{FBC4E202-8B05-4A58-8881-B685D59DBF9A}" type="presParOf" srcId="{813D6B31-C886-4B91-B00C-3AB529F434B4}" destId="{788D5F57-2F67-4A5E-B78F-6627A058D6E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D708319-9929-4B57-A35B-049F1EBA46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0F890D8-01E9-4544-A9B9-4C6E11224506}">
      <dgm:prSet/>
      <dgm:spPr/>
      <dgm:t>
        <a:bodyPr/>
        <a:lstStyle/>
        <a:p>
          <a:r>
            <a:rPr lang="en-GB" b="1" u="sng"/>
            <a:t>Protease</a:t>
          </a:r>
          <a:endParaRPr lang="en-US"/>
        </a:p>
      </dgm:t>
    </dgm:pt>
    <dgm:pt modelId="{D3D8D063-4A64-4415-88BD-332D1785940D}" type="parTrans" cxnId="{ED57A5F0-CD52-41B6-8182-0B5A0DA38861}">
      <dgm:prSet/>
      <dgm:spPr/>
      <dgm:t>
        <a:bodyPr/>
        <a:lstStyle/>
        <a:p>
          <a:endParaRPr lang="en-US"/>
        </a:p>
      </dgm:t>
    </dgm:pt>
    <dgm:pt modelId="{CB85E433-E5F8-451D-AFB8-D0B627D07175}" type="sibTrans" cxnId="{ED57A5F0-CD52-41B6-8182-0B5A0DA38861}">
      <dgm:prSet/>
      <dgm:spPr/>
      <dgm:t>
        <a:bodyPr/>
        <a:lstStyle/>
        <a:p>
          <a:endParaRPr lang="en-US"/>
        </a:p>
      </dgm:t>
    </dgm:pt>
    <dgm:pt modelId="{28F626F3-6CD0-4D13-8296-47CC0EA1055B}">
      <dgm:prSet/>
      <dgm:spPr/>
      <dgm:t>
        <a:bodyPr/>
        <a:lstStyle/>
        <a:p>
          <a:r>
            <a:rPr lang="en-GB"/>
            <a:t>Where is it made? Stomach and in the pancreas</a:t>
          </a:r>
          <a:endParaRPr lang="en-US"/>
        </a:p>
      </dgm:t>
    </dgm:pt>
    <dgm:pt modelId="{7194B482-F285-484F-B6A0-19EED8EC1E10}" type="parTrans" cxnId="{EA6998E6-15CC-4210-862E-EF223A3CAED9}">
      <dgm:prSet/>
      <dgm:spPr/>
      <dgm:t>
        <a:bodyPr/>
        <a:lstStyle/>
        <a:p>
          <a:endParaRPr lang="en-US"/>
        </a:p>
      </dgm:t>
    </dgm:pt>
    <dgm:pt modelId="{A271BE3C-429C-48F8-B80E-E66D21DD3313}" type="sibTrans" cxnId="{EA6998E6-15CC-4210-862E-EF223A3CAED9}">
      <dgm:prSet/>
      <dgm:spPr/>
      <dgm:t>
        <a:bodyPr/>
        <a:lstStyle/>
        <a:p>
          <a:endParaRPr lang="en-US"/>
        </a:p>
      </dgm:t>
    </dgm:pt>
    <dgm:pt modelId="{63841AF0-7E52-4E6E-860B-3D57F10808CA}">
      <dgm:prSet/>
      <dgm:spPr/>
      <dgm:t>
        <a:bodyPr/>
        <a:lstStyle/>
        <a:p>
          <a:r>
            <a:rPr lang="en-GB"/>
            <a:t>Where does it work? Stomach and duodenum</a:t>
          </a:r>
          <a:endParaRPr lang="en-US"/>
        </a:p>
      </dgm:t>
    </dgm:pt>
    <dgm:pt modelId="{2B7BEFAA-3E07-48F6-9E8F-4B29C968E655}" type="parTrans" cxnId="{08EEA5E8-0DBB-4CA2-9703-1464F1FE1F65}">
      <dgm:prSet/>
      <dgm:spPr/>
      <dgm:t>
        <a:bodyPr/>
        <a:lstStyle/>
        <a:p>
          <a:endParaRPr lang="en-US"/>
        </a:p>
      </dgm:t>
    </dgm:pt>
    <dgm:pt modelId="{23D35ADD-CAFF-46A8-B5F6-F3D94B4C7894}" type="sibTrans" cxnId="{08EEA5E8-0DBB-4CA2-9703-1464F1FE1F65}">
      <dgm:prSet/>
      <dgm:spPr/>
      <dgm:t>
        <a:bodyPr/>
        <a:lstStyle/>
        <a:p>
          <a:endParaRPr lang="en-US"/>
        </a:p>
      </dgm:t>
    </dgm:pt>
    <dgm:pt modelId="{5F51EE0C-EB16-4B74-B761-B1E7C0C9D264}">
      <dgm:prSet/>
      <dgm:spPr/>
      <dgm:t>
        <a:bodyPr/>
        <a:lstStyle/>
        <a:p>
          <a:r>
            <a:rPr lang="en-GB"/>
            <a:t>What does it do? Breaks down proteins into amino acids .</a:t>
          </a:r>
          <a:endParaRPr lang="en-US"/>
        </a:p>
      </dgm:t>
    </dgm:pt>
    <dgm:pt modelId="{BF0CE5C7-ED8C-4CBC-BF19-D8D87CC9AFF6}" type="parTrans" cxnId="{B59A9F5D-F4D4-4C4F-94D1-99E1809F0F7C}">
      <dgm:prSet/>
      <dgm:spPr/>
      <dgm:t>
        <a:bodyPr/>
        <a:lstStyle/>
        <a:p>
          <a:endParaRPr lang="en-US"/>
        </a:p>
      </dgm:t>
    </dgm:pt>
    <dgm:pt modelId="{96784503-4DA3-4330-B931-2E80CF865D13}" type="sibTrans" cxnId="{B59A9F5D-F4D4-4C4F-94D1-99E1809F0F7C}">
      <dgm:prSet/>
      <dgm:spPr/>
      <dgm:t>
        <a:bodyPr/>
        <a:lstStyle/>
        <a:p>
          <a:endParaRPr lang="en-US"/>
        </a:p>
      </dgm:t>
    </dgm:pt>
    <dgm:pt modelId="{2F7C6A42-5713-4A48-B851-D3BB1F764552}" type="pres">
      <dgm:prSet presAssocID="{8D708319-9929-4B57-A35B-049F1EBA46FC}" presName="linear" presStyleCnt="0">
        <dgm:presLayoutVars>
          <dgm:animLvl val="lvl"/>
          <dgm:resizeHandles val="exact"/>
        </dgm:presLayoutVars>
      </dgm:prSet>
      <dgm:spPr/>
    </dgm:pt>
    <dgm:pt modelId="{D1F09611-FDCA-4409-B479-C2AA7DF675BA}" type="pres">
      <dgm:prSet presAssocID="{E0F890D8-01E9-4544-A9B9-4C6E11224506}" presName="parentText" presStyleLbl="node1" presStyleIdx="0" presStyleCnt="4">
        <dgm:presLayoutVars>
          <dgm:chMax val="0"/>
          <dgm:bulletEnabled val="1"/>
        </dgm:presLayoutVars>
      </dgm:prSet>
      <dgm:spPr/>
    </dgm:pt>
    <dgm:pt modelId="{B947D374-C9E1-434B-8A94-46E9C9ECB4AF}" type="pres">
      <dgm:prSet presAssocID="{CB85E433-E5F8-451D-AFB8-D0B627D07175}" presName="spacer" presStyleCnt="0"/>
      <dgm:spPr/>
    </dgm:pt>
    <dgm:pt modelId="{FAA358ED-0CDC-4A82-B78B-71169481FB1C}" type="pres">
      <dgm:prSet presAssocID="{28F626F3-6CD0-4D13-8296-47CC0EA1055B}" presName="parentText" presStyleLbl="node1" presStyleIdx="1" presStyleCnt="4">
        <dgm:presLayoutVars>
          <dgm:chMax val="0"/>
          <dgm:bulletEnabled val="1"/>
        </dgm:presLayoutVars>
      </dgm:prSet>
      <dgm:spPr/>
    </dgm:pt>
    <dgm:pt modelId="{6B371DCA-523F-4CD2-AC07-9CEBFAA6F56C}" type="pres">
      <dgm:prSet presAssocID="{A271BE3C-429C-48F8-B80E-E66D21DD3313}" presName="spacer" presStyleCnt="0"/>
      <dgm:spPr/>
    </dgm:pt>
    <dgm:pt modelId="{FAD4770C-BACF-4656-920C-737A56768E38}" type="pres">
      <dgm:prSet presAssocID="{63841AF0-7E52-4E6E-860B-3D57F10808CA}" presName="parentText" presStyleLbl="node1" presStyleIdx="2" presStyleCnt="4">
        <dgm:presLayoutVars>
          <dgm:chMax val="0"/>
          <dgm:bulletEnabled val="1"/>
        </dgm:presLayoutVars>
      </dgm:prSet>
      <dgm:spPr/>
    </dgm:pt>
    <dgm:pt modelId="{896A1CEB-84EC-4FF2-BFAB-A5ECEDBF3D70}" type="pres">
      <dgm:prSet presAssocID="{23D35ADD-CAFF-46A8-B5F6-F3D94B4C7894}" presName="spacer" presStyleCnt="0"/>
      <dgm:spPr/>
    </dgm:pt>
    <dgm:pt modelId="{1D5E6378-DC70-474C-87CF-97086EE9FBDC}" type="pres">
      <dgm:prSet presAssocID="{5F51EE0C-EB16-4B74-B761-B1E7C0C9D264}" presName="parentText" presStyleLbl="node1" presStyleIdx="3" presStyleCnt="4">
        <dgm:presLayoutVars>
          <dgm:chMax val="0"/>
          <dgm:bulletEnabled val="1"/>
        </dgm:presLayoutVars>
      </dgm:prSet>
      <dgm:spPr/>
    </dgm:pt>
  </dgm:ptLst>
  <dgm:cxnLst>
    <dgm:cxn modelId="{0E1E9720-57E0-45B1-AB74-E7CD969EDD6B}" type="presOf" srcId="{8D708319-9929-4B57-A35B-049F1EBA46FC}" destId="{2F7C6A42-5713-4A48-B851-D3BB1F764552}" srcOrd="0" destOrd="0" presId="urn:microsoft.com/office/officeart/2005/8/layout/vList2"/>
    <dgm:cxn modelId="{47FFE22D-FCFE-4465-B388-C8F8DDCB6331}" type="presOf" srcId="{63841AF0-7E52-4E6E-860B-3D57F10808CA}" destId="{FAD4770C-BACF-4656-920C-737A56768E38}" srcOrd="0" destOrd="0" presId="urn:microsoft.com/office/officeart/2005/8/layout/vList2"/>
    <dgm:cxn modelId="{B59A9F5D-F4D4-4C4F-94D1-99E1809F0F7C}" srcId="{8D708319-9929-4B57-A35B-049F1EBA46FC}" destId="{5F51EE0C-EB16-4B74-B761-B1E7C0C9D264}" srcOrd="3" destOrd="0" parTransId="{BF0CE5C7-ED8C-4CBC-BF19-D8D87CC9AFF6}" sibTransId="{96784503-4DA3-4330-B931-2E80CF865D13}"/>
    <dgm:cxn modelId="{54D95270-8CB2-4DDA-B5FB-A80CA84E305A}" type="presOf" srcId="{E0F890D8-01E9-4544-A9B9-4C6E11224506}" destId="{D1F09611-FDCA-4409-B479-C2AA7DF675BA}" srcOrd="0" destOrd="0" presId="urn:microsoft.com/office/officeart/2005/8/layout/vList2"/>
    <dgm:cxn modelId="{17E9C79E-BB3C-4F5C-BA3B-54B373FEF052}" type="presOf" srcId="{28F626F3-6CD0-4D13-8296-47CC0EA1055B}" destId="{FAA358ED-0CDC-4A82-B78B-71169481FB1C}" srcOrd="0" destOrd="0" presId="urn:microsoft.com/office/officeart/2005/8/layout/vList2"/>
    <dgm:cxn modelId="{EA6998E6-15CC-4210-862E-EF223A3CAED9}" srcId="{8D708319-9929-4B57-A35B-049F1EBA46FC}" destId="{28F626F3-6CD0-4D13-8296-47CC0EA1055B}" srcOrd="1" destOrd="0" parTransId="{7194B482-F285-484F-B6A0-19EED8EC1E10}" sibTransId="{A271BE3C-429C-48F8-B80E-E66D21DD3313}"/>
    <dgm:cxn modelId="{08EEA5E8-0DBB-4CA2-9703-1464F1FE1F65}" srcId="{8D708319-9929-4B57-A35B-049F1EBA46FC}" destId="{63841AF0-7E52-4E6E-860B-3D57F10808CA}" srcOrd="2" destOrd="0" parTransId="{2B7BEFAA-3E07-48F6-9E8F-4B29C968E655}" sibTransId="{23D35ADD-CAFF-46A8-B5F6-F3D94B4C7894}"/>
    <dgm:cxn modelId="{C7494FED-2338-4224-9B9A-D8C6FE3D96CE}" type="presOf" srcId="{5F51EE0C-EB16-4B74-B761-B1E7C0C9D264}" destId="{1D5E6378-DC70-474C-87CF-97086EE9FBDC}" srcOrd="0" destOrd="0" presId="urn:microsoft.com/office/officeart/2005/8/layout/vList2"/>
    <dgm:cxn modelId="{ED57A5F0-CD52-41B6-8182-0B5A0DA38861}" srcId="{8D708319-9929-4B57-A35B-049F1EBA46FC}" destId="{E0F890D8-01E9-4544-A9B9-4C6E11224506}" srcOrd="0" destOrd="0" parTransId="{D3D8D063-4A64-4415-88BD-332D1785940D}" sibTransId="{CB85E433-E5F8-451D-AFB8-D0B627D07175}"/>
    <dgm:cxn modelId="{3F0F2A6E-5C62-425C-B406-DCBFE122AD7B}" type="presParOf" srcId="{2F7C6A42-5713-4A48-B851-D3BB1F764552}" destId="{D1F09611-FDCA-4409-B479-C2AA7DF675BA}" srcOrd="0" destOrd="0" presId="urn:microsoft.com/office/officeart/2005/8/layout/vList2"/>
    <dgm:cxn modelId="{E5F4C75F-182F-46DF-80C5-D694A530E1BE}" type="presParOf" srcId="{2F7C6A42-5713-4A48-B851-D3BB1F764552}" destId="{B947D374-C9E1-434B-8A94-46E9C9ECB4AF}" srcOrd="1" destOrd="0" presId="urn:microsoft.com/office/officeart/2005/8/layout/vList2"/>
    <dgm:cxn modelId="{13E6D1E3-2A8B-4FAB-8278-704CDF3214A1}" type="presParOf" srcId="{2F7C6A42-5713-4A48-B851-D3BB1F764552}" destId="{FAA358ED-0CDC-4A82-B78B-71169481FB1C}" srcOrd="2" destOrd="0" presId="urn:microsoft.com/office/officeart/2005/8/layout/vList2"/>
    <dgm:cxn modelId="{2BA2315C-A52C-4F7A-A027-1A91D133913E}" type="presParOf" srcId="{2F7C6A42-5713-4A48-B851-D3BB1F764552}" destId="{6B371DCA-523F-4CD2-AC07-9CEBFAA6F56C}" srcOrd="3" destOrd="0" presId="urn:microsoft.com/office/officeart/2005/8/layout/vList2"/>
    <dgm:cxn modelId="{7EC8ED7F-5951-476D-99A8-78CA717D3DDE}" type="presParOf" srcId="{2F7C6A42-5713-4A48-B851-D3BB1F764552}" destId="{FAD4770C-BACF-4656-920C-737A56768E38}" srcOrd="4" destOrd="0" presId="urn:microsoft.com/office/officeart/2005/8/layout/vList2"/>
    <dgm:cxn modelId="{2C6C894F-B5F9-4911-A91C-B91F4AE6DE8A}" type="presParOf" srcId="{2F7C6A42-5713-4A48-B851-D3BB1F764552}" destId="{896A1CEB-84EC-4FF2-BFAB-A5ECEDBF3D70}" srcOrd="5" destOrd="0" presId="urn:microsoft.com/office/officeart/2005/8/layout/vList2"/>
    <dgm:cxn modelId="{D9CC4E89-D2CF-4D64-8A45-C1BC3A7EA156}" type="presParOf" srcId="{2F7C6A42-5713-4A48-B851-D3BB1F764552}" destId="{1D5E6378-DC70-474C-87CF-97086EE9FBD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8AFDC2B-9070-46AB-9D5A-1ED492E729C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FD8AF8-62F9-43B8-B5A3-367FDB8D395E}">
      <dgm:prSet/>
      <dgm:spPr/>
      <dgm:t>
        <a:bodyPr/>
        <a:lstStyle/>
        <a:p>
          <a:r>
            <a:rPr lang="en-GB"/>
            <a:t>Where is it made? </a:t>
          </a:r>
          <a:endParaRPr lang="en-US"/>
        </a:p>
      </dgm:t>
    </dgm:pt>
    <dgm:pt modelId="{581B2BCA-9F1F-4C60-B468-BA2950B256FC}" type="parTrans" cxnId="{03ADC050-F98C-4144-8E28-15A767008010}">
      <dgm:prSet/>
      <dgm:spPr/>
      <dgm:t>
        <a:bodyPr/>
        <a:lstStyle/>
        <a:p>
          <a:endParaRPr lang="en-US"/>
        </a:p>
      </dgm:t>
    </dgm:pt>
    <dgm:pt modelId="{72C6B839-88C9-4460-B17D-A3AED5B63EE7}" type="sibTrans" cxnId="{03ADC050-F98C-4144-8E28-15A767008010}">
      <dgm:prSet/>
      <dgm:spPr/>
      <dgm:t>
        <a:bodyPr/>
        <a:lstStyle/>
        <a:p>
          <a:endParaRPr lang="en-US"/>
        </a:p>
      </dgm:t>
    </dgm:pt>
    <dgm:pt modelId="{F3B2042A-1B4A-4218-9B6E-9BDFB77A931B}">
      <dgm:prSet/>
      <dgm:spPr/>
      <dgm:t>
        <a:bodyPr/>
        <a:lstStyle/>
        <a:p>
          <a:r>
            <a:rPr lang="en-GB"/>
            <a:t>Where does it work?</a:t>
          </a:r>
          <a:endParaRPr lang="en-US"/>
        </a:p>
      </dgm:t>
    </dgm:pt>
    <dgm:pt modelId="{AAF40518-E41F-4ADF-B955-8FEA04ADDBC2}" type="parTrans" cxnId="{38ED1691-8933-4748-BACA-EEF68278891E}">
      <dgm:prSet/>
      <dgm:spPr/>
      <dgm:t>
        <a:bodyPr/>
        <a:lstStyle/>
        <a:p>
          <a:endParaRPr lang="en-US"/>
        </a:p>
      </dgm:t>
    </dgm:pt>
    <dgm:pt modelId="{DEB881AA-6BB4-4DC1-96C3-618278B0A804}" type="sibTrans" cxnId="{38ED1691-8933-4748-BACA-EEF68278891E}">
      <dgm:prSet/>
      <dgm:spPr/>
      <dgm:t>
        <a:bodyPr/>
        <a:lstStyle/>
        <a:p>
          <a:endParaRPr lang="en-US"/>
        </a:p>
      </dgm:t>
    </dgm:pt>
    <dgm:pt modelId="{9DD7ED59-D986-4B8A-97AA-D047C16FA460}">
      <dgm:prSet/>
      <dgm:spPr/>
      <dgm:t>
        <a:bodyPr/>
        <a:lstStyle/>
        <a:p>
          <a:r>
            <a:rPr lang="en-GB"/>
            <a:t>What does it do?</a:t>
          </a:r>
          <a:endParaRPr lang="en-US"/>
        </a:p>
      </dgm:t>
    </dgm:pt>
    <dgm:pt modelId="{A78E3FE4-7B64-4DAB-B05E-2FC9F51E8F8B}" type="parTrans" cxnId="{C2AEF44B-9C7A-4605-9E25-C09B82C6567E}">
      <dgm:prSet/>
      <dgm:spPr/>
      <dgm:t>
        <a:bodyPr/>
        <a:lstStyle/>
        <a:p>
          <a:endParaRPr lang="en-US"/>
        </a:p>
      </dgm:t>
    </dgm:pt>
    <dgm:pt modelId="{07B6496A-3A4B-4B0A-B66A-94F33766A1A4}" type="sibTrans" cxnId="{C2AEF44B-9C7A-4605-9E25-C09B82C6567E}">
      <dgm:prSet/>
      <dgm:spPr/>
      <dgm:t>
        <a:bodyPr/>
        <a:lstStyle/>
        <a:p>
          <a:endParaRPr lang="en-US"/>
        </a:p>
      </dgm:t>
    </dgm:pt>
    <dgm:pt modelId="{FD757F1E-9014-4BF9-B0CB-5EE4BFD48258}" type="pres">
      <dgm:prSet presAssocID="{68AFDC2B-9070-46AB-9D5A-1ED492E729CF}" presName="linear" presStyleCnt="0">
        <dgm:presLayoutVars>
          <dgm:animLvl val="lvl"/>
          <dgm:resizeHandles val="exact"/>
        </dgm:presLayoutVars>
      </dgm:prSet>
      <dgm:spPr/>
    </dgm:pt>
    <dgm:pt modelId="{3AF284F6-0D8B-49E2-8245-ECBCDA118661}" type="pres">
      <dgm:prSet presAssocID="{20FD8AF8-62F9-43B8-B5A3-367FDB8D395E}" presName="parentText" presStyleLbl="node1" presStyleIdx="0" presStyleCnt="3">
        <dgm:presLayoutVars>
          <dgm:chMax val="0"/>
          <dgm:bulletEnabled val="1"/>
        </dgm:presLayoutVars>
      </dgm:prSet>
      <dgm:spPr/>
    </dgm:pt>
    <dgm:pt modelId="{B46B4251-D691-449E-9DFF-A88828474F92}" type="pres">
      <dgm:prSet presAssocID="{72C6B839-88C9-4460-B17D-A3AED5B63EE7}" presName="spacer" presStyleCnt="0"/>
      <dgm:spPr/>
    </dgm:pt>
    <dgm:pt modelId="{B109A37C-C3F5-4A6E-922B-7C04ECDE3249}" type="pres">
      <dgm:prSet presAssocID="{F3B2042A-1B4A-4218-9B6E-9BDFB77A931B}" presName="parentText" presStyleLbl="node1" presStyleIdx="1" presStyleCnt="3">
        <dgm:presLayoutVars>
          <dgm:chMax val="0"/>
          <dgm:bulletEnabled val="1"/>
        </dgm:presLayoutVars>
      </dgm:prSet>
      <dgm:spPr/>
    </dgm:pt>
    <dgm:pt modelId="{2737BD24-FCD6-492A-A96C-D5AA7FBB5E88}" type="pres">
      <dgm:prSet presAssocID="{DEB881AA-6BB4-4DC1-96C3-618278B0A804}" presName="spacer" presStyleCnt="0"/>
      <dgm:spPr/>
    </dgm:pt>
    <dgm:pt modelId="{85B4D2A8-91CF-4543-8B76-A8FF98CE25C1}" type="pres">
      <dgm:prSet presAssocID="{9DD7ED59-D986-4B8A-97AA-D047C16FA460}" presName="parentText" presStyleLbl="node1" presStyleIdx="2" presStyleCnt="3">
        <dgm:presLayoutVars>
          <dgm:chMax val="0"/>
          <dgm:bulletEnabled val="1"/>
        </dgm:presLayoutVars>
      </dgm:prSet>
      <dgm:spPr/>
    </dgm:pt>
  </dgm:ptLst>
  <dgm:cxnLst>
    <dgm:cxn modelId="{57A9E918-C0EF-4269-8A4F-BC2324547C96}" type="presOf" srcId="{68AFDC2B-9070-46AB-9D5A-1ED492E729CF}" destId="{FD757F1E-9014-4BF9-B0CB-5EE4BFD48258}" srcOrd="0" destOrd="0" presId="urn:microsoft.com/office/officeart/2005/8/layout/vList2"/>
    <dgm:cxn modelId="{57314D6A-2B50-4932-999D-267BD1131A4A}" type="presOf" srcId="{F3B2042A-1B4A-4218-9B6E-9BDFB77A931B}" destId="{B109A37C-C3F5-4A6E-922B-7C04ECDE3249}" srcOrd="0" destOrd="0" presId="urn:microsoft.com/office/officeart/2005/8/layout/vList2"/>
    <dgm:cxn modelId="{C2AEF44B-9C7A-4605-9E25-C09B82C6567E}" srcId="{68AFDC2B-9070-46AB-9D5A-1ED492E729CF}" destId="{9DD7ED59-D986-4B8A-97AA-D047C16FA460}" srcOrd="2" destOrd="0" parTransId="{A78E3FE4-7B64-4DAB-B05E-2FC9F51E8F8B}" sibTransId="{07B6496A-3A4B-4B0A-B66A-94F33766A1A4}"/>
    <dgm:cxn modelId="{03ADC050-F98C-4144-8E28-15A767008010}" srcId="{68AFDC2B-9070-46AB-9D5A-1ED492E729CF}" destId="{20FD8AF8-62F9-43B8-B5A3-367FDB8D395E}" srcOrd="0" destOrd="0" parTransId="{581B2BCA-9F1F-4C60-B468-BA2950B256FC}" sibTransId="{72C6B839-88C9-4460-B17D-A3AED5B63EE7}"/>
    <dgm:cxn modelId="{F9F58190-B5A8-4D92-B8AF-3C4EE25B81BE}" type="presOf" srcId="{9DD7ED59-D986-4B8A-97AA-D047C16FA460}" destId="{85B4D2A8-91CF-4543-8B76-A8FF98CE25C1}" srcOrd="0" destOrd="0" presId="urn:microsoft.com/office/officeart/2005/8/layout/vList2"/>
    <dgm:cxn modelId="{38ED1691-8933-4748-BACA-EEF68278891E}" srcId="{68AFDC2B-9070-46AB-9D5A-1ED492E729CF}" destId="{F3B2042A-1B4A-4218-9B6E-9BDFB77A931B}" srcOrd="1" destOrd="0" parTransId="{AAF40518-E41F-4ADF-B955-8FEA04ADDBC2}" sibTransId="{DEB881AA-6BB4-4DC1-96C3-618278B0A804}"/>
    <dgm:cxn modelId="{FCE61799-7AB6-4D81-8268-B7D81070BA62}" type="presOf" srcId="{20FD8AF8-62F9-43B8-B5A3-367FDB8D395E}" destId="{3AF284F6-0D8B-49E2-8245-ECBCDA118661}" srcOrd="0" destOrd="0" presId="urn:microsoft.com/office/officeart/2005/8/layout/vList2"/>
    <dgm:cxn modelId="{006B07CD-848E-4AC0-9FF1-7C96BE1FD348}" type="presParOf" srcId="{FD757F1E-9014-4BF9-B0CB-5EE4BFD48258}" destId="{3AF284F6-0D8B-49E2-8245-ECBCDA118661}" srcOrd="0" destOrd="0" presId="urn:microsoft.com/office/officeart/2005/8/layout/vList2"/>
    <dgm:cxn modelId="{5B981D3F-9743-458B-AEDE-FAF2F5501775}" type="presParOf" srcId="{FD757F1E-9014-4BF9-B0CB-5EE4BFD48258}" destId="{B46B4251-D691-449E-9DFF-A88828474F92}" srcOrd="1" destOrd="0" presId="urn:microsoft.com/office/officeart/2005/8/layout/vList2"/>
    <dgm:cxn modelId="{C21BE6BA-78DB-496A-98FE-F519B6E2EFA2}" type="presParOf" srcId="{FD757F1E-9014-4BF9-B0CB-5EE4BFD48258}" destId="{B109A37C-C3F5-4A6E-922B-7C04ECDE3249}" srcOrd="2" destOrd="0" presId="urn:microsoft.com/office/officeart/2005/8/layout/vList2"/>
    <dgm:cxn modelId="{7E249ECF-E65A-448E-9297-84EF67DC8B72}" type="presParOf" srcId="{FD757F1E-9014-4BF9-B0CB-5EE4BFD48258}" destId="{2737BD24-FCD6-492A-A96C-D5AA7FBB5E88}" srcOrd="3" destOrd="0" presId="urn:microsoft.com/office/officeart/2005/8/layout/vList2"/>
    <dgm:cxn modelId="{4C7FE795-5EA6-463E-AB88-111A71AD4D90}" type="presParOf" srcId="{FD757F1E-9014-4BF9-B0CB-5EE4BFD48258}" destId="{85B4D2A8-91CF-4543-8B76-A8FF98CE25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B3113E0-DAE3-47EA-88DD-3AC54380D3C7}"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D77020D-A58D-4CB8-B03E-9A451631AFC9}">
      <dgm:prSet/>
      <dgm:spPr/>
      <dgm:t>
        <a:bodyPr/>
        <a:lstStyle/>
        <a:p>
          <a:r>
            <a:rPr lang="en-US" b="0" i="0"/>
            <a:t>Digestive enzymes are substances secreted by the salivary glands and cells lining the stomach, pancreas, and small intestine to aid in the </a:t>
          </a:r>
          <a:r>
            <a:rPr lang="en-US" b="0" i="0" u="sng">
              <a:hlinkClick xmlns:r="http://schemas.openxmlformats.org/officeDocument/2006/relationships" r:id="rId1"/>
            </a:rPr>
            <a:t>digestion</a:t>
          </a:r>
          <a:r>
            <a:rPr lang="en-US" b="0" i="0"/>
            <a:t> of food.</a:t>
          </a:r>
          <a:endParaRPr lang="en-US"/>
        </a:p>
      </dgm:t>
    </dgm:pt>
    <dgm:pt modelId="{92639ECC-C1C9-433F-9335-001DE7833440}" type="parTrans" cxnId="{6140C498-147B-4887-BE2A-836666685F97}">
      <dgm:prSet/>
      <dgm:spPr/>
      <dgm:t>
        <a:bodyPr/>
        <a:lstStyle/>
        <a:p>
          <a:endParaRPr lang="en-US"/>
        </a:p>
      </dgm:t>
    </dgm:pt>
    <dgm:pt modelId="{7389362D-C0F9-4AD7-9207-C064340A3162}" type="sibTrans" cxnId="{6140C498-147B-4887-BE2A-836666685F97}">
      <dgm:prSet/>
      <dgm:spPr/>
      <dgm:t>
        <a:bodyPr/>
        <a:lstStyle/>
        <a:p>
          <a:endParaRPr lang="en-US"/>
        </a:p>
      </dgm:t>
    </dgm:pt>
    <dgm:pt modelId="{0E68CA94-5F25-46E4-96DA-EB476456FE6E}">
      <dgm:prSet/>
      <dgm:spPr/>
      <dgm:t>
        <a:bodyPr/>
        <a:lstStyle/>
        <a:p>
          <a:r>
            <a:rPr lang="en-US" b="0" i="0"/>
            <a:t>They do this by splitting the large, complex molecules that make up proteins, carbohydrates, and fats (macronutrients) into smaller ones, allowing the nutrients from these foods to be easily absorbed into the bloodstream and carried throughout the body.</a:t>
          </a:r>
          <a:endParaRPr lang="en-US"/>
        </a:p>
      </dgm:t>
    </dgm:pt>
    <dgm:pt modelId="{FB902101-D07B-4EAE-8491-A27472ED1DDB}" type="parTrans" cxnId="{00210B60-DD45-4805-8A47-79901F32AC4F}">
      <dgm:prSet/>
      <dgm:spPr/>
      <dgm:t>
        <a:bodyPr/>
        <a:lstStyle/>
        <a:p>
          <a:endParaRPr lang="en-US"/>
        </a:p>
      </dgm:t>
    </dgm:pt>
    <dgm:pt modelId="{65DF164D-FD5E-4FE3-89F4-99732D91D13F}" type="sibTrans" cxnId="{00210B60-DD45-4805-8A47-79901F32AC4F}">
      <dgm:prSet/>
      <dgm:spPr/>
      <dgm:t>
        <a:bodyPr/>
        <a:lstStyle/>
        <a:p>
          <a:endParaRPr lang="en-US"/>
        </a:p>
      </dgm:t>
    </dgm:pt>
    <dgm:pt modelId="{03AFAEB3-CFAF-4474-BD81-67E8A73A58D7}" type="pres">
      <dgm:prSet presAssocID="{6B3113E0-DAE3-47EA-88DD-3AC54380D3C7}" presName="vert0" presStyleCnt="0">
        <dgm:presLayoutVars>
          <dgm:dir/>
          <dgm:animOne val="branch"/>
          <dgm:animLvl val="lvl"/>
        </dgm:presLayoutVars>
      </dgm:prSet>
      <dgm:spPr/>
    </dgm:pt>
    <dgm:pt modelId="{5793C652-0353-4592-9EBE-7FD36EC1F535}" type="pres">
      <dgm:prSet presAssocID="{FD77020D-A58D-4CB8-B03E-9A451631AFC9}" presName="thickLine" presStyleLbl="alignNode1" presStyleIdx="0" presStyleCnt="2"/>
      <dgm:spPr/>
    </dgm:pt>
    <dgm:pt modelId="{F884F20B-5982-406F-901D-8BF00C4F3D3C}" type="pres">
      <dgm:prSet presAssocID="{FD77020D-A58D-4CB8-B03E-9A451631AFC9}" presName="horz1" presStyleCnt="0"/>
      <dgm:spPr/>
    </dgm:pt>
    <dgm:pt modelId="{F75357D3-B7F5-47D9-982C-F9B88210E2EA}" type="pres">
      <dgm:prSet presAssocID="{FD77020D-A58D-4CB8-B03E-9A451631AFC9}" presName="tx1" presStyleLbl="revTx" presStyleIdx="0" presStyleCnt="2"/>
      <dgm:spPr/>
    </dgm:pt>
    <dgm:pt modelId="{FA4D894D-C7E8-46CC-B1FB-E838A617BE4D}" type="pres">
      <dgm:prSet presAssocID="{FD77020D-A58D-4CB8-B03E-9A451631AFC9}" presName="vert1" presStyleCnt="0"/>
      <dgm:spPr/>
    </dgm:pt>
    <dgm:pt modelId="{1C2FEAFF-8844-4957-85BC-A5FF0A0903DB}" type="pres">
      <dgm:prSet presAssocID="{0E68CA94-5F25-46E4-96DA-EB476456FE6E}" presName="thickLine" presStyleLbl="alignNode1" presStyleIdx="1" presStyleCnt="2"/>
      <dgm:spPr/>
    </dgm:pt>
    <dgm:pt modelId="{34F1BF36-6307-4F5D-8C1B-DCB88B0C2EAC}" type="pres">
      <dgm:prSet presAssocID="{0E68CA94-5F25-46E4-96DA-EB476456FE6E}" presName="horz1" presStyleCnt="0"/>
      <dgm:spPr/>
    </dgm:pt>
    <dgm:pt modelId="{5E8E788A-FA32-4EFC-AEB4-79DA098D8A3B}" type="pres">
      <dgm:prSet presAssocID="{0E68CA94-5F25-46E4-96DA-EB476456FE6E}" presName="tx1" presStyleLbl="revTx" presStyleIdx="1" presStyleCnt="2"/>
      <dgm:spPr/>
    </dgm:pt>
    <dgm:pt modelId="{AE18A076-A5F1-41B6-818A-B51FE0A8A85A}" type="pres">
      <dgm:prSet presAssocID="{0E68CA94-5F25-46E4-96DA-EB476456FE6E}" presName="vert1" presStyleCnt="0"/>
      <dgm:spPr/>
    </dgm:pt>
  </dgm:ptLst>
  <dgm:cxnLst>
    <dgm:cxn modelId="{8C5FD10B-201D-46AE-BE3A-9EC5EF54DDAB}" type="presOf" srcId="{FD77020D-A58D-4CB8-B03E-9A451631AFC9}" destId="{F75357D3-B7F5-47D9-982C-F9B88210E2EA}" srcOrd="0" destOrd="0" presId="urn:microsoft.com/office/officeart/2008/layout/LinedList"/>
    <dgm:cxn modelId="{00210B60-DD45-4805-8A47-79901F32AC4F}" srcId="{6B3113E0-DAE3-47EA-88DD-3AC54380D3C7}" destId="{0E68CA94-5F25-46E4-96DA-EB476456FE6E}" srcOrd="1" destOrd="0" parTransId="{FB902101-D07B-4EAE-8491-A27472ED1DDB}" sibTransId="{65DF164D-FD5E-4FE3-89F4-99732D91D13F}"/>
    <dgm:cxn modelId="{E464316A-D426-4426-B191-5FD2077C10C4}" type="presOf" srcId="{6B3113E0-DAE3-47EA-88DD-3AC54380D3C7}" destId="{03AFAEB3-CFAF-4474-BD81-67E8A73A58D7}" srcOrd="0" destOrd="0" presId="urn:microsoft.com/office/officeart/2008/layout/LinedList"/>
    <dgm:cxn modelId="{6140C498-147B-4887-BE2A-836666685F97}" srcId="{6B3113E0-DAE3-47EA-88DD-3AC54380D3C7}" destId="{FD77020D-A58D-4CB8-B03E-9A451631AFC9}" srcOrd="0" destOrd="0" parTransId="{92639ECC-C1C9-433F-9335-001DE7833440}" sibTransId="{7389362D-C0F9-4AD7-9207-C064340A3162}"/>
    <dgm:cxn modelId="{137016F5-C02D-42DA-9951-751E8C784D09}" type="presOf" srcId="{0E68CA94-5F25-46E4-96DA-EB476456FE6E}" destId="{5E8E788A-FA32-4EFC-AEB4-79DA098D8A3B}" srcOrd="0" destOrd="0" presId="urn:microsoft.com/office/officeart/2008/layout/LinedList"/>
    <dgm:cxn modelId="{866FEFBE-8DC6-4819-A906-9AD15E4547A5}" type="presParOf" srcId="{03AFAEB3-CFAF-4474-BD81-67E8A73A58D7}" destId="{5793C652-0353-4592-9EBE-7FD36EC1F535}" srcOrd="0" destOrd="0" presId="urn:microsoft.com/office/officeart/2008/layout/LinedList"/>
    <dgm:cxn modelId="{62C0AA41-4706-4898-A91F-CC1FB524F5E5}" type="presParOf" srcId="{03AFAEB3-CFAF-4474-BD81-67E8A73A58D7}" destId="{F884F20B-5982-406F-901D-8BF00C4F3D3C}" srcOrd="1" destOrd="0" presId="urn:microsoft.com/office/officeart/2008/layout/LinedList"/>
    <dgm:cxn modelId="{51AC368C-5ED3-469A-AE03-F53AB4E25F64}" type="presParOf" srcId="{F884F20B-5982-406F-901D-8BF00C4F3D3C}" destId="{F75357D3-B7F5-47D9-982C-F9B88210E2EA}" srcOrd="0" destOrd="0" presId="urn:microsoft.com/office/officeart/2008/layout/LinedList"/>
    <dgm:cxn modelId="{61CA03AF-8C6B-44B3-BA55-D844E084D051}" type="presParOf" srcId="{F884F20B-5982-406F-901D-8BF00C4F3D3C}" destId="{FA4D894D-C7E8-46CC-B1FB-E838A617BE4D}" srcOrd="1" destOrd="0" presId="urn:microsoft.com/office/officeart/2008/layout/LinedList"/>
    <dgm:cxn modelId="{E32A9509-B66D-41F3-824E-D493DC3FDB78}" type="presParOf" srcId="{03AFAEB3-CFAF-4474-BD81-67E8A73A58D7}" destId="{1C2FEAFF-8844-4957-85BC-A5FF0A0903DB}" srcOrd="2" destOrd="0" presId="urn:microsoft.com/office/officeart/2008/layout/LinedList"/>
    <dgm:cxn modelId="{0A790BA1-52F9-4F76-AD5D-613EECF9CD30}" type="presParOf" srcId="{03AFAEB3-CFAF-4474-BD81-67E8A73A58D7}" destId="{34F1BF36-6307-4F5D-8C1B-DCB88B0C2EAC}" srcOrd="3" destOrd="0" presId="urn:microsoft.com/office/officeart/2008/layout/LinedList"/>
    <dgm:cxn modelId="{591F24C3-83B2-435B-92CD-18FE614D7973}" type="presParOf" srcId="{34F1BF36-6307-4F5D-8C1B-DCB88B0C2EAC}" destId="{5E8E788A-FA32-4EFC-AEB4-79DA098D8A3B}" srcOrd="0" destOrd="0" presId="urn:microsoft.com/office/officeart/2008/layout/LinedList"/>
    <dgm:cxn modelId="{FE613594-5197-4489-9DA8-CC593386830D}" type="presParOf" srcId="{34F1BF36-6307-4F5D-8C1B-DCB88B0C2EAC}" destId="{AE18A076-A5F1-41B6-818A-B51FE0A8A8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49BDB4C-31BE-481E-9F7C-D95CA0A5112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0057007-57F9-4CC8-8C72-FCB65FA2EB25}">
      <dgm:prSet/>
      <dgm:spPr/>
      <dgm:t>
        <a:bodyPr/>
        <a:lstStyle/>
        <a:p>
          <a:r>
            <a:rPr lang="en-US"/>
            <a:t>Bile emulsifies lipids (large molecules are broken down into small droplets) so lipase can act on a larger surface area</a:t>
          </a:r>
        </a:p>
      </dgm:t>
    </dgm:pt>
    <dgm:pt modelId="{C9A6B40A-8A26-4E21-B95D-AB1B6927ED3C}" type="parTrans" cxnId="{3FB09BEF-EDEE-433B-8EA7-992076B073F5}">
      <dgm:prSet/>
      <dgm:spPr/>
      <dgm:t>
        <a:bodyPr/>
        <a:lstStyle/>
        <a:p>
          <a:endParaRPr lang="en-US"/>
        </a:p>
      </dgm:t>
    </dgm:pt>
    <dgm:pt modelId="{181C36A3-492A-495C-8CEF-58697C1E1091}" type="sibTrans" cxnId="{3FB09BEF-EDEE-433B-8EA7-992076B073F5}">
      <dgm:prSet/>
      <dgm:spPr/>
      <dgm:t>
        <a:bodyPr/>
        <a:lstStyle/>
        <a:p>
          <a:endParaRPr lang="en-US"/>
        </a:p>
      </dgm:t>
    </dgm:pt>
    <dgm:pt modelId="{1081F8FD-85DF-4028-9C85-B089296D109E}">
      <dgm:prSet/>
      <dgm:spPr/>
      <dgm:t>
        <a:bodyPr/>
        <a:lstStyle/>
        <a:p>
          <a:r>
            <a:rPr lang="en-US"/>
            <a:t>Bile is an alkaline fluid. When discharged into the duodenum, it neutralises the acidity of the food coming from the stomach, enabling the lipase at its optimal ph. </a:t>
          </a:r>
        </a:p>
      </dgm:t>
    </dgm:pt>
    <dgm:pt modelId="{701E2BC5-39F1-4212-A14D-B35F019031DF}" type="parTrans" cxnId="{9E925973-EB95-4950-B10B-D7A18B514BD4}">
      <dgm:prSet/>
      <dgm:spPr/>
      <dgm:t>
        <a:bodyPr/>
        <a:lstStyle/>
        <a:p>
          <a:endParaRPr lang="en-US"/>
        </a:p>
      </dgm:t>
    </dgm:pt>
    <dgm:pt modelId="{CBFDFF8F-FA7A-44A7-B9BE-DFCCA14E3AAC}" type="sibTrans" cxnId="{9E925973-EB95-4950-B10B-D7A18B514BD4}">
      <dgm:prSet/>
      <dgm:spPr/>
      <dgm:t>
        <a:bodyPr/>
        <a:lstStyle/>
        <a:p>
          <a:endParaRPr lang="en-US"/>
        </a:p>
      </dgm:t>
    </dgm:pt>
    <dgm:pt modelId="{C3D93C90-9CBA-481F-A038-B99D4B9577B9}" type="pres">
      <dgm:prSet presAssocID="{049BDB4C-31BE-481E-9F7C-D95CA0A5112E}" presName="diagram" presStyleCnt="0">
        <dgm:presLayoutVars>
          <dgm:dir/>
          <dgm:resizeHandles val="exact"/>
        </dgm:presLayoutVars>
      </dgm:prSet>
      <dgm:spPr/>
    </dgm:pt>
    <dgm:pt modelId="{9FCAA149-E0AC-4C27-8748-0BC6EFA915D6}" type="pres">
      <dgm:prSet presAssocID="{40057007-57F9-4CC8-8C72-FCB65FA2EB25}" presName="node" presStyleLbl="node1" presStyleIdx="0" presStyleCnt="2">
        <dgm:presLayoutVars>
          <dgm:bulletEnabled val="1"/>
        </dgm:presLayoutVars>
      </dgm:prSet>
      <dgm:spPr/>
    </dgm:pt>
    <dgm:pt modelId="{069B911B-8DDE-4659-A8EE-1E438B241363}" type="pres">
      <dgm:prSet presAssocID="{181C36A3-492A-495C-8CEF-58697C1E1091}" presName="sibTrans" presStyleCnt="0"/>
      <dgm:spPr/>
    </dgm:pt>
    <dgm:pt modelId="{D08C830E-8908-4E8F-9F8A-42C85493AABF}" type="pres">
      <dgm:prSet presAssocID="{1081F8FD-85DF-4028-9C85-B089296D109E}" presName="node" presStyleLbl="node1" presStyleIdx="1" presStyleCnt="2">
        <dgm:presLayoutVars>
          <dgm:bulletEnabled val="1"/>
        </dgm:presLayoutVars>
      </dgm:prSet>
      <dgm:spPr/>
    </dgm:pt>
  </dgm:ptLst>
  <dgm:cxnLst>
    <dgm:cxn modelId="{9E925973-EB95-4950-B10B-D7A18B514BD4}" srcId="{049BDB4C-31BE-481E-9F7C-D95CA0A5112E}" destId="{1081F8FD-85DF-4028-9C85-B089296D109E}" srcOrd="1" destOrd="0" parTransId="{701E2BC5-39F1-4212-A14D-B35F019031DF}" sibTransId="{CBFDFF8F-FA7A-44A7-B9BE-DFCCA14E3AAC}"/>
    <dgm:cxn modelId="{86D22B84-77AE-41A2-BAAC-6AA139351808}" type="presOf" srcId="{40057007-57F9-4CC8-8C72-FCB65FA2EB25}" destId="{9FCAA149-E0AC-4C27-8748-0BC6EFA915D6}" srcOrd="0" destOrd="0" presId="urn:microsoft.com/office/officeart/2005/8/layout/default"/>
    <dgm:cxn modelId="{FF364DD5-F358-4949-84C0-A322C6949EF0}" type="presOf" srcId="{1081F8FD-85DF-4028-9C85-B089296D109E}" destId="{D08C830E-8908-4E8F-9F8A-42C85493AABF}" srcOrd="0" destOrd="0" presId="urn:microsoft.com/office/officeart/2005/8/layout/default"/>
    <dgm:cxn modelId="{A67582DB-373C-4F1F-8852-D34BE926B594}" type="presOf" srcId="{049BDB4C-31BE-481E-9F7C-D95CA0A5112E}" destId="{C3D93C90-9CBA-481F-A038-B99D4B9577B9}" srcOrd="0" destOrd="0" presId="urn:microsoft.com/office/officeart/2005/8/layout/default"/>
    <dgm:cxn modelId="{3FB09BEF-EDEE-433B-8EA7-992076B073F5}" srcId="{049BDB4C-31BE-481E-9F7C-D95CA0A5112E}" destId="{40057007-57F9-4CC8-8C72-FCB65FA2EB25}" srcOrd="0" destOrd="0" parTransId="{C9A6B40A-8A26-4E21-B95D-AB1B6927ED3C}" sibTransId="{181C36A3-492A-495C-8CEF-58697C1E1091}"/>
    <dgm:cxn modelId="{E8BB06FA-BBBB-4C53-AD14-8660992EB524}" type="presParOf" srcId="{C3D93C90-9CBA-481F-A038-B99D4B9577B9}" destId="{9FCAA149-E0AC-4C27-8748-0BC6EFA915D6}" srcOrd="0" destOrd="0" presId="urn:microsoft.com/office/officeart/2005/8/layout/default"/>
    <dgm:cxn modelId="{96D0A801-33C1-4FC4-A89E-112D7F90F312}" type="presParOf" srcId="{C3D93C90-9CBA-481F-A038-B99D4B9577B9}" destId="{069B911B-8DDE-4659-A8EE-1E438B241363}" srcOrd="1" destOrd="0" presId="urn:microsoft.com/office/officeart/2005/8/layout/default"/>
    <dgm:cxn modelId="{85292AFB-C47E-4E9D-BECA-F77FD9C2CF83}" type="presParOf" srcId="{C3D93C90-9CBA-481F-A038-B99D4B9577B9}" destId="{D08C830E-8908-4E8F-9F8A-42C85493AABF}"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C80041E-6494-428D-A555-5AE64E83910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9601AC3-CF36-4881-A79E-DF1E7CDA69BF}">
      <dgm:prSet/>
      <dgm:spPr/>
      <dgm:t>
        <a:bodyPr/>
        <a:lstStyle/>
        <a:p>
          <a:r>
            <a:rPr lang="en-GB"/>
            <a:t>Under normal circumstances the brain can only metabolize glucose for energy. </a:t>
          </a:r>
          <a:endParaRPr lang="en-US"/>
        </a:p>
      </dgm:t>
    </dgm:pt>
    <dgm:pt modelId="{A28052B5-8B19-42E1-BC00-8199D9DF643E}" type="parTrans" cxnId="{74ADF8FF-AA0A-4F62-9D4B-E69E8F21EB78}">
      <dgm:prSet/>
      <dgm:spPr/>
      <dgm:t>
        <a:bodyPr/>
        <a:lstStyle/>
        <a:p>
          <a:endParaRPr lang="en-US"/>
        </a:p>
      </dgm:t>
    </dgm:pt>
    <dgm:pt modelId="{957E329D-92CF-453C-B7FB-C3E235A52BD5}" type="sibTrans" cxnId="{74ADF8FF-AA0A-4F62-9D4B-E69E8F21EB78}">
      <dgm:prSet/>
      <dgm:spPr/>
      <dgm:t>
        <a:bodyPr/>
        <a:lstStyle/>
        <a:p>
          <a:endParaRPr lang="en-US"/>
        </a:p>
      </dgm:t>
    </dgm:pt>
    <dgm:pt modelId="{ABE035A1-3A6E-4E29-B97E-F21EE199F61B}">
      <dgm:prSet/>
      <dgm:spPr/>
      <dgm:t>
        <a:bodyPr/>
        <a:lstStyle/>
        <a:p>
          <a:r>
            <a:rPr lang="en-GB"/>
            <a:t>Thus, the continued supply of glucose for normal brain function is essential.</a:t>
          </a:r>
          <a:endParaRPr lang="en-US"/>
        </a:p>
      </dgm:t>
    </dgm:pt>
    <dgm:pt modelId="{E7EDF5FC-E7DB-4773-B628-76CAF8505B61}" type="parTrans" cxnId="{CB8C8102-3B8A-4A4E-8655-71D6F6F1CFDB}">
      <dgm:prSet/>
      <dgm:spPr/>
      <dgm:t>
        <a:bodyPr/>
        <a:lstStyle/>
        <a:p>
          <a:endParaRPr lang="en-US"/>
        </a:p>
      </dgm:t>
    </dgm:pt>
    <dgm:pt modelId="{FF9FC7D4-C55C-47B8-97B8-50C081F82BA1}" type="sibTrans" cxnId="{CB8C8102-3B8A-4A4E-8655-71D6F6F1CFDB}">
      <dgm:prSet/>
      <dgm:spPr/>
      <dgm:t>
        <a:bodyPr/>
        <a:lstStyle/>
        <a:p>
          <a:endParaRPr lang="en-US"/>
        </a:p>
      </dgm:t>
    </dgm:pt>
    <dgm:pt modelId="{B076E251-06EE-43AB-A563-6966934A3F38}">
      <dgm:prSet/>
      <dgm:spPr/>
      <dgm:t>
        <a:bodyPr/>
        <a:lstStyle/>
        <a:p>
          <a:r>
            <a:rPr lang="en-GB"/>
            <a:t>The main molecule that stores energy is ATP (A</a:t>
          </a:r>
          <a:r>
            <a:rPr lang="en-GB" b="0" i="0"/>
            <a:t>denosine triphosphate).</a:t>
          </a:r>
          <a:endParaRPr lang="en-US"/>
        </a:p>
      </dgm:t>
    </dgm:pt>
    <dgm:pt modelId="{C5B45CF7-A760-41B1-BCFC-B6E3808F720C}" type="parTrans" cxnId="{2DF1E227-2708-4DD2-9FC0-C0113934183D}">
      <dgm:prSet/>
      <dgm:spPr/>
      <dgm:t>
        <a:bodyPr/>
        <a:lstStyle/>
        <a:p>
          <a:endParaRPr lang="en-US"/>
        </a:p>
      </dgm:t>
    </dgm:pt>
    <dgm:pt modelId="{945F7BD2-83EA-4504-AC22-AA3F5632601E}" type="sibTrans" cxnId="{2DF1E227-2708-4DD2-9FC0-C0113934183D}">
      <dgm:prSet/>
      <dgm:spPr/>
      <dgm:t>
        <a:bodyPr/>
        <a:lstStyle/>
        <a:p>
          <a:endParaRPr lang="en-US"/>
        </a:p>
      </dgm:t>
    </dgm:pt>
    <dgm:pt modelId="{998929B4-5808-4679-ADA8-98D0EBAEF030}" type="pres">
      <dgm:prSet presAssocID="{5C80041E-6494-428D-A555-5AE64E839103}" presName="vert0" presStyleCnt="0">
        <dgm:presLayoutVars>
          <dgm:dir/>
          <dgm:animOne val="branch"/>
          <dgm:animLvl val="lvl"/>
        </dgm:presLayoutVars>
      </dgm:prSet>
      <dgm:spPr/>
    </dgm:pt>
    <dgm:pt modelId="{61F64237-0928-47EF-AE24-41815BA8657D}" type="pres">
      <dgm:prSet presAssocID="{C9601AC3-CF36-4881-A79E-DF1E7CDA69BF}" presName="thickLine" presStyleLbl="alignNode1" presStyleIdx="0" presStyleCnt="3"/>
      <dgm:spPr/>
    </dgm:pt>
    <dgm:pt modelId="{C3CD1AED-2365-4B6E-841D-25DADCA09901}" type="pres">
      <dgm:prSet presAssocID="{C9601AC3-CF36-4881-A79E-DF1E7CDA69BF}" presName="horz1" presStyleCnt="0"/>
      <dgm:spPr/>
    </dgm:pt>
    <dgm:pt modelId="{C00BB9DD-D96E-4294-8A7A-F8CBC247DDF4}" type="pres">
      <dgm:prSet presAssocID="{C9601AC3-CF36-4881-A79E-DF1E7CDA69BF}" presName="tx1" presStyleLbl="revTx" presStyleIdx="0" presStyleCnt="3"/>
      <dgm:spPr/>
    </dgm:pt>
    <dgm:pt modelId="{C3E1A3E4-177C-4331-A12D-34E69F976FEE}" type="pres">
      <dgm:prSet presAssocID="{C9601AC3-CF36-4881-A79E-DF1E7CDA69BF}" presName="vert1" presStyleCnt="0"/>
      <dgm:spPr/>
    </dgm:pt>
    <dgm:pt modelId="{9E738E58-F689-4F78-A831-9577EFA265EE}" type="pres">
      <dgm:prSet presAssocID="{ABE035A1-3A6E-4E29-B97E-F21EE199F61B}" presName="thickLine" presStyleLbl="alignNode1" presStyleIdx="1" presStyleCnt="3"/>
      <dgm:spPr/>
    </dgm:pt>
    <dgm:pt modelId="{13FACC50-3A0A-4B31-A8F0-5190C4CF0352}" type="pres">
      <dgm:prSet presAssocID="{ABE035A1-3A6E-4E29-B97E-F21EE199F61B}" presName="horz1" presStyleCnt="0"/>
      <dgm:spPr/>
    </dgm:pt>
    <dgm:pt modelId="{EFF463D2-B813-47B7-87AC-652711EB4A58}" type="pres">
      <dgm:prSet presAssocID="{ABE035A1-3A6E-4E29-B97E-F21EE199F61B}" presName="tx1" presStyleLbl="revTx" presStyleIdx="1" presStyleCnt="3"/>
      <dgm:spPr/>
    </dgm:pt>
    <dgm:pt modelId="{D0742835-DC83-4037-B7ED-896191F8E1B8}" type="pres">
      <dgm:prSet presAssocID="{ABE035A1-3A6E-4E29-B97E-F21EE199F61B}" presName="vert1" presStyleCnt="0"/>
      <dgm:spPr/>
    </dgm:pt>
    <dgm:pt modelId="{B7EC293F-AF4C-4A32-BADF-9738B4A6AEF0}" type="pres">
      <dgm:prSet presAssocID="{B076E251-06EE-43AB-A563-6966934A3F38}" presName="thickLine" presStyleLbl="alignNode1" presStyleIdx="2" presStyleCnt="3"/>
      <dgm:spPr/>
    </dgm:pt>
    <dgm:pt modelId="{6FF75B3C-050F-47C4-80D7-39FC484557F9}" type="pres">
      <dgm:prSet presAssocID="{B076E251-06EE-43AB-A563-6966934A3F38}" presName="horz1" presStyleCnt="0"/>
      <dgm:spPr/>
    </dgm:pt>
    <dgm:pt modelId="{5591AFD8-C2E8-470C-BDF6-4AB9B3B23E10}" type="pres">
      <dgm:prSet presAssocID="{B076E251-06EE-43AB-A563-6966934A3F38}" presName="tx1" presStyleLbl="revTx" presStyleIdx="2" presStyleCnt="3"/>
      <dgm:spPr/>
    </dgm:pt>
    <dgm:pt modelId="{4D8366DC-B09B-4789-BEB9-69547FCE9D84}" type="pres">
      <dgm:prSet presAssocID="{B076E251-06EE-43AB-A563-6966934A3F38}" presName="vert1" presStyleCnt="0"/>
      <dgm:spPr/>
    </dgm:pt>
  </dgm:ptLst>
  <dgm:cxnLst>
    <dgm:cxn modelId="{CB8C8102-3B8A-4A4E-8655-71D6F6F1CFDB}" srcId="{5C80041E-6494-428D-A555-5AE64E839103}" destId="{ABE035A1-3A6E-4E29-B97E-F21EE199F61B}" srcOrd="1" destOrd="0" parTransId="{E7EDF5FC-E7DB-4773-B628-76CAF8505B61}" sibTransId="{FF9FC7D4-C55C-47B8-97B8-50C081F82BA1}"/>
    <dgm:cxn modelId="{CD92EF0A-4CB9-4EE6-B853-3F00B2AC2D48}" type="presOf" srcId="{C9601AC3-CF36-4881-A79E-DF1E7CDA69BF}" destId="{C00BB9DD-D96E-4294-8A7A-F8CBC247DDF4}" srcOrd="0" destOrd="0" presId="urn:microsoft.com/office/officeart/2008/layout/LinedList"/>
    <dgm:cxn modelId="{2DF1E227-2708-4DD2-9FC0-C0113934183D}" srcId="{5C80041E-6494-428D-A555-5AE64E839103}" destId="{B076E251-06EE-43AB-A563-6966934A3F38}" srcOrd="2" destOrd="0" parTransId="{C5B45CF7-A760-41B1-BCFC-B6E3808F720C}" sibTransId="{945F7BD2-83EA-4504-AC22-AA3F5632601E}"/>
    <dgm:cxn modelId="{AF1294C6-4311-4110-9F6E-E942783E3BCC}" type="presOf" srcId="{5C80041E-6494-428D-A555-5AE64E839103}" destId="{998929B4-5808-4679-ADA8-98D0EBAEF030}" srcOrd="0" destOrd="0" presId="urn:microsoft.com/office/officeart/2008/layout/LinedList"/>
    <dgm:cxn modelId="{5D0A00D8-EA1E-40E2-A745-25ACF2124666}" type="presOf" srcId="{B076E251-06EE-43AB-A563-6966934A3F38}" destId="{5591AFD8-C2E8-470C-BDF6-4AB9B3B23E10}" srcOrd="0" destOrd="0" presId="urn:microsoft.com/office/officeart/2008/layout/LinedList"/>
    <dgm:cxn modelId="{33017BEC-BCBE-4939-BEA8-30E0BA8538A1}" type="presOf" srcId="{ABE035A1-3A6E-4E29-B97E-F21EE199F61B}" destId="{EFF463D2-B813-47B7-87AC-652711EB4A58}" srcOrd="0" destOrd="0" presId="urn:microsoft.com/office/officeart/2008/layout/LinedList"/>
    <dgm:cxn modelId="{74ADF8FF-AA0A-4F62-9D4B-E69E8F21EB78}" srcId="{5C80041E-6494-428D-A555-5AE64E839103}" destId="{C9601AC3-CF36-4881-A79E-DF1E7CDA69BF}" srcOrd="0" destOrd="0" parTransId="{A28052B5-8B19-42E1-BC00-8199D9DF643E}" sibTransId="{957E329D-92CF-453C-B7FB-C3E235A52BD5}"/>
    <dgm:cxn modelId="{1594B9A8-A63A-4786-A1B4-E04F934FE0B0}" type="presParOf" srcId="{998929B4-5808-4679-ADA8-98D0EBAEF030}" destId="{61F64237-0928-47EF-AE24-41815BA8657D}" srcOrd="0" destOrd="0" presId="urn:microsoft.com/office/officeart/2008/layout/LinedList"/>
    <dgm:cxn modelId="{0AB20ADD-9890-4BD9-8272-EE9F66D72174}" type="presParOf" srcId="{998929B4-5808-4679-ADA8-98D0EBAEF030}" destId="{C3CD1AED-2365-4B6E-841D-25DADCA09901}" srcOrd="1" destOrd="0" presId="urn:microsoft.com/office/officeart/2008/layout/LinedList"/>
    <dgm:cxn modelId="{1AD6D3BD-79AA-4A3F-BB40-C81367B0F54E}" type="presParOf" srcId="{C3CD1AED-2365-4B6E-841D-25DADCA09901}" destId="{C00BB9DD-D96E-4294-8A7A-F8CBC247DDF4}" srcOrd="0" destOrd="0" presId="urn:microsoft.com/office/officeart/2008/layout/LinedList"/>
    <dgm:cxn modelId="{DC849F7B-9A19-4034-81DB-2245DF49DF7E}" type="presParOf" srcId="{C3CD1AED-2365-4B6E-841D-25DADCA09901}" destId="{C3E1A3E4-177C-4331-A12D-34E69F976FEE}" srcOrd="1" destOrd="0" presId="urn:microsoft.com/office/officeart/2008/layout/LinedList"/>
    <dgm:cxn modelId="{C745615C-E4D2-404E-A9C0-6A52197B4421}" type="presParOf" srcId="{998929B4-5808-4679-ADA8-98D0EBAEF030}" destId="{9E738E58-F689-4F78-A831-9577EFA265EE}" srcOrd="2" destOrd="0" presId="urn:microsoft.com/office/officeart/2008/layout/LinedList"/>
    <dgm:cxn modelId="{0ED9002F-6089-42F1-AF84-4E52E88B7A34}" type="presParOf" srcId="{998929B4-5808-4679-ADA8-98D0EBAEF030}" destId="{13FACC50-3A0A-4B31-A8F0-5190C4CF0352}" srcOrd="3" destOrd="0" presId="urn:microsoft.com/office/officeart/2008/layout/LinedList"/>
    <dgm:cxn modelId="{2F4B389F-C51A-4089-B258-3051F3B96991}" type="presParOf" srcId="{13FACC50-3A0A-4B31-A8F0-5190C4CF0352}" destId="{EFF463D2-B813-47B7-87AC-652711EB4A58}" srcOrd="0" destOrd="0" presId="urn:microsoft.com/office/officeart/2008/layout/LinedList"/>
    <dgm:cxn modelId="{1ACD3A69-7507-42AA-B9E4-B6E1B7509418}" type="presParOf" srcId="{13FACC50-3A0A-4B31-A8F0-5190C4CF0352}" destId="{D0742835-DC83-4037-B7ED-896191F8E1B8}" srcOrd="1" destOrd="0" presId="urn:microsoft.com/office/officeart/2008/layout/LinedList"/>
    <dgm:cxn modelId="{0C1D72CD-C111-4640-BF36-6DF01D0386A5}" type="presParOf" srcId="{998929B4-5808-4679-ADA8-98D0EBAEF030}" destId="{B7EC293F-AF4C-4A32-BADF-9738B4A6AEF0}" srcOrd="4" destOrd="0" presId="urn:microsoft.com/office/officeart/2008/layout/LinedList"/>
    <dgm:cxn modelId="{DE557C13-C54B-46D0-B0AA-069804B773C0}" type="presParOf" srcId="{998929B4-5808-4679-ADA8-98D0EBAEF030}" destId="{6FF75B3C-050F-47C4-80D7-39FC484557F9}" srcOrd="5" destOrd="0" presId="urn:microsoft.com/office/officeart/2008/layout/LinedList"/>
    <dgm:cxn modelId="{31FB8734-0AB4-4FBE-867F-720C1982CF92}" type="presParOf" srcId="{6FF75B3C-050F-47C4-80D7-39FC484557F9}" destId="{5591AFD8-C2E8-470C-BDF6-4AB9B3B23E10}" srcOrd="0" destOrd="0" presId="urn:microsoft.com/office/officeart/2008/layout/LinedList"/>
    <dgm:cxn modelId="{2E74C666-CA66-4F1F-A5C3-ECFD03426503}" type="presParOf" srcId="{6FF75B3C-050F-47C4-80D7-39FC484557F9}" destId="{4D8366DC-B09B-4789-BEB9-69547FCE9D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F576B-454A-411A-857E-6753419EA771}">
      <dsp:nvSpPr>
        <dsp:cNvPr id="0" name=""/>
        <dsp:cNvSpPr/>
      </dsp:nvSpPr>
      <dsp:spPr>
        <a:xfrm>
          <a:off x="3286" y="57489"/>
          <a:ext cx="3203971" cy="12640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Arteries</a:t>
          </a:r>
          <a:r>
            <a:rPr lang="en-US" sz="2500" kern="1200">
              <a:sym typeface="Wingdings" panose="05000000000000000000" pitchFamily="2" charset="2"/>
            </a:rPr>
            <a:t></a:t>
          </a:r>
          <a:r>
            <a:rPr lang="en-US" sz="2500" kern="1200"/>
            <a:t>arterioles move away from the heart</a:t>
          </a:r>
        </a:p>
      </dsp:txBody>
      <dsp:txXfrm>
        <a:off x="3286" y="57489"/>
        <a:ext cx="3203971" cy="1264039"/>
      </dsp:txXfrm>
    </dsp:sp>
    <dsp:sp modelId="{3C578CA0-55D2-482E-BE94-15C78B13B5AA}">
      <dsp:nvSpPr>
        <dsp:cNvPr id="0" name=""/>
        <dsp:cNvSpPr/>
      </dsp:nvSpPr>
      <dsp:spPr>
        <a:xfrm>
          <a:off x="3286" y="1321528"/>
          <a:ext cx="3203971" cy="297232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Elastic Fibers</a:t>
          </a:r>
        </a:p>
        <a:p>
          <a:pPr marL="228600" lvl="1" indent="-228600" algn="l" defTabSz="1111250">
            <a:lnSpc>
              <a:spcPct val="90000"/>
            </a:lnSpc>
            <a:spcBef>
              <a:spcPct val="0"/>
            </a:spcBef>
            <a:spcAft>
              <a:spcPct val="15000"/>
            </a:spcAft>
            <a:buChar char="•"/>
          </a:pPr>
          <a:r>
            <a:rPr lang="en-US" sz="2500" kern="1200"/>
            <a:t>Circular Smooth Muscle</a:t>
          </a:r>
        </a:p>
      </dsp:txBody>
      <dsp:txXfrm>
        <a:off x="3286" y="1321528"/>
        <a:ext cx="3203971" cy="2972320"/>
      </dsp:txXfrm>
    </dsp:sp>
    <dsp:sp modelId="{41708FEB-7282-4931-9E78-4DD06EE8B78F}">
      <dsp:nvSpPr>
        <dsp:cNvPr id="0" name=""/>
        <dsp:cNvSpPr/>
      </dsp:nvSpPr>
      <dsp:spPr>
        <a:xfrm>
          <a:off x="3655814" y="57489"/>
          <a:ext cx="3203971" cy="12640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Capillaries – where gas exchange takes place.</a:t>
          </a:r>
        </a:p>
      </dsp:txBody>
      <dsp:txXfrm>
        <a:off x="3655814" y="57489"/>
        <a:ext cx="3203971" cy="1264039"/>
      </dsp:txXfrm>
    </dsp:sp>
    <dsp:sp modelId="{EF562064-9057-4F1B-8245-D6F9B425E901}">
      <dsp:nvSpPr>
        <dsp:cNvPr id="0" name=""/>
        <dsp:cNvSpPr/>
      </dsp:nvSpPr>
      <dsp:spPr>
        <a:xfrm>
          <a:off x="3655814" y="1321528"/>
          <a:ext cx="3203971" cy="297232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One cell thick</a:t>
          </a:r>
        </a:p>
        <a:p>
          <a:pPr marL="228600" lvl="1" indent="-228600" algn="l" defTabSz="1111250">
            <a:lnSpc>
              <a:spcPct val="90000"/>
            </a:lnSpc>
            <a:spcBef>
              <a:spcPct val="0"/>
            </a:spcBef>
            <a:spcAft>
              <a:spcPct val="15000"/>
            </a:spcAft>
            <a:buChar char="•"/>
          </a:pPr>
          <a:r>
            <a:rPr lang="en-US" sz="2500" kern="1200"/>
            <a:t>Serves the Respiratory System</a:t>
          </a:r>
        </a:p>
      </dsp:txBody>
      <dsp:txXfrm>
        <a:off x="3655814" y="1321528"/>
        <a:ext cx="3203971" cy="2972320"/>
      </dsp:txXfrm>
    </dsp:sp>
    <dsp:sp modelId="{F46D5A1E-01C2-4500-8B39-A8EE8D0F1545}">
      <dsp:nvSpPr>
        <dsp:cNvPr id="0" name=""/>
        <dsp:cNvSpPr/>
      </dsp:nvSpPr>
      <dsp:spPr>
        <a:xfrm>
          <a:off x="7308342" y="57489"/>
          <a:ext cx="3203971" cy="12640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Veins</a:t>
          </a:r>
          <a:r>
            <a:rPr lang="en-US" sz="2500" kern="1200">
              <a:sym typeface="Wingdings" panose="05000000000000000000" pitchFamily="2" charset="2"/>
            </a:rPr>
            <a:t></a:t>
          </a:r>
          <a:r>
            <a:rPr lang="en-US" sz="2500" kern="1200"/>
            <a:t>Venules moves towards the heart</a:t>
          </a:r>
        </a:p>
      </dsp:txBody>
      <dsp:txXfrm>
        <a:off x="7308342" y="57489"/>
        <a:ext cx="3203971" cy="1264039"/>
      </dsp:txXfrm>
    </dsp:sp>
    <dsp:sp modelId="{C9FD2222-0C01-4FE3-A4BE-F92AE29E6896}">
      <dsp:nvSpPr>
        <dsp:cNvPr id="0" name=""/>
        <dsp:cNvSpPr/>
      </dsp:nvSpPr>
      <dsp:spPr>
        <a:xfrm>
          <a:off x="7308342" y="1321528"/>
          <a:ext cx="3203971" cy="297232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Skeletal Muscles contract to force blood back from legs</a:t>
          </a:r>
        </a:p>
        <a:p>
          <a:pPr marL="228600" lvl="1" indent="-228600" algn="l" defTabSz="1111250">
            <a:lnSpc>
              <a:spcPct val="90000"/>
            </a:lnSpc>
            <a:spcBef>
              <a:spcPct val="0"/>
            </a:spcBef>
            <a:spcAft>
              <a:spcPct val="15000"/>
            </a:spcAft>
            <a:buChar char="•"/>
          </a:pPr>
          <a:r>
            <a:rPr lang="en-US" sz="2500" kern="1200"/>
            <a:t>One way values</a:t>
          </a:r>
        </a:p>
        <a:p>
          <a:pPr marL="228600" lvl="1" indent="-228600" algn="l" defTabSz="1111250">
            <a:lnSpc>
              <a:spcPct val="90000"/>
            </a:lnSpc>
            <a:spcBef>
              <a:spcPct val="0"/>
            </a:spcBef>
            <a:spcAft>
              <a:spcPct val="15000"/>
            </a:spcAft>
            <a:buChar char="•"/>
          </a:pPr>
          <a:r>
            <a:rPr lang="en-US" sz="2500" kern="1200"/>
            <a:t>When they break - varicose veins form</a:t>
          </a:r>
        </a:p>
      </dsp:txBody>
      <dsp:txXfrm>
        <a:off x="7308342" y="1321528"/>
        <a:ext cx="3203971" cy="2972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56B14-535D-4FD2-9C1E-AA192C7A5FCF}">
      <dsp:nvSpPr>
        <dsp:cNvPr id="0" name=""/>
        <dsp:cNvSpPr/>
      </dsp:nvSpPr>
      <dsp:spPr>
        <a:xfrm>
          <a:off x="0" y="226606"/>
          <a:ext cx="626364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Tunica intima</a:t>
          </a:r>
          <a:endParaRPr lang="en-US" sz="6500" kern="1200"/>
        </a:p>
      </dsp:txBody>
      <dsp:txXfrm>
        <a:off x="76105" y="302711"/>
        <a:ext cx="6111430" cy="1406815"/>
      </dsp:txXfrm>
    </dsp:sp>
    <dsp:sp modelId="{C1CF1861-CF01-4307-A628-198F2E49CEF5}">
      <dsp:nvSpPr>
        <dsp:cNvPr id="0" name=""/>
        <dsp:cNvSpPr/>
      </dsp:nvSpPr>
      <dsp:spPr>
        <a:xfrm>
          <a:off x="0" y="1972831"/>
          <a:ext cx="6263640" cy="15590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Tunica media</a:t>
          </a:r>
          <a:endParaRPr lang="en-US" sz="6500" kern="1200"/>
        </a:p>
      </dsp:txBody>
      <dsp:txXfrm>
        <a:off x="76105" y="2048936"/>
        <a:ext cx="6111430" cy="1406815"/>
      </dsp:txXfrm>
    </dsp:sp>
    <dsp:sp modelId="{8BBD5411-89D2-4C8C-8DEE-60D4BA1AB5F7}">
      <dsp:nvSpPr>
        <dsp:cNvPr id="0" name=""/>
        <dsp:cNvSpPr/>
      </dsp:nvSpPr>
      <dsp:spPr>
        <a:xfrm>
          <a:off x="0" y="3719056"/>
          <a:ext cx="6263640"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Tunica externa</a:t>
          </a:r>
          <a:r>
            <a:rPr lang="en-GB" sz="6500" kern="1200"/>
            <a:t>.</a:t>
          </a:r>
          <a:endParaRPr lang="en-US" sz="6500" kern="1200"/>
        </a:p>
      </dsp:txBody>
      <dsp:txXfrm>
        <a:off x="76105" y="3795161"/>
        <a:ext cx="6111430" cy="140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665F8-A022-4828-82F2-2A126F6C2761}">
      <dsp:nvSpPr>
        <dsp:cNvPr id="0" name=""/>
        <dsp:cNvSpPr/>
      </dsp:nvSpPr>
      <dsp:spPr>
        <a:xfrm>
          <a:off x="0" y="14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average human has 5 litres of blood</a:t>
          </a:r>
        </a:p>
      </dsp:txBody>
      <dsp:txXfrm>
        <a:off x="85444" y="85587"/>
        <a:ext cx="6092752" cy="1579432"/>
      </dsp:txXfrm>
    </dsp:sp>
    <dsp:sp modelId="{64D7BFB9-EBFC-4FDB-AF5F-9EC848C6D886}">
      <dsp:nvSpPr>
        <dsp:cNvPr id="0" name=""/>
        <dsp:cNvSpPr/>
      </dsp:nvSpPr>
      <dsp:spPr>
        <a:xfrm>
          <a:off x="0" y="187718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It is a transporting fluid</a:t>
          </a:r>
        </a:p>
      </dsp:txBody>
      <dsp:txXfrm>
        <a:off x="85444" y="1962627"/>
        <a:ext cx="6092752" cy="1579432"/>
      </dsp:txXfrm>
    </dsp:sp>
    <dsp:sp modelId="{28F0F8E2-96CB-490B-AE19-EBE8864EEA77}">
      <dsp:nvSpPr>
        <dsp:cNvPr id="0" name=""/>
        <dsp:cNvSpPr/>
      </dsp:nvSpPr>
      <dsp:spPr>
        <a:xfrm>
          <a:off x="0" y="3754224"/>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It carries vital substances to all parts of the body</a:t>
          </a:r>
        </a:p>
      </dsp:txBody>
      <dsp:txXfrm>
        <a:off x="85444" y="3839668"/>
        <a:ext cx="6092752" cy="15794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336D6-6E6C-4E46-B82C-127342E5A780}">
      <dsp:nvSpPr>
        <dsp:cNvPr id="0" name=""/>
        <dsp:cNvSpPr/>
      </dsp:nvSpPr>
      <dsp:spPr>
        <a:xfrm>
          <a:off x="472505" y="2282"/>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N</a:t>
          </a:r>
          <a:r>
            <a:rPr lang="en-US" sz="2100" b="0" i="0" kern="1200"/>
            <a:t>ever – </a:t>
          </a:r>
          <a:r>
            <a:rPr lang="en-US" sz="2100" b="1" i="0" kern="1200"/>
            <a:t>N</a:t>
          </a:r>
          <a:r>
            <a:rPr lang="en-US" sz="2100" b="0" i="0" kern="1200"/>
            <a:t>eutrophils most prevalent so bacterial infections first responders! </a:t>
          </a:r>
          <a:endParaRPr lang="en-US" sz="2100" kern="1200"/>
        </a:p>
      </dsp:txBody>
      <dsp:txXfrm>
        <a:off x="472505" y="2282"/>
        <a:ext cx="2724677" cy="1634806"/>
      </dsp:txXfrm>
    </dsp:sp>
    <dsp:sp modelId="{47FE4630-100D-4D4B-B257-075A405F6504}">
      <dsp:nvSpPr>
        <dsp:cNvPr id="0" name=""/>
        <dsp:cNvSpPr/>
      </dsp:nvSpPr>
      <dsp:spPr>
        <a:xfrm>
          <a:off x="3469650" y="2282"/>
          <a:ext cx="2724677" cy="1634806"/>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L</a:t>
          </a:r>
          <a:r>
            <a:rPr lang="en-US" sz="2100" b="0" i="0" kern="1200"/>
            <a:t>et – </a:t>
          </a:r>
          <a:r>
            <a:rPr lang="en-US" sz="2100" b="1" i="0" kern="1200"/>
            <a:t>L</a:t>
          </a:r>
          <a:r>
            <a:rPr lang="en-US" sz="2100" b="0" i="0" kern="1200"/>
            <a:t>ymphocytes B and T cells produce antibodies </a:t>
          </a:r>
          <a:endParaRPr lang="en-US" sz="2100" kern="1200"/>
        </a:p>
      </dsp:txBody>
      <dsp:txXfrm>
        <a:off x="3469650" y="2282"/>
        <a:ext cx="2724677" cy="1634806"/>
      </dsp:txXfrm>
    </dsp:sp>
    <dsp:sp modelId="{8605FD38-9F82-479E-82A7-6AED4B139A40}">
      <dsp:nvSpPr>
        <dsp:cNvPr id="0" name=""/>
        <dsp:cNvSpPr/>
      </dsp:nvSpPr>
      <dsp:spPr>
        <a:xfrm>
          <a:off x="472505" y="1909556"/>
          <a:ext cx="2724677" cy="163480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M</a:t>
          </a:r>
          <a:r>
            <a:rPr lang="en-US" sz="2100" b="0" i="0" kern="1200"/>
            <a:t>onkeys – </a:t>
          </a:r>
          <a:r>
            <a:rPr lang="en-US" sz="2100" b="1" i="0" kern="1200"/>
            <a:t>M</a:t>
          </a:r>
          <a:r>
            <a:rPr lang="en-US" sz="2100" b="0" i="0" kern="1200"/>
            <a:t>onocytes- remember munch ) phagocytosis eat the bacteria </a:t>
          </a:r>
          <a:endParaRPr lang="en-US" sz="2100" kern="1200"/>
        </a:p>
      </dsp:txBody>
      <dsp:txXfrm>
        <a:off x="472505" y="1909556"/>
        <a:ext cx="2724677" cy="1634806"/>
      </dsp:txXfrm>
    </dsp:sp>
    <dsp:sp modelId="{9268356F-6783-49F6-89BC-CFCAE1102141}">
      <dsp:nvSpPr>
        <dsp:cNvPr id="0" name=""/>
        <dsp:cNvSpPr/>
      </dsp:nvSpPr>
      <dsp:spPr>
        <a:xfrm>
          <a:off x="3469650" y="1909556"/>
          <a:ext cx="2724677" cy="163480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dirty="0"/>
            <a:t>E</a:t>
          </a:r>
          <a:r>
            <a:rPr lang="en-US" sz="2100" b="0" i="0" kern="1200" dirty="0"/>
            <a:t>at – </a:t>
          </a:r>
          <a:r>
            <a:rPr lang="en-US" sz="2100" b="1" i="0" kern="1200" dirty="0"/>
            <a:t>E</a:t>
          </a:r>
          <a:r>
            <a:rPr lang="en-US" sz="2100" b="0" i="0" kern="1200" dirty="0"/>
            <a:t>osinophils- parasites and allergic responses inflammatory.</a:t>
          </a:r>
          <a:endParaRPr lang="en-US" sz="2100" kern="1200" dirty="0"/>
        </a:p>
      </dsp:txBody>
      <dsp:txXfrm>
        <a:off x="3469650" y="1909556"/>
        <a:ext cx="2724677" cy="1634806"/>
      </dsp:txXfrm>
    </dsp:sp>
    <dsp:sp modelId="{F9092E56-99FE-4A1E-966F-5E2B87F36FC2}">
      <dsp:nvSpPr>
        <dsp:cNvPr id="0" name=""/>
        <dsp:cNvSpPr/>
      </dsp:nvSpPr>
      <dsp:spPr>
        <a:xfrm>
          <a:off x="1971077" y="3816830"/>
          <a:ext cx="2724677" cy="163480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B</a:t>
          </a:r>
          <a:r>
            <a:rPr lang="en-US" sz="2100" b="0" i="0" kern="1200"/>
            <a:t>ananas – </a:t>
          </a:r>
          <a:r>
            <a:rPr lang="en-US" sz="2100" b="1" i="0" kern="1200"/>
            <a:t>B</a:t>
          </a:r>
          <a:r>
            <a:rPr lang="en-US" sz="2100" b="0" i="0" kern="1200"/>
            <a:t>asophils </a:t>
          </a:r>
          <a:r>
            <a:rPr lang="en-US" sz="2100" kern="1200"/>
            <a:t>Allergic and antigen response release histamine.</a:t>
          </a:r>
        </a:p>
      </dsp:txBody>
      <dsp:txXfrm>
        <a:off x="1971077" y="3816830"/>
        <a:ext cx="2724677" cy="16348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B0671-58B7-40AC-BEA0-785ACFA91288}">
      <dsp:nvSpPr>
        <dsp:cNvPr id="0" name=""/>
        <dsp:cNvSpPr/>
      </dsp:nvSpPr>
      <dsp:spPr>
        <a:xfrm>
          <a:off x="0" y="146810"/>
          <a:ext cx="6263640" cy="169094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BP= CO X TPR</a:t>
          </a:r>
        </a:p>
      </dsp:txBody>
      <dsp:txXfrm>
        <a:off x="82545" y="229355"/>
        <a:ext cx="6098550" cy="1525852"/>
      </dsp:txXfrm>
    </dsp:sp>
    <dsp:sp modelId="{4775D71D-A94B-4B92-8EB5-BB7D4D9F0E69}">
      <dsp:nvSpPr>
        <dsp:cNvPr id="0" name=""/>
        <dsp:cNvSpPr/>
      </dsp:nvSpPr>
      <dsp:spPr>
        <a:xfrm>
          <a:off x="0" y="1906872"/>
          <a:ext cx="6263640" cy="169094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 is determined by SV x HR</a:t>
          </a:r>
        </a:p>
      </dsp:txBody>
      <dsp:txXfrm>
        <a:off x="82545" y="1989417"/>
        <a:ext cx="6098550" cy="1525852"/>
      </dsp:txXfrm>
    </dsp:sp>
    <dsp:sp modelId="{6F31EF53-2A26-48B5-BA1A-DD096EB19EFA}">
      <dsp:nvSpPr>
        <dsp:cNvPr id="0" name=""/>
        <dsp:cNvSpPr/>
      </dsp:nvSpPr>
      <dsp:spPr>
        <a:xfrm>
          <a:off x="0" y="3666935"/>
          <a:ext cx="6263640" cy="169094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Stroke volume is the </a:t>
          </a:r>
          <a:r>
            <a:rPr lang="en-US" sz="2400" b="1" kern="1200"/>
            <a:t>amount of blood ejected from the left ventricle of the heart during contraction</a:t>
          </a:r>
          <a:r>
            <a:rPr lang="en-US" sz="2400" kern="1200"/>
            <a:t>. It usually measures between </a:t>
          </a:r>
          <a:r>
            <a:rPr lang="en-US" sz="2400" b="1" kern="1200"/>
            <a:t>60 and 130 mL/beat</a:t>
          </a:r>
          <a:r>
            <a:rPr lang="en-US" sz="2400" kern="1200"/>
            <a:t> in healthy individuals.</a:t>
          </a:r>
        </a:p>
      </dsp:txBody>
      <dsp:txXfrm>
        <a:off x="82545" y="3749480"/>
        <a:ext cx="6098550" cy="15258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7421A-3C47-45AE-92B2-B2D0C21EAAA4}">
      <dsp:nvSpPr>
        <dsp:cNvPr id="0" name=""/>
        <dsp:cNvSpPr/>
      </dsp:nvSpPr>
      <dsp:spPr>
        <a:xfrm>
          <a:off x="0" y="58373"/>
          <a:ext cx="6263640" cy="2640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Cardiac output: The </a:t>
          </a:r>
          <a:r>
            <a:rPr lang="en-US" sz="3700" b="1" kern="1200"/>
            <a:t>amount of blood the heart pumps through the circulatory system in a minute</a:t>
          </a:r>
          <a:r>
            <a:rPr lang="en-US" sz="3700" kern="1200"/>
            <a:t>. </a:t>
          </a:r>
        </a:p>
      </dsp:txBody>
      <dsp:txXfrm>
        <a:off x="128908" y="187281"/>
        <a:ext cx="6005824" cy="2382874"/>
      </dsp:txXfrm>
    </dsp:sp>
    <dsp:sp modelId="{B8588B20-2DEA-4E95-A396-FD4B67EF1FF7}">
      <dsp:nvSpPr>
        <dsp:cNvPr id="0" name=""/>
        <dsp:cNvSpPr/>
      </dsp:nvSpPr>
      <dsp:spPr>
        <a:xfrm>
          <a:off x="0" y="2805623"/>
          <a:ext cx="6263640" cy="2640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Depends on circulating volume, heart muscle and HR. </a:t>
          </a:r>
        </a:p>
      </dsp:txBody>
      <dsp:txXfrm>
        <a:off x="128908" y="2934531"/>
        <a:ext cx="6005824" cy="23828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98E70-DB30-4BDA-8CC7-7DFA725D842A}">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23847-9BDA-461F-954E-BF6505001FFD}">
      <dsp:nvSpPr>
        <dsp:cNvPr id="0" name=""/>
        <dsp:cNvSpPr/>
      </dsp:nvSpPr>
      <dsp:spPr>
        <a:xfrm>
          <a:off x="0" y="671"/>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Stroke</a:t>
          </a:r>
        </a:p>
      </dsp:txBody>
      <dsp:txXfrm>
        <a:off x="0" y="671"/>
        <a:ext cx="6263640" cy="1100668"/>
      </dsp:txXfrm>
    </dsp:sp>
    <dsp:sp modelId="{039774D1-F1E3-4BCE-9204-05EA25134A96}">
      <dsp:nvSpPr>
        <dsp:cNvPr id="0" name=""/>
        <dsp:cNvSpPr/>
      </dsp:nvSpPr>
      <dsp:spPr>
        <a:xfrm>
          <a:off x="0" y="1101340"/>
          <a:ext cx="626364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E83AC-A6C0-49DE-B7B6-E8874B810AF5}">
      <dsp:nvSpPr>
        <dsp:cNvPr id="0" name=""/>
        <dsp:cNvSpPr/>
      </dsp:nvSpPr>
      <dsp:spPr>
        <a:xfrm>
          <a:off x="0" y="1101340"/>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Heart Disease</a:t>
          </a:r>
        </a:p>
      </dsp:txBody>
      <dsp:txXfrm>
        <a:off x="0" y="1101340"/>
        <a:ext cx="6263640" cy="1100668"/>
      </dsp:txXfrm>
    </dsp:sp>
    <dsp:sp modelId="{990B8D48-133A-4674-8CE8-03B1139B06E9}">
      <dsp:nvSpPr>
        <dsp:cNvPr id="0" name=""/>
        <dsp:cNvSpPr/>
      </dsp:nvSpPr>
      <dsp:spPr>
        <a:xfrm>
          <a:off x="0" y="2202009"/>
          <a:ext cx="62636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008597-D606-423C-A48D-26C88C442773}">
      <dsp:nvSpPr>
        <dsp:cNvPr id="0" name=""/>
        <dsp:cNvSpPr/>
      </dsp:nvSpPr>
      <dsp:spPr>
        <a:xfrm>
          <a:off x="0" y="2202009"/>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Kidney disease</a:t>
          </a:r>
        </a:p>
      </dsp:txBody>
      <dsp:txXfrm>
        <a:off x="0" y="2202009"/>
        <a:ext cx="6263640" cy="1100668"/>
      </dsp:txXfrm>
    </dsp:sp>
    <dsp:sp modelId="{B618A032-CD33-4DA5-BF43-CD28DD4EDF6F}">
      <dsp:nvSpPr>
        <dsp:cNvPr id="0" name=""/>
        <dsp:cNvSpPr/>
      </dsp:nvSpPr>
      <dsp:spPr>
        <a:xfrm>
          <a:off x="0" y="3302678"/>
          <a:ext cx="626364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B16B0-9DB8-47F7-B393-9238624694A2}">
      <dsp:nvSpPr>
        <dsp:cNvPr id="0" name=""/>
        <dsp:cNvSpPr/>
      </dsp:nvSpPr>
      <dsp:spPr>
        <a:xfrm>
          <a:off x="0" y="3302678"/>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Eye Disease</a:t>
          </a:r>
        </a:p>
      </dsp:txBody>
      <dsp:txXfrm>
        <a:off x="0" y="3302678"/>
        <a:ext cx="6263640" cy="1100668"/>
      </dsp:txXfrm>
    </dsp:sp>
    <dsp:sp modelId="{70BAF10E-0941-4563-8E30-4397DF23AD27}">
      <dsp:nvSpPr>
        <dsp:cNvPr id="0" name=""/>
        <dsp:cNvSpPr/>
      </dsp:nvSpPr>
      <dsp:spPr>
        <a:xfrm>
          <a:off x="0" y="4403347"/>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87E97-A32E-42EF-8438-6CF6FB148C63}">
      <dsp:nvSpPr>
        <dsp:cNvPr id="0" name=""/>
        <dsp:cNvSpPr/>
      </dsp:nvSpPr>
      <dsp:spPr>
        <a:xfrm>
          <a:off x="0" y="4403347"/>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Heart failure</a:t>
          </a:r>
        </a:p>
      </dsp:txBody>
      <dsp:txXfrm>
        <a:off x="0" y="4403347"/>
        <a:ext cx="6263640" cy="11006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2AE88-E3FD-48A3-8A50-751D73E908EC}">
      <dsp:nvSpPr>
        <dsp:cNvPr id="0" name=""/>
        <dsp:cNvSpPr/>
      </dsp:nvSpPr>
      <dsp:spPr>
        <a:xfrm>
          <a:off x="0" y="502"/>
          <a:ext cx="6513603" cy="6922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2C89F-BF8D-437D-B13A-641E952A9922}">
      <dsp:nvSpPr>
        <dsp:cNvPr id="0" name=""/>
        <dsp:cNvSpPr/>
      </dsp:nvSpPr>
      <dsp:spPr>
        <a:xfrm>
          <a:off x="209416" y="156266"/>
          <a:ext cx="380756" cy="380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D7CD1-573D-483B-9A5D-720447D33C6B}">
      <dsp:nvSpPr>
        <dsp:cNvPr id="0" name=""/>
        <dsp:cNvSpPr/>
      </dsp:nvSpPr>
      <dsp:spPr>
        <a:xfrm>
          <a:off x="799588" y="50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Loss or increase in circulating volume</a:t>
          </a:r>
        </a:p>
      </dsp:txBody>
      <dsp:txXfrm>
        <a:off x="799588" y="502"/>
        <a:ext cx="5714015" cy="692284"/>
      </dsp:txXfrm>
    </dsp:sp>
    <dsp:sp modelId="{70FD9348-5207-4A36-A756-DDC02C066C69}">
      <dsp:nvSpPr>
        <dsp:cNvPr id="0" name=""/>
        <dsp:cNvSpPr/>
      </dsp:nvSpPr>
      <dsp:spPr>
        <a:xfrm>
          <a:off x="0" y="865858"/>
          <a:ext cx="6513603" cy="6922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8AEA9-8078-421B-AEFB-AC4A283D8FF4}">
      <dsp:nvSpPr>
        <dsp:cNvPr id="0" name=""/>
        <dsp:cNvSpPr/>
      </dsp:nvSpPr>
      <dsp:spPr>
        <a:xfrm>
          <a:off x="209416" y="1021622"/>
          <a:ext cx="380756" cy="380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89F29-5E55-4193-8CE9-D728910C7E23}">
      <dsp:nvSpPr>
        <dsp:cNvPr id="0" name=""/>
        <dsp:cNvSpPr/>
      </dsp:nvSpPr>
      <dsp:spPr>
        <a:xfrm>
          <a:off x="799588" y="86585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Stress</a:t>
          </a:r>
        </a:p>
      </dsp:txBody>
      <dsp:txXfrm>
        <a:off x="799588" y="865858"/>
        <a:ext cx="5714015" cy="692284"/>
      </dsp:txXfrm>
    </dsp:sp>
    <dsp:sp modelId="{73FE39FD-8128-4F18-8675-C00D1E70B2B9}">
      <dsp:nvSpPr>
        <dsp:cNvPr id="0" name=""/>
        <dsp:cNvSpPr/>
      </dsp:nvSpPr>
      <dsp:spPr>
        <a:xfrm>
          <a:off x="0" y="1731214"/>
          <a:ext cx="6513603" cy="6922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F4D0A-C00D-4534-ABC6-6FFA01964D84}">
      <dsp:nvSpPr>
        <dsp:cNvPr id="0" name=""/>
        <dsp:cNvSpPr/>
      </dsp:nvSpPr>
      <dsp:spPr>
        <a:xfrm>
          <a:off x="209416" y="1886978"/>
          <a:ext cx="380756" cy="380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3CC38-DE7D-4F5B-A91C-6E6E3681C1BB}">
      <dsp:nvSpPr>
        <dsp:cNvPr id="0" name=""/>
        <dsp:cNvSpPr/>
      </dsp:nvSpPr>
      <dsp:spPr>
        <a:xfrm>
          <a:off x="799588" y="1731214"/>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Obesity</a:t>
          </a:r>
        </a:p>
      </dsp:txBody>
      <dsp:txXfrm>
        <a:off x="799588" y="1731214"/>
        <a:ext cx="5714015" cy="692284"/>
      </dsp:txXfrm>
    </dsp:sp>
    <dsp:sp modelId="{B4A9AAB9-9152-42F7-A2A5-E15352E2C9D7}">
      <dsp:nvSpPr>
        <dsp:cNvPr id="0" name=""/>
        <dsp:cNvSpPr/>
      </dsp:nvSpPr>
      <dsp:spPr>
        <a:xfrm>
          <a:off x="0" y="2596570"/>
          <a:ext cx="6513603" cy="6922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3849A-11F2-4FCE-9DBB-4A1D52F7A204}">
      <dsp:nvSpPr>
        <dsp:cNvPr id="0" name=""/>
        <dsp:cNvSpPr/>
      </dsp:nvSpPr>
      <dsp:spPr>
        <a:xfrm>
          <a:off x="209416" y="2752334"/>
          <a:ext cx="380756" cy="380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6D9A9-C414-4034-ABAA-B197AB073BA8}">
      <dsp:nvSpPr>
        <dsp:cNvPr id="0" name=""/>
        <dsp:cNvSpPr/>
      </dsp:nvSpPr>
      <dsp:spPr>
        <a:xfrm>
          <a:off x="799588" y="2596570"/>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Smoking</a:t>
          </a:r>
        </a:p>
      </dsp:txBody>
      <dsp:txXfrm>
        <a:off x="799588" y="2596570"/>
        <a:ext cx="5714015" cy="692284"/>
      </dsp:txXfrm>
    </dsp:sp>
    <dsp:sp modelId="{13A8C5D8-6635-4160-990A-F2874FFD9756}">
      <dsp:nvSpPr>
        <dsp:cNvPr id="0" name=""/>
        <dsp:cNvSpPr/>
      </dsp:nvSpPr>
      <dsp:spPr>
        <a:xfrm>
          <a:off x="0" y="3461926"/>
          <a:ext cx="6513603" cy="6922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81D04-8F37-4619-A672-8CD9C0E1A275}">
      <dsp:nvSpPr>
        <dsp:cNvPr id="0" name=""/>
        <dsp:cNvSpPr/>
      </dsp:nvSpPr>
      <dsp:spPr>
        <a:xfrm>
          <a:off x="209416" y="3617690"/>
          <a:ext cx="380756" cy="380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96578-1F20-4981-95D4-1D2FE37D3D6D}">
      <dsp:nvSpPr>
        <dsp:cNvPr id="0" name=""/>
        <dsp:cNvSpPr/>
      </dsp:nvSpPr>
      <dsp:spPr>
        <a:xfrm>
          <a:off x="799588" y="3461926"/>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Alcohol</a:t>
          </a:r>
        </a:p>
      </dsp:txBody>
      <dsp:txXfrm>
        <a:off x="799588" y="3461926"/>
        <a:ext cx="5714015" cy="692284"/>
      </dsp:txXfrm>
    </dsp:sp>
    <dsp:sp modelId="{2D89F2E1-8557-4D7C-AC36-95CF0DFFE5D3}">
      <dsp:nvSpPr>
        <dsp:cNvPr id="0" name=""/>
        <dsp:cNvSpPr/>
      </dsp:nvSpPr>
      <dsp:spPr>
        <a:xfrm>
          <a:off x="0" y="4327282"/>
          <a:ext cx="6513603" cy="6922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A558A-2760-4D75-80EB-0663E190259A}">
      <dsp:nvSpPr>
        <dsp:cNvPr id="0" name=""/>
        <dsp:cNvSpPr/>
      </dsp:nvSpPr>
      <dsp:spPr>
        <a:xfrm>
          <a:off x="209416" y="4483046"/>
          <a:ext cx="380756" cy="3807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CADF87-E5C2-4E14-BDB4-D01E4850A2D3}">
      <dsp:nvSpPr>
        <dsp:cNvPr id="0" name=""/>
        <dsp:cNvSpPr/>
      </dsp:nvSpPr>
      <dsp:spPr>
        <a:xfrm>
          <a:off x="799588" y="432728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Heat or cold</a:t>
          </a:r>
        </a:p>
      </dsp:txBody>
      <dsp:txXfrm>
        <a:off x="799588" y="4327282"/>
        <a:ext cx="5714015" cy="692284"/>
      </dsp:txXfrm>
    </dsp:sp>
    <dsp:sp modelId="{5179CFC2-5D46-4938-99D7-E5A2C3A5173D}">
      <dsp:nvSpPr>
        <dsp:cNvPr id="0" name=""/>
        <dsp:cNvSpPr/>
      </dsp:nvSpPr>
      <dsp:spPr>
        <a:xfrm>
          <a:off x="0" y="5192638"/>
          <a:ext cx="6513603" cy="6922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85490-52B9-41F3-9F4B-C6E01F3B9C79}">
      <dsp:nvSpPr>
        <dsp:cNvPr id="0" name=""/>
        <dsp:cNvSpPr/>
      </dsp:nvSpPr>
      <dsp:spPr>
        <a:xfrm>
          <a:off x="209416" y="5348402"/>
          <a:ext cx="380756" cy="3807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FFB9D-7A93-45CD-85B9-4062F614DD6A}">
      <dsp:nvSpPr>
        <dsp:cNvPr id="0" name=""/>
        <dsp:cNvSpPr/>
      </dsp:nvSpPr>
      <dsp:spPr>
        <a:xfrm>
          <a:off x="799588" y="519263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Vessel disease</a:t>
          </a:r>
        </a:p>
      </dsp:txBody>
      <dsp:txXfrm>
        <a:off x="799588" y="5192638"/>
        <a:ext cx="5714015" cy="6922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6F71B-0D2E-4DF0-AD39-B5DAACE74AF5}">
      <dsp:nvSpPr>
        <dsp:cNvPr id="0" name=""/>
        <dsp:cNvSpPr/>
      </dsp:nvSpPr>
      <dsp:spPr>
        <a:xfrm>
          <a:off x="559" y="729260"/>
          <a:ext cx="4821361" cy="28928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sz="2200" kern="1200"/>
        </a:p>
      </dsp:txBody>
      <dsp:txXfrm>
        <a:off x="559" y="729260"/>
        <a:ext cx="4821361" cy="2892816"/>
      </dsp:txXfrm>
    </dsp:sp>
    <dsp:sp modelId="{83C526FF-B5F2-43D8-9FBC-317A8A26C4C8}">
      <dsp:nvSpPr>
        <dsp:cNvPr id="0" name=""/>
        <dsp:cNvSpPr/>
      </dsp:nvSpPr>
      <dsp:spPr>
        <a:xfrm>
          <a:off x="4896197" y="2054169"/>
          <a:ext cx="723204"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6E2C40-8185-4EF8-A21E-2AA515424827}">
      <dsp:nvSpPr>
        <dsp:cNvPr id="0" name=""/>
        <dsp:cNvSpPr/>
      </dsp:nvSpPr>
      <dsp:spPr>
        <a:xfrm>
          <a:off x="5693678" y="729260"/>
          <a:ext cx="4821361" cy="28928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200" kern="1200"/>
        </a:p>
      </dsp:txBody>
      <dsp:txXfrm>
        <a:off x="5693678" y="729260"/>
        <a:ext cx="4821361" cy="28928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90DB6-6BA6-4CCB-945D-A9F3D3186D57}">
      <dsp:nvSpPr>
        <dsp:cNvPr id="0" name=""/>
        <dsp:cNvSpPr/>
      </dsp:nvSpPr>
      <dsp:spPr>
        <a:xfrm>
          <a:off x="1286" y="71523"/>
          <a:ext cx="2743298" cy="364237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heart muscle is also stimulated to pump with more force, and this increases the stroke volume. When heart rate and stroke volume increase, we see an increase in cardiac output. </a:t>
          </a:r>
        </a:p>
      </dsp:txBody>
      <dsp:txXfrm>
        <a:off x="81634" y="151871"/>
        <a:ext cx="2582602" cy="3481675"/>
      </dsp:txXfrm>
    </dsp:sp>
    <dsp:sp modelId="{7A488FB5-81BB-40F0-B8D0-3EE5072E69A0}">
      <dsp:nvSpPr>
        <dsp:cNvPr id="0" name=""/>
        <dsp:cNvSpPr/>
      </dsp:nvSpPr>
      <dsp:spPr>
        <a:xfrm>
          <a:off x="3018914" y="1552540"/>
          <a:ext cx="581579" cy="68033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18914" y="1688608"/>
        <a:ext cx="407105" cy="408202"/>
      </dsp:txXfrm>
    </dsp:sp>
    <dsp:sp modelId="{9BD394E4-1603-4161-A87A-CBCB6B8EB443}">
      <dsp:nvSpPr>
        <dsp:cNvPr id="0" name=""/>
        <dsp:cNvSpPr/>
      </dsp:nvSpPr>
      <dsp:spPr>
        <a:xfrm>
          <a:off x="3841904" y="71523"/>
          <a:ext cx="2743298" cy="3642371"/>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An increase in cardiac output causes an increased blood pressure, restoring blood pressure back to a normal level. Second, this causes an increased sympathetic input to the blood vessels, which stimulate the smooth muscle to contract, causing vasoconstriction, which increases total peripheral resistance and increases blood pressure.</a:t>
          </a:r>
        </a:p>
      </dsp:txBody>
      <dsp:txXfrm>
        <a:off x="3922252" y="151871"/>
        <a:ext cx="2582602" cy="34816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0D26C-EA9D-47B9-BC18-F33E05D330A0}">
      <dsp:nvSpPr>
        <dsp:cNvPr id="0" name=""/>
        <dsp:cNvSpPr/>
      </dsp:nvSpPr>
      <dsp:spPr>
        <a:xfrm>
          <a:off x="0" y="688193"/>
          <a:ext cx="6263640" cy="13127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Protects body against foreign material </a:t>
          </a:r>
        </a:p>
      </dsp:txBody>
      <dsp:txXfrm>
        <a:off x="64083" y="752276"/>
        <a:ext cx="6135474" cy="1184574"/>
      </dsp:txXfrm>
    </dsp:sp>
    <dsp:sp modelId="{450BFB9B-5250-413F-8C3A-37A9DBFB431F}">
      <dsp:nvSpPr>
        <dsp:cNvPr id="0" name=""/>
        <dsp:cNvSpPr/>
      </dsp:nvSpPr>
      <dsp:spPr>
        <a:xfrm>
          <a:off x="0" y="2095973"/>
          <a:ext cx="6263640" cy="13127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Assists in circulation of body fluids between cells and bloodstream </a:t>
          </a:r>
        </a:p>
      </dsp:txBody>
      <dsp:txXfrm>
        <a:off x="64083" y="2160056"/>
        <a:ext cx="6135474" cy="1184574"/>
      </dsp:txXfrm>
    </dsp:sp>
    <dsp:sp modelId="{C3B5A475-274C-4F2E-B437-61A3A633666D}">
      <dsp:nvSpPr>
        <dsp:cNvPr id="0" name=""/>
        <dsp:cNvSpPr/>
      </dsp:nvSpPr>
      <dsp:spPr>
        <a:xfrm>
          <a:off x="0" y="3503754"/>
          <a:ext cx="6263640" cy="13127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Transports dietary fats</a:t>
          </a:r>
        </a:p>
      </dsp:txBody>
      <dsp:txXfrm>
        <a:off x="64083" y="3567837"/>
        <a:ext cx="6135474" cy="11845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BFE9CF-C2B4-435D-AA7A-F70B27135943}">
      <dsp:nvSpPr>
        <dsp:cNvPr id="0" name=""/>
        <dsp:cNvSpPr/>
      </dsp:nvSpPr>
      <dsp:spPr>
        <a:xfrm>
          <a:off x="0" y="20448"/>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Microscopic closed-ended vessels </a:t>
          </a:r>
          <a:endParaRPr lang="en-US" sz="2600" kern="1200"/>
        </a:p>
      </dsp:txBody>
      <dsp:txXfrm>
        <a:off x="50420" y="70868"/>
        <a:ext cx="6162800" cy="932014"/>
      </dsp:txXfrm>
    </dsp:sp>
    <dsp:sp modelId="{D7FB92F4-8E82-45FA-8F26-97F9F0802A6C}">
      <dsp:nvSpPr>
        <dsp:cNvPr id="0" name=""/>
        <dsp:cNvSpPr/>
      </dsp:nvSpPr>
      <dsp:spPr>
        <a:xfrm>
          <a:off x="0" y="1128182"/>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Located next to blood capillaries in tissue spaces </a:t>
          </a:r>
          <a:endParaRPr lang="en-US" sz="2600" kern="1200"/>
        </a:p>
      </dsp:txBody>
      <dsp:txXfrm>
        <a:off x="50420" y="1178602"/>
        <a:ext cx="6162800" cy="932014"/>
      </dsp:txXfrm>
    </dsp:sp>
    <dsp:sp modelId="{CD38DA5D-920A-4041-8CB2-2262EC9EA240}">
      <dsp:nvSpPr>
        <dsp:cNvPr id="0" name=""/>
        <dsp:cNvSpPr/>
      </dsp:nvSpPr>
      <dsp:spPr>
        <a:xfrm>
          <a:off x="0" y="2235916"/>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Larger diameter than blood capillaries </a:t>
          </a:r>
          <a:endParaRPr lang="en-US" sz="2600" kern="1200"/>
        </a:p>
      </dsp:txBody>
      <dsp:txXfrm>
        <a:off x="50420" y="2286336"/>
        <a:ext cx="6162800" cy="932014"/>
      </dsp:txXfrm>
    </dsp:sp>
    <dsp:sp modelId="{169F7C69-B481-4092-AAE6-3A207F0F6996}">
      <dsp:nvSpPr>
        <dsp:cNvPr id="0" name=""/>
        <dsp:cNvSpPr/>
      </dsp:nvSpPr>
      <dsp:spPr>
        <a:xfrm>
          <a:off x="0" y="3343651"/>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Are very permeable and collect tissue fluid and proteins </a:t>
          </a:r>
          <a:endParaRPr lang="en-US" sz="2600" kern="1200"/>
        </a:p>
      </dsp:txBody>
      <dsp:txXfrm>
        <a:off x="50420" y="3394071"/>
        <a:ext cx="6162800" cy="932014"/>
      </dsp:txXfrm>
    </dsp:sp>
    <dsp:sp modelId="{2A9CFBAE-4327-49E2-AC68-F15D85BB3890}">
      <dsp:nvSpPr>
        <dsp:cNvPr id="0" name=""/>
        <dsp:cNvSpPr/>
      </dsp:nvSpPr>
      <dsp:spPr>
        <a:xfrm>
          <a:off x="0" y="4451385"/>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Lymph capillaries merge to form larger lymph vessels</a:t>
          </a:r>
          <a:endParaRPr lang="en-US" sz="2600" kern="1200"/>
        </a:p>
      </dsp:txBody>
      <dsp:txXfrm>
        <a:off x="50420" y="4501805"/>
        <a:ext cx="6162800" cy="93201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AB9A1-0673-477F-95AE-FE3B42524686}">
      <dsp:nvSpPr>
        <dsp:cNvPr id="0" name=""/>
        <dsp:cNvSpPr/>
      </dsp:nvSpPr>
      <dsp:spPr>
        <a:xfrm>
          <a:off x="0" y="148615"/>
          <a:ext cx="6263640" cy="167821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Resemble veins but have thinner walls and more valves </a:t>
          </a:r>
        </a:p>
      </dsp:txBody>
      <dsp:txXfrm>
        <a:off x="81924" y="230539"/>
        <a:ext cx="6099792" cy="1514370"/>
      </dsp:txXfrm>
    </dsp:sp>
    <dsp:sp modelId="{96D89850-9CA3-4E9F-B875-B58AF376C1F0}">
      <dsp:nvSpPr>
        <dsp:cNvPr id="0" name=""/>
        <dsp:cNvSpPr/>
      </dsp:nvSpPr>
      <dsp:spPr>
        <a:xfrm>
          <a:off x="0" y="1913234"/>
          <a:ext cx="6263640" cy="167821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Ends of endothelial cells overlap - Act as one-way valves allowing interstitial fluid to flow in but not out </a:t>
          </a:r>
        </a:p>
      </dsp:txBody>
      <dsp:txXfrm>
        <a:off x="81924" y="1995158"/>
        <a:ext cx="6099792" cy="1514370"/>
      </dsp:txXfrm>
    </dsp:sp>
    <dsp:sp modelId="{C08657F0-EA7E-4E1F-93F5-02BFFC56F314}">
      <dsp:nvSpPr>
        <dsp:cNvPr id="0" name=""/>
        <dsp:cNvSpPr/>
      </dsp:nvSpPr>
      <dsp:spPr>
        <a:xfrm>
          <a:off x="0" y="3677853"/>
          <a:ext cx="6263640" cy="167821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Attached to surrounding tissue by anchoring filaments</a:t>
          </a:r>
        </a:p>
      </dsp:txBody>
      <dsp:txXfrm>
        <a:off x="81924" y="3759777"/>
        <a:ext cx="6099792" cy="15143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42DAD-37B1-4542-A97F-E9571FE3D3A3}">
      <dsp:nvSpPr>
        <dsp:cNvPr id="0" name=""/>
        <dsp:cNvSpPr/>
      </dsp:nvSpPr>
      <dsp:spPr>
        <a:xfrm>
          <a:off x="0" y="825626"/>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 pump for lymph </a:t>
          </a:r>
          <a:endParaRPr lang="en-US" sz="2300" kern="1200"/>
        </a:p>
      </dsp:txBody>
      <dsp:txXfrm>
        <a:off x="44602" y="870228"/>
        <a:ext cx="6174436" cy="824474"/>
      </dsp:txXfrm>
    </dsp:sp>
    <dsp:sp modelId="{C8D12C1F-DCD1-48CB-8F85-F41146B65936}">
      <dsp:nvSpPr>
        <dsp:cNvPr id="0" name=""/>
        <dsp:cNvSpPr/>
      </dsp:nvSpPr>
      <dsp:spPr>
        <a:xfrm>
          <a:off x="0" y="1805545"/>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Lymph is kept moving by: - Constriction of vessels - Skeletal muscle pump - Respiratory pump </a:t>
          </a:r>
          <a:endParaRPr lang="en-US" sz="2300" kern="1200" dirty="0"/>
        </a:p>
      </dsp:txBody>
      <dsp:txXfrm>
        <a:off x="44602" y="1850147"/>
        <a:ext cx="6174436" cy="824474"/>
      </dsp:txXfrm>
    </dsp:sp>
    <dsp:sp modelId="{C484194F-83CF-4F75-8ED3-A47A7A824614}">
      <dsp:nvSpPr>
        <dsp:cNvPr id="0" name=""/>
        <dsp:cNvSpPr/>
      </dsp:nvSpPr>
      <dsp:spPr>
        <a:xfrm>
          <a:off x="0" y="2785464"/>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At intervals along vessels lymph flows into lymph nodes </a:t>
          </a:r>
          <a:endParaRPr lang="en-US" sz="2300" kern="1200"/>
        </a:p>
      </dsp:txBody>
      <dsp:txXfrm>
        <a:off x="44602" y="2830066"/>
        <a:ext cx="6174436" cy="824474"/>
      </dsp:txXfrm>
    </dsp:sp>
    <dsp:sp modelId="{7AB9F752-A4BE-4C7A-A4ED-A45A54ED9357}">
      <dsp:nvSpPr>
        <dsp:cNvPr id="0" name=""/>
        <dsp:cNvSpPr/>
      </dsp:nvSpPr>
      <dsp:spPr>
        <a:xfrm>
          <a:off x="0" y="3765382"/>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Lymphatic vessels unite to form lymph trunks</a:t>
          </a:r>
          <a:endParaRPr lang="en-US" sz="2300" kern="1200"/>
        </a:p>
      </dsp:txBody>
      <dsp:txXfrm>
        <a:off x="44602" y="3809984"/>
        <a:ext cx="6174436" cy="82447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27D53-EEE8-46D5-A1C6-56B5355A5864}">
      <dsp:nvSpPr>
        <dsp:cNvPr id="0" name=""/>
        <dsp:cNvSpPr/>
      </dsp:nvSpPr>
      <dsp:spPr>
        <a:xfrm>
          <a:off x="0" y="14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formed by lymphatic vessels uniting </a:t>
          </a:r>
        </a:p>
      </dsp:txBody>
      <dsp:txXfrm>
        <a:off x="85444" y="85587"/>
        <a:ext cx="6092752" cy="1579432"/>
      </dsp:txXfrm>
    </dsp:sp>
    <dsp:sp modelId="{0905BC81-8BAD-4BCD-98D4-66265338B67A}">
      <dsp:nvSpPr>
        <dsp:cNvPr id="0" name=""/>
        <dsp:cNvSpPr/>
      </dsp:nvSpPr>
      <dsp:spPr>
        <a:xfrm>
          <a:off x="0" y="187718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large tubes </a:t>
          </a:r>
        </a:p>
      </dsp:txBody>
      <dsp:txXfrm>
        <a:off x="85444" y="1962627"/>
        <a:ext cx="6092752" cy="1579432"/>
      </dsp:txXfrm>
    </dsp:sp>
    <dsp:sp modelId="{C928465E-11A9-4085-A69C-B9FD25595983}">
      <dsp:nvSpPr>
        <dsp:cNvPr id="0" name=""/>
        <dsp:cNvSpPr/>
      </dsp:nvSpPr>
      <dsp:spPr>
        <a:xfrm>
          <a:off x="0" y="3754224"/>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Empty their lymph into lymphatic ducts</a:t>
          </a:r>
        </a:p>
      </dsp:txBody>
      <dsp:txXfrm>
        <a:off x="85444" y="3839668"/>
        <a:ext cx="6092752" cy="157943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970D4-7C8B-4EDB-AAE1-156DEE30E93E}">
      <dsp:nvSpPr>
        <dsp:cNvPr id="0" name=""/>
        <dsp:cNvSpPr/>
      </dsp:nvSpPr>
      <dsp:spPr>
        <a:xfrm>
          <a:off x="0" y="61824"/>
          <a:ext cx="6263640" cy="17341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Lymph empties into two conducting ducts: </a:t>
          </a:r>
        </a:p>
      </dsp:txBody>
      <dsp:txXfrm>
        <a:off x="84655" y="146479"/>
        <a:ext cx="6094330" cy="1564849"/>
      </dsp:txXfrm>
    </dsp:sp>
    <dsp:sp modelId="{FEB8D637-92E8-49D7-9BFE-8FA3867EE526}">
      <dsp:nvSpPr>
        <dsp:cNvPr id="0" name=""/>
        <dsp:cNvSpPr/>
      </dsp:nvSpPr>
      <dsp:spPr>
        <a:xfrm>
          <a:off x="0" y="1885264"/>
          <a:ext cx="6263640" cy="17341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thoracic duct (left lymphatic duct) - the right lymphatic duct</a:t>
          </a:r>
        </a:p>
      </dsp:txBody>
      <dsp:txXfrm>
        <a:off x="84655" y="1969919"/>
        <a:ext cx="6094330" cy="1564849"/>
      </dsp:txXfrm>
    </dsp:sp>
    <dsp:sp modelId="{D9AFE5B9-4B50-4BD9-AD11-A8813F9E4258}">
      <dsp:nvSpPr>
        <dsp:cNvPr id="0" name=""/>
        <dsp:cNvSpPr/>
      </dsp:nvSpPr>
      <dsp:spPr>
        <a:xfrm>
          <a:off x="0" y="3708703"/>
          <a:ext cx="6263640" cy="17341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Lymph from these ducts enters the blood stream via the left subclavian vein and the right subclavian vein</a:t>
          </a:r>
        </a:p>
      </dsp:txBody>
      <dsp:txXfrm>
        <a:off x="84655" y="3793358"/>
        <a:ext cx="6094330" cy="156484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EA932-E2E1-4766-A0F7-8C462AAAF918}">
      <dsp:nvSpPr>
        <dsp:cNvPr id="0" name=""/>
        <dsp:cNvSpPr/>
      </dsp:nvSpPr>
      <dsp:spPr>
        <a:xfrm>
          <a:off x="577494" y="454257"/>
          <a:ext cx="4769703" cy="4769703"/>
        </a:xfrm>
        <a:prstGeom prst="pie">
          <a:avLst>
            <a:gd name="adj1" fmla="val 16200000"/>
            <a:gd name="adj2" fmla="val 54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As lymph passes through a node bacteria and other foreign materials are trapped by reticular fibers within the node - bacteria are then phagocytized by macrophages.</a:t>
          </a:r>
        </a:p>
      </dsp:txBody>
      <dsp:txXfrm>
        <a:off x="2962346" y="1164034"/>
        <a:ext cx="1675074" cy="3350149"/>
      </dsp:txXfrm>
    </dsp:sp>
    <dsp:sp modelId="{084980D0-359B-4EC1-B485-9C998CA2BA60}">
      <dsp:nvSpPr>
        <dsp:cNvPr id="0" name=""/>
        <dsp:cNvSpPr/>
      </dsp:nvSpPr>
      <dsp:spPr>
        <a:xfrm>
          <a:off x="463929" y="454257"/>
          <a:ext cx="4769703" cy="4769703"/>
        </a:xfrm>
        <a:prstGeom prst="pie">
          <a:avLst>
            <a:gd name="adj1" fmla="val 5400000"/>
            <a:gd name="adj2" fmla="val 1620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plasma cells produce antibodies to antigens in the lymph • antibodies, lymphocytes, and monocytes are eventually returned to the blood via subclavian veins</a:t>
          </a:r>
        </a:p>
      </dsp:txBody>
      <dsp:txXfrm>
        <a:off x="1145316" y="1164034"/>
        <a:ext cx="1675074" cy="335014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FB25C-A5F0-4EB6-B7F4-5624A7034245}">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02F71-AC42-4199-9707-2A96774E763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b="1" u="sng" kern="1200"/>
            <a:t>Amylase</a:t>
          </a:r>
          <a:endParaRPr lang="en-US" sz="6000" kern="1200"/>
        </a:p>
      </dsp:txBody>
      <dsp:txXfrm>
        <a:off x="0" y="0"/>
        <a:ext cx="6900512" cy="1384035"/>
      </dsp:txXfrm>
    </dsp:sp>
    <dsp:sp modelId="{DC65B10A-2196-457B-A8AA-3592C32FB466}">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518DE-CB01-424D-8533-F2A8B984A9F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kern="1200"/>
            <a:t>Where is it made? </a:t>
          </a:r>
          <a:endParaRPr lang="en-US" sz="6000" kern="1200"/>
        </a:p>
      </dsp:txBody>
      <dsp:txXfrm>
        <a:off x="0" y="1384035"/>
        <a:ext cx="6900512" cy="1384035"/>
      </dsp:txXfrm>
    </dsp:sp>
    <dsp:sp modelId="{E0A43005-E5CD-4198-9AFF-49D101796D9B}">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5C935-B6B0-4835-BCAD-489FE9BC52FE}">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kern="1200"/>
            <a:t>Where does it work?</a:t>
          </a:r>
          <a:endParaRPr lang="en-US" sz="6000" kern="1200"/>
        </a:p>
      </dsp:txBody>
      <dsp:txXfrm>
        <a:off x="0" y="2768070"/>
        <a:ext cx="6900512" cy="1384035"/>
      </dsp:txXfrm>
    </dsp:sp>
    <dsp:sp modelId="{DC9C6B7D-B87F-4549-9575-704929E98291}">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26DB92-65A9-4CCE-B2E0-446B3C29CD9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kern="1200"/>
            <a:t>What does it do?</a:t>
          </a:r>
          <a:endParaRPr lang="en-US" sz="6000" kern="1200"/>
        </a:p>
      </dsp:txBody>
      <dsp:txXfrm>
        <a:off x="0" y="4152105"/>
        <a:ext cx="6900512" cy="138403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5A6F1-C401-46A6-8B44-CB6ECC7F122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879238-ACFF-4669-81DB-CA624CF0899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u="sng" kern="1200"/>
            <a:t>Amylase</a:t>
          </a:r>
          <a:endParaRPr lang="en-US" sz="2700" kern="1200"/>
        </a:p>
      </dsp:txBody>
      <dsp:txXfrm>
        <a:off x="0" y="0"/>
        <a:ext cx="6900512" cy="1384035"/>
      </dsp:txXfrm>
    </dsp:sp>
    <dsp:sp modelId="{18C379B3-004E-4741-8A72-90781F863B0D}">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EAB902-F807-4B15-A2B7-D85E7468D2A1}">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Where is it made? Mouth in the salivary glands, and in the pancreas</a:t>
          </a:r>
          <a:endParaRPr lang="en-US" sz="2700" kern="1200"/>
        </a:p>
      </dsp:txBody>
      <dsp:txXfrm>
        <a:off x="0" y="1384035"/>
        <a:ext cx="6900512" cy="1384035"/>
      </dsp:txXfrm>
    </dsp:sp>
    <dsp:sp modelId="{46991B38-4D95-4BA7-AA73-D8FFA74ADB7F}">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4FE0B7-D1B7-4D60-ADDF-32ED32C530E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Where does it work? Mouth and duodenum</a:t>
          </a:r>
          <a:endParaRPr lang="en-US" sz="2700" kern="1200"/>
        </a:p>
      </dsp:txBody>
      <dsp:txXfrm>
        <a:off x="0" y="2768070"/>
        <a:ext cx="6900512" cy="1384035"/>
      </dsp:txXfrm>
    </dsp:sp>
    <dsp:sp modelId="{AC7CA750-4F89-4DF6-93F2-A0A00EB3C990}">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E9AEA8-5749-4232-A3D2-E3D88002189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What does it do? Converts starch/ carbohydrates to maltose in the mouth and in the duodenum maltose- glucose.</a:t>
          </a:r>
          <a:endParaRPr lang="en-US" sz="2700" kern="1200"/>
        </a:p>
      </dsp:txBody>
      <dsp:txXfrm>
        <a:off x="0" y="4152105"/>
        <a:ext cx="6900512" cy="138403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1351C-D164-49A1-BD62-49CF5E7D6AC3}">
      <dsp:nvSpPr>
        <dsp:cNvPr id="0" name=""/>
        <dsp:cNvSpPr/>
      </dsp:nvSpPr>
      <dsp:spPr>
        <a:xfrm>
          <a:off x="0" y="514335"/>
          <a:ext cx="6900512" cy="1391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is it made? </a:t>
          </a:r>
          <a:endParaRPr lang="en-US" sz="5800" kern="1200"/>
        </a:p>
      </dsp:txBody>
      <dsp:txXfrm>
        <a:off x="67909" y="582244"/>
        <a:ext cx="6764694" cy="1255312"/>
      </dsp:txXfrm>
    </dsp:sp>
    <dsp:sp modelId="{50E3D9D8-C4C8-40DF-8566-212803233B78}">
      <dsp:nvSpPr>
        <dsp:cNvPr id="0" name=""/>
        <dsp:cNvSpPr/>
      </dsp:nvSpPr>
      <dsp:spPr>
        <a:xfrm>
          <a:off x="0" y="2072505"/>
          <a:ext cx="6900512" cy="139113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does it work?</a:t>
          </a:r>
          <a:endParaRPr lang="en-US" sz="5800" kern="1200"/>
        </a:p>
      </dsp:txBody>
      <dsp:txXfrm>
        <a:off x="67909" y="2140414"/>
        <a:ext cx="6764694" cy="1255312"/>
      </dsp:txXfrm>
    </dsp:sp>
    <dsp:sp modelId="{788D5F57-2F67-4A5E-B78F-6627A058D6E3}">
      <dsp:nvSpPr>
        <dsp:cNvPr id="0" name=""/>
        <dsp:cNvSpPr/>
      </dsp:nvSpPr>
      <dsp:spPr>
        <a:xfrm>
          <a:off x="0" y="3630675"/>
          <a:ext cx="6900512" cy="13911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What does it do?</a:t>
          </a:r>
          <a:endParaRPr lang="en-US" sz="5800" kern="1200"/>
        </a:p>
      </dsp:txBody>
      <dsp:txXfrm>
        <a:off x="67909" y="3698584"/>
        <a:ext cx="6764694" cy="125531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09611-FDCA-4409-B479-C2AA7DF675BA}">
      <dsp:nvSpPr>
        <dsp:cNvPr id="0" name=""/>
        <dsp:cNvSpPr/>
      </dsp:nvSpPr>
      <dsp:spPr>
        <a:xfrm>
          <a:off x="0" y="3650"/>
          <a:ext cx="6900512" cy="1310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u="sng" kern="1200"/>
            <a:t>Protease</a:t>
          </a:r>
          <a:endParaRPr lang="en-US" sz="3300" kern="1200"/>
        </a:p>
      </dsp:txBody>
      <dsp:txXfrm>
        <a:off x="63994" y="67644"/>
        <a:ext cx="6772524" cy="1182942"/>
      </dsp:txXfrm>
    </dsp:sp>
    <dsp:sp modelId="{FAA358ED-0CDC-4A82-B78B-71169481FB1C}">
      <dsp:nvSpPr>
        <dsp:cNvPr id="0" name=""/>
        <dsp:cNvSpPr/>
      </dsp:nvSpPr>
      <dsp:spPr>
        <a:xfrm>
          <a:off x="0" y="1409620"/>
          <a:ext cx="6900512" cy="131093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Where is it made? Stomach and in the pancreas</a:t>
          </a:r>
          <a:endParaRPr lang="en-US" sz="3300" kern="1200"/>
        </a:p>
      </dsp:txBody>
      <dsp:txXfrm>
        <a:off x="63994" y="1473614"/>
        <a:ext cx="6772524" cy="1182942"/>
      </dsp:txXfrm>
    </dsp:sp>
    <dsp:sp modelId="{FAD4770C-BACF-4656-920C-737A56768E38}">
      <dsp:nvSpPr>
        <dsp:cNvPr id="0" name=""/>
        <dsp:cNvSpPr/>
      </dsp:nvSpPr>
      <dsp:spPr>
        <a:xfrm>
          <a:off x="0" y="2815590"/>
          <a:ext cx="6900512" cy="131093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Where does it work? Stomach and duodenum</a:t>
          </a:r>
          <a:endParaRPr lang="en-US" sz="3300" kern="1200"/>
        </a:p>
      </dsp:txBody>
      <dsp:txXfrm>
        <a:off x="63994" y="2879584"/>
        <a:ext cx="6772524" cy="1182942"/>
      </dsp:txXfrm>
    </dsp:sp>
    <dsp:sp modelId="{1D5E6378-DC70-474C-87CF-97086EE9FBDC}">
      <dsp:nvSpPr>
        <dsp:cNvPr id="0" name=""/>
        <dsp:cNvSpPr/>
      </dsp:nvSpPr>
      <dsp:spPr>
        <a:xfrm>
          <a:off x="0" y="4221560"/>
          <a:ext cx="6900512" cy="13109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What does it do? Breaks down proteins into amino acids .</a:t>
          </a:r>
          <a:endParaRPr lang="en-US" sz="3300" kern="1200"/>
        </a:p>
      </dsp:txBody>
      <dsp:txXfrm>
        <a:off x="63994" y="4285554"/>
        <a:ext cx="6772524" cy="118294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284F6-0D8B-49E2-8245-ECBCDA118661}">
      <dsp:nvSpPr>
        <dsp:cNvPr id="0" name=""/>
        <dsp:cNvSpPr/>
      </dsp:nvSpPr>
      <dsp:spPr>
        <a:xfrm>
          <a:off x="0" y="514335"/>
          <a:ext cx="6900512" cy="1391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is it made? </a:t>
          </a:r>
          <a:endParaRPr lang="en-US" sz="5800" kern="1200"/>
        </a:p>
      </dsp:txBody>
      <dsp:txXfrm>
        <a:off x="67909" y="582244"/>
        <a:ext cx="6764694" cy="1255312"/>
      </dsp:txXfrm>
    </dsp:sp>
    <dsp:sp modelId="{B109A37C-C3F5-4A6E-922B-7C04ECDE3249}">
      <dsp:nvSpPr>
        <dsp:cNvPr id="0" name=""/>
        <dsp:cNvSpPr/>
      </dsp:nvSpPr>
      <dsp:spPr>
        <a:xfrm>
          <a:off x="0" y="2072505"/>
          <a:ext cx="6900512" cy="139113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does it work?</a:t>
          </a:r>
          <a:endParaRPr lang="en-US" sz="5800" kern="1200"/>
        </a:p>
      </dsp:txBody>
      <dsp:txXfrm>
        <a:off x="67909" y="2140414"/>
        <a:ext cx="6764694" cy="1255312"/>
      </dsp:txXfrm>
    </dsp:sp>
    <dsp:sp modelId="{85B4D2A8-91CF-4543-8B76-A8FF98CE25C1}">
      <dsp:nvSpPr>
        <dsp:cNvPr id="0" name=""/>
        <dsp:cNvSpPr/>
      </dsp:nvSpPr>
      <dsp:spPr>
        <a:xfrm>
          <a:off x="0" y="3630675"/>
          <a:ext cx="6900512" cy="13911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What does it do?</a:t>
          </a:r>
          <a:endParaRPr lang="en-US" sz="5800" kern="1200"/>
        </a:p>
      </dsp:txBody>
      <dsp:txXfrm>
        <a:off x="67909" y="3698584"/>
        <a:ext cx="6764694" cy="125531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3C652-0353-4592-9EBE-7FD36EC1F535}">
      <dsp:nvSpPr>
        <dsp:cNvPr id="0" name=""/>
        <dsp:cNvSpPr/>
      </dsp:nvSpPr>
      <dsp:spPr>
        <a:xfrm>
          <a:off x="0" y="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5357D3-B7F5-47D9-982C-F9B88210E2EA}">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a:t>Digestive enzymes are substances secreted by the salivary glands and cells lining the stomach, pancreas, and small intestine to aid in the </a:t>
          </a:r>
          <a:r>
            <a:rPr lang="en-US" sz="2700" b="0" i="0" u="sng" kern="1200">
              <a:hlinkClick xmlns:r="http://schemas.openxmlformats.org/officeDocument/2006/relationships" r:id="rId1"/>
            </a:rPr>
            <a:t>digestion</a:t>
          </a:r>
          <a:r>
            <a:rPr lang="en-US" sz="2700" b="0" i="0" kern="1200"/>
            <a:t> of food.</a:t>
          </a:r>
          <a:endParaRPr lang="en-US" sz="2700" kern="1200"/>
        </a:p>
      </dsp:txBody>
      <dsp:txXfrm>
        <a:off x="0" y="0"/>
        <a:ext cx="6900512" cy="2768070"/>
      </dsp:txXfrm>
    </dsp:sp>
    <dsp:sp modelId="{1C2FEAFF-8844-4957-85BC-A5FF0A0903DB}">
      <dsp:nvSpPr>
        <dsp:cNvPr id="0" name=""/>
        <dsp:cNvSpPr/>
      </dsp:nvSpPr>
      <dsp:spPr>
        <a:xfrm>
          <a:off x="0" y="276807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8E788A-FA32-4EFC-AEB4-79DA098D8A3B}">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a:t>They do this by splitting the large, complex molecules that make up proteins, carbohydrates, and fats (macronutrients) into smaller ones, allowing the nutrients from these foods to be easily absorbed into the bloodstream and carried throughout the body.</a:t>
          </a:r>
          <a:endParaRPr lang="en-US" sz="2700" kern="1200"/>
        </a:p>
      </dsp:txBody>
      <dsp:txXfrm>
        <a:off x="0" y="2768070"/>
        <a:ext cx="6900512" cy="276807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AA149-E0AC-4C27-8748-0BC6EFA915D6}">
      <dsp:nvSpPr>
        <dsp:cNvPr id="0" name=""/>
        <dsp:cNvSpPr/>
      </dsp:nvSpPr>
      <dsp:spPr>
        <a:xfrm>
          <a:off x="721365" y="1437"/>
          <a:ext cx="4925182" cy="29551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Bile emulsifies lipids (large molecules are broken down into small droplets) so lipase can act on a larger surface area</a:t>
          </a:r>
        </a:p>
      </dsp:txBody>
      <dsp:txXfrm>
        <a:off x="721365" y="1437"/>
        <a:ext cx="4925182" cy="2955109"/>
      </dsp:txXfrm>
    </dsp:sp>
    <dsp:sp modelId="{D08C830E-8908-4E8F-9F8A-42C85493AABF}">
      <dsp:nvSpPr>
        <dsp:cNvPr id="0" name=""/>
        <dsp:cNvSpPr/>
      </dsp:nvSpPr>
      <dsp:spPr>
        <a:xfrm>
          <a:off x="721365" y="3449065"/>
          <a:ext cx="4925182" cy="295510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Bile is an alkaline fluid. When discharged into the duodenum, it neutralises the acidity of the food coming from the stomach, enabling the lipase at its optimal ph. </a:t>
          </a:r>
        </a:p>
      </dsp:txBody>
      <dsp:txXfrm>
        <a:off x="721365" y="3449065"/>
        <a:ext cx="4925182" cy="295510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64237-0928-47EF-AE24-41815BA8657D}">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0BB9DD-D96E-4294-8A7A-F8CBC247DDF4}">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Under normal circumstances the brain can only metabolize glucose for energy. </a:t>
          </a:r>
          <a:endParaRPr lang="en-US" sz="3400" kern="1200"/>
        </a:p>
      </dsp:txBody>
      <dsp:txXfrm>
        <a:off x="0" y="2492"/>
        <a:ext cx="6492875" cy="1700138"/>
      </dsp:txXfrm>
    </dsp:sp>
    <dsp:sp modelId="{9E738E58-F689-4F78-A831-9577EFA265EE}">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F463D2-B813-47B7-87AC-652711EB4A58}">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Thus, the continued supply of glucose for normal brain function is essential.</a:t>
          </a:r>
          <a:endParaRPr lang="en-US" sz="3400" kern="1200"/>
        </a:p>
      </dsp:txBody>
      <dsp:txXfrm>
        <a:off x="0" y="1702630"/>
        <a:ext cx="6492875" cy="1700138"/>
      </dsp:txXfrm>
    </dsp:sp>
    <dsp:sp modelId="{B7EC293F-AF4C-4A32-BADF-9738B4A6AEF0}">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1AFD8-C2E8-470C-BDF6-4AB9B3B23E10}">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main molecule that stores energy is ATP (A</a:t>
          </a:r>
          <a:r>
            <a:rPr lang="en-GB" sz="3400" b="0" i="0" kern="1200"/>
            <a:t>denosine triphosphate).</a:t>
          </a:r>
          <a:endParaRPr lang="en-US" sz="3400" kern="1200"/>
        </a:p>
      </dsp:txBody>
      <dsp:txXfrm>
        <a:off x="0" y="3402769"/>
        <a:ext cx="6492875" cy="1700138"/>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840" units="cm"/>
          <inkml:channel name="Y" type="integer" max="1080" units="cm"/>
          <inkml:channel name="T" type="integer" max="2.14748E9" units="dev"/>
        </inkml:traceFormat>
        <inkml:channelProperties>
          <inkml:channelProperty channel="X" name="resolution" value="124.27184" units="1/cm"/>
          <inkml:channelProperty channel="Y" name="resolution" value="62.42775" units="1/cm"/>
          <inkml:channelProperty channel="T" name="resolution" value="1" units="1/dev"/>
        </inkml:channelProperties>
      </inkml:inkSource>
      <inkml:timestamp xml:id="ts0" timeString="2021-01-04T10:32:41.237"/>
    </inkml:context>
    <inkml:brush xml:id="br0">
      <inkml:brushProperty name="width" value="0.05292" units="cm"/>
      <inkml:brushProperty name="height" value="0.05292" units="cm"/>
      <inkml:brushProperty name="color" value="#FF0000"/>
    </inkml:brush>
  </inkml:definitions>
  <inkml:trace contextRef="#ctx0" brushRef="#br0">10789 12059 0</inkml:trace>
  <inkml:trace contextRef="#ctx0" brushRef="#br0" timeOffset="2281.17">10982 11387 0,'0'0'0,"-24"0"0,-24 0 15,23 0 1,-47 24 0,24 0-1,-24 0 1,0 48 0,-24 24-1,-24-24 1,24 72-1,24-72 1,0 0 0,24 0-1,-1 0 1,25 0 0,0-23-1,24-25-15,0 72 31,24-24-15,24 0 0,25 0-1,-1 0 1,96 24 0,-48-48-1,0 0 1,24-24-1,-72-48 1,1-24 0,-1 0-1,24 0 1,0-24 0,24 0 15,-48 24-16,-24 0 1,48-24 0,-48 48-1,0-24 1,49-24 0,-1-1-1,-72 73 1,0-24-16,24-24 15,-24 0 1,0 24 0,24-24-1,-48-48 1,24 48 0,-24 0-1,24 0 16,-24-24-15,0 48 0,-48-72-1,24 48 1,0-24 0,0 48-1,0-24 1,0 24-1,-24-24 1,24 24 0,0 0-1,-24 0 1,24 24 0,-49-49 15,25 49-16,0-48 1,-24 48 0,24 0-1,0 0 1,0 0-16,24 0 16,-48 0-1,0 0 1,48 0-1,0 0-15,0 0 16,-48 0 0,0 48-1,-1-23 1,25-1 0,24-24-1,24 24 16,-48 0-15,0-24 0,-24 48-1,0 0 1,48-24 0</inkml:trace>
  <inkml:trace contextRef="#ctx0" brushRef="#br0" timeOffset="11366.38">11654 3820 0,'-24'0'63,"-24"0"-1,-24-24-46,-168 24 0,168 0-16,24 0 15,-24-25-15,24 25 16,-24 0-1,-1-48 1,25 48 0,0-24-16,0 24 15,-48-48 1,-24 48 0,72 0-1,-48 0 16,72 0-15,-48 0 0,-24 0-1,48 0 1,-49 48 0,1 0-1,48 1 1,-48 23-1,-24 0 1,0 24 0,48-24 15,24 0-31,-24 24 16,-1-48-1,1 0 16,0 48-15,-24 24 0,24-48-1,24 24 1,0-24 0,0 25-1,0-25 1,0 48-1,48-48 1,-24 24 0,24-24-1,-24 24 1,0 0 0,24 0-1,0 0 16,48 48-15,-24 25 0,48-49-1,0-24 1,0 48 0,24 48-1,72 48 1,97 169-1,-97-121 1,-24-96 0,-72-96-1,-24-24-15,48 73 16,-24-73 0,1 24-1,167 216 16,0-120-15,-72-48 0,-23-48-1,-49-24 1,0 1 0,0-1-1,72 24 1,-120-48-1,96 48 17,-47-48-32,-25 24 31,0-72-31,-24 24 0,72 0 16,144 24 15,-72-24-31,49 48 31,-121-72-15,-24 24-1,-24-24 1,289 0 15,-97-96-15,24 24-1,-71-24 1,-145 72 0,24-48-1,-48 48 1,0-24 0,24 0-1,0-24 16,0 0-15,-24 48 0,24-49-1,0 1 1,-24 0 0,1 0-1,-1-24 1,-24 24-1,0-48 1,0 48 0,0-24-1,-24-120 17,24 47-32,24-23 31,-48 120-16,48-312 1,-48 120 0,0 95-1,-48 49 1,0 48 0,0 0-1,0 0 1,-48-48-1,23 24 1,1-48 0,48 96-16,-96-120 31,24 47-31,0 1 16,-48-24 15,-24 24-16,-1-72 1,73 120 0,0 0-1,0 0 1,0 0 0,-120-48-1,167 96 1,-167-97 15,144 97-31,-48-120 31,72 120-31,-48-72 32,24 48-17,24-24 1,0 48-16,24 0 15,-97-72 1,121 72 0,-96-96-1,24 72 1,0-24 0,48 24-16,0 48 15,-72-97 1,72 73-1,-48-24 17,72 24-32,-24 24 156,-24 0-125,-24 0-15,48 0-16</inkml:trace>
  <inkml:trace contextRef="#ctx0" brushRef="#br0" timeOffset="13277.52">12087 9153 0,'24'48'125,"-24"24"-109,-24-24-16,0 24 15,-24 0 1,24-24 0,24-24-1,-48 96 1,24-96-1,-24 48 17,0 0-32,0 0 31,-24 0-15,-1 24-1,49-72 1,-72 73-1,72-49 1,-24 48 0,-24-24-1,24 0 1,48-48-16,-24 0 16,0 24-1,0-24 1,-24 48 15,0 24-31,0-24 31,24-48-31,0 48 32,24-48-17,-24 24 1,0 0-1,24 0 1,0 0 0,0 1-1,0-1 1,0-24 0,-24 24-1,24 0 1,0-24-1,0 24 1,0 24 0,0-24 15,-24-24-15,24 24-1,0 0 1,0-24-1</inkml:trace>
  <inkml:trace contextRef="#ctx0" brushRef="#br0" timeOffset="15358.68">10669 11483 0,'24'24'93,"0"0"-93,24 0 16,-24 24-16,0-24 16,24 24-1,1 0 1,-1-24 0,0 24-1,-24-24-15,0-24 16,0 24-1,-24 0 32,24-24-31,-24 24 15,24-24-15,0 24-1,0-24 110,0 0-125,0-24 16,24-24-16,-48 24 16,48 0-1,-24-24 1,0 0 0,0 24-1,-24 0 1,-24 24 281,0 0-266,0 0 0,0 0-15,0 0-1,0 0 17,0 0-32,0 0 31,-24 0-15,24-48-1,-24 48 1,24 0-1,0-24 1,0 24 15,0 0-31,0 0 32,24-24-1,-24 24-31,0 0 62,-1 0-46,25-24 0</inkml:trace>
  <inkml:trace contextRef="#ctx0" brushRef="#br0" timeOffset="37827.4">4013 8960 0,'0'0'0,"-24"0"0,0 0 15,0-24-15,0 24 16,-24 0 0,0 0-1,0-24 1,-1 24-16,1-24 31,0 0-15,-96-48-1,120 48 1,-24 24-16,-96-48 16,-72-24-1,119 72 1,1 0 0,48 0-1,-24 0 1,24 0-1,24 0 1,-24 24 0,-24 48-1,-48 24 17,96-72-32,-72 48 31,48-24-16,-24 0 1,23 25 0,-47 47-1,48-96 1,0 96 0,48-72-1,-24 48 1,24-24-1,0-24 1,24 48 0,0 0-1,24-72 1,24 72 15,-24-24-31,73 24 31,-49-23-15,-24-1 0,24 0-1,24 24 1,-72-72 0,168 96-1,-24-48 1,1 0-1,-25 24 1,-96-96 0,0 0-1,-24 24 1,240 24 0,25 0 15,-25-24-16,0-24 1,-168 0 0,1-24-1,-25-24 1,24-24 0,-48 72-1,48-24 1,-48-24-1,0 0 1,24-24 0,0 0-1,0 0 1,-24 24 15,1 0-15,23-24-1,-48 0 1,24-24 0,-48 47-1,24-47 1,-24 72-16,0-24 16,0-24-1,0 24 1,0-24-1,-24 0 1,-24 0 0,0 0-1,0-24 17,-1 24-32,25 0 31,0 72-16,0-48 1,0 24 0,24 0-1,-24 24 1,24-24 0,-24 24-1,-24-48 1,24 48-1,0-24 1,0 24 31,0 0 0,24-25-16,-24 1 375,-24 24-390,-24 0-16,24 0 16,24 0-1,-48-24 1,24 24-1,24 0 1,-24 0 0,24 0-1,-25 0 1,25 0 0,-24 0-1,-24 24 1,24 0-1,0-24 1,24 0 0,0 0-1,0 0 32</inkml:trace>
  <inkml:trace contextRef="#ctx0" brushRef="#br0" timeOffset="41648.68">4325 10882 0,'-24'0'62,"-24"0"-30,-24 24-1,-120 72 16,-217 97-32,385-193-15,0 48 16,0-24 0,0-24-1,-24 0 16,-288 216-15,240-168 0,72 0-1,-49 0 1,1 0 0,48-24-1,-48 48 16,24-48-31,0 0 32,-24 120-17,48-120 1,0 48 0,24 0-1,0 0 1,96 73-1,-72-97 1,96 96 0,-96-96-1,72 72 17,-24-72-32,25 72 31,-25-96-31,72 96 31,-24-96-31,48-24 31,-96 0-15,193 0 0,-121-24-1,96-48 1,-192 72-1,168-144 1,-143 96 0,23-48-1,-72 72 1,120-48 15,120-72-31,241-145 31,-457 241-31,-24 24 32,96-96-17,-48 48 1,-48 0 0,24 48-16,0-48 15,0 0 1,-48 0-1,24 48 1,-24-120 0,0 120-1,0-72 17,0 48-32,-48-73 31,24 73-31,-24-24 31,24 48-15,-72-72-1,72 72 1,24 0-16,-48 0 16,0 0-1,0-24 1,24 24-1,0 0 1</inkml:trace>
  <inkml:trace contextRef="#ctx0" brushRef="#br0" timeOffset="47094.09">16821 6006 0,'-48'24'78,"24"0"-62,-24 0-16,24 48 15,-24-24-15,24-24 16,-48 48 0,0 0-1,-1 0 1,25 24-1,-72 24 1,-24 193 0,24-73-1,24 24 1,0-24 15,0-24-15,23 1-1,-23 95 1,48-72 0,-24-24-1,24 1 1,24-121 0,-24 144-16,0 0 15,24-24 1,24 49-1,72-73 1,-48-120 0,168 240-1,-120-144 17,0-96-17,-48-24-15,73 97 16,-25-49-1,24 0 1,-24 24 0,-48-96-1,96 144 1,-48-96 0,72 96 15,-120-120-31,97 96 31,-25-72-15,-48-23-1,0-1 17,0-24-17,0 0 1,24 24-1,-24-24 1,24 0 0,0 0-1,0 0 1,-48-24-16,24 0 16,0 0-1,25 24 1,-1-24-1,0 0 1,0 0 15,-48-24-15,-24-24 31,24 48-32,-24-72 1,24 24 0,-24-24-1,0 23 1,0-23 0,0 24-1,0 24 1,0 0 15,0 0-31</inkml:trace>
  <inkml:trace contextRef="#ctx0" brushRef="#br0" timeOffset="48210.18">17398 11603 0,'24'0'0,"24"24"15,-24 0 1,0 24-16,24-48 15,24 72 1,-48-24 0,48 24-1,0 0 1,24 24 0,-48-72-1,0 48 1,1-24 15,-25-24-31,0 1 0,0-1 31,-24 0-15,24-24 0,-24 24 62,0 0-63,-48 24-15,24-24 16,-25 24-16,49-24 16,-48 0 15,24-24-31,24 24 0,-24-24 15,0 0 1,0 0 47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9E03CD-6A0D-43C1-9AB1-85DDDD88A69E}"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D0B804-F136-428D-94C2-37D582BDD373}" type="slidenum">
              <a:rPr lang="en-GB" smtClean="0"/>
              <a:t>‹#›</a:t>
            </a:fld>
            <a:endParaRPr lang="en-GB"/>
          </a:p>
        </p:txBody>
      </p:sp>
    </p:spTree>
    <p:extLst>
      <p:ext uri="{BB962C8B-B14F-4D97-AF65-F5344CB8AC3E}">
        <p14:creationId xmlns:p14="http://schemas.microsoft.com/office/powerpoint/2010/main" val="942261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9</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15</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70</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410D16EF-27DA-47E4-A8E8-5182C40F96F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FF7027F-7F5F-4727-9E07-C67088EFBC0F}" type="slidenum">
              <a:rPr lang="en-US" altLang="en-US">
                <a:latin typeface="Arial" panose="020B0604020202020204" pitchFamily="34" charset="0"/>
              </a:rPr>
              <a:pPr>
                <a:spcBef>
                  <a:spcPct val="0"/>
                </a:spcBef>
              </a:pPr>
              <a:t>71</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0351DAF0-1C9B-4793-BFD0-32D63BA47C9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791B7973-6E70-4B66-BC76-001CDAE9EB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ED79A32-E290-45E6-B12D-6BCC447941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C25853A-F42A-4045-BBA9-3AB320D150A4}" type="slidenum">
              <a:rPr lang="en-US" altLang="en-US">
                <a:latin typeface="Arial" panose="020B0604020202020204" pitchFamily="34" charset="0"/>
              </a:rPr>
              <a:pPr>
                <a:spcBef>
                  <a:spcPct val="0"/>
                </a:spcBef>
              </a:pPr>
              <a:t>72</a:t>
            </a:fld>
            <a:endParaRPr lang="en-US" altLang="en-US">
              <a:latin typeface="Arial" panose="020B0604020202020204" pitchFamily="34" charset="0"/>
            </a:endParaRPr>
          </a:p>
        </p:txBody>
      </p:sp>
      <p:sp>
        <p:nvSpPr>
          <p:cNvPr id="35843" name="Rectangle 1026">
            <a:extLst>
              <a:ext uri="{FF2B5EF4-FFF2-40B4-BE49-F238E27FC236}">
                <a16:creationId xmlns:a16="http://schemas.microsoft.com/office/drawing/2014/main" id="{598BA387-DBA2-4920-B80C-7493F8612DF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5844" name="Rectangle 1027">
            <a:extLst>
              <a:ext uri="{FF2B5EF4-FFF2-40B4-BE49-F238E27FC236}">
                <a16:creationId xmlns:a16="http://schemas.microsoft.com/office/drawing/2014/main" id="{DAA91A96-EA89-49E7-A91C-25C52A6DB44C}"/>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867C02E-277F-47FF-B03B-08D16973F8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4D2A7D9-75E0-4BF2-8172-56EBBDF485CD}" type="slidenum">
              <a:rPr lang="en-US" altLang="en-US">
                <a:latin typeface="Arial" panose="020B0604020202020204" pitchFamily="34" charset="0"/>
              </a:rPr>
              <a:pPr>
                <a:spcBef>
                  <a:spcPct val="0"/>
                </a:spcBef>
              </a:pPr>
              <a:t>73</a:t>
            </a:fld>
            <a:endParaRPr lang="en-US" altLang="en-US">
              <a:latin typeface="Arial" panose="020B0604020202020204" pitchFamily="34" charset="0"/>
            </a:endParaRPr>
          </a:p>
        </p:txBody>
      </p:sp>
      <p:sp>
        <p:nvSpPr>
          <p:cNvPr id="36867" name="Rectangle 1026">
            <a:extLst>
              <a:ext uri="{FF2B5EF4-FFF2-40B4-BE49-F238E27FC236}">
                <a16:creationId xmlns:a16="http://schemas.microsoft.com/office/drawing/2014/main" id="{FCA39FE9-F761-487A-99A5-540536CC080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6868" name="Rectangle 1027">
            <a:extLst>
              <a:ext uri="{FF2B5EF4-FFF2-40B4-BE49-F238E27FC236}">
                <a16:creationId xmlns:a16="http://schemas.microsoft.com/office/drawing/2014/main" id="{0A21DA8C-85C1-4DB3-AF5B-510BED7BE861}"/>
              </a:ext>
            </a:extLst>
          </p:cNvPr>
          <p:cNvSpPr>
            <a:spLocks noGrp="1"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BB8E707-AF28-474A-93CA-CF4A3D447F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1A6D4B-6055-49DF-9627-792FA8BFBB0D}" type="slidenum">
              <a:rPr lang="en-US" altLang="en-US">
                <a:latin typeface="Arial" panose="020B0604020202020204" pitchFamily="34" charset="0"/>
              </a:rPr>
              <a:pPr>
                <a:spcBef>
                  <a:spcPct val="0"/>
                </a:spcBef>
              </a:pPr>
              <a:t>74</a:t>
            </a:fld>
            <a:endParaRPr lang="en-US" altLang="en-US">
              <a:latin typeface="Arial" panose="020B0604020202020204" pitchFamily="34" charset="0"/>
            </a:endParaRPr>
          </a:p>
        </p:txBody>
      </p:sp>
      <p:sp>
        <p:nvSpPr>
          <p:cNvPr id="37891" name="Rectangle 2">
            <a:extLst>
              <a:ext uri="{FF2B5EF4-FFF2-40B4-BE49-F238E27FC236}">
                <a16:creationId xmlns:a16="http://schemas.microsoft.com/office/drawing/2014/main" id="{2748D3D3-E4D3-4628-AC28-7B71FFC88002}"/>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7892" name="Rectangle 3">
            <a:extLst>
              <a:ext uri="{FF2B5EF4-FFF2-40B4-BE49-F238E27FC236}">
                <a16:creationId xmlns:a16="http://schemas.microsoft.com/office/drawing/2014/main" id="{8D14660A-F663-4246-823C-ADCF78F7CC29}"/>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680EFFF-13DB-4E98-9CA0-47B8867BDF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B867E8C-0C27-4FC3-B883-7369FBFFC417}" type="slidenum">
              <a:rPr lang="en-US" altLang="en-US">
                <a:latin typeface="Arial" panose="020B0604020202020204" pitchFamily="34" charset="0"/>
              </a:rPr>
              <a:pPr>
                <a:spcBef>
                  <a:spcPct val="0"/>
                </a:spcBef>
              </a:pPr>
              <a:t>75</a:t>
            </a:fld>
            <a:endParaRPr lang="en-US" altLang="en-US">
              <a:latin typeface="Arial" panose="020B0604020202020204" pitchFamily="34" charset="0"/>
            </a:endParaRPr>
          </a:p>
        </p:txBody>
      </p:sp>
      <p:sp>
        <p:nvSpPr>
          <p:cNvPr id="38915" name="Rectangle 2">
            <a:extLst>
              <a:ext uri="{FF2B5EF4-FFF2-40B4-BE49-F238E27FC236}">
                <a16:creationId xmlns:a16="http://schemas.microsoft.com/office/drawing/2014/main" id="{07950A8D-CED3-41DC-8520-69AA4DFFE3F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EA6000B0-009E-4E4C-8119-298DBC8661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7D06E888-5157-43C4-9DD5-B1E533B0C9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2AE503E-06C4-4D34-B0C0-2B53C0F0EB6D}" type="slidenum">
              <a:rPr lang="en-US" altLang="en-US">
                <a:latin typeface="Arial" panose="020B0604020202020204" pitchFamily="34" charset="0"/>
              </a:rPr>
              <a:pPr>
                <a:spcBef>
                  <a:spcPct val="0"/>
                </a:spcBef>
              </a:pPr>
              <a:t>76</a:t>
            </a:fld>
            <a:endParaRPr lang="en-US" altLang="en-US">
              <a:latin typeface="Arial" panose="020B0604020202020204" pitchFamily="34" charset="0"/>
            </a:endParaRPr>
          </a:p>
        </p:txBody>
      </p:sp>
      <p:sp>
        <p:nvSpPr>
          <p:cNvPr id="39939" name="Rectangle 1026">
            <a:extLst>
              <a:ext uri="{FF2B5EF4-FFF2-40B4-BE49-F238E27FC236}">
                <a16:creationId xmlns:a16="http://schemas.microsoft.com/office/drawing/2014/main" id="{C89B6504-569E-49F1-8E33-FFC03B53D440}"/>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9940" name="Rectangle 1027">
            <a:extLst>
              <a:ext uri="{FF2B5EF4-FFF2-40B4-BE49-F238E27FC236}">
                <a16:creationId xmlns:a16="http://schemas.microsoft.com/office/drawing/2014/main" id="{04702D70-6E8A-4E92-B81F-E257E663BEB4}"/>
              </a:ext>
            </a:extLst>
          </p:cNvPr>
          <p:cNvSpPr>
            <a:spLocks noGrp="1" noChangeArrowheads="1"/>
          </p:cNvSpPr>
          <p:nvPr>
            <p:ph type="body" idx="1"/>
          </p:nvPr>
        </p:nvSpPr>
        <p:spPr bwMode="auto">
          <a:xfrm>
            <a:off x="914400" y="4343400"/>
            <a:ext cx="53340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Still, the epithelium is continually eroded, and the epithelium is completely replaced by mitosis every three days.</a:t>
            </a:r>
          </a:p>
          <a:p>
            <a:pPr eaLnBrk="1" hangingPunct="1">
              <a:spcBef>
                <a:spcPct val="0"/>
              </a:spcBef>
              <a:buClr>
                <a:srgbClr val="339933"/>
              </a:buClr>
            </a:pPr>
            <a:r>
              <a:rPr lang="en-US" altLang="en-US" sz="800">
                <a:solidFill>
                  <a:srgbClr val="000000"/>
                </a:solidFill>
              </a:rPr>
              <a:t>Gastric ulcers, lesions in the stomach lining, are caused by the acid-tolerant bacterium </a:t>
            </a:r>
            <a:r>
              <a:rPr lang="en-US" altLang="en-US" sz="800" i="1">
                <a:solidFill>
                  <a:srgbClr val="000000"/>
                </a:solidFill>
              </a:rPr>
              <a:t>Heliobacter pylori</a:t>
            </a:r>
            <a:r>
              <a:rPr lang="en-US" altLang="en-US" sz="800">
                <a:solidFill>
                  <a:srgbClr val="000000"/>
                </a:solidFill>
              </a:rPr>
              <a:t>.</a:t>
            </a:r>
          </a:p>
          <a:p>
            <a:pPr marL="280988" lvl="1" eaLnBrk="1" hangingPunct="1">
              <a:spcBef>
                <a:spcPct val="0"/>
              </a:spcBef>
              <a:buClr>
                <a:srgbClr val="339933"/>
              </a:buClr>
            </a:pPr>
            <a:r>
              <a:rPr lang="en-US" altLang="en-US" sz="800">
                <a:solidFill>
                  <a:srgbClr val="000000"/>
                </a:solidFill>
              </a:rPr>
              <a:t>Ulcers are often treated with antibiotics.</a:t>
            </a:r>
          </a:p>
          <a:p>
            <a:pPr eaLnBrk="1" hangingPunct="1">
              <a:spcBef>
                <a:spcPct val="0"/>
              </a:spcBef>
              <a:buClr>
                <a:srgbClr val="339933"/>
              </a:buClr>
            </a:pPr>
            <a:r>
              <a:rPr lang="en-US" altLang="en-US" sz="800">
                <a:solidFill>
                  <a:srgbClr val="000000"/>
                </a:solidFill>
              </a:rPr>
              <a:t>Pepsin is secreted in an </a:t>
            </a:r>
            <a:r>
              <a:rPr lang="en-US" altLang="en-US" sz="800" i="1">
                <a:solidFill>
                  <a:srgbClr val="000000"/>
                </a:solidFill>
              </a:rPr>
              <a:t>inactive</a:t>
            </a:r>
            <a:r>
              <a:rPr lang="en-US" altLang="en-US" sz="800">
                <a:solidFill>
                  <a:srgbClr val="000000"/>
                </a:solidFill>
              </a:rPr>
              <a:t> form, called </a:t>
            </a:r>
            <a:r>
              <a:rPr lang="en-US" altLang="en-US" sz="800" b="1">
                <a:solidFill>
                  <a:srgbClr val="000000"/>
                </a:solidFill>
              </a:rPr>
              <a:t>pepsinogen</a:t>
            </a:r>
            <a:r>
              <a:rPr lang="en-US" altLang="en-US" sz="800">
                <a:solidFill>
                  <a:srgbClr val="000000"/>
                </a:solidFill>
              </a:rPr>
              <a:t> by specialized chief cells in gastric pits.</a:t>
            </a:r>
          </a:p>
          <a:p>
            <a:pPr marL="280988" lvl="1" eaLnBrk="1" hangingPunct="1">
              <a:spcBef>
                <a:spcPct val="0"/>
              </a:spcBef>
              <a:buClr>
                <a:srgbClr val="339933"/>
              </a:buClr>
            </a:pPr>
            <a:r>
              <a:rPr lang="en-US" altLang="en-US" sz="800">
                <a:solidFill>
                  <a:srgbClr val="000000"/>
                </a:solidFill>
              </a:rPr>
              <a:t>Parietal cells, also in the pits, secrete hydrochloric acid which converts pepsinogen to the active pepsin only when both reach the lumen of the stomach, minimizing self-digestion.</a:t>
            </a:r>
          </a:p>
          <a:p>
            <a:pPr marL="280988" lvl="1" eaLnBrk="1" hangingPunct="1">
              <a:spcBef>
                <a:spcPct val="0"/>
              </a:spcBef>
              <a:buClr>
                <a:srgbClr val="339933"/>
              </a:buClr>
            </a:pPr>
            <a:r>
              <a:rPr lang="en-US" altLang="en-US" sz="800">
                <a:solidFill>
                  <a:srgbClr val="000000"/>
                </a:solidFill>
              </a:rPr>
              <a:t>Also, in a positive-feedback system, activated pepsin can activate more pepsinogen molecules.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41F530A1-8C80-4C36-BAD7-59D33FD976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5402C56-CE01-4EA5-B07E-BB35C4219763}" type="slidenum">
              <a:rPr lang="en-US" altLang="en-US">
                <a:latin typeface="Arial" panose="020B0604020202020204" pitchFamily="34" charset="0"/>
              </a:rPr>
              <a:pPr>
                <a:spcBef>
                  <a:spcPct val="0"/>
                </a:spcBef>
              </a:pPr>
              <a:t>77</a:t>
            </a:fld>
            <a:endParaRPr lang="en-US" altLang="en-US">
              <a:latin typeface="Arial" panose="020B0604020202020204" pitchFamily="34" charset="0"/>
            </a:endParaRPr>
          </a:p>
        </p:txBody>
      </p:sp>
      <p:sp>
        <p:nvSpPr>
          <p:cNvPr id="41987" name="Rectangle 2">
            <a:extLst>
              <a:ext uri="{FF2B5EF4-FFF2-40B4-BE49-F238E27FC236}">
                <a16:creationId xmlns:a16="http://schemas.microsoft.com/office/drawing/2014/main" id="{D7B390A8-909A-4183-B4AF-3905C83516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195C04F9-0CD3-42CC-B9FB-E20CCD4929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BEAA9E3C-5375-4514-A8BF-845C26D3FF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6E815E-2605-4286-AB02-E8EC619C6338}" type="slidenum">
              <a:rPr lang="en-US" altLang="en-US">
                <a:latin typeface="Arial" panose="020B0604020202020204" pitchFamily="34" charset="0"/>
              </a:rPr>
              <a:pPr>
                <a:spcBef>
                  <a:spcPct val="0"/>
                </a:spcBef>
              </a:pPr>
              <a:t>78</a:t>
            </a:fld>
            <a:endParaRPr lang="en-US" altLang="en-US">
              <a:latin typeface="Arial" panose="020B0604020202020204" pitchFamily="34" charset="0"/>
            </a:endParaRPr>
          </a:p>
        </p:txBody>
      </p:sp>
      <p:sp>
        <p:nvSpPr>
          <p:cNvPr id="43011" name="Rectangle 2">
            <a:extLst>
              <a:ext uri="{FF2B5EF4-FFF2-40B4-BE49-F238E27FC236}">
                <a16:creationId xmlns:a16="http://schemas.microsoft.com/office/drawing/2014/main" id="{050CB797-F250-4206-9D27-E9A034520717}"/>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3012" name="Rectangle 3">
            <a:extLst>
              <a:ext uri="{FF2B5EF4-FFF2-40B4-BE49-F238E27FC236}">
                <a16:creationId xmlns:a16="http://schemas.microsoft.com/office/drawing/2014/main" id="{C44BCE58-B82B-42EC-B63E-122140024156}"/>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5E107576-1049-421E-9E7E-B03129237F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FD7828E-3ACB-40EF-B780-6033A3A547FE}" type="slidenum">
              <a:rPr lang="en-US" altLang="en-US">
                <a:latin typeface="Arial" panose="020B0604020202020204" pitchFamily="34" charset="0"/>
              </a:rPr>
              <a:pPr>
                <a:spcBef>
                  <a:spcPct val="0"/>
                </a:spcBef>
              </a:pPr>
              <a:t>79</a:t>
            </a:fld>
            <a:endParaRPr lang="en-US" altLang="en-US">
              <a:latin typeface="Arial" panose="020B0604020202020204" pitchFamily="34" charset="0"/>
            </a:endParaRPr>
          </a:p>
        </p:txBody>
      </p:sp>
      <p:sp>
        <p:nvSpPr>
          <p:cNvPr id="44035" name="Rectangle 2">
            <a:extLst>
              <a:ext uri="{FF2B5EF4-FFF2-40B4-BE49-F238E27FC236}">
                <a16:creationId xmlns:a16="http://schemas.microsoft.com/office/drawing/2014/main" id="{29973BB5-4D5E-4E03-B9C6-10CC828291E9}"/>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4036" name="Rectangle 3">
            <a:extLst>
              <a:ext uri="{FF2B5EF4-FFF2-40B4-BE49-F238E27FC236}">
                <a16:creationId xmlns:a16="http://schemas.microsoft.com/office/drawing/2014/main" id="{6BA788E8-8C41-47E6-BFCC-619FE156A505}"/>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625D7675-985A-4CC8-AD71-97E220B582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A24970-DD22-458E-8055-04151A89718E}" type="slidenum">
              <a:rPr lang="en-US" altLang="en-US">
                <a:latin typeface="Arial" panose="020B0604020202020204" pitchFamily="34" charset="0"/>
              </a:rPr>
              <a:pPr>
                <a:spcBef>
                  <a:spcPct val="0"/>
                </a:spcBef>
              </a:pPr>
              <a:t>80</a:t>
            </a:fld>
            <a:endParaRPr lang="en-US" altLang="en-US">
              <a:latin typeface="Arial" panose="020B0604020202020204" pitchFamily="34" charset="0"/>
            </a:endParaRPr>
          </a:p>
        </p:txBody>
      </p:sp>
      <p:sp>
        <p:nvSpPr>
          <p:cNvPr id="45059" name="Rectangle 2">
            <a:extLst>
              <a:ext uri="{FF2B5EF4-FFF2-40B4-BE49-F238E27FC236}">
                <a16:creationId xmlns:a16="http://schemas.microsoft.com/office/drawing/2014/main" id="{42092C6B-E1C6-4EBD-94DE-1113F2BFC4CC}"/>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5060" name="Rectangle 3">
            <a:extLst>
              <a:ext uri="{FF2B5EF4-FFF2-40B4-BE49-F238E27FC236}">
                <a16:creationId xmlns:a16="http://schemas.microsoft.com/office/drawing/2014/main" id="{11E26AD9-8991-4B46-8705-ADA7E55FF80F}"/>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1EBF4698-822A-47FD-BF79-5819E2ABF7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B5B1BDF-6F1F-47AD-9C2A-0BFBFFF4C2CE}" type="slidenum">
              <a:rPr lang="en-US" altLang="en-US">
                <a:latin typeface="Arial" panose="020B0604020202020204" pitchFamily="34" charset="0"/>
              </a:rPr>
              <a:pPr>
                <a:spcBef>
                  <a:spcPct val="0"/>
                </a:spcBef>
              </a:pPr>
              <a:t>81</a:t>
            </a:fld>
            <a:endParaRPr lang="en-US" altLang="en-US">
              <a:latin typeface="Arial" panose="020B0604020202020204" pitchFamily="34" charset="0"/>
            </a:endParaRPr>
          </a:p>
        </p:txBody>
      </p:sp>
      <p:sp>
        <p:nvSpPr>
          <p:cNvPr id="47107" name="Rectangle 2">
            <a:extLst>
              <a:ext uri="{FF2B5EF4-FFF2-40B4-BE49-F238E27FC236}">
                <a16:creationId xmlns:a16="http://schemas.microsoft.com/office/drawing/2014/main" id="{70A0E037-8FA5-4C79-A3D6-97D4514280F6}"/>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a:extLst>
              <a:ext uri="{FF2B5EF4-FFF2-40B4-BE49-F238E27FC236}">
                <a16:creationId xmlns:a16="http://schemas.microsoft.com/office/drawing/2014/main" id="{49888197-FFFF-448F-91DD-7F8A5CD7E60F}"/>
              </a:ext>
            </a:extLst>
          </p:cNvPr>
          <p:cNvSpPr>
            <a:spLocks noGrp="1"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About every 20 seconds, the stomach contents are mixed by the churning action of smooth muscles.</a:t>
            </a:r>
          </a:p>
          <a:p>
            <a:pPr marL="280988" lvl="1" eaLnBrk="1" hangingPunct="1">
              <a:spcBef>
                <a:spcPct val="0"/>
              </a:spcBef>
              <a:buClr>
                <a:srgbClr val="339933"/>
              </a:buClr>
            </a:pPr>
            <a:r>
              <a:rPr lang="en-US" altLang="en-US" sz="800">
                <a:solidFill>
                  <a:srgbClr val="000000"/>
                </a:solidFill>
              </a:rPr>
              <a:t>As a result of mixing and enzyme action, what begins in the stomach as a recently swallowed meal becomes a nutrient-rich broth known as </a:t>
            </a:r>
            <a:r>
              <a:rPr lang="en-US" altLang="en-US" sz="800" b="1">
                <a:solidFill>
                  <a:srgbClr val="000000"/>
                </a:solidFill>
              </a:rPr>
              <a:t>acid chyme</a:t>
            </a:r>
            <a:r>
              <a:rPr lang="en-US" altLang="en-US" sz="800">
                <a:solidFill>
                  <a:srgbClr val="000000"/>
                </a:solidFill>
              </a:rPr>
              <a:t>.</a:t>
            </a:r>
          </a:p>
          <a:p>
            <a:pPr eaLnBrk="1" hangingPunct="1">
              <a:spcBef>
                <a:spcPct val="0"/>
              </a:spcBef>
              <a:buClr>
                <a:srgbClr val="339933"/>
              </a:buClr>
            </a:pPr>
            <a:r>
              <a:rPr lang="en-US" altLang="en-US" sz="800">
                <a:solidFill>
                  <a:srgbClr val="000000"/>
                </a:solidFill>
              </a:rPr>
              <a:t>At the opening from the stomach to the small intestine is the </a:t>
            </a:r>
            <a:r>
              <a:rPr lang="en-US" altLang="en-US" sz="800" b="1">
                <a:solidFill>
                  <a:srgbClr val="000000"/>
                </a:solidFill>
              </a:rPr>
              <a:t>pyloric sphincter</a:t>
            </a:r>
            <a:r>
              <a:rPr lang="en-US" altLang="en-US" sz="800">
                <a:solidFill>
                  <a:srgbClr val="000000"/>
                </a:solidFill>
              </a:rPr>
              <a:t>, which helps regulate the passage of chyme into the intestine.</a:t>
            </a:r>
          </a:p>
          <a:p>
            <a:pPr marL="280988" lvl="1" eaLnBrk="1" hangingPunct="1">
              <a:spcBef>
                <a:spcPct val="0"/>
              </a:spcBef>
              <a:buClr>
                <a:srgbClr val="339933"/>
              </a:buClr>
            </a:pPr>
            <a:r>
              <a:rPr lang="en-US" altLang="en-US" sz="800">
                <a:solidFill>
                  <a:srgbClr val="000000"/>
                </a:solidFill>
              </a:rPr>
              <a:t>A squirt at a time, it takes about 2 to 6 hours after a meal for the stomach to empty.</a:t>
            </a:r>
            <a:endParaRPr lang="en-US" altLang="en-US" sz="8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6899BA20-29B8-4D3D-954E-28F9623541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BA3030-F992-4989-84BD-03D2B90314FD}" type="slidenum">
              <a:rPr lang="en-US" altLang="en-US">
                <a:latin typeface="Arial" panose="020B0604020202020204" pitchFamily="34" charset="0"/>
              </a:rPr>
              <a:pPr>
                <a:spcBef>
                  <a:spcPct val="0"/>
                </a:spcBef>
              </a:pPr>
              <a:t>82</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EBC5FD2-8C2E-4BB3-97C4-1FFBA1BB31B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8132" name="Rectangle 3">
            <a:extLst>
              <a:ext uri="{FF2B5EF4-FFF2-40B4-BE49-F238E27FC236}">
                <a16:creationId xmlns:a16="http://schemas.microsoft.com/office/drawing/2014/main" id="{3AB5C0A4-564B-432D-93E1-815EAE83A74C}"/>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6FEF7E6-B7B4-4377-B2FC-246157270E3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7DFDF5-85A8-468B-A82B-F3773403B29C}" type="slidenum">
              <a:rPr lang="en-US" altLang="en-US">
                <a:latin typeface="Arial" panose="020B0604020202020204" pitchFamily="34" charset="0"/>
              </a:rPr>
              <a:pPr>
                <a:spcBef>
                  <a:spcPct val="0"/>
                </a:spcBef>
              </a:pPr>
              <a:t>83</a:t>
            </a:fld>
            <a:endParaRPr lang="en-US" altLang="en-US">
              <a:latin typeface="Arial" panose="020B0604020202020204" pitchFamily="34" charset="0"/>
            </a:endParaRPr>
          </a:p>
        </p:txBody>
      </p:sp>
      <p:sp>
        <p:nvSpPr>
          <p:cNvPr id="50179" name="Rectangle 1026">
            <a:extLst>
              <a:ext uri="{FF2B5EF4-FFF2-40B4-BE49-F238E27FC236}">
                <a16:creationId xmlns:a16="http://schemas.microsoft.com/office/drawing/2014/main" id="{8230F3E1-47CF-4F88-A92E-9E38AB8317EF}"/>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0180" name="Rectangle 1027">
            <a:extLst>
              <a:ext uri="{FF2B5EF4-FFF2-40B4-BE49-F238E27FC236}">
                <a16:creationId xmlns:a16="http://schemas.microsoft.com/office/drawing/2014/main" id="{31634712-D029-4934-8013-87681578524D}"/>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E8737A81-BB20-4DD4-A28F-93BEA6A278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3E8586A-872A-4F00-A94E-AADA5D9C1742}" type="slidenum">
              <a:rPr lang="en-US" altLang="en-US">
                <a:latin typeface="Arial" panose="020B0604020202020204" pitchFamily="34" charset="0"/>
              </a:rPr>
              <a:pPr>
                <a:spcBef>
                  <a:spcPct val="0"/>
                </a:spcBef>
              </a:pPr>
              <a:t>85</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6009F113-DC12-410C-A84C-6BFA672E828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566D925C-B7D6-4EED-B377-CA014C96FE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Acinar cells are the exocrine  </a:t>
            </a:r>
            <a:r>
              <a:rPr lang="en-GB" dirty="0" err="1"/>
              <a:t>exo</a:t>
            </a:r>
            <a:r>
              <a:rPr lang="en-GB" dirty="0"/>
              <a:t> outwards cells of the pancreases that produce and transport enzymes that are passed into the duodenum.</a:t>
            </a:r>
          </a:p>
          <a:p>
            <a:endParaRPr lang="en-GB" dirty="0"/>
          </a:p>
          <a:p>
            <a:r>
              <a:rPr lang="en-GB" dirty="0"/>
              <a:t>Delta cells make somatostatin a hormone that inhibits the release of numerous hormones in the body.</a:t>
            </a:r>
          </a:p>
          <a:p>
            <a:endParaRPr lang="en-GB" dirty="0"/>
          </a:p>
          <a:p>
            <a:r>
              <a:rPr lang="en-GB" dirty="0"/>
              <a:t>F cells 36 amino acid peptide they make pancreatic polypeptide</a:t>
            </a:r>
          </a:p>
        </p:txBody>
      </p:sp>
      <p:sp>
        <p:nvSpPr>
          <p:cNvPr id="4" name="Slide Number Placeholder 3"/>
          <p:cNvSpPr>
            <a:spLocks noGrp="1"/>
          </p:cNvSpPr>
          <p:nvPr>
            <p:ph type="sldNum" sz="quarter" idx="5"/>
          </p:nvPr>
        </p:nvSpPr>
        <p:spPr/>
        <p:txBody>
          <a:bodyPr/>
          <a:lstStyle/>
          <a:p>
            <a:fld id="{C59BE87E-936C-4A8D-97EE-D766E0221FC4}" type="slidenum">
              <a:rPr lang="en-GB" smtClean="0"/>
              <a:t>101</a:t>
            </a:fld>
            <a:endParaRPr lang="en-GB"/>
          </a:p>
        </p:txBody>
      </p:sp>
    </p:spTree>
    <p:extLst>
      <p:ext uri="{BB962C8B-B14F-4D97-AF65-F5344CB8AC3E}">
        <p14:creationId xmlns:p14="http://schemas.microsoft.com/office/powerpoint/2010/main" val="3041467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04F49-36B3-43EA-9144-57B5737F8A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4D9540-F9CE-4840-B852-91DFFBB42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F18169-0D9D-4103-A41E-1909443BFDED}"/>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5" name="Footer Placeholder 4">
            <a:extLst>
              <a:ext uri="{FF2B5EF4-FFF2-40B4-BE49-F238E27FC236}">
                <a16:creationId xmlns:a16="http://schemas.microsoft.com/office/drawing/2014/main" id="{94EAB71B-1B76-485A-91D2-8E068526C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0CD5F-AC41-4BB7-8E57-668E793EF373}"/>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1882861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34493-8541-446C-8AD1-2BC0CB9A8E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D1D95-FB7D-4485-AE7B-C1FA9FB8F1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7405F-89F3-4C8A-BA25-4862F8AECE19}"/>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5" name="Footer Placeholder 4">
            <a:extLst>
              <a:ext uri="{FF2B5EF4-FFF2-40B4-BE49-F238E27FC236}">
                <a16:creationId xmlns:a16="http://schemas.microsoft.com/office/drawing/2014/main" id="{6B05D44A-8B60-42DF-B7CF-E23FF1F814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096F8-A183-45DA-BB2E-7C8C92B3DF9D}"/>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1830301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14C46-5C7B-4FF4-81CD-5B5B72B699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41B232-CC6D-4878-844E-71C5C3CA67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60E0D5-F78B-4919-9F0D-8C1A75AAF8D7}"/>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5" name="Footer Placeholder 4">
            <a:extLst>
              <a:ext uri="{FF2B5EF4-FFF2-40B4-BE49-F238E27FC236}">
                <a16:creationId xmlns:a16="http://schemas.microsoft.com/office/drawing/2014/main" id="{1B166A9E-00D0-4D3C-8CB0-BD1E41EA6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1D451E-596C-499E-B9C4-58A1D66A893E}"/>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40880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7A9FE-1ECC-41A1-AE64-218ACDAD8D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D9E16B-FD08-4998-BC45-83AA2A04B8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22A186-D656-4465-9338-7DEF26AF78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C12C22-8CE7-4541-A87F-A23DB50C24F8}"/>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6" name="Footer Placeholder 5">
            <a:extLst>
              <a:ext uri="{FF2B5EF4-FFF2-40B4-BE49-F238E27FC236}">
                <a16:creationId xmlns:a16="http://schemas.microsoft.com/office/drawing/2014/main" id="{FF83BCAA-F638-461E-A17E-DC839D3F32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6E555E-7E3D-41BE-9CA6-BA1D32FB64D4}"/>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021854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A98B5-0535-4A22-A6EC-37F247E00A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A4326F-FE0A-46D4-9849-B20580B5E7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B74969-C703-4C97-BC2B-FDE2D83FAE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AECAED-0CD2-432A-AA5D-1E50570403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0FCD2C-2E27-4C02-834E-28D2B94289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72B268-3918-4250-B2FC-FA866326940C}"/>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8" name="Footer Placeholder 7">
            <a:extLst>
              <a:ext uri="{FF2B5EF4-FFF2-40B4-BE49-F238E27FC236}">
                <a16:creationId xmlns:a16="http://schemas.microsoft.com/office/drawing/2014/main" id="{3E0AB192-AFBC-4D5C-8493-F196DC5995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466248-8465-4A70-AE93-2C18F10C9771}"/>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654523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BB64-7B54-4E3A-A2DE-9EA5A0EE30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90796A-50C4-4D96-B860-33C02C89B9BE}"/>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4" name="Footer Placeholder 3">
            <a:extLst>
              <a:ext uri="{FF2B5EF4-FFF2-40B4-BE49-F238E27FC236}">
                <a16:creationId xmlns:a16="http://schemas.microsoft.com/office/drawing/2014/main" id="{14A906A4-471C-405C-A412-279D574ADC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8A22C2-5EAC-45D2-B556-D5756100C295}"/>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265326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BC0312-51F5-4D58-8BCF-38AAEA5AAC8A}"/>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3" name="Footer Placeholder 2">
            <a:extLst>
              <a:ext uri="{FF2B5EF4-FFF2-40B4-BE49-F238E27FC236}">
                <a16:creationId xmlns:a16="http://schemas.microsoft.com/office/drawing/2014/main" id="{5350DE69-52A0-46CE-91F6-8C23F0A9D0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407184-226D-4901-8911-69ABAC5543F0}"/>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2167219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DE19A-F9BC-4A9B-A71E-0B0828B25A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534DB9-6AD3-4626-9E18-F07C0A22F1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AB13CB-15B7-48F8-A472-00757C828F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F97E44-2AC7-4E6B-A8D7-4319A3EDF4A8}"/>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6" name="Footer Placeholder 5">
            <a:extLst>
              <a:ext uri="{FF2B5EF4-FFF2-40B4-BE49-F238E27FC236}">
                <a16:creationId xmlns:a16="http://schemas.microsoft.com/office/drawing/2014/main" id="{D5B31C98-5EC7-4F18-858F-F96656BFF5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C99FA-C5A5-4F20-A420-1E493D70F50E}"/>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2592467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C2ADD-7382-46F3-BDE1-75EE0500C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0E9C1D9-062E-4C96-AB2C-7812297568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9E2B52-6B7F-4746-A380-5D19C0F363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F06A2D-DE3B-48DA-9518-A2B3F21C403A}"/>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6" name="Footer Placeholder 5">
            <a:extLst>
              <a:ext uri="{FF2B5EF4-FFF2-40B4-BE49-F238E27FC236}">
                <a16:creationId xmlns:a16="http://schemas.microsoft.com/office/drawing/2014/main" id="{C53D99CC-B14B-49E9-A50D-82E741805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DB836D-515E-411B-9811-9268336FAA3F}"/>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244785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DA3FB-8D6A-4A8D-BA88-7A0C6E5A0D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307E0A-0A3B-4D09-8909-9690970588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AF0765-8F8D-4964-A02E-0D6B6D82DD89}"/>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5" name="Footer Placeholder 4">
            <a:extLst>
              <a:ext uri="{FF2B5EF4-FFF2-40B4-BE49-F238E27FC236}">
                <a16:creationId xmlns:a16="http://schemas.microsoft.com/office/drawing/2014/main" id="{94CD20A0-A3D2-4BB8-96B0-FD06BD3C44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CFFB5B-3CCC-49D7-AD3A-1E8C149B757D}"/>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2692604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4EBD0E-418C-487B-8B44-1798A9E4DD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AF5D29-60AD-4300-973E-4B6DDA9F2D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FBDD3C-D5E6-4D45-96DC-8A53BBEF7782}"/>
              </a:ext>
            </a:extLst>
          </p:cNvPr>
          <p:cNvSpPr>
            <a:spLocks noGrp="1"/>
          </p:cNvSpPr>
          <p:nvPr>
            <p:ph type="dt" sz="half" idx="10"/>
          </p:nvPr>
        </p:nvSpPr>
        <p:spPr/>
        <p:txBody>
          <a:bodyPr/>
          <a:lstStyle/>
          <a:p>
            <a:fld id="{6111A541-92EE-4511-9D7A-1266A655079B}" type="datetimeFigureOut">
              <a:rPr lang="en-GB" smtClean="0"/>
              <a:t>19/02/2023</a:t>
            </a:fld>
            <a:endParaRPr lang="en-GB"/>
          </a:p>
        </p:txBody>
      </p:sp>
      <p:sp>
        <p:nvSpPr>
          <p:cNvPr id="5" name="Footer Placeholder 4">
            <a:extLst>
              <a:ext uri="{FF2B5EF4-FFF2-40B4-BE49-F238E27FC236}">
                <a16:creationId xmlns:a16="http://schemas.microsoft.com/office/drawing/2014/main" id="{8ADD5A7C-A4D0-473E-B053-C2CAFBF91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8FED6-8020-4C50-8BAF-40D5884ABED6}"/>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530357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AA9CFB-EE6E-44CE-A50E-7BDAD228F1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685F8C-D95E-49DD-A6BA-43F9D59F45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C09D4E-B229-4F05-9CAC-240FC16727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11A541-92EE-4511-9D7A-1266A655079B}" type="datetimeFigureOut">
              <a:rPr lang="en-GB" smtClean="0"/>
              <a:t>19/02/2023</a:t>
            </a:fld>
            <a:endParaRPr lang="en-GB"/>
          </a:p>
        </p:txBody>
      </p:sp>
      <p:sp>
        <p:nvSpPr>
          <p:cNvPr id="5" name="Footer Placeholder 4">
            <a:extLst>
              <a:ext uri="{FF2B5EF4-FFF2-40B4-BE49-F238E27FC236}">
                <a16:creationId xmlns:a16="http://schemas.microsoft.com/office/drawing/2014/main" id="{A018F07A-889E-4FEB-B0FB-7BB19BC056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26BFCA-5480-46B6-83FC-0D294BA721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8AF703-B001-41FC-A720-CD1940A93698}" type="slidenum">
              <a:rPr lang="en-GB" smtClean="0"/>
              <a:t>‹#›</a:t>
            </a:fld>
            <a:endParaRPr lang="en-GB"/>
          </a:p>
        </p:txBody>
      </p:sp>
    </p:spTree>
    <p:extLst>
      <p:ext uri="{BB962C8B-B14F-4D97-AF65-F5344CB8AC3E}">
        <p14:creationId xmlns:p14="http://schemas.microsoft.com/office/powerpoint/2010/main" val="682520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_4fqzp58BfY?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KSbbDnbSEyM?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NijiLTONHxg?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jdaross.mcmail.com/images/erythrocytes.jp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YKy-jgyCdcA?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study.com/academy/lesson/the-aorta-valves-anatomy-quiz.htm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s://study.com/academy/lesson/central-nervous-system-definition-function-parts.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CLneY6SoPi0?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5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kjLwVqxwaIM?feature=oembed"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xml"/><Relationship Id="rId1" Type="http://schemas.openxmlformats.org/officeDocument/2006/relationships/video" Target="https://www.youtube.com/embed/6jz9WvfKDVc?feature=oembed" TargetMode="Externa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7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audio" Target="../media/audio3.wav"/><Relationship Id="rId4" Type="http://schemas.openxmlformats.org/officeDocument/2006/relationships/audio" Target="../media/audio2.wav"/></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kVjeNZA5pi4?feature=oembed" TargetMode="External"/><Relationship Id="rId5" Type="http://schemas.openxmlformats.org/officeDocument/2006/relationships/image" Target="../media/image51.jpeg"/><Relationship Id="rId4" Type="http://schemas.openxmlformats.org/officeDocument/2006/relationships/image" Target="../media/image50.jpeg"/></Relationships>
</file>

<file path=ppt/slides/_rels/slide7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3.jpeg"/></Relationships>
</file>

<file path=ppt/slides/_rels/slide7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audio" Target="../media/audio2.wav"/></Relationships>
</file>

<file path=ppt/slides/_rels/slide7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8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8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8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1.jpeg"/></Relationships>
</file>

<file path=ppt/slides/_rels/slide8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slideLayout" Target="../slideLayouts/slideLayout2.xml"/><Relationship Id="rId1" Type="http://schemas.openxmlformats.org/officeDocument/2006/relationships/video" Target="https://www.youtube.com/embed/Og5xAdC8EUI?feature=oembed" TargetMode="External"/></Relationships>
</file>

<file path=ppt/slides/_rels/slide87.xml.rels><?xml version="1.0" encoding="UTF-8" standalone="yes"?>
<Relationships xmlns="http://schemas.openxmlformats.org/package/2006/relationships"><Relationship Id="rId2" Type="http://schemas.openxmlformats.org/officeDocument/2006/relationships/image" Target="../media/image63.gif"/><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96.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74.jpeg"/><Relationship Id="rId1" Type="http://schemas.openxmlformats.org/officeDocument/2006/relationships/slideLayout" Target="../slideLayouts/slideLayout2.xml"/><Relationship Id="rId4" Type="http://schemas.openxmlformats.org/officeDocument/2006/relationships/image" Target="../media/image21.emf"/></Relationships>
</file>

<file path=ppt/slides/_rels/slide10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slideLayout" Target="../slideLayouts/slideLayout2.xml"/><Relationship Id="rId1" Type="http://schemas.openxmlformats.org/officeDocument/2006/relationships/video" Target="https://www.youtube.com/embed/fPguYEDlQEQ?feature=oembed" TargetMode="External"/></Relationships>
</file>

<file path=ppt/slides/_rels/slide11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113.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slideLayout" Target="../slideLayouts/slideLayout2.xml"/><Relationship Id="rId1" Type="http://schemas.openxmlformats.org/officeDocument/2006/relationships/video" Target="https://www.youtube.com/embed/Id2E72P8Fe0?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A82BA-4027-4A2C-8842-7C790527E5D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Can you answer the following?</a:t>
            </a:r>
            <a:endParaRPr lang="en-GB" sz="4000">
              <a:solidFill>
                <a:srgbClr val="FFFFFF"/>
              </a:solidFill>
            </a:endParaRPr>
          </a:p>
        </p:txBody>
      </p:sp>
      <p:sp>
        <p:nvSpPr>
          <p:cNvPr id="3" name="Content Placeholder 2">
            <a:extLst>
              <a:ext uri="{FF2B5EF4-FFF2-40B4-BE49-F238E27FC236}">
                <a16:creationId xmlns:a16="http://schemas.microsoft.com/office/drawing/2014/main" id="{D4132474-AAEE-4509-8C03-656C5D263F5A}"/>
              </a:ext>
            </a:extLst>
          </p:cNvPr>
          <p:cNvSpPr>
            <a:spLocks noGrp="1"/>
          </p:cNvSpPr>
          <p:nvPr>
            <p:ph idx="1"/>
          </p:nvPr>
        </p:nvSpPr>
        <p:spPr>
          <a:xfrm>
            <a:off x="4810259" y="649480"/>
            <a:ext cx="6555347" cy="5546047"/>
          </a:xfrm>
        </p:spPr>
        <p:txBody>
          <a:bodyPr anchor="ctr">
            <a:normAutofit/>
          </a:bodyPr>
          <a:lstStyle/>
          <a:p>
            <a:r>
              <a:rPr lang="en-US" sz="2000"/>
              <a:t>What is blood pressure</a:t>
            </a:r>
          </a:p>
          <a:p>
            <a:r>
              <a:rPr lang="en-US" sz="2000"/>
              <a:t>What is the systolic</a:t>
            </a:r>
          </a:p>
          <a:p>
            <a:r>
              <a:rPr lang="en-US" sz="2000"/>
              <a:t>What is the diastolic</a:t>
            </a:r>
          </a:p>
          <a:p>
            <a:r>
              <a:rPr lang="en-US" sz="2000"/>
              <a:t>What is hypertension</a:t>
            </a:r>
          </a:p>
          <a:p>
            <a:r>
              <a:rPr lang="en-US" sz="2000"/>
              <a:t>What is hypotension</a:t>
            </a:r>
          </a:p>
          <a:p>
            <a:r>
              <a:rPr lang="en-US" sz="2000"/>
              <a:t>What is the pace maker of the heart called</a:t>
            </a:r>
          </a:p>
          <a:p>
            <a:r>
              <a:rPr lang="en-US" sz="2000"/>
              <a:t>What is mean arterial pressure</a:t>
            </a:r>
          </a:p>
          <a:p>
            <a:r>
              <a:rPr lang="en-US" sz="2000"/>
              <a:t>What is blood pressure determined by </a:t>
            </a:r>
          </a:p>
          <a:p>
            <a:r>
              <a:rPr lang="en-US" sz="2000"/>
              <a:t>What factors affect venous return. </a:t>
            </a:r>
            <a:endParaRPr lang="en-GB" sz="2000"/>
          </a:p>
        </p:txBody>
      </p:sp>
    </p:spTree>
    <p:extLst>
      <p:ext uri="{BB962C8B-B14F-4D97-AF65-F5344CB8AC3E}">
        <p14:creationId xmlns:p14="http://schemas.microsoft.com/office/powerpoint/2010/main" val="964062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AA57F-DF14-416A-90CD-D97C3174F2A1}"/>
              </a:ext>
            </a:extLst>
          </p:cNvPr>
          <p:cNvSpPr>
            <a:spLocks noGrp="1"/>
          </p:cNvSpPr>
          <p:nvPr>
            <p:ph type="title"/>
          </p:nvPr>
        </p:nvSpPr>
        <p:spPr>
          <a:xfrm>
            <a:off x="686834" y="1153572"/>
            <a:ext cx="3200400" cy="4461163"/>
          </a:xfrm>
        </p:spPr>
        <p:txBody>
          <a:bodyPr>
            <a:normAutofit/>
          </a:bodyPr>
          <a:lstStyle/>
          <a:p>
            <a:r>
              <a:rPr lang="en-GB">
                <a:solidFill>
                  <a:srgbClr val="FFFFFF"/>
                </a:solidFill>
              </a:rPr>
              <a:t>Pathway of blood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AE9237-1FD1-424D-90E4-3184D07793D4}"/>
              </a:ext>
            </a:extLst>
          </p:cNvPr>
          <p:cNvSpPr>
            <a:spLocks noGrp="1"/>
          </p:cNvSpPr>
          <p:nvPr>
            <p:ph idx="1"/>
          </p:nvPr>
        </p:nvSpPr>
        <p:spPr>
          <a:xfrm>
            <a:off x="4447308" y="591344"/>
            <a:ext cx="6906491" cy="5585619"/>
          </a:xfrm>
        </p:spPr>
        <p:txBody>
          <a:bodyPr anchor="ctr">
            <a:normAutofit/>
          </a:bodyPr>
          <a:lstStyle/>
          <a:p>
            <a:pPr marL="0" indent="0">
              <a:defRPr/>
            </a:pPr>
            <a:r>
              <a:rPr lang="en-US" altLang="en-US" sz="2400"/>
              <a:t>Superior Vena Cava</a:t>
            </a:r>
          </a:p>
          <a:p>
            <a:pPr marL="0" indent="0">
              <a:defRPr/>
            </a:pPr>
            <a:r>
              <a:rPr lang="en-US" altLang="en-US" sz="2400"/>
              <a:t>Right Atrium</a:t>
            </a:r>
          </a:p>
          <a:p>
            <a:pPr marL="0" indent="0">
              <a:defRPr/>
            </a:pPr>
            <a:r>
              <a:rPr lang="en-US" altLang="en-US" sz="2400"/>
              <a:t>Tricuspid Valve</a:t>
            </a:r>
          </a:p>
          <a:p>
            <a:pPr marL="0" indent="0">
              <a:defRPr/>
            </a:pPr>
            <a:r>
              <a:rPr lang="en-US" altLang="en-US" sz="2400"/>
              <a:t>Right Ventricle</a:t>
            </a:r>
          </a:p>
          <a:p>
            <a:pPr marL="0" indent="0">
              <a:defRPr/>
            </a:pPr>
            <a:r>
              <a:rPr lang="en-US" altLang="en-US" sz="2400"/>
              <a:t>Pulmonary Semilunar Valve</a:t>
            </a:r>
          </a:p>
          <a:p>
            <a:pPr marL="0" indent="0">
              <a:defRPr/>
            </a:pPr>
            <a:r>
              <a:rPr lang="en-US" altLang="en-US" sz="2400"/>
              <a:t>Lungs</a:t>
            </a:r>
          </a:p>
          <a:p>
            <a:pPr marL="0" indent="0">
              <a:defRPr/>
            </a:pPr>
            <a:r>
              <a:rPr lang="en-US" altLang="en-US" sz="2400"/>
              <a:t>Pulmonary Vein</a:t>
            </a:r>
          </a:p>
          <a:p>
            <a:pPr marL="0" indent="0">
              <a:defRPr/>
            </a:pPr>
            <a:r>
              <a:rPr lang="en-US" altLang="en-US" sz="2400"/>
              <a:t>Bicuspid Valve</a:t>
            </a:r>
          </a:p>
          <a:p>
            <a:pPr marL="0" indent="0">
              <a:defRPr/>
            </a:pPr>
            <a:r>
              <a:rPr lang="en-US" altLang="en-US" sz="2400"/>
              <a:t>Left Ventricle</a:t>
            </a:r>
          </a:p>
          <a:p>
            <a:pPr marL="0" indent="0">
              <a:defRPr/>
            </a:pPr>
            <a:r>
              <a:rPr lang="en-US" altLang="en-US" sz="2400"/>
              <a:t>Aortic Semilunar Valve</a:t>
            </a:r>
          </a:p>
          <a:p>
            <a:pPr marL="0" indent="0">
              <a:defRPr/>
            </a:pPr>
            <a:r>
              <a:rPr lang="en-US" altLang="en-US" sz="2400"/>
              <a:t>Aorta</a:t>
            </a:r>
          </a:p>
          <a:p>
            <a:pPr marL="0" indent="0">
              <a:defRPr/>
            </a:pPr>
            <a:r>
              <a:rPr lang="en-US" altLang="en-US" sz="2400" i="1"/>
              <a:t>To the bodies organs &amp; cells</a:t>
            </a:r>
            <a:endParaRPr lang="en-GB" sz="2400"/>
          </a:p>
        </p:txBody>
      </p:sp>
    </p:spTree>
    <p:extLst>
      <p:ext uri="{BB962C8B-B14F-4D97-AF65-F5344CB8AC3E}">
        <p14:creationId xmlns:p14="http://schemas.microsoft.com/office/powerpoint/2010/main" val="959976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C6B2E53-147D-7B0A-EBE9-6BAFAF538EE4}"/>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Can you label the heart?</a:t>
            </a:r>
          </a:p>
        </p:txBody>
      </p:sp>
      <p:pic>
        <p:nvPicPr>
          <p:cNvPr id="2" name="Content Placeholder 4" descr="A picture containing drawing&#10;&#10;Description automatically generated">
            <a:extLst>
              <a:ext uri="{FF2B5EF4-FFF2-40B4-BE49-F238E27FC236}">
                <a16:creationId xmlns:a16="http://schemas.microsoft.com/office/drawing/2014/main" id="{CAC2C7A3-DADB-D330-C813-2DE9D47A52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68445" y="578738"/>
            <a:ext cx="4763261" cy="5670549"/>
          </a:xfrm>
          <a:prstGeom prst="rect">
            <a:avLst/>
          </a:prstGeom>
        </p:spPr>
      </p:pic>
    </p:spTree>
    <p:extLst>
      <p:ext uri="{BB962C8B-B14F-4D97-AF65-F5344CB8AC3E}">
        <p14:creationId xmlns:p14="http://schemas.microsoft.com/office/powerpoint/2010/main" val="3638078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18B79694-22C3-4C1E-B998-DDD4C89C91F9}"/>
              </a:ext>
            </a:extLst>
          </p:cNvPr>
          <p:cNvSpPr txBox="1">
            <a:spLocks/>
          </p:cNvSpPr>
          <p:nvPr/>
        </p:nvSpPr>
        <p:spPr>
          <a:xfrm>
            <a:off x="628650" y="1825625"/>
            <a:ext cx="78867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US" altLang="en-US"/>
          </a:p>
          <a:p>
            <a:pPr lvl="1"/>
            <a:endParaRPr lang="en-US" altLang="en-US"/>
          </a:p>
        </p:txBody>
      </p:sp>
      <p:pic>
        <p:nvPicPr>
          <p:cNvPr id="5" name="Picture 3">
            <a:extLst>
              <a:ext uri="{FF2B5EF4-FFF2-40B4-BE49-F238E27FC236}">
                <a16:creationId xmlns:a16="http://schemas.microsoft.com/office/drawing/2014/main" id="{762FF2C5-DE3B-416E-A429-6DD8FDF06C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3000"/>
          <a:stretch>
            <a:fillRect/>
          </a:stretch>
        </p:blipFill>
        <p:spPr bwMode="auto">
          <a:xfrm>
            <a:off x="781050" y="10715"/>
            <a:ext cx="9115425" cy="6836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6230DD-4369-4EB7-BB72-6EB8E0E2A720}"/>
              </a:ext>
            </a:extLst>
          </p:cNvPr>
          <p:cNvSpPr txBox="1">
            <a:spLocks/>
          </p:cNvSpPr>
          <p:nvPr/>
        </p:nvSpPr>
        <p:spPr>
          <a:xfrm>
            <a:off x="781050" y="1911491"/>
            <a:ext cx="8655472" cy="44178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US" altLang="en-US"/>
          </a:p>
          <a:p>
            <a:pPr lvl="1"/>
            <a:endParaRPr lang="en-US" altLang="en-US"/>
          </a:p>
        </p:txBody>
      </p:sp>
    </p:spTree>
    <p:extLst>
      <p:ext uri="{BB962C8B-B14F-4D97-AF65-F5344CB8AC3E}">
        <p14:creationId xmlns:p14="http://schemas.microsoft.com/office/powerpoint/2010/main" val="60704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C2199-A09C-41FE-A4EB-6B56015528F1}"/>
              </a:ext>
            </a:extLst>
          </p:cNvPr>
          <p:cNvSpPr>
            <a:spLocks noGrp="1"/>
          </p:cNvSpPr>
          <p:nvPr>
            <p:ph type="title"/>
          </p:nvPr>
        </p:nvSpPr>
        <p:spPr/>
        <p:txBody>
          <a:bodyPr/>
          <a:lstStyle/>
          <a:p>
            <a:r>
              <a:rPr lang="en-GB" dirty="0"/>
              <a:t>Ways to remember the heart</a:t>
            </a:r>
          </a:p>
        </p:txBody>
      </p:sp>
      <p:pic>
        <p:nvPicPr>
          <p:cNvPr id="4" name="Online Media 3" title="[IGCSE/GCSE] Heart Structure - Memorize In 5 Minutes Or Less!">
            <a:hlinkClick r:id="" action="ppaction://media"/>
            <a:extLst>
              <a:ext uri="{FF2B5EF4-FFF2-40B4-BE49-F238E27FC236}">
                <a16:creationId xmlns:a16="http://schemas.microsoft.com/office/drawing/2014/main" id="{7EC9E27F-4DF6-4628-B3F5-784E41845F92}"/>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62406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street, standing, water, field&#10;&#10;Description automatically generated">
            <a:extLst>
              <a:ext uri="{FF2B5EF4-FFF2-40B4-BE49-F238E27FC236}">
                <a16:creationId xmlns:a16="http://schemas.microsoft.com/office/drawing/2014/main" id="{266E51F1-30F8-40EF-9643-ABBBEAC23B14}"/>
              </a:ext>
            </a:extLst>
          </p:cNvPr>
          <p:cNvPicPr>
            <a:picLocks noChangeAspect="1"/>
          </p:cNvPicPr>
          <p:nvPr/>
        </p:nvPicPr>
        <p:blipFill rotWithShape="1">
          <a:blip r:embed="rId2">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a:extLst>
              <a:ext uri="{FF2B5EF4-FFF2-40B4-BE49-F238E27FC236}">
                <a16:creationId xmlns:a16="http://schemas.microsoft.com/office/drawing/2014/main" id="{A364A142-D57A-481D-9C7A-6B03A0712128}"/>
              </a:ext>
            </a:extLst>
          </p:cNvPr>
          <p:cNvSpPr>
            <a:spLocks noGrp="1"/>
          </p:cNvSpPr>
          <p:nvPr>
            <p:ph type="title"/>
          </p:nvPr>
        </p:nvSpPr>
        <p:spPr>
          <a:xfrm>
            <a:off x="838200" y="365125"/>
            <a:ext cx="10515600" cy="1325563"/>
          </a:xfrm>
        </p:spPr>
        <p:txBody>
          <a:bodyPr>
            <a:normAutofit/>
          </a:bodyPr>
          <a:lstStyle/>
          <a:p>
            <a:r>
              <a:rPr lang="en-US" altLang="en-US"/>
              <a:t>The Cardiovascular System Blood Vessels</a:t>
            </a:r>
            <a:endParaRPr lang="en-GB" dirty="0"/>
          </a:p>
        </p:txBody>
      </p:sp>
      <p:graphicFrame>
        <p:nvGraphicFramePr>
          <p:cNvPr id="5" name="Content Placeholder 2">
            <a:extLst>
              <a:ext uri="{FF2B5EF4-FFF2-40B4-BE49-F238E27FC236}">
                <a16:creationId xmlns:a16="http://schemas.microsoft.com/office/drawing/2014/main" id="{9E7C9DA5-F906-48B2-A29B-AF03A0DF0B1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2577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E295B6-E2D2-4526-A04C-8C2426B5D024}"/>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Layers of blood vessels</a:t>
            </a:r>
          </a:p>
        </p:txBody>
      </p:sp>
      <p:graphicFrame>
        <p:nvGraphicFramePr>
          <p:cNvPr id="5" name="Content Placeholder 2">
            <a:extLst>
              <a:ext uri="{FF2B5EF4-FFF2-40B4-BE49-F238E27FC236}">
                <a16:creationId xmlns:a16="http://schemas.microsoft.com/office/drawing/2014/main" id="{B3F469D3-6D4C-48B1-803B-F313817890A1}"/>
              </a:ext>
            </a:extLst>
          </p:cNvPr>
          <p:cNvGraphicFramePr>
            <a:graphicFrameLocks noGrp="1"/>
          </p:cNvGraphicFramePr>
          <p:nvPr>
            <p:ph idx="1"/>
            <p:extLst>
              <p:ext uri="{D42A27DB-BD31-4B8C-83A1-F6EECF244321}">
                <p14:modId xmlns:p14="http://schemas.microsoft.com/office/powerpoint/2010/main" val="148948415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76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DF6ED-ADDC-5DDB-F09F-C46014EAC306}"/>
              </a:ext>
            </a:extLst>
          </p:cNvPr>
          <p:cNvSpPr>
            <a:spLocks noGrp="1"/>
          </p:cNvSpPr>
          <p:nvPr>
            <p:ph type="title"/>
          </p:nvPr>
        </p:nvSpPr>
        <p:spPr/>
        <p:txBody>
          <a:bodyPr/>
          <a:lstStyle/>
          <a:p>
            <a:r>
              <a:rPr lang="en-GB" dirty="0"/>
              <a:t>It is all in a song. </a:t>
            </a:r>
          </a:p>
        </p:txBody>
      </p:sp>
      <p:pic>
        <p:nvPicPr>
          <p:cNvPr id="4" name="Online Media 3" title="Circulatory System Rap (Pump it Up!)">
            <a:hlinkClick r:id="" action="ppaction://media"/>
            <a:extLst>
              <a:ext uri="{FF2B5EF4-FFF2-40B4-BE49-F238E27FC236}">
                <a16:creationId xmlns:a16="http://schemas.microsoft.com/office/drawing/2014/main" id="{F406063F-D623-F2E9-4709-53182DD2C175}"/>
              </a:ext>
            </a:extLst>
          </p:cNvPr>
          <p:cNvPicPr>
            <a:picLocks noGrp="1" noRot="1" noChangeAspect="1"/>
          </p:cNvPicPr>
          <p:nvPr>
            <p:ph idx="1"/>
            <a:videoFile r:link="rId1"/>
          </p:nvPr>
        </p:nvPicPr>
        <p:blipFill>
          <a:blip r:embed="rId3"/>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198209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838200" y="557189"/>
            <a:ext cx="3374136" cy="556789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nSpc>
                <a:spcPct val="90000"/>
              </a:lnSpc>
              <a:spcBef>
                <a:spcPct val="0"/>
              </a:spcBef>
              <a:spcAft>
                <a:spcPts val="600"/>
              </a:spcAft>
            </a:pPr>
            <a:r>
              <a:rPr lang="en-US" altLang="en-US" sz="5200" b="1" kern="1200">
                <a:solidFill>
                  <a:schemeClr val="tx1"/>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extLst>
              <p:ext uri="{D42A27DB-BD31-4B8C-83A1-F6EECF244321}">
                <p14:modId xmlns:p14="http://schemas.microsoft.com/office/powerpoint/2010/main" val="13298829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89AE4-ABE2-1EB2-63A8-C24B73ECDF4F}"/>
              </a:ext>
            </a:extLst>
          </p:cNvPr>
          <p:cNvSpPr>
            <a:spLocks noGrp="1"/>
          </p:cNvSpPr>
          <p:nvPr>
            <p:ph type="title"/>
          </p:nvPr>
        </p:nvSpPr>
        <p:spPr/>
        <p:txBody>
          <a:bodyPr/>
          <a:lstStyle/>
          <a:p>
            <a:r>
              <a:rPr lang="en-GB" dirty="0"/>
              <a:t>Electrical conduction of the heart</a:t>
            </a:r>
          </a:p>
        </p:txBody>
      </p:sp>
      <p:pic>
        <p:nvPicPr>
          <p:cNvPr id="4" name="Online Media 3" title="Heart Conduction &amp; ECG (EKG) Interpretation">
            <a:hlinkClick r:id="" action="ppaction://media"/>
            <a:extLst>
              <a:ext uri="{FF2B5EF4-FFF2-40B4-BE49-F238E27FC236}">
                <a16:creationId xmlns:a16="http://schemas.microsoft.com/office/drawing/2014/main" id="{3C0BACDD-F6F1-11CE-6BB4-A0D5BDA3F4E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0953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B2F42-4D8F-4138-9EF1-0F55EDA62D2D}"/>
              </a:ext>
            </a:extLst>
          </p:cNvPr>
          <p:cNvSpPr>
            <a:spLocks noGrp="1"/>
          </p:cNvSpPr>
          <p:nvPr>
            <p:ph type="title"/>
          </p:nvPr>
        </p:nvSpPr>
        <p:spPr>
          <a:xfrm>
            <a:off x="640080" y="325369"/>
            <a:ext cx="4368602" cy="1956841"/>
          </a:xfrm>
        </p:spPr>
        <p:txBody>
          <a:bodyPr anchor="b">
            <a:normAutofit/>
          </a:bodyPr>
          <a:lstStyle/>
          <a:p>
            <a:r>
              <a:rPr lang="en-US" sz="5400"/>
              <a:t>Blood Components </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25486-29EB-4ED5-9D42-C2C861774A24}"/>
              </a:ext>
            </a:extLst>
          </p:cNvPr>
          <p:cNvSpPr>
            <a:spLocks noGrp="1"/>
          </p:cNvSpPr>
          <p:nvPr>
            <p:ph idx="1"/>
          </p:nvPr>
        </p:nvSpPr>
        <p:spPr>
          <a:xfrm>
            <a:off x="640080" y="2872899"/>
            <a:ext cx="4243589" cy="3320668"/>
          </a:xfrm>
        </p:spPr>
        <p:txBody>
          <a:bodyPr>
            <a:normAutofit/>
          </a:bodyPr>
          <a:lstStyle/>
          <a:p>
            <a:r>
              <a:rPr lang="en-US" sz="2200"/>
              <a:t>Plasma </a:t>
            </a:r>
          </a:p>
          <a:p>
            <a:r>
              <a:rPr lang="en-US" altLang="en-US" sz="2200"/>
              <a:t>Liquid portion of the blood. Contains clotting factors, hormones, antibodies, dissolved gases, nutrients and waste</a:t>
            </a:r>
            <a:endParaRPr lang="en-US" sz="2200"/>
          </a:p>
          <a:p>
            <a:endParaRPr lang="en-US" sz="2200"/>
          </a:p>
          <a:p>
            <a:endParaRPr lang="en-US" sz="2200"/>
          </a:p>
          <a:p>
            <a:endParaRPr lang="en-GB" sz="2200"/>
          </a:p>
        </p:txBody>
      </p:sp>
      <p:pic>
        <p:nvPicPr>
          <p:cNvPr id="4" name="Picture 7" descr="e22c">
            <a:extLst>
              <a:ext uri="{FF2B5EF4-FFF2-40B4-BE49-F238E27FC236}">
                <a16:creationId xmlns:a16="http://schemas.microsoft.com/office/drawing/2014/main" id="{587209FF-266A-4A56-B07B-6DE3ADDF38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723" r="1507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34406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67E94-036F-0AD6-27CA-0AA7286E1E07}"/>
              </a:ext>
            </a:extLst>
          </p:cNvPr>
          <p:cNvSpPr>
            <a:spLocks noGrp="1"/>
          </p:cNvSpPr>
          <p:nvPr>
            <p:ph type="title"/>
          </p:nvPr>
        </p:nvSpPr>
        <p:spPr/>
        <p:txBody>
          <a:bodyPr/>
          <a:lstStyle/>
          <a:p>
            <a:r>
              <a:rPr lang="en-GB" dirty="0"/>
              <a:t>Test Yourself</a:t>
            </a:r>
          </a:p>
        </p:txBody>
      </p:sp>
      <p:sp>
        <p:nvSpPr>
          <p:cNvPr id="3" name="Content Placeholder 2">
            <a:extLst>
              <a:ext uri="{FF2B5EF4-FFF2-40B4-BE49-F238E27FC236}">
                <a16:creationId xmlns:a16="http://schemas.microsoft.com/office/drawing/2014/main" id="{FC1B6BB7-98FB-1E29-CFC9-26309696AD35}"/>
              </a:ext>
            </a:extLst>
          </p:cNvPr>
          <p:cNvSpPr>
            <a:spLocks noGrp="1"/>
          </p:cNvSpPr>
          <p:nvPr>
            <p:ph idx="1"/>
          </p:nvPr>
        </p:nvSpPr>
        <p:spPr/>
        <p:txBody>
          <a:bodyPr/>
          <a:lstStyle/>
          <a:p>
            <a:pPr marL="0" indent="0">
              <a:buNone/>
            </a:pPr>
            <a:r>
              <a:rPr lang="en-GB" dirty="0"/>
              <a:t>&lt;</a:t>
            </a:r>
            <a:r>
              <a:rPr lang="en-GB" dirty="0" err="1"/>
              <a:t>iframe</a:t>
            </a:r>
            <a:r>
              <a:rPr lang="en-GB" dirty="0"/>
              <a:t> width="640px" height="480px" </a:t>
            </a:r>
            <a:r>
              <a:rPr lang="en-GB" dirty="0" err="1"/>
              <a:t>src</a:t>
            </a:r>
            <a:r>
              <a:rPr lang="en-GB" dirty="0"/>
              <a:t>="https://forms.office.com/Pages/</a:t>
            </a:r>
            <a:r>
              <a:rPr lang="en-GB" dirty="0" err="1"/>
              <a:t>ResponsePage.aspx?id</a:t>
            </a:r>
            <a:r>
              <a:rPr lang="en-GB" dirty="0"/>
              <a:t>=-REPTm4EBUWcuNshUjEeIakXrmT6OmtDnyBpNTzytEdUN1c0TTMyRE1TWERHREJFQU5CT0k0M0RWVC4u&amp;embed=true" frameborder="0" </a:t>
            </a:r>
            <a:r>
              <a:rPr lang="en-GB" dirty="0" err="1"/>
              <a:t>marginwidth</a:t>
            </a:r>
            <a:r>
              <a:rPr lang="en-GB" dirty="0"/>
              <a:t>="0" </a:t>
            </a:r>
            <a:r>
              <a:rPr lang="en-GB" dirty="0" err="1"/>
              <a:t>marginheight</a:t>
            </a:r>
            <a:r>
              <a:rPr lang="en-GB" dirty="0"/>
              <a:t>="0" style="border: none; max-width:100%; max-height:100vh" </a:t>
            </a:r>
            <a:r>
              <a:rPr lang="en-GB" dirty="0" err="1"/>
              <a:t>allowfullscreen</a:t>
            </a:r>
            <a:r>
              <a:rPr lang="en-GB" dirty="0"/>
              <a:t> </a:t>
            </a:r>
            <a:r>
              <a:rPr lang="en-GB" dirty="0" err="1"/>
              <a:t>webkitallowfullscreen</a:t>
            </a:r>
            <a:r>
              <a:rPr lang="en-GB" dirty="0"/>
              <a:t> </a:t>
            </a:r>
            <a:r>
              <a:rPr lang="en-GB" dirty="0" err="1"/>
              <a:t>mozallowfullscreen</a:t>
            </a:r>
            <a:r>
              <a:rPr lang="en-GB" dirty="0"/>
              <a:t> </a:t>
            </a:r>
            <a:r>
              <a:rPr lang="en-GB" dirty="0" err="1"/>
              <a:t>msallowfullscreen</a:t>
            </a:r>
            <a:r>
              <a:rPr lang="en-GB" dirty="0"/>
              <a:t>&gt; &lt;/</a:t>
            </a:r>
            <a:r>
              <a:rPr lang="en-GB" dirty="0" err="1"/>
              <a:t>iframe</a:t>
            </a:r>
            <a:r>
              <a:rPr lang="en-GB" dirty="0"/>
              <a:t>&gt;</a:t>
            </a:r>
          </a:p>
        </p:txBody>
      </p:sp>
    </p:spTree>
    <p:extLst>
      <p:ext uri="{BB962C8B-B14F-4D97-AF65-F5344CB8AC3E}">
        <p14:creationId xmlns:p14="http://schemas.microsoft.com/office/powerpoint/2010/main" val="606360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DDB73-3732-42EC-9931-8F3F38E975FA}"/>
              </a:ext>
            </a:extLst>
          </p:cNvPr>
          <p:cNvSpPr>
            <a:spLocks noGrp="1"/>
          </p:cNvSpPr>
          <p:nvPr>
            <p:ph type="title"/>
          </p:nvPr>
        </p:nvSpPr>
        <p:spPr>
          <a:xfrm>
            <a:off x="4965430" y="629268"/>
            <a:ext cx="6586491" cy="1286160"/>
          </a:xfrm>
        </p:spPr>
        <p:txBody>
          <a:bodyPr anchor="b">
            <a:normAutofit fontScale="90000"/>
          </a:bodyPr>
          <a:lstStyle/>
          <a:p>
            <a:r>
              <a:rPr lang="en-US" sz="4400" dirty="0"/>
              <a:t>Clotting- (Fibrinogen →Fibrin)</a:t>
            </a:r>
            <a:endParaRPr lang="en-GB" dirty="0"/>
          </a:p>
        </p:txBody>
      </p:sp>
      <p:sp>
        <p:nvSpPr>
          <p:cNvPr id="3" name="Content Placeholder 2">
            <a:extLst>
              <a:ext uri="{FF2B5EF4-FFF2-40B4-BE49-F238E27FC236}">
                <a16:creationId xmlns:a16="http://schemas.microsoft.com/office/drawing/2014/main" id="{36140E6F-BAD8-4D93-8F54-2A8BD804D283}"/>
              </a:ext>
            </a:extLst>
          </p:cNvPr>
          <p:cNvSpPr>
            <a:spLocks noGrp="1"/>
          </p:cNvSpPr>
          <p:nvPr>
            <p:ph idx="1"/>
          </p:nvPr>
        </p:nvSpPr>
        <p:spPr>
          <a:xfrm>
            <a:off x="4965431" y="2438400"/>
            <a:ext cx="6586489" cy="3785419"/>
          </a:xfrm>
        </p:spPr>
        <p:txBody>
          <a:bodyPr>
            <a:normAutofit/>
          </a:bodyPr>
          <a:lstStyle/>
          <a:p>
            <a:r>
              <a:rPr lang="en-US" sz="2000" dirty="0"/>
              <a:t>Blood vessel damaged</a:t>
            </a:r>
          </a:p>
          <a:p>
            <a:pPr>
              <a:lnSpc>
                <a:spcPct val="90000"/>
              </a:lnSpc>
              <a:buFont typeface="Wingdings" panose="05000000000000000000" pitchFamily="2" charset="2"/>
              <a:buNone/>
            </a:pPr>
            <a:endParaRPr lang="en-GB" altLang="en-US" sz="2000" dirty="0">
              <a:latin typeface="Comic Sans MS" panose="030F0702030302020204" pitchFamily="66" charset="0"/>
            </a:endParaRPr>
          </a:p>
          <a:p>
            <a:pPr>
              <a:lnSpc>
                <a:spcPct val="90000"/>
              </a:lnSpc>
              <a:buFont typeface="Wingdings" panose="05000000000000000000" pitchFamily="2" charset="2"/>
              <a:buNone/>
            </a:pPr>
            <a:r>
              <a:rPr lang="en-GB" altLang="en-US" sz="2000" dirty="0">
                <a:latin typeface="Comic Sans MS" panose="030F0702030302020204" pitchFamily="66" charset="0"/>
              </a:rPr>
              <a:t>if you get cut:-</a:t>
            </a:r>
          </a:p>
          <a:p>
            <a:pPr>
              <a:lnSpc>
                <a:spcPct val="90000"/>
              </a:lnSpc>
            </a:pPr>
            <a:r>
              <a:rPr lang="en-GB" altLang="en-US" sz="2000" dirty="0">
                <a:latin typeface="Comic Sans MS" panose="030F0702030302020204" pitchFamily="66" charset="0"/>
              </a:rPr>
              <a:t>platelets produce </a:t>
            </a:r>
          </a:p>
          <a:p>
            <a:pPr>
              <a:lnSpc>
                <a:spcPct val="90000"/>
              </a:lnSpc>
              <a:buFont typeface="Wingdings" panose="05000000000000000000" pitchFamily="2" charset="2"/>
              <a:buNone/>
            </a:pPr>
            <a:r>
              <a:rPr lang="en-GB" altLang="en-US" sz="2000" dirty="0">
                <a:latin typeface="Comic Sans MS" panose="030F0702030302020204" pitchFamily="66" charset="0"/>
              </a:rPr>
              <a:t>    tiny </a:t>
            </a:r>
            <a:r>
              <a:rPr lang="en-GB" altLang="en-US" sz="2000" u="sng" dirty="0">
                <a:latin typeface="Comic Sans MS" panose="030F0702030302020204" pitchFamily="66" charset="0"/>
              </a:rPr>
              <a:t>fibrin</a:t>
            </a:r>
            <a:r>
              <a:rPr lang="en-GB" altLang="en-US" sz="2000" dirty="0">
                <a:latin typeface="Comic Sans MS" panose="030F0702030302020204" pitchFamily="66" charset="0"/>
              </a:rPr>
              <a:t> threads </a:t>
            </a:r>
          </a:p>
          <a:p>
            <a:pPr>
              <a:lnSpc>
                <a:spcPct val="90000"/>
              </a:lnSpc>
            </a:pPr>
            <a:r>
              <a:rPr lang="en-GB" altLang="en-US" sz="2000" dirty="0">
                <a:latin typeface="Comic Sans MS" panose="030F0702030302020204" pitchFamily="66" charset="0"/>
              </a:rPr>
              <a:t>these form a web-like </a:t>
            </a:r>
          </a:p>
          <a:p>
            <a:pPr>
              <a:lnSpc>
                <a:spcPct val="90000"/>
              </a:lnSpc>
              <a:buFont typeface="Wingdings" panose="05000000000000000000" pitchFamily="2" charset="2"/>
              <a:buNone/>
            </a:pPr>
            <a:r>
              <a:rPr lang="en-GB" altLang="en-US" sz="2000" dirty="0">
                <a:latin typeface="Comic Sans MS" panose="030F0702030302020204" pitchFamily="66" charset="0"/>
              </a:rPr>
              <a:t>    mesh that traps blood </a:t>
            </a:r>
          </a:p>
          <a:p>
            <a:pPr>
              <a:lnSpc>
                <a:spcPct val="90000"/>
              </a:lnSpc>
              <a:buFont typeface="Wingdings" panose="05000000000000000000" pitchFamily="2" charset="2"/>
              <a:buNone/>
            </a:pPr>
            <a:r>
              <a:rPr lang="en-GB" altLang="en-US" sz="2000" dirty="0">
                <a:latin typeface="Comic Sans MS" panose="030F0702030302020204" pitchFamily="66" charset="0"/>
              </a:rPr>
              <a:t>    cells.</a:t>
            </a:r>
          </a:p>
          <a:p>
            <a:endParaRPr lang="en-US" sz="2000" dirty="0"/>
          </a:p>
          <a:p>
            <a:endParaRPr lang="en-GB" sz="2000" dirty="0"/>
          </a:p>
        </p:txBody>
      </p:sp>
      <p:pic>
        <p:nvPicPr>
          <p:cNvPr id="4" name="Picture 2" descr="Diagram&#10;&#10;Description automatically generated">
            <a:extLst>
              <a:ext uri="{FF2B5EF4-FFF2-40B4-BE49-F238E27FC236}">
                <a16:creationId xmlns:a16="http://schemas.microsoft.com/office/drawing/2014/main" id="{C363002B-827C-4CF5-9EBB-B18FAF190F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78" r="1" b="1"/>
          <a:stretch/>
        </p:blipFill>
        <p:spPr bwMode="auto">
          <a:xfrm>
            <a:off x="20" y="10"/>
            <a:ext cx="4635571" cy="6857990"/>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16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7501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ight Triangle 2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86788-7572-4276-831C-7A451565029C}"/>
              </a:ext>
            </a:extLst>
          </p:cNvPr>
          <p:cNvSpPr>
            <a:spLocks noGrp="1"/>
          </p:cNvSpPr>
          <p:nvPr>
            <p:ph type="title"/>
          </p:nvPr>
        </p:nvSpPr>
        <p:spPr>
          <a:xfrm>
            <a:off x="1123356" y="1188637"/>
            <a:ext cx="9984615" cy="1597228"/>
          </a:xfrm>
        </p:spPr>
        <p:txBody>
          <a:bodyPr vert="horz" lIns="91440" tIns="45720" rIns="91440" bIns="45720" rtlCol="0">
            <a:normAutofit/>
          </a:bodyPr>
          <a:lstStyle/>
          <a:p>
            <a:r>
              <a:rPr lang="en-US" altLang="en-US" sz="3300"/>
              <a:t>Erythrocytes - Red Blood Cells</a:t>
            </a:r>
            <a:br>
              <a:rPr lang="en-US" altLang="en-US" sz="3300"/>
            </a:br>
            <a:br>
              <a:rPr lang="en-US" altLang="en-US" sz="3300"/>
            </a:br>
            <a:endParaRPr lang="en-US" sz="3300"/>
          </a:p>
        </p:txBody>
      </p:sp>
      <p:pic>
        <p:nvPicPr>
          <p:cNvPr id="4" name="Picture 11" descr="erythrocytes">
            <a:hlinkClick r:id="rId2"/>
            <a:extLst>
              <a:ext uri="{FF2B5EF4-FFF2-40B4-BE49-F238E27FC236}">
                <a16:creationId xmlns:a16="http://schemas.microsoft.com/office/drawing/2014/main" id="{96824BEC-EB31-4E86-BE0D-14C7DF69F8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6" b="-1"/>
          <a:stretch/>
        </p:blipFill>
        <p:spPr>
          <a:xfrm>
            <a:off x="1123357" y="3018327"/>
            <a:ext cx="3533985" cy="2728198"/>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Content Placeholder 18">
            <a:extLst>
              <a:ext uri="{FF2B5EF4-FFF2-40B4-BE49-F238E27FC236}">
                <a16:creationId xmlns:a16="http://schemas.microsoft.com/office/drawing/2014/main" id="{D55C126B-9498-4AA5-917A-01A5DD9B7269}"/>
              </a:ext>
            </a:extLst>
          </p:cNvPr>
          <p:cNvSpPr>
            <a:spLocks noGrp="1"/>
          </p:cNvSpPr>
          <p:nvPr>
            <p:ph idx="1"/>
          </p:nvPr>
        </p:nvSpPr>
        <p:spPr>
          <a:xfrm>
            <a:off x="5255260" y="2998278"/>
            <a:ext cx="4428236" cy="2728198"/>
          </a:xfrm>
        </p:spPr>
        <p:txBody>
          <a:bodyPr anchor="t">
            <a:normAutofit/>
          </a:bodyPr>
          <a:lstStyle/>
          <a:p>
            <a:pPr marL="457200" lvl="1" indent="0"/>
            <a:r>
              <a:rPr lang="en-US" altLang="en-US" sz="2000"/>
              <a:t>Carry hemoglobin and oxygen.  Do not have a nucleus and live only about 120 days.</a:t>
            </a:r>
          </a:p>
          <a:p>
            <a:pPr marL="457200" lvl="1" indent="0"/>
            <a:endParaRPr lang="en-US" altLang="en-US" sz="2000"/>
          </a:p>
          <a:p>
            <a:pPr marL="457200" lvl="1" indent="0"/>
            <a:r>
              <a:rPr lang="en-US" altLang="en-US" sz="2000"/>
              <a:t>Can not repair themselves</a:t>
            </a:r>
            <a:endParaRPr lang="en-US" sz="2000"/>
          </a:p>
        </p:txBody>
      </p:sp>
    </p:spTree>
    <p:extLst>
      <p:ext uri="{BB962C8B-B14F-4D97-AF65-F5344CB8AC3E}">
        <p14:creationId xmlns:p14="http://schemas.microsoft.com/office/powerpoint/2010/main" val="2031034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a:t>
            </a:r>
            <a:br>
              <a:rPr lang="en-US" dirty="0"/>
            </a:br>
            <a:r>
              <a:rPr lang="en-US" dirty="0"/>
              <a:t>Liquid portion of blood 55 % of total volume.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How to remember?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1763E9B-A5AF-428B-A7A3-ADC342F8DDB2}"/>
              </a:ext>
            </a:extLst>
          </p:cNvPr>
          <p:cNvGraphicFramePr>
            <a:graphicFrameLocks noGrp="1"/>
          </p:cNvGraphicFramePr>
          <p:nvPr>
            <p:ph idx="1"/>
            <p:extLst>
              <p:ext uri="{D42A27DB-BD31-4B8C-83A1-F6EECF244321}">
                <p14:modId xmlns:p14="http://schemas.microsoft.com/office/powerpoint/2010/main" val="3659496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2166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E23B-B7B6-4CDB-B882-972DB86F09CF}"/>
              </a:ext>
            </a:extLst>
          </p:cNvPr>
          <p:cNvSpPr>
            <a:spLocks noGrp="1"/>
          </p:cNvSpPr>
          <p:nvPr>
            <p:ph type="title"/>
          </p:nvPr>
        </p:nvSpPr>
        <p:spPr/>
        <p:txBody>
          <a:bodyPr/>
          <a:lstStyle/>
          <a:p>
            <a:r>
              <a:rPr lang="en-GB" dirty="0"/>
              <a:t>Recap</a:t>
            </a:r>
          </a:p>
        </p:txBody>
      </p:sp>
      <p:pic>
        <p:nvPicPr>
          <p:cNvPr id="4" name="Online Media 3" title="White Blood Cells T-cells and B-cells ( Cells of the immune system )">
            <a:hlinkClick r:id="" action="ppaction://media"/>
            <a:extLst>
              <a:ext uri="{FF2B5EF4-FFF2-40B4-BE49-F238E27FC236}">
                <a16:creationId xmlns:a16="http://schemas.microsoft.com/office/drawing/2014/main" id="{A08B3DE0-B441-492A-8C04-30ECBE7C7C5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71773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236224-BF84-466A-BEF0-CE3B36C6AAA7}"/>
              </a:ext>
            </a:extLst>
          </p:cNvPr>
          <p:cNvSpPr>
            <a:spLocks noGrp="1"/>
          </p:cNvSpPr>
          <p:nvPr>
            <p:ph type="title"/>
          </p:nvPr>
        </p:nvSpPr>
        <p:spPr>
          <a:xfrm>
            <a:off x="804672" y="1412489"/>
            <a:ext cx="2871095" cy="2127124"/>
          </a:xfrm>
        </p:spPr>
        <p:txBody>
          <a:bodyPr anchor="t">
            <a:normAutofit/>
          </a:bodyPr>
          <a:lstStyle/>
          <a:p>
            <a:r>
              <a:rPr lang="en-US" sz="3300">
                <a:solidFill>
                  <a:schemeClr val="bg1"/>
                </a:solidFill>
              </a:rPr>
              <a:t>Modifiable and non modifiable causes of heart disease</a:t>
            </a:r>
            <a:endParaRPr lang="en-GB" sz="3300">
              <a:solidFill>
                <a:schemeClr val="bg1"/>
              </a:solidFill>
            </a:endParaRPr>
          </a:p>
        </p:txBody>
      </p:sp>
      <p:sp>
        <p:nvSpPr>
          <p:cNvPr id="4" name="Content Placeholder 3">
            <a:extLst>
              <a:ext uri="{FF2B5EF4-FFF2-40B4-BE49-F238E27FC236}">
                <a16:creationId xmlns:a16="http://schemas.microsoft.com/office/drawing/2014/main" id="{CB7A6A48-A3F2-429B-BF18-B37F91E28249}"/>
              </a:ext>
            </a:extLst>
          </p:cNvPr>
          <p:cNvSpPr>
            <a:spLocks noGrp="1"/>
          </p:cNvSpPr>
          <p:nvPr>
            <p:ph sz="half" idx="1"/>
          </p:nvPr>
        </p:nvSpPr>
        <p:spPr>
          <a:xfrm>
            <a:off x="5198993" y="1412489"/>
            <a:ext cx="2926080" cy="4363844"/>
          </a:xfrm>
        </p:spPr>
        <p:txBody>
          <a:bodyPr>
            <a:normAutofit/>
          </a:bodyPr>
          <a:lstStyle/>
          <a:p>
            <a:r>
              <a:rPr lang="en-US" sz="2000"/>
              <a:t>Modifiable</a:t>
            </a:r>
          </a:p>
          <a:p>
            <a:r>
              <a:rPr lang="en-US" sz="2000"/>
              <a:t>Weight</a:t>
            </a:r>
          </a:p>
          <a:p>
            <a:r>
              <a:rPr lang="en-US" sz="2000"/>
              <a:t>Diet</a:t>
            </a:r>
          </a:p>
          <a:p>
            <a:r>
              <a:rPr lang="en-US" sz="2000"/>
              <a:t>Exercise</a:t>
            </a:r>
          </a:p>
          <a:p>
            <a:r>
              <a:rPr lang="en-US" sz="2000"/>
              <a:t>Drinking </a:t>
            </a:r>
          </a:p>
          <a:p>
            <a:r>
              <a:rPr lang="en-US" sz="2000"/>
              <a:t>Smoking</a:t>
            </a:r>
          </a:p>
          <a:p>
            <a:r>
              <a:rPr lang="en-US" sz="2000"/>
              <a:t>Type 2 diabetes</a:t>
            </a:r>
            <a:endParaRPr lang="en-GB" sz="2000"/>
          </a:p>
        </p:txBody>
      </p:sp>
      <p:sp>
        <p:nvSpPr>
          <p:cNvPr id="5" name="Content Placeholder 4">
            <a:extLst>
              <a:ext uri="{FF2B5EF4-FFF2-40B4-BE49-F238E27FC236}">
                <a16:creationId xmlns:a16="http://schemas.microsoft.com/office/drawing/2014/main" id="{AE46F999-E06A-4F96-9263-6595D13549A9}"/>
              </a:ext>
            </a:extLst>
          </p:cNvPr>
          <p:cNvSpPr>
            <a:spLocks noGrp="1"/>
          </p:cNvSpPr>
          <p:nvPr>
            <p:ph sz="half" idx="2"/>
          </p:nvPr>
        </p:nvSpPr>
        <p:spPr>
          <a:xfrm>
            <a:off x="8451604" y="1412489"/>
            <a:ext cx="2926080" cy="4363844"/>
          </a:xfrm>
        </p:spPr>
        <p:txBody>
          <a:bodyPr>
            <a:normAutofit/>
          </a:bodyPr>
          <a:lstStyle/>
          <a:p>
            <a:r>
              <a:rPr lang="en-US" sz="2000"/>
              <a:t>Non Modifiable</a:t>
            </a:r>
          </a:p>
          <a:p>
            <a:r>
              <a:rPr lang="en-US" sz="2000"/>
              <a:t>Type one diabetes</a:t>
            </a:r>
          </a:p>
          <a:p>
            <a:r>
              <a:rPr lang="en-US" sz="2000"/>
              <a:t>Age</a:t>
            </a:r>
          </a:p>
          <a:p>
            <a:r>
              <a:rPr lang="en-US" sz="2000"/>
              <a:t>Sex</a:t>
            </a:r>
          </a:p>
          <a:p>
            <a:r>
              <a:rPr lang="en-US" sz="2000"/>
              <a:t>Hereditary factors</a:t>
            </a:r>
          </a:p>
          <a:p>
            <a:r>
              <a:rPr lang="en-US" sz="2000"/>
              <a:t>Type one diabetes</a:t>
            </a:r>
          </a:p>
        </p:txBody>
      </p:sp>
    </p:spTree>
    <p:extLst>
      <p:ext uri="{BB962C8B-B14F-4D97-AF65-F5344CB8AC3E}">
        <p14:creationId xmlns:p14="http://schemas.microsoft.com/office/powerpoint/2010/main" val="279830627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2352-6279-49A5-A23F-B931B7C38AD0}"/>
              </a:ext>
            </a:extLst>
          </p:cNvPr>
          <p:cNvSpPr>
            <a:spLocks noGrp="1"/>
          </p:cNvSpPr>
          <p:nvPr>
            <p:ph type="title"/>
          </p:nvPr>
        </p:nvSpPr>
        <p:spPr>
          <a:xfrm>
            <a:off x="640080" y="325369"/>
            <a:ext cx="4368602" cy="1956841"/>
          </a:xfrm>
        </p:spPr>
        <p:txBody>
          <a:bodyPr anchor="b">
            <a:normAutofit/>
          </a:bodyPr>
          <a:lstStyle/>
          <a:p>
            <a:r>
              <a:rPr lang="en-US" sz="5400"/>
              <a:t>Definition of blood pressure </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6679E5-9C14-471F-A812-BA20F65AB220}"/>
              </a:ext>
            </a:extLst>
          </p:cNvPr>
          <p:cNvSpPr>
            <a:spLocks noGrp="1"/>
          </p:cNvSpPr>
          <p:nvPr>
            <p:ph idx="1"/>
          </p:nvPr>
        </p:nvSpPr>
        <p:spPr>
          <a:xfrm>
            <a:off x="640080" y="2872899"/>
            <a:ext cx="4243589" cy="3320668"/>
          </a:xfrm>
        </p:spPr>
        <p:txBody>
          <a:bodyPr>
            <a:normAutofit/>
          </a:bodyPr>
          <a:lstStyle/>
          <a:p>
            <a:r>
              <a:rPr lang="en-US" sz="2000" b="1"/>
              <a:t>Blood pressure definition</a:t>
            </a:r>
            <a:r>
              <a:rPr lang="en-US" sz="2000"/>
              <a:t> is - </a:t>
            </a:r>
            <a:r>
              <a:rPr lang="en-US" sz="2000" b="1"/>
              <a:t>pressure</a:t>
            </a:r>
            <a:r>
              <a:rPr lang="en-US" sz="2000"/>
              <a:t> that is exerted by the </a:t>
            </a:r>
            <a:r>
              <a:rPr lang="en-US" sz="2000" b="1"/>
              <a:t>blood</a:t>
            </a:r>
            <a:r>
              <a:rPr lang="en-US" sz="2000"/>
              <a:t> upon the walls of the </a:t>
            </a:r>
            <a:r>
              <a:rPr lang="en-US" sz="2000" b="1"/>
              <a:t>blood</a:t>
            </a:r>
            <a:r>
              <a:rPr lang="en-US" sz="2000"/>
              <a:t> vessels and especially arteries </a:t>
            </a:r>
          </a:p>
          <a:p>
            <a:r>
              <a:rPr lang="en-US" sz="2000"/>
              <a:t>Blood pressure  varies with the muscular efficiency of the heart, the </a:t>
            </a:r>
            <a:r>
              <a:rPr lang="en-US" sz="2000" b="1"/>
              <a:t>blood</a:t>
            </a:r>
            <a:r>
              <a:rPr lang="en-US" sz="2000"/>
              <a:t> volume and viscosity, the age and health of the individual, and the state of the vascular wall. </a:t>
            </a:r>
            <a:endParaRPr lang="en-GB" sz="2000"/>
          </a:p>
        </p:txBody>
      </p:sp>
      <p:pic>
        <p:nvPicPr>
          <p:cNvPr id="5" name="Picture 4" descr="Oil drops floating in water with a red background">
            <a:extLst>
              <a:ext uri="{FF2B5EF4-FFF2-40B4-BE49-F238E27FC236}">
                <a16:creationId xmlns:a16="http://schemas.microsoft.com/office/drawing/2014/main" id="{119E8090-7F91-486C-9861-24EA7A931AD3}"/>
              </a:ext>
            </a:extLst>
          </p:cNvPr>
          <p:cNvPicPr>
            <a:picLocks noChangeAspect="1"/>
          </p:cNvPicPr>
          <p:nvPr/>
        </p:nvPicPr>
        <p:blipFill rotWithShape="1">
          <a:blip r:embed="rId2"/>
          <a:srcRect l="5050" r="1972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97086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AC3F0A-4419-4B29-930C-976EFF6DF31F}"/>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Formula for BP</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007055AD-1A99-4CD8-AFD5-5B91B629CCDE}"/>
              </a:ext>
            </a:extLst>
          </p:cNvPr>
          <p:cNvGraphicFramePr>
            <a:graphicFrameLocks noGrp="1"/>
          </p:cNvGraphicFramePr>
          <p:nvPr>
            <p:ph idx="1"/>
            <p:extLst>
              <p:ext uri="{D42A27DB-BD31-4B8C-83A1-F6EECF244321}">
                <p14:modId xmlns:p14="http://schemas.microsoft.com/office/powerpoint/2010/main" val="83902267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1005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20EBAD-5C01-4064-AC76-A4E00B336BAF}"/>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What determines cardiac output?</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A29959EC-99EE-4F9D-8744-99AC9B5D1D32}"/>
              </a:ext>
            </a:extLst>
          </p:cNvPr>
          <p:cNvGraphicFramePr>
            <a:graphicFrameLocks noGrp="1"/>
          </p:cNvGraphicFramePr>
          <p:nvPr>
            <p:ph idx="1"/>
            <p:extLst>
              <p:ext uri="{D42A27DB-BD31-4B8C-83A1-F6EECF244321}">
                <p14:modId xmlns:p14="http://schemas.microsoft.com/office/powerpoint/2010/main" val="329202296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4899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5BE0F9-9888-43A8-BD64-1B0A2D9F026D}"/>
              </a:ext>
            </a:extLst>
          </p:cNvPr>
          <p:cNvSpPr>
            <a:spLocks noGrp="1"/>
          </p:cNvSpPr>
          <p:nvPr>
            <p:ph type="title"/>
          </p:nvPr>
        </p:nvSpPr>
        <p:spPr>
          <a:xfrm>
            <a:off x="524741" y="620392"/>
            <a:ext cx="3808268" cy="5504688"/>
          </a:xfrm>
        </p:spPr>
        <p:txBody>
          <a:bodyPr>
            <a:normAutofit/>
          </a:bodyPr>
          <a:lstStyle/>
          <a:p>
            <a:r>
              <a:rPr lang="en-US" sz="4700">
                <a:solidFill>
                  <a:schemeClr val="bg1"/>
                </a:solidFill>
              </a:rPr>
              <a:t>Long Term consequences of high blood pressure </a:t>
            </a:r>
            <a:endParaRPr lang="en-GB" sz="4700">
              <a:solidFill>
                <a:schemeClr val="bg1"/>
              </a:solidFill>
            </a:endParaRPr>
          </a:p>
        </p:txBody>
      </p:sp>
      <p:graphicFrame>
        <p:nvGraphicFramePr>
          <p:cNvPr id="5" name="Content Placeholder 2">
            <a:extLst>
              <a:ext uri="{FF2B5EF4-FFF2-40B4-BE49-F238E27FC236}">
                <a16:creationId xmlns:a16="http://schemas.microsoft.com/office/drawing/2014/main" id="{3586D6A8-6018-4297-A7C6-25228DB69E41}"/>
              </a:ext>
            </a:extLst>
          </p:cNvPr>
          <p:cNvGraphicFramePr>
            <a:graphicFrameLocks noGrp="1"/>
          </p:cNvGraphicFramePr>
          <p:nvPr>
            <p:ph idx="1"/>
            <p:extLst>
              <p:ext uri="{D42A27DB-BD31-4B8C-83A1-F6EECF244321}">
                <p14:modId xmlns:p14="http://schemas.microsoft.com/office/powerpoint/2010/main" val="369806020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270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5556F-6791-4CA7-8754-DC4334E4E39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Factors that increase blood pressure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D1DC7A-91D7-4AEC-85D3-6047B6B9C339}"/>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5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80E21-2B5B-4D47-816A-9E9DF2D32466}"/>
              </a:ext>
            </a:extLst>
          </p:cNvPr>
          <p:cNvSpPr>
            <a:spLocks noGrp="1"/>
          </p:cNvSpPr>
          <p:nvPr>
            <p:ph type="title"/>
          </p:nvPr>
        </p:nvSpPr>
        <p:spPr>
          <a:xfrm>
            <a:off x="686834" y="1153572"/>
            <a:ext cx="3200400" cy="4461163"/>
          </a:xfrm>
        </p:spPr>
        <p:txBody>
          <a:bodyPr>
            <a:normAutofit/>
          </a:bodyPr>
          <a:lstStyle/>
          <a:p>
            <a:r>
              <a:rPr lang="en-GB">
                <a:solidFill>
                  <a:srgbClr val="FFFFFF"/>
                </a:solidFill>
              </a:rPr>
              <a:t>Chemo Receptors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BF2ACA-93A6-4DF1-9453-298A6303AD91}"/>
              </a:ext>
            </a:extLst>
          </p:cNvPr>
          <p:cNvSpPr>
            <a:spLocks noGrp="1"/>
          </p:cNvSpPr>
          <p:nvPr>
            <p:ph idx="1"/>
          </p:nvPr>
        </p:nvSpPr>
        <p:spPr>
          <a:xfrm>
            <a:off x="4447308" y="591344"/>
            <a:ext cx="6906491" cy="5585619"/>
          </a:xfrm>
        </p:spPr>
        <p:txBody>
          <a:bodyPr anchor="ctr">
            <a:normAutofit/>
          </a:bodyPr>
          <a:lstStyle/>
          <a:p>
            <a:r>
              <a:rPr lang="en-US" b="1" dirty="0"/>
              <a:t>Chemoreceptors</a:t>
            </a:r>
            <a:r>
              <a:rPr lang="en-US" dirty="0"/>
              <a:t>, located in the aorta and the carotid artery, monitor the CO2 levels, O2 levels and pH levels in the blood. When the receptor picks up the stimulant it transfers it to the sensory </a:t>
            </a:r>
            <a:r>
              <a:rPr lang="en-US" dirty="0" err="1"/>
              <a:t>neurone</a:t>
            </a:r>
            <a:r>
              <a:rPr lang="en-US" dirty="0"/>
              <a:t> to the medulla oblongata (also known as medulla) which also has chemoreceptors</a:t>
            </a:r>
          </a:p>
          <a:p>
            <a:r>
              <a:rPr lang="en-US" b="1" dirty="0"/>
              <a:t>Bodies preferred Ph 7.35-7.45</a:t>
            </a:r>
          </a:p>
        </p:txBody>
      </p:sp>
    </p:spTree>
    <p:extLst>
      <p:ext uri="{BB962C8B-B14F-4D97-AF65-F5344CB8AC3E}">
        <p14:creationId xmlns:p14="http://schemas.microsoft.com/office/powerpoint/2010/main" val="3126967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20314-2858-469E-BD72-B9CC923DE810}"/>
              </a:ext>
            </a:extLst>
          </p:cNvPr>
          <p:cNvSpPr>
            <a:spLocks noGrp="1"/>
          </p:cNvSpPr>
          <p:nvPr>
            <p:ph type="title"/>
          </p:nvPr>
        </p:nvSpPr>
        <p:spPr>
          <a:xfrm>
            <a:off x="640080" y="325369"/>
            <a:ext cx="4368602" cy="1956841"/>
          </a:xfrm>
        </p:spPr>
        <p:txBody>
          <a:bodyPr anchor="b">
            <a:normAutofit/>
          </a:bodyPr>
          <a:lstStyle/>
          <a:p>
            <a:r>
              <a:rPr lang="en-US" sz="4200"/>
              <a:t>High levels of O2 and pH with low levels of CO2</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C9C21E-07AC-414F-AF48-A8535F077CE7}"/>
              </a:ext>
            </a:extLst>
          </p:cNvPr>
          <p:cNvSpPr>
            <a:spLocks noGrp="1"/>
          </p:cNvSpPr>
          <p:nvPr>
            <p:ph idx="1"/>
          </p:nvPr>
        </p:nvSpPr>
        <p:spPr>
          <a:xfrm>
            <a:off x="640080" y="2872899"/>
            <a:ext cx="4243589" cy="3320668"/>
          </a:xfrm>
        </p:spPr>
        <p:txBody>
          <a:bodyPr>
            <a:normAutofit/>
          </a:bodyPr>
          <a:lstStyle/>
          <a:p>
            <a:r>
              <a:rPr lang="en-US" sz="2200"/>
              <a:t>The impulse will go through the sensory neurone to the medulla and through the parasympathetic neurone releasing acetylcholine from the sinoatrial node (an inhibitory neurotransmitter) which makes the heart rate slower. This is so the levels of O2 and pH can lower and CO2 levels can be raised.</a:t>
            </a:r>
          </a:p>
          <a:p>
            <a:endParaRPr lang="en-US" sz="2200"/>
          </a:p>
        </p:txBody>
      </p:sp>
      <p:pic>
        <p:nvPicPr>
          <p:cNvPr id="5" name="Picture 4" descr="Close-up unopened pill packets">
            <a:extLst>
              <a:ext uri="{FF2B5EF4-FFF2-40B4-BE49-F238E27FC236}">
                <a16:creationId xmlns:a16="http://schemas.microsoft.com/office/drawing/2014/main" id="{19830586-4A76-4528-918D-281C4F72A0F0}"/>
              </a:ext>
            </a:extLst>
          </p:cNvPr>
          <p:cNvPicPr>
            <a:picLocks noChangeAspect="1"/>
          </p:cNvPicPr>
          <p:nvPr/>
        </p:nvPicPr>
        <p:blipFill rotWithShape="1">
          <a:blip r:embed="rId2"/>
          <a:srcRect l="20051" r="139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40109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44060-9A8A-4D8C-A48E-4E27C1724D7E}"/>
              </a:ext>
            </a:extLst>
          </p:cNvPr>
          <p:cNvSpPr>
            <a:spLocks noGrp="1"/>
          </p:cNvSpPr>
          <p:nvPr>
            <p:ph type="title"/>
          </p:nvPr>
        </p:nvSpPr>
        <p:spPr>
          <a:xfrm>
            <a:off x="640080" y="325369"/>
            <a:ext cx="4368602" cy="1956841"/>
          </a:xfrm>
        </p:spPr>
        <p:txBody>
          <a:bodyPr anchor="b">
            <a:normAutofit/>
          </a:bodyPr>
          <a:lstStyle/>
          <a:p>
            <a:r>
              <a:rPr lang="en-GB" sz="5400"/>
              <a:t>Baroreceptors</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AAF545-3910-4F50-807E-25E85B339932}"/>
              </a:ext>
            </a:extLst>
          </p:cNvPr>
          <p:cNvSpPr>
            <a:spLocks noGrp="1"/>
          </p:cNvSpPr>
          <p:nvPr>
            <p:ph idx="1"/>
          </p:nvPr>
        </p:nvSpPr>
        <p:spPr>
          <a:xfrm>
            <a:off x="640080" y="2872899"/>
            <a:ext cx="4243589" cy="3320668"/>
          </a:xfrm>
        </p:spPr>
        <p:txBody>
          <a:bodyPr>
            <a:normAutofit/>
          </a:bodyPr>
          <a:lstStyle/>
          <a:p>
            <a:r>
              <a:rPr lang="en-GB" sz="1700"/>
              <a:t>Blood pressure is constantly monitored by your body and adjusted constantly to meet the needs of your body. This monitoring is performed by </a:t>
            </a:r>
            <a:r>
              <a:rPr lang="en-GB" sz="1700" b="1"/>
              <a:t>baroreceptors.</a:t>
            </a:r>
          </a:p>
          <a:p>
            <a:r>
              <a:rPr lang="en-GB" sz="1700"/>
              <a:t>Baroreceptors are special receptors that detect changes in your blood pressure. Baroreceptors are found within the walls of your blood vessels. The </a:t>
            </a:r>
            <a:r>
              <a:rPr lang="en-GB" sz="1700">
                <a:hlinkClick r:id="rId2"/>
              </a:rPr>
              <a:t>aorta</a:t>
            </a:r>
            <a:r>
              <a:rPr lang="en-GB" sz="1700"/>
              <a:t> and the carotid sinus contain important baroreceptors which constantly monitor blood pressure fluctuations.</a:t>
            </a:r>
            <a:endParaRPr lang="en-US" sz="1700" b="1"/>
          </a:p>
        </p:txBody>
      </p:sp>
      <p:pic>
        <p:nvPicPr>
          <p:cNvPr id="5" name="Picture 4" descr="Graph on document with pen">
            <a:extLst>
              <a:ext uri="{FF2B5EF4-FFF2-40B4-BE49-F238E27FC236}">
                <a16:creationId xmlns:a16="http://schemas.microsoft.com/office/drawing/2014/main" id="{5944C64A-B288-4CE9-881B-D253EF8CE959}"/>
              </a:ext>
            </a:extLst>
          </p:cNvPr>
          <p:cNvPicPr>
            <a:picLocks noChangeAspect="1"/>
          </p:cNvPicPr>
          <p:nvPr/>
        </p:nvPicPr>
        <p:blipFill rotWithShape="1">
          <a:blip r:embed="rId3"/>
          <a:srcRect l="23385" r="96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753301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C5608-7D18-4F49-B469-5649263FF128}"/>
              </a:ext>
            </a:extLst>
          </p:cNvPr>
          <p:cNvSpPr>
            <a:spLocks noGrp="1"/>
          </p:cNvSpPr>
          <p:nvPr>
            <p:ph type="title"/>
          </p:nvPr>
        </p:nvSpPr>
        <p:spPr>
          <a:xfrm>
            <a:off x="841248" y="548640"/>
            <a:ext cx="3600860" cy="5431536"/>
          </a:xfrm>
        </p:spPr>
        <p:txBody>
          <a:bodyPr>
            <a:normAutofit/>
          </a:bodyPr>
          <a:lstStyle/>
          <a:p>
            <a:r>
              <a:rPr lang="en-GB" sz="5400"/>
              <a:t>Arterial Blood Pressure</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2060CE-D569-4911-B6F3-615B969B1E18}"/>
              </a:ext>
            </a:extLst>
          </p:cNvPr>
          <p:cNvSpPr>
            <a:spLocks noGrp="1"/>
          </p:cNvSpPr>
          <p:nvPr>
            <p:ph idx="1"/>
          </p:nvPr>
        </p:nvSpPr>
        <p:spPr>
          <a:xfrm>
            <a:off x="5126418" y="552091"/>
            <a:ext cx="6224335" cy="5431536"/>
          </a:xfrm>
        </p:spPr>
        <p:txBody>
          <a:bodyPr anchor="ctr">
            <a:normAutofit/>
          </a:bodyPr>
          <a:lstStyle/>
          <a:p>
            <a:r>
              <a:rPr lang="en-GB" sz="2200"/>
              <a:t>Arterial blood pressure is normally regulated within a narrow range, with a mean arterial pressure typically ranging from 85 to 100 mmHg in adults. It is important to tightly control this pressure to ensure adequate blood flow to organs throughout the body. This is accomplished by negative feedback systems incorporating pressure sensors (i.e., baroreceptors) that sense the arterial pressure.</a:t>
            </a:r>
            <a:endParaRPr lang="en-US" sz="2200"/>
          </a:p>
        </p:txBody>
      </p:sp>
    </p:spTree>
    <p:extLst>
      <p:ext uri="{BB962C8B-B14F-4D97-AF65-F5344CB8AC3E}">
        <p14:creationId xmlns:p14="http://schemas.microsoft.com/office/powerpoint/2010/main" val="1996566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5442C1-6CAD-49B2-93FA-BCD12FAD3E5B}"/>
              </a:ext>
            </a:extLst>
          </p:cNvPr>
          <p:cNvSpPr>
            <a:spLocks noGrp="1"/>
          </p:cNvSpPr>
          <p:nvPr>
            <p:ph type="title"/>
          </p:nvPr>
        </p:nvSpPr>
        <p:spPr>
          <a:xfrm>
            <a:off x="6094105" y="802955"/>
            <a:ext cx="4977976" cy="1454051"/>
          </a:xfrm>
        </p:spPr>
        <p:txBody>
          <a:bodyPr>
            <a:normAutofit/>
          </a:bodyPr>
          <a:lstStyle/>
          <a:p>
            <a:r>
              <a:rPr lang="en-GB" sz="2400">
                <a:solidFill>
                  <a:srgbClr val="000000"/>
                </a:solidFill>
              </a:rPr>
              <a:t>Baroreceptors transmit their data to the </a:t>
            </a:r>
            <a:r>
              <a:rPr lang="en-GB" sz="2400">
                <a:solidFill>
                  <a:srgbClr val="000000"/>
                </a:solidFill>
                <a:hlinkClick r:id="rId2"/>
              </a:rPr>
              <a:t>central nervous system</a:t>
            </a:r>
            <a:r>
              <a:rPr lang="en-GB" sz="2400">
                <a:solidFill>
                  <a:srgbClr val="000000"/>
                </a:solidFill>
              </a:rPr>
              <a:t>, and more specifically, to the cardio regulatory centre of the medulla oblongata</a:t>
            </a:r>
            <a:endParaRPr lang="en-US" sz="2400">
              <a:solidFill>
                <a:srgbClr val="000000"/>
              </a:solidFill>
            </a:endParaRPr>
          </a:p>
        </p:txBody>
      </p:sp>
      <p:pic>
        <p:nvPicPr>
          <p:cNvPr id="1026" name="Picture 2" descr="Baroreceptor Transmits to Brain">
            <a:extLst>
              <a:ext uri="{FF2B5EF4-FFF2-40B4-BE49-F238E27FC236}">
                <a16:creationId xmlns:a16="http://schemas.microsoft.com/office/drawing/2014/main" id="{07B238D1-268E-4C52-87EE-5B0391689BC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97" r="14162" b="2"/>
          <a:stretch/>
        </p:blipFill>
        <p:spPr bwMode="auto">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DE30DE-9465-4069-BC65-9925B62DA806}"/>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a:t>
            </a:r>
          </a:p>
          <a:p>
            <a:endParaRPr lang="en-GB"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9023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C33D5-EFAF-4891-823E-2906655BA8AB}"/>
              </a:ext>
            </a:extLst>
          </p:cNvPr>
          <p:cNvSpPr>
            <a:spLocks noGrp="1"/>
          </p:cNvSpPr>
          <p:nvPr>
            <p:ph type="title"/>
          </p:nvPr>
        </p:nvSpPr>
        <p:spPr>
          <a:xfrm>
            <a:off x="841248" y="548640"/>
            <a:ext cx="3600860" cy="5431536"/>
          </a:xfrm>
        </p:spPr>
        <p:txBody>
          <a:bodyPr>
            <a:normAutofit/>
          </a:bodyPr>
          <a:lstStyle/>
          <a:p>
            <a:r>
              <a:rPr lang="en-US" sz="5400" b="1"/>
              <a:t>Blood Pressure Regulation</a:t>
            </a:r>
            <a:br>
              <a:rPr lang="en-US" sz="5400" b="1"/>
            </a:b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80D3B8-4D3E-4A10-9FE9-8FFA6AE4CF86}"/>
              </a:ext>
            </a:extLst>
          </p:cNvPr>
          <p:cNvSpPr>
            <a:spLocks noGrp="1"/>
          </p:cNvSpPr>
          <p:nvPr>
            <p:ph idx="1"/>
          </p:nvPr>
        </p:nvSpPr>
        <p:spPr>
          <a:xfrm>
            <a:off x="5126418" y="552091"/>
            <a:ext cx="6224335" cy="5431536"/>
          </a:xfrm>
        </p:spPr>
        <p:txBody>
          <a:bodyPr anchor="ctr">
            <a:normAutofit/>
          </a:bodyPr>
          <a:lstStyle/>
          <a:p>
            <a:r>
              <a:rPr lang="en-GB" sz="2200"/>
              <a:t>If blood pressure within the aorta or the carotid sinus increases, the walls of these arteries stretch and stimulate increased activity within the baroreceptor. This information is then sent via nerves to the cardio regulatory centre within the medulla, which responds by initiating mechanisms that decrease the blood pressure to a normal level.</a:t>
            </a:r>
            <a:endParaRPr lang="en-US" sz="2200"/>
          </a:p>
        </p:txBody>
      </p:sp>
    </p:spTree>
    <p:extLst>
      <p:ext uri="{BB962C8B-B14F-4D97-AF65-F5344CB8AC3E}">
        <p14:creationId xmlns:p14="http://schemas.microsoft.com/office/powerpoint/2010/main" val="2163859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CEDE7-EC94-43E8-8467-49DC3CF861FD}"/>
              </a:ext>
            </a:extLst>
          </p:cNvPr>
          <p:cNvSpPr>
            <a:spLocks noGrp="1"/>
          </p:cNvSpPr>
          <p:nvPr>
            <p:ph type="title"/>
          </p:nvPr>
        </p:nvSpPr>
        <p:spPr>
          <a:xfrm>
            <a:off x="841248" y="548640"/>
            <a:ext cx="3600860" cy="5431536"/>
          </a:xfrm>
        </p:spPr>
        <p:txBody>
          <a:bodyPr>
            <a:normAutofit/>
          </a:bodyPr>
          <a:lstStyle/>
          <a:p>
            <a:r>
              <a:rPr lang="en-GB" sz="5400"/>
              <a:t>High Blood Pressure</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3F30FC-7258-4165-A338-DDEF8AE86471}"/>
              </a:ext>
            </a:extLst>
          </p:cNvPr>
          <p:cNvSpPr>
            <a:spLocks noGrp="1"/>
          </p:cNvSpPr>
          <p:nvPr>
            <p:ph idx="1"/>
          </p:nvPr>
        </p:nvSpPr>
        <p:spPr>
          <a:xfrm>
            <a:off x="5126418" y="552091"/>
            <a:ext cx="6224335" cy="5431536"/>
          </a:xfrm>
        </p:spPr>
        <p:txBody>
          <a:bodyPr anchor="ctr">
            <a:normAutofit/>
          </a:bodyPr>
          <a:lstStyle/>
          <a:p>
            <a:r>
              <a:rPr lang="en-US" sz="2200"/>
              <a:t>If there is high blood pressure the route it follows is through the parasympathetic neurone which releases acetylcholine from the sinoatrial node slowing the heart rate down to lower the blood pressure.</a:t>
            </a:r>
          </a:p>
          <a:p>
            <a:endParaRPr lang="en-US" sz="2200"/>
          </a:p>
        </p:txBody>
      </p:sp>
    </p:spTree>
    <p:extLst>
      <p:ext uri="{BB962C8B-B14F-4D97-AF65-F5344CB8AC3E}">
        <p14:creationId xmlns:p14="http://schemas.microsoft.com/office/powerpoint/2010/main" val="14990895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D889D-150A-44D3-BF70-C773A45B38A2}"/>
              </a:ext>
            </a:extLst>
          </p:cNvPr>
          <p:cNvSpPr>
            <a:spLocks noGrp="1"/>
          </p:cNvSpPr>
          <p:nvPr>
            <p:ph type="title"/>
          </p:nvPr>
        </p:nvSpPr>
        <p:spPr>
          <a:xfrm>
            <a:off x="841248" y="548640"/>
            <a:ext cx="3600860" cy="5431536"/>
          </a:xfrm>
        </p:spPr>
        <p:txBody>
          <a:bodyPr>
            <a:normAutofit/>
          </a:bodyPr>
          <a:lstStyle/>
          <a:p>
            <a:r>
              <a:rPr lang="en-GB" sz="5400"/>
              <a:t>Responses To High Blood Pressure</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5C8EFD-4A00-4D1A-B6F1-3779A8F3E5C2}"/>
              </a:ext>
            </a:extLst>
          </p:cNvPr>
          <p:cNvSpPr>
            <a:spLocks noGrp="1"/>
          </p:cNvSpPr>
          <p:nvPr>
            <p:ph idx="1"/>
          </p:nvPr>
        </p:nvSpPr>
        <p:spPr>
          <a:xfrm>
            <a:off x="5126418" y="552091"/>
            <a:ext cx="6224335" cy="5431536"/>
          </a:xfrm>
        </p:spPr>
        <p:txBody>
          <a:bodyPr anchor="ctr">
            <a:normAutofit/>
          </a:bodyPr>
          <a:lstStyle/>
          <a:p>
            <a:r>
              <a:rPr lang="en-GB" sz="2200"/>
              <a:t> First see a decrease of sympathetic input and an increase in parasympathetic input to the heart. </a:t>
            </a:r>
          </a:p>
          <a:p>
            <a:r>
              <a:rPr lang="en-GB" sz="2200"/>
              <a:t>The sympathetic nervous system increases heart rate and stimulate the heart muscle to pump with more force. </a:t>
            </a:r>
            <a:endParaRPr lang="en-US" sz="2200"/>
          </a:p>
        </p:txBody>
      </p:sp>
    </p:spTree>
    <p:extLst>
      <p:ext uri="{BB962C8B-B14F-4D97-AF65-F5344CB8AC3E}">
        <p14:creationId xmlns:p14="http://schemas.microsoft.com/office/powerpoint/2010/main" val="1291310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8E98C-887F-4370-80A4-D22BCD8C41D8}"/>
              </a:ext>
            </a:extLst>
          </p:cNvPr>
          <p:cNvSpPr>
            <a:spLocks noGrp="1"/>
          </p:cNvSpPr>
          <p:nvPr>
            <p:ph type="title"/>
          </p:nvPr>
        </p:nvSpPr>
        <p:spPr>
          <a:xfrm>
            <a:off x="838200" y="365125"/>
            <a:ext cx="10515600" cy="1325563"/>
          </a:xfrm>
        </p:spPr>
        <p:txBody>
          <a:bodyPr>
            <a:normAutofit/>
          </a:bodyPr>
          <a:lstStyle/>
          <a:p>
            <a:r>
              <a:rPr lang="en-GB"/>
              <a:t>The parasympathetic nervous system</a:t>
            </a:r>
            <a:endParaRPr lang="en-US"/>
          </a:p>
        </p:txBody>
      </p:sp>
      <p:graphicFrame>
        <p:nvGraphicFramePr>
          <p:cNvPr id="5" name="Content Placeholder 2">
            <a:extLst>
              <a:ext uri="{FF2B5EF4-FFF2-40B4-BE49-F238E27FC236}">
                <a16:creationId xmlns:a16="http://schemas.microsoft.com/office/drawing/2014/main" id="{73066AC5-B6F1-4352-ACFB-9A90EAB7C2A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08618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8090-1924-46D9-B8DA-1E68EE4F9408}"/>
              </a:ext>
            </a:extLst>
          </p:cNvPr>
          <p:cNvSpPr>
            <a:spLocks noGrp="1"/>
          </p:cNvSpPr>
          <p:nvPr>
            <p:ph type="title"/>
          </p:nvPr>
        </p:nvSpPr>
        <p:spPr>
          <a:xfrm>
            <a:off x="841248" y="548640"/>
            <a:ext cx="3600860" cy="5431536"/>
          </a:xfrm>
        </p:spPr>
        <p:txBody>
          <a:bodyPr>
            <a:normAutofit/>
          </a:bodyPr>
          <a:lstStyle/>
          <a:p>
            <a:r>
              <a:rPr lang="en-GB" sz="5400"/>
              <a:t>Responses to Low Blood Pressure</a:t>
            </a:r>
            <a:endParaRPr lang="en-US" sz="5400"/>
          </a:p>
        </p:txBody>
      </p:sp>
      <p:sp>
        <p:nvSpPr>
          <p:cNvPr id="3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A806B1D2-0CCB-4A44-A73B-FF556F8C4509}"/>
              </a:ext>
            </a:extLst>
          </p:cNvPr>
          <p:cNvSpPr>
            <a:spLocks noGrp="1"/>
          </p:cNvSpPr>
          <p:nvPr>
            <p:ph idx="1"/>
          </p:nvPr>
        </p:nvSpPr>
        <p:spPr>
          <a:xfrm>
            <a:off x="5126418" y="552091"/>
            <a:ext cx="6224335" cy="5431536"/>
          </a:xfrm>
        </p:spPr>
        <p:txBody>
          <a:bodyPr anchor="ctr">
            <a:normAutofit/>
          </a:bodyPr>
          <a:lstStyle/>
          <a:p>
            <a:r>
              <a:rPr lang="en-GB" sz="2200"/>
              <a:t>When the baroreceptors of the aorta or carotid sinus detect a drop in blood pressure. A decrease in blood pressure causes a decrease in action potentials sent to the cardio regulatory centre of the medulla.</a:t>
            </a:r>
          </a:p>
          <a:p>
            <a:r>
              <a:rPr lang="en-US" sz="2200"/>
              <a:t>If there is low blood pressure the route it follows is through the sympathetic neurone which releases noradrenalin from the sinoatrial node making the heart rate faster to raise the blood pressure.</a:t>
            </a:r>
          </a:p>
          <a:p>
            <a:pPr marL="0" indent="0">
              <a:buNone/>
            </a:pPr>
            <a:endParaRPr lang="en-GB" sz="2200"/>
          </a:p>
          <a:p>
            <a:r>
              <a:rPr lang="en-GB" sz="2200"/>
              <a:t>Therefore, to raise blood pressure, the body will first cause an increase in sympathetic nerve activity to the SA node, causing it to fire more frequently, which increases the heart rate. </a:t>
            </a:r>
            <a:endParaRPr lang="en-US" sz="2200"/>
          </a:p>
        </p:txBody>
      </p:sp>
    </p:spTree>
    <p:extLst>
      <p:ext uri="{BB962C8B-B14F-4D97-AF65-F5344CB8AC3E}">
        <p14:creationId xmlns:p14="http://schemas.microsoft.com/office/powerpoint/2010/main" val="1956838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C745834-B6E8-44AF-8A6E-519809199261}"/>
              </a:ext>
            </a:extLst>
          </p:cNvPr>
          <p:cNvPicPr>
            <a:picLocks noChangeAspect="1"/>
          </p:cNvPicPr>
          <p:nvPr/>
        </p:nvPicPr>
        <p:blipFill rotWithShape="1">
          <a:blip r:embed="rId2"/>
          <a:srcRect l="38369" r="23609"/>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DD24349B-BE2F-4336-8187-82496822C464}"/>
              </a:ext>
            </a:extLst>
          </p:cNvPr>
          <p:cNvGraphicFramePr>
            <a:graphicFrameLocks noGrp="1"/>
          </p:cNvGraphicFramePr>
          <p:nvPr>
            <p:ph idx="4294967295"/>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166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097AF4C-C4B7-46C8-892B-3B979309588A}"/>
              </a:ext>
            </a:extLst>
          </p:cNvPr>
          <p:cNvSpPr>
            <a:spLocks noGrp="1"/>
          </p:cNvSpPr>
          <p:nvPr>
            <p:ph type="title"/>
          </p:nvPr>
        </p:nvSpPr>
        <p:spPr>
          <a:xfrm>
            <a:off x="841248" y="548640"/>
            <a:ext cx="3600860" cy="5431536"/>
          </a:xfrm>
        </p:spPr>
        <p:txBody>
          <a:bodyPr>
            <a:normAutofit/>
          </a:bodyPr>
          <a:lstStyle/>
          <a:p>
            <a:r>
              <a:rPr lang="en-GB" sz="5400"/>
              <a:t>Lymphatic system. </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3C5205D-D829-4C9A-932E-B6FA4D9726A9}"/>
              </a:ext>
            </a:extLst>
          </p:cNvPr>
          <p:cNvSpPr>
            <a:spLocks noGrp="1"/>
          </p:cNvSpPr>
          <p:nvPr>
            <p:ph idx="1"/>
          </p:nvPr>
        </p:nvSpPr>
        <p:spPr>
          <a:xfrm>
            <a:off x="5126418" y="552091"/>
            <a:ext cx="6224335" cy="5431536"/>
          </a:xfrm>
        </p:spPr>
        <p:txBody>
          <a:bodyPr anchor="ctr">
            <a:normAutofit/>
          </a:bodyPr>
          <a:lstStyle/>
          <a:p>
            <a:r>
              <a:rPr lang="en-US" sz="2200"/>
              <a:t>Lymph - a fluid that contains white blood cells that defend against germs </a:t>
            </a:r>
          </a:p>
          <a:p>
            <a:r>
              <a:rPr lang="en-US" sz="2200"/>
              <a:t> Lymph vessels - vessels that carry lymph throughout your body. They are different from blood vessels. </a:t>
            </a:r>
          </a:p>
          <a:p>
            <a:r>
              <a:rPr lang="en-US" sz="2200"/>
              <a:t> Lymph nodes - glands found throughout the lymph vessels. Along with your spleen, these nodes are where white blood cells fight infection.</a:t>
            </a:r>
            <a:endParaRPr lang="en-GB" sz="2200"/>
          </a:p>
        </p:txBody>
      </p:sp>
    </p:spTree>
    <p:extLst>
      <p:ext uri="{BB962C8B-B14F-4D97-AF65-F5344CB8AC3E}">
        <p14:creationId xmlns:p14="http://schemas.microsoft.com/office/powerpoint/2010/main" val="1016653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CB9BA-F081-4F8A-89C5-2B90E86C3834}"/>
              </a:ext>
            </a:extLst>
          </p:cNvPr>
          <p:cNvSpPr>
            <a:spLocks noGrp="1"/>
          </p:cNvSpPr>
          <p:nvPr>
            <p:ph type="title"/>
          </p:nvPr>
        </p:nvSpPr>
        <p:spPr>
          <a:xfrm>
            <a:off x="838200" y="557189"/>
            <a:ext cx="3374136" cy="5567891"/>
          </a:xfrm>
        </p:spPr>
        <p:txBody>
          <a:bodyPr>
            <a:normAutofit/>
          </a:bodyPr>
          <a:lstStyle/>
          <a:p>
            <a:r>
              <a:rPr lang="en-GB" sz="5200"/>
              <a:t>Functions of the lymphatic system</a:t>
            </a:r>
          </a:p>
        </p:txBody>
      </p:sp>
      <p:graphicFrame>
        <p:nvGraphicFramePr>
          <p:cNvPr id="5" name="Content Placeholder 2">
            <a:extLst>
              <a:ext uri="{FF2B5EF4-FFF2-40B4-BE49-F238E27FC236}">
                <a16:creationId xmlns:a16="http://schemas.microsoft.com/office/drawing/2014/main" id="{84AC5DAB-F648-410D-B7B6-FC4C12885D4C}"/>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9930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0A6ED-ED98-4C16-B114-F31E9E123409}"/>
              </a:ext>
            </a:extLst>
          </p:cNvPr>
          <p:cNvSpPr>
            <a:spLocks noGrp="1"/>
          </p:cNvSpPr>
          <p:nvPr>
            <p:ph type="title"/>
          </p:nvPr>
        </p:nvSpPr>
        <p:spPr>
          <a:xfrm>
            <a:off x="630936" y="640080"/>
            <a:ext cx="4818888" cy="1481328"/>
          </a:xfrm>
        </p:spPr>
        <p:txBody>
          <a:bodyPr anchor="b">
            <a:normAutofit/>
          </a:bodyPr>
          <a:lstStyle/>
          <a:p>
            <a:r>
              <a:rPr lang="en-GB" sz="5400"/>
              <a:t>Functions </a:t>
            </a:r>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83199E-549E-4367-BF12-4DA2252A7A1A}"/>
              </a:ext>
            </a:extLst>
          </p:cNvPr>
          <p:cNvSpPr>
            <a:spLocks noGrp="1"/>
          </p:cNvSpPr>
          <p:nvPr>
            <p:ph idx="1"/>
          </p:nvPr>
        </p:nvSpPr>
        <p:spPr>
          <a:xfrm>
            <a:off x="630936" y="2660904"/>
            <a:ext cx="4818888" cy="3547872"/>
          </a:xfrm>
        </p:spPr>
        <p:txBody>
          <a:bodyPr anchor="t">
            <a:normAutofit/>
          </a:bodyPr>
          <a:lstStyle/>
          <a:p>
            <a:r>
              <a:rPr lang="en-US" sz="2200" b="1" i="0">
                <a:effectLst/>
                <a:latin typeface="Open Sans"/>
              </a:rPr>
              <a:t>Absorption and transportation:</a:t>
            </a:r>
            <a:r>
              <a:rPr lang="en-US" sz="2200" b="0" i="0">
                <a:effectLst/>
                <a:latin typeface="Open Sans"/>
              </a:rPr>
              <a:t>It absorbs and transports fats and fat-soluble minerals (fat soluble vitamins) as chyle from the small intestine (central lacteals of the villi).</a:t>
            </a:r>
          </a:p>
          <a:p>
            <a:endParaRPr lang="en-US" sz="2200" b="0" i="0">
              <a:effectLst/>
              <a:latin typeface="Open Sans"/>
            </a:endParaRPr>
          </a:p>
          <a:p>
            <a:endParaRPr lang="en-GB" sz="2200"/>
          </a:p>
        </p:txBody>
      </p:sp>
      <p:pic>
        <p:nvPicPr>
          <p:cNvPr id="5122" name="Picture 2" descr="See the source image">
            <a:extLst>
              <a:ext uri="{FF2B5EF4-FFF2-40B4-BE49-F238E27FC236}">
                <a16:creationId xmlns:a16="http://schemas.microsoft.com/office/drawing/2014/main" id="{CCDFF1C5-C7EC-4A20-A95C-E266D49E07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381887"/>
            <a:ext cx="5458968" cy="4094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8680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61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D9E2AD4-ED5B-4959-BBD4-30B452C5EF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74" b="11757"/>
          <a:stretch/>
        </p:blipFill>
        <p:spPr bwMode="auto">
          <a:xfrm>
            <a:off x="615790" y="508000"/>
            <a:ext cx="10960420"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527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E4354-7869-45EA-AECD-9013450043E3}"/>
              </a:ext>
            </a:extLst>
          </p:cNvPr>
          <p:cNvSpPr>
            <a:spLocks noGrp="1"/>
          </p:cNvSpPr>
          <p:nvPr>
            <p:ph type="title"/>
          </p:nvPr>
        </p:nvSpPr>
        <p:spPr/>
        <p:txBody>
          <a:bodyPr/>
          <a:lstStyle/>
          <a:p>
            <a:r>
              <a:rPr lang="en-GB" dirty="0"/>
              <a:t>Lymphatic Flow</a:t>
            </a:r>
          </a:p>
        </p:txBody>
      </p:sp>
      <p:pic>
        <p:nvPicPr>
          <p:cNvPr id="4" name="Online Media 3" title="How lymphatic vessels move fluid | Lymphatic system physiology | NCLEX-RN | Khan Academy">
            <a:hlinkClick r:id="" action="ppaction://media"/>
            <a:extLst>
              <a:ext uri="{FF2B5EF4-FFF2-40B4-BE49-F238E27FC236}">
                <a16:creationId xmlns:a16="http://schemas.microsoft.com/office/drawing/2014/main" id="{FCC96C13-55E0-4A1A-BE6D-89A3CBDA083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8033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D45F2-4D9E-4497-8B8A-730CC3C410E6}"/>
              </a:ext>
            </a:extLst>
          </p:cNvPr>
          <p:cNvSpPr>
            <a:spLocks noGrp="1"/>
          </p:cNvSpPr>
          <p:nvPr>
            <p:ph type="title"/>
          </p:nvPr>
        </p:nvSpPr>
        <p:spPr>
          <a:xfrm>
            <a:off x="841248" y="548640"/>
            <a:ext cx="3600860" cy="5431536"/>
          </a:xfrm>
        </p:spPr>
        <p:txBody>
          <a:bodyPr>
            <a:normAutofit/>
          </a:bodyPr>
          <a:lstStyle/>
          <a:p>
            <a:r>
              <a:rPr lang="en-GB" sz="5400"/>
              <a:t>What is Lymph?</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D0B11D-2806-4603-B584-DF5B124EBA39}"/>
              </a:ext>
            </a:extLst>
          </p:cNvPr>
          <p:cNvSpPr>
            <a:spLocks noGrp="1"/>
          </p:cNvSpPr>
          <p:nvPr>
            <p:ph idx="1"/>
          </p:nvPr>
        </p:nvSpPr>
        <p:spPr>
          <a:xfrm>
            <a:off x="5126418" y="552091"/>
            <a:ext cx="6224335" cy="5431536"/>
          </a:xfrm>
        </p:spPr>
        <p:txBody>
          <a:bodyPr anchor="ctr">
            <a:normAutofit/>
          </a:bodyPr>
          <a:lstStyle/>
          <a:p>
            <a:pPr fontAlgn="base">
              <a:buFont typeface="Arial" panose="020B0604020202020204" pitchFamily="34" charset="0"/>
              <a:buChar char="•"/>
            </a:pPr>
            <a:r>
              <a:rPr lang="en-US" sz="2200" b="0" i="0">
                <a:effectLst/>
                <a:latin typeface="Open Sans"/>
              </a:rPr>
              <a:t>A clear colourless watery fluid, similar in composition to plasma, with the important exception of plasma protein.</a:t>
            </a:r>
          </a:p>
          <a:p>
            <a:pPr fontAlgn="base">
              <a:buFont typeface="Arial" panose="020B0604020202020204" pitchFamily="34" charset="0"/>
              <a:buChar char="•"/>
            </a:pPr>
            <a:r>
              <a:rPr lang="en-US" sz="2200" b="0" i="0">
                <a:effectLst/>
                <a:latin typeface="Open Sans"/>
              </a:rPr>
              <a:t>Lymph contains less proteins than blood.</a:t>
            </a:r>
          </a:p>
          <a:p>
            <a:pPr fontAlgn="base">
              <a:buFont typeface="Arial" panose="020B0604020202020204" pitchFamily="34" charset="0"/>
              <a:buChar char="•"/>
            </a:pPr>
            <a:r>
              <a:rPr lang="en-US" sz="2200" b="0" i="0">
                <a:effectLst/>
                <a:latin typeface="Open Sans"/>
              </a:rPr>
              <a:t>It is identical in composition to interstitial fluid.</a:t>
            </a:r>
          </a:p>
          <a:p>
            <a:pPr fontAlgn="base">
              <a:buFont typeface="Arial" panose="020B0604020202020204" pitchFamily="34" charset="0"/>
              <a:buChar char="•"/>
            </a:pPr>
            <a:r>
              <a:rPr lang="en-US" sz="2200" b="0" i="0">
                <a:effectLst/>
                <a:latin typeface="Open Sans"/>
              </a:rPr>
              <a:t>The hydrostatic pressure of blood in the blood vessel force our water and small protein into the interstitial space.</a:t>
            </a:r>
          </a:p>
          <a:p>
            <a:pPr fontAlgn="base">
              <a:buFont typeface="Arial" panose="020B0604020202020204" pitchFamily="34" charset="0"/>
              <a:buChar char="•"/>
            </a:pPr>
            <a:r>
              <a:rPr lang="en-US" sz="2200" b="0" i="0">
                <a:effectLst/>
                <a:latin typeface="Open Sans"/>
              </a:rPr>
              <a:t>Once carried by the lymphatic capillaries, it is known as lymph.</a:t>
            </a:r>
          </a:p>
          <a:p>
            <a:endParaRPr lang="en-GB" sz="2200"/>
          </a:p>
        </p:txBody>
      </p:sp>
    </p:spTree>
    <p:extLst>
      <p:ext uri="{BB962C8B-B14F-4D97-AF65-F5344CB8AC3E}">
        <p14:creationId xmlns:p14="http://schemas.microsoft.com/office/powerpoint/2010/main" val="33762669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074" name="Picture 2" descr="See the source image">
            <a:extLst>
              <a:ext uri="{FF2B5EF4-FFF2-40B4-BE49-F238E27FC236}">
                <a16:creationId xmlns:a16="http://schemas.microsoft.com/office/drawing/2014/main" id="{264B9363-C2ED-476D-9B82-E38BF48119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02365" y="1201003"/>
            <a:ext cx="2847712" cy="4107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420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icture of blood vessels and lymph nodes">
            <a:extLst>
              <a:ext uri="{FF2B5EF4-FFF2-40B4-BE49-F238E27FC236}">
                <a16:creationId xmlns:a16="http://schemas.microsoft.com/office/drawing/2014/main" id="{61E63D41-B445-487F-9DB6-F9A41C1987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6181" y="1589999"/>
            <a:ext cx="5462546" cy="372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617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0F95-9C6C-414D-B920-4B12E59695B1}"/>
              </a:ext>
            </a:extLst>
          </p:cNvPr>
          <p:cNvSpPr>
            <a:spLocks noGrp="1"/>
          </p:cNvSpPr>
          <p:nvPr>
            <p:ph type="title"/>
          </p:nvPr>
        </p:nvSpPr>
        <p:spPr>
          <a:xfrm>
            <a:off x="838200" y="557189"/>
            <a:ext cx="3374136" cy="5567891"/>
          </a:xfrm>
        </p:spPr>
        <p:txBody>
          <a:bodyPr>
            <a:normAutofit/>
          </a:bodyPr>
          <a:lstStyle/>
          <a:p>
            <a:r>
              <a:rPr lang="en-GB" sz="5200"/>
              <a:t>Lymph Capillaries</a:t>
            </a:r>
          </a:p>
        </p:txBody>
      </p:sp>
      <p:graphicFrame>
        <p:nvGraphicFramePr>
          <p:cNvPr id="5" name="Content Placeholder 2">
            <a:extLst>
              <a:ext uri="{FF2B5EF4-FFF2-40B4-BE49-F238E27FC236}">
                <a16:creationId xmlns:a16="http://schemas.microsoft.com/office/drawing/2014/main" id="{B3E3AB28-4874-48A5-83B7-D0FDCD8B4E0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6000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140F8-ECE1-4044-95BD-8137783EC020}"/>
              </a:ext>
            </a:extLst>
          </p:cNvPr>
          <p:cNvSpPr>
            <a:spLocks noGrp="1"/>
          </p:cNvSpPr>
          <p:nvPr>
            <p:ph type="title"/>
          </p:nvPr>
        </p:nvSpPr>
        <p:spPr>
          <a:xfrm>
            <a:off x="838200" y="557189"/>
            <a:ext cx="3374136" cy="5567891"/>
          </a:xfrm>
        </p:spPr>
        <p:txBody>
          <a:bodyPr>
            <a:normAutofit/>
          </a:bodyPr>
          <a:lstStyle/>
          <a:p>
            <a:r>
              <a:rPr lang="en-GB" sz="5200"/>
              <a:t>Lymph Vessels</a:t>
            </a:r>
          </a:p>
        </p:txBody>
      </p:sp>
      <p:graphicFrame>
        <p:nvGraphicFramePr>
          <p:cNvPr id="5" name="Content Placeholder 2">
            <a:extLst>
              <a:ext uri="{FF2B5EF4-FFF2-40B4-BE49-F238E27FC236}">
                <a16:creationId xmlns:a16="http://schemas.microsoft.com/office/drawing/2014/main" id="{5EF7A997-40D3-4497-9FD0-D5C18252FA70}"/>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3976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0344A-E0DE-4961-BD10-C658637C1143}"/>
              </a:ext>
            </a:extLst>
          </p:cNvPr>
          <p:cNvSpPr>
            <a:spLocks noGrp="1"/>
          </p:cNvSpPr>
          <p:nvPr>
            <p:ph type="title"/>
          </p:nvPr>
        </p:nvSpPr>
        <p:spPr>
          <a:xfrm>
            <a:off x="838200" y="557189"/>
            <a:ext cx="3374136" cy="5567891"/>
          </a:xfrm>
        </p:spPr>
        <p:txBody>
          <a:bodyPr>
            <a:normAutofit/>
          </a:bodyPr>
          <a:lstStyle/>
          <a:p>
            <a:r>
              <a:rPr lang="en-GB" sz="5200"/>
              <a:t>Lymph vessels </a:t>
            </a:r>
          </a:p>
        </p:txBody>
      </p:sp>
      <p:graphicFrame>
        <p:nvGraphicFramePr>
          <p:cNvPr id="5" name="Content Placeholder 2">
            <a:extLst>
              <a:ext uri="{FF2B5EF4-FFF2-40B4-BE49-F238E27FC236}">
                <a16:creationId xmlns:a16="http://schemas.microsoft.com/office/drawing/2014/main" id="{815AEEF0-50CA-4829-B918-D273D7BE06FF}"/>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7189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39D8-1BFA-4D65-99D5-CA49A54E036F}"/>
              </a:ext>
            </a:extLst>
          </p:cNvPr>
          <p:cNvSpPr>
            <a:spLocks noGrp="1"/>
          </p:cNvSpPr>
          <p:nvPr>
            <p:ph type="title"/>
          </p:nvPr>
        </p:nvSpPr>
        <p:spPr>
          <a:xfrm>
            <a:off x="838200" y="557189"/>
            <a:ext cx="3374136" cy="5567891"/>
          </a:xfrm>
        </p:spPr>
        <p:txBody>
          <a:bodyPr>
            <a:normAutofit/>
          </a:bodyPr>
          <a:lstStyle/>
          <a:p>
            <a:r>
              <a:rPr lang="en-GB" sz="5200"/>
              <a:t>Lymph Trunks </a:t>
            </a:r>
          </a:p>
        </p:txBody>
      </p:sp>
      <p:graphicFrame>
        <p:nvGraphicFramePr>
          <p:cNvPr id="5" name="Content Placeholder 2">
            <a:extLst>
              <a:ext uri="{FF2B5EF4-FFF2-40B4-BE49-F238E27FC236}">
                <a16:creationId xmlns:a16="http://schemas.microsoft.com/office/drawing/2014/main" id="{65FA35D9-BF00-482F-A73B-A05ADF52582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45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DC78E-68B5-422D-9EFE-26EC125B12AF}"/>
              </a:ext>
            </a:extLst>
          </p:cNvPr>
          <p:cNvSpPr>
            <a:spLocks noGrp="1"/>
          </p:cNvSpPr>
          <p:nvPr>
            <p:ph type="title"/>
          </p:nvPr>
        </p:nvSpPr>
        <p:spPr>
          <a:xfrm>
            <a:off x="838200" y="557189"/>
            <a:ext cx="3374136" cy="5567891"/>
          </a:xfrm>
        </p:spPr>
        <p:txBody>
          <a:bodyPr>
            <a:normAutofit/>
          </a:bodyPr>
          <a:lstStyle/>
          <a:p>
            <a:r>
              <a:rPr lang="en-GB" sz="5200"/>
              <a:t>Lymphatic ducts </a:t>
            </a:r>
          </a:p>
        </p:txBody>
      </p:sp>
      <p:graphicFrame>
        <p:nvGraphicFramePr>
          <p:cNvPr id="5" name="Content Placeholder 2">
            <a:extLst>
              <a:ext uri="{FF2B5EF4-FFF2-40B4-BE49-F238E27FC236}">
                <a16:creationId xmlns:a16="http://schemas.microsoft.com/office/drawing/2014/main" id="{E99B3A0D-479C-48F6-9DC4-01B001C7F29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2731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4E374-3388-4C33-A35D-E3A7373B18A0}"/>
              </a:ext>
            </a:extLst>
          </p:cNvPr>
          <p:cNvSpPr>
            <a:spLocks noGrp="1"/>
          </p:cNvSpPr>
          <p:nvPr>
            <p:ph type="title"/>
          </p:nvPr>
        </p:nvSpPr>
        <p:spPr>
          <a:xfrm>
            <a:off x="841248" y="548640"/>
            <a:ext cx="3600860" cy="5431536"/>
          </a:xfrm>
        </p:spPr>
        <p:txBody>
          <a:bodyPr>
            <a:normAutofit/>
          </a:bodyPr>
          <a:lstStyle/>
          <a:p>
            <a:r>
              <a:rPr lang="en-GB" sz="5400"/>
              <a:t>Lymph Nodes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CADC54-FD99-4C06-ADCD-2DD9F540C142}"/>
              </a:ext>
            </a:extLst>
          </p:cNvPr>
          <p:cNvSpPr>
            <a:spLocks noGrp="1"/>
          </p:cNvSpPr>
          <p:nvPr>
            <p:ph idx="1"/>
          </p:nvPr>
        </p:nvSpPr>
        <p:spPr>
          <a:xfrm>
            <a:off x="5126418" y="552091"/>
            <a:ext cx="6224335" cy="5431536"/>
          </a:xfrm>
        </p:spPr>
        <p:txBody>
          <a:bodyPr anchor="ctr">
            <a:normAutofit/>
          </a:bodyPr>
          <a:lstStyle/>
          <a:p>
            <a:pPr fontAlgn="base">
              <a:buFont typeface="Arial" panose="020B0604020202020204" pitchFamily="34" charset="0"/>
              <a:buChar char="•"/>
            </a:pPr>
            <a:r>
              <a:rPr lang="en-US" sz="1700" b="0" i="0" dirty="0">
                <a:effectLst/>
                <a:latin typeface="Open Sans"/>
              </a:rPr>
              <a:t>Lymph nodes are oval or bean shaped organs that are found often in groups, along the length of lymph vessels.</a:t>
            </a:r>
          </a:p>
          <a:p>
            <a:pPr fontAlgn="base">
              <a:buFont typeface="Arial" panose="020B0604020202020204" pitchFamily="34" charset="0"/>
              <a:buChar char="•"/>
            </a:pPr>
            <a:r>
              <a:rPr lang="en-US" sz="1700" b="0" i="0" dirty="0">
                <a:effectLst/>
                <a:latin typeface="Open Sans"/>
              </a:rPr>
              <a:t>The lymph drains through a number of nodes, usually 8 to 10 before returning to venous circulation.</a:t>
            </a:r>
          </a:p>
          <a:p>
            <a:pPr fontAlgn="base">
              <a:buFont typeface="Arial" panose="020B0604020202020204" pitchFamily="34" charset="0"/>
              <a:buChar char="•"/>
            </a:pPr>
            <a:r>
              <a:rPr lang="en-US" sz="1700" b="0" i="0" dirty="0">
                <a:effectLst/>
                <a:latin typeface="Open Sans"/>
              </a:rPr>
              <a:t>These nodes vary considerably in size, some are small as a pin head and the largest ate about the size of an almond.</a:t>
            </a:r>
          </a:p>
          <a:p>
            <a:pPr fontAlgn="base">
              <a:buFont typeface="Arial" panose="020B0604020202020204" pitchFamily="34" charset="0"/>
              <a:buChar char="•"/>
            </a:pPr>
            <a:r>
              <a:rPr lang="en-US" sz="1700" b="0" i="0" dirty="0">
                <a:effectLst/>
                <a:latin typeface="Open Sans"/>
              </a:rPr>
              <a:t>Lymph nodes are the lymphatic tissues covered by the fibrous tissue.</a:t>
            </a:r>
          </a:p>
          <a:p>
            <a:pPr fontAlgn="base">
              <a:buFont typeface="Arial" panose="020B0604020202020204" pitchFamily="34" charset="0"/>
              <a:buChar char="•"/>
            </a:pPr>
            <a:r>
              <a:rPr lang="en-US" sz="1700" b="0" i="0" dirty="0">
                <a:effectLst/>
                <a:latin typeface="Open Sans"/>
              </a:rPr>
              <a:t>The outer capsule of fibrous tissue dips down into the node substance forming partitions trabeculae.</a:t>
            </a:r>
          </a:p>
          <a:p>
            <a:pPr fontAlgn="base"/>
            <a:r>
              <a:rPr lang="en-US" sz="1700" b="0" i="0" dirty="0">
                <a:effectLst/>
                <a:latin typeface="Open Sans"/>
              </a:rPr>
              <a:t>Many lymphocyte and macrophage are found inside lymph node. </a:t>
            </a:r>
            <a:r>
              <a:rPr lang="en-US" sz="1700"/>
              <a:t>Aid in defense.</a:t>
            </a:r>
            <a:endParaRPr lang="en-US" sz="1700" b="0" i="0" dirty="0">
              <a:effectLst/>
              <a:latin typeface="Open Sans"/>
            </a:endParaRPr>
          </a:p>
          <a:p>
            <a:pPr fontAlgn="base">
              <a:buFont typeface="Arial" panose="020B0604020202020204" pitchFamily="34" charset="0"/>
              <a:buChar char="•"/>
            </a:pPr>
            <a:r>
              <a:rPr lang="en-US" sz="1700" b="0" i="0" dirty="0">
                <a:effectLst/>
                <a:latin typeface="Open Sans"/>
              </a:rPr>
              <a:t>As many as four or five afferent lymph vessels may enter a lymph node while only one efferent vessel carries lymph away from the node.</a:t>
            </a:r>
          </a:p>
          <a:p>
            <a:endParaRPr lang="en-GB" sz="1700" dirty="0"/>
          </a:p>
        </p:txBody>
      </p:sp>
    </p:spTree>
    <p:extLst>
      <p:ext uri="{BB962C8B-B14F-4D97-AF65-F5344CB8AC3E}">
        <p14:creationId xmlns:p14="http://schemas.microsoft.com/office/powerpoint/2010/main" val="16947168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4B3811-70DB-4793-BAE5-D066F57838C2}"/>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BIOLOGICAL FILTRATION</a:t>
            </a:r>
          </a:p>
        </p:txBody>
      </p:sp>
      <p:graphicFrame>
        <p:nvGraphicFramePr>
          <p:cNvPr id="5" name="Content Placeholder 2">
            <a:extLst>
              <a:ext uri="{FF2B5EF4-FFF2-40B4-BE49-F238E27FC236}">
                <a16:creationId xmlns:a16="http://schemas.microsoft.com/office/drawing/2014/main" id="{EF02EA8F-4ACE-405E-9308-C0C208BABF45}"/>
              </a:ext>
            </a:extLst>
          </p:cNvPr>
          <p:cNvGraphicFramePr>
            <a:graphicFrameLocks noGrp="1"/>
          </p:cNvGraphicFramePr>
          <p:nvPr>
            <p:ph idx="1"/>
            <p:extLst>
              <p:ext uri="{D42A27DB-BD31-4B8C-83A1-F6EECF244321}">
                <p14:modId xmlns:p14="http://schemas.microsoft.com/office/powerpoint/2010/main" val="183517578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6964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ee the source image">
            <a:extLst>
              <a:ext uri="{FF2B5EF4-FFF2-40B4-BE49-F238E27FC236}">
                <a16:creationId xmlns:a16="http://schemas.microsoft.com/office/drawing/2014/main" id="{51047756-76AF-4F93-A30D-3BE135AA15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84" r="1" b="15949"/>
          <a:stretch/>
        </p:blipFill>
        <p:spPr bwMode="auto">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1328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8F5ED33-0527-4442-9850-FB50286AA7EA}"/>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Cisterna Chyli</a:t>
            </a:r>
          </a:p>
        </p:txBody>
      </p:sp>
      <p:sp>
        <p:nvSpPr>
          <p:cNvPr id="3" name="Content Placeholder 2">
            <a:extLst>
              <a:ext uri="{FF2B5EF4-FFF2-40B4-BE49-F238E27FC236}">
                <a16:creationId xmlns:a16="http://schemas.microsoft.com/office/drawing/2014/main" id="{F54CBC2D-170F-46EF-8933-4EDF6459574C}"/>
              </a:ext>
            </a:extLst>
          </p:cNvPr>
          <p:cNvSpPr>
            <a:spLocks noGrp="1"/>
          </p:cNvSpPr>
          <p:nvPr>
            <p:ph idx="1"/>
          </p:nvPr>
        </p:nvSpPr>
        <p:spPr>
          <a:xfrm>
            <a:off x="6095999" y="882315"/>
            <a:ext cx="5254754" cy="5294647"/>
          </a:xfrm>
        </p:spPr>
        <p:txBody>
          <a:bodyPr>
            <a:normAutofit/>
          </a:bodyPr>
          <a:lstStyle/>
          <a:p>
            <a:r>
              <a:rPr lang="en-US" sz="2200" b="0" i="0">
                <a:effectLst/>
                <a:latin typeface="Roboto"/>
              </a:rPr>
              <a:t>The cisterna chyli is a dilated sac at the lower end of the thoracic duct into which lymph from the intestinal trunk and two lumbar lymphatic trunks flow. It receives fatty chyle from the intestines and thus acts as a conduit for the lipid products of digestion. It is the most common drainage trunk of most of the body's lymphatics.</a:t>
            </a:r>
            <a:endParaRPr lang="en-GB" sz="2200"/>
          </a:p>
        </p:txBody>
      </p:sp>
    </p:spTree>
    <p:extLst>
      <p:ext uri="{BB962C8B-B14F-4D97-AF65-F5344CB8AC3E}">
        <p14:creationId xmlns:p14="http://schemas.microsoft.com/office/powerpoint/2010/main" val="8333946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F0FE274-6A55-422C-875C-5F07907263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67574" y="643467"/>
            <a:ext cx="445685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7153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EDA3-8A63-42CE-B8E3-D1686060759A}"/>
              </a:ext>
            </a:extLst>
          </p:cNvPr>
          <p:cNvSpPr>
            <a:spLocks noGrp="1"/>
          </p:cNvSpPr>
          <p:nvPr>
            <p:ph type="title"/>
          </p:nvPr>
        </p:nvSpPr>
        <p:spPr/>
        <p:txBody>
          <a:bodyPr/>
          <a:lstStyle/>
          <a:p>
            <a:r>
              <a:rPr lang="en-GB" dirty="0"/>
              <a:t>Lymphatic system role in immunity </a:t>
            </a:r>
          </a:p>
        </p:txBody>
      </p:sp>
      <p:pic>
        <p:nvPicPr>
          <p:cNvPr id="4" name="Online Media 3" title="The lymphatic system's role in immunity | Lymphatic system physiology | NCLEX-RN | Khan Academy">
            <a:hlinkClick r:id="" action="ppaction://media"/>
            <a:extLst>
              <a:ext uri="{FF2B5EF4-FFF2-40B4-BE49-F238E27FC236}">
                <a16:creationId xmlns:a16="http://schemas.microsoft.com/office/drawing/2014/main" id="{65E6145E-06AD-4497-8778-B240BFFBBCA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5400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31686"/>
            <a:ext cx="8596668" cy="1320800"/>
          </a:xfrm>
        </p:spPr>
        <p:txBody>
          <a:bodyPr/>
          <a:lstStyle/>
          <a:p>
            <a:r>
              <a:rPr lang="en-GB" dirty="0"/>
              <a:t>Thymus</a:t>
            </a:r>
          </a:p>
        </p:txBody>
      </p:sp>
      <p:pic>
        <p:nvPicPr>
          <p:cNvPr id="4" name="Content Placeholder 3"/>
          <p:cNvPicPr>
            <a:picLocks noGrp="1" noChangeAspect="1"/>
          </p:cNvPicPr>
          <p:nvPr>
            <p:ph idx="1"/>
          </p:nvPr>
        </p:nvPicPr>
        <p:blipFill>
          <a:blip r:embed="rId2"/>
          <a:stretch>
            <a:fillRect/>
          </a:stretch>
        </p:blipFill>
        <p:spPr>
          <a:xfrm>
            <a:off x="4609810" y="1790700"/>
            <a:ext cx="7582190" cy="4876006"/>
          </a:xfrm>
          <a:prstGeom prst="rect">
            <a:avLst/>
          </a:prstGeom>
        </p:spPr>
      </p:pic>
      <p:sp>
        <p:nvSpPr>
          <p:cNvPr id="5" name="TextBox 4"/>
          <p:cNvSpPr txBox="1"/>
          <p:nvPr/>
        </p:nvSpPr>
        <p:spPr>
          <a:xfrm>
            <a:off x="220134" y="850900"/>
            <a:ext cx="4504266" cy="4524315"/>
          </a:xfrm>
          <a:prstGeom prst="rect">
            <a:avLst/>
          </a:prstGeom>
          <a:noFill/>
        </p:spPr>
        <p:txBody>
          <a:bodyPr wrap="square" rtlCol="0">
            <a:spAutoFit/>
          </a:bodyPr>
          <a:lstStyle/>
          <a:p>
            <a:r>
              <a:rPr lang="en-GB" sz="3200" dirty="0"/>
              <a:t>In the neck . Produces T-lymphocytes for the immune system. The human thymus becomes much smaller at the approach of puberty.</a:t>
            </a:r>
          </a:p>
          <a:p>
            <a:r>
              <a:rPr lang="en-GB" sz="3200" dirty="0"/>
              <a:t>You make most of your T Cells in childhood.</a:t>
            </a:r>
          </a:p>
        </p:txBody>
      </p:sp>
    </p:spTree>
    <p:extLst>
      <p:ext uri="{BB962C8B-B14F-4D97-AF65-F5344CB8AC3E}">
        <p14:creationId xmlns:p14="http://schemas.microsoft.com/office/powerpoint/2010/main" val="39467446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525E6D57-6A69-4442-9365-1C590EF4C2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893572"/>
            <a:ext cx="10905066" cy="5070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3264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5934" y="508000"/>
            <a:ext cx="8596668" cy="1320800"/>
          </a:xfrm>
        </p:spPr>
        <p:txBody>
          <a:bodyPr/>
          <a:lstStyle/>
          <a:p>
            <a:r>
              <a:rPr lang="en-GB" dirty="0"/>
              <a:t>Spleen</a:t>
            </a:r>
          </a:p>
        </p:txBody>
      </p:sp>
      <p:sp>
        <p:nvSpPr>
          <p:cNvPr id="3" name="Content Placeholder 2"/>
          <p:cNvSpPr>
            <a:spLocks noGrp="1"/>
          </p:cNvSpPr>
          <p:nvPr>
            <p:ph idx="1"/>
          </p:nvPr>
        </p:nvSpPr>
        <p:spPr>
          <a:xfrm>
            <a:off x="304799" y="1270001"/>
            <a:ext cx="6870699" cy="4771362"/>
          </a:xfrm>
        </p:spPr>
        <p:txBody>
          <a:bodyPr>
            <a:noAutofit/>
          </a:bodyPr>
          <a:lstStyle/>
          <a:p>
            <a:r>
              <a:rPr lang="en-GB" sz="2800" dirty="0"/>
              <a:t>Found behind the stomach</a:t>
            </a:r>
          </a:p>
          <a:p>
            <a:r>
              <a:rPr lang="en-GB" sz="2800" dirty="0"/>
              <a:t>Largest lymphatic organ in the body</a:t>
            </a:r>
          </a:p>
          <a:p>
            <a:r>
              <a:rPr lang="en-GB" sz="2800" dirty="0"/>
              <a:t>Similar in structure to a large lymph node, it acts primarily as a blood filter.</a:t>
            </a:r>
          </a:p>
          <a:p>
            <a:r>
              <a:rPr lang="en-GB" sz="2800" dirty="0"/>
              <a:t>The spleen plays important roles in regard to red blood cells  and the immune system. It removes old red blood cells and holds a reserve of blood, which can be valuable in case of haemorrhagic shock, and also recycles iron.</a:t>
            </a:r>
          </a:p>
        </p:txBody>
      </p:sp>
      <p:pic>
        <p:nvPicPr>
          <p:cNvPr id="4" name="Picture 3"/>
          <p:cNvPicPr>
            <a:picLocks noChangeAspect="1"/>
          </p:cNvPicPr>
          <p:nvPr/>
        </p:nvPicPr>
        <p:blipFill rotWithShape="1">
          <a:blip r:embed="rId2"/>
          <a:srcRect r="47468" b="7000"/>
          <a:stretch/>
        </p:blipFill>
        <p:spPr>
          <a:xfrm>
            <a:off x="7175499" y="705644"/>
            <a:ext cx="4867419" cy="5453855"/>
          </a:xfrm>
          <a:prstGeom prst="rect">
            <a:avLst/>
          </a:prstGeom>
        </p:spPr>
      </p:pic>
      <p:sp>
        <p:nvSpPr>
          <p:cNvPr id="5" name="TextBox 4"/>
          <p:cNvSpPr txBox="1"/>
          <p:nvPr/>
        </p:nvSpPr>
        <p:spPr>
          <a:xfrm>
            <a:off x="7266966" y="650299"/>
            <a:ext cx="4684484" cy="5509200"/>
          </a:xfrm>
          <a:prstGeom prst="rect">
            <a:avLst/>
          </a:prstGeom>
          <a:solidFill>
            <a:schemeClr val="accent1">
              <a:lumMod val="40000"/>
              <a:lumOff val="60000"/>
            </a:schemeClr>
          </a:solidFill>
        </p:spPr>
        <p:txBody>
          <a:bodyPr wrap="square" rtlCol="0">
            <a:spAutoFit/>
          </a:bodyPr>
          <a:lstStyle/>
          <a:p>
            <a:r>
              <a:rPr lang="en-GB" sz="4400" dirty="0"/>
              <a:t>A life-threatening condition that results when you lose more than 20 percent (one-fifth) of your body's blood or fluid supply</a:t>
            </a:r>
          </a:p>
        </p:txBody>
      </p:sp>
    </p:spTree>
    <p:extLst>
      <p:ext uri="{BB962C8B-B14F-4D97-AF65-F5344CB8AC3E}">
        <p14:creationId xmlns:p14="http://schemas.microsoft.com/office/powerpoint/2010/main" val="31780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Tonsils</a:t>
            </a:r>
          </a:p>
        </p:txBody>
      </p:sp>
      <p:sp>
        <p:nvSpPr>
          <p:cNvPr id="3" name="Content Placeholder 2"/>
          <p:cNvSpPr>
            <a:spLocks noGrp="1"/>
          </p:cNvSpPr>
          <p:nvPr>
            <p:ph idx="1"/>
          </p:nvPr>
        </p:nvSpPr>
        <p:spPr>
          <a:xfrm>
            <a:off x="1424904" y="2494450"/>
            <a:ext cx="4053545" cy="3563159"/>
          </a:xfrm>
        </p:spPr>
        <p:txBody>
          <a:bodyPr>
            <a:normAutofit/>
          </a:bodyPr>
          <a:lstStyle/>
          <a:p>
            <a:r>
              <a:rPr lang="en-GB" sz="1700"/>
              <a:t>Most people have five tonsils. These include a single pharyngeal tonsil, often referred to as the adenoid, located in the posterior wall of the upper part of the throat. A pair of palatine tonsils is found at the back of the mouth; a pair of lingual tonsils is located at the base of the tongue.</a:t>
            </a:r>
          </a:p>
          <a:p>
            <a:r>
              <a:rPr lang="en-GB" sz="1700"/>
              <a:t>The tonsils combat bacteria and viruses that enter your body through your mouth. However, tonsils are also vulnerable to infection from these invaders. </a:t>
            </a:r>
          </a:p>
        </p:txBody>
      </p:sp>
      <p:pic>
        <p:nvPicPr>
          <p:cNvPr id="4" name="Picture 3"/>
          <p:cNvPicPr>
            <a:picLocks noChangeAspect="1"/>
          </p:cNvPicPr>
          <p:nvPr/>
        </p:nvPicPr>
        <p:blipFill rotWithShape="1">
          <a:blip r:embed="rId2"/>
          <a:srcRect r="-1" b="504"/>
          <a:stretch/>
        </p:blipFill>
        <p:spPr>
          <a:xfrm>
            <a:off x="6098892" y="2492376"/>
            <a:ext cx="4802404" cy="3563372"/>
          </a:xfrm>
          <a:prstGeom prst="rect">
            <a:avLst/>
          </a:prstGeom>
        </p:spPr>
      </p:pic>
    </p:spTree>
    <p:extLst>
      <p:ext uri="{BB962C8B-B14F-4D97-AF65-F5344CB8AC3E}">
        <p14:creationId xmlns:p14="http://schemas.microsoft.com/office/powerpoint/2010/main" val="11679464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8921B-7943-4202-A0DA-F53123FFFFE3}"/>
              </a:ext>
            </a:extLst>
          </p:cNvPr>
          <p:cNvSpPr>
            <a:spLocks noGrp="1"/>
          </p:cNvSpPr>
          <p:nvPr>
            <p:ph type="title"/>
          </p:nvPr>
        </p:nvSpPr>
        <p:spPr>
          <a:xfrm>
            <a:off x="841248" y="548640"/>
            <a:ext cx="3600860" cy="5431536"/>
          </a:xfrm>
        </p:spPr>
        <p:txBody>
          <a:bodyPr>
            <a:normAutofit/>
          </a:bodyPr>
          <a:lstStyle/>
          <a:p>
            <a:r>
              <a:rPr lang="en-GB" sz="5400"/>
              <a:t>Immunity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42A32E-64C9-4D95-AAD1-3756D3A76EE2}"/>
              </a:ext>
            </a:extLst>
          </p:cNvPr>
          <p:cNvSpPr>
            <a:spLocks noGrp="1"/>
          </p:cNvSpPr>
          <p:nvPr>
            <p:ph idx="1"/>
          </p:nvPr>
        </p:nvSpPr>
        <p:spPr>
          <a:xfrm>
            <a:off x="5126418" y="552091"/>
            <a:ext cx="6224335" cy="5431536"/>
          </a:xfrm>
        </p:spPr>
        <p:txBody>
          <a:bodyPr anchor="ctr">
            <a:normAutofit/>
          </a:bodyPr>
          <a:lstStyle/>
          <a:p>
            <a:pPr marL="0" indent="0" fontAlgn="base">
              <a:buNone/>
            </a:pPr>
            <a:r>
              <a:rPr lang="en-US" sz="2200" b="0" i="0">
                <a:effectLst/>
                <a:latin typeface="Open Sans"/>
              </a:rPr>
              <a:t>The lymphatic organs are concerned with the production and maturation of lymphocytes, the WBC responsible for immunity.</a:t>
            </a:r>
          </a:p>
          <a:p>
            <a:pPr fontAlgn="base">
              <a:buFont typeface="Arial" panose="020B0604020202020204" pitchFamily="34" charset="0"/>
              <a:buChar char="•"/>
            </a:pPr>
            <a:r>
              <a:rPr lang="en-US" sz="2200" b="0" i="0">
                <a:effectLst/>
                <a:latin typeface="Open Sans"/>
              </a:rPr>
              <a:t>Bone marrow is therefore concerned to be lymphatic tissue since lymphocytes are produced there.</a:t>
            </a:r>
          </a:p>
          <a:p>
            <a:pPr fontAlgn="base">
              <a:buFont typeface="Arial" panose="020B0604020202020204" pitchFamily="34" charset="0"/>
              <a:buChar char="•"/>
            </a:pPr>
            <a:r>
              <a:rPr lang="en-US" sz="2200" b="0" i="0">
                <a:effectLst/>
                <a:latin typeface="Open Sans"/>
              </a:rPr>
              <a:t>The lymph transports antigen presenting cells (APCs) such as dendritic cells, to the lymph node where an immune response is stimulated.</a:t>
            </a:r>
          </a:p>
          <a:p>
            <a:endParaRPr lang="en-GB" sz="2200"/>
          </a:p>
        </p:txBody>
      </p:sp>
    </p:spTree>
    <p:extLst>
      <p:ext uri="{BB962C8B-B14F-4D97-AF65-F5344CB8AC3E}">
        <p14:creationId xmlns:p14="http://schemas.microsoft.com/office/powerpoint/2010/main" val="15307665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635D1-522C-4144-9A1D-5895A4C4D19A}"/>
              </a:ext>
            </a:extLst>
          </p:cNvPr>
          <p:cNvSpPr>
            <a:spLocks noGrp="1"/>
          </p:cNvSpPr>
          <p:nvPr>
            <p:ph type="ctrTitle"/>
          </p:nvPr>
        </p:nvSpPr>
        <p:spPr>
          <a:xfrm>
            <a:off x="638882" y="639193"/>
            <a:ext cx="3571810" cy="3573516"/>
          </a:xfrm>
        </p:spPr>
        <p:txBody>
          <a:bodyPr>
            <a:normAutofit/>
          </a:bodyPr>
          <a:lstStyle/>
          <a:p>
            <a:pPr algn="l"/>
            <a:r>
              <a:rPr lang="en-US" sz="6600"/>
              <a:t>Digestion </a:t>
            </a:r>
            <a:endParaRPr lang="en-GB" sz="6600"/>
          </a:p>
        </p:txBody>
      </p:sp>
      <p:sp>
        <p:nvSpPr>
          <p:cNvPr id="3" name="Subtitle 2">
            <a:extLst>
              <a:ext uri="{FF2B5EF4-FFF2-40B4-BE49-F238E27FC236}">
                <a16:creationId xmlns:a16="http://schemas.microsoft.com/office/drawing/2014/main" id="{F227CF6C-8D42-4280-8D12-E96B3E316AEA}"/>
              </a:ext>
            </a:extLst>
          </p:cNvPr>
          <p:cNvSpPr>
            <a:spLocks noGrp="1"/>
          </p:cNvSpPr>
          <p:nvPr>
            <p:ph type="subTitle" idx="1"/>
          </p:nvPr>
        </p:nvSpPr>
        <p:spPr>
          <a:xfrm>
            <a:off x="638882" y="4631161"/>
            <a:ext cx="3571810" cy="1559327"/>
          </a:xfrm>
        </p:spPr>
        <p:txBody>
          <a:bodyPr>
            <a:normAutofit/>
          </a:bodyPr>
          <a:lstStyle/>
          <a:p>
            <a:pPr algn="l"/>
            <a:r>
              <a:rPr lang="en-US" sz="1500" b="0" i="0">
                <a:effectLst/>
                <a:latin typeface="Arial" panose="020B0604020202020204" pitchFamily="34" charset="0"/>
              </a:rPr>
              <a:t>The process in the alimentary canal by which food is broken up physically, as by the action of the teeth, and chemically, as by the action of enzymes, and converted into a substance suitable for absorption and assimilation into the body.</a:t>
            </a:r>
            <a:endParaRPr lang="en-GB" sz="1500"/>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omach">
            <a:extLst>
              <a:ext uri="{FF2B5EF4-FFF2-40B4-BE49-F238E27FC236}">
                <a16:creationId xmlns:a16="http://schemas.microsoft.com/office/drawing/2014/main" id="{EEA25B33-0BB0-4E9C-A329-F4F5DE1778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86400" y="640080"/>
            <a:ext cx="5550408" cy="5550408"/>
          </a:xfrm>
          <a:prstGeom prst="rect">
            <a:avLst/>
          </a:prstGeom>
        </p:spPr>
      </p:pic>
    </p:spTree>
    <p:extLst>
      <p:ext uri="{BB962C8B-B14F-4D97-AF65-F5344CB8AC3E}">
        <p14:creationId xmlns:p14="http://schemas.microsoft.com/office/powerpoint/2010/main" val="13302584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Freeform: Shape 103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1" name="Isosceles Triangle 104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C2110EC4-42C5-36D8-E7BB-2BC090046AE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60610" y="643467"/>
            <a:ext cx="4470779"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043" name="Isosceles Triangle 104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28455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7F72F-85E5-4E30-B5BA-B116BCBA2A75}"/>
              </a:ext>
            </a:extLst>
          </p:cNvPr>
          <p:cNvSpPr>
            <a:spLocks noGrp="1"/>
          </p:cNvSpPr>
          <p:nvPr>
            <p:ph type="title"/>
          </p:nvPr>
        </p:nvSpPr>
        <p:spPr/>
        <p:txBody>
          <a:bodyPr/>
          <a:lstStyle/>
          <a:p>
            <a:r>
              <a:rPr lang="en-GB" dirty="0"/>
              <a:t>Digestive enzymes</a:t>
            </a:r>
          </a:p>
        </p:txBody>
      </p:sp>
      <p:pic>
        <p:nvPicPr>
          <p:cNvPr id="4" name="Online Media 3" title="GCSE Biology - Digestive Enzymes  #14">
            <a:hlinkClick r:id="" action="ppaction://media"/>
            <a:extLst>
              <a:ext uri="{FF2B5EF4-FFF2-40B4-BE49-F238E27FC236}">
                <a16:creationId xmlns:a16="http://schemas.microsoft.com/office/drawing/2014/main" id="{8A42220B-05C6-458D-BDB1-9A9BF992EF3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20735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68CC6-11D6-48A5-9FF3-5E22B3C4DE75}"/>
              </a:ext>
            </a:extLst>
          </p:cNvPr>
          <p:cNvSpPr>
            <a:spLocks noGrp="1"/>
          </p:cNvSpPr>
          <p:nvPr>
            <p:ph type="title"/>
          </p:nvPr>
        </p:nvSpPr>
        <p:spPr>
          <a:xfrm>
            <a:off x="635000" y="640823"/>
            <a:ext cx="3418659" cy="5583148"/>
          </a:xfrm>
        </p:spPr>
        <p:txBody>
          <a:bodyPr anchor="ctr">
            <a:normAutofit/>
          </a:bodyPr>
          <a:lstStyle/>
          <a:p>
            <a:r>
              <a:rPr lang="en-GB" sz="5400"/>
              <a:t>Amylase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7DA20A-2DA8-46A0-98EA-B08EB4C60725}"/>
              </a:ext>
            </a:extLst>
          </p:cNvPr>
          <p:cNvGraphicFramePr>
            <a:graphicFrameLocks noGrp="1"/>
          </p:cNvGraphicFramePr>
          <p:nvPr>
            <p:ph idx="1"/>
            <p:extLst>
              <p:ext uri="{D42A27DB-BD31-4B8C-83A1-F6EECF244321}">
                <p14:modId xmlns:p14="http://schemas.microsoft.com/office/powerpoint/2010/main" val="544109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2986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C4A46-9D17-44F6-8761-860ABE7BD6FF}"/>
              </a:ext>
            </a:extLst>
          </p:cNvPr>
          <p:cNvSpPr>
            <a:spLocks noGrp="1"/>
          </p:cNvSpPr>
          <p:nvPr>
            <p:ph type="title"/>
          </p:nvPr>
        </p:nvSpPr>
        <p:spPr>
          <a:xfrm>
            <a:off x="635000" y="640823"/>
            <a:ext cx="3418659" cy="5583148"/>
          </a:xfrm>
        </p:spPr>
        <p:txBody>
          <a:bodyPr anchor="ctr">
            <a:normAutofit/>
          </a:bodyPr>
          <a:lstStyle/>
          <a:p>
            <a:r>
              <a:rPr lang="en-GB" sz="5400"/>
              <a:t>Amylase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51E5667-AECE-4D0F-BC1F-71F3BECBFC01}"/>
              </a:ext>
            </a:extLst>
          </p:cNvPr>
          <p:cNvGraphicFramePr>
            <a:graphicFrameLocks noGrp="1"/>
          </p:cNvGraphicFramePr>
          <p:nvPr>
            <p:ph idx="1"/>
            <p:extLst>
              <p:ext uri="{D42A27DB-BD31-4B8C-83A1-F6EECF244321}">
                <p14:modId xmlns:p14="http://schemas.microsoft.com/office/powerpoint/2010/main" val="18178680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91381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E71A5-532B-407E-8A34-4AD3CDA69023}"/>
              </a:ext>
            </a:extLst>
          </p:cNvPr>
          <p:cNvSpPr>
            <a:spLocks noGrp="1"/>
          </p:cNvSpPr>
          <p:nvPr>
            <p:ph type="title"/>
          </p:nvPr>
        </p:nvSpPr>
        <p:spPr>
          <a:xfrm>
            <a:off x="635000" y="640823"/>
            <a:ext cx="3418659" cy="5583148"/>
          </a:xfrm>
        </p:spPr>
        <p:txBody>
          <a:bodyPr anchor="ctr">
            <a:normAutofit/>
          </a:bodyPr>
          <a:lstStyle/>
          <a:p>
            <a:r>
              <a:rPr lang="en-GB" sz="5400" b="1">
                <a:effectLst/>
                <a:latin typeface="Times New Roman" panose="02020603050405020304" pitchFamily="18" charset="0"/>
                <a:ea typeface="MS Mincho" panose="02020609040205080304" pitchFamily="49" charset="-128"/>
              </a:rPr>
              <a:t>Protease</a:t>
            </a:r>
            <a:br>
              <a:rPr lang="en-GB" sz="5400">
                <a:effectLst/>
                <a:latin typeface="Times New Roman" panose="02020603050405020304" pitchFamily="18" charset="0"/>
                <a:ea typeface="MS Mincho" panose="02020609040205080304" pitchFamily="49" charset="-128"/>
              </a:rPr>
            </a:b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F7A177-5CD2-4FD2-AEB4-679C51EFF389}"/>
              </a:ext>
            </a:extLst>
          </p:cNvPr>
          <p:cNvGraphicFramePr>
            <a:graphicFrameLocks noGrp="1"/>
          </p:cNvGraphicFramePr>
          <p:nvPr>
            <p:ph idx="1"/>
            <p:extLst>
              <p:ext uri="{D42A27DB-BD31-4B8C-83A1-F6EECF244321}">
                <p14:modId xmlns:p14="http://schemas.microsoft.com/office/powerpoint/2010/main" val="366362900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27742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E6EC9-77DD-47E7-8D5E-E30A42DC33F1}"/>
              </a:ext>
            </a:extLst>
          </p:cNvPr>
          <p:cNvSpPr>
            <a:spLocks noGrp="1"/>
          </p:cNvSpPr>
          <p:nvPr>
            <p:ph type="title"/>
          </p:nvPr>
        </p:nvSpPr>
        <p:spPr>
          <a:xfrm>
            <a:off x="635000" y="640823"/>
            <a:ext cx="3418659" cy="5583148"/>
          </a:xfrm>
        </p:spPr>
        <p:txBody>
          <a:bodyPr anchor="ctr">
            <a:normAutofit/>
          </a:bodyPr>
          <a:lstStyle/>
          <a:p>
            <a:r>
              <a:rPr lang="en-GB" sz="5400"/>
              <a:t>Protease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09FCE8-A936-4FC4-8DBC-DBD0F5A49582}"/>
              </a:ext>
            </a:extLst>
          </p:cNvPr>
          <p:cNvGraphicFramePr>
            <a:graphicFrameLocks noGrp="1"/>
          </p:cNvGraphicFramePr>
          <p:nvPr>
            <p:ph idx="1"/>
            <p:extLst>
              <p:ext uri="{D42A27DB-BD31-4B8C-83A1-F6EECF244321}">
                <p14:modId xmlns:p14="http://schemas.microsoft.com/office/powerpoint/2010/main" val="247655412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5559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14610-D274-4FFC-BFF0-0ED1BF5C14FF}"/>
              </a:ext>
            </a:extLst>
          </p:cNvPr>
          <p:cNvSpPr>
            <a:spLocks noGrp="1"/>
          </p:cNvSpPr>
          <p:nvPr>
            <p:ph type="title"/>
          </p:nvPr>
        </p:nvSpPr>
        <p:spPr>
          <a:xfrm>
            <a:off x="635000" y="640823"/>
            <a:ext cx="3418659" cy="5583148"/>
          </a:xfrm>
        </p:spPr>
        <p:txBody>
          <a:bodyPr anchor="ctr">
            <a:normAutofit/>
          </a:bodyPr>
          <a:lstStyle/>
          <a:p>
            <a:r>
              <a:rPr lang="en-GB" sz="5400"/>
              <a:t>Lipase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E3D39C9-275F-4765-B441-B7B66B6B2723}"/>
              </a:ext>
            </a:extLst>
          </p:cNvPr>
          <p:cNvGraphicFramePr>
            <a:graphicFrameLocks noGrp="1"/>
          </p:cNvGraphicFramePr>
          <p:nvPr>
            <p:ph idx="1"/>
            <p:extLst>
              <p:ext uri="{D42A27DB-BD31-4B8C-83A1-F6EECF244321}">
                <p14:modId xmlns:p14="http://schemas.microsoft.com/office/powerpoint/2010/main" val="96154946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44307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2410B-A5E7-4E1C-8961-79530B34EEAE}"/>
              </a:ext>
            </a:extLst>
          </p:cNvPr>
          <p:cNvSpPr>
            <a:spLocks noGrp="1"/>
          </p:cNvSpPr>
          <p:nvPr>
            <p:ph type="title"/>
          </p:nvPr>
        </p:nvSpPr>
        <p:spPr>
          <a:xfrm>
            <a:off x="635000" y="640823"/>
            <a:ext cx="3418659" cy="5583148"/>
          </a:xfrm>
        </p:spPr>
        <p:txBody>
          <a:bodyPr anchor="ctr">
            <a:normAutofit/>
          </a:bodyPr>
          <a:lstStyle/>
          <a:p>
            <a:r>
              <a:rPr lang="en-US" sz="5400"/>
              <a:t>Enzymes </a:t>
            </a:r>
            <a:endParaRPr lang="en-GB" sz="540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8F1A2E6A-DEA7-4591-88D3-E0AAC66A9199}"/>
              </a:ext>
            </a:extLst>
          </p:cNvPr>
          <p:cNvGraphicFramePr>
            <a:graphicFrameLocks noGrp="1"/>
          </p:cNvGraphicFramePr>
          <p:nvPr>
            <p:ph idx="1"/>
            <p:extLst>
              <p:ext uri="{D42A27DB-BD31-4B8C-83A1-F6EECF244321}">
                <p14:modId xmlns:p14="http://schemas.microsoft.com/office/powerpoint/2010/main" val="421051323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784476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1323C-7F6E-46EB-9584-CCE8A9EF4382}"/>
              </a:ext>
            </a:extLst>
          </p:cNvPr>
          <p:cNvSpPr>
            <a:spLocks noGrp="1"/>
          </p:cNvSpPr>
          <p:nvPr>
            <p:ph type="title"/>
          </p:nvPr>
        </p:nvSpPr>
        <p:spPr/>
        <p:txBody>
          <a:bodyPr/>
          <a:lstStyle/>
          <a:p>
            <a:r>
              <a:rPr lang="en-GB" dirty="0"/>
              <a:t>Functions of the following </a:t>
            </a:r>
          </a:p>
        </p:txBody>
      </p:sp>
      <p:sp>
        <p:nvSpPr>
          <p:cNvPr id="5" name="Text Placeholder 4">
            <a:extLst>
              <a:ext uri="{FF2B5EF4-FFF2-40B4-BE49-F238E27FC236}">
                <a16:creationId xmlns:a16="http://schemas.microsoft.com/office/drawing/2014/main" id="{B7A00109-6196-4333-A0BB-56594A877F82}"/>
              </a:ext>
            </a:extLst>
          </p:cNvPr>
          <p:cNvSpPr>
            <a:spLocks noGrp="1"/>
          </p:cNvSpPr>
          <p:nvPr>
            <p:ph type="body" idx="1"/>
          </p:nvPr>
        </p:nvSpPr>
        <p:spPr/>
        <p:txBody>
          <a:bodyPr/>
          <a:lstStyle/>
          <a:p>
            <a:r>
              <a:rPr lang="en-GB" dirty="0"/>
              <a:t>Functions can you name them</a:t>
            </a:r>
          </a:p>
        </p:txBody>
      </p:sp>
      <p:sp>
        <p:nvSpPr>
          <p:cNvPr id="3" name="Content Placeholder 2">
            <a:extLst>
              <a:ext uri="{FF2B5EF4-FFF2-40B4-BE49-F238E27FC236}">
                <a16:creationId xmlns:a16="http://schemas.microsoft.com/office/drawing/2014/main" id="{0FF8F898-7E6E-43FA-B2CC-423A7DBB0714}"/>
              </a:ext>
            </a:extLst>
          </p:cNvPr>
          <p:cNvSpPr>
            <a:spLocks noGrp="1"/>
          </p:cNvSpPr>
          <p:nvPr>
            <p:ph sz="half" idx="2"/>
          </p:nvPr>
        </p:nvSpPr>
        <p:spPr/>
        <p:txBody>
          <a:bodyPr/>
          <a:lstStyle/>
          <a:p>
            <a:r>
              <a:rPr lang="en-GB" dirty="0"/>
              <a:t>Duodenum</a:t>
            </a:r>
          </a:p>
          <a:p>
            <a:r>
              <a:rPr lang="en-GB" dirty="0"/>
              <a:t>Appendix</a:t>
            </a:r>
          </a:p>
          <a:p>
            <a:r>
              <a:rPr lang="en-GB" dirty="0"/>
              <a:t>Liver</a:t>
            </a:r>
          </a:p>
          <a:p>
            <a:r>
              <a:rPr lang="en-GB" dirty="0"/>
              <a:t>Stomach</a:t>
            </a:r>
          </a:p>
          <a:p>
            <a:r>
              <a:rPr lang="en-GB" dirty="0"/>
              <a:t>Salivary glands</a:t>
            </a:r>
          </a:p>
          <a:p>
            <a:r>
              <a:rPr lang="en-GB" dirty="0"/>
              <a:t>Pancreas</a:t>
            </a:r>
          </a:p>
          <a:p>
            <a:r>
              <a:rPr lang="en-GB" dirty="0"/>
              <a:t>Rectum</a:t>
            </a:r>
          </a:p>
        </p:txBody>
      </p:sp>
      <p:sp>
        <p:nvSpPr>
          <p:cNvPr id="6" name="Text Placeholder 5">
            <a:extLst>
              <a:ext uri="{FF2B5EF4-FFF2-40B4-BE49-F238E27FC236}">
                <a16:creationId xmlns:a16="http://schemas.microsoft.com/office/drawing/2014/main" id="{CF239D5B-956C-4B1C-AA84-7BEDC4408ADD}"/>
              </a:ext>
            </a:extLst>
          </p:cNvPr>
          <p:cNvSpPr>
            <a:spLocks noGrp="1"/>
          </p:cNvSpPr>
          <p:nvPr>
            <p:ph type="body" sz="quarter" idx="3"/>
          </p:nvPr>
        </p:nvSpPr>
        <p:spPr/>
        <p:txBody>
          <a:bodyPr/>
          <a:lstStyle/>
          <a:p>
            <a:r>
              <a:rPr lang="en-GB" dirty="0"/>
              <a:t>Functions can you name them </a:t>
            </a:r>
          </a:p>
        </p:txBody>
      </p:sp>
      <p:sp>
        <p:nvSpPr>
          <p:cNvPr id="7" name="Content Placeholder 6">
            <a:extLst>
              <a:ext uri="{FF2B5EF4-FFF2-40B4-BE49-F238E27FC236}">
                <a16:creationId xmlns:a16="http://schemas.microsoft.com/office/drawing/2014/main" id="{C7A83C92-3F41-4155-A91C-703EFBFD7C0B}"/>
              </a:ext>
            </a:extLst>
          </p:cNvPr>
          <p:cNvSpPr>
            <a:spLocks noGrp="1"/>
          </p:cNvSpPr>
          <p:nvPr>
            <p:ph sz="quarter" idx="4"/>
          </p:nvPr>
        </p:nvSpPr>
        <p:spPr/>
        <p:txBody>
          <a:bodyPr/>
          <a:lstStyle/>
          <a:p>
            <a:r>
              <a:rPr lang="en-GB" dirty="0"/>
              <a:t>Mouth</a:t>
            </a:r>
          </a:p>
          <a:p>
            <a:r>
              <a:rPr lang="en-GB" dirty="0"/>
              <a:t>Oesophagus</a:t>
            </a:r>
          </a:p>
          <a:p>
            <a:r>
              <a:rPr lang="en-GB" dirty="0"/>
              <a:t>Anus</a:t>
            </a:r>
          </a:p>
          <a:p>
            <a:r>
              <a:rPr lang="en-GB" dirty="0"/>
              <a:t>Colon</a:t>
            </a:r>
          </a:p>
          <a:p>
            <a:r>
              <a:rPr lang="en-GB" dirty="0" err="1"/>
              <a:t>Illeum</a:t>
            </a:r>
            <a:endParaRPr lang="en-GB" dirty="0"/>
          </a:p>
          <a:p>
            <a:endParaRPr lang="en-GB" dirty="0"/>
          </a:p>
        </p:txBody>
      </p:sp>
    </p:spTree>
    <p:extLst>
      <p:ext uri="{BB962C8B-B14F-4D97-AF65-F5344CB8AC3E}">
        <p14:creationId xmlns:p14="http://schemas.microsoft.com/office/powerpoint/2010/main" val="34521203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3">
            <a:extLst>
              <a:ext uri="{FF2B5EF4-FFF2-40B4-BE49-F238E27FC236}">
                <a16:creationId xmlns:a16="http://schemas.microsoft.com/office/drawing/2014/main" id="{7F0F2D38-F56D-427A-BF93-8355A00324C7}"/>
              </a:ext>
            </a:extLst>
          </p:cNvPr>
          <p:cNvSpPr txBox="1">
            <a:spLocks noChangeArrowheads="1"/>
          </p:cNvSpPr>
          <p:nvPr/>
        </p:nvSpPr>
        <p:spPr bwMode="auto">
          <a:xfrm>
            <a:off x="3657600" y="101601"/>
            <a:ext cx="5080000" cy="3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933">
                <a:latin typeface="Comic Sans MS" panose="030F0702030302020204" pitchFamily="66" charset="0"/>
              </a:rPr>
              <a:t>Use the names of the parts of the digestive system below to fill in the gaps on the diagram.      Then match up the structures to their functions.</a:t>
            </a:r>
          </a:p>
        </p:txBody>
      </p:sp>
      <p:sp>
        <p:nvSpPr>
          <p:cNvPr id="4099" name="Text Box 4">
            <a:extLst>
              <a:ext uri="{FF2B5EF4-FFF2-40B4-BE49-F238E27FC236}">
                <a16:creationId xmlns:a16="http://schemas.microsoft.com/office/drawing/2014/main" id="{CC083F7F-9210-4725-B139-21938F698BAD}"/>
              </a:ext>
            </a:extLst>
          </p:cNvPr>
          <p:cNvSpPr txBox="1">
            <a:spLocks noChangeArrowheads="1"/>
          </p:cNvSpPr>
          <p:nvPr/>
        </p:nvSpPr>
        <p:spPr bwMode="auto">
          <a:xfrm>
            <a:off x="3759200" y="36512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4.  Mouth</a:t>
            </a:r>
          </a:p>
        </p:txBody>
      </p:sp>
      <p:sp>
        <p:nvSpPr>
          <p:cNvPr id="4100" name="Text Box 5">
            <a:extLst>
              <a:ext uri="{FF2B5EF4-FFF2-40B4-BE49-F238E27FC236}">
                <a16:creationId xmlns:a16="http://schemas.microsoft.com/office/drawing/2014/main" id="{81DDA2CB-8405-4460-9AF1-17E0C0EBA006}"/>
              </a:ext>
            </a:extLst>
          </p:cNvPr>
          <p:cNvSpPr txBox="1">
            <a:spLocks noChangeArrowheads="1"/>
          </p:cNvSpPr>
          <p:nvPr/>
        </p:nvSpPr>
        <p:spPr bwMode="auto">
          <a:xfrm>
            <a:off x="3759200" y="22796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Salivary glands</a:t>
            </a:r>
          </a:p>
        </p:txBody>
      </p:sp>
      <p:sp>
        <p:nvSpPr>
          <p:cNvPr id="4101" name="Text Box 6">
            <a:extLst>
              <a:ext uri="{FF2B5EF4-FFF2-40B4-BE49-F238E27FC236}">
                <a16:creationId xmlns:a16="http://schemas.microsoft.com/office/drawing/2014/main" id="{3D6E5148-8017-40B7-917D-98B40BCC9CC8}"/>
              </a:ext>
            </a:extLst>
          </p:cNvPr>
          <p:cNvSpPr txBox="1">
            <a:spLocks noChangeArrowheads="1"/>
          </p:cNvSpPr>
          <p:nvPr/>
        </p:nvSpPr>
        <p:spPr bwMode="auto">
          <a:xfrm>
            <a:off x="3759200" y="41084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5.  Oesophagus</a:t>
            </a:r>
          </a:p>
        </p:txBody>
      </p:sp>
      <p:sp>
        <p:nvSpPr>
          <p:cNvPr id="4102" name="Text Box 7">
            <a:extLst>
              <a:ext uri="{FF2B5EF4-FFF2-40B4-BE49-F238E27FC236}">
                <a16:creationId xmlns:a16="http://schemas.microsoft.com/office/drawing/2014/main" id="{14C10C84-A5EB-4CCA-B13A-8DDF9E1E0171}"/>
              </a:ext>
            </a:extLst>
          </p:cNvPr>
          <p:cNvSpPr txBox="1">
            <a:spLocks noChangeArrowheads="1"/>
          </p:cNvSpPr>
          <p:nvPr/>
        </p:nvSpPr>
        <p:spPr bwMode="auto">
          <a:xfrm>
            <a:off x="3759200" y="18224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2.  Stomach</a:t>
            </a:r>
          </a:p>
        </p:txBody>
      </p:sp>
      <p:sp>
        <p:nvSpPr>
          <p:cNvPr id="4103" name="Text Box 8">
            <a:extLst>
              <a:ext uri="{FF2B5EF4-FFF2-40B4-BE49-F238E27FC236}">
                <a16:creationId xmlns:a16="http://schemas.microsoft.com/office/drawing/2014/main" id="{6ED0E20B-438F-4155-8C93-7DFB69CC9E8E}"/>
              </a:ext>
            </a:extLst>
          </p:cNvPr>
          <p:cNvSpPr txBox="1">
            <a:spLocks noChangeArrowheads="1"/>
          </p:cNvSpPr>
          <p:nvPr/>
        </p:nvSpPr>
        <p:spPr bwMode="auto">
          <a:xfrm>
            <a:off x="3759200" y="14160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  Liver</a:t>
            </a:r>
          </a:p>
        </p:txBody>
      </p:sp>
      <p:sp>
        <p:nvSpPr>
          <p:cNvPr id="4104" name="Text Box 9">
            <a:extLst>
              <a:ext uri="{FF2B5EF4-FFF2-40B4-BE49-F238E27FC236}">
                <a16:creationId xmlns:a16="http://schemas.microsoft.com/office/drawing/2014/main" id="{12132683-B946-460F-88FA-29D1A31F1310}"/>
              </a:ext>
            </a:extLst>
          </p:cNvPr>
          <p:cNvSpPr txBox="1">
            <a:spLocks noChangeArrowheads="1"/>
          </p:cNvSpPr>
          <p:nvPr/>
        </p:nvSpPr>
        <p:spPr bwMode="auto">
          <a:xfrm>
            <a:off x="3759200" y="27368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Pancreas</a:t>
            </a:r>
          </a:p>
        </p:txBody>
      </p:sp>
      <p:sp>
        <p:nvSpPr>
          <p:cNvPr id="4105" name="Text Box 10">
            <a:extLst>
              <a:ext uri="{FF2B5EF4-FFF2-40B4-BE49-F238E27FC236}">
                <a16:creationId xmlns:a16="http://schemas.microsoft.com/office/drawing/2014/main" id="{F9F41C19-2BF0-4460-84F4-FD6E448FEBCA}"/>
              </a:ext>
            </a:extLst>
          </p:cNvPr>
          <p:cNvSpPr txBox="1">
            <a:spLocks noChangeArrowheads="1"/>
          </p:cNvSpPr>
          <p:nvPr/>
        </p:nvSpPr>
        <p:spPr bwMode="auto">
          <a:xfrm>
            <a:off x="3759200" y="55880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1.  Duodenum</a:t>
            </a:r>
          </a:p>
        </p:txBody>
      </p:sp>
      <p:sp>
        <p:nvSpPr>
          <p:cNvPr id="4106" name="Text Box 11">
            <a:extLst>
              <a:ext uri="{FF2B5EF4-FFF2-40B4-BE49-F238E27FC236}">
                <a16:creationId xmlns:a16="http://schemas.microsoft.com/office/drawing/2014/main" id="{25220CD7-10A7-4D4E-9239-91F45F63B023}"/>
              </a:ext>
            </a:extLst>
          </p:cNvPr>
          <p:cNvSpPr txBox="1">
            <a:spLocks noChangeArrowheads="1"/>
          </p:cNvSpPr>
          <p:nvPr/>
        </p:nvSpPr>
        <p:spPr bwMode="auto">
          <a:xfrm>
            <a:off x="3759200" y="54800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8.  Ileum</a:t>
            </a:r>
          </a:p>
        </p:txBody>
      </p:sp>
      <p:sp>
        <p:nvSpPr>
          <p:cNvPr id="4107" name="Text Box 12">
            <a:extLst>
              <a:ext uri="{FF2B5EF4-FFF2-40B4-BE49-F238E27FC236}">
                <a16:creationId xmlns:a16="http://schemas.microsoft.com/office/drawing/2014/main" id="{7E791CB6-B299-4125-BB47-6651709E599E}"/>
              </a:ext>
            </a:extLst>
          </p:cNvPr>
          <p:cNvSpPr txBox="1">
            <a:spLocks noChangeArrowheads="1"/>
          </p:cNvSpPr>
          <p:nvPr/>
        </p:nvSpPr>
        <p:spPr bwMode="auto">
          <a:xfrm>
            <a:off x="3759200" y="96520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 Appendix</a:t>
            </a:r>
          </a:p>
        </p:txBody>
      </p:sp>
      <p:sp>
        <p:nvSpPr>
          <p:cNvPr id="4108" name="Text Box 13">
            <a:extLst>
              <a:ext uri="{FF2B5EF4-FFF2-40B4-BE49-F238E27FC236}">
                <a16:creationId xmlns:a16="http://schemas.microsoft.com/office/drawing/2014/main" id="{CE4244CE-3D90-4F62-BA34-19892E3A352E}"/>
              </a:ext>
            </a:extLst>
          </p:cNvPr>
          <p:cNvSpPr txBox="1">
            <a:spLocks noChangeArrowheads="1"/>
          </p:cNvSpPr>
          <p:nvPr/>
        </p:nvSpPr>
        <p:spPr bwMode="auto">
          <a:xfrm>
            <a:off x="3759200" y="50228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7.  Colon</a:t>
            </a:r>
          </a:p>
        </p:txBody>
      </p:sp>
      <p:sp>
        <p:nvSpPr>
          <p:cNvPr id="4109" name="Text Box 14">
            <a:extLst>
              <a:ext uri="{FF2B5EF4-FFF2-40B4-BE49-F238E27FC236}">
                <a16:creationId xmlns:a16="http://schemas.microsoft.com/office/drawing/2014/main" id="{31C1E316-21AB-4030-B0D3-A9D9E4A60963}"/>
              </a:ext>
            </a:extLst>
          </p:cNvPr>
          <p:cNvSpPr txBox="1">
            <a:spLocks noChangeArrowheads="1"/>
          </p:cNvSpPr>
          <p:nvPr/>
        </p:nvSpPr>
        <p:spPr bwMode="auto">
          <a:xfrm>
            <a:off x="3759200" y="31940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3.  Rectum</a:t>
            </a:r>
          </a:p>
        </p:txBody>
      </p:sp>
      <p:sp>
        <p:nvSpPr>
          <p:cNvPr id="4110" name="Text Box 15">
            <a:extLst>
              <a:ext uri="{FF2B5EF4-FFF2-40B4-BE49-F238E27FC236}">
                <a16:creationId xmlns:a16="http://schemas.microsoft.com/office/drawing/2014/main" id="{C2F1866F-657A-4CF9-ABAA-1EFEA18E45F0}"/>
              </a:ext>
            </a:extLst>
          </p:cNvPr>
          <p:cNvSpPr txBox="1">
            <a:spLocks noChangeArrowheads="1"/>
          </p:cNvSpPr>
          <p:nvPr/>
        </p:nvSpPr>
        <p:spPr bwMode="auto">
          <a:xfrm>
            <a:off x="3759200" y="45656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6.  Anus</a:t>
            </a:r>
          </a:p>
        </p:txBody>
      </p:sp>
      <p:sp>
        <p:nvSpPr>
          <p:cNvPr id="4111" name="Text Box 16">
            <a:extLst>
              <a:ext uri="{FF2B5EF4-FFF2-40B4-BE49-F238E27FC236}">
                <a16:creationId xmlns:a16="http://schemas.microsoft.com/office/drawing/2014/main" id="{124C51F3-18CF-41B3-84AD-FAE45673FC56}"/>
              </a:ext>
            </a:extLst>
          </p:cNvPr>
          <p:cNvSpPr txBox="1">
            <a:spLocks noChangeArrowheads="1"/>
          </p:cNvSpPr>
          <p:nvPr/>
        </p:nvSpPr>
        <p:spPr bwMode="auto">
          <a:xfrm>
            <a:off x="6392333" y="558800"/>
            <a:ext cx="2040467"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Where the faeces is stored.</a:t>
            </a:r>
          </a:p>
        </p:txBody>
      </p:sp>
      <p:sp>
        <p:nvSpPr>
          <p:cNvPr id="4112" name="Text Box 17">
            <a:extLst>
              <a:ext uri="{FF2B5EF4-FFF2-40B4-BE49-F238E27FC236}">
                <a16:creationId xmlns:a16="http://schemas.microsoft.com/office/drawing/2014/main" id="{2DE4D711-2A01-4D52-9A41-E1CCAFA0AB25}"/>
              </a:ext>
            </a:extLst>
          </p:cNvPr>
          <p:cNvSpPr txBox="1">
            <a:spLocks noChangeArrowheads="1"/>
          </p:cNvSpPr>
          <p:nvPr/>
        </p:nvSpPr>
        <p:spPr bwMode="auto">
          <a:xfrm>
            <a:off x="6198659" y="914400"/>
            <a:ext cx="2284941"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Produce saliva which contains the enzyme </a:t>
            </a:r>
            <a:r>
              <a:rPr lang="en-GB" altLang="en-US" sz="800" b="1">
                <a:latin typeface="Comic Sans MS" panose="030F0702030302020204" pitchFamily="66" charset="0"/>
              </a:rPr>
              <a:t>salivary amylase.</a:t>
            </a:r>
            <a:endParaRPr lang="en-GB" altLang="en-US" sz="800">
              <a:latin typeface="Comic Sans MS" panose="030F0702030302020204" pitchFamily="66" charset="0"/>
            </a:endParaRPr>
          </a:p>
        </p:txBody>
      </p:sp>
      <p:sp>
        <p:nvSpPr>
          <p:cNvPr id="4113" name="Text Box 18">
            <a:extLst>
              <a:ext uri="{FF2B5EF4-FFF2-40B4-BE49-F238E27FC236}">
                <a16:creationId xmlns:a16="http://schemas.microsoft.com/office/drawing/2014/main" id="{5AE89A88-32EA-4121-AB23-E9AB29DA76A0}"/>
              </a:ext>
            </a:extLst>
          </p:cNvPr>
          <p:cNvSpPr txBox="1">
            <a:spLocks noChangeArrowheads="1"/>
          </p:cNvSpPr>
          <p:nvPr/>
        </p:nvSpPr>
        <p:spPr bwMode="auto">
          <a:xfrm>
            <a:off x="5994400" y="1422400"/>
            <a:ext cx="24892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Food is chewed up by teeth here and swallowed.</a:t>
            </a:r>
          </a:p>
        </p:txBody>
      </p:sp>
      <p:sp>
        <p:nvSpPr>
          <p:cNvPr id="4114" name="Text Box 19">
            <a:extLst>
              <a:ext uri="{FF2B5EF4-FFF2-40B4-BE49-F238E27FC236}">
                <a16:creationId xmlns:a16="http://schemas.microsoft.com/office/drawing/2014/main" id="{FD36C85C-63E5-4168-9ED0-3D8E7BEEF47A}"/>
              </a:ext>
            </a:extLst>
          </p:cNvPr>
          <p:cNvSpPr txBox="1">
            <a:spLocks noChangeArrowheads="1"/>
          </p:cNvSpPr>
          <p:nvPr/>
        </p:nvSpPr>
        <p:spPr bwMode="auto">
          <a:xfrm>
            <a:off x="6117167" y="1791759"/>
            <a:ext cx="2366433"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Tube that connects the mouth to the stomach.</a:t>
            </a:r>
          </a:p>
        </p:txBody>
      </p:sp>
      <p:sp>
        <p:nvSpPr>
          <p:cNvPr id="4115" name="Text Box 20">
            <a:extLst>
              <a:ext uri="{FF2B5EF4-FFF2-40B4-BE49-F238E27FC236}">
                <a16:creationId xmlns:a16="http://schemas.microsoft.com/office/drawing/2014/main" id="{8F14769E-D2DB-4892-95D1-0E82C48180BD}"/>
              </a:ext>
            </a:extLst>
          </p:cNvPr>
          <p:cNvSpPr txBox="1">
            <a:spLocks noChangeArrowheads="1"/>
          </p:cNvSpPr>
          <p:nvPr/>
        </p:nvSpPr>
        <p:spPr bwMode="auto">
          <a:xfrm>
            <a:off x="6556376" y="2604559"/>
            <a:ext cx="1876425"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Faeces leave the body here.</a:t>
            </a:r>
          </a:p>
        </p:txBody>
      </p:sp>
      <p:sp>
        <p:nvSpPr>
          <p:cNvPr id="4116" name="Text Box 21">
            <a:extLst>
              <a:ext uri="{FF2B5EF4-FFF2-40B4-BE49-F238E27FC236}">
                <a16:creationId xmlns:a16="http://schemas.microsoft.com/office/drawing/2014/main" id="{71DB79BE-40F2-4C65-8C48-4D1E4A2E30B5}"/>
              </a:ext>
            </a:extLst>
          </p:cNvPr>
          <p:cNvSpPr txBox="1">
            <a:spLocks noChangeArrowheads="1"/>
          </p:cNvSpPr>
          <p:nvPr/>
        </p:nvSpPr>
        <p:spPr bwMode="auto">
          <a:xfrm>
            <a:off x="5486400" y="2990850"/>
            <a:ext cx="2915709"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organ produces </a:t>
            </a:r>
            <a:r>
              <a:rPr lang="en-GB" altLang="en-US" sz="800" b="1">
                <a:latin typeface="Comic Sans MS" panose="030F0702030302020204" pitchFamily="66" charset="0"/>
              </a:rPr>
              <a:t>amylase,</a:t>
            </a:r>
            <a:r>
              <a:rPr lang="en-GB" altLang="en-US" sz="800">
                <a:latin typeface="Comic Sans MS" panose="030F0702030302020204" pitchFamily="66" charset="0"/>
              </a:rPr>
              <a:t> </a:t>
            </a:r>
            <a:r>
              <a:rPr lang="en-GB" altLang="en-US" sz="800" b="1">
                <a:latin typeface="Comic Sans MS" panose="030F0702030302020204" pitchFamily="66" charset="0"/>
              </a:rPr>
              <a:t>lipase</a:t>
            </a:r>
            <a:r>
              <a:rPr lang="en-GB" altLang="en-US" sz="800">
                <a:latin typeface="Comic Sans MS" panose="030F0702030302020204" pitchFamily="66" charset="0"/>
              </a:rPr>
              <a:t> and</a:t>
            </a:r>
            <a:r>
              <a:rPr lang="en-GB" altLang="en-US" sz="800" b="1">
                <a:latin typeface="Comic Sans MS" panose="030F0702030302020204" pitchFamily="66" charset="0"/>
              </a:rPr>
              <a:t> protease</a:t>
            </a:r>
            <a:r>
              <a:rPr lang="en-GB" altLang="en-US" sz="800">
                <a:latin typeface="Comic Sans MS" panose="030F0702030302020204" pitchFamily="66" charset="0"/>
              </a:rPr>
              <a:t> enzymes and releases them into the duodenum.</a:t>
            </a:r>
          </a:p>
        </p:txBody>
      </p:sp>
      <p:sp>
        <p:nvSpPr>
          <p:cNvPr id="4117" name="Text Box 22">
            <a:extLst>
              <a:ext uri="{FF2B5EF4-FFF2-40B4-BE49-F238E27FC236}">
                <a16:creationId xmlns:a16="http://schemas.microsoft.com/office/drawing/2014/main" id="{4A1BE3CD-E82F-431C-ACFE-7F03F543E754}"/>
              </a:ext>
            </a:extLst>
          </p:cNvPr>
          <p:cNvSpPr txBox="1">
            <a:spLocks noChangeArrowheads="1"/>
          </p:cNvSpPr>
          <p:nvPr/>
        </p:nvSpPr>
        <p:spPr bwMode="auto">
          <a:xfrm>
            <a:off x="5689600" y="3556000"/>
            <a:ext cx="2692400"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organ contains the enzymes </a:t>
            </a:r>
            <a:r>
              <a:rPr lang="en-GB" altLang="en-US" sz="800" b="1">
                <a:latin typeface="Comic Sans MS" panose="030F0702030302020204" pitchFamily="66" charset="0"/>
              </a:rPr>
              <a:t>pepsin </a:t>
            </a:r>
            <a:r>
              <a:rPr lang="en-GB" altLang="en-US" sz="800">
                <a:latin typeface="Comic Sans MS" panose="030F0702030302020204" pitchFamily="66" charset="0"/>
              </a:rPr>
              <a:t>(a protease)</a:t>
            </a:r>
            <a:r>
              <a:rPr lang="en-GB" altLang="en-US" sz="800" b="1">
                <a:latin typeface="Comic Sans MS" panose="030F0702030302020204" pitchFamily="66" charset="0"/>
              </a:rPr>
              <a:t> </a:t>
            </a:r>
            <a:r>
              <a:rPr lang="en-GB" altLang="en-US" sz="800">
                <a:latin typeface="Comic Sans MS" panose="030F0702030302020204" pitchFamily="66" charset="0"/>
              </a:rPr>
              <a:t>and also hydrochloric acid to kill bacteria.  </a:t>
            </a:r>
          </a:p>
        </p:txBody>
      </p:sp>
      <p:sp>
        <p:nvSpPr>
          <p:cNvPr id="4118" name="Text Box 23">
            <a:extLst>
              <a:ext uri="{FF2B5EF4-FFF2-40B4-BE49-F238E27FC236}">
                <a16:creationId xmlns:a16="http://schemas.microsoft.com/office/drawing/2014/main" id="{9FE32C27-6B4B-44B4-B1B2-5FC5DCBC470E}"/>
              </a:ext>
            </a:extLst>
          </p:cNvPr>
          <p:cNvSpPr txBox="1">
            <a:spLocks noChangeArrowheads="1"/>
          </p:cNvSpPr>
          <p:nvPr/>
        </p:nvSpPr>
        <p:spPr bwMode="auto">
          <a:xfrm>
            <a:off x="6025092" y="4572000"/>
            <a:ext cx="2407708" cy="46166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organ produces bile which is used to break down large fat globules into smaller droplets.  </a:t>
            </a:r>
          </a:p>
        </p:txBody>
      </p:sp>
      <p:sp>
        <p:nvSpPr>
          <p:cNvPr id="4119" name="Text Box 24">
            <a:extLst>
              <a:ext uri="{FF2B5EF4-FFF2-40B4-BE49-F238E27FC236}">
                <a16:creationId xmlns:a16="http://schemas.microsoft.com/office/drawing/2014/main" id="{FBA9F784-86B1-4A9C-847A-6FA2E673893C}"/>
              </a:ext>
            </a:extLst>
          </p:cNvPr>
          <p:cNvSpPr txBox="1">
            <a:spLocks noChangeArrowheads="1"/>
          </p:cNvSpPr>
          <p:nvPr/>
        </p:nvSpPr>
        <p:spPr bwMode="auto">
          <a:xfrm>
            <a:off x="6025092" y="4114800"/>
            <a:ext cx="2407708"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is where absorption of the food molecules into the bloodstream takes place.  </a:t>
            </a:r>
          </a:p>
        </p:txBody>
      </p:sp>
      <p:sp>
        <p:nvSpPr>
          <p:cNvPr id="4120" name="Text Box 25">
            <a:extLst>
              <a:ext uri="{FF2B5EF4-FFF2-40B4-BE49-F238E27FC236}">
                <a16:creationId xmlns:a16="http://schemas.microsoft.com/office/drawing/2014/main" id="{DBC4AFC6-82A6-43EF-BF6D-BD70017F39DB}"/>
              </a:ext>
            </a:extLst>
          </p:cNvPr>
          <p:cNvSpPr txBox="1">
            <a:spLocks noChangeArrowheads="1"/>
          </p:cNvSpPr>
          <p:nvPr/>
        </p:nvSpPr>
        <p:spPr bwMode="auto">
          <a:xfrm>
            <a:off x="6025092" y="5080000"/>
            <a:ext cx="2407708"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Water from the waste food is absorbed here.</a:t>
            </a:r>
          </a:p>
        </p:txBody>
      </p:sp>
      <p:sp>
        <p:nvSpPr>
          <p:cNvPr id="4121" name="Text Box 26">
            <a:extLst>
              <a:ext uri="{FF2B5EF4-FFF2-40B4-BE49-F238E27FC236}">
                <a16:creationId xmlns:a16="http://schemas.microsoft.com/office/drawing/2014/main" id="{5B69575A-92A7-4FB9-B0AC-5B25BA34DB27}"/>
              </a:ext>
            </a:extLst>
          </p:cNvPr>
          <p:cNvSpPr txBox="1">
            <a:spLocks noChangeArrowheads="1"/>
          </p:cNvSpPr>
          <p:nvPr/>
        </p:nvSpPr>
        <p:spPr bwMode="auto">
          <a:xfrm>
            <a:off x="5842000" y="5435600"/>
            <a:ext cx="2590800"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part of the large intestine has no use in humans except to cause a lot of pain if it bursts!</a:t>
            </a:r>
          </a:p>
        </p:txBody>
      </p:sp>
      <p:sp>
        <p:nvSpPr>
          <p:cNvPr id="4123" name="Text Box 30">
            <a:extLst>
              <a:ext uri="{FF2B5EF4-FFF2-40B4-BE49-F238E27FC236}">
                <a16:creationId xmlns:a16="http://schemas.microsoft.com/office/drawing/2014/main" id="{7FBAD9C9-549B-402E-B706-18AAD1E42C74}"/>
              </a:ext>
            </a:extLst>
          </p:cNvPr>
          <p:cNvSpPr txBox="1">
            <a:spLocks noChangeArrowheads="1"/>
          </p:cNvSpPr>
          <p:nvPr/>
        </p:nvSpPr>
        <p:spPr bwMode="auto">
          <a:xfrm>
            <a:off x="5842000" y="2198159"/>
            <a:ext cx="2641600"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is where the food comes into contact with bile.</a:t>
            </a:r>
          </a:p>
        </p:txBody>
      </p:sp>
      <p:cxnSp>
        <p:nvCxnSpPr>
          <p:cNvPr id="3" name="Straight Arrow Connector 2">
            <a:extLst>
              <a:ext uri="{FF2B5EF4-FFF2-40B4-BE49-F238E27FC236}">
                <a16:creationId xmlns:a16="http://schemas.microsoft.com/office/drawing/2014/main" id="{18F548B6-125B-4C44-A12D-34961A5B3588}"/>
              </a:ext>
            </a:extLst>
          </p:cNvPr>
          <p:cNvCxnSpPr>
            <a:stCxn id="4104" idx="3"/>
            <a:endCxn id="4116" idx="1"/>
          </p:cNvCxnSpPr>
          <p:nvPr/>
        </p:nvCxnSpPr>
        <p:spPr>
          <a:xfrm>
            <a:off x="4673600" y="2844572"/>
            <a:ext cx="812800" cy="3155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96C78CCA-9016-42A0-B132-3F1F1A01A3FC}"/>
              </a:ext>
            </a:extLst>
          </p:cNvPr>
          <p:cNvCxnSpPr>
            <a:stCxn id="4100" idx="3"/>
            <a:endCxn id="4112" idx="1"/>
          </p:cNvCxnSpPr>
          <p:nvPr/>
        </p:nvCxnSpPr>
        <p:spPr>
          <a:xfrm flipV="1">
            <a:off x="4673600" y="1083677"/>
            <a:ext cx="1525059" cy="13036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0815153A-A034-4842-A75D-DD2CC11DE91D}"/>
              </a:ext>
            </a:extLst>
          </p:cNvPr>
          <p:cNvCxnSpPr>
            <a:stCxn id="4121" idx="1"/>
          </p:cNvCxnSpPr>
          <p:nvPr/>
        </p:nvCxnSpPr>
        <p:spPr>
          <a:xfrm flipH="1" flipV="1">
            <a:off x="4379053" y="1083846"/>
            <a:ext cx="1462947" cy="45210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253888C-27D4-4028-B048-701BF10C2098}"/>
              </a:ext>
            </a:extLst>
          </p:cNvPr>
          <p:cNvCxnSpPr>
            <a:stCxn id="4113" idx="1"/>
          </p:cNvCxnSpPr>
          <p:nvPr/>
        </p:nvCxnSpPr>
        <p:spPr>
          <a:xfrm flipH="1">
            <a:off x="4462943" y="1530122"/>
            <a:ext cx="1531457" cy="22029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D281DE5-37F1-4A30-B9B4-2A3A767BE4CE}"/>
              </a:ext>
            </a:extLst>
          </p:cNvPr>
          <p:cNvCxnSpPr>
            <a:stCxn id="4114" idx="1"/>
          </p:cNvCxnSpPr>
          <p:nvPr/>
        </p:nvCxnSpPr>
        <p:spPr>
          <a:xfrm flipH="1">
            <a:off x="4379053" y="1961036"/>
            <a:ext cx="1738114" cy="22670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A0B1966-834F-4DDA-9975-843C52AA9A0E}"/>
              </a:ext>
            </a:extLst>
          </p:cNvPr>
          <p:cNvCxnSpPr/>
          <p:nvPr/>
        </p:nvCxnSpPr>
        <p:spPr>
          <a:xfrm flipV="1">
            <a:off x="4462943" y="4236440"/>
            <a:ext cx="1734659" cy="1368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CAA7524-0427-48CA-AA92-D283C47AEC74}"/>
              </a:ext>
            </a:extLst>
          </p:cNvPr>
          <p:cNvCxnSpPr>
            <a:endCxn id="4103" idx="0"/>
          </p:cNvCxnSpPr>
          <p:nvPr/>
        </p:nvCxnSpPr>
        <p:spPr>
          <a:xfrm flipH="1" flipV="1">
            <a:off x="4216400" y="1416050"/>
            <a:ext cx="2066954" cy="33650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216ED52-F54D-4938-A01A-8972408D5813}"/>
              </a:ext>
            </a:extLst>
          </p:cNvPr>
          <p:cNvCxnSpPr>
            <a:stCxn id="4108" idx="3"/>
          </p:cNvCxnSpPr>
          <p:nvPr/>
        </p:nvCxnSpPr>
        <p:spPr>
          <a:xfrm>
            <a:off x="4673600" y="5130572"/>
            <a:ext cx="1785923" cy="1077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942ECB7-DEB5-498E-9303-3F4673439481}"/>
              </a:ext>
            </a:extLst>
          </p:cNvPr>
          <p:cNvCxnSpPr/>
          <p:nvPr/>
        </p:nvCxnSpPr>
        <p:spPr>
          <a:xfrm>
            <a:off x="4311941" y="1961036"/>
            <a:ext cx="1593909" cy="1772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3A236CB7-FBE3-46F7-BB4D-23D39A76886A}"/>
              </a:ext>
            </a:extLst>
          </p:cNvPr>
          <p:cNvSpPr/>
          <p:nvPr/>
        </p:nvSpPr>
        <p:spPr>
          <a:xfrm>
            <a:off x="5842000" y="2387372"/>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4A22230B-8967-498B-9496-57C603B9B04A}"/>
              </a:ext>
            </a:extLst>
          </p:cNvPr>
          <p:cNvCxnSpPr/>
          <p:nvPr/>
        </p:nvCxnSpPr>
        <p:spPr>
          <a:xfrm flipH="1" flipV="1">
            <a:off x="4550833" y="658920"/>
            <a:ext cx="1375057" cy="1815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40D7E3E1-092E-460D-A6D7-51E921032F3F}"/>
              </a:ext>
            </a:extLst>
          </p:cNvPr>
          <p:cNvCxnSpPr/>
          <p:nvPr/>
        </p:nvCxnSpPr>
        <p:spPr>
          <a:xfrm flipV="1">
            <a:off x="4462943" y="588786"/>
            <a:ext cx="2170690" cy="27176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DE2A6B32-2576-45BE-B264-1F06BE6E933C}"/>
              </a:ext>
            </a:extLst>
          </p:cNvPr>
          <p:cNvCxnSpPr>
            <a:stCxn id="4115" idx="1"/>
          </p:cNvCxnSpPr>
          <p:nvPr/>
        </p:nvCxnSpPr>
        <p:spPr>
          <a:xfrm flipH="1">
            <a:off x="4462943" y="2712281"/>
            <a:ext cx="2093433" cy="20224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841248" y="548640"/>
            <a:ext cx="3600860" cy="5431536"/>
          </a:xfrm>
        </p:spPr>
        <p:txBody>
          <a:bodyPr>
            <a:normAutofit/>
          </a:bodyPr>
          <a:lstStyle/>
          <a:p>
            <a:pPr eaLnBrk="1" hangingPunct="1"/>
            <a:r>
              <a:rPr lang="en-US" altLang="en-US" sz="5400">
                <a:latin typeface="Comic Sans MS" panose="030F0702030302020204" pitchFamily="66" charset="0"/>
              </a:rPr>
              <a:t>Processing food</a:t>
            </a:r>
          </a:p>
        </p:txBody>
      </p:sp>
      <p:sp>
        <p:nvSpPr>
          <p:cNvPr id="7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5126418" y="552091"/>
            <a:ext cx="6224335" cy="5431536"/>
          </a:xfrm>
        </p:spPr>
        <p:txBody>
          <a:bodyPr anchor="ctr">
            <a:normAutofit/>
          </a:bodyPr>
          <a:lstStyle/>
          <a:p>
            <a:pPr marL="457200" indent="-457200">
              <a:buFontTx/>
              <a:buAutoNum type="arabicPeriod"/>
            </a:pPr>
            <a:r>
              <a:rPr lang="en-US" altLang="en-US" sz="2200" b="1">
                <a:latin typeface="Comic Sans MS" panose="030F0702030302020204" pitchFamily="66" charset="0"/>
              </a:rPr>
              <a:t>Ingestion</a:t>
            </a:r>
            <a:r>
              <a:rPr lang="en-US" altLang="en-US" sz="2200">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2200">
              <a:latin typeface="Comic Sans MS" panose="030F0702030302020204" pitchFamily="66" charset="0"/>
            </a:endParaRPr>
          </a:p>
          <a:p>
            <a:pPr marL="457200" indent="-457200">
              <a:buFontTx/>
              <a:buAutoNum type="arabicPeriod"/>
            </a:pPr>
            <a:r>
              <a:rPr lang="en-US" altLang="en-US" sz="2200" b="1">
                <a:latin typeface="Comic Sans MS" panose="030F0702030302020204" pitchFamily="66" charset="0"/>
              </a:rPr>
              <a:t>Digestion</a:t>
            </a:r>
            <a:r>
              <a:rPr lang="en-US" altLang="en-US" sz="2200">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2200" b="1">
              <a:latin typeface="Comic Sans MS" panose="030F0702030302020204" pitchFamily="66" charset="0"/>
            </a:endParaRPr>
          </a:p>
          <a:p>
            <a:pPr marL="457200" indent="-457200">
              <a:buFontTx/>
              <a:buAutoNum type="arabicPeriod"/>
            </a:pPr>
            <a:r>
              <a:rPr lang="en-US" altLang="en-US" sz="2200" b="1">
                <a:latin typeface="Comic Sans MS" panose="030F0702030302020204" pitchFamily="66" charset="0"/>
              </a:rPr>
              <a:t>Absorption-</a:t>
            </a:r>
            <a:r>
              <a:rPr lang="en-US" altLang="en-US" sz="2200">
                <a:latin typeface="Comic Sans MS" panose="030F0702030302020204" pitchFamily="66" charset="0"/>
              </a:rPr>
              <a:t> nutrients pass from the guts to the blood   stream</a:t>
            </a:r>
          </a:p>
          <a:p>
            <a:pPr marL="457200" indent="-457200">
              <a:buFontTx/>
              <a:buAutoNum type="arabicPeriod"/>
            </a:pPr>
            <a:endParaRPr lang="en-US" altLang="en-US" sz="2200" b="1">
              <a:latin typeface="Comic Sans MS" panose="030F0702030302020204" pitchFamily="66" charset="0"/>
            </a:endParaRPr>
          </a:p>
          <a:p>
            <a:pPr marL="457200" indent="-457200">
              <a:buFontTx/>
              <a:buAutoNum type="arabicPeriod"/>
            </a:pPr>
            <a:r>
              <a:rPr lang="en-US" altLang="en-US" sz="2200" b="1">
                <a:latin typeface="Comic Sans MS" panose="030F0702030302020204" pitchFamily="66" charset="0"/>
              </a:rPr>
              <a:t>Egestion- </a:t>
            </a:r>
            <a:r>
              <a:rPr lang="en-US" altLang="en-US" sz="2200">
                <a:latin typeface="Comic Sans MS" panose="030F0702030302020204" pitchFamily="66" charset="0"/>
              </a:rPr>
              <a:t>elimination of indigested food </a:t>
            </a:r>
          </a:p>
          <a:p>
            <a:pPr marL="457200" indent="-457200">
              <a:buFontTx/>
              <a:buAutoNum type="arabicPeriod"/>
            </a:pPr>
            <a:endParaRPr lang="en-US" altLang="en-US" sz="22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descr="images-8">
            <a:extLst>
              <a:ext uri="{FF2B5EF4-FFF2-40B4-BE49-F238E27FC236}">
                <a16:creationId xmlns:a16="http://schemas.microsoft.com/office/drawing/2014/main" id="{50104C7C-E2B2-49F1-A6F0-7CDCD6CCA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3276600"/>
            <a:ext cx="3962400" cy="316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2">
            <a:extLst>
              <a:ext uri="{FF2B5EF4-FFF2-40B4-BE49-F238E27FC236}">
                <a16:creationId xmlns:a16="http://schemas.microsoft.com/office/drawing/2014/main" id="{979726B6-7466-439A-BDDB-0205E615DAFF}"/>
              </a:ext>
            </a:extLst>
          </p:cNvPr>
          <p:cNvSpPr>
            <a:spLocks noGrp="1" noChangeArrowheads="1"/>
          </p:cNvSpPr>
          <p:nvPr>
            <p:ph type="title"/>
          </p:nvPr>
        </p:nvSpPr>
        <p:spPr>
          <a:xfrm>
            <a:off x="2209800" y="0"/>
            <a:ext cx="7772400" cy="1219200"/>
          </a:xfrm>
        </p:spPr>
        <p:txBody>
          <a:bodyPr/>
          <a:lstStyle/>
          <a:p>
            <a:pPr eaLnBrk="1" hangingPunct="1"/>
            <a:r>
              <a:rPr lang="en-US" altLang="en-US" sz="6000"/>
              <a:t>Mouth</a:t>
            </a:r>
          </a:p>
        </p:txBody>
      </p:sp>
      <p:sp>
        <p:nvSpPr>
          <p:cNvPr id="5123" name="Rectangle 3">
            <a:extLst>
              <a:ext uri="{FF2B5EF4-FFF2-40B4-BE49-F238E27FC236}">
                <a16:creationId xmlns:a16="http://schemas.microsoft.com/office/drawing/2014/main" id="{679F8402-15BB-432D-965A-2235FFF249B5}"/>
              </a:ext>
            </a:extLst>
          </p:cNvPr>
          <p:cNvSpPr>
            <a:spLocks noGrp="1" noChangeArrowheads="1"/>
          </p:cNvSpPr>
          <p:nvPr>
            <p:ph type="body" idx="1"/>
          </p:nvPr>
        </p:nvSpPr>
        <p:spPr>
          <a:xfrm>
            <a:off x="2209800" y="1295400"/>
            <a:ext cx="6324600" cy="3962400"/>
          </a:xfrm>
        </p:spPr>
        <p:txBody>
          <a:bodyPr/>
          <a:lstStyle/>
          <a:p>
            <a:pPr eaLnBrk="1" hangingPunct="1">
              <a:lnSpc>
                <a:spcPct val="90000"/>
              </a:lnSpc>
            </a:pPr>
            <a:r>
              <a:rPr lang="en-US" altLang="en-US" sz="2400" b="1">
                <a:latin typeface="Comic Sans MS" panose="030F0702030302020204" pitchFamily="66" charset="0"/>
              </a:rPr>
              <a:t>Chemical</a:t>
            </a:r>
            <a:r>
              <a:rPr lang="en-US" altLang="en-US" sz="2400">
                <a:latin typeface="Comic Sans MS" panose="030F0702030302020204" pitchFamily="66" charset="0"/>
              </a:rPr>
              <a:t> and </a:t>
            </a:r>
            <a:r>
              <a:rPr lang="en-US" altLang="en-US" sz="2400" b="1">
                <a:latin typeface="Comic Sans MS" panose="030F0702030302020204" pitchFamily="66" charset="0"/>
              </a:rPr>
              <a:t>mechanical</a:t>
            </a:r>
            <a:r>
              <a:rPr lang="en-US" altLang="en-US" sz="2400">
                <a:latin typeface="Comic Sans MS" panose="030F0702030302020204" pitchFamily="66" charset="0"/>
              </a:rPr>
              <a:t> digestion</a:t>
            </a:r>
          </a:p>
          <a:p>
            <a:pPr eaLnBrk="1" hangingPunct="1">
              <a:lnSpc>
                <a:spcPct val="90000"/>
              </a:lnSpc>
            </a:pPr>
            <a:r>
              <a:rPr lang="en-US" altLang="en-US" sz="2400">
                <a:latin typeface="Comic Sans MS" panose="030F0702030302020204" pitchFamily="66" charset="0"/>
              </a:rPr>
              <a:t>Food is chewed (mechanical digestion)</a:t>
            </a:r>
          </a:p>
          <a:p>
            <a:pPr eaLnBrk="1" hangingPunct="1">
              <a:lnSpc>
                <a:spcPct val="90000"/>
              </a:lnSpc>
            </a:pPr>
            <a:r>
              <a:rPr lang="en-US" altLang="en-US" sz="2400">
                <a:latin typeface="Comic Sans MS" panose="030F0702030302020204" pitchFamily="66" charset="0"/>
              </a:rPr>
              <a:t>Amylase is released within the saliva (chemical digestion) </a:t>
            </a:r>
            <a:r>
              <a:rPr lang="en-US" altLang="en-US" sz="2400">
                <a:solidFill>
                  <a:srgbClr val="FF6600"/>
                </a:solidFill>
                <a:latin typeface="Comic Sans MS" panose="030F0702030302020204" pitchFamily="66" charset="0"/>
              </a:rPr>
              <a:t>Starch to Maltose</a:t>
            </a:r>
          </a:p>
          <a:p>
            <a:pPr eaLnBrk="1" hangingPunct="1">
              <a:lnSpc>
                <a:spcPct val="90000"/>
              </a:lnSpc>
            </a:pPr>
            <a:r>
              <a:rPr lang="en-US" altLang="en-US" sz="2400">
                <a:latin typeface="Comic Sans MS" panose="030F0702030302020204" pitchFamily="66" charset="0"/>
              </a:rPr>
              <a:t>A </a:t>
            </a:r>
            <a:r>
              <a:rPr lang="en-US" altLang="en-US" sz="2400" b="1">
                <a:latin typeface="Comic Sans MS" panose="030F0702030302020204" pitchFamily="66" charset="0"/>
              </a:rPr>
              <a:t>bolus </a:t>
            </a:r>
            <a:r>
              <a:rPr lang="en-US" altLang="en-US" sz="2400">
                <a:latin typeface="Comic Sans MS" panose="030F0702030302020204" pitchFamily="66" charset="0"/>
              </a:rPr>
              <a:t>(lump) is formed with saliva and the tongue.</a:t>
            </a:r>
          </a:p>
        </p:txBody>
      </p:sp>
      <p:pic>
        <p:nvPicPr>
          <p:cNvPr id="8197" name="Picture 5" descr="images-9">
            <a:extLst>
              <a:ext uri="{FF2B5EF4-FFF2-40B4-BE49-F238E27FC236}">
                <a16:creationId xmlns:a16="http://schemas.microsoft.com/office/drawing/2014/main" id="{BDB43C8F-B7F6-4DE4-9E67-DE58662DD5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4495800"/>
            <a:ext cx="130968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dissolve">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dissolve">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dissolve">
                                      <p:cBhvr>
                                        <p:cTn id="17" dur="5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dissolve">
                                      <p:cBhvr>
                                        <p:cTn id="22"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026" descr="41-13-HumanDigestiveSys-NL">
            <a:extLst>
              <a:ext uri="{FF2B5EF4-FFF2-40B4-BE49-F238E27FC236}">
                <a16:creationId xmlns:a16="http://schemas.microsoft.com/office/drawing/2014/main" id="{320C48CD-10C8-4F0E-9443-5087D5CB6A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600"/>
          <a:stretch>
            <a:fillRect/>
          </a:stretch>
        </p:blipFill>
        <p:spPr bwMode="auto">
          <a:xfrm>
            <a:off x="1524000" y="481014"/>
            <a:ext cx="8521700" cy="637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Line 1028">
            <a:extLst>
              <a:ext uri="{FF2B5EF4-FFF2-40B4-BE49-F238E27FC236}">
                <a16:creationId xmlns:a16="http://schemas.microsoft.com/office/drawing/2014/main" id="{2D68F291-4023-49C6-88A6-832DFEF190F9}"/>
              </a:ext>
            </a:extLst>
          </p:cNvPr>
          <p:cNvSpPr>
            <a:spLocks noChangeShapeType="1"/>
          </p:cNvSpPr>
          <p:nvPr/>
        </p:nvSpPr>
        <p:spPr bwMode="auto">
          <a:xfrm flipV="1">
            <a:off x="5181600" y="1295400"/>
            <a:ext cx="1828800" cy="685800"/>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220" name="Text Box 7">
            <a:extLst>
              <a:ext uri="{FF2B5EF4-FFF2-40B4-BE49-F238E27FC236}">
                <a16:creationId xmlns:a16="http://schemas.microsoft.com/office/drawing/2014/main" id="{D195B816-6A60-4515-8E7F-1C85E302CA1D}"/>
              </a:ext>
            </a:extLst>
          </p:cNvPr>
          <p:cNvSpPr txBox="1">
            <a:spLocks noChangeArrowheads="1"/>
          </p:cNvSpPr>
          <p:nvPr/>
        </p:nvSpPr>
        <p:spPr bwMode="auto">
          <a:xfrm>
            <a:off x="7010400" y="381000"/>
            <a:ext cx="3657600" cy="2025650"/>
          </a:xfrm>
          <a:prstGeom prst="rect">
            <a:avLst/>
          </a:prstGeom>
          <a:noFill/>
          <a:ln w="9525">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MOUTH</a:t>
            </a:r>
          </a:p>
          <a:p>
            <a:pPr eaLnBrk="1" hangingPunct="1">
              <a:spcBef>
                <a:spcPct val="50000"/>
              </a:spcBef>
              <a:buFontTx/>
              <a:buNone/>
            </a:pPr>
            <a:r>
              <a:rPr lang="en-GB" altLang="en-US" sz="1800"/>
              <a:t>Mechanical digestion</a:t>
            </a:r>
          </a:p>
          <a:p>
            <a:pPr eaLnBrk="1" hangingPunct="1">
              <a:spcBef>
                <a:spcPct val="50000"/>
              </a:spcBef>
              <a:buFontTx/>
              <a:buNone/>
            </a:pPr>
            <a:r>
              <a:rPr lang="en-GB" altLang="en-US" sz="1800"/>
              <a:t>Saliva (slightly alkaline) moistens the food and releases Amylase to break down Starch (chemical digestion)</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4ED096A5-F0FA-4E2C-97F8-F68776200046}"/>
              </a:ext>
            </a:extLst>
          </p:cNvPr>
          <p:cNvSpPr>
            <a:spLocks noChangeArrowheads="1"/>
          </p:cNvSpPr>
          <p:nvPr/>
        </p:nvSpPr>
        <p:spPr bwMode="auto">
          <a:xfrm>
            <a:off x="1714501" y="6389688"/>
            <a:ext cx="1825625" cy="4683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pic>
        <p:nvPicPr>
          <p:cNvPr id="10243" name="Picture 1027">
            <a:extLst>
              <a:ext uri="{FF2B5EF4-FFF2-40B4-BE49-F238E27FC236}">
                <a16:creationId xmlns:a16="http://schemas.microsoft.com/office/drawing/2014/main" id="{AC8FB8FA-D3F4-4A94-967F-92AC28DB27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3877"/>
          <a:stretch>
            <a:fillRect/>
          </a:stretch>
        </p:blipFill>
        <p:spPr bwMode="auto">
          <a:xfrm>
            <a:off x="1965326" y="922339"/>
            <a:ext cx="8393113" cy="520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1028">
            <a:extLst>
              <a:ext uri="{FF2B5EF4-FFF2-40B4-BE49-F238E27FC236}">
                <a16:creationId xmlns:a16="http://schemas.microsoft.com/office/drawing/2014/main" id="{D99A16E5-6B17-410A-9022-CDD9DCF0DAFE}"/>
              </a:ext>
            </a:extLst>
          </p:cNvPr>
          <p:cNvSpPr>
            <a:spLocks noGrp="1" noChangeArrowheads="1"/>
          </p:cNvSpPr>
          <p:nvPr>
            <p:ph type="title"/>
          </p:nvPr>
        </p:nvSpPr>
        <p:spPr>
          <a:xfrm>
            <a:off x="1952626" y="368300"/>
            <a:ext cx="8181975" cy="762000"/>
          </a:xfrm>
          <a:noFill/>
        </p:spPr>
        <p:txBody>
          <a:bodyPr/>
          <a:lstStyle/>
          <a:p>
            <a:pPr eaLnBrk="1" hangingPunct="1"/>
            <a:r>
              <a:rPr lang="en-US" altLang="en-US"/>
              <a:t>Swallowing (&amp; </a:t>
            </a:r>
            <a:r>
              <a:rPr lang="en-US" altLang="en-US" u="sng"/>
              <a:t>not</a:t>
            </a:r>
            <a:r>
              <a:rPr lang="en-US" altLang="en-US"/>
              <a:t> choking) </a:t>
            </a:r>
          </a:p>
        </p:txBody>
      </p:sp>
      <p:sp>
        <p:nvSpPr>
          <p:cNvPr id="80901" name="Rectangle 1029" descr="Rectangle: Click to edit Master text styles&#10;Second level&#10;Third level&#10;Fourth level&#10;Fifth level">
            <a:extLst>
              <a:ext uri="{FF2B5EF4-FFF2-40B4-BE49-F238E27FC236}">
                <a16:creationId xmlns:a16="http://schemas.microsoft.com/office/drawing/2014/main" id="{8D924E5C-DF38-4464-9612-EC0C13AFD0BC}"/>
              </a:ext>
            </a:extLst>
          </p:cNvPr>
          <p:cNvSpPr>
            <a:spLocks noGrp="1" noChangeArrowheads="1"/>
          </p:cNvSpPr>
          <p:nvPr>
            <p:ph type="body" idx="1"/>
          </p:nvPr>
        </p:nvSpPr>
        <p:spPr>
          <a:xfrm>
            <a:off x="1524001" y="4006850"/>
            <a:ext cx="8658225" cy="2755900"/>
          </a:xfrm>
          <a:noFill/>
        </p:spPr>
        <p:txBody>
          <a:bodyPr/>
          <a:lstStyle/>
          <a:p>
            <a:pPr marL="288925" indent="-288925"/>
            <a:r>
              <a:rPr lang="en-US" altLang="en-US" u="sng" dirty="0">
                <a:solidFill>
                  <a:srgbClr val="CC0000"/>
                </a:solidFill>
              </a:rPr>
              <a:t>Epiglottis</a:t>
            </a:r>
            <a:r>
              <a:rPr lang="en-US" altLang="en-US" sz="2600" dirty="0"/>
              <a:t> </a:t>
            </a:r>
          </a:p>
          <a:p>
            <a:pPr marL="684213" lvl="1" indent="-276225"/>
            <a:r>
              <a:rPr lang="en-US" altLang="en-US" dirty="0"/>
              <a:t>flap of cartilage</a:t>
            </a:r>
          </a:p>
          <a:p>
            <a:pPr marL="684213" lvl="1" indent="-276225"/>
            <a:r>
              <a:rPr lang="en-US" altLang="en-US" dirty="0"/>
              <a:t>closes </a:t>
            </a:r>
            <a:r>
              <a:rPr lang="en-US" altLang="en-US" u="sng" dirty="0">
                <a:solidFill>
                  <a:srgbClr val="CC0000"/>
                </a:solidFill>
              </a:rPr>
              <a:t>trachea</a:t>
            </a:r>
            <a:r>
              <a:rPr lang="en-US" altLang="en-US" dirty="0"/>
              <a:t> (windpipe) when swallowing</a:t>
            </a:r>
          </a:p>
          <a:p>
            <a:pPr marL="684213" lvl="1" indent="-276225"/>
            <a:r>
              <a:rPr lang="en-US" altLang="en-US" dirty="0"/>
              <a:t>food travels down </a:t>
            </a:r>
            <a:r>
              <a:rPr lang="en-US" altLang="en-US" dirty="0" err="1"/>
              <a:t>o</a:t>
            </a:r>
            <a:r>
              <a:rPr lang="en-US" altLang="en-US" u="sng" dirty="0" err="1">
                <a:solidFill>
                  <a:srgbClr val="CC0000"/>
                </a:solidFill>
              </a:rPr>
              <a:t>esophagus</a:t>
            </a:r>
            <a:endParaRPr lang="en-US" altLang="en-US" dirty="0"/>
          </a:p>
          <a:p>
            <a:pPr marL="288925" indent="-288925"/>
            <a:r>
              <a:rPr lang="en-US" altLang="en-US" u="sng" dirty="0">
                <a:solidFill>
                  <a:srgbClr val="CC0000"/>
                </a:solidFill>
              </a:rPr>
              <a:t>Peristalsis</a:t>
            </a:r>
            <a:r>
              <a:rPr lang="en-US" altLang="en-US" sz="2200" dirty="0"/>
              <a:t> </a:t>
            </a:r>
          </a:p>
          <a:p>
            <a:pPr marL="684213" lvl="1" indent="-276225"/>
            <a:r>
              <a:rPr lang="en-US" altLang="en-US" dirty="0"/>
              <a:t>involuntary muscle contractions to move food along </a:t>
            </a:r>
          </a:p>
        </p:txBody>
      </p:sp>
      <p:sp>
        <p:nvSpPr>
          <p:cNvPr id="80902" name="AutoShape 1030">
            <a:extLst>
              <a:ext uri="{FF2B5EF4-FFF2-40B4-BE49-F238E27FC236}">
                <a16:creationId xmlns:a16="http://schemas.microsoft.com/office/drawing/2014/main" id="{A164627D-5A91-465B-A459-CB5FAAE02888}"/>
              </a:ext>
            </a:extLst>
          </p:cNvPr>
          <p:cNvSpPr>
            <a:spLocks noChangeArrowheads="1"/>
          </p:cNvSpPr>
          <p:nvPr/>
        </p:nvSpPr>
        <p:spPr bwMode="auto">
          <a:xfrm>
            <a:off x="9067800" y="4038600"/>
            <a:ext cx="381000" cy="1447800"/>
          </a:xfrm>
          <a:prstGeom prst="downArrow">
            <a:avLst>
              <a:gd name="adj1" fmla="val 50000"/>
              <a:gd name="adj2" fmla="val 95000"/>
            </a:avLst>
          </a:prstGeom>
          <a:solidFill>
            <a:srgbClr val="CC0000"/>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3" name="Oval 1031">
            <a:extLst>
              <a:ext uri="{FF2B5EF4-FFF2-40B4-BE49-F238E27FC236}">
                <a16:creationId xmlns:a16="http://schemas.microsoft.com/office/drawing/2014/main" id="{E8BDB266-589E-4E1B-A7CA-985F8F2B5A89}"/>
              </a:ext>
            </a:extLst>
          </p:cNvPr>
          <p:cNvSpPr>
            <a:spLocks noChangeArrowheads="1"/>
          </p:cNvSpPr>
          <p:nvPr/>
        </p:nvSpPr>
        <p:spPr bwMode="auto">
          <a:xfrm>
            <a:off x="5835650" y="2076450"/>
            <a:ext cx="941388" cy="941388"/>
          </a:xfrm>
          <a:prstGeom prst="ellipse">
            <a:avLst/>
          </a:prstGeom>
          <a:solidFill>
            <a:srgbClr val="FFEA18">
              <a:alpha val="50195"/>
            </a:srgbClr>
          </a:solidFill>
          <a:ln w="38100">
            <a:solidFill>
              <a:srgbClr val="FFEA18"/>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4" name="Oval 1032">
            <a:extLst>
              <a:ext uri="{FF2B5EF4-FFF2-40B4-BE49-F238E27FC236}">
                <a16:creationId xmlns:a16="http://schemas.microsoft.com/office/drawing/2014/main" id="{093EB733-B915-4D66-831A-31DB07916FDA}"/>
              </a:ext>
            </a:extLst>
          </p:cNvPr>
          <p:cNvSpPr>
            <a:spLocks noChangeArrowheads="1"/>
          </p:cNvSpPr>
          <p:nvPr/>
        </p:nvSpPr>
        <p:spPr bwMode="auto">
          <a:xfrm>
            <a:off x="5835650" y="2078039"/>
            <a:ext cx="941388" cy="941387"/>
          </a:xfrm>
          <a:prstGeom prst="ellipse">
            <a:avLst/>
          </a:prstGeom>
          <a:noFill/>
          <a:ln w="38100">
            <a:solidFill>
              <a:srgbClr val="0F116A"/>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0901">
                                            <p:txEl>
                                              <p:pRg st="0" end="0"/>
                                            </p:txEl>
                                          </p:spTgt>
                                        </p:tgtEl>
                                        <p:attrNameLst>
                                          <p:attrName>style.visibility</p:attrName>
                                        </p:attrNameLst>
                                      </p:cBhvr>
                                      <p:to>
                                        <p:strVal val="visible"/>
                                      </p:to>
                                    </p:set>
                                    <p:anim calcmode="lin" valueType="num">
                                      <p:cBhvr additive="base">
                                        <p:cTn id="7" dur="500" fill="hold"/>
                                        <p:tgtEl>
                                          <p:spTgt spid="8090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090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6" presetClass="entr" presetSubtype="32" fill="hold" grpId="0" nodeType="clickEffect">
                                  <p:stCondLst>
                                    <p:cond delay="0"/>
                                  </p:stCondLst>
                                  <p:childTnLst>
                                    <p:set>
                                      <p:cBhvr>
                                        <p:cTn id="12" dur="1" fill="hold">
                                          <p:stCondLst>
                                            <p:cond delay="0"/>
                                          </p:stCondLst>
                                        </p:cTn>
                                        <p:tgtEl>
                                          <p:spTgt spid="80904"/>
                                        </p:tgtEl>
                                        <p:attrNameLst>
                                          <p:attrName>style.visibility</p:attrName>
                                        </p:attrNameLst>
                                      </p:cBhvr>
                                      <p:to>
                                        <p:strVal val="visible"/>
                                      </p:to>
                                    </p:set>
                                    <p:animEffect transition="in" filter="circle(out)">
                                      <p:cBhvr>
                                        <p:cTn id="13" dur="1000"/>
                                        <p:tgtEl>
                                          <p:spTgt spid="80904"/>
                                        </p:tgtEl>
                                      </p:cBhvr>
                                    </p:animEffect>
                                  </p:childTnLst>
                                </p:cTn>
                              </p:par>
                              <p:par>
                                <p:cTn id="14" presetID="6" presetClass="entr" presetSubtype="32" fill="hold" grpId="0" nodeType="withEffect">
                                  <p:stCondLst>
                                    <p:cond delay="0"/>
                                  </p:stCondLst>
                                  <p:childTnLst>
                                    <p:set>
                                      <p:cBhvr>
                                        <p:cTn id="15" dur="1" fill="hold">
                                          <p:stCondLst>
                                            <p:cond delay="0"/>
                                          </p:stCondLst>
                                        </p:cTn>
                                        <p:tgtEl>
                                          <p:spTgt spid="80903"/>
                                        </p:tgtEl>
                                        <p:attrNameLst>
                                          <p:attrName>style.visibility</p:attrName>
                                        </p:attrNameLst>
                                      </p:cBhvr>
                                      <p:to>
                                        <p:strVal val="visible"/>
                                      </p:to>
                                    </p:set>
                                    <p:animEffect transition="in" filter="circle(out)">
                                      <p:cBhvr>
                                        <p:cTn id="16" dur="2000"/>
                                        <p:tgtEl>
                                          <p:spTgt spid="80903"/>
                                        </p:tgtEl>
                                      </p:cBhvr>
                                    </p:animEffect>
                                  </p:childTnLst>
                                  <p:subTnLst>
                                    <p:audio>
                                      <p:cMediaNode>
                                        <p:cTn display="0" masterRel="sameClick">
                                          <p:stCondLst>
                                            <p:cond evt="begin" delay="0">
                                              <p:tn val="14"/>
                                            </p:cond>
                                          </p:stCondLst>
                                          <p:endCondLst>
                                            <p:cond evt="onStopAudio" delay="0">
                                              <p:tgtEl>
                                                <p:sldTgt/>
                                              </p:tgtEl>
                                            </p:cond>
                                          </p:endCondLst>
                                        </p:cTn>
                                        <p:tgtEl>
                                          <p:sndTgt r:embed="rId4" name="Vibro Up"/>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0901">
                                            <p:txEl>
                                              <p:pRg st="1" end="1"/>
                                            </p:txEl>
                                          </p:spTgt>
                                        </p:tgtEl>
                                        <p:attrNameLst>
                                          <p:attrName>style.visibility</p:attrName>
                                        </p:attrNameLst>
                                      </p:cBhvr>
                                      <p:to>
                                        <p:strVal val="visible"/>
                                      </p:to>
                                    </p:set>
                                    <p:anim calcmode="lin" valueType="num">
                                      <p:cBhvr additive="base">
                                        <p:cTn id="19" dur="500" fill="hold"/>
                                        <p:tgtEl>
                                          <p:spTgt spid="8090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090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xit" presetSubtype="0" fill="hold" grpId="1" nodeType="clickEffect">
                                  <p:stCondLst>
                                    <p:cond delay="0"/>
                                  </p:stCondLst>
                                  <p:childTnLst>
                                    <p:animEffect transition="out" filter="dissolve">
                                      <p:cBhvr>
                                        <p:cTn id="24" dur="500"/>
                                        <p:tgtEl>
                                          <p:spTgt spid="80903"/>
                                        </p:tgtEl>
                                      </p:cBhvr>
                                    </p:animEffect>
                                    <p:set>
                                      <p:cBhvr>
                                        <p:cTn id="25" dur="1" fill="hold">
                                          <p:stCondLst>
                                            <p:cond delay="499"/>
                                          </p:stCondLst>
                                        </p:cTn>
                                        <p:tgtEl>
                                          <p:spTgt spid="80903"/>
                                        </p:tgtEl>
                                        <p:attrNameLst>
                                          <p:attrName>style.visibility</p:attrName>
                                        </p:attrNameLst>
                                      </p:cBhvr>
                                      <p:to>
                                        <p:strVal val="hidden"/>
                                      </p:to>
                                    </p:set>
                                  </p:childTnLst>
                                </p:cTn>
                              </p:par>
                              <p:par>
                                <p:cTn id="26" presetID="2" presetClass="entr" presetSubtype="8" fill="hold" grpId="0" nodeType="withEffect">
                                  <p:stCondLst>
                                    <p:cond delay="0"/>
                                  </p:stCondLst>
                                  <p:childTnLst>
                                    <p:set>
                                      <p:cBhvr>
                                        <p:cTn id="27" dur="1" fill="hold">
                                          <p:stCondLst>
                                            <p:cond delay="0"/>
                                          </p:stCondLst>
                                        </p:cTn>
                                        <p:tgtEl>
                                          <p:spTgt spid="80901">
                                            <p:txEl>
                                              <p:pRg st="2" end="2"/>
                                            </p:txEl>
                                          </p:spTgt>
                                        </p:tgtEl>
                                        <p:attrNameLst>
                                          <p:attrName>style.visibility</p:attrName>
                                        </p:attrNameLst>
                                      </p:cBhvr>
                                      <p:to>
                                        <p:strVal val="visible"/>
                                      </p:to>
                                    </p:set>
                                    <p:anim calcmode="lin" valueType="num">
                                      <p:cBhvr additive="base">
                                        <p:cTn id="28" dur="500" fill="hold"/>
                                        <p:tgtEl>
                                          <p:spTgt spid="80901">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8090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80901">
                                            <p:txEl>
                                              <p:pRg st="3" end="3"/>
                                            </p:txEl>
                                          </p:spTgt>
                                        </p:tgtEl>
                                        <p:attrNameLst>
                                          <p:attrName>style.visibility</p:attrName>
                                        </p:attrNameLst>
                                      </p:cBhvr>
                                      <p:to>
                                        <p:strVal val="visible"/>
                                      </p:to>
                                    </p:set>
                                    <p:anim calcmode="lin" valueType="num">
                                      <p:cBhvr additive="base">
                                        <p:cTn id="32" dur="500" fill="hold"/>
                                        <p:tgtEl>
                                          <p:spTgt spid="80901">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8090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80901">
                                            <p:txEl>
                                              <p:pRg st="4" end="4"/>
                                            </p:txEl>
                                          </p:spTgt>
                                        </p:tgtEl>
                                        <p:attrNameLst>
                                          <p:attrName>style.visibility</p:attrName>
                                        </p:attrNameLst>
                                      </p:cBhvr>
                                      <p:to>
                                        <p:strVal val="visible"/>
                                      </p:to>
                                    </p:set>
                                    <p:anim calcmode="lin" valueType="num">
                                      <p:cBhvr additive="base">
                                        <p:cTn id="38" dur="500" fill="hold"/>
                                        <p:tgtEl>
                                          <p:spTgt spid="80901">
                                            <p:txEl>
                                              <p:pRg st="4" end="4"/>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8090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par>
                                <p:cTn id="40" presetID="2" presetClass="entr" presetSubtype="8" fill="hold" grpId="0" nodeType="withEffect">
                                  <p:stCondLst>
                                    <p:cond delay="0"/>
                                  </p:stCondLst>
                                  <p:childTnLst>
                                    <p:set>
                                      <p:cBhvr>
                                        <p:cTn id="41" dur="1" fill="hold">
                                          <p:stCondLst>
                                            <p:cond delay="0"/>
                                          </p:stCondLst>
                                        </p:cTn>
                                        <p:tgtEl>
                                          <p:spTgt spid="80901">
                                            <p:txEl>
                                              <p:pRg st="5" end="5"/>
                                            </p:txEl>
                                          </p:spTgt>
                                        </p:tgtEl>
                                        <p:attrNameLst>
                                          <p:attrName>style.visibility</p:attrName>
                                        </p:attrNameLst>
                                      </p:cBhvr>
                                      <p:to>
                                        <p:strVal val="visible"/>
                                      </p:to>
                                    </p:set>
                                    <p:anim calcmode="lin" valueType="num">
                                      <p:cBhvr additive="base">
                                        <p:cTn id="42" dur="500" fill="hold"/>
                                        <p:tgtEl>
                                          <p:spTgt spid="80901">
                                            <p:txEl>
                                              <p:pRg st="5" end="5"/>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8090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0"/>
                                            </p:cond>
                                          </p:stCondLst>
                                          <p:endCondLst>
                                            <p:cond evt="onStopAudio" delay="0">
                                              <p:tgtEl>
                                                <p:sldTgt/>
                                              </p:tgtEl>
                                            </p:cond>
                                          </p:endCondLst>
                                        </p:cTn>
                                        <p:tgtEl>
                                          <p:sndTgt r:embed="rId3" name="Whoosh"/>
                                        </p:tgtEl>
                                      </p:cMediaNode>
                                    </p:audio>
                                  </p:sub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1" fill="hold" grpId="0" nodeType="clickEffect">
                                  <p:stCondLst>
                                    <p:cond delay="0"/>
                                  </p:stCondLst>
                                  <p:childTnLst>
                                    <p:set>
                                      <p:cBhvr>
                                        <p:cTn id="47" dur="1" fill="hold">
                                          <p:stCondLst>
                                            <p:cond delay="0"/>
                                          </p:stCondLst>
                                        </p:cTn>
                                        <p:tgtEl>
                                          <p:spTgt spid="80902"/>
                                        </p:tgtEl>
                                        <p:attrNameLst>
                                          <p:attrName>style.visibility</p:attrName>
                                        </p:attrNameLst>
                                      </p:cBhvr>
                                      <p:to>
                                        <p:strVal val="visible"/>
                                      </p:to>
                                    </p:set>
                                    <p:anim calcmode="lin" valueType="num">
                                      <p:cBhvr additive="base">
                                        <p:cTn id="48" dur="500" fill="hold"/>
                                        <p:tgtEl>
                                          <p:spTgt spid="80902"/>
                                        </p:tgtEl>
                                        <p:attrNameLst>
                                          <p:attrName>ppt_x</p:attrName>
                                        </p:attrNameLst>
                                      </p:cBhvr>
                                      <p:tavLst>
                                        <p:tav tm="0">
                                          <p:val>
                                            <p:strVal val="#ppt_x"/>
                                          </p:val>
                                        </p:tav>
                                        <p:tav tm="100000">
                                          <p:val>
                                            <p:strVal val="#ppt_x"/>
                                          </p:val>
                                        </p:tav>
                                      </p:tavLst>
                                    </p:anim>
                                    <p:anim calcmode="lin" valueType="num">
                                      <p:cBhvr additive="base">
                                        <p:cTn id="49" dur="500" fill="hold"/>
                                        <p:tgtEl>
                                          <p:spTgt spid="8090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5" name="Arrow"/>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1" grpId="0" build="p" autoUpdateAnimBg="0"/>
      <p:bldP spid="80902" grpId="0" animBg="1"/>
      <p:bldP spid="80903" grpId="0" animBg="1"/>
      <p:bldP spid="80903" grpId="1" animBg="1"/>
      <p:bldP spid="80904"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ext Box 4">
            <a:extLst>
              <a:ext uri="{FF2B5EF4-FFF2-40B4-BE49-F238E27FC236}">
                <a16:creationId xmlns:a16="http://schemas.microsoft.com/office/drawing/2014/main" id="{883DEFA0-2799-46C2-87D2-77B0BE044E5B}"/>
              </a:ext>
            </a:extLst>
          </p:cNvPr>
          <p:cNvSpPr txBox="1">
            <a:spLocks noChangeArrowheads="1"/>
          </p:cNvSpPr>
          <p:nvPr/>
        </p:nvSpPr>
        <p:spPr bwMode="auto">
          <a:xfrm>
            <a:off x="1051560" y="586822"/>
            <a:ext cx="3657600" cy="1645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spcAft>
                <a:spcPts val="600"/>
              </a:spcAft>
              <a:buNone/>
            </a:pPr>
            <a:r>
              <a:rPr lang="en-US" altLang="en-US">
                <a:latin typeface="+mj-lt"/>
                <a:ea typeface="+mj-ea"/>
                <a:cs typeface="+mj-cs"/>
              </a:rPr>
              <a:t>Peristalsis</a:t>
            </a:r>
          </a:p>
        </p:txBody>
      </p:sp>
      <p:sp>
        <p:nvSpPr>
          <p:cNvPr id="11266" name="Rectangle 2">
            <a:extLst>
              <a:ext uri="{FF2B5EF4-FFF2-40B4-BE49-F238E27FC236}">
                <a16:creationId xmlns:a16="http://schemas.microsoft.com/office/drawing/2014/main" id="{AD21F685-F16D-4563-81C9-2D8BFCDBE7BA}"/>
              </a:ext>
            </a:extLst>
          </p:cNvPr>
          <p:cNvSpPr>
            <a:spLocks noGrp="1" noChangeArrowheads="1"/>
          </p:cNvSpPr>
          <p:nvPr>
            <p:ph type="body" idx="1"/>
          </p:nvPr>
        </p:nvSpPr>
        <p:spPr>
          <a:xfrm>
            <a:off x="5250106" y="586822"/>
            <a:ext cx="6106742" cy="1645920"/>
          </a:xfrm>
        </p:spPr>
        <p:txBody>
          <a:bodyPr vert="horz" lIns="91440" tIns="45720" rIns="91440" bIns="45720" rtlCol="0" anchor="ctr">
            <a:normAutofit/>
          </a:bodyPr>
          <a:lstStyle/>
          <a:p>
            <a:r>
              <a:rPr lang="en-US" altLang="en-US" sz="1800"/>
              <a:t>series of involuntary wave-like muscle contractions which move food along the digestive tract</a:t>
            </a:r>
          </a:p>
          <a:p>
            <a:endParaRPr lang="en-US" altLang="en-US" sz="1800"/>
          </a:p>
          <a:p>
            <a:endParaRPr lang="en-US" altLang="en-US" sz="1800"/>
          </a:p>
          <a:p>
            <a:endParaRPr lang="en-US" altLang="en-US" sz="1800"/>
          </a:p>
        </p:txBody>
      </p:sp>
      <p:pic>
        <p:nvPicPr>
          <p:cNvPr id="11267" name="Picture 3" descr="peristalsis">
            <a:extLst>
              <a:ext uri="{FF2B5EF4-FFF2-40B4-BE49-F238E27FC236}">
                <a16:creationId xmlns:a16="http://schemas.microsoft.com/office/drawing/2014/main" id="{15E1B0D7-83ED-4458-AD9F-2B5D626246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2" b="-2"/>
          <a:stretch/>
        </p:blipFill>
        <p:spPr bwMode="auto">
          <a:xfrm>
            <a:off x="2121098" y="2729397"/>
            <a:ext cx="2354879" cy="34838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Online Media 1" title="What is peristalsis?">
            <a:hlinkClick r:id="" action="ppaction://media"/>
            <a:extLst>
              <a:ext uri="{FF2B5EF4-FFF2-40B4-BE49-F238E27FC236}">
                <a16:creationId xmlns:a16="http://schemas.microsoft.com/office/drawing/2014/main" id="{AA09695C-C94E-45BD-A29A-7D8DE58DF841}"/>
              </a:ext>
            </a:extLst>
          </p:cNvPr>
          <p:cNvPicPr>
            <a:picLocks noRot="1" noChangeAspect="1"/>
          </p:cNvPicPr>
          <p:nvPr>
            <a:videoFile r:link="rId1"/>
          </p:nvPr>
        </p:nvPicPr>
        <p:blipFill>
          <a:blip r:embed="rId5"/>
          <a:stretch>
            <a:fillRect/>
          </a:stretch>
        </p:blipFill>
        <p:spPr>
          <a:xfrm>
            <a:off x="6637746" y="2729397"/>
            <a:ext cx="4645152" cy="34838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A4ECB4C-CB13-45D0-AD37-A90EE104FAD5}"/>
              </a:ext>
            </a:extLst>
          </p:cNvPr>
          <p:cNvSpPr>
            <a:spLocks noGrp="1" noChangeArrowheads="1"/>
          </p:cNvSpPr>
          <p:nvPr>
            <p:ph type="title"/>
          </p:nvPr>
        </p:nvSpPr>
        <p:spPr>
          <a:xfrm>
            <a:off x="2209800" y="304800"/>
            <a:ext cx="7772400" cy="1066800"/>
          </a:xfrm>
        </p:spPr>
        <p:txBody>
          <a:bodyPr/>
          <a:lstStyle/>
          <a:p>
            <a:pPr eaLnBrk="1" hangingPunct="1"/>
            <a:r>
              <a:rPr lang="en-US" altLang="en-US" sz="6000"/>
              <a:t>Stomach</a:t>
            </a:r>
            <a:endParaRPr lang="en-US" altLang="en-US" sz="6000" b="1"/>
          </a:p>
        </p:txBody>
      </p:sp>
      <p:sp>
        <p:nvSpPr>
          <p:cNvPr id="6147" name="Rectangle 3">
            <a:extLst>
              <a:ext uri="{FF2B5EF4-FFF2-40B4-BE49-F238E27FC236}">
                <a16:creationId xmlns:a16="http://schemas.microsoft.com/office/drawing/2014/main" id="{87C91281-F203-4685-8681-DA0CFF63ED3D}"/>
              </a:ext>
            </a:extLst>
          </p:cNvPr>
          <p:cNvSpPr>
            <a:spLocks noGrp="1" noChangeArrowheads="1"/>
          </p:cNvSpPr>
          <p:nvPr>
            <p:ph type="body" idx="1"/>
          </p:nvPr>
        </p:nvSpPr>
        <p:spPr>
          <a:xfrm>
            <a:off x="2209800" y="1295400"/>
            <a:ext cx="4572000" cy="5257800"/>
          </a:xfrm>
        </p:spPr>
        <p:txBody>
          <a:bodyPr/>
          <a:lstStyle/>
          <a:p>
            <a:pPr eaLnBrk="1" hangingPunct="1">
              <a:lnSpc>
                <a:spcPct val="90000"/>
              </a:lnSpc>
            </a:pPr>
            <a:r>
              <a:rPr lang="en-US" altLang="en-US" sz="3600"/>
              <a:t>Food is temporarily stored here.</a:t>
            </a:r>
          </a:p>
          <a:p>
            <a:pPr eaLnBrk="1" hangingPunct="1">
              <a:lnSpc>
                <a:spcPct val="90000"/>
              </a:lnSpc>
            </a:pPr>
            <a:r>
              <a:rPr lang="en-US" altLang="en-US" sz="3600" b="1"/>
              <a:t>Gastric juices</a:t>
            </a:r>
            <a:r>
              <a:rPr lang="en-US" altLang="en-US" sz="3600"/>
              <a:t> are secreted.</a:t>
            </a:r>
          </a:p>
          <a:p>
            <a:pPr eaLnBrk="1" hangingPunct="1">
              <a:lnSpc>
                <a:spcPct val="90000"/>
              </a:lnSpc>
            </a:pPr>
            <a:r>
              <a:rPr lang="en-US" altLang="en-US" sz="3600"/>
              <a:t>Has layers of muscle that line the inside.</a:t>
            </a:r>
          </a:p>
          <a:p>
            <a:pPr eaLnBrk="1" hangingPunct="1">
              <a:lnSpc>
                <a:spcPct val="90000"/>
              </a:lnSpc>
            </a:pPr>
            <a:r>
              <a:rPr lang="en-US" altLang="en-US" sz="3600" b="1"/>
              <a:t>Mechanically</a:t>
            </a:r>
            <a:r>
              <a:rPr lang="en-US" altLang="en-US" sz="3600"/>
              <a:t> and </a:t>
            </a:r>
            <a:r>
              <a:rPr lang="en-US" altLang="en-US" sz="3600" b="1"/>
              <a:t>chemically</a:t>
            </a:r>
            <a:r>
              <a:rPr lang="en-US" altLang="en-US" sz="3600"/>
              <a:t> breaks down food.</a:t>
            </a:r>
            <a:endParaRPr lang="en-US" altLang="en-US"/>
          </a:p>
        </p:txBody>
      </p:sp>
      <p:pic>
        <p:nvPicPr>
          <p:cNvPr id="12292" name="Picture 4" descr="images-10">
            <a:extLst>
              <a:ext uri="{FF2B5EF4-FFF2-40B4-BE49-F238E27FC236}">
                <a16:creationId xmlns:a16="http://schemas.microsoft.com/office/drawing/2014/main" id="{F994CDE1-C332-4C4B-B049-91403DD644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1828801"/>
            <a:ext cx="2362200" cy="197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images-11">
            <a:extLst>
              <a:ext uri="{FF2B5EF4-FFF2-40B4-BE49-F238E27FC236}">
                <a16:creationId xmlns:a16="http://schemas.microsoft.com/office/drawing/2014/main" id="{893F4606-348A-4B16-BAC3-52A8F7BC22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1" y="4267200"/>
            <a:ext cx="2092325"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dissolve">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dissolve">
                                      <p:cBhvr>
                                        <p:cTn id="12" dur="5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dissolve">
                                      <p:cBhvr>
                                        <p:cTn id="17" dur="5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dissolve">
                                      <p:cBhvr>
                                        <p:cTn id="22" dur="500"/>
                                        <p:tgtEl>
                                          <p:spTgt spid="6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26">
            <a:extLst>
              <a:ext uri="{FF2B5EF4-FFF2-40B4-BE49-F238E27FC236}">
                <a16:creationId xmlns:a16="http://schemas.microsoft.com/office/drawing/2014/main" id="{A910A075-DB94-41EC-B62A-114368A031A3}"/>
              </a:ext>
            </a:extLst>
          </p:cNvPr>
          <p:cNvSpPr>
            <a:spLocks noGrp="1" noChangeArrowheads="1"/>
          </p:cNvSpPr>
          <p:nvPr>
            <p:ph type="title"/>
          </p:nvPr>
        </p:nvSpPr>
        <p:spPr>
          <a:xfrm>
            <a:off x="2124076" y="685800"/>
            <a:ext cx="5133975" cy="762000"/>
          </a:xfrm>
        </p:spPr>
        <p:txBody>
          <a:bodyPr/>
          <a:lstStyle/>
          <a:p>
            <a:pPr eaLnBrk="1" hangingPunct="1"/>
            <a:r>
              <a:rPr lang="en-US" altLang="en-US"/>
              <a:t>Stomach</a:t>
            </a:r>
          </a:p>
        </p:txBody>
      </p:sp>
      <p:pic>
        <p:nvPicPr>
          <p:cNvPr id="13315" name="Picture 1027">
            <a:extLst>
              <a:ext uri="{FF2B5EF4-FFF2-40B4-BE49-F238E27FC236}">
                <a16:creationId xmlns:a16="http://schemas.microsoft.com/office/drawing/2014/main" id="{60BC9CC8-B012-40D2-8F05-54951A21E5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3246"/>
          <a:stretch>
            <a:fillRect/>
          </a:stretch>
        </p:blipFill>
        <p:spPr bwMode="auto">
          <a:xfrm>
            <a:off x="6194426" y="1524000"/>
            <a:ext cx="44735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4" name="Rectangle 1028">
            <a:extLst>
              <a:ext uri="{FF2B5EF4-FFF2-40B4-BE49-F238E27FC236}">
                <a16:creationId xmlns:a16="http://schemas.microsoft.com/office/drawing/2014/main" id="{29519084-1721-4D7C-AC15-E21233D87B56}"/>
              </a:ext>
            </a:extLst>
          </p:cNvPr>
          <p:cNvSpPr>
            <a:spLocks noGrp="1" noChangeArrowheads="1"/>
          </p:cNvSpPr>
          <p:nvPr>
            <p:ph type="body" idx="1"/>
          </p:nvPr>
        </p:nvSpPr>
        <p:spPr>
          <a:xfrm>
            <a:off x="2182813" y="1371601"/>
            <a:ext cx="4672012" cy="3667125"/>
          </a:xfrm>
        </p:spPr>
        <p:txBody>
          <a:bodyPr/>
          <a:lstStyle/>
          <a:p>
            <a:pPr marL="227013" indent="-227013"/>
            <a:r>
              <a:rPr lang="en-US" altLang="en-US"/>
              <a:t>Functions</a:t>
            </a:r>
          </a:p>
          <a:p>
            <a:pPr marL="569913" lvl="1"/>
            <a:r>
              <a:rPr lang="en-US" altLang="en-US" u="sng">
                <a:solidFill>
                  <a:srgbClr val="CC0000"/>
                </a:solidFill>
              </a:rPr>
              <a:t>food storage</a:t>
            </a:r>
            <a:endParaRPr lang="en-US" altLang="en-US" sz="2500"/>
          </a:p>
          <a:p>
            <a:pPr marL="850900" lvl="2" indent="-166688"/>
            <a:r>
              <a:rPr lang="en-US" altLang="en-US"/>
              <a:t>can stretch to fit ~2L food </a:t>
            </a:r>
          </a:p>
          <a:p>
            <a:pPr marL="569913" lvl="1"/>
            <a:r>
              <a:rPr lang="en-US" altLang="en-US" u="sng">
                <a:solidFill>
                  <a:srgbClr val="CC0000"/>
                </a:solidFill>
              </a:rPr>
              <a:t>disinfect food</a:t>
            </a:r>
            <a:endParaRPr lang="en-US" altLang="en-US"/>
          </a:p>
          <a:p>
            <a:pPr marL="850900" lvl="2" indent="-166688"/>
            <a:r>
              <a:rPr lang="en-US" altLang="en-US"/>
              <a:t>HCl = pH 2</a:t>
            </a:r>
          </a:p>
          <a:p>
            <a:pPr marL="1139825" lvl="3" indent="-174625"/>
            <a:r>
              <a:rPr lang="en-US" altLang="en-US"/>
              <a:t>kills bacteria </a:t>
            </a:r>
          </a:p>
          <a:p>
            <a:pPr marL="569913" lvl="1"/>
            <a:r>
              <a:rPr lang="en-US" altLang="en-US" u="sng">
                <a:solidFill>
                  <a:srgbClr val="CC0000"/>
                </a:solidFill>
              </a:rPr>
              <a:t>chemical digestion</a:t>
            </a:r>
            <a:endParaRPr lang="en-US" altLang="en-US"/>
          </a:p>
          <a:p>
            <a:pPr marL="850900" lvl="2" indent="-166688"/>
            <a:r>
              <a:rPr lang="en-US" altLang="en-US" u="sng">
                <a:solidFill>
                  <a:srgbClr val="CC0000"/>
                </a:solidFill>
              </a:rPr>
              <a:t>Pepsidase </a:t>
            </a:r>
            <a:r>
              <a:rPr lang="en-US" altLang="en-US"/>
              <a:t>(enzyme breaks down proteins)</a:t>
            </a:r>
          </a:p>
        </p:txBody>
      </p:sp>
      <p:sp>
        <p:nvSpPr>
          <p:cNvPr id="87045" name="Rectangle 1029">
            <a:extLst>
              <a:ext uri="{FF2B5EF4-FFF2-40B4-BE49-F238E27FC236}">
                <a16:creationId xmlns:a16="http://schemas.microsoft.com/office/drawing/2014/main" id="{36612A38-7BC2-43A9-8872-4067E447A86B}"/>
              </a:ext>
            </a:extLst>
          </p:cNvPr>
          <p:cNvSpPr>
            <a:spLocks noChangeArrowheads="1"/>
          </p:cNvSpPr>
          <p:nvPr/>
        </p:nvSpPr>
        <p:spPr bwMode="auto">
          <a:xfrm>
            <a:off x="1681164" y="5465763"/>
            <a:ext cx="5241925" cy="641350"/>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b="1">
                <a:solidFill>
                  <a:srgbClr val="0F116A"/>
                </a:solidFill>
              </a:rPr>
              <a:t>But the stomach is made out of protein!</a:t>
            </a:r>
          </a:p>
          <a:p>
            <a:pPr eaLnBrk="1" hangingPunct="1">
              <a:spcBef>
                <a:spcPct val="0"/>
              </a:spcBef>
              <a:buFontTx/>
              <a:buNone/>
            </a:pPr>
            <a:r>
              <a:rPr lang="en-US" altLang="en-US" sz="1800" b="1">
                <a:solidFill>
                  <a:srgbClr val="0F116A"/>
                </a:solidFill>
              </a:rPr>
              <a:t>What stops the stomach from digesting itself?</a:t>
            </a:r>
          </a:p>
        </p:txBody>
      </p:sp>
      <p:sp>
        <p:nvSpPr>
          <p:cNvPr id="87046" name="Rectangle 1030">
            <a:extLst>
              <a:ext uri="{FF2B5EF4-FFF2-40B4-BE49-F238E27FC236}">
                <a16:creationId xmlns:a16="http://schemas.microsoft.com/office/drawing/2014/main" id="{0A42B0D4-6D5C-4BE7-A2BA-084B3D74EDBD}"/>
              </a:ext>
            </a:extLst>
          </p:cNvPr>
          <p:cNvSpPr>
            <a:spLocks noChangeArrowheads="1"/>
          </p:cNvSpPr>
          <p:nvPr/>
        </p:nvSpPr>
        <p:spPr bwMode="auto">
          <a:xfrm>
            <a:off x="1681164" y="6100763"/>
            <a:ext cx="5241925" cy="641350"/>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Clr>
                <a:schemeClr val="hlink"/>
              </a:buClr>
              <a:buSzPct val="95000"/>
              <a:buFont typeface="Wingdings" panose="05000000000000000000" pitchFamily="2" charset="2"/>
              <a:buNone/>
            </a:pPr>
            <a:r>
              <a:rPr lang="en-US" altLang="en-US" sz="1800" b="1">
                <a:solidFill>
                  <a:schemeClr val="bg1"/>
                </a:solidFill>
              </a:rPr>
              <a:t>mucus secreted by stomach cells protects stomach lining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7044">
                                            <p:txEl>
                                              <p:pRg st="1" end="1"/>
                                            </p:txEl>
                                          </p:spTgt>
                                        </p:tgtEl>
                                        <p:attrNameLst>
                                          <p:attrName>style.visibility</p:attrName>
                                        </p:attrNameLst>
                                      </p:cBhvr>
                                      <p:to>
                                        <p:strVal val="visible"/>
                                      </p:to>
                                    </p:set>
                                    <p:anim calcmode="lin" valueType="num">
                                      <p:cBhvr additive="base">
                                        <p:cTn id="7" dur="500" fill="hold"/>
                                        <p:tgtEl>
                                          <p:spTgt spid="8704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7044">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87044">
                                            <p:txEl>
                                              <p:pRg st="2" end="2"/>
                                            </p:txEl>
                                          </p:spTgt>
                                        </p:tgtEl>
                                        <p:attrNameLst>
                                          <p:attrName>style.visibility</p:attrName>
                                        </p:attrNameLst>
                                      </p:cBhvr>
                                      <p:to>
                                        <p:strVal val="visible"/>
                                      </p:to>
                                    </p:set>
                                    <p:anim calcmode="lin" valueType="num">
                                      <p:cBhvr additive="base">
                                        <p:cTn id="11" dur="500" fill="hold"/>
                                        <p:tgtEl>
                                          <p:spTgt spid="87044">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7044">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87044">
                                            <p:txEl>
                                              <p:pRg st="3" end="3"/>
                                            </p:txEl>
                                          </p:spTgt>
                                        </p:tgtEl>
                                        <p:attrNameLst>
                                          <p:attrName>style.visibility</p:attrName>
                                        </p:attrNameLst>
                                      </p:cBhvr>
                                      <p:to>
                                        <p:strVal val="visible"/>
                                      </p:to>
                                    </p:set>
                                    <p:anim calcmode="lin" valueType="num">
                                      <p:cBhvr additive="base">
                                        <p:cTn id="15" dur="500" fill="hold"/>
                                        <p:tgtEl>
                                          <p:spTgt spid="87044">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87044">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7044">
                                            <p:txEl>
                                              <p:pRg st="4" end="4"/>
                                            </p:txEl>
                                          </p:spTgt>
                                        </p:tgtEl>
                                        <p:attrNameLst>
                                          <p:attrName>style.visibility</p:attrName>
                                        </p:attrNameLst>
                                      </p:cBhvr>
                                      <p:to>
                                        <p:strVal val="visible"/>
                                      </p:to>
                                    </p:set>
                                    <p:anim calcmode="lin" valueType="num">
                                      <p:cBhvr additive="base">
                                        <p:cTn id="19" dur="500" fill="hold"/>
                                        <p:tgtEl>
                                          <p:spTgt spid="8704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7044">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87044">
                                            <p:txEl>
                                              <p:pRg st="5" end="5"/>
                                            </p:txEl>
                                          </p:spTgt>
                                        </p:tgtEl>
                                        <p:attrNameLst>
                                          <p:attrName>style.visibility</p:attrName>
                                        </p:attrNameLst>
                                      </p:cBhvr>
                                      <p:to>
                                        <p:strVal val="visible"/>
                                      </p:to>
                                    </p:set>
                                    <p:anim calcmode="lin" valueType="num">
                                      <p:cBhvr additive="base">
                                        <p:cTn id="23" dur="500" fill="hold"/>
                                        <p:tgtEl>
                                          <p:spTgt spid="87044">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87044">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par>
                                <p:cTn id="25" presetID="2" presetClass="entr" presetSubtype="8" fill="hold" grpId="0" nodeType="withEffect">
                                  <p:stCondLst>
                                    <p:cond delay="0"/>
                                  </p:stCondLst>
                                  <p:childTnLst>
                                    <p:set>
                                      <p:cBhvr>
                                        <p:cTn id="26" dur="1" fill="hold">
                                          <p:stCondLst>
                                            <p:cond delay="0"/>
                                          </p:stCondLst>
                                        </p:cTn>
                                        <p:tgtEl>
                                          <p:spTgt spid="87044">
                                            <p:txEl>
                                              <p:pRg st="6" end="6"/>
                                            </p:txEl>
                                          </p:spTgt>
                                        </p:tgtEl>
                                        <p:attrNameLst>
                                          <p:attrName>style.visibility</p:attrName>
                                        </p:attrNameLst>
                                      </p:cBhvr>
                                      <p:to>
                                        <p:strVal val="visible"/>
                                      </p:to>
                                    </p:set>
                                    <p:anim calcmode="lin" valueType="num">
                                      <p:cBhvr additive="base">
                                        <p:cTn id="27" dur="500" fill="hold"/>
                                        <p:tgtEl>
                                          <p:spTgt spid="87044">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87044">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
                                        </p:tgtEl>
                                      </p:cMediaNode>
                                    </p:audio>
                                  </p:subTnLst>
                                </p:cTn>
                              </p:par>
                              <p:par>
                                <p:cTn id="29" presetID="2" presetClass="entr" presetSubtype="8" fill="hold" grpId="0" nodeType="withEffect">
                                  <p:stCondLst>
                                    <p:cond delay="0"/>
                                  </p:stCondLst>
                                  <p:childTnLst>
                                    <p:set>
                                      <p:cBhvr>
                                        <p:cTn id="30" dur="1" fill="hold">
                                          <p:stCondLst>
                                            <p:cond delay="0"/>
                                          </p:stCondLst>
                                        </p:cTn>
                                        <p:tgtEl>
                                          <p:spTgt spid="87044">
                                            <p:txEl>
                                              <p:pRg st="7" end="7"/>
                                            </p:txEl>
                                          </p:spTgt>
                                        </p:tgtEl>
                                        <p:attrNameLst>
                                          <p:attrName>style.visibility</p:attrName>
                                        </p:attrNameLst>
                                      </p:cBhvr>
                                      <p:to>
                                        <p:strVal val="visible"/>
                                      </p:to>
                                    </p:set>
                                    <p:anim calcmode="lin" valueType="num">
                                      <p:cBhvr additive="base">
                                        <p:cTn id="31" dur="500" fill="hold"/>
                                        <p:tgtEl>
                                          <p:spTgt spid="87044">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7044">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87045"/>
                                        </p:tgtEl>
                                        <p:attrNameLst>
                                          <p:attrName>style.visibility</p:attrName>
                                        </p:attrNameLst>
                                      </p:cBhvr>
                                      <p:to>
                                        <p:strVal val="visible"/>
                                      </p:to>
                                    </p:set>
                                    <p:animEffect transition="in" filter="wipe(left)">
                                      <p:cBhvr>
                                        <p:cTn id="37" dur="500"/>
                                        <p:tgtEl>
                                          <p:spTgt spid="87045"/>
                                        </p:tgtEl>
                                      </p:cBhvr>
                                    </p:animEffect>
                                  </p:childTnLst>
                                  <p:subTnLst>
                                    <p:audio>
                                      <p:cMediaNode>
                                        <p:cTn display="0" masterRel="sameClick">
                                          <p:stCondLst>
                                            <p:cond evt="begin" delay="0">
                                              <p:tn val="35"/>
                                            </p:cond>
                                          </p:stCondLst>
                                          <p:endCondLst>
                                            <p:cond evt="onStopAudio" delay="0">
                                              <p:tgtEl>
                                                <p:sldTgt/>
                                              </p:tgtEl>
                                            </p:cond>
                                          </p:endCondLst>
                                        </p:cTn>
                                        <p:tgtEl>
                                          <p:sndTgt r:embed="rId4" name="Vibro Up"/>
                                        </p:tgtEl>
                                      </p:cMediaNode>
                                    </p:audio>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87046"/>
                                        </p:tgtEl>
                                        <p:attrNameLst>
                                          <p:attrName>style.visibility</p:attrName>
                                        </p:attrNameLst>
                                      </p:cBhvr>
                                      <p:to>
                                        <p:strVal val="visible"/>
                                      </p:to>
                                    </p:set>
                                    <p:animEffect transition="in" filter="wipe(left)">
                                      <p:cBhvr>
                                        <p:cTn id="42" dur="500"/>
                                        <p:tgtEl>
                                          <p:spTgt spid="87046"/>
                                        </p:tgtEl>
                                      </p:cBhvr>
                                    </p:animEffect>
                                  </p:childTnLst>
                                  <p:subTnLst>
                                    <p:audio>
                                      <p:cMediaNode>
                                        <p:cTn display="0" masterRel="sameClick">
                                          <p:stCondLst>
                                            <p:cond evt="begin" delay="0">
                                              <p:tn val="40"/>
                                            </p:cond>
                                          </p:stCondLst>
                                          <p:endCondLst>
                                            <p:cond evt="onStopAudio" delay="0">
                                              <p:tgtEl>
                                                <p:sldTgt/>
                                              </p:tgtEl>
                                            </p:cond>
                                          </p:endCondLst>
                                        </p:cTn>
                                        <p:tgtEl>
                                          <p:sndTgt r:embed="rId4" name="Vibro Up"/>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4" grpId="0" build="p" autoUpdateAnimBg="0"/>
      <p:bldP spid="87045" grpId="0" animBg="1" autoUpdateAnimBg="0"/>
      <p:bldP spid="87046" grpId="0" animBg="1"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F864D132-958B-42BB-9336-020AC2A9A49F}"/>
              </a:ext>
            </a:extLst>
          </p:cNvPr>
          <p:cNvSpPr>
            <a:spLocks noGrp="1" noChangeArrowheads="1"/>
          </p:cNvSpPr>
          <p:nvPr>
            <p:ph type="title"/>
          </p:nvPr>
        </p:nvSpPr>
        <p:spPr>
          <a:xfrm>
            <a:off x="6739128" y="638089"/>
            <a:ext cx="4818888" cy="1476801"/>
          </a:xfrm>
        </p:spPr>
        <p:txBody>
          <a:bodyPr anchor="b">
            <a:normAutofit/>
          </a:bodyPr>
          <a:lstStyle/>
          <a:p>
            <a:pPr eaLnBrk="1" hangingPunct="1"/>
            <a:r>
              <a:rPr lang="en-US" altLang="en-US" sz="5000"/>
              <a:t>Accessory Organs</a:t>
            </a:r>
          </a:p>
        </p:txBody>
      </p:sp>
      <p:pic>
        <p:nvPicPr>
          <p:cNvPr id="15364" name="Picture 2" descr="bileduct">
            <a:extLst>
              <a:ext uri="{FF2B5EF4-FFF2-40B4-BE49-F238E27FC236}">
                <a16:creationId xmlns:a16="http://schemas.microsoft.com/office/drawing/2014/main" id="{2F9395CA-E517-454F-8834-03BB8E9119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84" b="1"/>
          <a:stretch/>
        </p:blipFill>
        <p:spPr bwMode="auto">
          <a:xfrm>
            <a:off x="630936" y="709829"/>
            <a:ext cx="5458968" cy="54383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3" name="Rectangle 3">
            <a:extLst>
              <a:ext uri="{FF2B5EF4-FFF2-40B4-BE49-F238E27FC236}">
                <a16:creationId xmlns:a16="http://schemas.microsoft.com/office/drawing/2014/main" id="{9F640092-A81D-4691-BD1C-2D4172CEC5B8}"/>
              </a:ext>
            </a:extLst>
          </p:cNvPr>
          <p:cNvSpPr>
            <a:spLocks noGrp="1" noChangeArrowheads="1"/>
          </p:cNvSpPr>
          <p:nvPr>
            <p:ph type="body" idx="1"/>
          </p:nvPr>
        </p:nvSpPr>
        <p:spPr>
          <a:xfrm>
            <a:off x="6739128" y="2664886"/>
            <a:ext cx="4818888" cy="3550789"/>
          </a:xfrm>
        </p:spPr>
        <p:txBody>
          <a:bodyPr anchor="t">
            <a:normAutofit/>
          </a:bodyPr>
          <a:lstStyle/>
          <a:p>
            <a:pPr eaLnBrk="1" hangingPunct="1">
              <a:buFontTx/>
              <a:buNone/>
            </a:pPr>
            <a:endParaRPr lang="en-US" altLang="en-US" sz="2200"/>
          </a:p>
          <a:p>
            <a:pPr eaLnBrk="1" hangingPunct="1"/>
            <a:r>
              <a:rPr lang="en-US" altLang="en-US" sz="2200"/>
              <a:t>Pancreas</a:t>
            </a:r>
          </a:p>
          <a:p>
            <a:pPr eaLnBrk="1" hangingPunct="1"/>
            <a:r>
              <a:rPr lang="en-US" altLang="en-US" sz="2200"/>
              <a:t>Gall Bladder</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A162E3A0-A5C4-4B26-AA66-0D36768D95A6}"/>
              </a:ext>
            </a:extLst>
          </p:cNvPr>
          <p:cNvSpPr>
            <a:spLocks noGrp="1" noChangeArrowheads="1"/>
          </p:cNvSpPr>
          <p:nvPr>
            <p:ph type="body" idx="1"/>
          </p:nvPr>
        </p:nvSpPr>
        <p:spPr>
          <a:xfrm>
            <a:off x="1828800" y="1295400"/>
            <a:ext cx="4800600" cy="4495800"/>
          </a:xfrm>
        </p:spPr>
        <p:txBody>
          <a:bodyPr/>
          <a:lstStyle/>
          <a:p>
            <a:pPr marL="447675" indent="-447675">
              <a:buNone/>
            </a:pPr>
            <a:r>
              <a:rPr lang="en-US" altLang="en-US" sz="2400" b="1">
                <a:solidFill>
                  <a:srgbClr val="FF6600"/>
                </a:solidFill>
                <a:latin typeface="Comic Sans MS" panose="030F0702030302020204" pitchFamily="66" charset="0"/>
              </a:rPr>
              <a:t>GALL BLADDER:</a:t>
            </a:r>
          </a:p>
          <a:p>
            <a:pPr marL="447675" indent="-447675"/>
            <a:r>
              <a:rPr lang="en-US" altLang="en-US" sz="2400">
                <a:latin typeface="Comic Sans MS" panose="030F0702030302020204" pitchFamily="66" charset="0"/>
              </a:rPr>
              <a:t>Pouch structure located near the liver which stores the BILE produced in the liver</a:t>
            </a:r>
          </a:p>
          <a:p>
            <a:pPr marL="447675" indent="-447675"/>
            <a:endParaRPr lang="en-US" altLang="en-US" sz="2400">
              <a:latin typeface="Comic Sans MS" panose="030F0702030302020204" pitchFamily="66" charset="0"/>
            </a:endParaRPr>
          </a:p>
          <a:p>
            <a:pPr marL="447675" indent="-447675">
              <a:buNone/>
            </a:pPr>
            <a:r>
              <a:rPr lang="en-US" altLang="en-US" sz="2400" b="1">
                <a:latin typeface="Comic Sans MS" panose="030F0702030302020204" pitchFamily="66" charset="0"/>
              </a:rPr>
              <a:t>BILE DUCT:</a:t>
            </a:r>
          </a:p>
          <a:p>
            <a:pPr marL="447675" indent="-447675"/>
            <a:r>
              <a:rPr lang="en-US" altLang="en-US" sz="2400">
                <a:latin typeface="Comic Sans MS" panose="030F0702030302020204" pitchFamily="66" charset="0"/>
              </a:rPr>
              <a:t>Long tube that carries BILE. It connects LIVER – GALL BLADDER - DUODENUM</a:t>
            </a:r>
          </a:p>
        </p:txBody>
      </p:sp>
      <p:pic>
        <p:nvPicPr>
          <p:cNvPr id="16387" name="Picture 6" descr="gallbladder">
            <a:extLst>
              <a:ext uri="{FF2B5EF4-FFF2-40B4-BE49-F238E27FC236}">
                <a16:creationId xmlns:a16="http://schemas.microsoft.com/office/drawing/2014/main" id="{9C6DEF54-6239-4647-A008-EAC0B7BC51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00" y="1676401"/>
            <a:ext cx="4000500"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C77E65B-C411-4ACE-B823-F403B08615C8}"/>
              </a:ext>
            </a:extLst>
          </p:cNvPr>
          <p:cNvSpPr>
            <a:spLocks noGrp="1" noChangeArrowheads="1"/>
          </p:cNvSpPr>
          <p:nvPr>
            <p:ph type="title"/>
          </p:nvPr>
        </p:nvSpPr>
        <p:spPr>
          <a:xfrm>
            <a:off x="786385" y="841248"/>
            <a:ext cx="3515244" cy="5340097"/>
          </a:xfrm>
        </p:spPr>
        <p:txBody>
          <a:bodyPr anchor="ctr">
            <a:normAutofit/>
          </a:bodyPr>
          <a:lstStyle/>
          <a:p>
            <a:pPr eaLnBrk="1" hangingPunct="1"/>
            <a:r>
              <a:rPr lang="en-US" altLang="en-US" sz="4800">
                <a:solidFill>
                  <a:schemeClr val="bg1"/>
                </a:solidFill>
                <a:latin typeface="Comic Sans MS" panose="030F0702030302020204" pitchFamily="66" charset="0"/>
              </a:rPr>
              <a:t>BILE</a:t>
            </a:r>
          </a:p>
        </p:txBody>
      </p:sp>
      <p:graphicFrame>
        <p:nvGraphicFramePr>
          <p:cNvPr id="17413" name="Rectangle 3">
            <a:extLst>
              <a:ext uri="{FF2B5EF4-FFF2-40B4-BE49-F238E27FC236}">
                <a16:creationId xmlns:a16="http://schemas.microsoft.com/office/drawing/2014/main" id="{8A7DEFED-E0E1-4794-9EA1-CB558BEB3753}"/>
              </a:ext>
            </a:extLst>
          </p:cNvPr>
          <p:cNvGraphicFramePr/>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7E2BA29B-98B8-43CE-8937-8131DEB532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78"/>
          <a:stretch>
            <a:fillRect/>
          </a:stretch>
        </p:blipFill>
        <p:spPr bwMode="auto">
          <a:xfrm>
            <a:off x="5710238" y="1524001"/>
            <a:ext cx="4957762" cy="276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a:extLst>
              <a:ext uri="{FF2B5EF4-FFF2-40B4-BE49-F238E27FC236}">
                <a16:creationId xmlns:a16="http://schemas.microsoft.com/office/drawing/2014/main" id="{627E7749-6594-45AF-B8F8-4566FA5FD0E8}"/>
              </a:ext>
            </a:extLst>
          </p:cNvPr>
          <p:cNvSpPr>
            <a:spLocks noGrp="1" noChangeArrowheads="1"/>
          </p:cNvSpPr>
          <p:nvPr>
            <p:ph type="title"/>
          </p:nvPr>
        </p:nvSpPr>
        <p:spPr>
          <a:xfrm>
            <a:off x="5181600" y="0"/>
            <a:ext cx="5486400" cy="1143000"/>
          </a:xfrm>
        </p:spPr>
        <p:txBody>
          <a:bodyPr/>
          <a:lstStyle/>
          <a:p>
            <a:pPr eaLnBrk="1" hangingPunct="1"/>
            <a:r>
              <a:rPr lang="en-US" altLang="en-US" b="1">
                <a:solidFill>
                  <a:schemeClr val="folHlink"/>
                </a:solidFill>
                <a:latin typeface="Comic Sans MS" panose="030F0702030302020204" pitchFamily="66" charset="0"/>
              </a:rPr>
              <a:t>Pancreatic juice</a:t>
            </a:r>
            <a:r>
              <a:rPr lang="en-US" altLang="en-US"/>
              <a:t> </a:t>
            </a:r>
          </a:p>
        </p:txBody>
      </p:sp>
      <p:sp>
        <p:nvSpPr>
          <p:cNvPr id="91140" name="Rectangle 4">
            <a:extLst>
              <a:ext uri="{FF2B5EF4-FFF2-40B4-BE49-F238E27FC236}">
                <a16:creationId xmlns:a16="http://schemas.microsoft.com/office/drawing/2014/main" id="{4E999AD1-DE37-4FD8-B3E8-9F2429E02AF7}"/>
              </a:ext>
            </a:extLst>
          </p:cNvPr>
          <p:cNvSpPr>
            <a:spLocks noGrp="1" noChangeArrowheads="1"/>
          </p:cNvSpPr>
          <p:nvPr>
            <p:ph type="body" idx="1"/>
          </p:nvPr>
        </p:nvSpPr>
        <p:spPr>
          <a:xfrm>
            <a:off x="1752600" y="2362200"/>
            <a:ext cx="8534400" cy="4191000"/>
          </a:xfrm>
        </p:spPr>
        <p:txBody>
          <a:bodyPr/>
          <a:lstStyle/>
          <a:p>
            <a:pPr eaLnBrk="1" hangingPunct="1">
              <a:buClr>
                <a:srgbClr val="000061"/>
              </a:buClr>
            </a:pPr>
            <a:r>
              <a:rPr lang="en-US" altLang="en-US" sz="2400" b="1" u="sng">
                <a:solidFill>
                  <a:srgbClr val="CC0000"/>
                </a:solidFill>
                <a:latin typeface="Comic Sans MS" panose="030F0702030302020204" pitchFamily="66" charset="0"/>
              </a:rPr>
              <a:t>Digestive enzymes</a:t>
            </a:r>
            <a:r>
              <a:rPr lang="en-US" altLang="en-US" sz="2400">
                <a:solidFill>
                  <a:srgbClr val="000000"/>
                </a:solidFill>
                <a:latin typeface="Comic Sans MS" panose="030F0702030302020204" pitchFamily="66" charset="0"/>
              </a:rPr>
              <a:t> </a:t>
            </a:r>
          </a:p>
          <a:p>
            <a:pPr lvl="1" eaLnBrk="1" hangingPunct="1"/>
            <a:r>
              <a:rPr lang="en-US" altLang="en-US" u="sng">
                <a:solidFill>
                  <a:schemeClr val="folHlink"/>
                </a:solidFill>
                <a:latin typeface="Comic Sans MS" panose="030F0702030302020204" pitchFamily="66" charset="0"/>
              </a:rPr>
              <a:t>Proteins to peptides</a:t>
            </a:r>
            <a:r>
              <a:rPr lang="en-US" altLang="en-US" u="sng">
                <a:solidFill>
                  <a:srgbClr val="CC0000"/>
                </a:solidFill>
                <a:latin typeface="Comic Sans MS" panose="030F0702030302020204" pitchFamily="66" charset="0"/>
              </a:rPr>
              <a:t> </a:t>
            </a:r>
            <a:endParaRPr lang="en-US" altLang="en-US">
              <a:latin typeface="Comic Sans MS" panose="030F0702030302020204" pitchFamily="66" charset="0"/>
            </a:endParaRPr>
          </a:p>
          <a:p>
            <a:pPr lvl="2" eaLnBrk="1" hangingPunct="1"/>
            <a:r>
              <a:rPr lang="en-US" altLang="en-US">
                <a:latin typeface="Comic Sans MS" panose="030F0702030302020204" pitchFamily="66" charset="0"/>
              </a:rPr>
              <a:t>Proteases</a:t>
            </a:r>
          </a:p>
          <a:p>
            <a:pPr lvl="1" eaLnBrk="1" hangingPunct="1"/>
            <a:r>
              <a:rPr lang="en-US" altLang="en-US" u="sng">
                <a:solidFill>
                  <a:schemeClr val="folHlink"/>
                </a:solidFill>
                <a:latin typeface="Comic Sans MS" panose="030F0702030302020204" pitchFamily="66" charset="0"/>
              </a:rPr>
              <a:t>Starch to Maltose</a:t>
            </a:r>
            <a:endParaRPr lang="en-US" altLang="en-US">
              <a:solidFill>
                <a:schemeClr val="folHlink"/>
              </a:solidFill>
              <a:latin typeface="Comic Sans MS" panose="030F0702030302020204" pitchFamily="66" charset="0"/>
            </a:endParaRPr>
          </a:p>
          <a:p>
            <a:pPr lvl="2" eaLnBrk="1" hangingPunct="1"/>
            <a:r>
              <a:rPr lang="en-US" altLang="en-US">
                <a:latin typeface="Comic Sans MS" panose="030F0702030302020204" pitchFamily="66" charset="0"/>
              </a:rPr>
              <a:t>Amylase</a:t>
            </a:r>
          </a:p>
          <a:p>
            <a:pPr lvl="1" eaLnBrk="1" hangingPunct="1"/>
            <a:r>
              <a:rPr lang="en-US" altLang="en-US" u="sng">
                <a:solidFill>
                  <a:schemeClr val="folHlink"/>
                </a:solidFill>
                <a:latin typeface="Comic Sans MS" panose="030F0702030302020204" pitchFamily="66" charset="0"/>
              </a:rPr>
              <a:t>Lipids to Fatty acids &amp; Glycerol</a:t>
            </a:r>
          </a:p>
          <a:p>
            <a:pPr lvl="2" eaLnBrk="1" hangingPunct="1"/>
            <a:r>
              <a:rPr lang="en-US" altLang="en-US">
                <a:latin typeface="Comic Sans MS" panose="030F0702030302020204" pitchFamily="66" charset="0"/>
              </a:rPr>
              <a:t>Lipase</a:t>
            </a:r>
            <a:endParaRPr lang="en-US" altLang="en-US">
              <a:solidFill>
                <a:srgbClr val="000000"/>
              </a:solidFill>
              <a:latin typeface="Comic Sans MS" panose="030F0702030302020204" pitchFamily="66" charset="0"/>
            </a:endParaRPr>
          </a:p>
          <a:p>
            <a:pPr eaLnBrk="1" hangingPunct="1"/>
            <a:r>
              <a:rPr lang="en-US" altLang="en-US" sz="2400" b="1">
                <a:solidFill>
                  <a:srgbClr val="FF0000"/>
                </a:solidFill>
                <a:latin typeface="Comic Sans MS" panose="030F0702030302020204" pitchFamily="66" charset="0"/>
              </a:rPr>
              <a:t>Buffers  </a:t>
            </a:r>
            <a:r>
              <a:rPr lang="en-US" altLang="en-US" sz="1800"/>
              <a:t>(solutions  with a highly stable ph. Adding acid or base to a buffered solution will not change its pH significantly).</a:t>
            </a:r>
            <a:endParaRPr lang="en-US" altLang="en-US" sz="1800" b="1" u="sng">
              <a:solidFill>
                <a:srgbClr val="FF0000"/>
              </a:solidFill>
              <a:latin typeface="Comic Sans MS" panose="030F0702030302020204" pitchFamily="66" charset="0"/>
            </a:endParaRPr>
          </a:p>
          <a:p>
            <a:pPr lvl="1" eaLnBrk="1" hangingPunct="1"/>
            <a:r>
              <a:rPr lang="en-US" altLang="en-US">
                <a:latin typeface="Comic Sans MS" panose="030F0702030302020204" pitchFamily="66" charset="0"/>
              </a:rPr>
              <a:t>They neutralise acid from stomach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1140">
                                            <p:txEl>
                                              <p:pRg st="1" end="1"/>
                                            </p:txEl>
                                          </p:spTgt>
                                        </p:tgtEl>
                                        <p:attrNameLst>
                                          <p:attrName>style.visibility</p:attrName>
                                        </p:attrNameLst>
                                      </p:cBhvr>
                                      <p:to>
                                        <p:strVal val="visible"/>
                                      </p:to>
                                    </p:set>
                                    <p:anim calcmode="lin" valueType="num">
                                      <p:cBhvr additive="base">
                                        <p:cTn id="7" dur="500" fill="hold"/>
                                        <p:tgtEl>
                                          <p:spTgt spid="91140">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1140">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1140">
                                            <p:txEl>
                                              <p:pRg st="2" end="2"/>
                                            </p:txEl>
                                          </p:spTgt>
                                        </p:tgtEl>
                                        <p:attrNameLst>
                                          <p:attrName>style.visibility</p:attrName>
                                        </p:attrNameLst>
                                      </p:cBhvr>
                                      <p:to>
                                        <p:strVal val="visible"/>
                                      </p:to>
                                    </p:set>
                                    <p:anim calcmode="lin" valueType="num">
                                      <p:cBhvr additive="base">
                                        <p:cTn id="12" dur="500" fill="hold"/>
                                        <p:tgtEl>
                                          <p:spTgt spid="91140">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1140">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91140">
                                            <p:txEl>
                                              <p:pRg st="3" end="3"/>
                                            </p:txEl>
                                          </p:spTgt>
                                        </p:tgtEl>
                                        <p:attrNameLst>
                                          <p:attrName>style.visibility</p:attrName>
                                        </p:attrNameLst>
                                      </p:cBhvr>
                                      <p:to>
                                        <p:strVal val="visible"/>
                                      </p:to>
                                    </p:set>
                                    <p:anim calcmode="lin" valueType="num">
                                      <p:cBhvr additive="base">
                                        <p:cTn id="18" dur="500" fill="hold"/>
                                        <p:tgtEl>
                                          <p:spTgt spid="91140">
                                            <p:txEl>
                                              <p:pRg st="3" end="3"/>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91140">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91140">
                                            <p:txEl>
                                              <p:pRg st="4" end="4"/>
                                            </p:txEl>
                                          </p:spTgt>
                                        </p:tgtEl>
                                        <p:attrNameLst>
                                          <p:attrName>style.visibility</p:attrName>
                                        </p:attrNameLst>
                                      </p:cBhvr>
                                      <p:to>
                                        <p:strVal val="visible"/>
                                      </p:to>
                                    </p:set>
                                    <p:anim calcmode="lin" valueType="num">
                                      <p:cBhvr additive="base">
                                        <p:cTn id="24" dur="500" fill="hold"/>
                                        <p:tgtEl>
                                          <p:spTgt spid="91140">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91140">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
                                        </p:tgtEl>
                                      </p:cMediaNode>
                                    </p:audio>
                                  </p:subTnLst>
                                </p:cTn>
                              </p:par>
                              <p:par>
                                <p:cTn id="26" presetID="2" presetClass="entr" presetSubtype="8" fill="hold" grpId="0" nodeType="withEffect">
                                  <p:stCondLst>
                                    <p:cond delay="0"/>
                                  </p:stCondLst>
                                  <p:childTnLst>
                                    <p:set>
                                      <p:cBhvr>
                                        <p:cTn id="27" dur="1" fill="hold">
                                          <p:stCondLst>
                                            <p:cond delay="0"/>
                                          </p:stCondLst>
                                        </p:cTn>
                                        <p:tgtEl>
                                          <p:spTgt spid="91140">
                                            <p:txEl>
                                              <p:pRg st="5" end="5"/>
                                            </p:txEl>
                                          </p:spTgt>
                                        </p:tgtEl>
                                        <p:attrNameLst>
                                          <p:attrName>style.visibility</p:attrName>
                                        </p:attrNameLst>
                                      </p:cBhvr>
                                      <p:to>
                                        <p:strVal val="visible"/>
                                      </p:to>
                                    </p:set>
                                    <p:anim calcmode="lin" valueType="num">
                                      <p:cBhvr additive="base">
                                        <p:cTn id="28" dur="500" fill="hold"/>
                                        <p:tgtEl>
                                          <p:spTgt spid="91140">
                                            <p:txEl>
                                              <p:pRg st="5" end="5"/>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91140">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91140">
                                            <p:txEl>
                                              <p:pRg st="6" end="6"/>
                                            </p:txEl>
                                          </p:spTgt>
                                        </p:tgtEl>
                                        <p:attrNameLst>
                                          <p:attrName>style.visibility</p:attrName>
                                        </p:attrNameLst>
                                      </p:cBhvr>
                                      <p:to>
                                        <p:strVal val="visible"/>
                                      </p:to>
                                    </p:set>
                                    <p:anim calcmode="lin" valueType="num">
                                      <p:cBhvr additive="base">
                                        <p:cTn id="32" dur="500" fill="hold"/>
                                        <p:tgtEl>
                                          <p:spTgt spid="91140">
                                            <p:txEl>
                                              <p:pRg st="6" end="6"/>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1140">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91140">
                                            <p:txEl>
                                              <p:pRg st="8" end="8"/>
                                            </p:txEl>
                                          </p:spTgt>
                                        </p:tgtEl>
                                        <p:attrNameLst>
                                          <p:attrName>style.visibility</p:attrName>
                                        </p:attrNameLst>
                                      </p:cBhvr>
                                      <p:to>
                                        <p:strVal val="visible"/>
                                      </p:to>
                                    </p:set>
                                    <p:anim calcmode="lin" valueType="num">
                                      <p:cBhvr additive="base">
                                        <p:cTn id="38" dur="500" fill="hold"/>
                                        <p:tgtEl>
                                          <p:spTgt spid="91140">
                                            <p:txEl>
                                              <p:pRg st="8" end="8"/>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91140">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0" grpId="0" build="p" autoUpdateAnimBg="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EF96195-F6E4-46F5-A3E7-FDC06FC65B6E}"/>
              </a:ext>
            </a:extLst>
          </p:cNvPr>
          <p:cNvSpPr>
            <a:spLocks noGrp="1" noChangeArrowheads="1"/>
          </p:cNvSpPr>
          <p:nvPr>
            <p:ph type="title"/>
          </p:nvPr>
        </p:nvSpPr>
        <p:spPr/>
        <p:txBody>
          <a:bodyPr/>
          <a:lstStyle/>
          <a:p>
            <a:pPr eaLnBrk="1" hangingPunct="1"/>
            <a:r>
              <a:rPr lang="en-US" altLang="en-US" b="1">
                <a:solidFill>
                  <a:srgbClr val="FF6600"/>
                </a:solidFill>
                <a:latin typeface="Comic Sans MS" panose="030F0702030302020204" pitchFamily="66" charset="0"/>
              </a:rPr>
              <a:t>Small intestine</a:t>
            </a:r>
          </a:p>
        </p:txBody>
      </p:sp>
      <p:pic>
        <p:nvPicPr>
          <p:cNvPr id="20483" name="Picture 3">
            <a:extLst>
              <a:ext uri="{FF2B5EF4-FFF2-40B4-BE49-F238E27FC236}">
                <a16:creationId xmlns:a16="http://schemas.microsoft.com/office/drawing/2014/main" id="{584FD131-ACA2-4F85-97F7-C66DB8B656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2800" y="2667001"/>
            <a:ext cx="3505200" cy="319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8" name="Rectangle 4">
            <a:extLst>
              <a:ext uri="{FF2B5EF4-FFF2-40B4-BE49-F238E27FC236}">
                <a16:creationId xmlns:a16="http://schemas.microsoft.com/office/drawing/2014/main" id="{84DFBBF7-4089-4461-8EF6-DCE47E316D72}"/>
              </a:ext>
            </a:extLst>
          </p:cNvPr>
          <p:cNvSpPr>
            <a:spLocks noGrp="1" noChangeArrowheads="1"/>
          </p:cNvSpPr>
          <p:nvPr>
            <p:ph type="body" idx="1"/>
          </p:nvPr>
        </p:nvSpPr>
        <p:spPr>
          <a:xfrm>
            <a:off x="1524000" y="1143001"/>
            <a:ext cx="7772400" cy="5267325"/>
          </a:xfrm>
        </p:spPr>
        <p:txBody>
          <a:bodyPr/>
          <a:lstStyle/>
          <a:p>
            <a:pPr eaLnBrk="1" hangingPunct="1"/>
            <a:endParaRPr lang="en-US" altLang="en-US" sz="2400" dirty="0">
              <a:latin typeface="Comic Sans MS" panose="030F0702030302020204" pitchFamily="66" charset="0"/>
            </a:endParaRPr>
          </a:p>
          <a:p>
            <a:pPr eaLnBrk="1" hangingPunct="1"/>
            <a:r>
              <a:rPr lang="en-US" altLang="en-US" sz="2400" dirty="0">
                <a:latin typeface="Comic Sans MS" panose="030F0702030302020204" pitchFamily="66" charset="0"/>
              </a:rPr>
              <a:t>Function</a:t>
            </a:r>
          </a:p>
          <a:p>
            <a:pPr lvl="1" eaLnBrk="1" hangingPunct="1"/>
            <a:r>
              <a:rPr lang="en-US" altLang="en-US" u="sng" dirty="0">
                <a:solidFill>
                  <a:srgbClr val="CC0000"/>
                </a:solidFill>
                <a:latin typeface="Comic Sans MS" panose="030F0702030302020204" pitchFamily="66" charset="0"/>
              </a:rPr>
              <a:t>chemical digestion</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major organ of </a:t>
            </a:r>
            <a:r>
              <a:rPr lang="en-US" altLang="en-US" u="sng" dirty="0">
                <a:solidFill>
                  <a:srgbClr val="CC0000"/>
                </a:solidFill>
                <a:latin typeface="Comic Sans MS" panose="030F0702030302020204" pitchFamily="66" charset="0"/>
              </a:rPr>
              <a:t>digestion</a:t>
            </a:r>
            <a:r>
              <a:rPr lang="en-US" altLang="en-US" dirty="0">
                <a:latin typeface="Comic Sans MS" panose="030F0702030302020204" pitchFamily="66" charset="0"/>
              </a:rPr>
              <a:t> &amp; </a:t>
            </a:r>
            <a:r>
              <a:rPr lang="en-US" altLang="en-US" u="sng" dirty="0">
                <a:solidFill>
                  <a:srgbClr val="CC0000"/>
                </a:solidFill>
                <a:latin typeface="Comic Sans MS" panose="030F0702030302020204" pitchFamily="66" charset="0"/>
              </a:rPr>
              <a:t>absorption</a:t>
            </a:r>
            <a:endParaRPr lang="en-US" altLang="en-US" dirty="0">
              <a:latin typeface="Comic Sans MS" panose="030F0702030302020204" pitchFamily="66" charset="0"/>
            </a:endParaRPr>
          </a:p>
          <a:p>
            <a:pPr lvl="1" eaLnBrk="1" hangingPunct="1"/>
            <a:r>
              <a:rPr lang="en-US" altLang="en-US" u="sng" dirty="0">
                <a:solidFill>
                  <a:srgbClr val="CC0000"/>
                </a:solidFill>
                <a:latin typeface="Comic Sans MS" panose="030F0702030302020204" pitchFamily="66" charset="0"/>
              </a:rPr>
              <a:t>absorption through lining</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over 6 meters! </a:t>
            </a:r>
          </a:p>
          <a:p>
            <a:pPr marL="1150938" lvl="2"/>
            <a:r>
              <a:rPr lang="en-US" altLang="en-US" dirty="0">
                <a:latin typeface="Comic Sans MS" panose="030F0702030302020204" pitchFamily="66" charset="0"/>
              </a:rPr>
              <a:t>small intestine has huge surface area = 300m</a:t>
            </a:r>
            <a:r>
              <a:rPr lang="en-US" altLang="en-US" baseline="30000" dirty="0">
                <a:latin typeface="Comic Sans MS" panose="030F0702030302020204" pitchFamily="66" charset="0"/>
              </a:rPr>
              <a:t>2 </a:t>
            </a:r>
            <a:r>
              <a:rPr lang="en-US" altLang="en-US" dirty="0">
                <a:latin typeface="Comic Sans MS" panose="030F0702030302020204" pitchFamily="66" charset="0"/>
              </a:rPr>
              <a:t>(~size of tennis</a:t>
            </a:r>
            <a:r>
              <a:rPr lang="en-US" altLang="en-US" dirty="0">
                <a:solidFill>
                  <a:srgbClr val="000000"/>
                </a:solidFill>
                <a:latin typeface="Comic Sans MS" panose="030F0702030302020204" pitchFamily="66" charset="0"/>
              </a:rPr>
              <a:t> </a:t>
            </a:r>
            <a:r>
              <a:rPr lang="en-US" altLang="en-US" dirty="0">
                <a:latin typeface="Comic Sans MS" panose="030F0702030302020204" pitchFamily="66" charset="0"/>
              </a:rPr>
              <a:t>court) </a:t>
            </a:r>
          </a:p>
          <a:p>
            <a:pPr eaLnBrk="1" hangingPunct="1"/>
            <a:r>
              <a:rPr lang="en-US" altLang="en-US" sz="2400" dirty="0">
                <a:latin typeface="Comic Sans MS" panose="030F0702030302020204" pitchFamily="66" charset="0"/>
              </a:rPr>
              <a:t>Structure</a:t>
            </a:r>
          </a:p>
          <a:p>
            <a:pPr lvl="1" eaLnBrk="1" hangingPunct="1"/>
            <a:r>
              <a:rPr lang="en-US" altLang="en-US" dirty="0">
                <a:latin typeface="Comic Sans MS" panose="030F0702030302020204" pitchFamily="66" charset="0"/>
              </a:rPr>
              <a:t>2 sections</a:t>
            </a:r>
          </a:p>
          <a:p>
            <a:pPr marL="1150938" lvl="2"/>
            <a:r>
              <a:rPr lang="en-US" altLang="en-US" u="sng" dirty="0">
                <a:latin typeface="Comic Sans MS" panose="030F0702030302020204" pitchFamily="66" charset="0"/>
              </a:rPr>
              <a:t>duodenum</a:t>
            </a:r>
            <a:r>
              <a:rPr lang="en-US" altLang="en-US" dirty="0">
                <a:latin typeface="Comic Sans MS" panose="030F0702030302020204" pitchFamily="66" charset="0"/>
              </a:rPr>
              <a:t> = most digestion</a:t>
            </a:r>
          </a:p>
          <a:p>
            <a:pPr marL="1150938" lvl="2"/>
            <a:r>
              <a:rPr lang="en-US" altLang="en-US" u="sng" dirty="0">
                <a:latin typeface="Comic Sans MS" panose="030F0702030302020204" pitchFamily="66" charset="0"/>
              </a:rPr>
              <a:t>ileum</a:t>
            </a:r>
            <a:r>
              <a:rPr lang="en-US" altLang="en-US" dirty="0">
                <a:latin typeface="Comic Sans MS" panose="030F0702030302020204" pitchFamily="66" charset="0"/>
              </a:rPr>
              <a:t> = absorption of nutrients &amp; water</a:t>
            </a:r>
          </a:p>
        </p:txBody>
      </p:sp>
      <p:sp>
        <p:nvSpPr>
          <p:cNvPr id="5" name="Rectangle 4">
            <a:extLst>
              <a:ext uri="{FF2B5EF4-FFF2-40B4-BE49-F238E27FC236}">
                <a16:creationId xmlns:a16="http://schemas.microsoft.com/office/drawing/2014/main" id="{0EB0AF09-DDF6-4CB2-ADAA-74A6FF04B6C8}"/>
              </a:ext>
            </a:extLst>
          </p:cNvPr>
          <p:cNvSpPr/>
          <p:nvPr/>
        </p:nvSpPr>
        <p:spPr>
          <a:xfrm>
            <a:off x="7315200" y="4343400"/>
            <a:ext cx="990600" cy="30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3188">
                                            <p:txEl>
                                              <p:pRg st="2" end="2"/>
                                            </p:txEl>
                                          </p:spTgt>
                                        </p:tgtEl>
                                        <p:attrNameLst>
                                          <p:attrName>style.visibility</p:attrName>
                                        </p:attrNameLst>
                                      </p:cBhvr>
                                      <p:to>
                                        <p:strVal val="visible"/>
                                      </p:to>
                                    </p:set>
                                    <p:anim calcmode="lin" valueType="num">
                                      <p:cBhvr additive="base">
                                        <p:cTn id="7" dur="500" fill="hold"/>
                                        <p:tgtEl>
                                          <p:spTgt spid="93188">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3188">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93188">
                                            <p:txEl>
                                              <p:pRg st="3" end="3"/>
                                            </p:txEl>
                                          </p:spTgt>
                                        </p:tgtEl>
                                        <p:attrNameLst>
                                          <p:attrName>style.visibility</p:attrName>
                                        </p:attrNameLst>
                                      </p:cBhvr>
                                      <p:to>
                                        <p:strVal val="visible"/>
                                      </p:to>
                                    </p:set>
                                    <p:anim calcmode="lin" valueType="num">
                                      <p:cBhvr additive="base">
                                        <p:cTn id="11" dur="500" fill="hold"/>
                                        <p:tgtEl>
                                          <p:spTgt spid="93188">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93188">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93188">
                                            <p:txEl>
                                              <p:pRg st="4" end="4"/>
                                            </p:txEl>
                                          </p:spTgt>
                                        </p:tgtEl>
                                        <p:attrNameLst>
                                          <p:attrName>style.visibility</p:attrName>
                                        </p:attrNameLst>
                                      </p:cBhvr>
                                      <p:to>
                                        <p:strVal val="visible"/>
                                      </p:to>
                                    </p:set>
                                    <p:anim calcmode="lin" valueType="num">
                                      <p:cBhvr additive="base">
                                        <p:cTn id="15" dur="500" fill="hold"/>
                                        <p:tgtEl>
                                          <p:spTgt spid="93188">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93188">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93188">
                                            <p:txEl>
                                              <p:pRg st="5" end="5"/>
                                            </p:txEl>
                                          </p:spTgt>
                                        </p:tgtEl>
                                        <p:attrNameLst>
                                          <p:attrName>style.visibility</p:attrName>
                                        </p:attrNameLst>
                                      </p:cBhvr>
                                      <p:to>
                                        <p:strVal val="visible"/>
                                      </p:to>
                                    </p:set>
                                    <p:anim calcmode="lin" valueType="num">
                                      <p:cBhvr additive="base">
                                        <p:cTn id="19" dur="500" fill="hold"/>
                                        <p:tgtEl>
                                          <p:spTgt spid="93188">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3188">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93188">
                                            <p:txEl>
                                              <p:pRg st="6" end="6"/>
                                            </p:txEl>
                                          </p:spTgt>
                                        </p:tgtEl>
                                        <p:attrNameLst>
                                          <p:attrName>style.visibility</p:attrName>
                                        </p:attrNameLst>
                                      </p:cBhvr>
                                      <p:to>
                                        <p:strVal val="visible"/>
                                      </p:to>
                                    </p:set>
                                    <p:anim calcmode="lin" valueType="num">
                                      <p:cBhvr additive="base">
                                        <p:cTn id="23" dur="500" fill="hold"/>
                                        <p:tgtEl>
                                          <p:spTgt spid="93188">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93188">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93188">
                                            <p:txEl>
                                              <p:pRg st="8" end="8"/>
                                            </p:txEl>
                                          </p:spTgt>
                                        </p:tgtEl>
                                        <p:attrNameLst>
                                          <p:attrName>style.visibility</p:attrName>
                                        </p:attrNameLst>
                                      </p:cBhvr>
                                      <p:to>
                                        <p:strVal val="visible"/>
                                      </p:to>
                                    </p:set>
                                    <p:anim calcmode="lin" valueType="num">
                                      <p:cBhvr additive="base">
                                        <p:cTn id="29" dur="500" fill="hold"/>
                                        <p:tgtEl>
                                          <p:spTgt spid="93188">
                                            <p:txEl>
                                              <p:pRg st="8" end="8"/>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3188">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
                                        </p:tgtEl>
                                      </p:cMediaNode>
                                    </p:audio>
                                  </p:subTnLst>
                                </p:cTn>
                              </p:par>
                              <p:par>
                                <p:cTn id="31" presetID="2" presetClass="entr" presetSubtype="8" fill="hold" grpId="0" nodeType="withEffect">
                                  <p:stCondLst>
                                    <p:cond delay="0"/>
                                  </p:stCondLst>
                                  <p:childTnLst>
                                    <p:set>
                                      <p:cBhvr>
                                        <p:cTn id="32" dur="1" fill="hold">
                                          <p:stCondLst>
                                            <p:cond delay="0"/>
                                          </p:stCondLst>
                                        </p:cTn>
                                        <p:tgtEl>
                                          <p:spTgt spid="93188">
                                            <p:txEl>
                                              <p:pRg st="9" end="9"/>
                                            </p:txEl>
                                          </p:spTgt>
                                        </p:tgtEl>
                                        <p:attrNameLst>
                                          <p:attrName>style.visibility</p:attrName>
                                        </p:attrNameLst>
                                      </p:cBhvr>
                                      <p:to>
                                        <p:strVal val="visible"/>
                                      </p:to>
                                    </p:set>
                                    <p:anim calcmode="lin" valueType="num">
                                      <p:cBhvr additive="base">
                                        <p:cTn id="33" dur="500" fill="hold"/>
                                        <p:tgtEl>
                                          <p:spTgt spid="93188">
                                            <p:txEl>
                                              <p:pRg st="9" end="9"/>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93188">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
                                        </p:tgtEl>
                                      </p:cMediaNode>
                                    </p:audio>
                                  </p:subTnLst>
                                </p:cTn>
                              </p:par>
                              <p:par>
                                <p:cTn id="35" presetID="2" presetClass="entr" presetSubtype="8" fill="hold" grpId="0" nodeType="withEffect">
                                  <p:stCondLst>
                                    <p:cond delay="0"/>
                                  </p:stCondLst>
                                  <p:childTnLst>
                                    <p:set>
                                      <p:cBhvr>
                                        <p:cTn id="36" dur="1" fill="hold">
                                          <p:stCondLst>
                                            <p:cond delay="0"/>
                                          </p:stCondLst>
                                        </p:cTn>
                                        <p:tgtEl>
                                          <p:spTgt spid="93188">
                                            <p:txEl>
                                              <p:pRg st="10" end="10"/>
                                            </p:txEl>
                                          </p:spTgt>
                                        </p:tgtEl>
                                        <p:attrNameLst>
                                          <p:attrName>style.visibility</p:attrName>
                                        </p:attrNameLst>
                                      </p:cBhvr>
                                      <p:to>
                                        <p:strVal val="visible"/>
                                      </p:to>
                                    </p:set>
                                    <p:anim calcmode="lin" valueType="num">
                                      <p:cBhvr additive="base">
                                        <p:cTn id="37" dur="500" fill="hold"/>
                                        <p:tgtEl>
                                          <p:spTgt spid="93188">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3188">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build="p"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76A68A9A-B16F-430F-A141-BEBF849BC143}"/>
              </a:ext>
            </a:extLst>
          </p:cNvPr>
          <p:cNvSpPr>
            <a:spLocks noGrp="1" noChangeArrowheads="1"/>
          </p:cNvSpPr>
          <p:nvPr>
            <p:ph type="title"/>
          </p:nvPr>
        </p:nvSpPr>
        <p:spPr>
          <a:xfrm>
            <a:off x="6739128" y="638089"/>
            <a:ext cx="4818888" cy="1476801"/>
          </a:xfrm>
        </p:spPr>
        <p:txBody>
          <a:bodyPr anchor="b">
            <a:normAutofit/>
          </a:bodyPr>
          <a:lstStyle/>
          <a:p>
            <a:pPr eaLnBrk="1" hangingPunct="1"/>
            <a:r>
              <a:rPr lang="en-US" altLang="en-US" sz="5400" b="1">
                <a:latin typeface="Comic Sans MS" panose="030F0702030302020204" pitchFamily="66" charset="0"/>
              </a:rPr>
              <a:t>Duodenum</a:t>
            </a:r>
            <a:r>
              <a:rPr lang="en-US" altLang="en-US" sz="5400"/>
              <a:t> </a:t>
            </a:r>
          </a:p>
        </p:txBody>
      </p:sp>
      <p:pic>
        <p:nvPicPr>
          <p:cNvPr id="21508" name="Picture 4">
            <a:extLst>
              <a:ext uri="{FF2B5EF4-FFF2-40B4-BE49-F238E27FC236}">
                <a16:creationId xmlns:a16="http://schemas.microsoft.com/office/drawing/2014/main" id="{29BA8970-DC2B-4DBC-983D-A3D3FFC9DD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29" b="1"/>
          <a:stretch/>
        </p:blipFill>
        <p:spPr bwMode="auto">
          <a:xfrm>
            <a:off x="630936" y="1826997"/>
            <a:ext cx="5458968" cy="320400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Rectangle 3">
            <a:extLst>
              <a:ext uri="{FF2B5EF4-FFF2-40B4-BE49-F238E27FC236}">
                <a16:creationId xmlns:a16="http://schemas.microsoft.com/office/drawing/2014/main" id="{30917D26-8943-49D1-9F7C-3D27291787F2}"/>
              </a:ext>
            </a:extLst>
          </p:cNvPr>
          <p:cNvSpPr>
            <a:spLocks noGrp="1" noChangeArrowheads="1"/>
          </p:cNvSpPr>
          <p:nvPr>
            <p:ph type="body" idx="1"/>
          </p:nvPr>
        </p:nvSpPr>
        <p:spPr>
          <a:xfrm>
            <a:off x="6739128" y="2664886"/>
            <a:ext cx="4818888" cy="3550789"/>
          </a:xfrm>
        </p:spPr>
        <p:txBody>
          <a:bodyPr anchor="t">
            <a:normAutofit/>
          </a:bodyPr>
          <a:lstStyle/>
          <a:p>
            <a:pPr eaLnBrk="1" hangingPunct="1"/>
            <a:r>
              <a:rPr lang="en-US" altLang="en-US" sz="2000">
                <a:latin typeface="Comic Sans MS" panose="030F0702030302020204" pitchFamily="66" charset="0"/>
              </a:rPr>
              <a:t>1</a:t>
            </a:r>
            <a:r>
              <a:rPr lang="en-US" altLang="en-US" sz="2000" baseline="30000">
                <a:latin typeface="Comic Sans MS" panose="030F0702030302020204" pitchFamily="66" charset="0"/>
              </a:rPr>
              <a:t>st</a:t>
            </a:r>
            <a:r>
              <a:rPr lang="en-US" altLang="en-US" sz="2000">
                <a:latin typeface="Comic Sans MS" panose="030F0702030302020204" pitchFamily="66" charset="0"/>
              </a:rPr>
              <a:t> section of small intestine:</a:t>
            </a:r>
          </a:p>
          <a:p>
            <a:pPr lvl="1" eaLnBrk="1" hangingPunct="1"/>
            <a:r>
              <a:rPr lang="en-US" altLang="en-US" sz="2000">
                <a:latin typeface="Comic Sans MS" panose="030F0702030302020204" pitchFamily="66" charset="0"/>
              </a:rPr>
              <a:t>Receives acid food from stomach </a:t>
            </a:r>
          </a:p>
          <a:p>
            <a:pPr lvl="1" eaLnBrk="1" hangingPunct="1"/>
            <a:r>
              <a:rPr lang="en-US" altLang="en-US" sz="2000">
                <a:latin typeface="Comic Sans MS" panose="030F0702030302020204" pitchFamily="66" charset="0"/>
              </a:rPr>
              <a:t>Secretes alkaline juice</a:t>
            </a:r>
          </a:p>
          <a:p>
            <a:pPr lvl="1" eaLnBrk="1" hangingPunct="1"/>
            <a:r>
              <a:rPr lang="en-US" altLang="en-US" sz="2000">
                <a:latin typeface="Comic Sans MS" panose="030F0702030302020204" pitchFamily="66" charset="0"/>
              </a:rPr>
              <a:t>Mixes with digestive juices from pancreas, stomach, gall bladder</a:t>
            </a:r>
          </a:p>
          <a:p>
            <a:pPr lvl="1" eaLnBrk="1" hangingPunct="1"/>
            <a:r>
              <a:rPr lang="en-US" altLang="en-US" sz="2000">
                <a:latin typeface="Comic Sans MS" panose="030F0702030302020204" pitchFamily="66" charset="0"/>
              </a:rPr>
              <a:t>Secretes </a:t>
            </a:r>
            <a:r>
              <a:rPr lang="en-US" altLang="en-US" sz="2000" b="1">
                <a:latin typeface="Comic Sans MS" panose="030F0702030302020204" pitchFamily="66" charset="0"/>
              </a:rPr>
              <a:t>Maltase</a:t>
            </a:r>
            <a:r>
              <a:rPr lang="en-US" altLang="en-US" sz="2000">
                <a:latin typeface="Comic Sans MS" panose="030F0702030302020204" pitchFamily="66" charset="0"/>
              </a:rPr>
              <a:t> (maltose to glucose)</a:t>
            </a:r>
          </a:p>
          <a:p>
            <a:pPr lvl="1" eaLnBrk="1" hangingPunct="1"/>
            <a:r>
              <a:rPr lang="en-US" altLang="en-US" sz="2000">
                <a:latin typeface="Comic Sans MS" panose="030F0702030302020204" pitchFamily="66" charset="0"/>
              </a:rPr>
              <a:t>Secretes </a:t>
            </a:r>
            <a:r>
              <a:rPr lang="en-US" altLang="en-US" sz="2000" b="1">
                <a:latin typeface="Comic Sans MS" panose="030F0702030302020204" pitchFamily="66" charset="0"/>
              </a:rPr>
              <a:t>Endo/Exo - peptidases</a:t>
            </a:r>
            <a:r>
              <a:rPr lang="en-US" altLang="en-US" sz="2000">
                <a:latin typeface="Comic Sans MS" panose="030F0702030302020204" pitchFamily="66" charset="0"/>
              </a:rPr>
              <a:t> (peptidases to amino acids)</a:t>
            </a:r>
          </a:p>
          <a:p>
            <a:pPr lvl="2" eaLnBrk="1" hangingPunct="1"/>
            <a:endParaRPr lang="en-US" altLang="en-US">
              <a:latin typeface="Comic Sans MS" panose="030F0702030302020204" pitchFamily="66" charset="0"/>
            </a:endParaRP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568BA591-56C2-4D6F-B0A4-D357B83110A4}"/>
              </a:ext>
            </a:extLst>
          </p:cNvPr>
          <p:cNvSpPr>
            <a:spLocks noGrp="1" noChangeArrowheads="1"/>
          </p:cNvSpPr>
          <p:nvPr>
            <p:ph type="title"/>
          </p:nvPr>
        </p:nvSpPr>
        <p:spPr>
          <a:xfrm>
            <a:off x="2209800" y="228600"/>
            <a:ext cx="7772400" cy="990600"/>
          </a:xfrm>
        </p:spPr>
        <p:txBody>
          <a:bodyPr/>
          <a:lstStyle/>
          <a:p>
            <a:pPr eaLnBrk="1" hangingPunct="1"/>
            <a:r>
              <a:rPr lang="en-US" altLang="en-US"/>
              <a:t>Absorption by Small Intestines</a:t>
            </a:r>
          </a:p>
        </p:txBody>
      </p:sp>
      <p:sp>
        <p:nvSpPr>
          <p:cNvPr id="101379" name="Rectangle 1027">
            <a:extLst>
              <a:ext uri="{FF2B5EF4-FFF2-40B4-BE49-F238E27FC236}">
                <a16:creationId xmlns:a16="http://schemas.microsoft.com/office/drawing/2014/main" id="{DDC662E3-A053-4225-AEA3-54172CC83820}"/>
              </a:ext>
            </a:extLst>
          </p:cNvPr>
          <p:cNvSpPr>
            <a:spLocks noGrp="1" noChangeArrowheads="1"/>
          </p:cNvSpPr>
          <p:nvPr>
            <p:ph type="body" idx="1"/>
          </p:nvPr>
        </p:nvSpPr>
        <p:spPr>
          <a:xfrm>
            <a:off x="2209800" y="1066801"/>
            <a:ext cx="7772400" cy="2403475"/>
          </a:xfrm>
        </p:spPr>
        <p:txBody>
          <a:bodyPr/>
          <a:lstStyle/>
          <a:p>
            <a:pPr eaLnBrk="1" hangingPunct="1"/>
            <a:r>
              <a:rPr lang="en-US" altLang="en-US" u="sng">
                <a:solidFill>
                  <a:srgbClr val="CC0000"/>
                </a:solidFill>
              </a:rPr>
              <a:t>Absorption through villi &amp; microvilli</a:t>
            </a:r>
            <a:endParaRPr lang="en-US" altLang="en-US"/>
          </a:p>
          <a:p>
            <a:pPr lvl="1" eaLnBrk="1" hangingPunct="1">
              <a:lnSpc>
                <a:spcPct val="90000"/>
              </a:lnSpc>
            </a:pPr>
            <a:r>
              <a:rPr lang="en-US" altLang="en-US">
                <a:solidFill>
                  <a:srgbClr val="002060"/>
                </a:solidFill>
              </a:rPr>
              <a:t>finger-like projections</a:t>
            </a:r>
          </a:p>
          <a:p>
            <a:pPr lvl="1" eaLnBrk="1" hangingPunct="1">
              <a:lnSpc>
                <a:spcPct val="90000"/>
              </a:lnSpc>
            </a:pPr>
            <a:r>
              <a:rPr lang="en-US" altLang="en-US">
                <a:solidFill>
                  <a:srgbClr val="002060"/>
                </a:solidFill>
              </a:rPr>
              <a:t>increase surface area for absorption</a:t>
            </a:r>
          </a:p>
          <a:p>
            <a:pPr lvl="1" eaLnBrk="1" hangingPunct="1">
              <a:lnSpc>
                <a:spcPct val="90000"/>
              </a:lnSpc>
            </a:pPr>
            <a:r>
              <a:rPr lang="en-US" altLang="en-US">
                <a:solidFill>
                  <a:srgbClr val="002060"/>
                </a:solidFill>
              </a:rPr>
              <a:t>Epithelial cells with many mitochondria</a:t>
            </a:r>
          </a:p>
          <a:p>
            <a:pPr lvl="1" eaLnBrk="1" hangingPunct="1">
              <a:lnSpc>
                <a:spcPct val="90000"/>
              </a:lnSpc>
            </a:pPr>
            <a:endParaRPr lang="en-US" altLang="en-US"/>
          </a:p>
        </p:txBody>
      </p:sp>
      <p:pic>
        <p:nvPicPr>
          <p:cNvPr id="24580" name="Picture 1028">
            <a:extLst>
              <a:ext uri="{FF2B5EF4-FFF2-40B4-BE49-F238E27FC236}">
                <a16:creationId xmlns:a16="http://schemas.microsoft.com/office/drawing/2014/main" id="{DF0BFABB-A743-416B-8076-697A68AA3D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17"/>
          <a:stretch>
            <a:fillRect/>
          </a:stretch>
        </p:blipFill>
        <p:spPr bwMode="auto">
          <a:xfrm>
            <a:off x="2819400" y="2882900"/>
            <a:ext cx="6858000" cy="397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1379">
                                            <p:txEl>
                                              <p:pRg st="1" end="1"/>
                                            </p:txEl>
                                          </p:spTgt>
                                        </p:tgtEl>
                                        <p:attrNameLst>
                                          <p:attrName>style.visibility</p:attrName>
                                        </p:attrNameLst>
                                      </p:cBhvr>
                                      <p:to>
                                        <p:strVal val="visible"/>
                                      </p:to>
                                    </p:set>
                                    <p:anim calcmode="lin" valueType="num">
                                      <p:cBhvr additive="base">
                                        <p:cTn id="13" dur="500" fill="hold"/>
                                        <p:tgtEl>
                                          <p:spTgt spid="1013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13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1379">
                                            <p:txEl>
                                              <p:pRg st="2" end="2"/>
                                            </p:txEl>
                                          </p:spTgt>
                                        </p:tgtEl>
                                        <p:attrNameLst>
                                          <p:attrName>style.visibility</p:attrName>
                                        </p:attrNameLst>
                                      </p:cBhvr>
                                      <p:to>
                                        <p:strVal val="visible"/>
                                      </p:to>
                                    </p:set>
                                    <p:anim calcmode="lin" valueType="num">
                                      <p:cBhvr additive="base">
                                        <p:cTn id="19" dur="500" fill="hold"/>
                                        <p:tgtEl>
                                          <p:spTgt spid="10137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137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101379">
                                            <p:txEl>
                                              <p:pRg st="3" end="3"/>
                                            </p:txEl>
                                          </p:spTgt>
                                        </p:tgtEl>
                                        <p:attrNameLst>
                                          <p:attrName>style.visibility</p:attrName>
                                        </p:attrNameLst>
                                      </p:cBhvr>
                                      <p:to>
                                        <p:strVal val="visible"/>
                                      </p:to>
                                    </p:set>
                                    <p:anim calcmode="lin" valueType="num">
                                      <p:cBhvr additive="base">
                                        <p:cTn id="23" dur="500" fill="hold"/>
                                        <p:tgtEl>
                                          <p:spTgt spid="101379">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137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autoUpdateAnimBg="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2DD7E88-1633-4173-902B-F3580F85CCF1}"/>
              </a:ext>
            </a:extLst>
          </p:cNvPr>
          <p:cNvSpPr>
            <a:spLocks noGrp="1"/>
          </p:cNvSpPr>
          <p:nvPr>
            <p:ph type="title"/>
          </p:nvPr>
        </p:nvSpPr>
        <p:spPr/>
        <p:txBody>
          <a:bodyPr/>
          <a:lstStyle/>
          <a:p>
            <a:r>
              <a:rPr lang="en-GB" altLang="en-US">
                <a:latin typeface="Comic Sans MS" panose="030F0702030302020204" pitchFamily="66" charset="0"/>
              </a:rPr>
              <a:t>Where shall we go now???</a:t>
            </a:r>
          </a:p>
        </p:txBody>
      </p:sp>
      <p:sp>
        <p:nvSpPr>
          <p:cNvPr id="26627" name="Text Placeholder 2">
            <a:extLst>
              <a:ext uri="{FF2B5EF4-FFF2-40B4-BE49-F238E27FC236}">
                <a16:creationId xmlns:a16="http://schemas.microsoft.com/office/drawing/2014/main" id="{0A508A9C-1A1F-4BA0-B71F-B60AE4C2935F}"/>
              </a:ext>
            </a:extLst>
          </p:cNvPr>
          <p:cNvSpPr>
            <a:spLocks noGrp="1"/>
          </p:cNvSpPr>
          <p:nvPr>
            <p:ph type="body" idx="1"/>
          </p:nvPr>
        </p:nvSpPr>
        <p:spPr/>
        <p:txBody>
          <a:bodyPr/>
          <a:lstStyle/>
          <a:p>
            <a:pPr algn="ctr"/>
            <a:r>
              <a:rPr lang="en-GB" altLang="en-US" dirty="0"/>
              <a:t>Glucose &amp; Amino acids</a:t>
            </a:r>
          </a:p>
        </p:txBody>
      </p:sp>
      <p:sp>
        <p:nvSpPr>
          <p:cNvPr id="4" name="Content Placeholder 3">
            <a:extLst>
              <a:ext uri="{FF2B5EF4-FFF2-40B4-BE49-F238E27FC236}">
                <a16:creationId xmlns:a16="http://schemas.microsoft.com/office/drawing/2014/main" id="{1CA6AEC9-CC35-45AE-A156-7CE4203C4C61}"/>
              </a:ext>
            </a:extLst>
          </p:cNvPr>
          <p:cNvSpPr>
            <a:spLocks noGrp="1"/>
          </p:cNvSpPr>
          <p:nvPr>
            <p:ph sz="half" idx="2"/>
          </p:nvPr>
        </p:nvSpPr>
        <p:spPr>
          <a:gradFill>
            <a:gsLst>
              <a:gs pos="0">
                <a:srgbClr val="8488C4">
                  <a:alpha val="0"/>
                </a:srgbClr>
              </a:gs>
              <a:gs pos="53000">
                <a:srgbClr val="D4DEFF"/>
              </a:gs>
              <a:gs pos="83000">
                <a:srgbClr val="D4DEFF"/>
              </a:gs>
              <a:gs pos="100000">
                <a:srgbClr val="96AB94"/>
              </a:gs>
            </a:gsLst>
            <a:lin ang="5400000" scaled="0"/>
          </a:gradFill>
          <a:ln>
            <a:miter lim="800000"/>
            <a:headEnd/>
            <a:tailEnd/>
          </a:ln>
        </p:spPr>
        <p:txBody>
          <a:bodyPr/>
          <a:lstStyle/>
          <a:p>
            <a:pPr algn="ctr">
              <a:buFontTx/>
              <a:buNone/>
              <a:defRPr/>
            </a:pPr>
            <a:r>
              <a:rPr lang="en-GB" sz="2000" dirty="0"/>
              <a:t>Through the villus epithelial layer (</a:t>
            </a:r>
            <a:r>
              <a:rPr lang="en-GB" sz="2000" b="1" dirty="0">
                <a:solidFill>
                  <a:srgbClr val="660033"/>
                </a:solidFill>
              </a:rPr>
              <a:t>active transport</a:t>
            </a:r>
            <a:r>
              <a:rPr lang="en-GB" sz="2000" dirty="0"/>
              <a:t>) </a:t>
            </a:r>
          </a:p>
          <a:p>
            <a:pPr algn="ctr">
              <a:buFontTx/>
              <a:buNone/>
              <a:defRPr/>
            </a:pPr>
            <a:endParaRPr lang="en-GB" sz="2000" dirty="0"/>
          </a:p>
          <a:p>
            <a:pPr algn="ctr">
              <a:buFontTx/>
              <a:buNone/>
              <a:defRPr/>
            </a:pPr>
            <a:endParaRPr lang="en-GB" sz="2000" dirty="0"/>
          </a:p>
          <a:p>
            <a:pPr algn="ctr">
              <a:buFontTx/>
              <a:buNone/>
              <a:defRPr/>
            </a:pPr>
            <a:r>
              <a:rPr lang="en-GB" sz="2000" dirty="0"/>
              <a:t>To capillaries</a:t>
            </a:r>
          </a:p>
          <a:p>
            <a:pPr algn="ctr">
              <a:buFontTx/>
              <a:buNone/>
              <a:defRPr/>
            </a:pPr>
            <a:r>
              <a:rPr lang="en-GB" sz="2000" dirty="0"/>
              <a:t>(diffusion)</a:t>
            </a:r>
          </a:p>
          <a:p>
            <a:pPr algn="ctr">
              <a:buFontTx/>
              <a:buNone/>
              <a:defRPr/>
            </a:pPr>
            <a:endParaRPr lang="en-GB" sz="2000" dirty="0"/>
          </a:p>
          <a:p>
            <a:pPr algn="ctr">
              <a:buFontTx/>
              <a:buNone/>
              <a:defRPr/>
            </a:pPr>
            <a:endParaRPr lang="en-GB" sz="2000" dirty="0"/>
          </a:p>
          <a:p>
            <a:pPr algn="ctr">
              <a:buFontTx/>
              <a:buNone/>
              <a:defRPr/>
            </a:pPr>
            <a:r>
              <a:rPr lang="en-GB" sz="2000" dirty="0"/>
              <a:t>To liver via hepatic portal vein</a:t>
            </a:r>
          </a:p>
          <a:p>
            <a:pPr algn="ctr">
              <a:buFontTx/>
              <a:buNone/>
              <a:defRPr/>
            </a:pPr>
            <a:endParaRPr lang="en-GB" sz="2000" dirty="0"/>
          </a:p>
        </p:txBody>
      </p:sp>
      <p:sp>
        <p:nvSpPr>
          <p:cNvPr id="26631" name="Text Placeholder 4">
            <a:extLst>
              <a:ext uri="{FF2B5EF4-FFF2-40B4-BE49-F238E27FC236}">
                <a16:creationId xmlns:a16="http://schemas.microsoft.com/office/drawing/2014/main" id="{E3ABF9A9-D692-48BC-B51E-4EB5EBF42C8F}"/>
              </a:ext>
            </a:extLst>
          </p:cNvPr>
          <p:cNvSpPr>
            <a:spLocks noGrp="1"/>
          </p:cNvSpPr>
          <p:nvPr>
            <p:ph type="body" sz="quarter" idx="3"/>
          </p:nvPr>
        </p:nvSpPr>
        <p:spPr/>
        <p:txBody>
          <a:bodyPr/>
          <a:lstStyle/>
          <a:p>
            <a:pPr algn="ctr"/>
            <a:r>
              <a:rPr lang="en-GB" altLang="en-US"/>
              <a:t>Fatty acids &amp; glycerol</a:t>
            </a:r>
          </a:p>
        </p:txBody>
      </p:sp>
      <p:sp>
        <p:nvSpPr>
          <p:cNvPr id="6" name="Content Placeholder 5">
            <a:extLst>
              <a:ext uri="{FF2B5EF4-FFF2-40B4-BE49-F238E27FC236}">
                <a16:creationId xmlns:a16="http://schemas.microsoft.com/office/drawing/2014/main" id="{2E23E169-9410-43B0-B669-1B138D3D2CF9}"/>
              </a:ext>
            </a:extLst>
          </p:cNvPr>
          <p:cNvSpPr>
            <a:spLocks noGrp="1"/>
          </p:cNvSpPr>
          <p:nvPr>
            <p:ph sz="quarter" idx="4"/>
          </p:nvPr>
        </p:nvSpPr>
        <p:spPr>
          <a:gradFill>
            <a:gsLst>
              <a:gs pos="0">
                <a:srgbClr val="DDEBCF">
                  <a:alpha val="17000"/>
                </a:srgbClr>
              </a:gs>
              <a:gs pos="50000">
                <a:srgbClr val="9CB86E"/>
              </a:gs>
              <a:gs pos="100000">
                <a:srgbClr val="156B13"/>
              </a:gs>
            </a:gsLst>
            <a:lin ang="5400000" scaled="0"/>
          </a:gradFill>
          <a:ln>
            <a:miter lim="800000"/>
            <a:headEnd/>
            <a:tailEnd/>
          </a:ln>
        </p:spPr>
        <p:txBody>
          <a:bodyPr/>
          <a:lstStyle/>
          <a:p>
            <a:pPr algn="ctr">
              <a:buFontTx/>
              <a:buNone/>
              <a:defRPr/>
            </a:pPr>
            <a:r>
              <a:rPr lang="en-GB" sz="2000" dirty="0"/>
              <a:t>Through the villus epithelial layer</a:t>
            </a:r>
          </a:p>
          <a:p>
            <a:pPr algn="ctr">
              <a:buFontTx/>
              <a:buNone/>
              <a:defRPr/>
            </a:pPr>
            <a:r>
              <a:rPr lang="en-GB" sz="2000" dirty="0"/>
              <a:t>(</a:t>
            </a:r>
            <a:r>
              <a:rPr lang="en-GB" sz="2000" b="1" dirty="0">
                <a:solidFill>
                  <a:srgbClr val="C00000"/>
                </a:solidFill>
              </a:rPr>
              <a:t>diffusion</a:t>
            </a:r>
            <a:r>
              <a:rPr lang="en-GB" sz="2000" dirty="0"/>
              <a:t>) </a:t>
            </a:r>
          </a:p>
          <a:p>
            <a:pPr algn="ctr">
              <a:buFontTx/>
              <a:buNone/>
              <a:defRPr/>
            </a:pPr>
            <a:endParaRPr lang="en-GB" sz="2000" dirty="0"/>
          </a:p>
          <a:p>
            <a:pPr algn="ctr">
              <a:buFontTx/>
              <a:buNone/>
              <a:defRPr/>
            </a:pPr>
            <a:r>
              <a:rPr lang="en-GB" sz="2000" dirty="0"/>
              <a:t>To </a:t>
            </a:r>
            <a:r>
              <a:rPr lang="en-GB" sz="2000" dirty="0">
                <a:solidFill>
                  <a:srgbClr val="C00000"/>
                </a:solidFill>
              </a:rPr>
              <a:t>lacteal</a:t>
            </a:r>
            <a:r>
              <a:rPr lang="en-GB" sz="2000" dirty="0"/>
              <a:t> (lymph capillaries)</a:t>
            </a:r>
          </a:p>
          <a:p>
            <a:pPr algn="ctr">
              <a:buFontTx/>
              <a:buNone/>
              <a:defRPr/>
            </a:pPr>
            <a:r>
              <a:rPr lang="en-GB" sz="2000" dirty="0"/>
              <a:t>(diffusion)</a:t>
            </a:r>
          </a:p>
          <a:p>
            <a:pPr algn="ctr">
              <a:buFontTx/>
              <a:buNone/>
              <a:defRPr/>
            </a:pPr>
            <a:endParaRPr lang="en-GB" sz="2000" dirty="0"/>
          </a:p>
          <a:p>
            <a:pPr algn="ctr">
              <a:buFontTx/>
              <a:buNone/>
              <a:defRPr/>
            </a:pPr>
            <a:r>
              <a:rPr lang="en-GB" sz="2000" dirty="0"/>
              <a:t>To thoracic duct via lymphatic system</a:t>
            </a:r>
          </a:p>
        </p:txBody>
      </p:sp>
      <p:sp>
        <p:nvSpPr>
          <p:cNvPr id="7" name="Down Arrow 6">
            <a:extLst>
              <a:ext uri="{FF2B5EF4-FFF2-40B4-BE49-F238E27FC236}">
                <a16:creationId xmlns:a16="http://schemas.microsoft.com/office/drawing/2014/main" id="{87B27B12-84A4-4606-AFF2-7966C9A0BB27}"/>
              </a:ext>
            </a:extLst>
          </p:cNvPr>
          <p:cNvSpPr/>
          <p:nvPr/>
        </p:nvSpPr>
        <p:spPr>
          <a:xfrm>
            <a:off x="3810000" y="30480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9" name="Down Arrow 8">
            <a:extLst>
              <a:ext uri="{FF2B5EF4-FFF2-40B4-BE49-F238E27FC236}">
                <a16:creationId xmlns:a16="http://schemas.microsoft.com/office/drawing/2014/main" id="{B407EEBC-D53D-4BCF-8E9A-12B0B53B0709}"/>
              </a:ext>
            </a:extLst>
          </p:cNvPr>
          <p:cNvSpPr/>
          <p:nvPr/>
        </p:nvSpPr>
        <p:spPr>
          <a:xfrm>
            <a:off x="3810000" y="4419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0" name="Down Arrow 9">
            <a:extLst>
              <a:ext uri="{FF2B5EF4-FFF2-40B4-BE49-F238E27FC236}">
                <a16:creationId xmlns:a16="http://schemas.microsoft.com/office/drawing/2014/main" id="{9EB05607-03C2-4D25-AEE6-18131A1227D7}"/>
              </a:ext>
            </a:extLst>
          </p:cNvPr>
          <p:cNvSpPr/>
          <p:nvPr/>
        </p:nvSpPr>
        <p:spPr>
          <a:xfrm>
            <a:off x="8001000" y="4038600"/>
            <a:ext cx="3048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1" name="Down Arrow 10">
            <a:extLst>
              <a:ext uri="{FF2B5EF4-FFF2-40B4-BE49-F238E27FC236}">
                <a16:creationId xmlns:a16="http://schemas.microsoft.com/office/drawing/2014/main" id="{DB9A627D-8B5B-46EC-AB75-A25F3C1C7381}"/>
              </a:ext>
            </a:extLst>
          </p:cNvPr>
          <p:cNvSpPr/>
          <p:nvPr/>
        </p:nvSpPr>
        <p:spPr>
          <a:xfrm>
            <a:off x="8001000" y="2895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6639" name="TextBox 11">
            <a:extLst>
              <a:ext uri="{FF2B5EF4-FFF2-40B4-BE49-F238E27FC236}">
                <a16:creationId xmlns:a16="http://schemas.microsoft.com/office/drawing/2014/main" id="{2B8BD566-FA9D-49C5-9391-BE1209429380}"/>
              </a:ext>
            </a:extLst>
          </p:cNvPr>
          <p:cNvSpPr txBox="1">
            <a:spLocks noChangeArrowheads="1"/>
          </p:cNvSpPr>
          <p:nvPr/>
        </p:nvSpPr>
        <p:spPr bwMode="auto">
          <a:xfrm>
            <a:off x="2819400" y="6248400"/>
            <a:ext cx="7239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1800"/>
              <a:t>Why these differences?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6D4B347-BAEF-429E-B809-337DD49FDA8D}"/>
              </a:ext>
            </a:extLst>
          </p:cNvPr>
          <p:cNvSpPr>
            <a:spLocks noGrp="1" noChangeArrowheads="1"/>
          </p:cNvSpPr>
          <p:nvPr>
            <p:ph type="title"/>
          </p:nvPr>
        </p:nvSpPr>
        <p:spPr>
          <a:xfrm>
            <a:off x="2209800" y="0"/>
            <a:ext cx="7772400" cy="1295400"/>
          </a:xfrm>
        </p:spPr>
        <p:txBody>
          <a:bodyPr/>
          <a:lstStyle/>
          <a:p>
            <a:pPr eaLnBrk="1" hangingPunct="1"/>
            <a:r>
              <a:rPr lang="en-US" altLang="en-US" sz="6000"/>
              <a:t>Large Intestine</a:t>
            </a:r>
          </a:p>
        </p:txBody>
      </p:sp>
      <p:sp>
        <p:nvSpPr>
          <p:cNvPr id="10243" name="Rectangle 3">
            <a:extLst>
              <a:ext uri="{FF2B5EF4-FFF2-40B4-BE49-F238E27FC236}">
                <a16:creationId xmlns:a16="http://schemas.microsoft.com/office/drawing/2014/main" id="{2F875626-C0B7-4DC5-A969-61BE7ADA09A6}"/>
              </a:ext>
            </a:extLst>
          </p:cNvPr>
          <p:cNvSpPr>
            <a:spLocks noGrp="1" noChangeArrowheads="1"/>
          </p:cNvSpPr>
          <p:nvPr>
            <p:ph type="body" idx="1"/>
          </p:nvPr>
        </p:nvSpPr>
        <p:spPr>
          <a:xfrm>
            <a:off x="2209800" y="1219200"/>
            <a:ext cx="5181600" cy="5181600"/>
          </a:xfrm>
        </p:spPr>
        <p:txBody>
          <a:bodyPr/>
          <a:lstStyle/>
          <a:p>
            <a:pPr eaLnBrk="1" hangingPunct="1">
              <a:lnSpc>
                <a:spcPct val="90000"/>
              </a:lnSpc>
            </a:pPr>
            <a:r>
              <a:rPr lang="en-US" altLang="en-US" sz="2400" b="1"/>
              <a:t>Solid materials </a:t>
            </a:r>
            <a:r>
              <a:rPr lang="en-US" altLang="en-US" sz="2400"/>
              <a:t>pass through the large intestine.</a:t>
            </a:r>
          </a:p>
          <a:p>
            <a:pPr eaLnBrk="1" hangingPunct="1">
              <a:lnSpc>
                <a:spcPct val="90000"/>
              </a:lnSpc>
            </a:pPr>
            <a:r>
              <a:rPr lang="en-US" altLang="en-US" sz="2400"/>
              <a:t>These are </a:t>
            </a:r>
            <a:r>
              <a:rPr lang="en-US" altLang="en-US" sz="2400" b="1"/>
              <a:t>indigestible</a:t>
            </a:r>
            <a:r>
              <a:rPr lang="en-US" altLang="en-US" sz="2400"/>
              <a:t> solids (fibres cellulose).</a:t>
            </a:r>
          </a:p>
          <a:p>
            <a:pPr eaLnBrk="1" hangingPunct="1">
              <a:lnSpc>
                <a:spcPct val="90000"/>
              </a:lnSpc>
            </a:pPr>
            <a:r>
              <a:rPr lang="en-US" altLang="en-US" sz="2400"/>
              <a:t>Water is absorbed.</a:t>
            </a:r>
          </a:p>
          <a:p>
            <a:pPr eaLnBrk="1" hangingPunct="1">
              <a:lnSpc>
                <a:spcPct val="90000"/>
              </a:lnSpc>
            </a:pPr>
            <a:r>
              <a:rPr lang="en-US" altLang="en-US" sz="2400" b="1"/>
              <a:t>Vitamins K and B</a:t>
            </a:r>
            <a:r>
              <a:rPr lang="en-US" altLang="en-US" sz="2400"/>
              <a:t> are secreted by ‘good’ bacteria and reabsorbed with the water.</a:t>
            </a:r>
          </a:p>
          <a:p>
            <a:pPr eaLnBrk="1" hangingPunct="1">
              <a:lnSpc>
                <a:spcPct val="90000"/>
              </a:lnSpc>
            </a:pPr>
            <a:r>
              <a:rPr lang="en-US" altLang="en-US" sz="2400" b="1"/>
              <a:t>Rectum</a:t>
            </a:r>
            <a:r>
              <a:rPr lang="en-US" altLang="en-US" sz="2400"/>
              <a:t>- solid wastes exit the body (defecation).</a:t>
            </a:r>
          </a:p>
        </p:txBody>
      </p:sp>
      <p:pic>
        <p:nvPicPr>
          <p:cNvPr id="30724" name="Picture 4" descr="images-15">
            <a:extLst>
              <a:ext uri="{FF2B5EF4-FFF2-40B4-BE49-F238E27FC236}">
                <a16:creationId xmlns:a16="http://schemas.microsoft.com/office/drawing/2014/main" id="{0D0D395F-B677-47DC-A29F-E5ED29AE62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400" y="1828800"/>
            <a:ext cx="2362200" cy="200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descr="images-18">
            <a:extLst>
              <a:ext uri="{FF2B5EF4-FFF2-40B4-BE49-F238E27FC236}">
                <a16:creationId xmlns:a16="http://schemas.microsoft.com/office/drawing/2014/main" id="{D0EF89FC-8305-4E6A-9429-405E610B74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4191000"/>
            <a:ext cx="23622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dissolve">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dissolve">
                                      <p:cBhvr>
                                        <p:cTn id="12" dur="5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dissolve">
                                      <p:cBhvr>
                                        <p:cTn id="17" dur="5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dissolve">
                                      <p:cBhvr>
                                        <p:cTn id="22" dur="5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dissolve">
                                      <p:cBhvr>
                                        <p:cTn id="27"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FE654-01A7-4933-A904-CB0EC635C01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Digestion </a:t>
            </a:r>
          </a:p>
        </p:txBody>
      </p:sp>
      <p:pic>
        <p:nvPicPr>
          <p:cNvPr id="4" name="Online Media 3" title="How your digestive system works - Emma Bryce">
            <a:hlinkClick r:id="" action="ppaction://media"/>
            <a:extLst>
              <a:ext uri="{FF2B5EF4-FFF2-40B4-BE49-F238E27FC236}">
                <a16:creationId xmlns:a16="http://schemas.microsoft.com/office/drawing/2014/main" id="{9ED1D19B-A314-4BC2-8045-191EDBE3D835}"/>
              </a:ext>
            </a:extLst>
          </p:cNvPr>
          <p:cNvPicPr>
            <a:picLocks noGrp="1" noRot="1" noChangeAspect="1"/>
          </p:cNvPicPr>
          <p:nvPr>
            <p:ph idx="1"/>
            <a:videoFile r:link="rId1"/>
          </p:nvPr>
        </p:nvPicPr>
        <p:blipFill>
          <a:blip r:embed="rId3"/>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2042180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EA57C3C-E36B-4191-A6C9-73BD09CA3F3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Can you label the digestive tract?</a:t>
            </a:r>
          </a:p>
        </p:txBody>
      </p:sp>
      <p:pic>
        <p:nvPicPr>
          <p:cNvPr id="1026" name="Picture 2" descr="See the source image">
            <a:extLst>
              <a:ext uri="{FF2B5EF4-FFF2-40B4-BE49-F238E27FC236}">
                <a16:creationId xmlns:a16="http://schemas.microsoft.com/office/drawing/2014/main" id="{5F3CCC14-86C5-42FD-BA0B-2A8986963B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100062" y="467208"/>
            <a:ext cx="4030479"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079301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4" name="Content Placeholder 3">
            <a:extLst>
              <a:ext uri="{FF2B5EF4-FFF2-40B4-BE49-F238E27FC236}">
                <a16:creationId xmlns:a16="http://schemas.microsoft.com/office/drawing/2014/main" id="{67B04CB9-D7A4-4914-8CD6-129EFF423780}"/>
              </a:ext>
            </a:extLst>
          </p:cNvPr>
          <p:cNvSpPr>
            <a:spLocks noGrp="1"/>
          </p:cNvSpPr>
          <p:nvPr>
            <p:ph idx="1"/>
          </p:nvPr>
        </p:nvSpPr>
        <p:spPr/>
        <p:txBody>
          <a:bodyPr/>
          <a:lstStyle/>
          <a:p>
            <a:r>
              <a:rPr lang="en-US" dirty="0"/>
              <a:t>Oxygen + Glucose =   CO2 + H20 + ATP </a:t>
            </a:r>
            <a:endParaRPr lang="en-GB" dirty="0"/>
          </a:p>
          <a:p>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7EBEF-F3C1-9A4F-AD6E-ACAC3DFEAB18}"/>
              </a:ext>
            </a:extLst>
          </p:cNvPr>
          <p:cNvSpPr>
            <a:spLocks noGrp="1"/>
          </p:cNvSpPr>
          <p:nvPr>
            <p:ph type="title"/>
          </p:nvPr>
        </p:nvSpPr>
        <p:spPr/>
        <p:txBody>
          <a:bodyPr/>
          <a:lstStyle/>
          <a:p>
            <a:r>
              <a:rPr lang="en-GB" dirty="0"/>
              <a:t>Test your self </a:t>
            </a:r>
          </a:p>
        </p:txBody>
      </p:sp>
      <p:sp>
        <p:nvSpPr>
          <p:cNvPr id="3" name="Content Placeholder 2">
            <a:extLst>
              <a:ext uri="{FF2B5EF4-FFF2-40B4-BE49-F238E27FC236}">
                <a16:creationId xmlns:a16="http://schemas.microsoft.com/office/drawing/2014/main" id="{B19FF5EB-4B4C-7722-6CC8-1DCE2B341373}"/>
              </a:ext>
            </a:extLst>
          </p:cNvPr>
          <p:cNvSpPr>
            <a:spLocks noGrp="1"/>
          </p:cNvSpPr>
          <p:nvPr>
            <p:ph idx="1"/>
          </p:nvPr>
        </p:nvSpPr>
        <p:spPr/>
        <p:txBody>
          <a:bodyPr/>
          <a:lstStyle/>
          <a:p>
            <a:r>
              <a:rPr lang="en-GB" dirty="0"/>
              <a:t>&lt;</a:t>
            </a:r>
            <a:r>
              <a:rPr lang="en-GB" dirty="0" err="1"/>
              <a:t>iframe</a:t>
            </a:r>
            <a:r>
              <a:rPr lang="en-GB" dirty="0"/>
              <a:t> width="640px" height="480px" </a:t>
            </a:r>
            <a:r>
              <a:rPr lang="en-GB" dirty="0" err="1"/>
              <a:t>src</a:t>
            </a:r>
            <a:r>
              <a:rPr lang="en-GB" dirty="0"/>
              <a:t>="https://forms.office.com/Pages/</a:t>
            </a:r>
            <a:r>
              <a:rPr lang="en-GB" dirty="0" err="1"/>
              <a:t>ResponsePage.aspx?id</a:t>
            </a:r>
            <a:r>
              <a:rPr lang="en-GB" dirty="0"/>
              <a:t>=-REPTm4EBUWcuNshUjEeIakXrmT6OmtDnyBpNTzytEdURThJVUVMNVJNOUxXREEzSVFYMEU2SU4zUS4u&amp;embed=true" frameborder="0" </a:t>
            </a:r>
            <a:r>
              <a:rPr lang="en-GB" dirty="0" err="1"/>
              <a:t>marginwidth</a:t>
            </a:r>
            <a:r>
              <a:rPr lang="en-GB" dirty="0"/>
              <a:t>="0" </a:t>
            </a:r>
            <a:r>
              <a:rPr lang="en-GB" dirty="0" err="1"/>
              <a:t>marginheight</a:t>
            </a:r>
            <a:r>
              <a:rPr lang="en-GB" dirty="0"/>
              <a:t>="0" style="border: none; max-width:100%; max-height:100vh" </a:t>
            </a:r>
            <a:r>
              <a:rPr lang="en-GB" dirty="0" err="1"/>
              <a:t>allowfullscreen</a:t>
            </a:r>
            <a:r>
              <a:rPr lang="en-GB" dirty="0"/>
              <a:t> </a:t>
            </a:r>
            <a:r>
              <a:rPr lang="en-GB" dirty="0" err="1"/>
              <a:t>webkitallowfullscreen</a:t>
            </a:r>
            <a:r>
              <a:rPr lang="en-GB" dirty="0"/>
              <a:t> </a:t>
            </a:r>
            <a:r>
              <a:rPr lang="en-GB" dirty="0" err="1"/>
              <a:t>mozallowfullscreen</a:t>
            </a:r>
            <a:r>
              <a:rPr lang="en-GB" dirty="0"/>
              <a:t> </a:t>
            </a:r>
            <a:r>
              <a:rPr lang="en-GB" dirty="0" err="1"/>
              <a:t>msallowfullscreen</a:t>
            </a:r>
            <a:r>
              <a:rPr lang="en-GB" dirty="0"/>
              <a:t>&gt; &lt;/</a:t>
            </a:r>
            <a:r>
              <a:rPr lang="en-GB" dirty="0" err="1"/>
              <a:t>iframe</a:t>
            </a:r>
            <a:r>
              <a:rPr lang="en-GB" dirty="0"/>
              <a:t>&gt;</a:t>
            </a:r>
          </a:p>
        </p:txBody>
      </p:sp>
    </p:spTree>
    <p:extLst>
      <p:ext uri="{BB962C8B-B14F-4D97-AF65-F5344CB8AC3E}">
        <p14:creationId xmlns:p14="http://schemas.microsoft.com/office/powerpoint/2010/main" val="263001148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26A63-0C22-43F7-9FB1-FFBD9147C209}"/>
              </a:ext>
            </a:extLst>
          </p:cNvPr>
          <p:cNvSpPr>
            <a:spLocks noGrp="1"/>
          </p:cNvSpPr>
          <p:nvPr>
            <p:ph type="title"/>
          </p:nvPr>
        </p:nvSpPr>
        <p:spPr>
          <a:xfrm>
            <a:off x="686834" y="1153572"/>
            <a:ext cx="3200400" cy="4461163"/>
          </a:xfrm>
        </p:spPr>
        <p:txBody>
          <a:bodyPr>
            <a:normAutofit/>
          </a:bodyPr>
          <a:lstStyle/>
          <a:p>
            <a:r>
              <a:rPr lang="en-GB">
                <a:solidFill>
                  <a:srgbClr val="FFFFFF"/>
                </a:solidFill>
              </a:rPr>
              <a:t>Key definitions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238A29-8ACB-44A8-8462-7D578FF216F0}"/>
              </a:ext>
            </a:extLst>
          </p:cNvPr>
          <p:cNvSpPr>
            <a:spLocks noGrp="1"/>
          </p:cNvSpPr>
          <p:nvPr>
            <p:ph idx="1"/>
          </p:nvPr>
        </p:nvSpPr>
        <p:spPr>
          <a:xfrm>
            <a:off x="4447308" y="591344"/>
            <a:ext cx="6906491" cy="5585619"/>
          </a:xfrm>
        </p:spPr>
        <p:txBody>
          <a:bodyPr anchor="ctr">
            <a:normAutofit/>
          </a:bodyPr>
          <a:lstStyle/>
          <a:p>
            <a:r>
              <a:rPr lang="en-GB"/>
              <a:t>Endocrine </a:t>
            </a:r>
            <a:r>
              <a:rPr lang="en-US">
                <a:latin typeface="Roboto"/>
              </a:rPr>
              <a:t>relating to or denoting glands which secrete hormones or other products directly into the blood.</a:t>
            </a:r>
          </a:p>
          <a:p>
            <a:pPr marL="0" indent="0">
              <a:buNone/>
            </a:pPr>
            <a:r>
              <a:rPr lang="en-US">
                <a:latin typeface="Roboto"/>
              </a:rPr>
              <a:t>“The endocrine system"</a:t>
            </a:r>
          </a:p>
          <a:p>
            <a:endParaRPr lang="en-GB"/>
          </a:p>
          <a:p>
            <a:r>
              <a:rPr lang="en-GB"/>
              <a:t>Exocrine-</a:t>
            </a:r>
            <a:r>
              <a:rPr lang="en-US">
                <a:latin typeface="Roboto"/>
              </a:rPr>
              <a:t>relating to or denoting glands which secrete their products through ducts opening on to an epithelium rather than directly into the blood.</a:t>
            </a:r>
          </a:p>
          <a:p>
            <a:pPr marL="0" indent="0">
              <a:buNone/>
            </a:pPr>
            <a:r>
              <a:rPr lang="en-US">
                <a:latin typeface="Roboto"/>
              </a:rPr>
              <a:t>"pancreatic exocrine secretion"</a:t>
            </a:r>
          </a:p>
          <a:p>
            <a:endParaRPr lang="en-GB"/>
          </a:p>
        </p:txBody>
      </p:sp>
    </p:spTree>
    <p:extLst>
      <p:ext uri="{BB962C8B-B14F-4D97-AF65-F5344CB8AC3E}">
        <p14:creationId xmlns:p14="http://schemas.microsoft.com/office/powerpoint/2010/main" val="25885189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1EDB4-762D-4940-9222-FEB8B2E372DB}"/>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a:t>What is glucose and what is all the fuss about?</a:t>
            </a:r>
          </a:p>
        </p:txBody>
      </p:sp>
      <p:sp>
        <p:nvSpPr>
          <p:cNvPr id="3" name="Content Placeholder 2">
            <a:extLst>
              <a:ext uri="{FF2B5EF4-FFF2-40B4-BE49-F238E27FC236}">
                <a16:creationId xmlns:a16="http://schemas.microsoft.com/office/drawing/2014/main" id="{665AAF3F-D893-4DDE-B447-7B82B44EFD0E}"/>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Thinking about previous sessions why is glucose so important?</a:t>
            </a:r>
          </a:p>
        </p:txBody>
      </p:sp>
      <p:sp>
        <p:nvSpPr>
          <p:cNvPr id="19" name="Freeform: Shape 1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4" descr="White puzzle with one red piece">
            <a:extLst>
              <a:ext uri="{FF2B5EF4-FFF2-40B4-BE49-F238E27FC236}">
                <a16:creationId xmlns:a16="http://schemas.microsoft.com/office/drawing/2014/main" id="{BF5C7B22-6C30-4351-818E-75D1DD2DA791}"/>
              </a:ext>
            </a:extLst>
          </p:cNvPr>
          <p:cNvPicPr>
            <a:picLocks noChangeAspect="1"/>
          </p:cNvPicPr>
          <p:nvPr/>
        </p:nvPicPr>
        <p:blipFill rotWithShape="1">
          <a:blip r:embed="rId2"/>
          <a:srcRect l="21958" r="20394"/>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241420132"/>
      </p:ext>
    </p:extLst>
  </p:cSld>
  <p:clrMapOvr>
    <a:overrideClrMapping bg1="dk1" tx1="lt1" bg2="dk2" tx2="lt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64445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3" r="3" b="2"/>
          <a:stretch/>
        </p:blipFill>
        <p:spPr bwMode="auto">
          <a:xfrm>
            <a:off x="4044603" y="448056"/>
            <a:ext cx="7680450" cy="3802932"/>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179" name="Rectangle 717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4379709" y="4642338"/>
            <a:ext cx="7037591" cy="1564310"/>
          </a:xfrm>
        </p:spPr>
        <p:txBody>
          <a:bodyPr anchor="ctr">
            <a:normAutofit/>
          </a:bodyPr>
          <a:lstStyle/>
          <a:p>
            <a:r>
              <a:rPr lang="en-GB" sz="1800"/>
              <a:t>Excess glucose; blood plasma and tissue fluids around cells become too concentrated  which can seriously damage cells e.g. crenation in red blood cells. </a:t>
            </a:r>
          </a:p>
          <a:p>
            <a:endParaRPr lang="en-GB" sz="1800"/>
          </a:p>
          <a:p>
            <a:endParaRPr lang="en-GB" sz="1800"/>
          </a:p>
          <a:p>
            <a:pPr marL="0" indent="0">
              <a:buNone/>
            </a:pPr>
            <a:endParaRPr lang="en-GB" sz="1800"/>
          </a:p>
        </p:txBody>
      </p:sp>
    </p:spTree>
    <p:extLst>
      <p:ext uri="{BB962C8B-B14F-4D97-AF65-F5344CB8AC3E}">
        <p14:creationId xmlns:p14="http://schemas.microsoft.com/office/powerpoint/2010/main" val="166739444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AC756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976" r="-1" b="10285"/>
          <a:stretch/>
        </p:blipFill>
        <p:spPr bwMode="auto">
          <a:xfrm>
            <a:off x="4044603" y="448056"/>
            <a:ext cx="7680450" cy="3802932"/>
          </a:xfrm>
          <a:prstGeom prst="rect">
            <a:avLst/>
          </a:prstGeom>
          <a:noFill/>
          <a:extLst>
            <a:ext uri="{909E8E84-426E-40DD-AFC4-6F175D3DCCD1}">
              <a14:hiddenFill xmlns:a14="http://schemas.microsoft.com/office/drawing/2010/main">
                <a:solidFill>
                  <a:srgbClr val="FFFFFF"/>
                </a:solidFill>
              </a14:hiddenFill>
            </a:ext>
          </a:extLst>
        </p:spPr>
      </p:pic>
      <p:sp>
        <p:nvSpPr>
          <p:cNvPr id="8201" name="Rectangle 820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8203" name="Rectangle 820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4379709" y="4642338"/>
            <a:ext cx="7037591" cy="1564310"/>
          </a:xfrm>
        </p:spPr>
        <p:txBody>
          <a:bodyPr anchor="ctr">
            <a:normAutofit/>
          </a:bodyPr>
          <a:lstStyle/>
          <a:p>
            <a:r>
              <a:rPr lang="en-GB" sz="1800"/>
              <a:t>Cells swell up and and burst lysis.</a:t>
            </a:r>
          </a:p>
          <a:p>
            <a:endParaRPr lang="en-GB" sz="1800" b="1"/>
          </a:p>
        </p:txBody>
      </p:sp>
    </p:spTree>
    <p:extLst>
      <p:ext uri="{BB962C8B-B14F-4D97-AF65-F5344CB8AC3E}">
        <p14:creationId xmlns:p14="http://schemas.microsoft.com/office/powerpoint/2010/main" val="361024855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36A77-9A4D-4052-8CBF-983890009362}"/>
              </a:ext>
            </a:extLst>
          </p:cNvPr>
          <p:cNvSpPr>
            <a:spLocks noGrp="1"/>
          </p:cNvSpPr>
          <p:nvPr>
            <p:ph type="title"/>
          </p:nvPr>
        </p:nvSpPr>
        <p:spPr>
          <a:xfrm>
            <a:off x="594360" y="640263"/>
            <a:ext cx="3822192" cy="1344975"/>
          </a:xfrm>
        </p:spPr>
        <p:txBody>
          <a:bodyPr>
            <a:normAutofit/>
          </a:bodyPr>
          <a:lstStyle/>
          <a:p>
            <a:r>
              <a:rPr lang="en-GB" sz="3600">
                <a:solidFill>
                  <a:schemeClr val="bg1"/>
                </a:solidFill>
              </a:rPr>
              <a:t>Key definitions </a:t>
            </a:r>
          </a:p>
        </p:txBody>
      </p:sp>
      <p:cxnSp>
        <p:nvCxnSpPr>
          <p:cNvPr id="1033" name="Straight Connector 1032">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FE80D7-B25E-4438-A44C-B1BF4CC252CB}"/>
              </a:ext>
            </a:extLst>
          </p:cNvPr>
          <p:cNvSpPr>
            <a:spLocks noGrp="1"/>
          </p:cNvSpPr>
          <p:nvPr>
            <p:ph idx="1"/>
          </p:nvPr>
        </p:nvSpPr>
        <p:spPr>
          <a:xfrm>
            <a:off x="593610" y="2121763"/>
            <a:ext cx="3822192" cy="3773010"/>
          </a:xfrm>
        </p:spPr>
        <p:txBody>
          <a:bodyPr>
            <a:normAutofit/>
          </a:bodyPr>
          <a:lstStyle/>
          <a:p>
            <a:r>
              <a:rPr lang="en-GB" sz="2000">
                <a:solidFill>
                  <a:schemeClr val="bg1"/>
                </a:solidFill>
              </a:rPr>
              <a:t>Homeostasis- maintaining the internal environment within defined parameters. </a:t>
            </a:r>
          </a:p>
          <a:p>
            <a:r>
              <a:rPr lang="en-GB" sz="2000">
                <a:solidFill>
                  <a:schemeClr val="bg1"/>
                </a:solidFill>
              </a:rPr>
              <a:t>Cellular respiration</a:t>
            </a:r>
          </a:p>
          <a:p>
            <a:endParaRPr lang="en-GB" sz="2000">
              <a:solidFill>
                <a:schemeClr val="bg1"/>
              </a:solidFill>
            </a:endParaRPr>
          </a:p>
        </p:txBody>
      </p:sp>
      <p:pic>
        <p:nvPicPr>
          <p:cNvPr id="1026" name="Picture 2" descr="See the source image">
            <a:extLst>
              <a:ext uri="{FF2B5EF4-FFF2-40B4-BE49-F238E27FC236}">
                <a16:creationId xmlns:a16="http://schemas.microsoft.com/office/drawing/2014/main" id="{640C5F3F-506D-4DB5-ABB6-61472598D0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47"/>
          <a:stretch/>
        </p:blipFill>
        <p:spPr bwMode="auto">
          <a:xfrm>
            <a:off x="5110716" y="903937"/>
            <a:ext cx="6596652" cy="4894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9458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34CCB55E-73D6-4A0B-8DF6-DC14B679A476}"/>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Important note</a:t>
            </a:r>
          </a:p>
        </p:txBody>
      </p:sp>
      <p:graphicFrame>
        <p:nvGraphicFramePr>
          <p:cNvPr id="5" name="Content Placeholder 2">
            <a:extLst>
              <a:ext uri="{FF2B5EF4-FFF2-40B4-BE49-F238E27FC236}">
                <a16:creationId xmlns:a16="http://schemas.microsoft.com/office/drawing/2014/main" id="{D599F8BE-8B69-40A4-9473-75156461870E}"/>
              </a:ext>
            </a:extLst>
          </p:cNvPr>
          <p:cNvGraphicFramePr>
            <a:graphicFrameLocks noGrp="1"/>
          </p:cNvGraphicFramePr>
          <p:nvPr>
            <p:ph idx="1"/>
            <p:extLst>
              <p:ext uri="{D42A27DB-BD31-4B8C-83A1-F6EECF244321}">
                <p14:modId xmlns:p14="http://schemas.microsoft.com/office/powerpoint/2010/main" val="395604082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29659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spTree>
    <p:extLst>
      <p:ext uri="{BB962C8B-B14F-4D97-AF65-F5344CB8AC3E}">
        <p14:creationId xmlns:p14="http://schemas.microsoft.com/office/powerpoint/2010/main" val="281977834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686834" y="1153572"/>
            <a:ext cx="3200400" cy="4461163"/>
          </a:xfrm>
        </p:spPr>
        <p:txBody>
          <a:bodyPr>
            <a:normAutofit/>
          </a:bodyPr>
          <a:lstStyle/>
          <a:p>
            <a:r>
              <a:rPr lang="en-US" sz="3400" b="0" i="0">
                <a:solidFill>
                  <a:srgbClr val="FFFFFF"/>
                </a:solidFill>
                <a:effectLst/>
                <a:latin typeface="Lato"/>
              </a:rPr>
              <a:t>Hyperglycemia: When Your Blood Glucose Level Goes Too High</a:t>
            </a:r>
            <a:br>
              <a:rPr lang="en-US" sz="3400" b="0" i="0">
                <a:solidFill>
                  <a:srgbClr val="FFFFFF"/>
                </a:solidFill>
                <a:effectLst/>
                <a:latin typeface="Lato"/>
              </a:rPr>
            </a:b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FFB1191-9686-4F3D-8C47-079337D16588}"/>
              </a:ext>
            </a:extLst>
          </p:cNvPr>
          <p:cNvSpPr>
            <a:spLocks noGrp="1"/>
          </p:cNvSpPr>
          <p:nvPr>
            <p:ph idx="1"/>
          </p:nvPr>
        </p:nvSpPr>
        <p:spPr>
          <a:xfrm>
            <a:off x="4447308" y="591344"/>
            <a:ext cx="6906491" cy="5585619"/>
          </a:xfrm>
        </p:spPr>
        <p:txBody>
          <a:bodyPr anchor="ctr">
            <a:normAutofit/>
          </a:bodyPr>
          <a:lstStyle/>
          <a:p>
            <a:r>
              <a:rPr lang="en-US" b="0" i="0">
                <a:effectLst/>
                <a:latin typeface="Lato"/>
              </a:rPr>
              <a:t>Hyperglycemia is a defining characteristic of diabetes—when the blood glucose level is too high because the body isn't properly using or doesn't make the hormone insulin.</a:t>
            </a:r>
          </a:p>
          <a:p>
            <a:r>
              <a:rPr lang="en-US" b="0" i="0">
                <a:effectLst/>
                <a:latin typeface="Roboto"/>
              </a:rPr>
              <a:t>If the blood glucose concentration rises too high then </a:t>
            </a:r>
            <a:r>
              <a:rPr lang="en-US" b="1" i="0">
                <a:effectLst/>
                <a:latin typeface="Roboto"/>
              </a:rPr>
              <a:t>cells can lose water</a:t>
            </a:r>
            <a:r>
              <a:rPr lang="en-US" b="0" i="0">
                <a:effectLst/>
                <a:latin typeface="Roboto"/>
              </a:rPr>
              <a:t>. This may interfere with cellular activities.</a:t>
            </a:r>
          </a:p>
          <a:p>
            <a:r>
              <a:rPr lang="en-US">
                <a:latin typeface="Roboto"/>
              </a:rPr>
              <a:t>Hyperglycemia</a:t>
            </a:r>
            <a:r>
              <a:rPr lang="en-US" i="0">
                <a:effectLst/>
                <a:latin typeface="Roboto"/>
              </a:rPr>
              <a:t>, can happen when blood glucose (sugar) levels are too high – usually above 7mmol/l before a meal and above 8.5mmol/l two hours after a meal.</a:t>
            </a:r>
          </a:p>
          <a:p>
            <a:endParaRPr lang="en-US" b="0" i="0">
              <a:effectLst/>
              <a:latin typeface="Roboto"/>
            </a:endParaRPr>
          </a:p>
          <a:p>
            <a:endParaRPr lang="en-GB"/>
          </a:p>
        </p:txBody>
      </p:sp>
    </p:spTree>
    <p:extLst>
      <p:ext uri="{BB962C8B-B14F-4D97-AF65-F5344CB8AC3E}">
        <p14:creationId xmlns:p14="http://schemas.microsoft.com/office/powerpoint/2010/main" val="9218219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D1913-62E8-46D4-8869-EE4FE165C95A}"/>
              </a:ext>
            </a:extLst>
          </p:cNvPr>
          <p:cNvSpPr>
            <a:spLocks noGrp="1"/>
          </p:cNvSpPr>
          <p:nvPr>
            <p:ph type="title"/>
          </p:nvPr>
        </p:nvSpPr>
        <p:spPr>
          <a:xfrm>
            <a:off x="686834" y="1153572"/>
            <a:ext cx="3200400" cy="4461163"/>
          </a:xfrm>
        </p:spPr>
        <p:txBody>
          <a:bodyPr>
            <a:normAutofit/>
          </a:bodyPr>
          <a:lstStyle/>
          <a:p>
            <a:r>
              <a:rPr lang="en-GB">
                <a:solidFill>
                  <a:srgbClr val="FFFFFF"/>
                </a:solidFill>
              </a:rPr>
              <a:t>The symptoms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80070D-5CD5-4768-8177-D9D313D5C14E}"/>
              </a:ext>
            </a:extLst>
          </p:cNvPr>
          <p:cNvSpPr>
            <a:spLocks noGrp="1"/>
          </p:cNvSpPr>
          <p:nvPr>
            <p:ph idx="1"/>
          </p:nvPr>
        </p:nvSpPr>
        <p:spPr>
          <a:xfrm>
            <a:off x="4447308" y="591344"/>
            <a:ext cx="6906491" cy="5585619"/>
          </a:xfrm>
        </p:spPr>
        <p:txBody>
          <a:bodyPr anchor="ctr">
            <a:normAutofit/>
          </a:bodyPr>
          <a:lstStyle/>
          <a:p>
            <a:r>
              <a:rPr lang="en-US" b="0" i="0">
                <a:effectLst/>
                <a:latin typeface="Source Sans Pro" panose="020B0503030403020204" pitchFamily="34" charset="0"/>
              </a:rPr>
              <a:t>The symptoms can include:</a:t>
            </a:r>
          </a:p>
          <a:p>
            <a:pPr>
              <a:buFont typeface="Arial" panose="020B0604020202020204" pitchFamily="34" charset="0"/>
              <a:buChar char="•"/>
            </a:pPr>
            <a:r>
              <a:rPr lang="en-US" b="0" i="0">
                <a:effectLst/>
                <a:latin typeface="Source Sans Pro" panose="020B0503030403020204" pitchFamily="34" charset="0"/>
              </a:rPr>
              <a:t>Feeling thirstier than usual</a:t>
            </a:r>
          </a:p>
          <a:p>
            <a:pPr>
              <a:buFont typeface="Arial" panose="020B0604020202020204" pitchFamily="34" charset="0"/>
              <a:buChar char="•"/>
            </a:pPr>
            <a:r>
              <a:rPr lang="en-US" b="0" i="0">
                <a:effectLst/>
                <a:latin typeface="Source Sans Pro" panose="020B0503030403020204" pitchFamily="34" charset="0"/>
              </a:rPr>
              <a:t>Blurred vision</a:t>
            </a:r>
          </a:p>
          <a:p>
            <a:pPr>
              <a:buFont typeface="Arial" panose="020B0604020202020204" pitchFamily="34" charset="0"/>
              <a:buChar char="•"/>
            </a:pPr>
            <a:r>
              <a:rPr lang="en-US" b="0" i="0">
                <a:effectLst/>
                <a:latin typeface="Source Sans Pro" panose="020B0503030403020204" pitchFamily="34" charset="0"/>
              </a:rPr>
              <a:t>Having to pee more often</a:t>
            </a:r>
          </a:p>
          <a:p>
            <a:pPr>
              <a:buFont typeface="Arial" panose="020B0604020202020204" pitchFamily="34" charset="0"/>
              <a:buChar char="•"/>
            </a:pPr>
            <a:r>
              <a:rPr lang="en-US" b="0" i="0">
                <a:effectLst/>
                <a:latin typeface="Source Sans Pro" panose="020B0503030403020204" pitchFamily="34" charset="0"/>
              </a:rPr>
              <a:t>Feeling hungrier than normal</a:t>
            </a:r>
          </a:p>
          <a:p>
            <a:pPr>
              <a:buFont typeface="Arial" panose="020B0604020202020204" pitchFamily="34" charset="0"/>
              <a:buChar char="•"/>
            </a:pPr>
            <a:r>
              <a:rPr lang="en-US" b="0" i="0">
                <a:effectLst/>
                <a:latin typeface="Source Sans Pro" panose="020B0503030403020204" pitchFamily="34" charset="0"/>
              </a:rPr>
              <a:t>Numb or tingling feet</a:t>
            </a:r>
          </a:p>
          <a:p>
            <a:endParaRPr lang="en-GB"/>
          </a:p>
        </p:txBody>
      </p:sp>
    </p:spTree>
    <p:extLst>
      <p:ext uri="{BB962C8B-B14F-4D97-AF65-F5344CB8AC3E}">
        <p14:creationId xmlns:p14="http://schemas.microsoft.com/office/powerpoint/2010/main" val="181070325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Complications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BF65214-335F-4464-98AE-1F74933B1709}"/>
              </a:ext>
            </a:extLst>
          </p:cNvPr>
          <p:cNvSpPr>
            <a:spLocks noGrp="1"/>
          </p:cNvSpPr>
          <p:nvPr>
            <p:ph idx="1"/>
          </p:nvPr>
        </p:nvSpPr>
        <p:spPr>
          <a:xfrm>
            <a:off x="4447308" y="591344"/>
            <a:ext cx="6906491" cy="5585619"/>
          </a:xfrm>
        </p:spPr>
        <p:txBody>
          <a:bodyPr anchor="ctr">
            <a:normAutofit/>
          </a:bodyPr>
          <a:lstStyle/>
          <a:p>
            <a:r>
              <a:rPr lang="en-US" b="0" i="0">
                <a:effectLst/>
                <a:latin typeface="Source Sans Pro" panose="020B0503030403020204" pitchFamily="34" charset="0"/>
              </a:rPr>
              <a:t>High glucose levels can affect you from head to toe. </a:t>
            </a:r>
          </a:p>
          <a:p>
            <a:pPr>
              <a:buFont typeface="Arial" panose="020B0604020202020204" pitchFamily="34" charset="0"/>
              <a:buChar char="•"/>
            </a:pPr>
            <a:r>
              <a:rPr lang="en-US" b="0" i="0">
                <a:effectLst/>
                <a:latin typeface="Source Sans Pro" panose="020B0503030403020204" pitchFamily="34" charset="0"/>
              </a:rPr>
              <a:t>Heart disease or heart attack</a:t>
            </a:r>
          </a:p>
          <a:p>
            <a:pPr>
              <a:buFont typeface="Arial" panose="020B0604020202020204" pitchFamily="34" charset="0"/>
              <a:buChar char="•"/>
            </a:pPr>
            <a:r>
              <a:rPr lang="en-US" b="0" i="0">
                <a:effectLst/>
                <a:latin typeface="Source Sans Pro" panose="020B0503030403020204" pitchFamily="34" charset="0"/>
              </a:rPr>
              <a:t>Stroke</a:t>
            </a:r>
          </a:p>
          <a:p>
            <a:pPr>
              <a:buFont typeface="Arial" panose="020B0604020202020204" pitchFamily="34" charset="0"/>
              <a:buChar char="•"/>
            </a:pPr>
            <a:r>
              <a:rPr lang="en-US" b="0" i="0">
                <a:effectLst/>
                <a:latin typeface="Source Sans Pro" panose="020B0503030403020204" pitchFamily="34" charset="0"/>
              </a:rPr>
              <a:t>Kidney damage</a:t>
            </a:r>
          </a:p>
          <a:p>
            <a:pPr>
              <a:buFont typeface="Arial" panose="020B0604020202020204" pitchFamily="34" charset="0"/>
              <a:buChar char="•"/>
            </a:pPr>
            <a:r>
              <a:rPr lang="en-US" b="0" i="0">
                <a:effectLst/>
                <a:latin typeface="Source Sans Pro" panose="020B0503030403020204" pitchFamily="34" charset="0"/>
              </a:rPr>
              <a:t>Nerve damage</a:t>
            </a:r>
          </a:p>
          <a:p>
            <a:pPr>
              <a:buFont typeface="Arial" panose="020B0604020202020204" pitchFamily="34" charset="0"/>
              <a:buChar char="•"/>
            </a:pPr>
            <a:r>
              <a:rPr lang="en-US" b="0" i="0">
                <a:effectLst/>
                <a:latin typeface="Source Sans Pro" panose="020B0503030403020204" pitchFamily="34" charset="0"/>
              </a:rPr>
              <a:t>Eye damage</a:t>
            </a:r>
          </a:p>
          <a:p>
            <a:pPr>
              <a:buFont typeface="Arial" panose="020B0604020202020204" pitchFamily="34" charset="0"/>
              <a:buChar char="•"/>
            </a:pPr>
            <a:r>
              <a:rPr lang="en-US" b="0" i="0">
                <a:effectLst/>
                <a:latin typeface="Source Sans Pro" panose="020B0503030403020204" pitchFamily="34" charset="0"/>
              </a:rPr>
              <a:t>Skin problems</a:t>
            </a:r>
          </a:p>
          <a:p>
            <a:endParaRPr lang="en-GB"/>
          </a:p>
        </p:txBody>
      </p:sp>
    </p:spTree>
    <p:extLst>
      <p:ext uri="{BB962C8B-B14F-4D97-AF65-F5344CB8AC3E}">
        <p14:creationId xmlns:p14="http://schemas.microsoft.com/office/powerpoint/2010/main" val="380817078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Hypoglycaemia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64C69A6-C112-4F84-8BF3-AAC80D23BE0E}"/>
              </a:ext>
            </a:extLst>
          </p:cNvPr>
          <p:cNvSpPr>
            <a:spLocks noGrp="1"/>
          </p:cNvSpPr>
          <p:nvPr>
            <p:ph idx="1"/>
          </p:nvPr>
        </p:nvSpPr>
        <p:spPr>
          <a:xfrm>
            <a:off x="4447308" y="591344"/>
            <a:ext cx="6906491" cy="5585619"/>
          </a:xfrm>
        </p:spPr>
        <p:txBody>
          <a:bodyPr anchor="ctr">
            <a:normAutofit/>
          </a:bodyPr>
          <a:lstStyle/>
          <a:p>
            <a:r>
              <a:rPr lang="en-US" sz="2600" b="0" i="0">
                <a:effectLst/>
                <a:latin typeface="Helvetica" panose="020B0604020202020204" pitchFamily="34" charset="0"/>
              </a:rPr>
              <a:t>Hypoglycemia is a condition in which blood sugar (glucose) level is lower than normal. Glucose is your body's main energy source.</a:t>
            </a:r>
          </a:p>
          <a:p>
            <a:r>
              <a:rPr lang="en-US" sz="2600" b="0" i="0">
                <a:effectLst/>
                <a:latin typeface="Helvetica" panose="020B0604020202020204" pitchFamily="34" charset="0"/>
              </a:rPr>
              <a:t>Hypoglycemia is often related to diabetes treatment. But other drugs and a variety of conditions — many rare — can cause low blood sugar in people who don't have diabetes</a:t>
            </a:r>
          </a:p>
          <a:p>
            <a:r>
              <a:rPr lang="en-US" sz="2600" b="0" i="0">
                <a:effectLst/>
                <a:latin typeface="Helvetica" panose="020B0604020202020204" pitchFamily="34" charset="0"/>
              </a:rPr>
              <a:t>Hypoglycemia needs immediate treatment when blood sugar levels are low. For many people, a fasting blood sugar of 70 milligrams per deciliter (mg/dL), or 3.9 millimoles per liter (mmol/L), or below should serve as an alert for hypoglycemia</a:t>
            </a:r>
          </a:p>
          <a:p>
            <a:endParaRPr lang="en-GB" sz="2600"/>
          </a:p>
        </p:txBody>
      </p:sp>
    </p:spTree>
    <p:extLst>
      <p:ext uri="{BB962C8B-B14F-4D97-AF65-F5344CB8AC3E}">
        <p14:creationId xmlns:p14="http://schemas.microsoft.com/office/powerpoint/2010/main" val="190647595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C1D791FB-0035-4A04-A711-0321EDEAA73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2475" r="1" b="1"/>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B354919-C61A-4018-9CD3-9A35A6380D92}"/>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The pancreas</a:t>
            </a:r>
          </a:p>
        </p:txBody>
      </p:sp>
    </p:spTree>
    <p:extLst>
      <p:ext uri="{BB962C8B-B14F-4D97-AF65-F5344CB8AC3E}">
        <p14:creationId xmlns:p14="http://schemas.microsoft.com/office/powerpoint/2010/main" val="340671041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Freeform: Shape 308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3083" name="Freeform: Shape 308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3085" name="Freeform: Shape 308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DA5BE16-B702-46CC-BF24-81D5915D3F21}"/>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kern="1200">
                <a:solidFill>
                  <a:schemeClr val="tx1"/>
                </a:solidFill>
                <a:latin typeface="+mj-lt"/>
                <a:ea typeface="+mj-ea"/>
                <a:cs typeface="+mj-cs"/>
              </a:rPr>
              <a:t>The pancreas</a:t>
            </a:r>
          </a:p>
        </p:txBody>
      </p:sp>
      <p:pic>
        <p:nvPicPr>
          <p:cNvPr id="3074" name="Picture 2">
            <a:extLst>
              <a:ext uri="{FF2B5EF4-FFF2-40B4-BE49-F238E27FC236}">
                <a16:creationId xmlns:a16="http://schemas.microsoft.com/office/drawing/2014/main" id="{A79BE66C-6843-4AFC-BA99-59923571178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75"/>
          <a:stretch/>
        </p:blipFill>
        <p:spPr bwMode="auto">
          <a:xfrm>
            <a:off x="4926151" y="643469"/>
            <a:ext cx="6611541" cy="557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21227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497FD608-DCDE-471C-A164-85036859C7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78168" y="643467"/>
            <a:ext cx="683566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148314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Freeform: Shape 103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035" name="Freeform: Shape 103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037" name="Freeform: Shape 103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57201" y="723406"/>
            <a:ext cx="3234018" cy="3826728"/>
          </a:xfrm>
        </p:spPr>
        <p:txBody>
          <a:bodyPr vert="horz" lIns="91440" tIns="45720" rIns="91440" bIns="45720" rtlCol="0" anchor="b">
            <a:normAutofit/>
          </a:bodyPr>
          <a:lstStyle/>
          <a:p>
            <a:r>
              <a:rPr lang="en-US" sz="5400" b="1" u="sng" kern="1200">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27450" y="643469"/>
            <a:ext cx="5208942" cy="557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increase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rot="21136010">
            <a:off x="1841776" y="2180804"/>
            <a:ext cx="4104456" cy="2677656"/>
          </a:xfrm>
          <a:prstGeom prst="rect">
            <a:avLst/>
          </a:prstGeom>
          <a:solidFill>
            <a:srgbClr val="FFCCFF"/>
          </a:solidFill>
          <a:ln w="57150">
            <a:solidFill>
              <a:srgbClr val="FF00FF"/>
            </a:solidFill>
          </a:ln>
        </p:spPr>
        <p:txBody>
          <a:bodyPr wrap="square" rtlCol="0">
            <a:spAutoFit/>
          </a:bodyPr>
          <a:lstStyle/>
          <a:p>
            <a:r>
              <a:rPr lang="en-GB" sz="2800" b="1" u="sng" dirty="0"/>
              <a:t>Diet</a:t>
            </a:r>
          </a:p>
          <a:p>
            <a:r>
              <a:rPr lang="en-GB" sz="2800" dirty="0"/>
              <a:t>Carbohydrates are broken down in the digestive system to release glucose. Glucose is absorbed into the bloodstream.</a:t>
            </a:r>
          </a:p>
        </p:txBody>
      </p:sp>
      <p:sp>
        <p:nvSpPr>
          <p:cNvPr id="8" name="TextBox 7"/>
          <p:cNvSpPr txBox="1"/>
          <p:nvPr/>
        </p:nvSpPr>
        <p:spPr>
          <a:xfrm rot="957531">
            <a:off x="6181761" y="2396248"/>
            <a:ext cx="4104456" cy="2246769"/>
          </a:xfrm>
          <a:prstGeom prst="rect">
            <a:avLst/>
          </a:prstGeom>
          <a:solidFill>
            <a:srgbClr val="CCFFCC"/>
          </a:solidFill>
          <a:ln w="57150">
            <a:solidFill>
              <a:srgbClr val="00FF00"/>
            </a:solidFill>
          </a:ln>
        </p:spPr>
        <p:txBody>
          <a:bodyPr wrap="square" rtlCol="0">
            <a:spAutoFit/>
          </a:bodyPr>
          <a:lstStyle/>
          <a:p>
            <a:r>
              <a:rPr lang="en-GB" sz="2800" b="1" u="sng" dirty="0" err="1"/>
              <a:t>Glycogenolysis</a:t>
            </a:r>
            <a:endParaRPr lang="en-GB" sz="2800" b="1" u="sng" dirty="0"/>
          </a:p>
          <a:p>
            <a:r>
              <a:rPr lang="en-GB" sz="2800" dirty="0"/>
              <a:t>Stored glycogen in the liver is broken down to glucose and released into the bloodstream</a:t>
            </a:r>
          </a:p>
        </p:txBody>
      </p:sp>
      <p:sp>
        <p:nvSpPr>
          <p:cNvPr id="9" name="TextBox 8"/>
          <p:cNvSpPr txBox="1"/>
          <p:nvPr/>
        </p:nvSpPr>
        <p:spPr>
          <a:xfrm>
            <a:off x="3587441" y="4869160"/>
            <a:ext cx="5040560" cy="1815882"/>
          </a:xfrm>
          <a:prstGeom prst="rect">
            <a:avLst/>
          </a:prstGeom>
          <a:solidFill>
            <a:srgbClr val="CCFFFF"/>
          </a:solidFill>
          <a:ln w="57150">
            <a:solidFill>
              <a:srgbClr val="00B0F0"/>
            </a:solidFill>
          </a:ln>
        </p:spPr>
        <p:txBody>
          <a:bodyPr wrap="square" rtlCol="0">
            <a:spAutoFit/>
          </a:bodyPr>
          <a:lstStyle/>
          <a:p>
            <a:r>
              <a:rPr lang="en-GB" sz="2800" b="1" u="sng" dirty="0"/>
              <a:t>Gluconeogenesis</a:t>
            </a:r>
          </a:p>
          <a:p>
            <a:r>
              <a:rPr lang="en-GB" sz="2800" dirty="0"/>
              <a:t>Glucose is produced from other biological molecules e.g. from glycerol and amino acids in liver</a:t>
            </a:r>
          </a:p>
        </p:txBody>
      </p:sp>
    </p:spTree>
    <p:extLst>
      <p:ext uri="{BB962C8B-B14F-4D97-AF65-F5344CB8AC3E}">
        <p14:creationId xmlns:p14="http://schemas.microsoft.com/office/powerpoint/2010/main" val="38029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decrease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rot="21136010">
            <a:off x="1764070" y="2311063"/>
            <a:ext cx="3699692" cy="1815882"/>
          </a:xfrm>
          <a:prstGeom prst="rect">
            <a:avLst/>
          </a:prstGeom>
          <a:solidFill>
            <a:srgbClr val="FFCCFF"/>
          </a:solidFill>
          <a:ln w="57150">
            <a:solidFill>
              <a:srgbClr val="FF00FF"/>
            </a:solidFill>
          </a:ln>
        </p:spPr>
        <p:txBody>
          <a:bodyPr wrap="square" rtlCol="0">
            <a:spAutoFit/>
          </a:bodyPr>
          <a:lstStyle/>
          <a:p>
            <a:r>
              <a:rPr lang="en-GB" sz="2800" b="1" u="sng" dirty="0"/>
              <a:t>Respiration</a:t>
            </a:r>
          </a:p>
          <a:p>
            <a:r>
              <a:rPr lang="en-GB" sz="2800" dirty="0"/>
              <a:t>Glucose in blood is used by cells to release energy. </a:t>
            </a:r>
          </a:p>
        </p:txBody>
      </p:sp>
      <p:sp>
        <p:nvSpPr>
          <p:cNvPr id="7" name="TextBox 6"/>
          <p:cNvSpPr txBox="1"/>
          <p:nvPr/>
        </p:nvSpPr>
        <p:spPr>
          <a:xfrm>
            <a:off x="2258020" y="4365105"/>
            <a:ext cx="6579481" cy="2246769"/>
          </a:xfrm>
          <a:prstGeom prst="rect">
            <a:avLst/>
          </a:prstGeom>
          <a:solidFill>
            <a:srgbClr val="CCFFCC"/>
          </a:solidFill>
          <a:ln w="57150">
            <a:solidFill>
              <a:srgbClr val="00FF00"/>
            </a:solidFill>
          </a:ln>
        </p:spPr>
        <p:txBody>
          <a:bodyPr wrap="square" rtlCol="0">
            <a:spAutoFit/>
          </a:bodyPr>
          <a:lstStyle/>
          <a:p>
            <a:r>
              <a:rPr lang="en-GB" sz="2800" b="1" u="sng" dirty="0"/>
              <a:t>Glycogenesis</a:t>
            </a:r>
          </a:p>
          <a:p>
            <a:r>
              <a:rPr lang="en-GB" sz="2800" dirty="0"/>
              <a:t>The production of glycogen. When blood glucose concentration is too high, excess glucose is taken in through the diet and converted into glycogen</a:t>
            </a:r>
          </a:p>
        </p:txBody>
      </p:sp>
      <p:sp>
        <p:nvSpPr>
          <p:cNvPr id="11" name="TextBox 10"/>
          <p:cNvSpPr txBox="1"/>
          <p:nvPr/>
        </p:nvSpPr>
        <p:spPr>
          <a:xfrm rot="797589">
            <a:off x="6006048" y="2513391"/>
            <a:ext cx="4198102" cy="2246769"/>
          </a:xfrm>
          <a:prstGeom prst="rect">
            <a:avLst/>
          </a:prstGeom>
          <a:solidFill>
            <a:srgbClr val="CCFFFF"/>
          </a:solidFill>
          <a:ln w="57150">
            <a:solidFill>
              <a:srgbClr val="00B0F0"/>
            </a:solidFill>
          </a:ln>
        </p:spPr>
        <p:txBody>
          <a:bodyPr wrap="square" rtlCol="0">
            <a:spAutoFit/>
          </a:bodyPr>
          <a:lstStyle/>
          <a:p>
            <a:r>
              <a:rPr lang="en-GB" sz="2800" b="1" u="sng" dirty="0"/>
              <a:t>Exercise</a:t>
            </a:r>
          </a:p>
          <a:p>
            <a:r>
              <a:rPr lang="en-GB" sz="2800" dirty="0"/>
              <a:t>More glucose is needed as the body needs to generate more energy in order for muscle cells to contract </a:t>
            </a:r>
          </a:p>
        </p:txBody>
      </p:sp>
    </p:spTree>
    <p:extLst>
      <p:ext uri="{BB962C8B-B14F-4D97-AF65-F5344CB8AC3E}">
        <p14:creationId xmlns:p14="http://schemas.microsoft.com/office/powerpoint/2010/main" val="216541595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0005" y="1844824"/>
            <a:ext cx="9203766"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1" name="Rectangle 7"/>
          <p:cNvSpPr>
            <a:spLocks noGrp="1" noChangeArrowheads="1"/>
          </p:cNvSpPr>
          <p:nvPr>
            <p:ph type="title"/>
          </p:nvPr>
        </p:nvSpPr>
        <p:spPr/>
        <p:txBody>
          <a:bodyPr/>
          <a:lstStyle/>
          <a:p>
            <a:pPr>
              <a:defRPr/>
            </a:pPr>
            <a:r>
              <a:rPr lang="en-GB" altLang="en-US" b="1" u="sng" dirty="0">
                <a:solidFill>
                  <a:srgbClr val="00B0F0"/>
                </a:solidFill>
              </a:rPr>
              <a:t>The Pancreas</a:t>
            </a:r>
          </a:p>
        </p:txBody>
      </p:sp>
    </p:spTree>
    <p:extLst>
      <p:ext uri="{BB962C8B-B14F-4D97-AF65-F5344CB8AC3E}">
        <p14:creationId xmlns:p14="http://schemas.microsoft.com/office/powerpoint/2010/main" val="73983233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b="1" u="sng" dirty="0">
                <a:solidFill>
                  <a:srgbClr val="00B0F0"/>
                </a:solidFill>
              </a:rPr>
              <a:t>Role of insulin</a:t>
            </a:r>
          </a:p>
        </p:txBody>
      </p:sp>
      <p:pic>
        <p:nvPicPr>
          <p:cNvPr id="1026" name="Picture 2" descr="http://www.foods-healing-power.com/images/howinsulinwork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576" y="1412776"/>
            <a:ext cx="7265837" cy="4896544"/>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AEA2901-2F6F-4025-B7F3-A2BFD20E4F65}"/>
                  </a:ext>
                </a:extLst>
              </p14:cNvPr>
              <p14:cNvContentPartPr/>
              <p14:nvPr/>
            </p14:nvContentPartPr>
            <p14:xfrm>
              <a:off x="2215920" y="1314360"/>
              <a:ext cx="5839920" cy="3381840"/>
            </p14:xfrm>
          </p:contentPart>
        </mc:Choice>
        <mc:Fallback xmlns="">
          <p:pic>
            <p:nvPicPr>
              <p:cNvPr id="3" name="Ink 2">
                <a:extLst>
                  <a:ext uri="{FF2B5EF4-FFF2-40B4-BE49-F238E27FC236}">
                    <a16:creationId xmlns:a16="http://schemas.microsoft.com/office/drawing/2014/main" id="{EAEA2901-2F6F-4025-B7F3-A2BFD20E4F65}"/>
                  </a:ext>
                </a:extLst>
              </p:cNvPr>
              <p:cNvPicPr/>
              <p:nvPr/>
            </p:nvPicPr>
            <p:blipFill>
              <a:blip r:embed="rId4"/>
              <a:stretch>
                <a:fillRect/>
              </a:stretch>
            </p:blipFill>
            <p:spPr>
              <a:xfrm>
                <a:off x="2206560" y="1305000"/>
                <a:ext cx="5858640" cy="3400560"/>
              </a:xfrm>
              <a:prstGeom prst="rect">
                <a:avLst/>
              </a:prstGeom>
            </p:spPr>
          </p:pic>
        </mc:Fallback>
      </mc:AlternateContent>
    </p:spTree>
    <p:extLst>
      <p:ext uri="{BB962C8B-B14F-4D97-AF65-F5344CB8AC3E}">
        <p14:creationId xmlns:p14="http://schemas.microsoft.com/office/powerpoint/2010/main" val="169527490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insulin</a:t>
            </a:r>
          </a:p>
        </p:txBody>
      </p:sp>
      <p:sp>
        <p:nvSpPr>
          <p:cNvPr id="3" name="Content Placeholder 2"/>
          <p:cNvSpPr>
            <a:spLocks noGrp="1"/>
          </p:cNvSpPr>
          <p:nvPr>
            <p:ph idx="1"/>
          </p:nvPr>
        </p:nvSpPr>
        <p:spPr>
          <a:xfrm>
            <a:off x="1703512" y="1541974"/>
            <a:ext cx="4834880" cy="4525963"/>
          </a:xfrm>
          <a:solidFill>
            <a:srgbClr val="FFCCFF"/>
          </a:solidFill>
          <a:ln w="57150">
            <a:solidFill>
              <a:srgbClr val="FF00FF"/>
            </a:solidFill>
          </a:ln>
        </p:spPr>
        <p:txBody>
          <a:bodyPr>
            <a:normAutofit/>
          </a:bodyPr>
          <a:lstStyle/>
          <a:p>
            <a:pPr marL="0" indent="0">
              <a:buNone/>
            </a:pPr>
            <a:r>
              <a:rPr lang="en-GB" sz="3000" i="1" dirty="0"/>
              <a:t>Virtually all body cells have insulin receptors on their cell surface membrane.</a:t>
            </a:r>
          </a:p>
          <a:p>
            <a:r>
              <a:rPr lang="en-GB" dirty="0"/>
              <a:t>Insulin binds to its glycoprotein receptor</a:t>
            </a:r>
          </a:p>
          <a:p>
            <a:r>
              <a:rPr lang="en-GB" dirty="0"/>
              <a:t>Causes a change in tertiary structure of glucose transport protein channels</a:t>
            </a:r>
          </a:p>
          <a:p>
            <a:r>
              <a:rPr lang="en-GB" dirty="0"/>
              <a:t>Channels open allowing more glucose to enter cell</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836" y="1340769"/>
            <a:ext cx="3794652" cy="530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01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784976" cy="1143000"/>
          </a:xfrm>
        </p:spPr>
        <p:txBody>
          <a:bodyPr>
            <a:normAutofit/>
          </a:bodyPr>
          <a:lstStyle/>
          <a:p>
            <a:r>
              <a:rPr lang="en-GB" sz="3800" b="1" u="sng" dirty="0">
                <a:solidFill>
                  <a:srgbClr val="00B0F0"/>
                </a:solidFill>
              </a:rPr>
              <a:t>Insulin lowers blood glucose concentration</a:t>
            </a:r>
          </a:p>
        </p:txBody>
      </p:sp>
      <p:sp>
        <p:nvSpPr>
          <p:cNvPr id="4" name="TextBox 3"/>
          <p:cNvSpPr txBox="1"/>
          <p:nvPr/>
        </p:nvSpPr>
        <p:spPr>
          <a:xfrm rot="908019">
            <a:off x="2135560" y="1844825"/>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glucose uptake by cells </a:t>
            </a:r>
          </a:p>
        </p:txBody>
      </p:sp>
      <p:sp>
        <p:nvSpPr>
          <p:cNvPr id="5" name="TextBox 4"/>
          <p:cNvSpPr txBox="1"/>
          <p:nvPr/>
        </p:nvSpPr>
        <p:spPr>
          <a:xfrm rot="20528668">
            <a:off x="4708712" y="3354426"/>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respiration within cells</a:t>
            </a:r>
          </a:p>
        </p:txBody>
      </p:sp>
      <p:sp>
        <p:nvSpPr>
          <p:cNvPr id="6" name="TextBox 5"/>
          <p:cNvSpPr txBox="1"/>
          <p:nvPr/>
        </p:nvSpPr>
        <p:spPr>
          <a:xfrm rot="1201867">
            <a:off x="7629160" y="1839831"/>
            <a:ext cx="2520280" cy="1938992"/>
          </a:xfrm>
          <a:prstGeom prst="rect">
            <a:avLst/>
          </a:prstGeom>
          <a:solidFill>
            <a:srgbClr val="CCFFCC"/>
          </a:solidFill>
          <a:ln w="57150">
            <a:solidFill>
              <a:srgbClr val="00FF00"/>
            </a:solidFill>
          </a:ln>
        </p:spPr>
        <p:txBody>
          <a:bodyPr wrap="square" rtlCol="0">
            <a:spAutoFit/>
          </a:bodyPr>
          <a:lstStyle/>
          <a:p>
            <a:r>
              <a:rPr lang="en-GB" sz="2400" dirty="0"/>
              <a:t>Increases rate of glycogenesis (more glucose converted to glycogen)</a:t>
            </a:r>
          </a:p>
        </p:txBody>
      </p:sp>
      <p:sp>
        <p:nvSpPr>
          <p:cNvPr id="7" name="TextBox 6"/>
          <p:cNvSpPr txBox="1"/>
          <p:nvPr/>
        </p:nvSpPr>
        <p:spPr>
          <a:xfrm rot="956251">
            <a:off x="7086454" y="4663194"/>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conversion of glucose to fat</a:t>
            </a:r>
          </a:p>
        </p:txBody>
      </p:sp>
      <p:sp>
        <p:nvSpPr>
          <p:cNvPr id="8" name="TextBox 7"/>
          <p:cNvSpPr txBox="1"/>
          <p:nvPr/>
        </p:nvSpPr>
        <p:spPr>
          <a:xfrm rot="20606036">
            <a:off x="2205695" y="4478527"/>
            <a:ext cx="2520280" cy="1569660"/>
          </a:xfrm>
          <a:prstGeom prst="rect">
            <a:avLst/>
          </a:prstGeom>
          <a:solidFill>
            <a:schemeClr val="accent2">
              <a:lumMod val="20000"/>
              <a:lumOff val="80000"/>
            </a:schemeClr>
          </a:solidFill>
          <a:ln w="57150">
            <a:solidFill>
              <a:srgbClr val="FF0000"/>
            </a:solidFill>
          </a:ln>
        </p:spPr>
        <p:txBody>
          <a:bodyPr wrap="square" rtlCol="0">
            <a:spAutoFit/>
          </a:bodyPr>
          <a:lstStyle/>
          <a:p>
            <a:r>
              <a:rPr lang="en-GB" sz="2400" dirty="0"/>
              <a:t>Inhibits the release of glucagon from </a:t>
            </a:r>
            <a:r>
              <a:rPr lang="el-GR" sz="2400" dirty="0"/>
              <a:t>α</a:t>
            </a:r>
            <a:r>
              <a:rPr lang="en-GB" sz="2400" dirty="0"/>
              <a:t> cells</a:t>
            </a:r>
          </a:p>
        </p:txBody>
      </p:sp>
    </p:spTree>
    <p:extLst>
      <p:ext uri="{BB962C8B-B14F-4D97-AF65-F5344CB8AC3E}">
        <p14:creationId xmlns:p14="http://schemas.microsoft.com/office/powerpoint/2010/main" val="315506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dow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B945-DE71-411F-AB44-6EC1198A574D}"/>
              </a:ext>
            </a:extLst>
          </p:cNvPr>
          <p:cNvSpPr>
            <a:spLocks noGrp="1"/>
          </p:cNvSpPr>
          <p:nvPr>
            <p:ph type="title"/>
          </p:nvPr>
        </p:nvSpPr>
        <p:spPr/>
        <p:txBody>
          <a:bodyPr/>
          <a:lstStyle/>
          <a:p>
            <a:r>
              <a:rPr lang="en-GB" dirty="0"/>
              <a:t>Role of insulin </a:t>
            </a:r>
          </a:p>
        </p:txBody>
      </p:sp>
      <p:pic>
        <p:nvPicPr>
          <p:cNvPr id="4" name="Online Media 3" title="Insulin 1: What does insulin do, and why do we need it?">
            <a:hlinkClick r:id="" action="ppaction://media"/>
            <a:extLst>
              <a:ext uri="{FF2B5EF4-FFF2-40B4-BE49-F238E27FC236}">
                <a16:creationId xmlns:a16="http://schemas.microsoft.com/office/drawing/2014/main" id="{2C596DE0-CE50-4CF9-8020-1936543F7F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448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210B5-20A1-4367-B8B4-757960936B1F}"/>
              </a:ext>
            </a:extLst>
          </p:cNvPr>
          <p:cNvSpPr>
            <a:spLocks noGrp="1"/>
          </p:cNvSpPr>
          <p:nvPr>
            <p:ph type="title"/>
          </p:nvPr>
        </p:nvSpPr>
        <p:spPr/>
        <p:txBody>
          <a:bodyPr>
            <a:normAutofit fontScale="90000"/>
          </a:bodyPr>
          <a:lstStyle/>
          <a:p>
            <a:r>
              <a:rPr lang="en-GB" dirty="0"/>
              <a:t>What is the role of the kidneys in blood glucose regulation? Don’t worry we will be covering this later !</a:t>
            </a:r>
          </a:p>
        </p:txBody>
      </p:sp>
      <p:pic>
        <p:nvPicPr>
          <p:cNvPr id="4" name="Online Media 3" title="Tubular Reabsorption &amp; Secretion | Renal System">
            <a:hlinkClick r:id="" action="ppaction://media"/>
            <a:extLst>
              <a:ext uri="{FF2B5EF4-FFF2-40B4-BE49-F238E27FC236}">
                <a16:creationId xmlns:a16="http://schemas.microsoft.com/office/drawing/2014/main" id="{80AFDBA1-D198-4890-9F36-F2B07B40B93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13718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Interaction of insulin and glucagon</a:t>
            </a: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412875"/>
            <a:ext cx="705802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79557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4A3EA-9CAE-475C-A892-A4DEEA6CEC13}"/>
              </a:ext>
            </a:extLst>
          </p:cNvPr>
          <p:cNvSpPr>
            <a:spLocks noGrp="1"/>
          </p:cNvSpPr>
          <p:nvPr>
            <p:ph type="title"/>
          </p:nvPr>
        </p:nvSpPr>
        <p:spPr/>
        <p:txBody>
          <a:bodyPr/>
          <a:lstStyle/>
          <a:p>
            <a:r>
              <a:rPr lang="en-GB" dirty="0"/>
              <a:t>Recap popcorn time!</a:t>
            </a:r>
          </a:p>
        </p:txBody>
      </p:sp>
      <p:pic>
        <p:nvPicPr>
          <p:cNvPr id="4" name="Online Media 3" title="Insulin and glucagon | Chemical Processes | MCAT | Khan Academy">
            <a:hlinkClick r:id="" action="ppaction://media"/>
            <a:extLst>
              <a:ext uri="{FF2B5EF4-FFF2-40B4-BE49-F238E27FC236}">
                <a16:creationId xmlns:a16="http://schemas.microsoft.com/office/drawing/2014/main" id="{C7BA8542-D193-4CE0-BAF5-D9C327C46EB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25641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314</TotalTime>
  <Words>4500</Words>
  <Application>Microsoft Office PowerPoint</Application>
  <PresentationFormat>Widescreen</PresentationFormat>
  <Paragraphs>523</Paragraphs>
  <Slides>114</Slides>
  <Notes>18</Notes>
  <HiddenSlides>0</HiddenSlides>
  <MMClips>12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114</vt:i4>
      </vt:variant>
    </vt:vector>
  </HeadingPairs>
  <TitlesOfParts>
    <vt:vector size="126" baseType="lpstr">
      <vt:lpstr>Arial</vt:lpstr>
      <vt:lpstr>Calibri</vt:lpstr>
      <vt:lpstr>Calibri Light</vt:lpstr>
      <vt:lpstr>Comic Sans MS</vt:lpstr>
      <vt:lpstr>Helvetica</vt:lpstr>
      <vt:lpstr>Lato</vt:lpstr>
      <vt:lpstr>Open Sans</vt:lpstr>
      <vt:lpstr>Roboto</vt:lpstr>
      <vt:lpstr>Source Sans Pro</vt:lpstr>
      <vt:lpstr>Times New Roman</vt:lpstr>
      <vt:lpstr>Wingdings</vt:lpstr>
      <vt:lpstr>Office Theme</vt:lpstr>
      <vt:lpstr>Can you answer the following?</vt:lpstr>
      <vt:lpstr>Pathway of blood </vt:lpstr>
      <vt:lpstr>Can you label the heart?</vt:lpstr>
      <vt:lpstr>PowerPoint Presentation</vt:lpstr>
      <vt:lpstr>Ways to remember the heart</vt:lpstr>
      <vt:lpstr>The Cardiovascular System Blood Vessels</vt:lpstr>
      <vt:lpstr>Layers of blood vessels</vt:lpstr>
      <vt:lpstr>It is all in a song. </vt:lpstr>
      <vt:lpstr>PowerPoint Presentation</vt:lpstr>
      <vt:lpstr>Electrical conduction of the heart</vt:lpstr>
      <vt:lpstr>Blood Components </vt:lpstr>
      <vt:lpstr>Test Yourself</vt:lpstr>
      <vt:lpstr>Clotting- (Fibrinogen →Fibrin)</vt:lpstr>
      <vt:lpstr>Erythrocytes - Red Blood Cells  </vt:lpstr>
      <vt:lpstr>Plasma proteins are formed in the liver. Liquid portion of blood 55 % of total volume. </vt:lpstr>
      <vt:lpstr>How to remember? </vt:lpstr>
      <vt:lpstr>Recap</vt:lpstr>
      <vt:lpstr>Modifiable and non modifiable causes of heart disease</vt:lpstr>
      <vt:lpstr>Definition of blood pressure </vt:lpstr>
      <vt:lpstr>Formula for BP</vt:lpstr>
      <vt:lpstr>What determines cardiac output?</vt:lpstr>
      <vt:lpstr>Long Term consequences of high blood pressure </vt:lpstr>
      <vt:lpstr>Factors that increase blood pressure </vt:lpstr>
      <vt:lpstr>Chemo Receptors</vt:lpstr>
      <vt:lpstr>High levels of O2 and pH with low levels of CO2</vt:lpstr>
      <vt:lpstr>Baroreceptors</vt:lpstr>
      <vt:lpstr>Arterial Blood Pressure</vt:lpstr>
      <vt:lpstr>Baroreceptors transmit their data to the central nervous system, and more specifically, to the cardio regulatory centre of the medulla oblongata</vt:lpstr>
      <vt:lpstr>Blood Pressure Regulation </vt:lpstr>
      <vt:lpstr>High Blood Pressure</vt:lpstr>
      <vt:lpstr>Responses To High Blood Pressure</vt:lpstr>
      <vt:lpstr>The parasympathetic nervous system</vt:lpstr>
      <vt:lpstr>Responses to Low Blood Pressure</vt:lpstr>
      <vt:lpstr>PowerPoint Presentation</vt:lpstr>
      <vt:lpstr>Lymphatic system. </vt:lpstr>
      <vt:lpstr>Functions of the lymphatic system</vt:lpstr>
      <vt:lpstr>Functions </vt:lpstr>
      <vt:lpstr>PowerPoint Presentation</vt:lpstr>
      <vt:lpstr>Lymphatic Flow</vt:lpstr>
      <vt:lpstr>What is Lymph?</vt:lpstr>
      <vt:lpstr>PowerPoint Presentation</vt:lpstr>
      <vt:lpstr>PowerPoint Presentation</vt:lpstr>
      <vt:lpstr>Lymph Capillaries</vt:lpstr>
      <vt:lpstr>Lymph Vessels</vt:lpstr>
      <vt:lpstr>Lymph vessels </vt:lpstr>
      <vt:lpstr>Lymph Trunks </vt:lpstr>
      <vt:lpstr>Lymphatic ducts </vt:lpstr>
      <vt:lpstr>Lymph Nodes </vt:lpstr>
      <vt:lpstr>BIOLOGICAL FILTRATION</vt:lpstr>
      <vt:lpstr>PowerPoint Presentation</vt:lpstr>
      <vt:lpstr>Cisterna Chyli</vt:lpstr>
      <vt:lpstr>PowerPoint Presentation</vt:lpstr>
      <vt:lpstr>Lymphatic system role in immunity </vt:lpstr>
      <vt:lpstr>Thymus</vt:lpstr>
      <vt:lpstr>PowerPoint Presentation</vt:lpstr>
      <vt:lpstr>Spleen</vt:lpstr>
      <vt:lpstr>Tonsils</vt:lpstr>
      <vt:lpstr>Immunity </vt:lpstr>
      <vt:lpstr>Digestion </vt:lpstr>
      <vt:lpstr>PowerPoint Presentation</vt:lpstr>
      <vt:lpstr>Digestive enzymes</vt:lpstr>
      <vt:lpstr>Amylase </vt:lpstr>
      <vt:lpstr>Amylase</vt:lpstr>
      <vt:lpstr>Protease </vt:lpstr>
      <vt:lpstr>Protease</vt:lpstr>
      <vt:lpstr>Lipase</vt:lpstr>
      <vt:lpstr>Enzymes </vt:lpstr>
      <vt:lpstr>Functions of the following </vt:lpstr>
      <vt:lpstr>PowerPoint Presentation</vt:lpstr>
      <vt:lpstr>Processing food</vt:lpstr>
      <vt:lpstr>Mouth</vt:lpstr>
      <vt:lpstr>PowerPoint Presentation</vt:lpstr>
      <vt:lpstr>Swallowing (&amp; not choking) </vt:lpstr>
      <vt:lpstr>PowerPoint Presentation</vt:lpstr>
      <vt:lpstr>Stomach</vt:lpstr>
      <vt:lpstr>Stomach</vt:lpstr>
      <vt:lpstr>Accessory Organs</vt:lpstr>
      <vt:lpstr>PowerPoint Presentation</vt:lpstr>
      <vt:lpstr>BILE</vt:lpstr>
      <vt:lpstr>Pancreatic juice </vt:lpstr>
      <vt:lpstr>Small intestine</vt:lpstr>
      <vt:lpstr>Duodenum </vt:lpstr>
      <vt:lpstr>Absorption by Small Intestines</vt:lpstr>
      <vt:lpstr>Where shall we go now???</vt:lpstr>
      <vt:lpstr>Large Intestine</vt:lpstr>
      <vt:lpstr>Digestion </vt:lpstr>
      <vt:lpstr>Can you label the digestive tract?</vt:lpstr>
      <vt:lpstr>Formula for cellular respiration </vt:lpstr>
      <vt:lpstr>Test your self </vt:lpstr>
      <vt:lpstr>Key definitions </vt:lpstr>
      <vt:lpstr>What is glucose and what is all the fuss about?</vt:lpstr>
      <vt:lpstr>Controlling blood glucose levels.</vt:lpstr>
      <vt:lpstr>Low blood glucose levels </vt:lpstr>
      <vt:lpstr>Key definitions </vt:lpstr>
      <vt:lpstr>Important note</vt:lpstr>
      <vt:lpstr>Normal glucose levels </vt:lpstr>
      <vt:lpstr>Hyperglycemia: When Your Blood Glucose Level Goes Too High </vt:lpstr>
      <vt:lpstr>The symptoms</vt:lpstr>
      <vt:lpstr>Complications</vt:lpstr>
      <vt:lpstr>Hypoglycaemia</vt:lpstr>
      <vt:lpstr>The pancreas</vt:lpstr>
      <vt:lpstr>The pancreas</vt:lpstr>
      <vt:lpstr>PowerPoint Presentation</vt:lpstr>
      <vt:lpstr>Regulation of blood glucose</vt:lpstr>
      <vt:lpstr>Factors that increase blood glucose concentration</vt:lpstr>
      <vt:lpstr>Factors that decrease blood glucose concentration</vt:lpstr>
      <vt:lpstr>The Pancreas</vt:lpstr>
      <vt:lpstr>Role of insulin</vt:lpstr>
      <vt:lpstr>Role of insulin</vt:lpstr>
      <vt:lpstr>Insulin lowers blood glucose concentration</vt:lpstr>
      <vt:lpstr>Role of insulin </vt:lpstr>
      <vt:lpstr>What is the role of the kidneys in blood glucose regulation? Don’t worry we will be covering this later !</vt:lpstr>
      <vt:lpstr>Interaction of insulin and glucagon</vt:lpstr>
      <vt:lpstr>Recap popcorn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 of blood </dc:title>
  <dc:creator>Felicity Peacock</dc:creator>
  <cp:lastModifiedBy>Felicity Peacock</cp:lastModifiedBy>
  <cp:revision>3</cp:revision>
  <dcterms:created xsi:type="dcterms:W3CDTF">2022-02-06T12:43:05Z</dcterms:created>
  <dcterms:modified xsi:type="dcterms:W3CDTF">2023-02-19T15:53:54Z</dcterms:modified>
</cp:coreProperties>
</file>