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16"/>
  </p:notesMasterIdLst>
  <p:sldIdLst>
    <p:sldId id="273" r:id="rId2"/>
    <p:sldId id="257" r:id="rId3"/>
    <p:sldId id="258" r:id="rId4"/>
    <p:sldId id="260" r:id="rId5"/>
    <p:sldId id="261" r:id="rId6"/>
    <p:sldId id="277" r:id="rId7"/>
    <p:sldId id="275" r:id="rId8"/>
    <p:sldId id="267" r:id="rId9"/>
    <p:sldId id="268" r:id="rId10"/>
    <p:sldId id="269" r:id="rId11"/>
    <p:sldId id="270" r:id="rId12"/>
    <p:sldId id="278" r:id="rId13"/>
    <p:sldId id="279" r:id="rId14"/>
    <p:sldId id="28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C21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79" dt="2026-10-14T22:48:10.272"/>
    <p1510:client id="{2237DD01-C832-D5DE-2370-F631DD74B063}" v="40" dt="2026-10-15T11:33:19.981"/>
    <p1510:client id="{4C5DF634-8748-C621-6083-C63942354A39}" v="429" dt="2026-10-15T11:13:14.431"/>
    <p1510:client id="{A6DC108F-E43C-2DDF-5943-740E5D32503C}" v="320" dt="2026-10-13T12:52:45.642"/>
    <p1510:client id="{D42F2034-27EA-8C6E-1A47-289001976CAC}" v="2" dt="2026-10-15T00:01:18.606"/>
    <p1510:client id="{E2AE5CD7-C552-ABCB-D6A7-571B8EA49158}" v="322" dt="2026-10-13T22:05:01.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Kauser (2322734)" userId="S::2322734@student.uwtsd.ac.uk::eb183e7c-4756-4feb-b43d-6dc451d2a38c" providerId="AD" clId="Web-{A6DC108F-E43C-2DDF-5943-740E5D32503C}"/>
    <pc:docChg chg="addSld delSld modSld">
      <pc:chgData name="Alisha Kauser (2322734)" userId="S::2322734@student.uwtsd.ac.uk::eb183e7c-4756-4feb-b43d-6dc451d2a38c" providerId="AD" clId="Web-{A6DC108F-E43C-2DDF-5943-740E5D32503C}" dt="2026-10-13T12:52:45.642" v="438" actId="1076"/>
      <pc:docMkLst>
        <pc:docMk/>
      </pc:docMkLst>
      <pc:sldChg chg="modSp modNotes">
        <pc:chgData name="Alisha Kauser (2322734)" userId="S::2322734@student.uwtsd.ac.uk::eb183e7c-4756-4feb-b43d-6dc451d2a38c" providerId="AD" clId="Web-{A6DC108F-E43C-2DDF-5943-740E5D32503C}" dt="2026-10-13T12:35:11.859" v="278" actId="20577"/>
        <pc:sldMkLst>
          <pc:docMk/>
          <pc:sldMk cId="3773920253" sldId="257"/>
        </pc:sldMkLst>
        <pc:spChg chg="mod">
          <ac:chgData name="Alisha Kauser (2322734)" userId="S::2322734@student.uwtsd.ac.uk::eb183e7c-4756-4feb-b43d-6dc451d2a38c" providerId="AD" clId="Web-{A6DC108F-E43C-2DDF-5943-740E5D32503C}" dt="2026-10-13T12:34:31.529" v="275" actId="20577"/>
          <ac:spMkLst>
            <pc:docMk/>
            <pc:sldMk cId="3773920253" sldId="257"/>
            <ac:spMk id="2" creationId="{32B53E33-023E-BEEC-5D7E-421852D05549}"/>
          </ac:spMkLst>
        </pc:spChg>
      </pc:sldChg>
      <pc:sldChg chg="modSp modNotes">
        <pc:chgData name="Alisha Kauser (2322734)" userId="S::2322734@student.uwtsd.ac.uk::eb183e7c-4756-4feb-b43d-6dc451d2a38c" providerId="AD" clId="Web-{A6DC108F-E43C-2DDF-5943-740E5D32503C}" dt="2026-10-13T12:36:39.768" v="289" actId="20577"/>
        <pc:sldMkLst>
          <pc:docMk/>
          <pc:sldMk cId="567681026" sldId="258"/>
        </pc:sldMkLst>
      </pc:sldChg>
      <pc:sldChg chg="addSp delSp modSp modNotes">
        <pc:chgData name="Alisha Kauser (2322734)" userId="S::2322734@student.uwtsd.ac.uk::eb183e7c-4756-4feb-b43d-6dc451d2a38c" providerId="AD" clId="Web-{A6DC108F-E43C-2DDF-5943-740E5D32503C}" dt="2026-10-13T12:52:45.642" v="438" actId="1076"/>
        <pc:sldMkLst>
          <pc:docMk/>
          <pc:sldMk cId="2772488005" sldId="260"/>
        </pc:sldMkLst>
        <pc:spChg chg="mod">
          <ac:chgData name="Alisha Kauser (2322734)" userId="S::2322734@student.uwtsd.ac.uk::eb183e7c-4756-4feb-b43d-6dc451d2a38c" providerId="AD" clId="Web-{A6DC108F-E43C-2DDF-5943-740E5D32503C}" dt="2026-10-13T12:38:36.037" v="319" actId="20577"/>
          <ac:spMkLst>
            <pc:docMk/>
            <pc:sldMk cId="2772488005" sldId="260"/>
            <ac:spMk id="2" creationId="{47FC7D4F-48A9-1BC1-E5D7-B4D0995E2021}"/>
          </ac:spMkLst>
        </pc:spChg>
        <pc:spChg chg="mod">
          <ac:chgData name="Alisha Kauser (2322734)" userId="S::2322734@student.uwtsd.ac.uk::eb183e7c-4756-4feb-b43d-6dc451d2a38c" providerId="AD" clId="Web-{A6DC108F-E43C-2DDF-5943-740E5D32503C}" dt="2026-10-13T12:51:49.219" v="431" actId="20577"/>
          <ac:spMkLst>
            <pc:docMk/>
            <pc:sldMk cId="2772488005" sldId="260"/>
            <ac:spMk id="42" creationId="{35A6CD20-CFE2-B8C7-714A-CF7AF5C0641C}"/>
          </ac:spMkLst>
        </pc:spChg>
        <pc:picChg chg="add mod">
          <ac:chgData name="Alisha Kauser (2322734)" userId="S::2322734@student.uwtsd.ac.uk::eb183e7c-4756-4feb-b43d-6dc451d2a38c" providerId="AD" clId="Web-{A6DC108F-E43C-2DDF-5943-740E5D32503C}" dt="2026-10-13T12:52:45.642" v="438" actId="1076"/>
          <ac:picMkLst>
            <pc:docMk/>
            <pc:sldMk cId="2772488005" sldId="260"/>
            <ac:picMk id="3" creationId="{F81F7E3F-13FD-67C5-64BB-C98064F8821D}"/>
          </ac:picMkLst>
        </pc:picChg>
      </pc:sldChg>
      <pc:sldChg chg="modSp modNotes">
        <pc:chgData name="Alisha Kauser (2322734)" userId="S::2322734@student.uwtsd.ac.uk::eb183e7c-4756-4feb-b43d-6dc451d2a38c" providerId="AD" clId="Web-{A6DC108F-E43C-2DDF-5943-740E5D32503C}" dt="2026-10-13T12:39:51.430" v="334" actId="20577"/>
        <pc:sldMkLst>
          <pc:docMk/>
          <pc:sldMk cId="1481960305" sldId="261"/>
        </pc:sldMkLst>
      </pc:sldChg>
      <pc:sldChg chg="modSp modNotes">
        <pc:chgData name="Alisha Kauser (2322734)" userId="S::2322734@student.uwtsd.ac.uk::eb183e7c-4756-4feb-b43d-6dc451d2a38c" providerId="AD" clId="Web-{A6DC108F-E43C-2DDF-5943-740E5D32503C}" dt="2026-10-13T12:43:50.359" v="371" actId="20577"/>
        <pc:sldMkLst>
          <pc:docMk/>
          <pc:sldMk cId="3498699316" sldId="267"/>
        </pc:sldMkLst>
        <pc:spChg chg="mod">
          <ac:chgData name="Alisha Kauser (2322734)" userId="S::2322734@student.uwtsd.ac.uk::eb183e7c-4756-4feb-b43d-6dc451d2a38c" providerId="AD" clId="Web-{A6DC108F-E43C-2DDF-5943-740E5D32503C}" dt="2026-10-13T12:43:44.969" v="370" actId="1076"/>
          <ac:spMkLst>
            <pc:docMk/>
            <pc:sldMk cId="3498699316" sldId="267"/>
            <ac:spMk id="2" creationId="{CD76FE9A-9BD5-1E9F-3932-1ABEF5D2762C}"/>
          </ac:spMkLst>
        </pc:spChg>
        <pc:spChg chg="mod">
          <ac:chgData name="Alisha Kauser (2322734)" userId="S::2322734@student.uwtsd.ac.uk::eb183e7c-4756-4feb-b43d-6dc451d2a38c" providerId="AD" clId="Web-{A6DC108F-E43C-2DDF-5943-740E5D32503C}" dt="2026-10-13T12:43:50.359" v="371" actId="20577"/>
          <ac:spMkLst>
            <pc:docMk/>
            <pc:sldMk cId="3498699316" sldId="267"/>
            <ac:spMk id="3" creationId="{369C8283-62A9-3ADA-C313-9620BCD8923E}"/>
          </ac:spMkLst>
        </pc:spChg>
      </pc:sldChg>
      <pc:sldChg chg="modSp modNotes">
        <pc:chgData name="Alisha Kauser (2322734)" userId="S::2322734@student.uwtsd.ac.uk::eb183e7c-4756-4feb-b43d-6dc451d2a38c" providerId="AD" clId="Web-{A6DC108F-E43C-2DDF-5943-740E5D32503C}" dt="2026-10-13T11:36:30.792" v="230" actId="20577"/>
        <pc:sldMkLst>
          <pc:docMk/>
          <pc:sldMk cId="1066949292" sldId="268"/>
        </pc:sldMkLst>
        <pc:spChg chg="mod">
          <ac:chgData name="Alisha Kauser (2322734)" userId="S::2322734@student.uwtsd.ac.uk::eb183e7c-4756-4feb-b43d-6dc451d2a38c" providerId="AD" clId="Web-{A6DC108F-E43C-2DDF-5943-740E5D32503C}" dt="2026-10-13T11:36:30.792" v="230" actId="20577"/>
          <ac:spMkLst>
            <pc:docMk/>
            <pc:sldMk cId="1066949292" sldId="268"/>
            <ac:spMk id="3" creationId="{B834412A-5900-75A8-E008-89E305378250}"/>
          </ac:spMkLst>
        </pc:spChg>
      </pc:sldChg>
      <pc:sldChg chg="modSp modNotes">
        <pc:chgData name="Alisha Kauser (2322734)" userId="S::2322734@student.uwtsd.ac.uk::eb183e7c-4756-4feb-b43d-6dc451d2a38c" providerId="AD" clId="Web-{A6DC108F-E43C-2DDF-5943-740E5D32503C}" dt="2026-10-13T11:35:32.258" v="227"/>
        <pc:sldMkLst>
          <pc:docMk/>
          <pc:sldMk cId="4198309067" sldId="269"/>
        </pc:sldMkLst>
      </pc:sldChg>
      <pc:sldChg chg="modSp modNotes">
        <pc:chgData name="Alisha Kauser (2322734)" userId="S::2322734@student.uwtsd.ac.uk::eb183e7c-4756-4feb-b43d-6dc451d2a38c" providerId="AD" clId="Web-{A6DC108F-E43C-2DDF-5943-740E5D32503C}" dt="2026-10-13T11:35:39.243" v="228"/>
        <pc:sldMkLst>
          <pc:docMk/>
          <pc:sldMk cId="2801077313" sldId="270"/>
        </pc:sldMkLst>
        <pc:spChg chg="mod">
          <ac:chgData name="Alisha Kauser (2322734)" userId="S::2322734@student.uwtsd.ac.uk::eb183e7c-4756-4feb-b43d-6dc451d2a38c" providerId="AD" clId="Web-{A6DC108F-E43C-2DDF-5943-740E5D32503C}" dt="2026-10-13T09:39:51.167" v="178" actId="20577"/>
          <ac:spMkLst>
            <pc:docMk/>
            <pc:sldMk cId="2801077313" sldId="270"/>
            <ac:spMk id="3" creationId="{4916CD05-7F89-2AAB-6468-E0B9EF615633}"/>
          </ac:spMkLst>
        </pc:spChg>
      </pc:sldChg>
      <pc:sldChg chg="addSp delSp modSp modNotes">
        <pc:chgData name="Alisha Kauser (2322734)" userId="S::2322734@student.uwtsd.ac.uk::eb183e7c-4756-4feb-b43d-6dc451d2a38c" providerId="AD" clId="Web-{A6DC108F-E43C-2DDF-5943-740E5D32503C}" dt="2026-10-13T12:49:51.543" v="416" actId="1076"/>
        <pc:sldMkLst>
          <pc:docMk/>
          <pc:sldMk cId="293428360" sldId="273"/>
        </pc:sldMkLst>
        <pc:spChg chg="mod">
          <ac:chgData name="Alisha Kauser (2322734)" userId="S::2322734@student.uwtsd.ac.uk::eb183e7c-4756-4feb-b43d-6dc451d2a38c" providerId="AD" clId="Web-{A6DC108F-E43C-2DDF-5943-740E5D32503C}" dt="2026-10-13T12:33:13.620" v="264" actId="20577"/>
          <ac:spMkLst>
            <pc:docMk/>
            <pc:sldMk cId="293428360" sldId="273"/>
            <ac:spMk id="2" creationId="{1422763D-1D0E-BAF2-ADDB-38E540D54837}"/>
          </ac:spMkLst>
        </pc:spChg>
        <pc:spChg chg="mod">
          <ac:chgData name="Alisha Kauser (2322734)" userId="S::2322734@student.uwtsd.ac.uk::eb183e7c-4756-4feb-b43d-6dc451d2a38c" providerId="AD" clId="Web-{A6DC108F-E43C-2DDF-5943-740E5D32503C}" dt="2026-10-13T12:48:18.806" v="401" actId="20577"/>
          <ac:spMkLst>
            <pc:docMk/>
            <pc:sldMk cId="293428360" sldId="273"/>
            <ac:spMk id="3" creationId="{ED98A33D-161F-9D29-9F22-1FBBBD01F22D}"/>
          </ac:spMkLst>
        </pc:spChg>
        <pc:spChg chg="mod">
          <ac:chgData name="Alisha Kauser (2322734)" userId="S::2322734@student.uwtsd.ac.uk::eb183e7c-4756-4feb-b43d-6dc451d2a38c" providerId="AD" clId="Web-{A6DC108F-E43C-2DDF-5943-740E5D32503C}" dt="2026-10-13T12:33:50.137" v="268" actId="20577"/>
          <ac:spMkLst>
            <pc:docMk/>
            <pc:sldMk cId="293428360" sldId="273"/>
            <ac:spMk id="4" creationId="{14BA0CC5-301C-2EFB-0D24-7B359D105FC0}"/>
          </ac:spMkLst>
        </pc:spChg>
        <pc:picChg chg="add mod">
          <ac:chgData name="Alisha Kauser (2322734)" userId="S::2322734@student.uwtsd.ac.uk::eb183e7c-4756-4feb-b43d-6dc451d2a38c" providerId="AD" clId="Web-{A6DC108F-E43C-2DDF-5943-740E5D32503C}" dt="2026-10-13T12:49:51.543" v="416" actId="1076"/>
          <ac:picMkLst>
            <pc:docMk/>
            <pc:sldMk cId="293428360" sldId="273"/>
            <ac:picMk id="6" creationId="{9F20DF0C-3548-297B-7EFC-4F4972BDFD63}"/>
          </ac:picMkLst>
        </pc:picChg>
      </pc:sldChg>
      <pc:sldChg chg="addSp delSp modSp new">
        <pc:chgData name="Alisha Kauser (2322734)" userId="S::2322734@student.uwtsd.ac.uk::eb183e7c-4756-4feb-b43d-6dc451d2a38c" providerId="AD" clId="Web-{A6DC108F-E43C-2DDF-5943-740E5D32503C}" dt="2026-10-13T12:47:07.647" v="391"/>
        <pc:sldMkLst>
          <pc:docMk/>
          <pc:sldMk cId="3608772465" sldId="275"/>
        </pc:sldMkLst>
        <pc:spChg chg="mod">
          <ac:chgData name="Alisha Kauser (2322734)" userId="S::2322734@student.uwtsd.ac.uk::eb183e7c-4756-4feb-b43d-6dc451d2a38c" providerId="AD" clId="Web-{A6DC108F-E43C-2DDF-5943-740E5D32503C}" dt="2026-10-13T12:46:09.801" v="382" actId="20577"/>
          <ac:spMkLst>
            <pc:docMk/>
            <pc:sldMk cId="3608772465" sldId="275"/>
            <ac:spMk id="3" creationId="{C1A72380-0FBB-B501-BB7D-CF5D3B17FC9D}"/>
          </ac:spMkLst>
        </pc:spChg>
        <pc:spChg chg="add mod">
          <ac:chgData name="Alisha Kauser (2322734)" userId="S::2322734@student.uwtsd.ac.uk::eb183e7c-4756-4feb-b43d-6dc451d2a38c" providerId="AD" clId="Web-{A6DC108F-E43C-2DDF-5943-740E5D32503C}" dt="2026-10-13T12:46:37.755" v="386"/>
          <ac:spMkLst>
            <pc:docMk/>
            <pc:sldMk cId="3608772465" sldId="275"/>
            <ac:spMk id="8" creationId="{EDE71C73-99FE-6FF4-9815-EF9B9EA7DF2A}"/>
          </ac:spMkLst>
        </pc:spChg>
        <pc:picChg chg="add mod">
          <ac:chgData name="Alisha Kauser (2322734)" userId="S::2322734@student.uwtsd.ac.uk::eb183e7c-4756-4feb-b43d-6dc451d2a38c" providerId="AD" clId="Web-{A6DC108F-E43C-2DDF-5943-740E5D32503C}" dt="2026-10-13T12:47:07.647" v="391"/>
          <ac:picMkLst>
            <pc:docMk/>
            <pc:sldMk cId="3608772465" sldId="275"/>
            <ac:picMk id="6" creationId="{63616565-0DCA-7CA0-EA64-AE0D9969F02A}"/>
          </ac:picMkLst>
        </pc:picChg>
      </pc:sldChg>
    </pc:docChg>
  </pc:docChgLst>
  <pc:docChgLst>
    <pc:chgData name="Alisha Kauser (2322734)" userId="S::2322734@student.uwtsd.ac.uk::eb183e7c-4756-4feb-b43d-6dc451d2a38c" providerId="AD" clId="Web-{2237DD01-C832-D5DE-2370-F631DD74B063}"/>
    <pc:docChg chg="modSld">
      <pc:chgData name="Alisha Kauser (2322734)" userId="S::2322734@student.uwtsd.ac.uk::eb183e7c-4756-4feb-b43d-6dc451d2a38c" providerId="AD" clId="Web-{2237DD01-C832-D5DE-2370-F631DD74B063}" dt="2026-10-15T11:33:30.184" v="43"/>
      <pc:docMkLst>
        <pc:docMk/>
      </pc:docMkLst>
      <pc:sldChg chg="modSp modNotes">
        <pc:chgData name="Alisha Kauser (2322734)" userId="S::2322734@student.uwtsd.ac.uk::eb183e7c-4756-4feb-b43d-6dc451d2a38c" providerId="AD" clId="Web-{2237DD01-C832-D5DE-2370-F631DD74B063}" dt="2026-10-15T11:33:30.184" v="43"/>
        <pc:sldMkLst>
          <pc:docMk/>
          <pc:sldMk cId="1066949292" sldId="268"/>
        </pc:sldMkLst>
        <pc:spChg chg="mod">
          <ac:chgData name="Alisha Kauser (2322734)" userId="S::2322734@student.uwtsd.ac.uk::eb183e7c-4756-4feb-b43d-6dc451d2a38c" providerId="AD" clId="Web-{2237DD01-C832-D5DE-2370-F631DD74B063}" dt="2026-10-15T11:33:19.981" v="42" actId="20577"/>
          <ac:spMkLst>
            <pc:docMk/>
            <pc:sldMk cId="1066949292" sldId="268"/>
            <ac:spMk id="3" creationId="{B834412A-5900-75A8-E008-89E305378250}"/>
          </ac:spMkLst>
        </pc:spChg>
      </pc:sldChg>
      <pc:sldChg chg="modSp modNotes">
        <pc:chgData name="Alisha Kauser (2322734)" userId="S::2322734@student.uwtsd.ac.uk::eb183e7c-4756-4feb-b43d-6dc451d2a38c" providerId="AD" clId="Web-{2237DD01-C832-D5DE-2370-F631DD74B063}" dt="2026-10-15T11:33:04.262" v="41" actId="20577"/>
        <pc:sldMkLst>
          <pc:docMk/>
          <pc:sldMk cId="4198309067" sldId="269"/>
        </pc:sldMkLst>
        <pc:graphicFrameChg chg="modGraphic">
          <ac:chgData name="Alisha Kauser (2322734)" userId="S::2322734@student.uwtsd.ac.uk::eb183e7c-4756-4feb-b43d-6dc451d2a38c" providerId="AD" clId="Web-{2237DD01-C832-D5DE-2370-F631DD74B063}" dt="2026-10-15T11:33:04.262" v="41" actId="20577"/>
          <ac:graphicFrameMkLst>
            <pc:docMk/>
            <pc:sldMk cId="4198309067" sldId="269"/>
            <ac:graphicFrameMk id="43" creationId="{91DB6392-3A6F-4FE5-EEA3-4C6D16838EB3}"/>
          </ac:graphicFrameMkLst>
        </pc:graphicFrameChg>
      </pc:sldChg>
      <pc:sldChg chg="modNotes">
        <pc:chgData name="Alisha Kauser (2322734)" userId="S::2322734@student.uwtsd.ac.uk::eb183e7c-4756-4feb-b43d-6dc451d2a38c" providerId="AD" clId="Web-{2237DD01-C832-D5DE-2370-F631DD74B063}" dt="2026-10-15T11:26:32.091" v="0"/>
        <pc:sldMkLst>
          <pc:docMk/>
          <pc:sldMk cId="293428360" sldId="273"/>
        </pc:sldMkLst>
      </pc:sldChg>
      <pc:sldChg chg="modSp mod setBg">
        <pc:chgData name="Alisha Kauser (2322734)" userId="S::2322734@student.uwtsd.ac.uk::eb183e7c-4756-4feb-b43d-6dc451d2a38c" providerId="AD" clId="Web-{2237DD01-C832-D5DE-2370-F631DD74B063}" dt="2026-10-15T11:32:05.588" v="39" actId="1076"/>
        <pc:sldMkLst>
          <pc:docMk/>
          <pc:sldMk cId="2796450284" sldId="278"/>
        </pc:sldMkLst>
        <pc:spChg chg="mod">
          <ac:chgData name="Alisha Kauser (2322734)" userId="S::2322734@student.uwtsd.ac.uk::eb183e7c-4756-4feb-b43d-6dc451d2a38c" providerId="AD" clId="Web-{2237DD01-C832-D5DE-2370-F631DD74B063}" dt="2026-10-15T11:32:05.588" v="39" actId="1076"/>
          <ac:spMkLst>
            <pc:docMk/>
            <pc:sldMk cId="2796450284" sldId="278"/>
            <ac:spMk id="3" creationId="{118AF386-5F81-DBDC-39BF-4C8EC1F42A09}"/>
          </ac:spMkLst>
        </pc:spChg>
      </pc:sldChg>
      <pc:sldChg chg="modSp">
        <pc:chgData name="Alisha Kauser (2322734)" userId="S::2322734@student.uwtsd.ac.uk::eb183e7c-4756-4feb-b43d-6dc451d2a38c" providerId="AD" clId="Web-{2237DD01-C832-D5DE-2370-F631DD74B063}" dt="2026-10-15T11:31:35.196" v="33" actId="20577"/>
        <pc:sldMkLst>
          <pc:docMk/>
          <pc:sldMk cId="2007583019" sldId="279"/>
        </pc:sldMkLst>
        <pc:spChg chg="mod">
          <ac:chgData name="Alisha Kauser (2322734)" userId="S::2322734@student.uwtsd.ac.uk::eb183e7c-4756-4feb-b43d-6dc451d2a38c" providerId="AD" clId="Web-{2237DD01-C832-D5DE-2370-F631DD74B063}" dt="2026-10-15T11:31:35.196" v="33" actId="20577"/>
          <ac:spMkLst>
            <pc:docMk/>
            <pc:sldMk cId="2007583019" sldId="279"/>
            <ac:spMk id="3" creationId="{D72E7F40-DB20-5BB9-6B06-9EEA64ED025F}"/>
          </ac:spMkLst>
        </pc:spChg>
      </pc:sldChg>
      <pc:sldChg chg="modSp">
        <pc:chgData name="Alisha Kauser (2322734)" userId="S::2322734@student.uwtsd.ac.uk::eb183e7c-4756-4feb-b43d-6dc451d2a38c" providerId="AD" clId="Web-{2237DD01-C832-D5DE-2370-F631DD74B063}" dt="2026-10-15T11:31:22.649" v="32" actId="20577"/>
        <pc:sldMkLst>
          <pc:docMk/>
          <pc:sldMk cId="1263203592" sldId="280"/>
        </pc:sldMkLst>
        <pc:spChg chg="mod">
          <ac:chgData name="Alisha Kauser (2322734)" userId="S::2322734@student.uwtsd.ac.uk::eb183e7c-4756-4feb-b43d-6dc451d2a38c" providerId="AD" clId="Web-{2237DD01-C832-D5DE-2370-F631DD74B063}" dt="2026-10-15T11:31:22.649" v="32" actId="20577"/>
          <ac:spMkLst>
            <pc:docMk/>
            <pc:sldMk cId="1263203592" sldId="280"/>
            <ac:spMk id="3" creationId="{5C4B47D4-C5F5-1477-1D1A-2417B85DE568}"/>
          </ac:spMkLst>
        </pc:spChg>
      </pc:sldChg>
    </pc:docChg>
  </pc:docChgLst>
  <pc:docChgLst>
    <pc:chgData name="Alisha Kauser (2322734)" userId="S::2322734@student.uwtsd.ac.uk::eb183e7c-4756-4feb-b43d-6dc451d2a38c" providerId="AD" clId="Web-{E2AE5CD7-C552-ABCB-D6A7-571B8EA49158}"/>
    <pc:docChg chg="mod modSld">
      <pc:chgData name="Alisha Kauser (2322734)" userId="S::2322734@student.uwtsd.ac.uk::eb183e7c-4756-4feb-b43d-6dc451d2a38c" providerId="AD" clId="Web-{E2AE5CD7-C552-ABCB-D6A7-571B8EA49158}" dt="2026-10-13T22:05:01.002" v="486"/>
      <pc:docMkLst>
        <pc:docMk/>
      </pc:docMkLst>
      <pc:sldChg chg="addSp delSp modSp mod setBg setClrOvrMap">
        <pc:chgData name="Alisha Kauser (2322734)" userId="S::2322734@student.uwtsd.ac.uk::eb183e7c-4756-4feb-b43d-6dc451d2a38c" providerId="AD" clId="Web-{E2AE5CD7-C552-ABCB-D6A7-571B8EA49158}" dt="2026-10-13T21:47:11.549" v="372" actId="20577"/>
        <pc:sldMkLst>
          <pc:docMk/>
          <pc:sldMk cId="3773920253" sldId="257"/>
        </pc:sldMkLst>
        <pc:spChg chg="mod">
          <ac:chgData name="Alisha Kauser (2322734)" userId="S::2322734@student.uwtsd.ac.uk::eb183e7c-4756-4feb-b43d-6dc451d2a38c" providerId="AD" clId="Web-{E2AE5CD7-C552-ABCB-D6A7-571B8EA49158}" dt="2026-10-13T21:47:11.549" v="372" actId="20577"/>
          <ac:spMkLst>
            <pc:docMk/>
            <pc:sldMk cId="3773920253" sldId="257"/>
            <ac:spMk id="2" creationId="{32B53E33-023E-BEEC-5D7E-421852D05549}"/>
          </ac:spMkLst>
        </pc:spChg>
        <pc:spChg chg="add">
          <ac:chgData name="Alisha Kauser (2322734)" userId="S::2322734@student.uwtsd.ac.uk::eb183e7c-4756-4feb-b43d-6dc451d2a38c" providerId="AD" clId="Web-{E2AE5CD7-C552-ABCB-D6A7-571B8EA49158}" dt="2026-10-13T21:27:38.237" v="261"/>
          <ac:spMkLst>
            <pc:docMk/>
            <pc:sldMk cId="3773920253" sldId="257"/>
            <ac:spMk id="81" creationId="{CB5AA8A5-25CC-4295-892F-367FCDAF2BF6}"/>
          </ac:spMkLst>
        </pc:spChg>
        <pc:spChg chg="add">
          <ac:chgData name="Alisha Kauser (2322734)" userId="S::2322734@student.uwtsd.ac.uk::eb183e7c-4756-4feb-b43d-6dc451d2a38c" providerId="AD" clId="Web-{E2AE5CD7-C552-ABCB-D6A7-571B8EA49158}" dt="2026-10-13T21:27:38.237" v="261"/>
          <ac:spMkLst>
            <pc:docMk/>
            <pc:sldMk cId="3773920253" sldId="257"/>
            <ac:spMk id="94" creationId="{24C6BC13-FB1E-48CC-B421-3D06039728B4}"/>
          </ac:spMkLst>
        </pc:spChg>
        <pc:grpChg chg="add">
          <ac:chgData name="Alisha Kauser (2322734)" userId="S::2322734@student.uwtsd.ac.uk::eb183e7c-4756-4feb-b43d-6dc451d2a38c" providerId="AD" clId="Web-{E2AE5CD7-C552-ABCB-D6A7-571B8EA49158}" dt="2026-10-13T21:27:38.237" v="261"/>
          <ac:grpSpMkLst>
            <pc:docMk/>
            <pc:sldMk cId="3773920253" sldId="257"/>
            <ac:grpSpMk id="83" creationId="{09DD65AA-8280-4962-92F3-DF1CB53349DB}"/>
          </ac:grpSpMkLst>
        </pc:grpChg>
        <pc:graphicFrameChg chg="mod modGraphic">
          <ac:chgData name="Alisha Kauser (2322734)" userId="S::2322734@student.uwtsd.ac.uk::eb183e7c-4756-4feb-b43d-6dc451d2a38c" providerId="AD" clId="Web-{E2AE5CD7-C552-ABCB-D6A7-571B8EA49158}" dt="2026-10-13T21:47:02.580" v="371" actId="20577"/>
          <ac:graphicFrameMkLst>
            <pc:docMk/>
            <pc:sldMk cId="3773920253" sldId="257"/>
            <ac:graphicFrameMk id="59" creationId="{A75B5762-23B6-B4B3-38BF-13B0033C306C}"/>
          </ac:graphicFrameMkLst>
        </pc:graphicFrameChg>
      </pc:sldChg>
      <pc:sldChg chg="addSp delSp modSp mod setBg setClrOvrMap">
        <pc:chgData name="Alisha Kauser (2322734)" userId="S::2322734@student.uwtsd.ac.uk::eb183e7c-4756-4feb-b43d-6dc451d2a38c" providerId="AD" clId="Web-{E2AE5CD7-C552-ABCB-D6A7-571B8EA49158}" dt="2026-10-13T21:54:24.007" v="419" actId="1076"/>
        <pc:sldMkLst>
          <pc:docMk/>
          <pc:sldMk cId="567681026" sldId="258"/>
        </pc:sldMkLst>
        <pc:graphicFrameChg chg="mod modGraphic">
          <ac:chgData name="Alisha Kauser (2322734)" userId="S::2322734@student.uwtsd.ac.uk::eb183e7c-4756-4feb-b43d-6dc451d2a38c" providerId="AD" clId="Web-{E2AE5CD7-C552-ABCB-D6A7-571B8EA49158}" dt="2026-10-13T21:54:24.007" v="419" actId="1076"/>
          <ac:graphicFrameMkLst>
            <pc:docMk/>
            <pc:sldMk cId="567681026" sldId="258"/>
            <ac:graphicFrameMk id="124" creationId="{09F4AD45-BC31-F2F7-92BA-9D8EEFA63815}"/>
          </ac:graphicFrameMkLst>
        </pc:graphicFrameChg>
      </pc:sldChg>
      <pc:sldChg chg="addSp delSp modSp mod setBg">
        <pc:chgData name="Alisha Kauser (2322734)" userId="S::2322734@student.uwtsd.ac.uk::eb183e7c-4756-4feb-b43d-6dc451d2a38c" providerId="AD" clId="Web-{E2AE5CD7-C552-ABCB-D6A7-571B8EA49158}" dt="2026-10-13T21:54:53.180" v="422" actId="20577"/>
        <pc:sldMkLst>
          <pc:docMk/>
          <pc:sldMk cId="2772488005" sldId="260"/>
        </pc:sldMkLst>
        <pc:spChg chg="mod">
          <ac:chgData name="Alisha Kauser (2322734)" userId="S::2322734@student.uwtsd.ac.uk::eb183e7c-4756-4feb-b43d-6dc451d2a38c" providerId="AD" clId="Web-{E2AE5CD7-C552-ABCB-D6A7-571B8EA49158}" dt="2026-10-13T21:54:53.180" v="422" actId="20577"/>
          <ac:spMkLst>
            <pc:docMk/>
            <pc:sldMk cId="2772488005" sldId="260"/>
            <ac:spMk id="2" creationId="{47FC7D4F-48A9-1BC1-E5D7-B4D0995E2021}"/>
          </ac:spMkLst>
        </pc:spChg>
        <pc:spChg chg="add mod">
          <ac:chgData name="Alisha Kauser (2322734)" userId="S::2322734@student.uwtsd.ac.uk::eb183e7c-4756-4feb-b43d-6dc451d2a38c" providerId="AD" clId="Web-{E2AE5CD7-C552-ABCB-D6A7-571B8EA49158}" dt="2026-10-13T21:54:41.664" v="421" actId="20577"/>
          <ac:spMkLst>
            <pc:docMk/>
            <pc:sldMk cId="2772488005" sldId="260"/>
            <ac:spMk id="5" creationId="{4C220286-C271-7501-A152-63B42ACE3C4F}"/>
          </ac:spMkLst>
        </pc:spChg>
        <pc:spChg chg="mod">
          <ac:chgData name="Alisha Kauser (2322734)" userId="S::2322734@student.uwtsd.ac.uk::eb183e7c-4756-4feb-b43d-6dc451d2a38c" providerId="AD" clId="Web-{E2AE5CD7-C552-ABCB-D6A7-571B8EA49158}" dt="2026-10-13T21:31:11.948" v="284" actId="20577"/>
          <ac:spMkLst>
            <pc:docMk/>
            <pc:sldMk cId="2772488005" sldId="260"/>
            <ac:spMk id="42" creationId="{35A6CD20-CFE2-B8C7-714A-CF7AF5C0641C}"/>
          </ac:spMkLst>
        </pc:spChg>
      </pc:sldChg>
      <pc:sldChg chg="addSp delSp mod setBg">
        <pc:chgData name="Alisha Kauser (2322734)" userId="S::2322734@student.uwtsd.ac.uk::eb183e7c-4756-4feb-b43d-6dc451d2a38c" providerId="AD" clId="Web-{E2AE5CD7-C552-ABCB-D6A7-571B8EA49158}" dt="2026-10-13T21:38:43.639" v="323"/>
        <pc:sldMkLst>
          <pc:docMk/>
          <pc:sldMk cId="1481960305" sldId="261"/>
        </pc:sldMkLst>
        <pc:spChg chg="add">
          <ac:chgData name="Alisha Kauser (2322734)" userId="S::2322734@student.uwtsd.ac.uk::eb183e7c-4756-4feb-b43d-6dc451d2a38c" providerId="AD" clId="Web-{E2AE5CD7-C552-ABCB-D6A7-571B8EA49158}" dt="2026-10-13T20:49:47.922" v="14"/>
          <ac:spMkLst>
            <pc:docMk/>
            <pc:sldMk cId="1481960305" sldId="261"/>
            <ac:spMk id="21" creationId="{CB5AA8A5-25CC-4295-892F-367FCDAF2BF6}"/>
          </ac:spMkLst>
        </pc:spChg>
        <pc:spChg chg="add">
          <ac:chgData name="Alisha Kauser (2322734)" userId="S::2322734@student.uwtsd.ac.uk::eb183e7c-4756-4feb-b43d-6dc451d2a38c" providerId="AD" clId="Web-{E2AE5CD7-C552-ABCB-D6A7-571B8EA49158}" dt="2026-10-13T20:49:47.922" v="14"/>
          <ac:spMkLst>
            <pc:docMk/>
            <pc:sldMk cId="1481960305" sldId="261"/>
            <ac:spMk id="22" creationId="{24C6BC13-FB1E-48CC-B421-3D06039728B4}"/>
          </ac:spMkLst>
        </pc:spChg>
        <pc:grpChg chg="add">
          <ac:chgData name="Alisha Kauser (2322734)" userId="S::2322734@student.uwtsd.ac.uk::eb183e7c-4756-4feb-b43d-6dc451d2a38c" providerId="AD" clId="Web-{E2AE5CD7-C552-ABCB-D6A7-571B8EA49158}" dt="2026-10-13T20:49:47.922" v="14"/>
          <ac:grpSpMkLst>
            <pc:docMk/>
            <pc:sldMk cId="1481960305" sldId="261"/>
            <ac:grpSpMk id="23" creationId="{09DD65AA-8280-4962-92F3-DF1CB53349DB}"/>
          </ac:grpSpMkLst>
        </pc:grpChg>
        <pc:graphicFrameChg chg="add">
          <ac:chgData name="Alisha Kauser (2322734)" userId="S::2322734@student.uwtsd.ac.uk::eb183e7c-4756-4feb-b43d-6dc451d2a38c" providerId="AD" clId="Web-{E2AE5CD7-C552-ABCB-D6A7-571B8EA49158}" dt="2026-10-13T20:49:47.922" v="14"/>
          <ac:graphicFrameMkLst>
            <pc:docMk/>
            <pc:sldMk cId="1481960305" sldId="261"/>
            <ac:graphicFrameMk id="30" creationId="{4B60ECC1-8EE0-C072-3868-96EC3685C974}"/>
          </ac:graphicFrameMkLst>
        </pc:graphicFrameChg>
      </pc:sldChg>
      <pc:sldChg chg="addSp modSp mod setBg">
        <pc:chgData name="Alisha Kauser (2322734)" userId="S::2322734@student.uwtsd.ac.uk::eb183e7c-4756-4feb-b43d-6dc451d2a38c" providerId="AD" clId="Web-{E2AE5CD7-C552-ABCB-D6A7-571B8EA49158}" dt="2026-10-13T21:58:15.268" v="445" actId="20577"/>
        <pc:sldMkLst>
          <pc:docMk/>
          <pc:sldMk cId="3498699316" sldId="267"/>
        </pc:sldMkLst>
        <pc:spChg chg="mod">
          <ac:chgData name="Alisha Kauser (2322734)" userId="S::2322734@student.uwtsd.ac.uk::eb183e7c-4756-4feb-b43d-6dc451d2a38c" providerId="AD" clId="Web-{E2AE5CD7-C552-ABCB-D6A7-571B8EA49158}" dt="2026-10-13T21:58:15.268" v="445" actId="20577"/>
          <ac:spMkLst>
            <pc:docMk/>
            <pc:sldMk cId="3498699316" sldId="267"/>
            <ac:spMk id="2" creationId="{CD76FE9A-9BD5-1E9F-3932-1ABEF5D2762C}"/>
          </ac:spMkLst>
        </pc:spChg>
        <pc:spChg chg="mod">
          <ac:chgData name="Alisha Kauser (2322734)" userId="S::2322734@student.uwtsd.ac.uk::eb183e7c-4756-4feb-b43d-6dc451d2a38c" providerId="AD" clId="Web-{E2AE5CD7-C552-ABCB-D6A7-571B8EA49158}" dt="2026-10-13T21:58:06.659" v="444" actId="1076"/>
          <ac:spMkLst>
            <pc:docMk/>
            <pc:sldMk cId="3498699316" sldId="267"/>
            <ac:spMk id="3" creationId="{369C8283-62A9-3ADA-C313-9620BCD8923E}"/>
          </ac:spMkLst>
        </pc:spChg>
        <pc:spChg chg="add">
          <ac:chgData name="Alisha Kauser (2322734)" userId="S::2322734@student.uwtsd.ac.uk::eb183e7c-4756-4feb-b43d-6dc451d2a38c" providerId="AD" clId="Web-{E2AE5CD7-C552-ABCB-D6A7-571B8EA49158}" dt="2026-10-13T20:56:35.577" v="37"/>
          <ac:spMkLst>
            <pc:docMk/>
            <pc:sldMk cId="3498699316" sldId="267"/>
            <ac:spMk id="13" creationId="{3F088236-D655-4F88-B238-E16762358025}"/>
          </ac:spMkLst>
        </pc:spChg>
        <pc:spChg chg="add">
          <ac:chgData name="Alisha Kauser (2322734)" userId="S::2322734@student.uwtsd.ac.uk::eb183e7c-4756-4feb-b43d-6dc451d2a38c" providerId="AD" clId="Web-{E2AE5CD7-C552-ABCB-D6A7-571B8EA49158}" dt="2026-10-13T20:56:35.577" v="37"/>
          <ac:spMkLst>
            <pc:docMk/>
            <pc:sldMk cId="3498699316" sldId="267"/>
            <ac:spMk id="15" creationId="{3DAC0C92-199E-475C-9390-119A9B027276}"/>
          </ac:spMkLst>
        </pc:spChg>
        <pc:spChg chg="add">
          <ac:chgData name="Alisha Kauser (2322734)" userId="S::2322734@student.uwtsd.ac.uk::eb183e7c-4756-4feb-b43d-6dc451d2a38c" providerId="AD" clId="Web-{E2AE5CD7-C552-ABCB-D6A7-571B8EA49158}" dt="2026-10-13T20:56:35.577" v="37"/>
          <ac:spMkLst>
            <pc:docMk/>
            <pc:sldMk cId="3498699316" sldId="267"/>
            <ac:spMk id="17" creationId="{C4CFB339-0ED8-4FE2-9EF1-6D1375B8499B}"/>
          </ac:spMkLst>
        </pc:spChg>
        <pc:spChg chg="add">
          <ac:chgData name="Alisha Kauser (2322734)" userId="S::2322734@student.uwtsd.ac.uk::eb183e7c-4756-4feb-b43d-6dc451d2a38c" providerId="AD" clId="Web-{E2AE5CD7-C552-ABCB-D6A7-571B8EA49158}" dt="2026-10-13T20:56:35.577" v="37"/>
          <ac:spMkLst>
            <pc:docMk/>
            <pc:sldMk cId="3498699316" sldId="267"/>
            <ac:spMk id="19" creationId="{31896C80-2069-4431-9C19-83B913734490}"/>
          </ac:spMkLst>
        </pc:spChg>
        <pc:spChg chg="add">
          <ac:chgData name="Alisha Kauser (2322734)" userId="S::2322734@student.uwtsd.ac.uk::eb183e7c-4756-4feb-b43d-6dc451d2a38c" providerId="AD" clId="Web-{E2AE5CD7-C552-ABCB-D6A7-571B8EA49158}" dt="2026-10-13T20:56:35.577" v="37"/>
          <ac:spMkLst>
            <pc:docMk/>
            <pc:sldMk cId="3498699316" sldId="267"/>
            <ac:spMk id="21" creationId="{BF120A21-0841-4823-B0C4-28AEBCEF9B78}"/>
          </ac:spMkLst>
        </pc:spChg>
        <pc:spChg chg="add">
          <ac:chgData name="Alisha Kauser (2322734)" userId="S::2322734@student.uwtsd.ac.uk::eb183e7c-4756-4feb-b43d-6dc451d2a38c" providerId="AD" clId="Web-{E2AE5CD7-C552-ABCB-D6A7-571B8EA49158}" dt="2026-10-13T20:56:35.577" v="37"/>
          <ac:spMkLst>
            <pc:docMk/>
            <pc:sldMk cId="3498699316" sldId="267"/>
            <ac:spMk id="23" creationId="{DBB05BAE-BBD3-4289-899F-A6851503C6B0}"/>
          </ac:spMkLst>
        </pc:spChg>
        <pc:spChg chg="add">
          <ac:chgData name="Alisha Kauser (2322734)" userId="S::2322734@student.uwtsd.ac.uk::eb183e7c-4756-4feb-b43d-6dc451d2a38c" providerId="AD" clId="Web-{E2AE5CD7-C552-ABCB-D6A7-571B8EA49158}" dt="2026-10-13T20:56:35.577" v="37"/>
          <ac:spMkLst>
            <pc:docMk/>
            <pc:sldMk cId="3498699316" sldId="267"/>
            <ac:spMk id="25" creationId="{9874D11C-36F5-4BBE-A490-019A54E953B0}"/>
          </ac:spMkLst>
        </pc:spChg>
        <pc:picChg chg="add mod">
          <ac:chgData name="Alisha Kauser (2322734)" userId="S::2322734@student.uwtsd.ac.uk::eb183e7c-4756-4feb-b43d-6dc451d2a38c" providerId="AD" clId="Web-{E2AE5CD7-C552-ABCB-D6A7-571B8EA49158}" dt="2026-10-13T21:57:54.658" v="443" actId="1076"/>
          <ac:picMkLst>
            <pc:docMk/>
            <pc:sldMk cId="3498699316" sldId="267"/>
            <ac:picMk id="5" creationId="{3B3BB1ED-40EB-1111-F319-EEA29B2A226F}"/>
          </ac:picMkLst>
        </pc:picChg>
      </pc:sldChg>
      <pc:sldChg chg="addSp modSp mod setBg">
        <pc:chgData name="Alisha Kauser (2322734)" userId="S::2322734@student.uwtsd.ac.uk::eb183e7c-4756-4feb-b43d-6dc451d2a38c" providerId="AD" clId="Web-{E2AE5CD7-C552-ABCB-D6A7-571B8EA49158}" dt="2026-10-13T21:59:45.397" v="455" actId="20577"/>
        <pc:sldMkLst>
          <pc:docMk/>
          <pc:sldMk cId="1066949292" sldId="268"/>
        </pc:sldMkLst>
        <pc:spChg chg="mod">
          <ac:chgData name="Alisha Kauser (2322734)" userId="S::2322734@student.uwtsd.ac.uk::eb183e7c-4756-4feb-b43d-6dc451d2a38c" providerId="AD" clId="Web-{E2AE5CD7-C552-ABCB-D6A7-571B8EA49158}" dt="2026-10-13T21:59:23.146" v="452" actId="1076"/>
          <ac:spMkLst>
            <pc:docMk/>
            <pc:sldMk cId="1066949292" sldId="268"/>
            <ac:spMk id="2" creationId="{FC1A92B5-F351-AE73-3CBA-978A103355A1}"/>
          </ac:spMkLst>
        </pc:spChg>
        <pc:spChg chg="mod">
          <ac:chgData name="Alisha Kauser (2322734)" userId="S::2322734@student.uwtsd.ac.uk::eb183e7c-4756-4feb-b43d-6dc451d2a38c" providerId="AD" clId="Web-{E2AE5CD7-C552-ABCB-D6A7-571B8EA49158}" dt="2026-10-13T21:59:45.397" v="455" actId="20577"/>
          <ac:spMkLst>
            <pc:docMk/>
            <pc:sldMk cId="1066949292" sldId="268"/>
            <ac:spMk id="3" creationId="{B834412A-5900-75A8-E008-89E305378250}"/>
          </ac:spMkLst>
        </pc:spChg>
        <pc:spChg chg="add">
          <ac:chgData name="Alisha Kauser (2322734)" userId="S::2322734@student.uwtsd.ac.uk::eb183e7c-4756-4feb-b43d-6dc451d2a38c" providerId="AD" clId="Web-{E2AE5CD7-C552-ABCB-D6A7-571B8EA49158}" dt="2026-10-13T20:59:03.132" v="64"/>
          <ac:spMkLst>
            <pc:docMk/>
            <pc:sldMk cId="1066949292" sldId="268"/>
            <ac:spMk id="10" creationId="{A65AC7D1-EAA9-48F5-B509-60A7F50BF703}"/>
          </ac:spMkLst>
        </pc:spChg>
        <pc:spChg chg="add">
          <ac:chgData name="Alisha Kauser (2322734)" userId="S::2322734@student.uwtsd.ac.uk::eb183e7c-4756-4feb-b43d-6dc451d2a38c" providerId="AD" clId="Web-{E2AE5CD7-C552-ABCB-D6A7-571B8EA49158}" dt="2026-10-13T20:59:03.132" v="64"/>
          <ac:spMkLst>
            <pc:docMk/>
            <pc:sldMk cId="1066949292" sldId="268"/>
            <ac:spMk id="12" creationId="{D6320AF9-619A-4175-865B-5663E1AEF4C5}"/>
          </ac:spMkLst>
        </pc:spChg>
        <pc:spChg chg="add">
          <ac:chgData name="Alisha Kauser (2322734)" userId="S::2322734@student.uwtsd.ac.uk::eb183e7c-4756-4feb-b43d-6dc451d2a38c" providerId="AD" clId="Web-{E2AE5CD7-C552-ABCB-D6A7-571B8EA49158}" dt="2026-10-13T20:59:03.132" v="64"/>
          <ac:spMkLst>
            <pc:docMk/>
            <pc:sldMk cId="1066949292" sldId="268"/>
            <ac:spMk id="18" creationId="{7E018740-5C2B-4A41-AC1A-7E68D1EC1954}"/>
          </ac:spMkLst>
        </pc:spChg>
        <pc:spChg chg="add">
          <ac:chgData name="Alisha Kauser (2322734)" userId="S::2322734@student.uwtsd.ac.uk::eb183e7c-4756-4feb-b43d-6dc451d2a38c" providerId="AD" clId="Web-{E2AE5CD7-C552-ABCB-D6A7-571B8EA49158}" dt="2026-10-13T20:59:03.132" v="64"/>
          <ac:spMkLst>
            <pc:docMk/>
            <pc:sldMk cId="1066949292" sldId="268"/>
            <ac:spMk id="20" creationId="{166F75A4-C475-4941-8EE2-B80A06A2C1BB}"/>
          </ac:spMkLst>
        </pc:spChg>
        <pc:spChg chg="add">
          <ac:chgData name="Alisha Kauser (2322734)" userId="S::2322734@student.uwtsd.ac.uk::eb183e7c-4756-4feb-b43d-6dc451d2a38c" providerId="AD" clId="Web-{E2AE5CD7-C552-ABCB-D6A7-571B8EA49158}" dt="2026-10-13T20:59:03.132" v="64"/>
          <ac:spMkLst>
            <pc:docMk/>
            <pc:sldMk cId="1066949292" sldId="268"/>
            <ac:spMk id="22" creationId="{A032553A-72E8-4B0D-8405-FF9771C9AF05}"/>
          </ac:spMkLst>
        </pc:spChg>
        <pc:spChg chg="add">
          <ac:chgData name="Alisha Kauser (2322734)" userId="S::2322734@student.uwtsd.ac.uk::eb183e7c-4756-4feb-b43d-6dc451d2a38c" providerId="AD" clId="Web-{E2AE5CD7-C552-ABCB-D6A7-571B8EA49158}" dt="2026-10-13T20:59:03.132" v="64"/>
          <ac:spMkLst>
            <pc:docMk/>
            <pc:sldMk cId="1066949292" sldId="268"/>
            <ac:spMk id="24" creationId="{765800AC-C3B9-498E-87BC-29FAE4C76B21}"/>
          </ac:spMkLst>
        </pc:spChg>
        <pc:spChg chg="add">
          <ac:chgData name="Alisha Kauser (2322734)" userId="S::2322734@student.uwtsd.ac.uk::eb183e7c-4756-4feb-b43d-6dc451d2a38c" providerId="AD" clId="Web-{E2AE5CD7-C552-ABCB-D6A7-571B8EA49158}" dt="2026-10-13T20:59:03.132" v="64"/>
          <ac:spMkLst>
            <pc:docMk/>
            <pc:sldMk cId="1066949292" sldId="268"/>
            <ac:spMk id="26" creationId="{1F9D6ACB-2FF4-49F9-978A-E0D5327FC635}"/>
          </ac:spMkLst>
        </pc:spChg>
        <pc:spChg chg="add">
          <ac:chgData name="Alisha Kauser (2322734)" userId="S::2322734@student.uwtsd.ac.uk::eb183e7c-4756-4feb-b43d-6dc451d2a38c" providerId="AD" clId="Web-{E2AE5CD7-C552-ABCB-D6A7-571B8EA49158}" dt="2026-10-13T20:59:03.132" v="64"/>
          <ac:spMkLst>
            <pc:docMk/>
            <pc:sldMk cId="1066949292" sldId="268"/>
            <ac:spMk id="28" creationId="{A5EC319D-0FEA-4B95-A3EA-01E35672C95B}"/>
          </ac:spMkLst>
        </pc:spChg>
      </pc:sldChg>
      <pc:sldChg chg="addSp delSp modSp mod setBg setClrOvrMap">
        <pc:chgData name="Alisha Kauser (2322734)" userId="S::2322734@student.uwtsd.ac.uk::eb183e7c-4756-4feb-b43d-6dc451d2a38c" providerId="AD" clId="Web-{E2AE5CD7-C552-ABCB-D6A7-571B8EA49158}" dt="2026-10-13T22:03:53.701" v="480" actId="20577"/>
        <pc:sldMkLst>
          <pc:docMk/>
          <pc:sldMk cId="4198309067" sldId="269"/>
        </pc:sldMkLst>
        <pc:spChg chg="mod">
          <ac:chgData name="Alisha Kauser (2322734)" userId="S::2322734@student.uwtsd.ac.uk::eb183e7c-4756-4feb-b43d-6dc451d2a38c" providerId="AD" clId="Web-{E2AE5CD7-C552-ABCB-D6A7-571B8EA49158}" dt="2026-10-13T22:03:46.451" v="479" actId="20577"/>
          <ac:spMkLst>
            <pc:docMk/>
            <pc:sldMk cId="4198309067" sldId="269"/>
            <ac:spMk id="2" creationId="{BF450936-66D5-8714-9B92-455D406BDDD9}"/>
          </ac:spMkLst>
        </pc:spChg>
        <pc:spChg chg="add">
          <ac:chgData name="Alisha Kauser (2322734)" userId="S::2322734@student.uwtsd.ac.uk::eb183e7c-4756-4feb-b43d-6dc451d2a38c" providerId="AD" clId="Web-{E2AE5CD7-C552-ABCB-D6A7-571B8EA49158}" dt="2026-10-13T21:43:30.464" v="350"/>
          <ac:spMkLst>
            <pc:docMk/>
            <pc:sldMk cId="4198309067" sldId="269"/>
            <ac:spMk id="54" creationId="{45B71F80-1F92-4074-84D9-16A062B215B3}"/>
          </ac:spMkLst>
        </pc:spChg>
        <pc:spChg chg="add">
          <ac:chgData name="Alisha Kauser (2322734)" userId="S::2322734@student.uwtsd.ac.uk::eb183e7c-4756-4feb-b43d-6dc451d2a38c" providerId="AD" clId="Web-{E2AE5CD7-C552-ABCB-D6A7-571B8EA49158}" dt="2026-10-13T21:43:30.464" v="350"/>
          <ac:spMkLst>
            <pc:docMk/>
            <pc:sldMk cId="4198309067" sldId="269"/>
            <ac:spMk id="55" creationId="{7209C9DA-6E0D-46D9-8275-C52222D8CCAC}"/>
          </ac:spMkLst>
        </pc:spChg>
        <pc:spChg chg="add">
          <ac:chgData name="Alisha Kauser (2322734)" userId="S::2322734@student.uwtsd.ac.uk::eb183e7c-4756-4feb-b43d-6dc451d2a38c" providerId="AD" clId="Web-{E2AE5CD7-C552-ABCB-D6A7-571B8EA49158}" dt="2026-10-13T21:43:30.464" v="350"/>
          <ac:spMkLst>
            <pc:docMk/>
            <pc:sldMk cId="4198309067" sldId="269"/>
            <ac:spMk id="56" creationId="{3EB57A4D-E0D0-46DA-B339-F24CA46FA70B}"/>
          </ac:spMkLst>
        </pc:spChg>
        <pc:graphicFrameChg chg="add mod modGraphic">
          <ac:chgData name="Alisha Kauser (2322734)" userId="S::2322734@student.uwtsd.ac.uk::eb183e7c-4756-4feb-b43d-6dc451d2a38c" providerId="AD" clId="Web-{E2AE5CD7-C552-ABCB-D6A7-571B8EA49158}" dt="2026-10-13T22:03:53.701" v="480" actId="20577"/>
          <ac:graphicFrameMkLst>
            <pc:docMk/>
            <pc:sldMk cId="4198309067" sldId="269"/>
            <ac:graphicFrameMk id="43" creationId="{91DB6392-3A6F-4FE5-EEA3-4C6D16838EB3}"/>
          </ac:graphicFrameMkLst>
        </pc:graphicFrameChg>
      </pc:sldChg>
      <pc:sldChg chg="addSp modSp mod setBg">
        <pc:chgData name="Alisha Kauser (2322734)" userId="S::2322734@student.uwtsd.ac.uk::eb183e7c-4756-4feb-b43d-6dc451d2a38c" providerId="AD" clId="Web-{E2AE5CD7-C552-ABCB-D6A7-571B8EA49158}" dt="2026-10-13T22:04:34.625" v="485" actId="20577"/>
        <pc:sldMkLst>
          <pc:docMk/>
          <pc:sldMk cId="2801077313" sldId="270"/>
        </pc:sldMkLst>
        <pc:spChg chg="mod">
          <ac:chgData name="Alisha Kauser (2322734)" userId="S::2322734@student.uwtsd.ac.uk::eb183e7c-4756-4feb-b43d-6dc451d2a38c" providerId="AD" clId="Web-{E2AE5CD7-C552-ABCB-D6A7-571B8EA49158}" dt="2026-10-13T22:04:34.625" v="485" actId="20577"/>
          <ac:spMkLst>
            <pc:docMk/>
            <pc:sldMk cId="2801077313" sldId="270"/>
            <ac:spMk id="2" creationId="{0C74AF46-9925-86A7-6488-DFD9F3D982A1}"/>
          </ac:spMkLst>
        </pc:spChg>
        <pc:spChg chg="mod">
          <ac:chgData name="Alisha Kauser (2322734)" userId="S::2322734@student.uwtsd.ac.uk::eb183e7c-4756-4feb-b43d-6dc451d2a38c" providerId="AD" clId="Web-{E2AE5CD7-C552-ABCB-D6A7-571B8EA49158}" dt="2026-10-13T22:04:23.890" v="483" actId="1076"/>
          <ac:spMkLst>
            <pc:docMk/>
            <pc:sldMk cId="2801077313" sldId="270"/>
            <ac:spMk id="3" creationId="{4916CD05-7F89-2AAB-6468-E0B9EF615633}"/>
          </ac:spMkLst>
        </pc:spChg>
        <pc:spChg chg="add">
          <ac:chgData name="Alisha Kauser (2322734)" userId="S::2322734@student.uwtsd.ac.uk::eb183e7c-4756-4feb-b43d-6dc451d2a38c" providerId="AD" clId="Web-{E2AE5CD7-C552-ABCB-D6A7-571B8EA49158}" dt="2026-10-13T21:03:13.720" v="103"/>
          <ac:spMkLst>
            <pc:docMk/>
            <pc:sldMk cId="2801077313" sldId="270"/>
            <ac:spMk id="13" creationId="{3F088236-D655-4F88-B238-E16762358025}"/>
          </ac:spMkLst>
        </pc:spChg>
        <pc:spChg chg="add">
          <ac:chgData name="Alisha Kauser (2322734)" userId="S::2322734@student.uwtsd.ac.uk::eb183e7c-4756-4feb-b43d-6dc451d2a38c" providerId="AD" clId="Web-{E2AE5CD7-C552-ABCB-D6A7-571B8EA49158}" dt="2026-10-13T21:03:13.720" v="103"/>
          <ac:spMkLst>
            <pc:docMk/>
            <pc:sldMk cId="2801077313" sldId="270"/>
            <ac:spMk id="15" creationId="{3DAC0C92-199E-475C-9390-119A9B027276}"/>
          </ac:spMkLst>
        </pc:spChg>
        <pc:spChg chg="add">
          <ac:chgData name="Alisha Kauser (2322734)" userId="S::2322734@student.uwtsd.ac.uk::eb183e7c-4756-4feb-b43d-6dc451d2a38c" providerId="AD" clId="Web-{E2AE5CD7-C552-ABCB-D6A7-571B8EA49158}" dt="2026-10-13T21:03:13.720" v="103"/>
          <ac:spMkLst>
            <pc:docMk/>
            <pc:sldMk cId="2801077313" sldId="270"/>
            <ac:spMk id="17" creationId="{C4CFB339-0ED8-4FE2-9EF1-6D1375B8499B}"/>
          </ac:spMkLst>
        </pc:spChg>
        <pc:spChg chg="add">
          <ac:chgData name="Alisha Kauser (2322734)" userId="S::2322734@student.uwtsd.ac.uk::eb183e7c-4756-4feb-b43d-6dc451d2a38c" providerId="AD" clId="Web-{E2AE5CD7-C552-ABCB-D6A7-571B8EA49158}" dt="2026-10-13T21:03:13.720" v="103"/>
          <ac:spMkLst>
            <pc:docMk/>
            <pc:sldMk cId="2801077313" sldId="270"/>
            <ac:spMk id="19" creationId="{31896C80-2069-4431-9C19-83B913734490}"/>
          </ac:spMkLst>
        </pc:spChg>
        <pc:spChg chg="add">
          <ac:chgData name="Alisha Kauser (2322734)" userId="S::2322734@student.uwtsd.ac.uk::eb183e7c-4756-4feb-b43d-6dc451d2a38c" providerId="AD" clId="Web-{E2AE5CD7-C552-ABCB-D6A7-571B8EA49158}" dt="2026-10-13T21:03:13.720" v="103"/>
          <ac:spMkLst>
            <pc:docMk/>
            <pc:sldMk cId="2801077313" sldId="270"/>
            <ac:spMk id="21" creationId="{BF120A21-0841-4823-B0C4-28AEBCEF9B78}"/>
          </ac:spMkLst>
        </pc:spChg>
        <pc:spChg chg="add">
          <ac:chgData name="Alisha Kauser (2322734)" userId="S::2322734@student.uwtsd.ac.uk::eb183e7c-4756-4feb-b43d-6dc451d2a38c" providerId="AD" clId="Web-{E2AE5CD7-C552-ABCB-D6A7-571B8EA49158}" dt="2026-10-13T21:03:13.720" v="103"/>
          <ac:spMkLst>
            <pc:docMk/>
            <pc:sldMk cId="2801077313" sldId="270"/>
            <ac:spMk id="23" creationId="{DBB05BAE-BBD3-4289-899F-A6851503C6B0}"/>
          </ac:spMkLst>
        </pc:spChg>
        <pc:spChg chg="add">
          <ac:chgData name="Alisha Kauser (2322734)" userId="S::2322734@student.uwtsd.ac.uk::eb183e7c-4756-4feb-b43d-6dc451d2a38c" providerId="AD" clId="Web-{E2AE5CD7-C552-ABCB-D6A7-571B8EA49158}" dt="2026-10-13T21:03:13.720" v="103"/>
          <ac:spMkLst>
            <pc:docMk/>
            <pc:sldMk cId="2801077313" sldId="270"/>
            <ac:spMk id="25" creationId="{9874D11C-36F5-4BBE-A490-019A54E953B0}"/>
          </ac:spMkLst>
        </pc:spChg>
        <pc:picChg chg="add">
          <ac:chgData name="Alisha Kauser (2322734)" userId="S::2322734@student.uwtsd.ac.uk::eb183e7c-4756-4feb-b43d-6dc451d2a38c" providerId="AD" clId="Web-{E2AE5CD7-C552-ABCB-D6A7-571B8EA49158}" dt="2026-10-13T21:03:13.720" v="103"/>
          <ac:picMkLst>
            <pc:docMk/>
            <pc:sldMk cId="2801077313" sldId="270"/>
            <ac:picMk id="5" creationId="{8976A670-8AF5-3849-25FE-6193E25B8241}"/>
          </ac:picMkLst>
        </pc:picChg>
      </pc:sldChg>
      <pc:sldChg chg="modSp mod setBg">
        <pc:chgData name="Alisha Kauser (2322734)" userId="S::2322734@student.uwtsd.ac.uk::eb183e7c-4756-4feb-b43d-6dc451d2a38c" providerId="AD" clId="Web-{E2AE5CD7-C552-ABCB-D6A7-571B8EA49158}" dt="2026-10-13T22:05:01.002" v="486"/>
        <pc:sldMkLst>
          <pc:docMk/>
          <pc:sldMk cId="293428360" sldId="273"/>
        </pc:sldMkLst>
        <pc:spChg chg="mod">
          <ac:chgData name="Alisha Kauser (2322734)" userId="S::2322734@student.uwtsd.ac.uk::eb183e7c-4756-4feb-b43d-6dc451d2a38c" providerId="AD" clId="Web-{E2AE5CD7-C552-ABCB-D6A7-571B8EA49158}" dt="2026-10-13T21:28:53.739" v="267" actId="20577"/>
          <ac:spMkLst>
            <pc:docMk/>
            <pc:sldMk cId="293428360" sldId="273"/>
            <ac:spMk id="2" creationId="{1422763D-1D0E-BAF2-ADDB-38E540D54837}"/>
          </ac:spMkLst>
        </pc:spChg>
        <pc:spChg chg="mod">
          <ac:chgData name="Alisha Kauser (2322734)" userId="S::2322734@student.uwtsd.ac.uk::eb183e7c-4756-4feb-b43d-6dc451d2a38c" providerId="AD" clId="Web-{E2AE5CD7-C552-ABCB-D6A7-571B8EA49158}" dt="2026-10-13T21:29:04.833" v="268" actId="20577"/>
          <ac:spMkLst>
            <pc:docMk/>
            <pc:sldMk cId="293428360" sldId="273"/>
            <ac:spMk id="3" creationId="{ED98A33D-161F-9D29-9F22-1FBBBD01F22D}"/>
          </ac:spMkLst>
        </pc:spChg>
        <pc:spChg chg="mod">
          <ac:chgData name="Alisha Kauser (2322734)" userId="S::2322734@student.uwtsd.ac.uk::eb183e7c-4756-4feb-b43d-6dc451d2a38c" providerId="AD" clId="Web-{E2AE5CD7-C552-ABCB-D6A7-571B8EA49158}" dt="2026-10-13T21:45:13.733" v="359" actId="14100"/>
          <ac:spMkLst>
            <pc:docMk/>
            <pc:sldMk cId="293428360" sldId="273"/>
            <ac:spMk id="4" creationId="{14BA0CC5-301C-2EFB-0D24-7B359D105FC0}"/>
          </ac:spMkLst>
        </pc:spChg>
      </pc:sldChg>
      <pc:sldChg chg="modSp mod setBg">
        <pc:chgData name="Alisha Kauser (2322734)" userId="S::2322734@student.uwtsd.ac.uk::eb183e7c-4756-4feb-b43d-6dc451d2a38c" providerId="AD" clId="Web-{E2AE5CD7-C552-ABCB-D6A7-571B8EA49158}" dt="2026-10-13T21:57:02.343" v="437" actId="20577"/>
        <pc:sldMkLst>
          <pc:docMk/>
          <pc:sldMk cId="3608772465" sldId="275"/>
        </pc:sldMkLst>
        <pc:spChg chg="mod">
          <ac:chgData name="Alisha Kauser (2322734)" userId="S::2322734@student.uwtsd.ac.uk::eb183e7c-4756-4feb-b43d-6dc451d2a38c" providerId="AD" clId="Web-{E2AE5CD7-C552-ABCB-D6A7-571B8EA49158}" dt="2026-10-13T21:57:02.343" v="437" actId="20577"/>
          <ac:spMkLst>
            <pc:docMk/>
            <pc:sldMk cId="3608772465" sldId="275"/>
            <ac:spMk id="2" creationId="{86F19F4C-748D-727D-BD60-CFB95AEF27FE}"/>
          </ac:spMkLst>
        </pc:spChg>
        <pc:spChg chg="mod">
          <ac:chgData name="Alisha Kauser (2322734)" userId="S::2322734@student.uwtsd.ac.uk::eb183e7c-4756-4feb-b43d-6dc451d2a38c" providerId="AD" clId="Web-{E2AE5CD7-C552-ABCB-D6A7-571B8EA49158}" dt="2026-10-13T20:52:09.958" v="32" actId="20577"/>
          <ac:spMkLst>
            <pc:docMk/>
            <pc:sldMk cId="3608772465" sldId="275"/>
            <ac:spMk id="3" creationId="{C1A72380-0FBB-B501-BB7D-CF5D3B17FC9D}"/>
          </ac:spMkLst>
        </pc:spChg>
        <pc:spChg chg="mod">
          <ac:chgData name="Alisha Kauser (2322734)" userId="S::2322734@student.uwtsd.ac.uk::eb183e7c-4756-4feb-b43d-6dc451d2a38c" providerId="AD" clId="Web-{E2AE5CD7-C552-ABCB-D6A7-571B8EA49158}" dt="2026-10-13T21:56:37.498" v="435" actId="1076"/>
          <ac:spMkLst>
            <pc:docMk/>
            <pc:sldMk cId="3608772465" sldId="275"/>
            <ac:spMk id="8" creationId="{EDE71C73-99FE-6FF4-9815-EF9B9EA7DF2A}"/>
          </ac:spMkLst>
        </pc:spChg>
      </pc:sldChg>
    </pc:docChg>
  </pc:docChgLst>
  <pc:docChgLst>
    <pc:chgData name="Alisha Kauser (2322734)" userId="S::2322734@student.uwtsd.ac.uk::eb183e7c-4756-4feb-b43d-6dc451d2a38c" providerId="AD" clId="Web-{D42F2034-27EA-8C6E-1A47-289001976CAC}"/>
    <pc:docChg chg="modSld">
      <pc:chgData name="Alisha Kauser (2322734)" userId="S::2322734@student.uwtsd.ac.uk::eb183e7c-4756-4feb-b43d-6dc451d2a38c" providerId="AD" clId="Web-{D42F2034-27EA-8C6E-1A47-289001976CAC}" dt="2026-10-15T00:01:18.606" v="25" actId="20577"/>
      <pc:docMkLst>
        <pc:docMk/>
      </pc:docMkLst>
      <pc:sldChg chg="modNotes">
        <pc:chgData name="Alisha Kauser (2322734)" userId="S::2322734@student.uwtsd.ac.uk::eb183e7c-4756-4feb-b43d-6dc451d2a38c" providerId="AD" clId="Web-{D42F2034-27EA-8C6E-1A47-289001976CAC}" dt="2026-10-14T23:54:26.731" v="1"/>
        <pc:sldMkLst>
          <pc:docMk/>
          <pc:sldMk cId="3773920253" sldId="257"/>
        </pc:sldMkLst>
      </pc:sldChg>
      <pc:sldChg chg="modNotes">
        <pc:chgData name="Alisha Kauser (2322734)" userId="S::2322734@student.uwtsd.ac.uk::eb183e7c-4756-4feb-b43d-6dc451d2a38c" providerId="AD" clId="Web-{D42F2034-27EA-8C6E-1A47-289001976CAC}" dt="2026-10-14T23:55:31.921" v="5"/>
        <pc:sldMkLst>
          <pc:docMk/>
          <pc:sldMk cId="567681026" sldId="258"/>
        </pc:sldMkLst>
      </pc:sldChg>
      <pc:sldChg chg="modNotes">
        <pc:chgData name="Alisha Kauser (2322734)" userId="S::2322734@student.uwtsd.ac.uk::eb183e7c-4756-4feb-b43d-6dc451d2a38c" providerId="AD" clId="Web-{D42F2034-27EA-8C6E-1A47-289001976CAC}" dt="2026-10-14T23:56:01.781" v="7"/>
        <pc:sldMkLst>
          <pc:docMk/>
          <pc:sldMk cId="2772488005" sldId="260"/>
        </pc:sldMkLst>
      </pc:sldChg>
      <pc:sldChg chg="modNotes">
        <pc:chgData name="Alisha Kauser (2322734)" userId="S::2322734@student.uwtsd.ac.uk::eb183e7c-4756-4feb-b43d-6dc451d2a38c" providerId="AD" clId="Web-{D42F2034-27EA-8C6E-1A47-289001976CAC}" dt="2026-10-14T23:56:33.251" v="9"/>
        <pc:sldMkLst>
          <pc:docMk/>
          <pc:sldMk cId="1481960305" sldId="261"/>
        </pc:sldMkLst>
      </pc:sldChg>
      <pc:sldChg chg="modNotes">
        <pc:chgData name="Alisha Kauser (2322734)" userId="S::2322734@student.uwtsd.ac.uk::eb183e7c-4756-4feb-b43d-6dc451d2a38c" providerId="AD" clId="Web-{D42F2034-27EA-8C6E-1A47-289001976CAC}" dt="2026-10-14T23:57:36.457" v="11"/>
        <pc:sldMkLst>
          <pc:docMk/>
          <pc:sldMk cId="2343823405" sldId="263"/>
        </pc:sldMkLst>
      </pc:sldChg>
      <pc:sldChg chg="modSp modNotes">
        <pc:chgData name="Alisha Kauser (2322734)" userId="S::2322734@student.uwtsd.ac.uk::eb183e7c-4756-4feb-b43d-6dc451d2a38c" providerId="AD" clId="Web-{D42F2034-27EA-8C6E-1A47-289001976CAC}" dt="2026-10-15T00:01:18.606" v="25" actId="20577"/>
        <pc:sldMkLst>
          <pc:docMk/>
          <pc:sldMk cId="3498699316" sldId="267"/>
        </pc:sldMkLst>
        <pc:spChg chg="mod">
          <ac:chgData name="Alisha Kauser (2322734)" userId="S::2322734@student.uwtsd.ac.uk::eb183e7c-4756-4feb-b43d-6dc451d2a38c" providerId="AD" clId="Web-{D42F2034-27EA-8C6E-1A47-289001976CAC}" dt="2026-10-15T00:01:18.606" v="25" actId="20577"/>
          <ac:spMkLst>
            <pc:docMk/>
            <pc:sldMk cId="3498699316" sldId="267"/>
            <ac:spMk id="3" creationId="{369C8283-62A9-3ADA-C313-9620BCD8923E}"/>
          </ac:spMkLst>
        </pc:spChg>
      </pc:sldChg>
      <pc:sldChg chg="modNotes">
        <pc:chgData name="Alisha Kauser (2322734)" userId="S::2322734@student.uwtsd.ac.uk::eb183e7c-4756-4feb-b43d-6dc451d2a38c" providerId="AD" clId="Web-{D42F2034-27EA-8C6E-1A47-289001976CAC}" dt="2026-10-14T23:59:25.352" v="18"/>
        <pc:sldMkLst>
          <pc:docMk/>
          <pc:sldMk cId="1066949292" sldId="268"/>
        </pc:sldMkLst>
      </pc:sldChg>
      <pc:sldChg chg="modNotes">
        <pc:chgData name="Alisha Kauser (2322734)" userId="S::2322734@student.uwtsd.ac.uk::eb183e7c-4756-4feb-b43d-6dc451d2a38c" providerId="AD" clId="Web-{D42F2034-27EA-8C6E-1A47-289001976CAC}" dt="2026-10-14T23:59:59.760" v="21"/>
        <pc:sldMkLst>
          <pc:docMk/>
          <pc:sldMk cId="4198309067" sldId="269"/>
        </pc:sldMkLst>
      </pc:sldChg>
      <pc:sldChg chg="modNotes">
        <pc:chgData name="Alisha Kauser (2322734)" userId="S::2322734@student.uwtsd.ac.uk::eb183e7c-4756-4feb-b43d-6dc451d2a38c" providerId="AD" clId="Web-{D42F2034-27EA-8C6E-1A47-289001976CAC}" dt="2026-10-15T00:00:32.261" v="23"/>
        <pc:sldMkLst>
          <pc:docMk/>
          <pc:sldMk cId="2801077313" sldId="270"/>
        </pc:sldMkLst>
      </pc:sldChg>
      <pc:sldChg chg="modNotes">
        <pc:chgData name="Alisha Kauser (2322734)" userId="S::2322734@student.uwtsd.ac.uk::eb183e7c-4756-4feb-b43d-6dc451d2a38c" providerId="AD" clId="Web-{D42F2034-27EA-8C6E-1A47-289001976CAC}" dt="2026-10-14T23:58:19.084" v="13"/>
        <pc:sldMkLst>
          <pc:docMk/>
          <pc:sldMk cId="3608772465" sldId="275"/>
        </pc:sldMkLst>
      </pc:sldChg>
    </pc:docChg>
  </pc:docChgLst>
  <pc:docChgLst>
    <pc:chgData name="Alisha Kauser (2322734)" userId="S::2322734@student.uwtsd.ac.uk::eb183e7c-4756-4feb-b43d-6dc451d2a38c" providerId="AD" clId="Web-{4C5DF634-8748-C621-6083-C63942354A39}"/>
    <pc:docChg chg="addSld delSld modSld">
      <pc:chgData name="Alisha Kauser (2322734)" userId="S::2322734@student.uwtsd.ac.uk::eb183e7c-4756-4feb-b43d-6dc451d2a38c" providerId="AD" clId="Web-{4C5DF634-8748-C621-6083-C63942354A39}" dt="2026-10-15T11:13:14.431" v="469" actId="20577"/>
      <pc:docMkLst>
        <pc:docMk/>
      </pc:docMkLst>
      <pc:sldChg chg="modSp">
        <pc:chgData name="Alisha Kauser (2322734)" userId="S::2322734@student.uwtsd.ac.uk::eb183e7c-4756-4feb-b43d-6dc451d2a38c" providerId="AD" clId="Web-{4C5DF634-8748-C621-6083-C63942354A39}" dt="2026-10-15T08:33:36.933" v="1" actId="20577"/>
        <pc:sldMkLst>
          <pc:docMk/>
          <pc:sldMk cId="3773920253" sldId="257"/>
        </pc:sldMkLst>
        <pc:graphicFrameChg chg="modGraphic">
          <ac:chgData name="Alisha Kauser (2322734)" userId="S::2322734@student.uwtsd.ac.uk::eb183e7c-4756-4feb-b43d-6dc451d2a38c" providerId="AD" clId="Web-{4C5DF634-8748-C621-6083-C63942354A39}" dt="2026-10-15T08:33:36.933" v="1" actId="20577"/>
          <ac:graphicFrameMkLst>
            <pc:docMk/>
            <pc:sldMk cId="3773920253" sldId="257"/>
            <ac:graphicFrameMk id="59" creationId="{A75B5762-23B6-B4B3-38BF-13B0033C306C}"/>
          </ac:graphicFrameMkLst>
        </pc:graphicFrameChg>
      </pc:sldChg>
      <pc:sldChg chg="modSp modNotes">
        <pc:chgData name="Alisha Kauser (2322734)" userId="S::2322734@student.uwtsd.ac.uk::eb183e7c-4756-4feb-b43d-6dc451d2a38c" providerId="AD" clId="Web-{4C5DF634-8748-C621-6083-C63942354A39}" dt="2026-10-15T09:28:36.556" v="218"/>
        <pc:sldMkLst>
          <pc:docMk/>
          <pc:sldMk cId="567681026" sldId="258"/>
        </pc:sldMkLst>
        <pc:graphicFrameChg chg="modGraphic">
          <ac:chgData name="Alisha Kauser (2322734)" userId="S::2322734@student.uwtsd.ac.uk::eb183e7c-4756-4feb-b43d-6dc451d2a38c" providerId="AD" clId="Web-{4C5DF634-8748-C621-6083-C63942354A39}" dt="2026-10-15T08:40:35.683" v="11" actId="20577"/>
          <ac:graphicFrameMkLst>
            <pc:docMk/>
            <pc:sldMk cId="567681026" sldId="258"/>
            <ac:graphicFrameMk id="124" creationId="{09F4AD45-BC31-F2F7-92BA-9D8EEFA63815}"/>
          </ac:graphicFrameMkLst>
        </pc:graphicFrameChg>
      </pc:sldChg>
      <pc:sldChg chg="modSp">
        <pc:chgData name="Alisha Kauser (2322734)" userId="S::2322734@student.uwtsd.ac.uk::eb183e7c-4756-4feb-b43d-6dc451d2a38c" providerId="AD" clId="Web-{4C5DF634-8748-C621-6083-C63942354A39}" dt="2026-10-15T08:34:32.138" v="3" actId="20577"/>
        <pc:sldMkLst>
          <pc:docMk/>
          <pc:sldMk cId="1481960305" sldId="261"/>
        </pc:sldMkLst>
        <pc:graphicFrameChg chg="modGraphic">
          <ac:chgData name="Alisha Kauser (2322734)" userId="S::2322734@student.uwtsd.ac.uk::eb183e7c-4756-4feb-b43d-6dc451d2a38c" providerId="AD" clId="Web-{4C5DF634-8748-C621-6083-C63942354A39}" dt="2026-10-15T08:34:32.138" v="3" actId="20577"/>
          <ac:graphicFrameMkLst>
            <pc:docMk/>
            <pc:sldMk cId="1481960305" sldId="261"/>
            <ac:graphicFrameMk id="30" creationId="{4B60ECC1-8EE0-C072-3868-96EC3685C974}"/>
          </ac:graphicFrameMkLst>
        </pc:graphicFrameChg>
      </pc:sldChg>
      <pc:sldChg chg="modSp del">
        <pc:chgData name="Alisha Kauser (2322734)" userId="S::2322734@student.uwtsd.ac.uk::eb183e7c-4756-4feb-b43d-6dc451d2a38c" providerId="AD" clId="Web-{4C5DF634-8748-C621-6083-C63942354A39}" dt="2026-10-15T10:18:42.575" v="234"/>
        <pc:sldMkLst>
          <pc:docMk/>
          <pc:sldMk cId="2343823405" sldId="263"/>
        </pc:sldMkLst>
        <pc:graphicFrameChg chg="modGraphic">
          <ac:chgData name="Alisha Kauser (2322734)" userId="S::2322734@student.uwtsd.ac.uk::eb183e7c-4756-4feb-b43d-6dc451d2a38c" providerId="AD" clId="Web-{4C5DF634-8748-C621-6083-C63942354A39}" dt="2026-10-15T08:35:45.812" v="4" actId="20577"/>
          <ac:graphicFrameMkLst>
            <pc:docMk/>
            <pc:sldMk cId="2343823405" sldId="263"/>
            <ac:graphicFrameMk id="11" creationId="{4D65C94E-E088-54C4-43DA-12867B9EE8BD}"/>
          </ac:graphicFrameMkLst>
        </pc:graphicFrameChg>
      </pc:sldChg>
      <pc:sldChg chg="modNotes">
        <pc:chgData name="Alisha Kauser (2322734)" userId="S::2322734@student.uwtsd.ac.uk::eb183e7c-4756-4feb-b43d-6dc451d2a38c" providerId="AD" clId="Web-{4C5DF634-8748-C621-6083-C63942354A39}" dt="2026-10-15T10:43:23.896" v="296"/>
        <pc:sldMkLst>
          <pc:docMk/>
          <pc:sldMk cId="3498699316" sldId="267"/>
        </pc:sldMkLst>
      </pc:sldChg>
      <pc:sldChg chg="modSp">
        <pc:chgData name="Alisha Kauser (2322734)" userId="S::2322734@student.uwtsd.ac.uk::eb183e7c-4756-4feb-b43d-6dc451d2a38c" providerId="AD" clId="Web-{4C5DF634-8748-C621-6083-C63942354A39}" dt="2026-10-15T08:37:02.518" v="6" actId="20577"/>
        <pc:sldMkLst>
          <pc:docMk/>
          <pc:sldMk cId="4198309067" sldId="269"/>
        </pc:sldMkLst>
        <pc:graphicFrameChg chg="modGraphic">
          <ac:chgData name="Alisha Kauser (2322734)" userId="S::2322734@student.uwtsd.ac.uk::eb183e7c-4756-4feb-b43d-6dc451d2a38c" providerId="AD" clId="Web-{4C5DF634-8748-C621-6083-C63942354A39}" dt="2026-10-15T08:37:02.518" v="6" actId="20577"/>
          <ac:graphicFrameMkLst>
            <pc:docMk/>
            <pc:sldMk cId="4198309067" sldId="269"/>
            <ac:graphicFrameMk id="43" creationId="{91DB6392-3A6F-4FE5-EEA3-4C6D16838EB3}"/>
          </ac:graphicFrameMkLst>
        </pc:graphicFrameChg>
      </pc:sldChg>
      <pc:sldChg chg="modSp del">
        <pc:chgData name="Alisha Kauser (2322734)" userId="S::2322734@student.uwtsd.ac.uk::eb183e7c-4756-4feb-b43d-6dc451d2a38c" providerId="AD" clId="Web-{4C5DF634-8748-C621-6083-C63942354A39}" dt="2026-10-15T11:04:45.334" v="396"/>
        <pc:sldMkLst>
          <pc:docMk/>
          <pc:sldMk cId="3335719626" sldId="271"/>
        </pc:sldMkLst>
        <pc:spChg chg="mod">
          <ac:chgData name="Alisha Kauser (2322734)" userId="S::2322734@student.uwtsd.ac.uk::eb183e7c-4756-4feb-b43d-6dc451d2a38c" providerId="AD" clId="Web-{4C5DF634-8748-C621-6083-C63942354A39}" dt="2026-10-15T09:25:06.361" v="210" actId="20577"/>
          <ac:spMkLst>
            <pc:docMk/>
            <pc:sldMk cId="3335719626" sldId="271"/>
            <ac:spMk id="3" creationId="{8863148D-688D-317D-82B5-A6174CB88D0D}"/>
          </ac:spMkLst>
        </pc:spChg>
      </pc:sldChg>
      <pc:sldChg chg="modSp del">
        <pc:chgData name="Alisha Kauser (2322734)" userId="S::2322734@student.uwtsd.ac.uk::eb183e7c-4756-4feb-b43d-6dc451d2a38c" providerId="AD" clId="Web-{4C5DF634-8748-C621-6083-C63942354A39}" dt="2026-10-15T11:04:46.646" v="397"/>
        <pc:sldMkLst>
          <pc:docMk/>
          <pc:sldMk cId="4238298824" sldId="272"/>
        </pc:sldMkLst>
        <pc:spChg chg="mod">
          <ac:chgData name="Alisha Kauser (2322734)" userId="S::2322734@student.uwtsd.ac.uk::eb183e7c-4756-4feb-b43d-6dc451d2a38c" providerId="AD" clId="Web-{4C5DF634-8748-C621-6083-C63942354A39}" dt="2026-10-15T09:26:30.786" v="217" actId="20577"/>
          <ac:spMkLst>
            <pc:docMk/>
            <pc:sldMk cId="4238298824" sldId="272"/>
            <ac:spMk id="3" creationId="{CF8FF6C5-A065-2274-5C88-832A1BB5353D}"/>
          </ac:spMkLst>
        </pc:spChg>
      </pc:sldChg>
      <pc:sldChg chg="modSp new del">
        <pc:chgData name="Alisha Kauser (2322734)" userId="S::2322734@student.uwtsd.ac.uk::eb183e7c-4756-4feb-b43d-6dc451d2a38c" providerId="AD" clId="Web-{4C5DF634-8748-C621-6083-C63942354A39}" dt="2026-10-15T11:04:47.803" v="398"/>
        <pc:sldMkLst>
          <pc:docMk/>
          <pc:sldMk cId="2424035697" sldId="276"/>
        </pc:sldMkLst>
        <pc:spChg chg="mod">
          <ac:chgData name="Alisha Kauser (2322734)" userId="S::2322734@student.uwtsd.ac.uk::eb183e7c-4756-4feb-b43d-6dc451d2a38c" providerId="AD" clId="Web-{4C5DF634-8748-C621-6083-C63942354A39}" dt="2026-10-15T09:29:08.073" v="220" actId="20577"/>
          <ac:spMkLst>
            <pc:docMk/>
            <pc:sldMk cId="2424035697" sldId="276"/>
            <ac:spMk id="3" creationId="{CB8C9967-8059-42C5-AF2C-9B0396E1C516}"/>
          </ac:spMkLst>
        </pc:spChg>
      </pc:sldChg>
      <pc:sldChg chg="addSp delSp modSp new mod setBg setClrOvrMap modNotes">
        <pc:chgData name="Alisha Kauser (2322734)" userId="S::2322734@student.uwtsd.ac.uk::eb183e7c-4756-4feb-b43d-6dc451d2a38c" providerId="AD" clId="Web-{4C5DF634-8748-C621-6083-C63942354A39}" dt="2026-10-15T10:25:09.964" v="286"/>
        <pc:sldMkLst>
          <pc:docMk/>
          <pc:sldMk cId="3046125895" sldId="277"/>
        </pc:sldMkLst>
        <pc:spChg chg="mod">
          <ac:chgData name="Alisha Kauser (2322734)" userId="S::2322734@student.uwtsd.ac.uk::eb183e7c-4756-4feb-b43d-6dc451d2a38c" providerId="AD" clId="Web-{4C5DF634-8748-C621-6083-C63942354A39}" dt="2026-10-15T10:22:42.943" v="271"/>
          <ac:spMkLst>
            <pc:docMk/>
            <pc:sldMk cId="3046125895" sldId="277"/>
            <ac:spMk id="2" creationId="{C12FE56A-44FC-5DC5-A7EA-9D60270E407C}"/>
          </ac:spMkLst>
        </pc:spChg>
        <pc:spChg chg="mod">
          <ac:chgData name="Alisha Kauser (2322734)" userId="S::2322734@student.uwtsd.ac.uk::eb183e7c-4756-4feb-b43d-6dc451d2a38c" providerId="AD" clId="Web-{4C5DF634-8748-C621-6083-C63942354A39}" dt="2026-10-15T10:23:49.867" v="279" actId="1076"/>
          <ac:spMkLst>
            <pc:docMk/>
            <pc:sldMk cId="3046125895" sldId="277"/>
            <ac:spMk id="3" creationId="{4EADBA76-B26A-47B0-5004-302B2231FE6C}"/>
          </ac:spMkLst>
        </pc:spChg>
        <pc:spChg chg="del mod">
          <ac:chgData name="Alisha Kauser (2322734)" userId="S::2322734@student.uwtsd.ac.uk::eb183e7c-4756-4feb-b43d-6dc451d2a38c" providerId="AD" clId="Web-{4C5DF634-8748-C621-6083-C63942354A39}" dt="2026-10-15T10:21:27.409" v="264"/>
          <ac:spMkLst>
            <pc:docMk/>
            <pc:sldMk cId="3046125895" sldId="277"/>
            <ac:spMk id="4" creationId="{DF1CC36F-829B-2166-BB79-161E5681524B}"/>
          </ac:spMkLst>
        </pc:spChg>
        <pc:spChg chg="add">
          <ac:chgData name="Alisha Kauser (2322734)" userId="S::2322734@student.uwtsd.ac.uk::eb183e7c-4756-4feb-b43d-6dc451d2a38c" providerId="AD" clId="Web-{4C5DF634-8748-C621-6083-C63942354A39}" dt="2026-10-15T10:22:42.943" v="271"/>
          <ac:spMkLst>
            <pc:docMk/>
            <pc:sldMk cId="3046125895" sldId="277"/>
            <ac:spMk id="20" creationId="{A65AC7D1-EAA9-48F5-B509-60A7F50BF703}"/>
          </ac:spMkLst>
        </pc:spChg>
        <pc:spChg chg="add">
          <ac:chgData name="Alisha Kauser (2322734)" userId="S::2322734@student.uwtsd.ac.uk::eb183e7c-4756-4feb-b43d-6dc451d2a38c" providerId="AD" clId="Web-{4C5DF634-8748-C621-6083-C63942354A39}" dt="2026-10-15T10:22:42.943" v="271"/>
          <ac:spMkLst>
            <pc:docMk/>
            <pc:sldMk cId="3046125895" sldId="277"/>
            <ac:spMk id="22" creationId="{D6320AF9-619A-4175-865B-5663E1AEF4C5}"/>
          </ac:spMkLst>
        </pc:spChg>
        <pc:spChg chg="add">
          <ac:chgData name="Alisha Kauser (2322734)" userId="S::2322734@student.uwtsd.ac.uk::eb183e7c-4756-4feb-b43d-6dc451d2a38c" providerId="AD" clId="Web-{4C5DF634-8748-C621-6083-C63942354A39}" dt="2026-10-15T10:22:42.943" v="271"/>
          <ac:spMkLst>
            <pc:docMk/>
            <pc:sldMk cId="3046125895" sldId="277"/>
            <ac:spMk id="28" creationId="{7E018740-5C2B-4A41-AC1A-7E68D1EC1954}"/>
          </ac:spMkLst>
        </pc:spChg>
        <pc:spChg chg="add">
          <ac:chgData name="Alisha Kauser (2322734)" userId="S::2322734@student.uwtsd.ac.uk::eb183e7c-4756-4feb-b43d-6dc451d2a38c" providerId="AD" clId="Web-{4C5DF634-8748-C621-6083-C63942354A39}" dt="2026-10-15T10:22:42.943" v="271"/>
          <ac:spMkLst>
            <pc:docMk/>
            <pc:sldMk cId="3046125895" sldId="277"/>
            <ac:spMk id="30" creationId="{166F75A4-C475-4941-8EE2-B80A06A2C1BB}"/>
          </ac:spMkLst>
        </pc:spChg>
        <pc:spChg chg="add">
          <ac:chgData name="Alisha Kauser (2322734)" userId="S::2322734@student.uwtsd.ac.uk::eb183e7c-4756-4feb-b43d-6dc451d2a38c" providerId="AD" clId="Web-{4C5DF634-8748-C621-6083-C63942354A39}" dt="2026-10-15T10:22:42.943" v="271"/>
          <ac:spMkLst>
            <pc:docMk/>
            <pc:sldMk cId="3046125895" sldId="277"/>
            <ac:spMk id="32" creationId="{A032553A-72E8-4B0D-8405-FF9771C9AF05}"/>
          </ac:spMkLst>
        </pc:spChg>
        <pc:spChg chg="add">
          <ac:chgData name="Alisha Kauser (2322734)" userId="S::2322734@student.uwtsd.ac.uk::eb183e7c-4756-4feb-b43d-6dc451d2a38c" providerId="AD" clId="Web-{4C5DF634-8748-C621-6083-C63942354A39}" dt="2026-10-15T10:22:42.943" v="271"/>
          <ac:spMkLst>
            <pc:docMk/>
            <pc:sldMk cId="3046125895" sldId="277"/>
            <ac:spMk id="34" creationId="{765800AC-C3B9-498E-87BC-29FAE4C76B21}"/>
          </ac:spMkLst>
        </pc:spChg>
        <pc:spChg chg="add">
          <ac:chgData name="Alisha Kauser (2322734)" userId="S::2322734@student.uwtsd.ac.uk::eb183e7c-4756-4feb-b43d-6dc451d2a38c" providerId="AD" clId="Web-{4C5DF634-8748-C621-6083-C63942354A39}" dt="2026-10-15T10:22:42.943" v="271"/>
          <ac:spMkLst>
            <pc:docMk/>
            <pc:sldMk cId="3046125895" sldId="277"/>
            <ac:spMk id="36" creationId="{1F9D6ACB-2FF4-49F9-978A-E0D5327FC635}"/>
          </ac:spMkLst>
        </pc:spChg>
        <pc:spChg chg="add">
          <ac:chgData name="Alisha Kauser (2322734)" userId="S::2322734@student.uwtsd.ac.uk::eb183e7c-4756-4feb-b43d-6dc451d2a38c" providerId="AD" clId="Web-{4C5DF634-8748-C621-6083-C63942354A39}" dt="2026-10-15T10:22:42.943" v="271"/>
          <ac:spMkLst>
            <pc:docMk/>
            <pc:sldMk cId="3046125895" sldId="277"/>
            <ac:spMk id="38" creationId="{142BFA2A-77A0-4F60-A32A-685681C84889}"/>
          </ac:spMkLst>
        </pc:spChg>
      </pc:sldChg>
      <pc:sldChg chg="modSp new mod setBg">
        <pc:chgData name="Alisha Kauser (2322734)" userId="S::2322734@student.uwtsd.ac.uk::eb183e7c-4756-4feb-b43d-6dc451d2a38c" providerId="AD" clId="Web-{4C5DF634-8748-C621-6083-C63942354A39}" dt="2026-10-15T11:12:55.821" v="466" actId="20577"/>
        <pc:sldMkLst>
          <pc:docMk/>
          <pc:sldMk cId="2796450284" sldId="278"/>
        </pc:sldMkLst>
        <pc:spChg chg="mod">
          <ac:chgData name="Alisha Kauser (2322734)" userId="S::2322734@student.uwtsd.ac.uk::eb183e7c-4756-4feb-b43d-6dc451d2a38c" providerId="AD" clId="Web-{4C5DF634-8748-C621-6083-C63942354A39}" dt="2026-10-15T11:05:00.022" v="404" actId="20577"/>
          <ac:spMkLst>
            <pc:docMk/>
            <pc:sldMk cId="2796450284" sldId="278"/>
            <ac:spMk id="2" creationId="{40370164-BB94-8204-8CEC-B295DD9EDED9}"/>
          </ac:spMkLst>
        </pc:spChg>
        <pc:spChg chg="mod">
          <ac:chgData name="Alisha Kauser (2322734)" userId="S::2322734@student.uwtsd.ac.uk::eb183e7c-4756-4feb-b43d-6dc451d2a38c" providerId="AD" clId="Web-{4C5DF634-8748-C621-6083-C63942354A39}" dt="2026-10-15T11:12:55.821" v="466" actId="20577"/>
          <ac:spMkLst>
            <pc:docMk/>
            <pc:sldMk cId="2796450284" sldId="278"/>
            <ac:spMk id="3" creationId="{118AF386-5F81-DBDC-39BF-4C8EC1F42A09}"/>
          </ac:spMkLst>
        </pc:spChg>
      </pc:sldChg>
      <pc:sldChg chg="delSp modSp new mod setBg">
        <pc:chgData name="Alisha Kauser (2322734)" userId="S::2322734@student.uwtsd.ac.uk::eb183e7c-4756-4feb-b43d-6dc451d2a38c" providerId="AD" clId="Web-{4C5DF634-8748-C621-6083-C63942354A39}" dt="2026-10-15T11:13:05.822" v="468" actId="20577"/>
        <pc:sldMkLst>
          <pc:docMk/>
          <pc:sldMk cId="2007583019" sldId="279"/>
        </pc:sldMkLst>
        <pc:spChg chg="del">
          <ac:chgData name="Alisha Kauser (2322734)" userId="S::2322734@student.uwtsd.ac.uk::eb183e7c-4756-4feb-b43d-6dc451d2a38c" providerId="AD" clId="Web-{4C5DF634-8748-C621-6083-C63942354A39}" dt="2026-10-15T11:07:32.247" v="440"/>
          <ac:spMkLst>
            <pc:docMk/>
            <pc:sldMk cId="2007583019" sldId="279"/>
            <ac:spMk id="2" creationId="{FB9A8495-F157-5475-5FCF-9CEA92DC4BDC}"/>
          </ac:spMkLst>
        </pc:spChg>
        <pc:spChg chg="mod">
          <ac:chgData name="Alisha Kauser (2322734)" userId="S::2322734@student.uwtsd.ac.uk::eb183e7c-4756-4feb-b43d-6dc451d2a38c" providerId="AD" clId="Web-{4C5DF634-8748-C621-6083-C63942354A39}" dt="2026-10-15T11:13:05.822" v="468" actId="20577"/>
          <ac:spMkLst>
            <pc:docMk/>
            <pc:sldMk cId="2007583019" sldId="279"/>
            <ac:spMk id="3" creationId="{D72E7F40-DB20-5BB9-6B06-9EEA64ED025F}"/>
          </ac:spMkLst>
        </pc:spChg>
      </pc:sldChg>
      <pc:sldChg chg="delSp modSp new mod setBg">
        <pc:chgData name="Alisha Kauser (2322734)" userId="S::2322734@student.uwtsd.ac.uk::eb183e7c-4756-4feb-b43d-6dc451d2a38c" providerId="AD" clId="Web-{4C5DF634-8748-C621-6083-C63942354A39}" dt="2026-10-15T11:13:14.431" v="469" actId="20577"/>
        <pc:sldMkLst>
          <pc:docMk/>
          <pc:sldMk cId="1263203592" sldId="280"/>
        </pc:sldMkLst>
        <pc:spChg chg="del">
          <ac:chgData name="Alisha Kauser (2322734)" userId="S::2322734@student.uwtsd.ac.uk::eb183e7c-4756-4feb-b43d-6dc451d2a38c" providerId="AD" clId="Web-{4C5DF634-8748-C621-6083-C63942354A39}" dt="2026-10-15T11:07:16.762" v="439"/>
          <ac:spMkLst>
            <pc:docMk/>
            <pc:sldMk cId="1263203592" sldId="280"/>
            <ac:spMk id="2" creationId="{D5788BDD-ADEF-C8A7-8D60-ED509A403A52}"/>
          </ac:spMkLst>
        </pc:spChg>
        <pc:spChg chg="mod">
          <ac:chgData name="Alisha Kauser (2322734)" userId="S::2322734@student.uwtsd.ac.uk::eb183e7c-4756-4feb-b43d-6dc451d2a38c" providerId="AD" clId="Web-{4C5DF634-8748-C621-6083-C63942354A39}" dt="2026-10-15T11:13:14.431" v="469" actId="20577"/>
          <ac:spMkLst>
            <pc:docMk/>
            <pc:sldMk cId="1263203592" sldId="280"/>
            <ac:spMk id="3" creationId="{5C4B47D4-C5F5-1477-1D1A-2417B85DE568}"/>
          </ac:spMkLst>
        </pc:spChg>
      </pc:sldChg>
    </pc:docChg>
  </pc:docChgLst>
  <pc:docChgLst>
    <pc:chgData name="Alisha Kauser (2322734)" userId="S::2322734@student.uwtsd.ac.uk::eb183e7c-4756-4feb-b43d-6dc451d2a38c" providerId="AD" clId="Web-{5C65B1A8-BF99-0836-9717-05371FC225C0}"/>
    <pc:docChg chg="mod addSld delSld modSld sldOrd addMainMaster delMainMaster">
      <pc:chgData name="Alisha Kauser (2322734)" userId="S::2322734@student.uwtsd.ac.uk::eb183e7c-4756-4feb-b43d-6dc451d2a38c" providerId="AD" clId="Web-{5C65B1A8-BF99-0836-9717-05371FC225C0}" dt="2026-10-12T16:36:33.912" v="931" actId="20577"/>
      <pc:docMkLst>
        <pc:docMk/>
      </pc:docMkLst>
      <pc:sldChg chg="addSp delSp modSp new mod setBg setClrOvrMap modNotes">
        <pc:chgData name="Alisha Kauser (2322734)" userId="S::2322734@student.uwtsd.ac.uk::eb183e7c-4756-4feb-b43d-6dc451d2a38c" providerId="AD" clId="Web-{5C65B1A8-BF99-0836-9717-05371FC225C0}" dt="2026-10-12T14:45:12.820" v="922" actId="20577"/>
        <pc:sldMkLst>
          <pc:docMk/>
          <pc:sldMk cId="3773920253" sldId="257"/>
        </pc:sldMkLst>
        <pc:spChg chg="mod">
          <ac:chgData name="Alisha Kauser (2322734)" userId="S::2322734@student.uwtsd.ac.uk::eb183e7c-4756-4feb-b43d-6dc451d2a38c" providerId="AD" clId="Web-{5C65B1A8-BF99-0836-9717-05371FC225C0}" dt="2026-10-12T10:04:04.389" v="81"/>
          <ac:spMkLst>
            <pc:docMk/>
            <pc:sldMk cId="3773920253" sldId="257"/>
            <ac:spMk id="2" creationId="{32B53E33-023E-BEEC-5D7E-421852D05549}"/>
          </ac:spMkLst>
        </pc:spChg>
      </pc:sldChg>
      <pc:sldChg chg="delSp modSp new modNotes">
        <pc:chgData name="Alisha Kauser (2322734)" userId="S::2322734@student.uwtsd.ac.uk::eb183e7c-4756-4feb-b43d-6dc451d2a38c" providerId="AD" clId="Web-{5C65B1A8-BF99-0836-9717-05371FC225C0}" dt="2026-10-12T16:26:45.718" v="927" actId="20577"/>
        <pc:sldMkLst>
          <pc:docMk/>
          <pc:sldMk cId="567681026" sldId="258"/>
        </pc:sldMkLst>
      </pc:sldChg>
      <pc:sldChg chg="addSp delSp modSp new mod setBg modNotes">
        <pc:chgData name="Alisha Kauser (2322734)" userId="S::2322734@student.uwtsd.ac.uk::eb183e7c-4756-4feb-b43d-6dc451d2a38c" providerId="AD" clId="Web-{5C65B1A8-BF99-0836-9717-05371FC225C0}" dt="2026-10-12T11:43:09.026" v="624" actId="20577"/>
        <pc:sldMkLst>
          <pc:docMk/>
          <pc:sldMk cId="2772488005" sldId="260"/>
        </pc:sldMkLst>
        <pc:spChg chg="mod">
          <ac:chgData name="Alisha Kauser (2322734)" userId="S::2322734@student.uwtsd.ac.uk::eb183e7c-4756-4feb-b43d-6dc451d2a38c" providerId="AD" clId="Web-{5C65B1A8-BF99-0836-9717-05371FC225C0}" dt="2026-10-12T10:28:50.037" v="226" actId="20577"/>
          <ac:spMkLst>
            <pc:docMk/>
            <pc:sldMk cId="2772488005" sldId="260"/>
            <ac:spMk id="2" creationId="{47FC7D4F-48A9-1BC1-E5D7-B4D0995E2021}"/>
          </ac:spMkLst>
        </pc:spChg>
        <pc:spChg chg="add">
          <ac:chgData name="Alisha Kauser (2322734)" userId="S::2322734@student.uwtsd.ac.uk::eb183e7c-4756-4feb-b43d-6dc451d2a38c" providerId="AD" clId="Web-{5C65B1A8-BF99-0836-9717-05371FC225C0}" dt="2026-10-12T10:24:57.968" v="184"/>
          <ac:spMkLst>
            <pc:docMk/>
            <pc:sldMk cId="2772488005" sldId="260"/>
            <ac:spMk id="42" creationId="{35A6CD20-CFE2-B8C7-714A-CF7AF5C0641C}"/>
          </ac:spMkLst>
        </pc:spChg>
      </pc:sldChg>
      <pc:sldChg chg="modSp new modNotes">
        <pc:chgData name="Alisha Kauser (2322734)" userId="S::2322734@student.uwtsd.ac.uk::eb183e7c-4756-4feb-b43d-6dc451d2a38c" providerId="AD" clId="Web-{5C65B1A8-BF99-0836-9717-05371FC225C0}" dt="2026-10-12T10:31:20.759" v="245"/>
        <pc:sldMkLst>
          <pc:docMk/>
          <pc:sldMk cId="1481960305" sldId="261"/>
        </pc:sldMkLst>
      </pc:sldChg>
      <pc:sldChg chg="modSp new modNotes">
        <pc:chgData name="Alisha Kauser (2322734)" userId="S::2322734@student.uwtsd.ac.uk::eb183e7c-4756-4feb-b43d-6dc451d2a38c" providerId="AD" clId="Web-{5C65B1A8-BF99-0836-9717-05371FC225C0}" dt="2026-10-12T10:42:49.386" v="378"/>
        <pc:sldMkLst>
          <pc:docMk/>
          <pc:sldMk cId="3498699316" sldId="267"/>
        </pc:sldMkLst>
        <pc:spChg chg="mod">
          <ac:chgData name="Alisha Kauser (2322734)" userId="S::2322734@student.uwtsd.ac.uk::eb183e7c-4756-4feb-b43d-6dc451d2a38c" providerId="AD" clId="Web-{5C65B1A8-BF99-0836-9717-05371FC225C0}" dt="2026-10-12T10:41:41.869" v="365" actId="20577"/>
          <ac:spMkLst>
            <pc:docMk/>
            <pc:sldMk cId="3498699316" sldId="267"/>
            <ac:spMk id="2" creationId="{CD76FE9A-9BD5-1E9F-3932-1ABEF5D2762C}"/>
          </ac:spMkLst>
        </pc:spChg>
        <pc:spChg chg="mod">
          <ac:chgData name="Alisha Kauser (2322734)" userId="S::2322734@student.uwtsd.ac.uk::eb183e7c-4756-4feb-b43d-6dc451d2a38c" providerId="AD" clId="Web-{5C65B1A8-BF99-0836-9717-05371FC225C0}" dt="2026-10-12T10:42:24.261" v="376" actId="20577"/>
          <ac:spMkLst>
            <pc:docMk/>
            <pc:sldMk cId="3498699316" sldId="267"/>
            <ac:spMk id="3" creationId="{369C8283-62A9-3ADA-C313-9620BCD8923E}"/>
          </ac:spMkLst>
        </pc:spChg>
      </pc:sldChg>
      <pc:sldChg chg="addSp delSp modSp new modNotes">
        <pc:chgData name="Alisha Kauser (2322734)" userId="S::2322734@student.uwtsd.ac.uk::eb183e7c-4756-4feb-b43d-6dc451d2a38c" providerId="AD" clId="Web-{5C65B1A8-BF99-0836-9717-05371FC225C0}" dt="2026-10-12T10:44:38.296" v="401"/>
        <pc:sldMkLst>
          <pc:docMk/>
          <pc:sldMk cId="1066949292" sldId="268"/>
        </pc:sldMkLst>
        <pc:spChg chg="mod">
          <ac:chgData name="Alisha Kauser (2322734)" userId="S::2322734@student.uwtsd.ac.uk::eb183e7c-4756-4feb-b43d-6dc451d2a38c" providerId="AD" clId="Web-{5C65B1A8-BF99-0836-9717-05371FC225C0}" dt="2026-10-12T10:43:31.013" v="386" actId="20577"/>
          <ac:spMkLst>
            <pc:docMk/>
            <pc:sldMk cId="1066949292" sldId="268"/>
            <ac:spMk id="2" creationId="{FC1A92B5-F351-AE73-3CBA-978A103355A1}"/>
          </ac:spMkLst>
        </pc:spChg>
        <pc:spChg chg="mod">
          <ac:chgData name="Alisha Kauser (2322734)" userId="S::2322734@student.uwtsd.ac.uk::eb183e7c-4756-4feb-b43d-6dc451d2a38c" providerId="AD" clId="Web-{5C65B1A8-BF99-0836-9717-05371FC225C0}" dt="2026-10-12T10:44:20.498" v="400" actId="20577"/>
          <ac:spMkLst>
            <pc:docMk/>
            <pc:sldMk cId="1066949292" sldId="268"/>
            <ac:spMk id="3" creationId="{B834412A-5900-75A8-E008-89E305378250}"/>
          </ac:spMkLst>
        </pc:spChg>
      </pc:sldChg>
      <pc:sldChg chg="addSp delSp modSp new modNotes">
        <pc:chgData name="Alisha Kauser (2322734)" userId="S::2322734@student.uwtsd.ac.uk::eb183e7c-4756-4feb-b43d-6dc451d2a38c" providerId="AD" clId="Web-{5C65B1A8-BF99-0836-9717-05371FC225C0}" dt="2026-10-12T11:20:39.836" v="597"/>
        <pc:sldMkLst>
          <pc:docMk/>
          <pc:sldMk cId="4198309067" sldId="269"/>
        </pc:sldMkLst>
        <pc:spChg chg="mod">
          <ac:chgData name="Alisha Kauser (2322734)" userId="S::2322734@student.uwtsd.ac.uk::eb183e7c-4756-4feb-b43d-6dc451d2a38c" providerId="AD" clId="Web-{5C65B1A8-BF99-0836-9717-05371FC225C0}" dt="2026-10-12T10:45:14.812" v="408" actId="20577"/>
          <ac:spMkLst>
            <pc:docMk/>
            <pc:sldMk cId="4198309067" sldId="269"/>
            <ac:spMk id="2" creationId="{BF450936-66D5-8714-9B92-455D406BDDD9}"/>
          </ac:spMkLst>
        </pc:spChg>
      </pc:sldChg>
      <pc:sldChg chg="modSp new modNotes">
        <pc:chgData name="Alisha Kauser (2322734)" userId="S::2322734@student.uwtsd.ac.uk::eb183e7c-4756-4feb-b43d-6dc451d2a38c" providerId="AD" clId="Web-{5C65B1A8-BF99-0836-9717-05371FC225C0}" dt="2026-10-12T16:36:33.912" v="931" actId="20577"/>
        <pc:sldMkLst>
          <pc:docMk/>
          <pc:sldMk cId="2801077313" sldId="270"/>
        </pc:sldMkLst>
        <pc:spChg chg="mod">
          <ac:chgData name="Alisha Kauser (2322734)" userId="S::2322734@student.uwtsd.ac.uk::eb183e7c-4756-4feb-b43d-6dc451d2a38c" providerId="AD" clId="Web-{5C65B1A8-BF99-0836-9717-05371FC225C0}" dt="2026-10-12T10:46:47.549" v="430" actId="20577"/>
          <ac:spMkLst>
            <pc:docMk/>
            <pc:sldMk cId="2801077313" sldId="270"/>
            <ac:spMk id="2" creationId="{0C74AF46-9925-86A7-6488-DFD9F3D982A1}"/>
          </ac:spMkLst>
        </pc:spChg>
        <pc:spChg chg="mod">
          <ac:chgData name="Alisha Kauser (2322734)" userId="S::2322734@student.uwtsd.ac.uk::eb183e7c-4756-4feb-b43d-6dc451d2a38c" providerId="AD" clId="Web-{5C65B1A8-BF99-0836-9717-05371FC225C0}" dt="2026-10-12T16:36:33.912" v="931" actId="20577"/>
          <ac:spMkLst>
            <pc:docMk/>
            <pc:sldMk cId="2801077313" sldId="270"/>
            <ac:spMk id="3" creationId="{4916CD05-7F89-2AAB-6468-E0B9EF615633}"/>
          </ac:spMkLst>
        </pc:spChg>
      </pc:sldChg>
      <pc:sldChg chg="addSp delSp modSp new modNotes">
        <pc:chgData name="Alisha Kauser (2322734)" userId="S::2322734@student.uwtsd.ac.uk::eb183e7c-4756-4feb-b43d-6dc451d2a38c" providerId="AD" clId="Web-{5C65B1A8-BF99-0836-9717-05371FC225C0}" dt="2026-10-12T14:11:10.407" v="904" actId="20577"/>
        <pc:sldMkLst>
          <pc:docMk/>
          <pc:sldMk cId="293428360" sldId="273"/>
        </pc:sldMkLst>
        <pc:spChg chg="mod">
          <ac:chgData name="Alisha Kauser (2322734)" userId="S::2322734@student.uwtsd.ac.uk::eb183e7c-4756-4feb-b43d-6dc451d2a38c" providerId="AD" clId="Web-{5C65B1A8-BF99-0836-9717-05371FC225C0}" dt="2026-10-12T14:11:10.407" v="904" actId="20577"/>
          <ac:spMkLst>
            <pc:docMk/>
            <pc:sldMk cId="293428360" sldId="273"/>
            <ac:spMk id="2" creationId="{1422763D-1D0E-BAF2-ADDB-38E540D54837}"/>
          </ac:spMkLst>
        </pc:spChg>
        <pc:spChg chg="add del mod">
          <ac:chgData name="Alisha Kauser (2322734)" userId="S::2322734@student.uwtsd.ac.uk::eb183e7c-4756-4feb-b43d-6dc451d2a38c" providerId="AD" clId="Web-{5C65B1A8-BF99-0836-9717-05371FC225C0}" dt="2026-10-12T14:10:54.984" v="902" actId="20577"/>
          <ac:spMkLst>
            <pc:docMk/>
            <pc:sldMk cId="293428360" sldId="273"/>
            <ac:spMk id="4" creationId="{14BA0CC5-301C-2EFB-0D24-7B359D105FC0}"/>
          </ac:spMkLst>
        </pc:spChg>
      </pc:sldChg>
      <pc:sldMasterChg chg="add addSldLayout modSldLayout">
        <pc:chgData name="Alisha Kauser (2322734)" userId="S::2322734@student.uwtsd.ac.uk::eb183e7c-4756-4feb-b43d-6dc451d2a38c" providerId="AD" clId="Web-{5C65B1A8-BF99-0836-9717-05371FC225C0}" dt="2026-10-12T09:52:39.372" v="31"/>
        <pc:sldMasterMkLst>
          <pc:docMk/>
          <pc:sldMasterMk cId="2996416786" sldId="2147483870"/>
        </pc:sldMasterMkLst>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4291282067" sldId="2147483871"/>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035827659" sldId="2147483872"/>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156667499" sldId="2147483873"/>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931677191" sldId="2147483874"/>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780072075" sldId="2147483875"/>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253081543" sldId="2147483876"/>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469651898" sldId="2147483877"/>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975051326" sldId="2147483878"/>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944755510" sldId="2147483879"/>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3442580733" sldId="2147483880"/>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425845928" sldId="2147483881"/>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2620588627" sldId="2147483882"/>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062405383" sldId="2147483883"/>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93391518" sldId="2147483884"/>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703765996" sldId="2147483885"/>
          </pc:sldLayoutMkLst>
        </pc:sldLayoutChg>
        <pc:sldLayoutChg chg="add mod replId">
          <pc:chgData name="Alisha Kauser (2322734)" userId="S::2322734@student.uwtsd.ac.uk::eb183e7c-4756-4feb-b43d-6dc451d2a38c" providerId="AD" clId="Web-{5C65B1A8-BF99-0836-9717-05371FC225C0}" dt="2026-10-12T09:52:39.372" v="31"/>
          <pc:sldLayoutMkLst>
            <pc:docMk/>
            <pc:sldMasterMk cId="2996416786" sldId="2147483870"/>
            <pc:sldLayoutMk cId="1957924551" sldId="2147483886"/>
          </pc:sldLayoutMkLst>
        </pc:sldLayoutChg>
      </pc:sldMasterChg>
    </pc:docChg>
  </pc:docChgLst>
  <pc:docChgLst>
    <pc:chgData name="Alisha Kauser (2322734)" userId="S::2322734@student.uwtsd.ac.uk::eb183e7c-4756-4feb-b43d-6dc451d2a38c" providerId="AD" clId="Web-{00000000-0000-0000-0000-000000000000}"/>
    <pc:docChg chg="delSld modSld">
      <pc:chgData name="Alisha Kauser (2322734)" userId="S::2322734@student.uwtsd.ac.uk::eb183e7c-4756-4feb-b43d-6dc451d2a38c" providerId="AD" clId="Web-{00000000-0000-0000-0000-000000000000}" dt="2026-10-14T23:07:47.165" v="940"/>
      <pc:docMkLst>
        <pc:docMk/>
      </pc:docMkLst>
      <pc:sldChg chg="modSp modNotes">
        <pc:chgData name="Alisha Kauser (2322734)" userId="S::2322734@student.uwtsd.ac.uk::eb183e7c-4756-4feb-b43d-6dc451d2a38c" providerId="AD" clId="Web-{00000000-0000-0000-0000-000000000000}" dt="2026-10-14T22:59:08.598" v="933"/>
        <pc:sldMkLst>
          <pc:docMk/>
          <pc:sldMk cId="3773920253" sldId="257"/>
        </pc:sldMkLst>
      </pc:sldChg>
      <pc:sldChg chg="modSp modNotes">
        <pc:chgData name="Alisha Kauser (2322734)" userId="S::2322734@student.uwtsd.ac.uk::eb183e7c-4756-4feb-b43d-6dc451d2a38c" providerId="AD" clId="Web-{00000000-0000-0000-0000-000000000000}" dt="2026-10-14T21:24:51.255" v="731"/>
        <pc:sldMkLst>
          <pc:docMk/>
          <pc:sldMk cId="567681026" sldId="258"/>
        </pc:sldMkLst>
        <pc:graphicFrameChg chg="mod modGraphic">
          <ac:chgData name="Alisha Kauser (2322734)" userId="S::2322734@student.uwtsd.ac.uk::eb183e7c-4756-4feb-b43d-6dc451d2a38c" providerId="AD" clId="Web-{00000000-0000-0000-0000-000000000000}" dt="2026-10-14T21:19:15.513" v="720" actId="20577"/>
          <ac:graphicFrameMkLst>
            <pc:docMk/>
            <pc:sldMk cId="567681026" sldId="258"/>
            <ac:graphicFrameMk id="124" creationId="{09F4AD45-BC31-F2F7-92BA-9D8EEFA63815}"/>
          </ac:graphicFrameMkLst>
        </pc:graphicFrameChg>
      </pc:sldChg>
      <pc:sldChg chg="addSp delSp modSp modNotes">
        <pc:chgData name="Alisha Kauser (2322734)" userId="S::2322734@student.uwtsd.ac.uk::eb183e7c-4756-4feb-b43d-6dc451d2a38c" providerId="AD" clId="Web-{00000000-0000-0000-0000-000000000000}" dt="2026-10-14T22:53:42.763" v="918"/>
        <pc:sldMkLst>
          <pc:docMk/>
          <pc:sldMk cId="2772488005" sldId="260"/>
        </pc:sldMkLst>
        <pc:spChg chg="mod">
          <ac:chgData name="Alisha Kauser (2322734)" userId="S::2322734@student.uwtsd.ac.uk::eb183e7c-4756-4feb-b43d-6dc451d2a38c" providerId="AD" clId="Web-{00000000-0000-0000-0000-000000000000}" dt="2026-10-13T00:09:59.854" v="58" actId="20577"/>
          <ac:spMkLst>
            <pc:docMk/>
            <pc:sldMk cId="2772488005" sldId="260"/>
            <ac:spMk id="2" creationId="{47FC7D4F-48A9-1BC1-E5D7-B4D0995E2021}"/>
          </ac:spMkLst>
        </pc:spChg>
        <pc:spChg chg="mod">
          <ac:chgData name="Alisha Kauser (2322734)" userId="S::2322734@student.uwtsd.ac.uk::eb183e7c-4756-4feb-b43d-6dc451d2a38c" providerId="AD" clId="Web-{00000000-0000-0000-0000-000000000000}" dt="2026-10-14T21:19:49.500" v="721" actId="20577"/>
          <ac:spMkLst>
            <pc:docMk/>
            <pc:sldMk cId="2772488005" sldId="260"/>
            <ac:spMk id="5" creationId="{4C220286-C271-7501-A152-63B42ACE3C4F}"/>
          </ac:spMkLst>
        </pc:spChg>
        <pc:spChg chg="add del">
          <ac:chgData name="Alisha Kauser (2322734)" userId="S::2322734@student.uwtsd.ac.uk::eb183e7c-4756-4feb-b43d-6dc451d2a38c" providerId="AD" clId="Web-{00000000-0000-0000-0000-000000000000}" dt="2026-10-13T00:54:27.382" v="399"/>
          <ac:spMkLst>
            <pc:docMk/>
            <pc:sldMk cId="2772488005" sldId="260"/>
            <ac:spMk id="42" creationId="{35A6CD20-CFE2-B8C7-714A-CF7AF5C0641C}"/>
          </ac:spMkLst>
        </pc:spChg>
      </pc:sldChg>
      <pc:sldChg chg="addSp delSp modSp modNotes">
        <pc:chgData name="Alisha Kauser (2322734)" userId="S::2322734@student.uwtsd.ac.uk::eb183e7c-4756-4feb-b43d-6dc451d2a38c" providerId="AD" clId="Web-{00000000-0000-0000-0000-000000000000}" dt="2026-10-14T21:25:54.884" v="734"/>
        <pc:sldMkLst>
          <pc:docMk/>
          <pc:sldMk cId="1481960305" sldId="261"/>
        </pc:sldMkLst>
        <pc:graphicFrameChg chg="modGraphic">
          <ac:chgData name="Alisha Kauser (2322734)" userId="S::2322734@student.uwtsd.ac.uk::eb183e7c-4756-4feb-b43d-6dc451d2a38c" providerId="AD" clId="Web-{00000000-0000-0000-0000-000000000000}" dt="2026-10-14T21:20:07.985" v="723" actId="20577"/>
          <ac:graphicFrameMkLst>
            <pc:docMk/>
            <pc:sldMk cId="1481960305" sldId="261"/>
            <ac:graphicFrameMk id="30" creationId="{4B60ECC1-8EE0-C072-3868-96EC3685C974}"/>
          </ac:graphicFrameMkLst>
        </pc:graphicFrameChg>
      </pc:sldChg>
      <pc:sldChg chg="modSp modNotes">
        <pc:chgData name="Alisha Kauser (2322734)" userId="S::2322734@student.uwtsd.ac.uk::eb183e7c-4756-4feb-b43d-6dc451d2a38c" providerId="AD" clId="Web-{00000000-0000-0000-0000-000000000000}" dt="2026-10-14T23:07:47.165" v="940"/>
        <pc:sldMkLst>
          <pc:docMk/>
          <pc:sldMk cId="2343823405" sldId="263"/>
        </pc:sldMkLst>
        <pc:graphicFrameChg chg="modGraphic">
          <ac:chgData name="Alisha Kauser (2322734)" userId="S::2322734@student.uwtsd.ac.uk::eb183e7c-4756-4feb-b43d-6dc451d2a38c" providerId="AD" clId="Web-{00000000-0000-0000-0000-000000000000}" dt="2026-10-14T21:20:37.847" v="726" actId="20577"/>
          <ac:graphicFrameMkLst>
            <pc:docMk/>
            <pc:sldMk cId="2343823405" sldId="263"/>
            <ac:graphicFrameMk id="11" creationId="{4D65C94E-E088-54C4-43DA-12867B9EE8BD}"/>
          </ac:graphicFrameMkLst>
        </pc:graphicFrameChg>
      </pc:sldChg>
      <pc:sldChg chg="modSp del modNotes">
        <pc:chgData name="Alisha Kauser (2322734)" userId="S::2322734@student.uwtsd.ac.uk::eb183e7c-4756-4feb-b43d-6dc451d2a38c" providerId="AD" clId="Web-{00000000-0000-0000-0000-000000000000}" dt="2026-10-14T22:36:15.957" v="854"/>
        <pc:sldMkLst>
          <pc:docMk/>
          <pc:sldMk cId="2059635174" sldId="266"/>
        </pc:sldMkLst>
      </pc:sldChg>
      <pc:sldChg chg="addSp delSp modSp modNotes">
        <pc:chgData name="Alisha Kauser (2322734)" userId="S::2322734@student.uwtsd.ac.uk::eb183e7c-4756-4feb-b43d-6dc451d2a38c" providerId="AD" clId="Web-{00000000-0000-0000-0000-000000000000}" dt="2026-10-14T23:05:37.375" v="937"/>
        <pc:sldMkLst>
          <pc:docMk/>
          <pc:sldMk cId="3498699316" sldId="267"/>
        </pc:sldMkLst>
        <pc:spChg chg="mod">
          <ac:chgData name="Alisha Kauser (2322734)" userId="S::2322734@student.uwtsd.ac.uk::eb183e7c-4756-4feb-b43d-6dc451d2a38c" providerId="AD" clId="Web-{00000000-0000-0000-0000-000000000000}" dt="2026-10-14T22:25:24.130" v="842" actId="20577"/>
          <ac:spMkLst>
            <pc:docMk/>
            <pc:sldMk cId="3498699316" sldId="267"/>
            <ac:spMk id="2" creationId="{CD76FE9A-9BD5-1E9F-3932-1ABEF5D2762C}"/>
          </ac:spMkLst>
        </pc:spChg>
        <pc:spChg chg="mod">
          <ac:chgData name="Alisha Kauser (2322734)" userId="S::2322734@student.uwtsd.ac.uk::eb183e7c-4756-4feb-b43d-6dc451d2a38c" providerId="AD" clId="Web-{00000000-0000-0000-0000-000000000000}" dt="2026-10-14T22:48:10.272" v="916" actId="1076"/>
          <ac:spMkLst>
            <pc:docMk/>
            <pc:sldMk cId="3498699316" sldId="267"/>
            <ac:spMk id="3" creationId="{369C8283-62A9-3ADA-C313-9620BCD8923E}"/>
          </ac:spMkLst>
        </pc:spChg>
        <pc:spChg chg="add del">
          <ac:chgData name="Alisha Kauser (2322734)" userId="S::2322734@student.uwtsd.ac.uk::eb183e7c-4756-4feb-b43d-6dc451d2a38c" providerId="AD" clId="Web-{00000000-0000-0000-0000-000000000000}" dt="2026-10-14T22:37:55.557" v="860"/>
          <ac:spMkLst>
            <pc:docMk/>
            <pc:sldMk cId="3498699316" sldId="267"/>
            <ac:spMk id="4" creationId="{4D0E5232-5060-7C10-0D83-F46C9F6B149D}"/>
          </ac:spMkLst>
        </pc:spChg>
        <pc:spChg chg="add mod">
          <ac:chgData name="Alisha Kauser (2322734)" userId="S::2322734@student.uwtsd.ac.uk::eb183e7c-4756-4feb-b43d-6dc451d2a38c" providerId="AD" clId="Web-{00000000-0000-0000-0000-000000000000}" dt="2026-10-14T22:47:52.364" v="912" actId="1076"/>
          <ac:spMkLst>
            <pc:docMk/>
            <pc:sldMk cId="3498699316" sldId="267"/>
            <ac:spMk id="6" creationId="{4CB1C96E-1C8A-0D44-203E-869A6769E837}"/>
          </ac:spMkLst>
        </pc:spChg>
        <pc:picChg chg="mod">
          <ac:chgData name="Alisha Kauser (2322734)" userId="S::2322734@student.uwtsd.ac.uk::eb183e7c-4756-4feb-b43d-6dc451d2a38c" providerId="AD" clId="Web-{00000000-0000-0000-0000-000000000000}" dt="2026-10-14T22:48:04.974" v="915" actId="1076"/>
          <ac:picMkLst>
            <pc:docMk/>
            <pc:sldMk cId="3498699316" sldId="267"/>
            <ac:picMk id="5" creationId="{3B3BB1ED-40EB-1111-F319-EEA29B2A226F}"/>
          </ac:picMkLst>
        </pc:picChg>
      </pc:sldChg>
      <pc:sldChg chg="modSp modNotes">
        <pc:chgData name="Alisha Kauser (2322734)" userId="S::2322734@student.uwtsd.ac.uk::eb183e7c-4756-4feb-b43d-6dc451d2a38c" providerId="AD" clId="Web-{00000000-0000-0000-0000-000000000000}" dt="2026-10-14T22:56:11.211" v="928"/>
        <pc:sldMkLst>
          <pc:docMk/>
          <pc:sldMk cId="1066949292" sldId="268"/>
        </pc:sldMkLst>
        <pc:spChg chg="mod">
          <ac:chgData name="Alisha Kauser (2322734)" userId="S::2322734@student.uwtsd.ac.uk::eb183e7c-4756-4feb-b43d-6dc451d2a38c" providerId="AD" clId="Web-{00000000-0000-0000-0000-000000000000}" dt="2026-10-13T00:36:41.580" v="317" actId="1076"/>
          <ac:spMkLst>
            <pc:docMk/>
            <pc:sldMk cId="1066949292" sldId="268"/>
            <ac:spMk id="2" creationId="{FC1A92B5-F351-AE73-3CBA-978A103355A1}"/>
          </ac:spMkLst>
        </pc:spChg>
        <pc:spChg chg="mod">
          <ac:chgData name="Alisha Kauser (2322734)" userId="S::2322734@student.uwtsd.ac.uk::eb183e7c-4756-4feb-b43d-6dc451d2a38c" providerId="AD" clId="Web-{00000000-0000-0000-0000-000000000000}" dt="2026-10-14T21:21:31.022" v="728" actId="20577"/>
          <ac:spMkLst>
            <pc:docMk/>
            <pc:sldMk cId="1066949292" sldId="268"/>
            <ac:spMk id="3" creationId="{B834412A-5900-75A8-E008-89E305378250}"/>
          </ac:spMkLst>
        </pc:spChg>
      </pc:sldChg>
      <pc:sldChg chg="modSp modNotes">
        <pc:chgData name="Alisha Kauser (2322734)" userId="S::2322734@student.uwtsd.ac.uk::eb183e7c-4756-4feb-b43d-6dc451d2a38c" providerId="AD" clId="Web-{00000000-0000-0000-0000-000000000000}" dt="2026-10-14T22:57:15.637" v="930"/>
        <pc:sldMkLst>
          <pc:docMk/>
          <pc:sldMk cId="4198309067" sldId="269"/>
        </pc:sldMkLst>
        <pc:spChg chg="mod">
          <ac:chgData name="Alisha Kauser (2322734)" userId="S::2322734@student.uwtsd.ac.uk::eb183e7c-4756-4feb-b43d-6dc451d2a38c" providerId="AD" clId="Web-{00000000-0000-0000-0000-000000000000}" dt="2026-10-13T00:17:47.075" v="185" actId="20577"/>
          <ac:spMkLst>
            <pc:docMk/>
            <pc:sldMk cId="4198309067" sldId="269"/>
            <ac:spMk id="2" creationId="{BF450936-66D5-8714-9B92-455D406BDDD9}"/>
          </ac:spMkLst>
        </pc:spChg>
        <pc:graphicFrameChg chg="modGraphic">
          <ac:chgData name="Alisha Kauser (2322734)" userId="S::2322734@student.uwtsd.ac.uk::eb183e7c-4756-4feb-b43d-6dc451d2a38c" providerId="AD" clId="Web-{00000000-0000-0000-0000-000000000000}" dt="2026-10-14T21:21:59.743" v="729" actId="20577"/>
          <ac:graphicFrameMkLst>
            <pc:docMk/>
            <pc:sldMk cId="4198309067" sldId="269"/>
            <ac:graphicFrameMk id="43" creationId="{91DB6392-3A6F-4FE5-EEA3-4C6D16838EB3}"/>
          </ac:graphicFrameMkLst>
        </pc:graphicFrameChg>
      </pc:sldChg>
      <pc:sldChg chg="modSp modNotes">
        <pc:chgData name="Alisha Kauser (2322734)" userId="S::2322734@student.uwtsd.ac.uk::eb183e7c-4756-4feb-b43d-6dc451d2a38c" providerId="AD" clId="Web-{00000000-0000-0000-0000-000000000000}" dt="2026-10-14T21:31:15.594" v="742"/>
        <pc:sldMkLst>
          <pc:docMk/>
          <pc:sldMk cId="2801077313" sldId="270"/>
        </pc:sldMkLst>
        <pc:spChg chg="mod">
          <ac:chgData name="Alisha Kauser (2322734)" userId="S::2322734@student.uwtsd.ac.uk::eb183e7c-4756-4feb-b43d-6dc451d2a38c" providerId="AD" clId="Web-{00000000-0000-0000-0000-000000000000}" dt="2026-10-13T00:19:46.548" v="208" actId="20577"/>
          <ac:spMkLst>
            <pc:docMk/>
            <pc:sldMk cId="2801077313" sldId="270"/>
            <ac:spMk id="2" creationId="{0C74AF46-9925-86A7-6488-DFD9F3D982A1}"/>
          </ac:spMkLst>
        </pc:spChg>
        <pc:spChg chg="mod">
          <ac:chgData name="Alisha Kauser (2322734)" userId="S::2322734@student.uwtsd.ac.uk::eb183e7c-4756-4feb-b43d-6dc451d2a38c" providerId="AD" clId="Web-{00000000-0000-0000-0000-000000000000}" dt="2026-10-13T01:52:49.524" v="686" actId="20577"/>
          <ac:spMkLst>
            <pc:docMk/>
            <pc:sldMk cId="2801077313" sldId="270"/>
            <ac:spMk id="3" creationId="{4916CD05-7F89-2AAB-6468-E0B9EF615633}"/>
          </ac:spMkLst>
        </pc:spChg>
      </pc:sldChg>
      <pc:sldChg chg="modSp">
        <pc:chgData name="Alisha Kauser (2322734)" userId="S::2322734@student.uwtsd.ac.uk::eb183e7c-4756-4feb-b43d-6dc451d2a38c" providerId="AD" clId="Web-{00000000-0000-0000-0000-000000000000}" dt="2026-10-14T22:02:06.690" v="816" actId="14100"/>
        <pc:sldMkLst>
          <pc:docMk/>
          <pc:sldMk cId="3335719626" sldId="271"/>
        </pc:sldMkLst>
        <pc:spChg chg="mod">
          <ac:chgData name="Alisha Kauser (2322734)" userId="S::2322734@student.uwtsd.ac.uk::eb183e7c-4756-4feb-b43d-6dc451d2a38c" providerId="AD" clId="Web-{00000000-0000-0000-0000-000000000000}" dt="2026-10-14T22:01:56.737" v="814" actId="1076"/>
          <ac:spMkLst>
            <pc:docMk/>
            <pc:sldMk cId="3335719626" sldId="271"/>
            <ac:spMk id="2" creationId="{72F8192F-37CD-2740-4979-A49652D4E501}"/>
          </ac:spMkLst>
        </pc:spChg>
        <pc:spChg chg="mod">
          <ac:chgData name="Alisha Kauser (2322734)" userId="S::2322734@student.uwtsd.ac.uk::eb183e7c-4756-4feb-b43d-6dc451d2a38c" providerId="AD" clId="Web-{00000000-0000-0000-0000-000000000000}" dt="2026-10-14T22:02:06.690" v="816" actId="14100"/>
          <ac:spMkLst>
            <pc:docMk/>
            <pc:sldMk cId="3335719626" sldId="271"/>
            <ac:spMk id="3" creationId="{8863148D-688D-317D-82B5-A6174CB88D0D}"/>
          </ac:spMkLst>
        </pc:spChg>
      </pc:sldChg>
      <pc:sldChg chg="modSp">
        <pc:chgData name="Alisha Kauser (2322734)" userId="S::2322734@student.uwtsd.ac.uk::eb183e7c-4756-4feb-b43d-6dc451d2a38c" providerId="AD" clId="Web-{00000000-0000-0000-0000-000000000000}" dt="2026-10-14T22:04:26.184" v="818" actId="20577"/>
        <pc:sldMkLst>
          <pc:docMk/>
          <pc:sldMk cId="4238298824" sldId="272"/>
        </pc:sldMkLst>
        <pc:spChg chg="mod">
          <ac:chgData name="Alisha Kauser (2322734)" userId="S::2322734@student.uwtsd.ac.uk::eb183e7c-4756-4feb-b43d-6dc451d2a38c" providerId="AD" clId="Web-{00000000-0000-0000-0000-000000000000}" dt="2026-10-14T22:04:26.184" v="818" actId="20577"/>
          <ac:spMkLst>
            <pc:docMk/>
            <pc:sldMk cId="4238298824" sldId="272"/>
            <ac:spMk id="3" creationId="{CF8FF6C5-A065-2274-5C88-832A1BB5353D}"/>
          </ac:spMkLst>
        </pc:spChg>
      </pc:sldChg>
      <pc:sldChg chg="modSp modNotes">
        <pc:chgData name="Alisha Kauser (2322734)" userId="S::2322734@student.uwtsd.ac.uk::eb183e7c-4756-4feb-b43d-6dc451d2a38c" providerId="AD" clId="Web-{00000000-0000-0000-0000-000000000000}" dt="2026-10-13T01:24:42.155" v="497"/>
        <pc:sldMkLst>
          <pc:docMk/>
          <pc:sldMk cId="293428360" sldId="273"/>
        </pc:sldMkLst>
        <pc:spChg chg="mod">
          <ac:chgData name="Alisha Kauser (2322734)" userId="S::2322734@student.uwtsd.ac.uk::eb183e7c-4756-4feb-b43d-6dc451d2a38c" providerId="AD" clId="Web-{00000000-0000-0000-0000-000000000000}" dt="2026-10-13T00:04:04.844" v="10" actId="20577"/>
          <ac:spMkLst>
            <pc:docMk/>
            <pc:sldMk cId="293428360" sldId="273"/>
            <ac:spMk id="2" creationId="{1422763D-1D0E-BAF2-ADDB-38E540D54837}"/>
          </ac:spMkLst>
        </pc:spChg>
        <pc:spChg chg="mod">
          <ac:chgData name="Alisha Kauser (2322734)" userId="S::2322734@student.uwtsd.ac.uk::eb183e7c-4756-4feb-b43d-6dc451d2a38c" providerId="AD" clId="Web-{00000000-0000-0000-0000-000000000000}" dt="2026-10-13T00:03:53.641" v="9" actId="20577"/>
          <ac:spMkLst>
            <pc:docMk/>
            <pc:sldMk cId="293428360" sldId="273"/>
            <ac:spMk id="3" creationId="{ED98A33D-161F-9D29-9F22-1FBBBD01F22D}"/>
          </ac:spMkLst>
        </pc:spChg>
        <pc:spChg chg="mod">
          <ac:chgData name="Alisha Kauser (2322734)" userId="S::2322734@student.uwtsd.ac.uk::eb183e7c-4756-4feb-b43d-6dc451d2a38c" providerId="AD" clId="Web-{00000000-0000-0000-0000-000000000000}" dt="2026-10-13T00:03:53.641" v="9" actId="20577"/>
          <ac:spMkLst>
            <pc:docMk/>
            <pc:sldMk cId="293428360" sldId="273"/>
            <ac:spMk id="4" creationId="{14BA0CC5-301C-2EFB-0D24-7B359D105FC0}"/>
          </ac:spMkLst>
        </pc:spChg>
      </pc:sldChg>
      <pc:sldChg chg="modSp modNotes">
        <pc:chgData name="Alisha Kauser (2322734)" userId="S::2322734@student.uwtsd.ac.uk::eb183e7c-4756-4feb-b43d-6dc451d2a38c" providerId="AD" clId="Web-{00000000-0000-0000-0000-000000000000}" dt="2026-10-14T23:04:46.902" v="936"/>
        <pc:sldMkLst>
          <pc:docMk/>
          <pc:sldMk cId="3608772465" sldId="275"/>
        </pc:sldMkLst>
        <pc:spChg chg="mod">
          <ac:chgData name="Alisha Kauser (2322734)" userId="S::2322734@student.uwtsd.ac.uk::eb183e7c-4756-4feb-b43d-6dc451d2a38c" providerId="AD" clId="Web-{00000000-0000-0000-0000-000000000000}" dt="2026-10-14T22:36:05.659" v="853" actId="20577"/>
          <ac:spMkLst>
            <pc:docMk/>
            <pc:sldMk cId="3608772465" sldId="275"/>
            <ac:spMk id="8" creationId="{EDE71C73-99FE-6FF4-9815-EF9B9EA7DF2A}"/>
          </ac:spMkLst>
        </pc:spChg>
        <pc:picChg chg="mod">
          <ac:chgData name="Alisha Kauser (2322734)" userId="S::2322734@student.uwtsd.ac.uk::eb183e7c-4756-4feb-b43d-6dc451d2a38c" providerId="AD" clId="Web-{00000000-0000-0000-0000-000000000000}" dt="2026-10-14T21:15:43.857" v="706" actId="1076"/>
          <ac:picMkLst>
            <pc:docMk/>
            <pc:sldMk cId="3608772465" sldId="275"/>
            <ac:picMk id="6" creationId="{63616565-0DCA-7CA0-EA64-AE0D9969F02A}"/>
          </ac:picMkLst>
        </pc:picChg>
      </pc:sldChg>
    </pc:docChg>
  </pc:docChgLst>
  <pc:docChgLst>
    <pc:chgData name="Alisha Kauser (2322734)" userId="S::2322734@student.uwtsd.ac.uk::eb183e7c-4756-4feb-b43d-6dc451d2a38c" providerId="AD" clId="Web-{FA76D58F-9A49-8232-CDA3-1A51A8376E78}"/>
    <pc:docChg chg="modSld">
      <pc:chgData name="Alisha Kauser (2322734)" userId="S::2322734@student.uwtsd.ac.uk::eb183e7c-4756-4feb-b43d-6dc451d2a38c" providerId="AD" clId="Web-{FA76D58F-9A49-8232-CDA3-1A51A8376E78}" dt="2026-10-14T21:08:33.788" v="14" actId="20577"/>
      <pc:docMkLst>
        <pc:docMk/>
      </pc:docMkLst>
      <pc:sldChg chg="modSp">
        <pc:chgData name="Alisha Kauser (2322734)" userId="S::2322734@student.uwtsd.ac.uk::eb183e7c-4756-4feb-b43d-6dc451d2a38c" providerId="AD" clId="Web-{FA76D58F-9A49-8232-CDA3-1A51A8376E78}" dt="2026-10-14T21:08:10.522" v="13" actId="20577"/>
        <pc:sldMkLst>
          <pc:docMk/>
          <pc:sldMk cId="3773920253" sldId="257"/>
        </pc:sldMkLst>
        <pc:graphicFrameChg chg="modGraphic">
          <ac:chgData name="Alisha Kauser (2322734)" userId="S::2322734@student.uwtsd.ac.uk::eb183e7c-4756-4feb-b43d-6dc451d2a38c" providerId="AD" clId="Web-{FA76D58F-9A49-8232-CDA3-1A51A8376E78}" dt="2026-10-14T21:08:10.522" v="13" actId="20577"/>
          <ac:graphicFrameMkLst>
            <pc:docMk/>
            <pc:sldMk cId="3773920253" sldId="257"/>
            <ac:graphicFrameMk id="59" creationId="{A75B5762-23B6-B4B3-38BF-13B0033C306C}"/>
          </ac:graphicFrameMkLst>
        </pc:graphicFrameChg>
      </pc:sldChg>
      <pc:sldChg chg="modSp">
        <pc:chgData name="Alisha Kauser (2322734)" userId="S::2322734@student.uwtsd.ac.uk::eb183e7c-4756-4feb-b43d-6dc451d2a38c" providerId="AD" clId="Web-{FA76D58F-9A49-8232-CDA3-1A51A8376E78}" dt="2026-10-14T21:08:33.788" v="14" actId="20577"/>
        <pc:sldMkLst>
          <pc:docMk/>
          <pc:sldMk cId="567681026" sldId="258"/>
        </pc:sldMkLst>
        <pc:graphicFrameChg chg="modGraphic">
          <ac:chgData name="Alisha Kauser (2322734)" userId="S::2322734@student.uwtsd.ac.uk::eb183e7c-4756-4feb-b43d-6dc451d2a38c" providerId="AD" clId="Web-{FA76D58F-9A49-8232-CDA3-1A51A8376E78}" dt="2026-10-14T21:08:33.788" v="14" actId="20577"/>
          <ac:graphicFrameMkLst>
            <pc:docMk/>
            <pc:sldMk cId="567681026" sldId="258"/>
            <ac:graphicFrameMk id="124" creationId="{09F4AD45-BC31-F2F7-92BA-9D8EEFA6381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E9B5CC-AA9C-429E-8D56-21E4B591055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43C85A8-DE6F-47B2-A0F0-7273BF42B672}">
      <dgm:prSet custT="1"/>
      <dgm:spPr/>
      <dgm:t>
        <a:bodyPr/>
        <a:lstStyle/>
        <a:p>
          <a:pPr algn="l">
            <a:lnSpc>
              <a:spcPct val="90000"/>
            </a:lnSpc>
          </a:pPr>
          <a:r>
            <a:rPr lang="en-GB" sz="2000">
              <a:solidFill>
                <a:srgbClr val="FFFFFF"/>
              </a:solidFill>
              <a:latin typeface="Arial"/>
              <a:ea typeface="+mn-ea"/>
              <a:cs typeface="Arial"/>
            </a:rPr>
            <a:t>Health and Wellbeing</a:t>
          </a:r>
          <a:endParaRPr lang="en-US" sz="2000">
            <a:solidFill>
              <a:srgbClr val="FFFFFF"/>
            </a:solidFill>
            <a:latin typeface="Arial"/>
            <a:ea typeface="+mn-ea"/>
            <a:cs typeface="Arial"/>
          </a:endParaRPr>
        </a:p>
      </dgm:t>
    </dgm:pt>
    <dgm:pt modelId="{D249E25D-9DFC-4589-809A-4C198B55A83B}" type="parTrans" cxnId="{3D947F95-0F9D-4EC1-BF21-922312DB5F33}">
      <dgm:prSet/>
      <dgm:spPr/>
      <dgm:t>
        <a:bodyPr/>
        <a:lstStyle/>
        <a:p>
          <a:endParaRPr lang="en-US"/>
        </a:p>
      </dgm:t>
    </dgm:pt>
    <dgm:pt modelId="{277AB9A7-4364-4659-BC05-A6F5749ACDEE}" type="sibTrans" cxnId="{3D947F95-0F9D-4EC1-BF21-922312DB5F33}">
      <dgm:prSet/>
      <dgm:spPr/>
      <dgm:t>
        <a:bodyPr/>
        <a:lstStyle/>
        <a:p>
          <a:endParaRPr lang="en-US"/>
        </a:p>
      </dgm:t>
    </dgm:pt>
    <dgm:pt modelId="{454E434B-B59B-4816-B61A-26F22D4DC492}">
      <dgm:prSet custT="1"/>
      <dgm:spPr/>
      <dgm:t>
        <a:bodyPr/>
        <a:lstStyle/>
        <a:p>
          <a:pPr algn="l">
            <a:lnSpc>
              <a:spcPct val="90000"/>
            </a:lnSpc>
          </a:pPr>
          <a:r>
            <a:rPr lang="en-GB" sz="2000">
              <a:solidFill>
                <a:srgbClr val="FFFFFF"/>
              </a:solidFill>
              <a:latin typeface="Arial"/>
              <a:ea typeface="+mn-ea"/>
              <a:cs typeface="Arial"/>
            </a:rPr>
            <a:t>Sustainable Development</a:t>
          </a:r>
          <a:endParaRPr lang="en-US" sz="2000">
            <a:solidFill>
              <a:srgbClr val="FFFFFF"/>
            </a:solidFill>
            <a:latin typeface="Arial"/>
            <a:ea typeface="+mn-ea"/>
            <a:cs typeface="Arial"/>
          </a:endParaRPr>
        </a:p>
      </dgm:t>
    </dgm:pt>
    <dgm:pt modelId="{E16603B9-3538-4390-AAD1-1F03A2233894}" type="parTrans" cxnId="{40A943B2-1C8F-468D-AE1F-AFE3DC1F2F93}">
      <dgm:prSet/>
      <dgm:spPr/>
      <dgm:t>
        <a:bodyPr/>
        <a:lstStyle/>
        <a:p>
          <a:endParaRPr lang="en-US"/>
        </a:p>
      </dgm:t>
    </dgm:pt>
    <dgm:pt modelId="{1F3E4FF9-B576-49BC-9C7D-26428FE64B38}" type="sibTrans" cxnId="{40A943B2-1C8F-468D-AE1F-AFE3DC1F2F93}">
      <dgm:prSet/>
      <dgm:spPr/>
      <dgm:t>
        <a:bodyPr/>
        <a:lstStyle/>
        <a:p>
          <a:endParaRPr lang="en-US"/>
        </a:p>
      </dgm:t>
    </dgm:pt>
    <dgm:pt modelId="{4D39B5E0-BA54-4202-A0A6-24FDE1EA31FF}">
      <dgm:prSet custT="1"/>
      <dgm:spPr/>
      <dgm:t>
        <a:bodyPr/>
        <a:lstStyle/>
        <a:p>
          <a:pPr algn="l">
            <a:lnSpc>
              <a:spcPct val="90000"/>
            </a:lnSpc>
          </a:pPr>
          <a:r>
            <a:rPr lang="en-GB" sz="2000">
              <a:solidFill>
                <a:srgbClr val="FFFFFF"/>
              </a:solidFill>
              <a:latin typeface="Arial"/>
              <a:ea typeface="+mn-ea"/>
              <a:cs typeface="Arial"/>
            </a:rPr>
            <a:t>SDG 3: Good Health and Wellbeing (WHO, 2022).</a:t>
          </a:r>
          <a:endParaRPr lang="en-US" sz="2000">
            <a:solidFill>
              <a:srgbClr val="FFFFFF"/>
            </a:solidFill>
            <a:latin typeface="Arial"/>
            <a:ea typeface="+mn-ea"/>
            <a:cs typeface="Arial"/>
          </a:endParaRPr>
        </a:p>
      </dgm:t>
    </dgm:pt>
    <dgm:pt modelId="{5EDE8BA9-FB82-4A70-8A9D-32F6E4AAEF0C}" type="parTrans" cxnId="{AC961CDE-C937-457D-95F1-30D357BF3569}">
      <dgm:prSet/>
      <dgm:spPr/>
      <dgm:t>
        <a:bodyPr/>
        <a:lstStyle/>
        <a:p>
          <a:endParaRPr lang="en-US"/>
        </a:p>
      </dgm:t>
    </dgm:pt>
    <dgm:pt modelId="{A5592C6E-2472-453B-8E82-2F054C742795}" type="sibTrans" cxnId="{AC961CDE-C937-457D-95F1-30D357BF3569}">
      <dgm:prSet/>
      <dgm:spPr/>
      <dgm:t>
        <a:bodyPr/>
        <a:lstStyle/>
        <a:p>
          <a:endParaRPr lang="en-US"/>
        </a:p>
      </dgm:t>
    </dgm:pt>
    <dgm:pt modelId="{02C5A88F-5CE0-4371-99D9-EE0044BDADE3}">
      <dgm:prSet custT="1"/>
      <dgm:spPr/>
      <dgm:t>
        <a:bodyPr/>
        <a:lstStyle/>
        <a:p>
          <a:pPr algn="l">
            <a:lnSpc>
              <a:spcPct val="90000"/>
            </a:lnSpc>
          </a:pPr>
          <a:r>
            <a:rPr lang="en-GB" sz="2000">
              <a:solidFill>
                <a:srgbClr val="FFFFFF"/>
              </a:solidFill>
              <a:latin typeface="Arial"/>
              <a:ea typeface="+mn-ea"/>
              <a:cs typeface="Arial"/>
            </a:rPr>
            <a:t>Reducing Health Inequalities (Marmot et al., 2020).</a:t>
          </a:r>
          <a:endParaRPr lang="en-US" sz="2000">
            <a:solidFill>
              <a:srgbClr val="FFFFFF"/>
            </a:solidFill>
            <a:latin typeface="Arial"/>
            <a:ea typeface="+mn-ea"/>
            <a:cs typeface="Arial"/>
          </a:endParaRPr>
        </a:p>
      </dgm:t>
    </dgm:pt>
    <dgm:pt modelId="{90F7409B-3407-4A4B-B7B2-8AF5704D4154}" type="parTrans" cxnId="{9438CF24-327A-45A7-A473-4E5D1F8CE61C}">
      <dgm:prSet/>
      <dgm:spPr/>
      <dgm:t>
        <a:bodyPr/>
        <a:lstStyle/>
        <a:p>
          <a:endParaRPr lang="en-US"/>
        </a:p>
      </dgm:t>
    </dgm:pt>
    <dgm:pt modelId="{9643A60A-0687-42E7-9B5B-E952DCA6F123}" type="sibTrans" cxnId="{9438CF24-327A-45A7-A473-4E5D1F8CE61C}">
      <dgm:prSet/>
      <dgm:spPr/>
      <dgm:t>
        <a:bodyPr/>
        <a:lstStyle/>
        <a:p>
          <a:endParaRPr lang="en-US"/>
        </a:p>
      </dgm:t>
    </dgm:pt>
    <dgm:pt modelId="{87181F9C-B89E-47B5-8105-81F5F0568E32}">
      <dgm:prSet custT="1"/>
      <dgm:spPr/>
      <dgm:t>
        <a:bodyPr/>
        <a:lstStyle/>
        <a:p>
          <a:pPr algn="l">
            <a:lnSpc>
              <a:spcPct val="90000"/>
            </a:lnSpc>
          </a:pPr>
          <a:r>
            <a:rPr lang="en-GB" sz="2000">
              <a:solidFill>
                <a:srgbClr val="FFFFFF"/>
              </a:solidFill>
              <a:latin typeface="Arial"/>
              <a:ea typeface="+mn-ea"/>
              <a:cs typeface="Arial"/>
            </a:rPr>
            <a:t>Integrated Health and Social Care (Health and Care Act, 2022).</a:t>
          </a:r>
          <a:endParaRPr lang="en-US" sz="2000">
            <a:solidFill>
              <a:srgbClr val="FFFFFF"/>
            </a:solidFill>
            <a:latin typeface="Arial"/>
            <a:ea typeface="+mn-ea"/>
            <a:cs typeface="Arial"/>
          </a:endParaRPr>
        </a:p>
      </dgm:t>
    </dgm:pt>
    <dgm:pt modelId="{C6793840-D5DA-4670-B780-BD9750218135}" type="parTrans" cxnId="{31B136EB-B8CA-46B9-8FFB-0963619B6D0E}">
      <dgm:prSet/>
      <dgm:spPr/>
      <dgm:t>
        <a:bodyPr/>
        <a:lstStyle/>
        <a:p>
          <a:endParaRPr lang="en-US"/>
        </a:p>
      </dgm:t>
    </dgm:pt>
    <dgm:pt modelId="{F27D2BA2-1052-4B0E-85A4-B484BF1AE462}" type="sibTrans" cxnId="{31B136EB-B8CA-46B9-8FFB-0963619B6D0E}">
      <dgm:prSet/>
      <dgm:spPr/>
      <dgm:t>
        <a:bodyPr/>
        <a:lstStyle/>
        <a:p>
          <a:endParaRPr lang="en-US"/>
        </a:p>
      </dgm:t>
    </dgm:pt>
    <dgm:pt modelId="{FE562E04-F286-47E0-84F2-F1F3837C03DE}" type="pres">
      <dgm:prSet presAssocID="{D9E9B5CC-AA9C-429E-8D56-21E4B591055F}" presName="linear" presStyleCnt="0">
        <dgm:presLayoutVars>
          <dgm:animLvl val="lvl"/>
          <dgm:resizeHandles val="exact"/>
        </dgm:presLayoutVars>
      </dgm:prSet>
      <dgm:spPr/>
    </dgm:pt>
    <dgm:pt modelId="{EC2F2D91-9F86-4C85-B516-3F2B6EC3624F}" type="pres">
      <dgm:prSet presAssocID="{F43C85A8-DE6F-47B2-A0F0-7273BF42B672}" presName="parentText" presStyleLbl="node1" presStyleIdx="0" presStyleCnt="5">
        <dgm:presLayoutVars>
          <dgm:chMax val="0"/>
          <dgm:bulletEnabled val="1"/>
        </dgm:presLayoutVars>
      </dgm:prSet>
      <dgm:spPr/>
    </dgm:pt>
    <dgm:pt modelId="{AEB12E24-738E-4698-A13A-16201C8CF271}" type="pres">
      <dgm:prSet presAssocID="{277AB9A7-4364-4659-BC05-A6F5749ACDEE}" presName="spacer" presStyleCnt="0"/>
      <dgm:spPr/>
    </dgm:pt>
    <dgm:pt modelId="{E2BBD3DE-5EC1-45D0-8485-989E7327E2B3}" type="pres">
      <dgm:prSet presAssocID="{454E434B-B59B-4816-B61A-26F22D4DC492}" presName="parentText" presStyleLbl="node1" presStyleIdx="1" presStyleCnt="5">
        <dgm:presLayoutVars>
          <dgm:chMax val="0"/>
          <dgm:bulletEnabled val="1"/>
        </dgm:presLayoutVars>
      </dgm:prSet>
      <dgm:spPr/>
    </dgm:pt>
    <dgm:pt modelId="{94260944-9FFA-4D41-B8D7-F2E54F6A73A3}" type="pres">
      <dgm:prSet presAssocID="{1F3E4FF9-B576-49BC-9C7D-26428FE64B38}" presName="spacer" presStyleCnt="0"/>
      <dgm:spPr/>
    </dgm:pt>
    <dgm:pt modelId="{3124668A-1F16-4C72-B50A-E77E93DD89FF}" type="pres">
      <dgm:prSet presAssocID="{4D39B5E0-BA54-4202-A0A6-24FDE1EA31FF}" presName="parentText" presStyleLbl="node1" presStyleIdx="2" presStyleCnt="5">
        <dgm:presLayoutVars>
          <dgm:chMax val="0"/>
          <dgm:bulletEnabled val="1"/>
        </dgm:presLayoutVars>
      </dgm:prSet>
      <dgm:spPr/>
    </dgm:pt>
    <dgm:pt modelId="{975A64E8-7D38-4BC3-A114-55B90EB5FBD7}" type="pres">
      <dgm:prSet presAssocID="{A5592C6E-2472-453B-8E82-2F054C742795}" presName="spacer" presStyleCnt="0"/>
      <dgm:spPr/>
    </dgm:pt>
    <dgm:pt modelId="{71175E38-98D1-40D0-AE33-581E41B3A0E9}" type="pres">
      <dgm:prSet presAssocID="{02C5A88F-5CE0-4371-99D9-EE0044BDADE3}" presName="parentText" presStyleLbl="node1" presStyleIdx="3" presStyleCnt="5">
        <dgm:presLayoutVars>
          <dgm:chMax val="0"/>
          <dgm:bulletEnabled val="1"/>
        </dgm:presLayoutVars>
      </dgm:prSet>
      <dgm:spPr/>
    </dgm:pt>
    <dgm:pt modelId="{C3E171E9-20D8-4231-BA7C-EBB31C0B4366}" type="pres">
      <dgm:prSet presAssocID="{9643A60A-0687-42E7-9B5B-E952DCA6F123}" presName="spacer" presStyleCnt="0"/>
      <dgm:spPr/>
    </dgm:pt>
    <dgm:pt modelId="{5E935856-E338-4103-8AFD-65216B719347}" type="pres">
      <dgm:prSet presAssocID="{87181F9C-B89E-47B5-8105-81F5F0568E32}" presName="parentText" presStyleLbl="node1" presStyleIdx="4" presStyleCnt="5">
        <dgm:presLayoutVars>
          <dgm:chMax val="0"/>
          <dgm:bulletEnabled val="1"/>
        </dgm:presLayoutVars>
      </dgm:prSet>
      <dgm:spPr/>
    </dgm:pt>
  </dgm:ptLst>
  <dgm:cxnLst>
    <dgm:cxn modelId="{E876AF01-D3FF-4F18-8C71-63CD41BE8DE1}" type="presOf" srcId="{454E434B-B59B-4816-B61A-26F22D4DC492}" destId="{E2BBD3DE-5EC1-45D0-8485-989E7327E2B3}" srcOrd="0" destOrd="0" presId="urn:microsoft.com/office/officeart/2005/8/layout/vList2"/>
    <dgm:cxn modelId="{34ACE91A-FDE2-497B-8A9D-CFAC8EB75027}" type="presOf" srcId="{D9E9B5CC-AA9C-429E-8D56-21E4B591055F}" destId="{FE562E04-F286-47E0-84F2-F1F3837C03DE}" srcOrd="0" destOrd="0" presId="urn:microsoft.com/office/officeart/2005/8/layout/vList2"/>
    <dgm:cxn modelId="{9438CF24-327A-45A7-A473-4E5D1F8CE61C}" srcId="{D9E9B5CC-AA9C-429E-8D56-21E4B591055F}" destId="{02C5A88F-5CE0-4371-99D9-EE0044BDADE3}" srcOrd="3" destOrd="0" parTransId="{90F7409B-3407-4A4B-B7B2-8AF5704D4154}" sibTransId="{9643A60A-0687-42E7-9B5B-E952DCA6F123}"/>
    <dgm:cxn modelId="{4A47FA38-754A-41DF-8889-BA189B8EED95}" type="presOf" srcId="{02C5A88F-5CE0-4371-99D9-EE0044BDADE3}" destId="{71175E38-98D1-40D0-AE33-581E41B3A0E9}" srcOrd="0" destOrd="0" presId="urn:microsoft.com/office/officeart/2005/8/layout/vList2"/>
    <dgm:cxn modelId="{183BC73B-965D-49BD-84E6-06661CFD61F0}" type="presOf" srcId="{4D39B5E0-BA54-4202-A0A6-24FDE1EA31FF}" destId="{3124668A-1F16-4C72-B50A-E77E93DD89FF}" srcOrd="0" destOrd="0" presId="urn:microsoft.com/office/officeart/2005/8/layout/vList2"/>
    <dgm:cxn modelId="{553BE26E-EC13-48DB-ABED-FFC3AB6ED4C3}" type="presOf" srcId="{87181F9C-B89E-47B5-8105-81F5F0568E32}" destId="{5E935856-E338-4103-8AFD-65216B719347}" srcOrd="0" destOrd="0" presId="urn:microsoft.com/office/officeart/2005/8/layout/vList2"/>
    <dgm:cxn modelId="{942EE776-B53F-4146-AAF7-2AD10294DBCC}" type="presOf" srcId="{F43C85A8-DE6F-47B2-A0F0-7273BF42B672}" destId="{EC2F2D91-9F86-4C85-B516-3F2B6EC3624F}" srcOrd="0" destOrd="0" presId="urn:microsoft.com/office/officeart/2005/8/layout/vList2"/>
    <dgm:cxn modelId="{3D947F95-0F9D-4EC1-BF21-922312DB5F33}" srcId="{D9E9B5CC-AA9C-429E-8D56-21E4B591055F}" destId="{F43C85A8-DE6F-47B2-A0F0-7273BF42B672}" srcOrd="0" destOrd="0" parTransId="{D249E25D-9DFC-4589-809A-4C198B55A83B}" sibTransId="{277AB9A7-4364-4659-BC05-A6F5749ACDEE}"/>
    <dgm:cxn modelId="{40A943B2-1C8F-468D-AE1F-AFE3DC1F2F93}" srcId="{D9E9B5CC-AA9C-429E-8D56-21E4B591055F}" destId="{454E434B-B59B-4816-B61A-26F22D4DC492}" srcOrd="1" destOrd="0" parTransId="{E16603B9-3538-4390-AAD1-1F03A2233894}" sibTransId="{1F3E4FF9-B576-49BC-9C7D-26428FE64B38}"/>
    <dgm:cxn modelId="{AC961CDE-C937-457D-95F1-30D357BF3569}" srcId="{D9E9B5CC-AA9C-429E-8D56-21E4B591055F}" destId="{4D39B5E0-BA54-4202-A0A6-24FDE1EA31FF}" srcOrd="2" destOrd="0" parTransId="{5EDE8BA9-FB82-4A70-8A9D-32F6E4AAEF0C}" sibTransId="{A5592C6E-2472-453B-8E82-2F054C742795}"/>
    <dgm:cxn modelId="{31B136EB-B8CA-46B9-8FFB-0963619B6D0E}" srcId="{D9E9B5CC-AA9C-429E-8D56-21E4B591055F}" destId="{87181F9C-B89E-47B5-8105-81F5F0568E32}" srcOrd="4" destOrd="0" parTransId="{C6793840-D5DA-4670-B780-BD9750218135}" sibTransId="{F27D2BA2-1052-4B0E-85A4-B484BF1AE462}"/>
    <dgm:cxn modelId="{E762059F-4D25-4002-985F-2B6A91DCADAD}" type="presParOf" srcId="{FE562E04-F286-47E0-84F2-F1F3837C03DE}" destId="{EC2F2D91-9F86-4C85-B516-3F2B6EC3624F}" srcOrd="0" destOrd="0" presId="urn:microsoft.com/office/officeart/2005/8/layout/vList2"/>
    <dgm:cxn modelId="{4C061905-74B9-4731-835D-F63C241F66EC}" type="presParOf" srcId="{FE562E04-F286-47E0-84F2-F1F3837C03DE}" destId="{AEB12E24-738E-4698-A13A-16201C8CF271}" srcOrd="1" destOrd="0" presId="urn:microsoft.com/office/officeart/2005/8/layout/vList2"/>
    <dgm:cxn modelId="{8BA21FA6-D548-4A56-AE08-1CE97DF87A65}" type="presParOf" srcId="{FE562E04-F286-47E0-84F2-F1F3837C03DE}" destId="{E2BBD3DE-5EC1-45D0-8485-989E7327E2B3}" srcOrd="2" destOrd="0" presId="urn:microsoft.com/office/officeart/2005/8/layout/vList2"/>
    <dgm:cxn modelId="{2AE37C05-C436-4482-89FC-66741FE8C2FB}" type="presParOf" srcId="{FE562E04-F286-47E0-84F2-F1F3837C03DE}" destId="{94260944-9FFA-4D41-B8D7-F2E54F6A73A3}" srcOrd="3" destOrd="0" presId="urn:microsoft.com/office/officeart/2005/8/layout/vList2"/>
    <dgm:cxn modelId="{8F861C34-FFEA-4DDF-AC59-40F7C3012548}" type="presParOf" srcId="{FE562E04-F286-47E0-84F2-F1F3837C03DE}" destId="{3124668A-1F16-4C72-B50A-E77E93DD89FF}" srcOrd="4" destOrd="0" presId="urn:microsoft.com/office/officeart/2005/8/layout/vList2"/>
    <dgm:cxn modelId="{786813B6-C7BF-458F-BC22-C47D89B4FA73}" type="presParOf" srcId="{FE562E04-F286-47E0-84F2-F1F3837C03DE}" destId="{975A64E8-7D38-4BC3-A114-55B90EB5FBD7}" srcOrd="5" destOrd="0" presId="urn:microsoft.com/office/officeart/2005/8/layout/vList2"/>
    <dgm:cxn modelId="{B48A0979-CA33-4C4A-9860-799084B6C9F5}" type="presParOf" srcId="{FE562E04-F286-47E0-84F2-F1F3837C03DE}" destId="{71175E38-98D1-40D0-AE33-581E41B3A0E9}" srcOrd="6" destOrd="0" presId="urn:microsoft.com/office/officeart/2005/8/layout/vList2"/>
    <dgm:cxn modelId="{2EE949BE-44C1-46B7-8542-4EBF3C8ABB7C}" type="presParOf" srcId="{FE562E04-F286-47E0-84F2-F1F3837C03DE}" destId="{C3E171E9-20D8-4231-BA7C-EBB31C0B4366}" srcOrd="7" destOrd="0" presId="urn:microsoft.com/office/officeart/2005/8/layout/vList2"/>
    <dgm:cxn modelId="{FF1E871F-A4FA-4C5C-92CE-BAF8FC09026D}" type="presParOf" srcId="{FE562E04-F286-47E0-84F2-F1F3837C03DE}" destId="{5E935856-E338-4103-8AFD-65216B71934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4F35C5-13C6-4E5C-83A9-0096A03E98E2}"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US"/>
        </a:p>
      </dgm:t>
    </dgm:pt>
    <dgm:pt modelId="{38D31EA3-1536-4D8E-BB5A-CC6B73A72D73}">
      <dgm:prSet custT="1"/>
      <dgm:spPr/>
      <dgm:t>
        <a:bodyPr/>
        <a:lstStyle/>
        <a:p>
          <a:pPr rtl="0"/>
          <a:r>
            <a:rPr lang="en-GB" sz="1200" b="1">
              <a:latin typeface="Arial"/>
              <a:cs typeface="Arial"/>
            </a:rPr>
            <a:t>Defining Health, Wellbeing and Sustainable Development</a:t>
          </a:r>
          <a:endParaRPr lang="en-US" sz="1200" b="0">
            <a:latin typeface="Arial"/>
            <a:cs typeface="Arial"/>
          </a:endParaRPr>
        </a:p>
      </dgm:t>
    </dgm:pt>
    <dgm:pt modelId="{DB0AEB29-E491-485F-96BD-76F4A8C31149}" type="parTrans" cxnId="{A1752CFE-D457-4C60-AEC1-5C8DC591FD5D}">
      <dgm:prSet/>
      <dgm:spPr/>
      <dgm:t>
        <a:bodyPr/>
        <a:lstStyle/>
        <a:p>
          <a:endParaRPr lang="en-US"/>
        </a:p>
      </dgm:t>
    </dgm:pt>
    <dgm:pt modelId="{CDB8C563-8DD0-47C5-9936-E5D5C017C2A5}" type="sibTrans" cxnId="{A1752CFE-D457-4C60-AEC1-5C8DC591FD5D}">
      <dgm:prSet/>
      <dgm:spPr/>
      <dgm:t>
        <a:bodyPr/>
        <a:lstStyle/>
        <a:p>
          <a:endParaRPr lang="en-US"/>
        </a:p>
      </dgm:t>
    </dgm:pt>
    <dgm:pt modelId="{922D3879-9D88-4BBF-80FB-C804DBB35460}">
      <dgm:prSet/>
      <dgm:spPr/>
      <dgm:t>
        <a:bodyPr/>
        <a:lstStyle/>
        <a:p>
          <a:r>
            <a:rPr lang="en-GB" sz="1100">
              <a:latin typeface="Arial"/>
              <a:cs typeface="Arial"/>
            </a:rPr>
            <a:t>Physical </a:t>
          </a:r>
          <a:r>
            <a:rPr lang="en-GB" sz="1100" dirty="0">
              <a:latin typeface="Arial"/>
              <a:cs typeface="Arial"/>
            </a:rPr>
            <a:t>Wellbeing</a:t>
          </a:r>
          <a:endParaRPr lang="en-US" sz="1100" dirty="0">
            <a:latin typeface="Arial"/>
            <a:cs typeface="Arial"/>
          </a:endParaRPr>
        </a:p>
      </dgm:t>
    </dgm:pt>
    <dgm:pt modelId="{8B642EB5-1554-4524-8155-CA40BB78111F}" type="parTrans" cxnId="{54B7FE36-F645-46C1-B0FF-D410003E1D5B}">
      <dgm:prSet/>
      <dgm:spPr/>
      <dgm:t>
        <a:bodyPr/>
        <a:lstStyle/>
        <a:p>
          <a:endParaRPr lang="en-US"/>
        </a:p>
      </dgm:t>
    </dgm:pt>
    <dgm:pt modelId="{C7590EF6-F19A-48B4-AF80-CBDBAE660F4B}" type="sibTrans" cxnId="{54B7FE36-F645-46C1-B0FF-D410003E1D5B}">
      <dgm:prSet/>
      <dgm:spPr/>
      <dgm:t>
        <a:bodyPr/>
        <a:lstStyle/>
        <a:p>
          <a:endParaRPr lang="en-US"/>
        </a:p>
      </dgm:t>
    </dgm:pt>
    <dgm:pt modelId="{01ECD330-8E24-41CE-8944-6B2E2FDE8B19}">
      <dgm:prSet/>
      <dgm:spPr/>
      <dgm:t>
        <a:bodyPr/>
        <a:lstStyle/>
        <a:p>
          <a:r>
            <a:rPr lang="en-GB" sz="1100">
              <a:latin typeface="Arial"/>
              <a:cs typeface="Arial"/>
            </a:rPr>
            <a:t>Mental Wellbeing</a:t>
          </a:r>
          <a:endParaRPr lang="en-US" sz="1100">
            <a:latin typeface="Arial"/>
            <a:cs typeface="Arial"/>
          </a:endParaRPr>
        </a:p>
      </dgm:t>
    </dgm:pt>
    <dgm:pt modelId="{D8883A9E-CD2C-418C-91CA-2CE2F4D7ADA5}" type="parTrans" cxnId="{7DF9FF7E-6B1B-4A3E-BD28-184A1C76A21C}">
      <dgm:prSet/>
      <dgm:spPr/>
      <dgm:t>
        <a:bodyPr/>
        <a:lstStyle/>
        <a:p>
          <a:endParaRPr lang="en-US"/>
        </a:p>
      </dgm:t>
    </dgm:pt>
    <dgm:pt modelId="{AF5C29D6-AC36-48E6-89F7-2744A83136F7}" type="sibTrans" cxnId="{7DF9FF7E-6B1B-4A3E-BD28-184A1C76A21C}">
      <dgm:prSet/>
      <dgm:spPr/>
      <dgm:t>
        <a:bodyPr/>
        <a:lstStyle/>
        <a:p>
          <a:endParaRPr lang="en-US"/>
        </a:p>
      </dgm:t>
    </dgm:pt>
    <dgm:pt modelId="{D6532177-793A-4BB6-B5A5-F1599767733B}">
      <dgm:prSet/>
      <dgm:spPr/>
      <dgm:t>
        <a:bodyPr/>
        <a:lstStyle/>
        <a:p>
          <a:r>
            <a:rPr lang="en-GB" sz="1100">
              <a:latin typeface="Arial"/>
              <a:cs typeface="Arial"/>
            </a:rPr>
            <a:t>Social Wellbeing</a:t>
          </a:r>
          <a:endParaRPr lang="en-US" sz="1100">
            <a:latin typeface="Arial"/>
            <a:cs typeface="Arial"/>
          </a:endParaRPr>
        </a:p>
      </dgm:t>
    </dgm:pt>
    <dgm:pt modelId="{B3E446FE-33FE-45F3-B9B5-74A6EF8F78E6}" type="parTrans" cxnId="{657EBFED-9FF6-4381-B4D6-D8DADB274546}">
      <dgm:prSet/>
      <dgm:spPr/>
      <dgm:t>
        <a:bodyPr/>
        <a:lstStyle/>
        <a:p>
          <a:endParaRPr lang="en-US"/>
        </a:p>
      </dgm:t>
    </dgm:pt>
    <dgm:pt modelId="{04181D81-8671-42BC-BC1D-EAC61825A4F2}" type="sibTrans" cxnId="{657EBFED-9FF6-4381-B4D6-D8DADB274546}">
      <dgm:prSet/>
      <dgm:spPr/>
      <dgm:t>
        <a:bodyPr/>
        <a:lstStyle/>
        <a:p>
          <a:endParaRPr lang="en-US"/>
        </a:p>
      </dgm:t>
    </dgm:pt>
    <dgm:pt modelId="{56D356E9-7C50-45AE-A342-15F7BBBD7C7F}">
      <dgm:prSet/>
      <dgm:spPr/>
      <dgm:t>
        <a:bodyPr/>
        <a:lstStyle/>
        <a:p>
          <a:r>
            <a:rPr lang="en-GB" sz="1100">
              <a:latin typeface="Arial"/>
              <a:cs typeface="Arial"/>
            </a:rPr>
            <a:t>More than absence of disease (WHO, 1948).</a:t>
          </a:r>
          <a:endParaRPr lang="en-US" sz="1100">
            <a:latin typeface="Arial"/>
            <a:cs typeface="Arial"/>
          </a:endParaRPr>
        </a:p>
      </dgm:t>
    </dgm:pt>
    <dgm:pt modelId="{D7570DE7-7A0C-41EF-9A6E-4383F4E12EB1}" type="parTrans" cxnId="{A2A4718F-86EE-433E-A905-B4AF12620B3E}">
      <dgm:prSet/>
      <dgm:spPr/>
      <dgm:t>
        <a:bodyPr/>
        <a:lstStyle/>
        <a:p>
          <a:endParaRPr lang="en-US"/>
        </a:p>
      </dgm:t>
    </dgm:pt>
    <dgm:pt modelId="{E3B7C025-F8E9-411D-813F-6AF45285AE67}" type="sibTrans" cxnId="{A2A4718F-86EE-433E-A905-B4AF12620B3E}">
      <dgm:prSet/>
      <dgm:spPr/>
      <dgm:t>
        <a:bodyPr/>
        <a:lstStyle/>
        <a:p>
          <a:endParaRPr lang="en-US"/>
        </a:p>
      </dgm:t>
    </dgm:pt>
    <dgm:pt modelId="{708B74FA-A60A-4704-A416-4A7578750B91}">
      <dgm:prSet custT="1"/>
      <dgm:spPr/>
      <dgm:t>
        <a:bodyPr/>
        <a:lstStyle/>
        <a:p>
          <a:r>
            <a:rPr lang="en-GB" sz="1200" b="1">
              <a:latin typeface="Arial"/>
              <a:cs typeface="Arial"/>
            </a:rPr>
            <a:t>Wellbeing</a:t>
          </a:r>
          <a:endParaRPr lang="en-US" sz="1200">
            <a:latin typeface="Arial"/>
            <a:cs typeface="Arial"/>
          </a:endParaRPr>
        </a:p>
      </dgm:t>
    </dgm:pt>
    <dgm:pt modelId="{A28087CE-2263-49E4-90EF-3B6A108EDE00}" type="parTrans" cxnId="{92D95E51-F4CC-4B69-B188-6F759C61C337}">
      <dgm:prSet/>
      <dgm:spPr/>
      <dgm:t>
        <a:bodyPr/>
        <a:lstStyle/>
        <a:p>
          <a:endParaRPr lang="en-US"/>
        </a:p>
      </dgm:t>
    </dgm:pt>
    <dgm:pt modelId="{F2843442-F107-4B9D-B2AB-30CCF735F512}" type="sibTrans" cxnId="{92D95E51-F4CC-4B69-B188-6F759C61C337}">
      <dgm:prSet/>
      <dgm:spPr/>
      <dgm:t>
        <a:bodyPr/>
        <a:lstStyle/>
        <a:p>
          <a:endParaRPr lang="en-US"/>
        </a:p>
      </dgm:t>
    </dgm:pt>
    <dgm:pt modelId="{F3275375-D8AF-425A-960E-A67190BC0B2F}">
      <dgm:prSet/>
      <dgm:spPr/>
      <dgm:t>
        <a:bodyPr/>
        <a:lstStyle/>
        <a:p>
          <a:r>
            <a:rPr lang="en-GB" sz="1200">
              <a:latin typeface="Arial"/>
              <a:cs typeface="Arial"/>
            </a:rPr>
            <a:t>Quality of life</a:t>
          </a:r>
          <a:endParaRPr lang="en-US" sz="1200">
            <a:latin typeface="Arial"/>
            <a:cs typeface="Arial"/>
          </a:endParaRPr>
        </a:p>
      </dgm:t>
    </dgm:pt>
    <dgm:pt modelId="{CCBD36BA-AE93-48FE-A331-512C3164128D}" type="parTrans" cxnId="{D96B7819-40E3-4C87-99B8-B51F03DDFB97}">
      <dgm:prSet/>
      <dgm:spPr/>
      <dgm:t>
        <a:bodyPr/>
        <a:lstStyle/>
        <a:p>
          <a:endParaRPr lang="en-US"/>
        </a:p>
      </dgm:t>
    </dgm:pt>
    <dgm:pt modelId="{D60484F4-0A83-423D-9530-DEBC5462CD16}" type="sibTrans" cxnId="{D96B7819-40E3-4C87-99B8-B51F03DDFB97}">
      <dgm:prSet/>
      <dgm:spPr/>
      <dgm:t>
        <a:bodyPr/>
        <a:lstStyle/>
        <a:p>
          <a:endParaRPr lang="en-US"/>
        </a:p>
      </dgm:t>
    </dgm:pt>
    <dgm:pt modelId="{7B0E6692-DA15-44FA-B302-DE8D7C9E833D}">
      <dgm:prSet/>
      <dgm:spPr/>
      <dgm:t>
        <a:bodyPr/>
        <a:lstStyle/>
        <a:p>
          <a:r>
            <a:rPr lang="en-GB" sz="1200">
              <a:latin typeface="Arial"/>
              <a:cs typeface="Arial"/>
            </a:rPr>
            <a:t>Emotional Wellbeing</a:t>
          </a:r>
          <a:endParaRPr lang="en-US" sz="1200">
            <a:latin typeface="Arial"/>
            <a:cs typeface="Arial"/>
          </a:endParaRPr>
        </a:p>
      </dgm:t>
    </dgm:pt>
    <dgm:pt modelId="{C4223DD1-D0FC-4322-88DA-A158E7F07290}" type="parTrans" cxnId="{64BFE3E6-22EA-48FE-85B3-1B95A278E530}">
      <dgm:prSet/>
      <dgm:spPr/>
      <dgm:t>
        <a:bodyPr/>
        <a:lstStyle/>
        <a:p>
          <a:endParaRPr lang="en-US"/>
        </a:p>
      </dgm:t>
    </dgm:pt>
    <dgm:pt modelId="{6C4B3F73-131E-46BF-9E70-792B3F3128E1}" type="sibTrans" cxnId="{64BFE3E6-22EA-48FE-85B3-1B95A278E530}">
      <dgm:prSet/>
      <dgm:spPr/>
      <dgm:t>
        <a:bodyPr/>
        <a:lstStyle/>
        <a:p>
          <a:endParaRPr lang="en-US"/>
        </a:p>
      </dgm:t>
    </dgm:pt>
    <dgm:pt modelId="{01BF3AF2-5F8C-4E12-BF8F-1FAA97FD8C2B}">
      <dgm:prSet/>
      <dgm:spPr/>
      <dgm:t>
        <a:bodyPr/>
        <a:lstStyle/>
        <a:p>
          <a:pPr rtl="0"/>
          <a:r>
            <a:rPr lang="en-GB" sz="1200">
              <a:latin typeface="Arial"/>
              <a:cs typeface="Arial"/>
            </a:rPr>
            <a:t>Social relationships (ONS, 2019).</a:t>
          </a:r>
          <a:endParaRPr lang="en-US" sz="1200" b="0">
            <a:latin typeface="Arial"/>
            <a:cs typeface="Arial"/>
          </a:endParaRPr>
        </a:p>
      </dgm:t>
    </dgm:pt>
    <dgm:pt modelId="{6D1A7BE6-04A5-43D2-BD63-19C95C98F55D}" type="parTrans" cxnId="{CC4BBA90-0DB8-494B-BB39-C25B18CEC82B}">
      <dgm:prSet/>
      <dgm:spPr/>
      <dgm:t>
        <a:bodyPr/>
        <a:lstStyle/>
        <a:p>
          <a:endParaRPr lang="en-US"/>
        </a:p>
      </dgm:t>
    </dgm:pt>
    <dgm:pt modelId="{EE6850A1-BA6B-4114-B010-89A9AD497BBC}" type="sibTrans" cxnId="{CC4BBA90-0DB8-494B-BB39-C25B18CEC82B}">
      <dgm:prSet/>
      <dgm:spPr/>
      <dgm:t>
        <a:bodyPr/>
        <a:lstStyle/>
        <a:p>
          <a:endParaRPr lang="en-US"/>
        </a:p>
      </dgm:t>
    </dgm:pt>
    <dgm:pt modelId="{13EFB8F5-C1F6-4AB6-9E16-A268018FD805}">
      <dgm:prSet/>
      <dgm:spPr/>
      <dgm:t>
        <a:bodyPr/>
        <a:lstStyle/>
        <a:p>
          <a:r>
            <a:rPr lang="en-GB" sz="1050">
              <a:latin typeface="Arial"/>
              <a:cs typeface="Arial"/>
            </a:rPr>
            <a:t>Meeting present needs</a:t>
          </a:r>
          <a:endParaRPr lang="en-US" sz="1050">
            <a:latin typeface="Arial"/>
            <a:cs typeface="Arial"/>
          </a:endParaRPr>
        </a:p>
      </dgm:t>
    </dgm:pt>
    <dgm:pt modelId="{C1948D0D-E63E-4166-BC93-65E4207835E4}" type="parTrans" cxnId="{A1F1EC60-B2FB-429C-B985-FBB46253A5F4}">
      <dgm:prSet/>
      <dgm:spPr/>
      <dgm:t>
        <a:bodyPr/>
        <a:lstStyle/>
        <a:p>
          <a:endParaRPr lang="en-US"/>
        </a:p>
      </dgm:t>
    </dgm:pt>
    <dgm:pt modelId="{35D8D4B6-0C2C-4ECE-9B43-63EDF763E2A1}" type="sibTrans" cxnId="{A1F1EC60-B2FB-429C-B985-FBB46253A5F4}">
      <dgm:prSet/>
      <dgm:spPr/>
      <dgm:t>
        <a:bodyPr/>
        <a:lstStyle/>
        <a:p>
          <a:endParaRPr lang="en-US"/>
        </a:p>
      </dgm:t>
    </dgm:pt>
    <dgm:pt modelId="{73A0C01C-6A75-43C9-8D64-9043448574E5}">
      <dgm:prSet/>
      <dgm:spPr/>
      <dgm:t>
        <a:bodyPr/>
        <a:lstStyle/>
        <a:p>
          <a:r>
            <a:rPr lang="en-GB" sz="1050">
              <a:latin typeface="Arial"/>
              <a:cs typeface="Arial"/>
            </a:rPr>
            <a:t>Protecting future generations</a:t>
          </a:r>
          <a:endParaRPr lang="en-US" sz="1050">
            <a:latin typeface="Arial"/>
            <a:cs typeface="Arial"/>
          </a:endParaRPr>
        </a:p>
      </dgm:t>
    </dgm:pt>
    <dgm:pt modelId="{AE818172-352D-4ACB-8AAF-DA0A659F9083}" type="parTrans" cxnId="{4C854680-664F-484A-8EAD-A1A78A60462B}">
      <dgm:prSet/>
      <dgm:spPr/>
      <dgm:t>
        <a:bodyPr/>
        <a:lstStyle/>
        <a:p>
          <a:endParaRPr lang="en-US"/>
        </a:p>
      </dgm:t>
    </dgm:pt>
    <dgm:pt modelId="{EF43FB27-E81B-4799-983F-699A75446A4F}" type="sibTrans" cxnId="{4C854680-664F-484A-8EAD-A1A78A60462B}">
      <dgm:prSet/>
      <dgm:spPr/>
      <dgm:t>
        <a:bodyPr/>
        <a:lstStyle/>
        <a:p>
          <a:endParaRPr lang="en-US"/>
        </a:p>
      </dgm:t>
    </dgm:pt>
    <dgm:pt modelId="{056FC0CC-4361-4E59-8FE7-4FEDD95EE1F4}">
      <dgm:prSet/>
      <dgm:spPr/>
      <dgm:t>
        <a:bodyPr/>
        <a:lstStyle/>
        <a:p>
          <a:r>
            <a:rPr lang="en-GB" sz="1050">
              <a:latin typeface="Arial"/>
              <a:cs typeface="Arial"/>
            </a:rPr>
            <a:t>Social, economic and environmental balance (WCED, 1987).</a:t>
          </a:r>
          <a:endParaRPr lang="en-US" sz="1050">
            <a:latin typeface="Arial"/>
            <a:cs typeface="Arial"/>
          </a:endParaRPr>
        </a:p>
      </dgm:t>
    </dgm:pt>
    <dgm:pt modelId="{438D0B3B-2EB1-4EC1-9345-846E36AFBE52}" type="parTrans" cxnId="{B948061D-19CD-4373-8468-62BFD95A6A4D}">
      <dgm:prSet/>
      <dgm:spPr/>
      <dgm:t>
        <a:bodyPr/>
        <a:lstStyle/>
        <a:p>
          <a:endParaRPr lang="en-US"/>
        </a:p>
      </dgm:t>
    </dgm:pt>
    <dgm:pt modelId="{75CAB1AD-A7D0-498B-BC0F-1D3498868A2D}" type="sibTrans" cxnId="{B948061D-19CD-4373-8468-62BFD95A6A4D}">
      <dgm:prSet/>
      <dgm:spPr/>
      <dgm:t>
        <a:bodyPr/>
        <a:lstStyle/>
        <a:p>
          <a:endParaRPr lang="en-US"/>
        </a:p>
      </dgm:t>
    </dgm:pt>
    <dgm:pt modelId="{F80B7C28-7D10-4882-A6A1-401964FE0890}">
      <dgm:prSet phldrT="[Text]" phldr="0" custT="1"/>
      <dgm:spPr/>
      <dgm:t>
        <a:bodyPr/>
        <a:lstStyle/>
        <a:p>
          <a:pPr rtl="0"/>
          <a:r>
            <a:rPr lang="en-GB" sz="1050" b="1">
              <a:latin typeface="Arial"/>
              <a:cs typeface="Arial"/>
            </a:rPr>
            <a:t>   Sustainable Development</a:t>
          </a:r>
          <a:endParaRPr lang="en-GB" sz="1050">
            <a:latin typeface="Arial"/>
            <a:cs typeface="Arial"/>
          </a:endParaRPr>
        </a:p>
      </dgm:t>
    </dgm:pt>
    <dgm:pt modelId="{196CF73C-DA81-4A2B-91F9-943B63D24D99}" type="parTrans" cxnId="{7F302D5E-B5DF-4944-8320-D53CE9C31CCE}">
      <dgm:prSet/>
      <dgm:spPr/>
    </dgm:pt>
    <dgm:pt modelId="{5DE8E5BA-D4E2-4D40-A1E9-C37D9CC0D0E3}" type="sibTrans" cxnId="{7F302D5E-B5DF-4944-8320-D53CE9C31CCE}">
      <dgm:prSet/>
      <dgm:spPr/>
      <dgm:t>
        <a:bodyPr/>
        <a:lstStyle/>
        <a:p>
          <a:endParaRPr lang="en-GB"/>
        </a:p>
      </dgm:t>
    </dgm:pt>
    <dgm:pt modelId="{173B9F42-406A-40CB-90B2-BE9BEEFDA0E1}">
      <dgm:prSet phldrT="[Text]" phldr="0" custT="1"/>
      <dgm:spPr/>
      <dgm:t>
        <a:bodyPr/>
        <a:lstStyle/>
        <a:p>
          <a:r>
            <a:rPr lang="en-GB" sz="1100" b="1">
              <a:latin typeface="Arial"/>
              <a:cs typeface="Arial"/>
            </a:rPr>
            <a:t> Health</a:t>
          </a:r>
          <a:endParaRPr lang="en-GB" sz="1100">
            <a:latin typeface="Arial"/>
            <a:cs typeface="Arial"/>
          </a:endParaRPr>
        </a:p>
      </dgm:t>
    </dgm:pt>
    <dgm:pt modelId="{2149E7AF-3459-4E1F-939F-44F078F8A98A}" type="parTrans" cxnId="{6EE7E1A2-D570-4385-8AB0-22CA7AC8A721}">
      <dgm:prSet/>
      <dgm:spPr/>
    </dgm:pt>
    <dgm:pt modelId="{EE547CA2-A166-4875-B52D-A8553658E68B}" type="sibTrans" cxnId="{6EE7E1A2-D570-4385-8AB0-22CA7AC8A721}">
      <dgm:prSet/>
      <dgm:spPr/>
      <dgm:t>
        <a:bodyPr/>
        <a:lstStyle/>
        <a:p>
          <a:endParaRPr lang="en-GB"/>
        </a:p>
      </dgm:t>
    </dgm:pt>
    <dgm:pt modelId="{97B48256-0364-476C-86E3-DAA9BA97D8DB}" type="pres">
      <dgm:prSet presAssocID="{554F35C5-13C6-4E5C-83A9-0096A03E98E2}" presName="cycle" presStyleCnt="0">
        <dgm:presLayoutVars>
          <dgm:dir/>
          <dgm:resizeHandles val="exact"/>
        </dgm:presLayoutVars>
      </dgm:prSet>
      <dgm:spPr/>
    </dgm:pt>
    <dgm:pt modelId="{8E17C1B2-D121-4C0D-9809-8F0EAE4B6422}" type="pres">
      <dgm:prSet presAssocID="{38D31EA3-1536-4D8E-BB5A-CC6B73A72D73}" presName="node" presStyleLbl="node1" presStyleIdx="0" presStyleCnt="4">
        <dgm:presLayoutVars>
          <dgm:bulletEnabled val="1"/>
        </dgm:presLayoutVars>
      </dgm:prSet>
      <dgm:spPr/>
    </dgm:pt>
    <dgm:pt modelId="{0E29862C-F9E5-4661-BB48-B7ED5CA6CF5F}" type="pres">
      <dgm:prSet presAssocID="{CDB8C563-8DD0-47C5-9936-E5D5C017C2A5}" presName="sibTrans" presStyleLbl="sibTrans2D1" presStyleIdx="0" presStyleCnt="4"/>
      <dgm:spPr/>
    </dgm:pt>
    <dgm:pt modelId="{68E3149B-9558-409E-8D1C-1A9358686510}" type="pres">
      <dgm:prSet presAssocID="{CDB8C563-8DD0-47C5-9936-E5D5C017C2A5}" presName="connectorText" presStyleLbl="sibTrans2D1" presStyleIdx="0" presStyleCnt="4"/>
      <dgm:spPr/>
    </dgm:pt>
    <dgm:pt modelId="{0829917B-70DF-4EE1-A6F9-7191406777CF}" type="pres">
      <dgm:prSet presAssocID="{173B9F42-406A-40CB-90B2-BE9BEEFDA0E1}" presName="node" presStyleLbl="node1" presStyleIdx="1" presStyleCnt="4">
        <dgm:presLayoutVars>
          <dgm:bulletEnabled val="1"/>
        </dgm:presLayoutVars>
      </dgm:prSet>
      <dgm:spPr/>
    </dgm:pt>
    <dgm:pt modelId="{C2C916A4-086A-4782-BEAE-8521CCC08CFC}" type="pres">
      <dgm:prSet presAssocID="{EE547CA2-A166-4875-B52D-A8553658E68B}" presName="sibTrans" presStyleLbl="sibTrans2D1" presStyleIdx="1" presStyleCnt="4"/>
      <dgm:spPr/>
    </dgm:pt>
    <dgm:pt modelId="{61B3FA02-BE57-4D50-AA29-5628612A6151}" type="pres">
      <dgm:prSet presAssocID="{EE547CA2-A166-4875-B52D-A8553658E68B}" presName="connectorText" presStyleLbl="sibTrans2D1" presStyleIdx="1" presStyleCnt="4"/>
      <dgm:spPr/>
    </dgm:pt>
    <dgm:pt modelId="{BCB0F30E-3C01-483D-8351-5B83AB9CDE2D}" type="pres">
      <dgm:prSet presAssocID="{708B74FA-A60A-4704-A416-4A7578750B91}" presName="node" presStyleLbl="node1" presStyleIdx="2" presStyleCnt="4">
        <dgm:presLayoutVars>
          <dgm:bulletEnabled val="1"/>
        </dgm:presLayoutVars>
      </dgm:prSet>
      <dgm:spPr/>
    </dgm:pt>
    <dgm:pt modelId="{8D17AF71-B533-40A9-A659-9FD4CBDB0AAE}" type="pres">
      <dgm:prSet presAssocID="{F2843442-F107-4B9D-B2AB-30CCF735F512}" presName="sibTrans" presStyleLbl="sibTrans2D1" presStyleIdx="2" presStyleCnt="4"/>
      <dgm:spPr/>
    </dgm:pt>
    <dgm:pt modelId="{E8AB74C3-9541-4333-878E-25E59D015613}" type="pres">
      <dgm:prSet presAssocID="{F2843442-F107-4B9D-B2AB-30CCF735F512}" presName="connectorText" presStyleLbl="sibTrans2D1" presStyleIdx="2" presStyleCnt="4"/>
      <dgm:spPr/>
    </dgm:pt>
    <dgm:pt modelId="{F9BC7983-EF1C-42C4-BB72-CE766DB41AA9}" type="pres">
      <dgm:prSet presAssocID="{F80B7C28-7D10-4882-A6A1-401964FE0890}" presName="node" presStyleLbl="node1" presStyleIdx="3" presStyleCnt="4">
        <dgm:presLayoutVars>
          <dgm:bulletEnabled val="1"/>
        </dgm:presLayoutVars>
      </dgm:prSet>
      <dgm:spPr/>
    </dgm:pt>
    <dgm:pt modelId="{AB5C23C6-63FD-48DE-9D1E-325DB66C404C}" type="pres">
      <dgm:prSet presAssocID="{5DE8E5BA-D4E2-4D40-A1E9-C37D9CC0D0E3}" presName="sibTrans" presStyleLbl="sibTrans2D1" presStyleIdx="3" presStyleCnt="4"/>
      <dgm:spPr/>
    </dgm:pt>
    <dgm:pt modelId="{4A6AC966-4579-422F-ABAF-8EDA02225FEE}" type="pres">
      <dgm:prSet presAssocID="{5DE8E5BA-D4E2-4D40-A1E9-C37D9CC0D0E3}" presName="connectorText" presStyleLbl="sibTrans2D1" presStyleIdx="3" presStyleCnt="4"/>
      <dgm:spPr/>
    </dgm:pt>
  </dgm:ptLst>
  <dgm:cxnLst>
    <dgm:cxn modelId="{F0FFB012-BA44-4291-BA30-756F8D903594}" type="presOf" srcId="{554F35C5-13C6-4E5C-83A9-0096A03E98E2}" destId="{97B48256-0364-476C-86E3-DAA9BA97D8DB}" srcOrd="0" destOrd="0" presId="urn:microsoft.com/office/officeart/2005/8/layout/cycle2"/>
    <dgm:cxn modelId="{D96B7819-40E3-4C87-99B8-B51F03DDFB97}" srcId="{708B74FA-A60A-4704-A416-4A7578750B91}" destId="{F3275375-D8AF-425A-960E-A67190BC0B2F}" srcOrd="0" destOrd="0" parTransId="{CCBD36BA-AE93-48FE-A331-512C3164128D}" sibTransId="{D60484F4-0A83-423D-9530-DEBC5462CD16}"/>
    <dgm:cxn modelId="{22869A1B-148B-4D9C-A781-D24191BB611D}" type="presOf" srcId="{F80B7C28-7D10-4882-A6A1-401964FE0890}" destId="{F9BC7983-EF1C-42C4-BB72-CE766DB41AA9}" srcOrd="0" destOrd="0" presId="urn:microsoft.com/office/officeart/2005/8/layout/cycle2"/>
    <dgm:cxn modelId="{B948061D-19CD-4373-8468-62BFD95A6A4D}" srcId="{F80B7C28-7D10-4882-A6A1-401964FE0890}" destId="{056FC0CC-4361-4E59-8FE7-4FEDD95EE1F4}" srcOrd="2" destOrd="0" parTransId="{438D0B3B-2EB1-4EC1-9345-846E36AFBE52}" sibTransId="{75CAB1AD-A7D0-498B-BC0F-1D3498868A2D}"/>
    <dgm:cxn modelId="{1F78541E-5B2D-43DA-9DE2-C78C7FEC3077}" type="presOf" srcId="{5DE8E5BA-D4E2-4D40-A1E9-C37D9CC0D0E3}" destId="{AB5C23C6-63FD-48DE-9D1E-325DB66C404C}" srcOrd="0" destOrd="0" presId="urn:microsoft.com/office/officeart/2005/8/layout/cycle2"/>
    <dgm:cxn modelId="{6D1F5728-297F-4E97-A294-7A6B0EB7E404}" type="presOf" srcId="{EE547CA2-A166-4875-B52D-A8553658E68B}" destId="{61B3FA02-BE57-4D50-AA29-5628612A6151}" srcOrd="1" destOrd="0" presId="urn:microsoft.com/office/officeart/2005/8/layout/cycle2"/>
    <dgm:cxn modelId="{D3E4D029-F18F-49B1-9B10-B7C0A2CA8BEF}" type="presOf" srcId="{CDB8C563-8DD0-47C5-9936-E5D5C017C2A5}" destId="{68E3149B-9558-409E-8D1C-1A9358686510}" srcOrd="1" destOrd="0" presId="urn:microsoft.com/office/officeart/2005/8/layout/cycle2"/>
    <dgm:cxn modelId="{C343C42F-DD06-494F-B56A-6DE07EF86339}" type="presOf" srcId="{F2843442-F107-4B9D-B2AB-30CCF735F512}" destId="{E8AB74C3-9541-4333-878E-25E59D015613}" srcOrd="1" destOrd="0" presId="urn:microsoft.com/office/officeart/2005/8/layout/cycle2"/>
    <dgm:cxn modelId="{15A4B632-646C-4FDE-BA62-C1817D7E15FA}" type="presOf" srcId="{CDB8C563-8DD0-47C5-9936-E5D5C017C2A5}" destId="{0E29862C-F9E5-4661-BB48-B7ED5CA6CF5F}" srcOrd="0" destOrd="0" presId="urn:microsoft.com/office/officeart/2005/8/layout/cycle2"/>
    <dgm:cxn modelId="{54B7FE36-F645-46C1-B0FF-D410003E1D5B}" srcId="{173B9F42-406A-40CB-90B2-BE9BEEFDA0E1}" destId="{922D3879-9D88-4BBF-80FB-C804DBB35460}" srcOrd="0" destOrd="0" parTransId="{8B642EB5-1554-4524-8155-CA40BB78111F}" sibTransId="{C7590EF6-F19A-48B4-AF80-CBDBAE660F4B}"/>
    <dgm:cxn modelId="{A68FE638-1C5C-402C-9710-20B810844837}" type="presOf" srcId="{38D31EA3-1536-4D8E-BB5A-CC6B73A72D73}" destId="{8E17C1B2-D121-4C0D-9809-8F0EAE4B6422}" srcOrd="0" destOrd="0" presId="urn:microsoft.com/office/officeart/2005/8/layout/cycle2"/>
    <dgm:cxn modelId="{5C64CF3E-EFE2-4CFA-8383-685FA6392E15}" type="presOf" srcId="{922D3879-9D88-4BBF-80FB-C804DBB35460}" destId="{0829917B-70DF-4EE1-A6F9-7191406777CF}" srcOrd="0" destOrd="1" presId="urn:microsoft.com/office/officeart/2005/8/layout/cycle2"/>
    <dgm:cxn modelId="{7F302D5E-B5DF-4944-8320-D53CE9C31CCE}" srcId="{554F35C5-13C6-4E5C-83A9-0096A03E98E2}" destId="{F80B7C28-7D10-4882-A6A1-401964FE0890}" srcOrd="3" destOrd="0" parTransId="{196CF73C-DA81-4A2B-91F9-943B63D24D99}" sibTransId="{5DE8E5BA-D4E2-4D40-A1E9-C37D9CC0D0E3}"/>
    <dgm:cxn modelId="{A1F1EC60-B2FB-429C-B985-FBB46253A5F4}" srcId="{F80B7C28-7D10-4882-A6A1-401964FE0890}" destId="{13EFB8F5-C1F6-4AB6-9E16-A268018FD805}" srcOrd="0" destOrd="0" parTransId="{C1948D0D-E63E-4166-BC93-65E4207835E4}" sibTransId="{35D8D4B6-0C2C-4ECE-9B43-63EDF763E2A1}"/>
    <dgm:cxn modelId="{B5DCA347-519C-4DDE-A19D-FC81027F7EEB}" type="presOf" srcId="{56D356E9-7C50-45AE-A342-15F7BBBD7C7F}" destId="{0829917B-70DF-4EE1-A6F9-7191406777CF}" srcOrd="0" destOrd="4" presId="urn:microsoft.com/office/officeart/2005/8/layout/cycle2"/>
    <dgm:cxn modelId="{1DCFF247-960E-4334-9DE6-E7D90D4B06A5}" type="presOf" srcId="{EE547CA2-A166-4875-B52D-A8553658E68B}" destId="{C2C916A4-086A-4782-BEAE-8521CCC08CFC}" srcOrd="0" destOrd="0" presId="urn:microsoft.com/office/officeart/2005/8/layout/cycle2"/>
    <dgm:cxn modelId="{0E0AEC4E-422E-4225-B5CC-44AB3C609AA1}" type="presOf" srcId="{13EFB8F5-C1F6-4AB6-9E16-A268018FD805}" destId="{F9BC7983-EF1C-42C4-BB72-CE766DB41AA9}" srcOrd="0" destOrd="1" presId="urn:microsoft.com/office/officeart/2005/8/layout/cycle2"/>
    <dgm:cxn modelId="{92D95E51-F4CC-4B69-B188-6F759C61C337}" srcId="{554F35C5-13C6-4E5C-83A9-0096A03E98E2}" destId="{708B74FA-A60A-4704-A416-4A7578750B91}" srcOrd="2" destOrd="0" parTransId="{A28087CE-2263-49E4-90EF-3B6A108EDE00}" sibTransId="{F2843442-F107-4B9D-B2AB-30CCF735F512}"/>
    <dgm:cxn modelId="{A3447953-236C-4985-87C2-A272E237DDE7}" type="presOf" srcId="{056FC0CC-4361-4E59-8FE7-4FEDD95EE1F4}" destId="{F9BC7983-EF1C-42C4-BB72-CE766DB41AA9}" srcOrd="0" destOrd="3" presId="urn:microsoft.com/office/officeart/2005/8/layout/cycle2"/>
    <dgm:cxn modelId="{58FAD678-5A3C-4054-A7F8-1B38F54A31DA}" type="presOf" srcId="{708B74FA-A60A-4704-A416-4A7578750B91}" destId="{BCB0F30E-3C01-483D-8351-5B83AB9CDE2D}" srcOrd="0" destOrd="0" presId="urn:microsoft.com/office/officeart/2005/8/layout/cycle2"/>
    <dgm:cxn modelId="{7DF9FF7E-6B1B-4A3E-BD28-184A1C76A21C}" srcId="{173B9F42-406A-40CB-90B2-BE9BEEFDA0E1}" destId="{01ECD330-8E24-41CE-8944-6B2E2FDE8B19}" srcOrd="1" destOrd="0" parTransId="{D8883A9E-CD2C-418C-91CA-2CE2F4D7ADA5}" sibTransId="{AF5C29D6-AC36-48E6-89F7-2744A83136F7}"/>
    <dgm:cxn modelId="{CC43DB7F-A758-4ACD-AF8A-086BC3F914EA}" type="presOf" srcId="{D6532177-793A-4BB6-B5A5-F1599767733B}" destId="{0829917B-70DF-4EE1-A6F9-7191406777CF}" srcOrd="0" destOrd="3" presId="urn:microsoft.com/office/officeart/2005/8/layout/cycle2"/>
    <dgm:cxn modelId="{4C854680-664F-484A-8EAD-A1A78A60462B}" srcId="{F80B7C28-7D10-4882-A6A1-401964FE0890}" destId="{73A0C01C-6A75-43C9-8D64-9043448574E5}" srcOrd="1" destOrd="0" parTransId="{AE818172-352D-4ACB-8AAF-DA0A659F9083}" sibTransId="{EF43FB27-E81B-4799-983F-699A75446A4F}"/>
    <dgm:cxn modelId="{1A6C6182-2F0F-46AA-8F90-71391271BA0D}" type="presOf" srcId="{01BF3AF2-5F8C-4E12-BF8F-1FAA97FD8C2B}" destId="{BCB0F30E-3C01-483D-8351-5B83AB9CDE2D}" srcOrd="0" destOrd="3" presId="urn:microsoft.com/office/officeart/2005/8/layout/cycle2"/>
    <dgm:cxn modelId="{3C81ED8E-C48F-452F-95CE-2EC92886D4AA}" type="presOf" srcId="{01ECD330-8E24-41CE-8944-6B2E2FDE8B19}" destId="{0829917B-70DF-4EE1-A6F9-7191406777CF}" srcOrd="0" destOrd="2" presId="urn:microsoft.com/office/officeart/2005/8/layout/cycle2"/>
    <dgm:cxn modelId="{A2A4718F-86EE-433E-A905-B4AF12620B3E}" srcId="{173B9F42-406A-40CB-90B2-BE9BEEFDA0E1}" destId="{56D356E9-7C50-45AE-A342-15F7BBBD7C7F}" srcOrd="3" destOrd="0" parTransId="{D7570DE7-7A0C-41EF-9A6E-4383F4E12EB1}" sibTransId="{E3B7C025-F8E9-411D-813F-6AF45285AE67}"/>
    <dgm:cxn modelId="{CC4BBA90-0DB8-494B-BB39-C25B18CEC82B}" srcId="{708B74FA-A60A-4704-A416-4A7578750B91}" destId="{01BF3AF2-5F8C-4E12-BF8F-1FAA97FD8C2B}" srcOrd="2" destOrd="0" parTransId="{6D1A7BE6-04A5-43D2-BD63-19C95C98F55D}" sibTransId="{EE6850A1-BA6B-4114-B010-89A9AD497BBC}"/>
    <dgm:cxn modelId="{B8E8B1A1-50F2-45C9-9F23-5FB081242C65}" type="presOf" srcId="{F3275375-D8AF-425A-960E-A67190BC0B2F}" destId="{BCB0F30E-3C01-483D-8351-5B83AB9CDE2D}" srcOrd="0" destOrd="1" presId="urn:microsoft.com/office/officeart/2005/8/layout/cycle2"/>
    <dgm:cxn modelId="{6EE7E1A2-D570-4385-8AB0-22CA7AC8A721}" srcId="{554F35C5-13C6-4E5C-83A9-0096A03E98E2}" destId="{173B9F42-406A-40CB-90B2-BE9BEEFDA0E1}" srcOrd="1" destOrd="0" parTransId="{2149E7AF-3459-4E1F-939F-44F078F8A98A}" sibTransId="{EE547CA2-A166-4875-B52D-A8553658E68B}"/>
    <dgm:cxn modelId="{542CECE1-B956-4DE6-82BA-D4837AD7E8B0}" type="presOf" srcId="{F2843442-F107-4B9D-B2AB-30CCF735F512}" destId="{8D17AF71-B533-40A9-A659-9FD4CBDB0AAE}" srcOrd="0" destOrd="0" presId="urn:microsoft.com/office/officeart/2005/8/layout/cycle2"/>
    <dgm:cxn modelId="{64BFE3E6-22EA-48FE-85B3-1B95A278E530}" srcId="{708B74FA-A60A-4704-A416-4A7578750B91}" destId="{7B0E6692-DA15-44FA-B302-DE8D7C9E833D}" srcOrd="1" destOrd="0" parTransId="{C4223DD1-D0FC-4322-88DA-A158E7F07290}" sibTransId="{6C4B3F73-131E-46BF-9E70-792B3F3128E1}"/>
    <dgm:cxn modelId="{55D4AFEB-F41B-4C1F-847B-9FB94DF460D4}" type="presOf" srcId="{173B9F42-406A-40CB-90B2-BE9BEEFDA0E1}" destId="{0829917B-70DF-4EE1-A6F9-7191406777CF}" srcOrd="0" destOrd="0" presId="urn:microsoft.com/office/officeart/2005/8/layout/cycle2"/>
    <dgm:cxn modelId="{657EBFED-9FF6-4381-B4D6-D8DADB274546}" srcId="{173B9F42-406A-40CB-90B2-BE9BEEFDA0E1}" destId="{D6532177-793A-4BB6-B5A5-F1599767733B}" srcOrd="2" destOrd="0" parTransId="{B3E446FE-33FE-45F3-B9B5-74A6EF8F78E6}" sibTransId="{04181D81-8671-42BC-BC1D-EAC61825A4F2}"/>
    <dgm:cxn modelId="{12650DF4-82AA-4915-AFBF-CC0AB8CA91F1}" type="presOf" srcId="{7B0E6692-DA15-44FA-B302-DE8D7C9E833D}" destId="{BCB0F30E-3C01-483D-8351-5B83AB9CDE2D}" srcOrd="0" destOrd="2" presId="urn:microsoft.com/office/officeart/2005/8/layout/cycle2"/>
    <dgm:cxn modelId="{7FAFD6F4-E2DA-44CE-8551-71B5B19D0C82}" type="presOf" srcId="{73A0C01C-6A75-43C9-8D64-9043448574E5}" destId="{F9BC7983-EF1C-42C4-BB72-CE766DB41AA9}" srcOrd="0" destOrd="2" presId="urn:microsoft.com/office/officeart/2005/8/layout/cycle2"/>
    <dgm:cxn modelId="{A1752CFE-D457-4C60-AEC1-5C8DC591FD5D}" srcId="{554F35C5-13C6-4E5C-83A9-0096A03E98E2}" destId="{38D31EA3-1536-4D8E-BB5A-CC6B73A72D73}" srcOrd="0" destOrd="0" parTransId="{DB0AEB29-E491-485F-96BD-76F4A8C31149}" sibTransId="{CDB8C563-8DD0-47C5-9936-E5D5C017C2A5}"/>
    <dgm:cxn modelId="{E896B1FE-1237-4625-A10A-75A5F4696C2F}" type="presOf" srcId="{5DE8E5BA-D4E2-4D40-A1E9-C37D9CC0D0E3}" destId="{4A6AC966-4579-422F-ABAF-8EDA02225FEE}" srcOrd="1" destOrd="0" presId="urn:microsoft.com/office/officeart/2005/8/layout/cycle2"/>
    <dgm:cxn modelId="{EE828D24-D072-4A3B-BE86-607D2DBA5677}" type="presParOf" srcId="{97B48256-0364-476C-86E3-DAA9BA97D8DB}" destId="{8E17C1B2-D121-4C0D-9809-8F0EAE4B6422}" srcOrd="0" destOrd="0" presId="urn:microsoft.com/office/officeart/2005/8/layout/cycle2"/>
    <dgm:cxn modelId="{66CCB75D-AF0E-4BB6-A585-27747FBB017A}" type="presParOf" srcId="{97B48256-0364-476C-86E3-DAA9BA97D8DB}" destId="{0E29862C-F9E5-4661-BB48-B7ED5CA6CF5F}" srcOrd="1" destOrd="0" presId="urn:microsoft.com/office/officeart/2005/8/layout/cycle2"/>
    <dgm:cxn modelId="{2461CA96-3524-4AAF-B933-366FFB8E066C}" type="presParOf" srcId="{0E29862C-F9E5-4661-BB48-B7ED5CA6CF5F}" destId="{68E3149B-9558-409E-8D1C-1A9358686510}" srcOrd="0" destOrd="0" presId="urn:microsoft.com/office/officeart/2005/8/layout/cycle2"/>
    <dgm:cxn modelId="{66E0934A-E1AE-45CF-BF85-BFD0866D72E8}" type="presParOf" srcId="{97B48256-0364-476C-86E3-DAA9BA97D8DB}" destId="{0829917B-70DF-4EE1-A6F9-7191406777CF}" srcOrd="2" destOrd="0" presId="urn:microsoft.com/office/officeart/2005/8/layout/cycle2"/>
    <dgm:cxn modelId="{FAF32B06-8C39-4EA0-BF7F-695B8BA7189D}" type="presParOf" srcId="{97B48256-0364-476C-86E3-DAA9BA97D8DB}" destId="{C2C916A4-086A-4782-BEAE-8521CCC08CFC}" srcOrd="3" destOrd="0" presId="urn:microsoft.com/office/officeart/2005/8/layout/cycle2"/>
    <dgm:cxn modelId="{DF56C135-8118-4546-B484-547281315E45}" type="presParOf" srcId="{C2C916A4-086A-4782-BEAE-8521CCC08CFC}" destId="{61B3FA02-BE57-4D50-AA29-5628612A6151}" srcOrd="0" destOrd="0" presId="urn:microsoft.com/office/officeart/2005/8/layout/cycle2"/>
    <dgm:cxn modelId="{8E478F02-1FF3-41BD-9BE5-6AB2F613D473}" type="presParOf" srcId="{97B48256-0364-476C-86E3-DAA9BA97D8DB}" destId="{BCB0F30E-3C01-483D-8351-5B83AB9CDE2D}" srcOrd="4" destOrd="0" presId="urn:microsoft.com/office/officeart/2005/8/layout/cycle2"/>
    <dgm:cxn modelId="{C86F45B4-7D5C-48D8-8ABB-42690291BD98}" type="presParOf" srcId="{97B48256-0364-476C-86E3-DAA9BA97D8DB}" destId="{8D17AF71-B533-40A9-A659-9FD4CBDB0AAE}" srcOrd="5" destOrd="0" presId="urn:microsoft.com/office/officeart/2005/8/layout/cycle2"/>
    <dgm:cxn modelId="{8BDB3609-FF74-4EDE-A245-543EA28725CE}" type="presParOf" srcId="{8D17AF71-B533-40A9-A659-9FD4CBDB0AAE}" destId="{E8AB74C3-9541-4333-878E-25E59D015613}" srcOrd="0" destOrd="0" presId="urn:microsoft.com/office/officeart/2005/8/layout/cycle2"/>
    <dgm:cxn modelId="{9879D1CD-80F5-4C84-8929-D9177DDC6AE1}" type="presParOf" srcId="{97B48256-0364-476C-86E3-DAA9BA97D8DB}" destId="{F9BC7983-EF1C-42C4-BB72-CE766DB41AA9}" srcOrd="6" destOrd="0" presId="urn:microsoft.com/office/officeart/2005/8/layout/cycle2"/>
    <dgm:cxn modelId="{86160297-F18F-4E45-ADF1-58A77ADF4115}" type="presParOf" srcId="{97B48256-0364-476C-86E3-DAA9BA97D8DB}" destId="{AB5C23C6-63FD-48DE-9D1E-325DB66C404C}" srcOrd="7" destOrd="0" presId="urn:microsoft.com/office/officeart/2005/8/layout/cycle2"/>
    <dgm:cxn modelId="{7E25DC14-3C1C-4B6F-A653-F0ACE912DE1A}" type="presParOf" srcId="{AB5C23C6-63FD-48DE-9D1E-325DB66C404C}" destId="{4A6AC966-4579-422F-ABAF-8EDA02225FE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0B357F-4196-42C4-925A-63917C024E8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FA174FB-69B2-44B6-852A-A7E739D94547}">
      <dgm:prSet/>
      <dgm:spPr/>
      <dgm:t>
        <a:bodyPr/>
        <a:lstStyle/>
        <a:p>
          <a:pPr algn="l">
            <a:lnSpc>
              <a:spcPct val="90000"/>
            </a:lnSpc>
          </a:pPr>
          <a:r>
            <a:rPr lang="en-GB" sz="2300" b="1">
              <a:solidFill>
                <a:srgbClr val="FFFFFF"/>
              </a:solidFill>
              <a:ea typeface="+mn-ea"/>
              <a:cs typeface="+mn-cs"/>
            </a:rPr>
            <a:t>Sustainable Development Goal 3</a:t>
          </a:r>
          <a:endParaRPr lang="en-US" sz="2300">
            <a:solidFill>
              <a:srgbClr val="FFFFFF"/>
            </a:solidFill>
            <a:ea typeface="+mn-ea"/>
            <a:cs typeface="+mn-cs"/>
          </a:endParaRPr>
        </a:p>
      </dgm:t>
    </dgm:pt>
    <dgm:pt modelId="{2131188E-ED05-4FBF-8509-CFF7C01D068F}" type="parTrans" cxnId="{89B5DABD-24C3-492E-B464-94E85ACB048F}">
      <dgm:prSet/>
      <dgm:spPr/>
      <dgm:t>
        <a:bodyPr/>
        <a:lstStyle/>
        <a:p>
          <a:endParaRPr lang="en-US"/>
        </a:p>
      </dgm:t>
    </dgm:pt>
    <dgm:pt modelId="{A31B6084-076B-43F4-ABB6-71A8376745EA}" type="sibTrans" cxnId="{89B5DABD-24C3-492E-B464-94E85ACB048F}">
      <dgm:prSet/>
      <dgm:spPr/>
      <dgm:t>
        <a:bodyPr/>
        <a:lstStyle/>
        <a:p>
          <a:endParaRPr lang="en-US"/>
        </a:p>
      </dgm:t>
    </dgm:pt>
    <dgm:pt modelId="{945559F9-F395-492F-8BE3-8A2AB83DCA46}">
      <dgm:prSet/>
      <dgm:spPr/>
      <dgm:t>
        <a:bodyPr/>
        <a:lstStyle/>
        <a:p>
          <a:pPr algn="l">
            <a:lnSpc>
              <a:spcPct val="90000"/>
            </a:lnSpc>
          </a:pPr>
          <a:r>
            <a:rPr lang="en-GB" sz="2300">
              <a:solidFill>
                <a:srgbClr val="FFFFFF"/>
              </a:solidFill>
              <a:ea typeface="+mn-ea"/>
              <a:cs typeface="+mn-cs"/>
            </a:rPr>
            <a:t>Good Health and Wellbeing</a:t>
          </a:r>
          <a:endParaRPr lang="en-US" sz="2300">
            <a:solidFill>
              <a:srgbClr val="FFFFFF"/>
            </a:solidFill>
            <a:ea typeface="+mn-ea"/>
            <a:cs typeface="+mn-cs"/>
          </a:endParaRPr>
        </a:p>
      </dgm:t>
    </dgm:pt>
    <dgm:pt modelId="{75BBA528-2083-474F-B5D3-394F83D50131}" type="parTrans" cxnId="{2FB914E3-CFD0-415D-A53C-52CBA754C933}">
      <dgm:prSet/>
      <dgm:spPr/>
      <dgm:t>
        <a:bodyPr/>
        <a:lstStyle/>
        <a:p>
          <a:endParaRPr lang="en-US"/>
        </a:p>
      </dgm:t>
    </dgm:pt>
    <dgm:pt modelId="{D171EE2D-A140-4EEB-B0C5-C630F5D1A08A}" type="sibTrans" cxnId="{2FB914E3-CFD0-415D-A53C-52CBA754C933}">
      <dgm:prSet/>
      <dgm:spPr/>
      <dgm:t>
        <a:bodyPr/>
        <a:lstStyle/>
        <a:p>
          <a:endParaRPr lang="en-US"/>
        </a:p>
      </dgm:t>
    </dgm:pt>
    <dgm:pt modelId="{A53B85D4-4777-40DF-BCA5-6591C03709C5}">
      <dgm:prSet/>
      <dgm:spPr/>
      <dgm:t>
        <a:bodyPr/>
        <a:lstStyle/>
        <a:p>
          <a:pPr algn="l">
            <a:lnSpc>
              <a:spcPct val="90000"/>
            </a:lnSpc>
          </a:pPr>
          <a:r>
            <a:rPr lang="en-GB" sz="2300">
              <a:solidFill>
                <a:srgbClr val="FFFFFF"/>
              </a:solidFill>
              <a:ea typeface="+mn-ea"/>
              <a:cs typeface="+mn-cs"/>
            </a:rPr>
            <a:t>Reduce preventable mortality</a:t>
          </a:r>
          <a:endParaRPr lang="en-US" sz="2300">
            <a:solidFill>
              <a:srgbClr val="FFFFFF"/>
            </a:solidFill>
            <a:ea typeface="+mn-ea"/>
            <a:cs typeface="+mn-cs"/>
          </a:endParaRPr>
        </a:p>
      </dgm:t>
    </dgm:pt>
    <dgm:pt modelId="{E2A9E36D-6E87-41C8-A921-F0C403C8771E}" type="parTrans" cxnId="{4022B38C-CF43-4909-9532-751254697D26}">
      <dgm:prSet/>
      <dgm:spPr/>
      <dgm:t>
        <a:bodyPr/>
        <a:lstStyle/>
        <a:p>
          <a:endParaRPr lang="en-US"/>
        </a:p>
      </dgm:t>
    </dgm:pt>
    <dgm:pt modelId="{470ACE10-8141-4372-A6CC-57F0D9475F15}" type="sibTrans" cxnId="{4022B38C-CF43-4909-9532-751254697D26}">
      <dgm:prSet/>
      <dgm:spPr/>
      <dgm:t>
        <a:bodyPr/>
        <a:lstStyle/>
        <a:p>
          <a:endParaRPr lang="en-US"/>
        </a:p>
      </dgm:t>
    </dgm:pt>
    <dgm:pt modelId="{10C0127E-76D6-4723-9F15-1473BB9D9346}">
      <dgm:prSet/>
      <dgm:spPr/>
      <dgm:t>
        <a:bodyPr/>
        <a:lstStyle/>
        <a:p>
          <a:pPr algn="l">
            <a:lnSpc>
              <a:spcPct val="90000"/>
            </a:lnSpc>
          </a:pPr>
          <a:r>
            <a:rPr lang="en-GB" sz="2300">
              <a:solidFill>
                <a:srgbClr val="FFFFFF"/>
              </a:solidFill>
              <a:ea typeface="+mn-ea"/>
              <a:cs typeface="+mn-cs"/>
            </a:rPr>
            <a:t>Improve access to healthcare</a:t>
          </a:r>
          <a:endParaRPr lang="en-US" sz="2300">
            <a:solidFill>
              <a:srgbClr val="FFFFFF"/>
            </a:solidFill>
            <a:ea typeface="+mn-ea"/>
            <a:cs typeface="+mn-cs"/>
          </a:endParaRPr>
        </a:p>
      </dgm:t>
    </dgm:pt>
    <dgm:pt modelId="{0FE51298-B663-4A98-A164-587A2C2CEA46}" type="parTrans" cxnId="{3930FFF8-BCB9-4668-8237-90A60A33FB47}">
      <dgm:prSet/>
      <dgm:spPr/>
      <dgm:t>
        <a:bodyPr/>
        <a:lstStyle/>
        <a:p>
          <a:endParaRPr lang="en-US"/>
        </a:p>
      </dgm:t>
    </dgm:pt>
    <dgm:pt modelId="{D99BC9EC-3112-4469-BE25-324FDD3489D6}" type="sibTrans" cxnId="{3930FFF8-BCB9-4668-8237-90A60A33FB47}">
      <dgm:prSet/>
      <dgm:spPr/>
      <dgm:t>
        <a:bodyPr/>
        <a:lstStyle/>
        <a:p>
          <a:endParaRPr lang="en-US"/>
        </a:p>
      </dgm:t>
    </dgm:pt>
    <dgm:pt modelId="{2E197AAD-7FD2-4E5C-9583-90AB85975C55}">
      <dgm:prSet/>
      <dgm:spPr/>
      <dgm:t>
        <a:bodyPr/>
        <a:lstStyle/>
        <a:p>
          <a:pPr algn="l">
            <a:lnSpc>
              <a:spcPct val="90000"/>
            </a:lnSpc>
          </a:pPr>
          <a:r>
            <a:rPr lang="en-GB" sz="2300">
              <a:solidFill>
                <a:srgbClr val="FFFFFF"/>
              </a:solidFill>
              <a:ea typeface="+mn-ea"/>
              <a:cs typeface="+mn-cs"/>
            </a:rPr>
            <a:t>Support prevention</a:t>
          </a:r>
          <a:endParaRPr lang="en-US" sz="2300">
            <a:solidFill>
              <a:srgbClr val="FFFFFF"/>
            </a:solidFill>
            <a:ea typeface="+mn-ea"/>
            <a:cs typeface="+mn-cs"/>
          </a:endParaRPr>
        </a:p>
      </dgm:t>
    </dgm:pt>
    <dgm:pt modelId="{276ACD63-618A-40E7-98D6-3C08385106C7}" type="parTrans" cxnId="{8742B89E-EAA5-4099-AD27-D9F23B4B1765}">
      <dgm:prSet/>
      <dgm:spPr/>
      <dgm:t>
        <a:bodyPr/>
        <a:lstStyle/>
        <a:p>
          <a:endParaRPr lang="en-US"/>
        </a:p>
      </dgm:t>
    </dgm:pt>
    <dgm:pt modelId="{6BFD9AE8-30AE-4C6D-889C-F3BA04D46CD3}" type="sibTrans" cxnId="{8742B89E-EAA5-4099-AD27-D9F23B4B1765}">
      <dgm:prSet/>
      <dgm:spPr/>
      <dgm:t>
        <a:bodyPr/>
        <a:lstStyle/>
        <a:p>
          <a:endParaRPr lang="en-US"/>
        </a:p>
      </dgm:t>
    </dgm:pt>
    <dgm:pt modelId="{519536AA-AD86-4B05-B5F3-C06C6E707B87}">
      <dgm:prSet/>
      <dgm:spPr/>
      <dgm:t>
        <a:bodyPr/>
        <a:lstStyle/>
        <a:p>
          <a:pPr algn="l">
            <a:lnSpc>
              <a:spcPct val="90000"/>
            </a:lnSpc>
          </a:pPr>
          <a:r>
            <a:rPr lang="en-GB" sz="2300">
              <a:solidFill>
                <a:srgbClr val="FFFFFF"/>
              </a:solidFill>
              <a:ea typeface="+mn-ea"/>
              <a:cs typeface="+mn-cs"/>
            </a:rPr>
            <a:t>Reduce health inequalities</a:t>
          </a:r>
          <a:endParaRPr lang="en-US" sz="2300">
            <a:solidFill>
              <a:srgbClr val="FFFFFF"/>
            </a:solidFill>
            <a:ea typeface="+mn-ea"/>
            <a:cs typeface="+mn-cs"/>
          </a:endParaRPr>
        </a:p>
      </dgm:t>
    </dgm:pt>
    <dgm:pt modelId="{4D4609D5-9CF2-4AB6-8DA7-883282CAA5C4}" type="parTrans" cxnId="{648640CD-63A3-4F03-8E6D-6CA371E68684}">
      <dgm:prSet/>
      <dgm:spPr/>
      <dgm:t>
        <a:bodyPr/>
        <a:lstStyle/>
        <a:p>
          <a:endParaRPr lang="en-US"/>
        </a:p>
      </dgm:t>
    </dgm:pt>
    <dgm:pt modelId="{8CA9F268-245E-48F7-A53A-F5B254546490}" type="sibTrans" cxnId="{648640CD-63A3-4F03-8E6D-6CA371E68684}">
      <dgm:prSet/>
      <dgm:spPr/>
      <dgm:t>
        <a:bodyPr/>
        <a:lstStyle/>
        <a:p>
          <a:endParaRPr lang="en-US"/>
        </a:p>
      </dgm:t>
    </dgm:pt>
    <dgm:pt modelId="{36D86993-C253-4D40-9F9B-C291D79EE848}">
      <dgm:prSet/>
      <dgm:spPr/>
      <dgm:t>
        <a:bodyPr/>
        <a:lstStyle/>
        <a:p>
          <a:pPr algn="l">
            <a:lnSpc>
              <a:spcPct val="90000"/>
            </a:lnSpc>
          </a:pPr>
          <a:r>
            <a:rPr lang="en-GB" sz="2300">
              <a:solidFill>
                <a:srgbClr val="FFFFFF"/>
              </a:solidFill>
              <a:ea typeface="+mn-ea"/>
              <a:cs typeface="+mn-cs"/>
            </a:rPr>
            <a:t>Promote health equity</a:t>
          </a:r>
          <a:endParaRPr lang="en-US" sz="2300">
            <a:solidFill>
              <a:srgbClr val="FFFFFF"/>
            </a:solidFill>
            <a:ea typeface="+mn-ea"/>
            <a:cs typeface="+mn-cs"/>
          </a:endParaRPr>
        </a:p>
      </dgm:t>
    </dgm:pt>
    <dgm:pt modelId="{8B865C56-C65E-4395-83B7-BB7D36C32F37}" type="parTrans" cxnId="{3F4C0060-8B86-42A5-B323-1037B33B0913}">
      <dgm:prSet/>
      <dgm:spPr/>
      <dgm:t>
        <a:bodyPr/>
        <a:lstStyle/>
        <a:p>
          <a:endParaRPr lang="en-US"/>
        </a:p>
      </dgm:t>
    </dgm:pt>
    <dgm:pt modelId="{B4B25CC8-F434-4DF7-852A-4479E4A63F22}" type="sibTrans" cxnId="{3F4C0060-8B86-42A5-B323-1037B33B0913}">
      <dgm:prSet/>
      <dgm:spPr/>
      <dgm:t>
        <a:bodyPr/>
        <a:lstStyle/>
        <a:p>
          <a:endParaRPr lang="en-US"/>
        </a:p>
      </dgm:t>
    </dgm:pt>
    <dgm:pt modelId="{8FD5AA3D-A8D7-4DD9-8FB8-1631357F24E7}">
      <dgm:prSet/>
      <dgm:spPr/>
      <dgm:t>
        <a:bodyPr/>
        <a:lstStyle/>
        <a:p>
          <a:pPr algn="l">
            <a:lnSpc>
              <a:spcPct val="90000"/>
            </a:lnSpc>
          </a:pPr>
          <a:r>
            <a:rPr lang="en-GB" sz="2300">
              <a:solidFill>
                <a:srgbClr val="FFFFFF"/>
              </a:solidFill>
              <a:ea typeface="+mn-ea"/>
              <a:cs typeface="+mn-cs"/>
            </a:rPr>
            <a:t>(United Nations, 2015; WHO, </a:t>
          </a:r>
          <a:r>
            <a:rPr lang="en-GB" sz="2300">
              <a:solidFill>
                <a:srgbClr val="FFFFFF"/>
              </a:solidFill>
              <a:latin typeface="Trebuchet MS" panose="020B0603020202020204"/>
              <a:ea typeface="+mn-ea"/>
              <a:cs typeface="+mn-cs"/>
            </a:rPr>
            <a:t>2022).</a:t>
          </a:r>
          <a:endParaRPr lang="en-US" sz="2300">
            <a:solidFill>
              <a:srgbClr val="FFFFFF"/>
            </a:solidFill>
            <a:ea typeface="+mn-ea"/>
            <a:cs typeface="+mn-cs"/>
          </a:endParaRPr>
        </a:p>
      </dgm:t>
    </dgm:pt>
    <dgm:pt modelId="{EE112338-CAED-4D14-9114-B47345C9545E}" type="parTrans" cxnId="{54972462-7C98-4613-B00B-782320A7F824}">
      <dgm:prSet/>
      <dgm:spPr/>
      <dgm:t>
        <a:bodyPr/>
        <a:lstStyle/>
        <a:p>
          <a:endParaRPr lang="en-US"/>
        </a:p>
      </dgm:t>
    </dgm:pt>
    <dgm:pt modelId="{D1E5CD07-318B-4369-83CE-859416989ECF}" type="sibTrans" cxnId="{54972462-7C98-4613-B00B-782320A7F824}">
      <dgm:prSet/>
      <dgm:spPr/>
      <dgm:t>
        <a:bodyPr/>
        <a:lstStyle/>
        <a:p>
          <a:endParaRPr lang="en-US"/>
        </a:p>
      </dgm:t>
    </dgm:pt>
    <dgm:pt modelId="{7ACE028F-AE41-43D0-BA99-C603480EDA45}" type="pres">
      <dgm:prSet presAssocID="{000B357F-4196-42C4-925A-63917C024E84}" presName="linear" presStyleCnt="0">
        <dgm:presLayoutVars>
          <dgm:animLvl val="lvl"/>
          <dgm:resizeHandles val="exact"/>
        </dgm:presLayoutVars>
      </dgm:prSet>
      <dgm:spPr/>
    </dgm:pt>
    <dgm:pt modelId="{F80DFF14-4F8C-4F46-84F0-7364CD6120A1}" type="pres">
      <dgm:prSet presAssocID="{8FA174FB-69B2-44B6-852A-A7E739D94547}" presName="parentText" presStyleLbl="node1" presStyleIdx="0" presStyleCnt="8">
        <dgm:presLayoutVars>
          <dgm:chMax val="0"/>
          <dgm:bulletEnabled val="1"/>
        </dgm:presLayoutVars>
      </dgm:prSet>
      <dgm:spPr/>
    </dgm:pt>
    <dgm:pt modelId="{766B2DFF-8E72-42A5-B570-4211D3571572}" type="pres">
      <dgm:prSet presAssocID="{A31B6084-076B-43F4-ABB6-71A8376745EA}" presName="spacer" presStyleCnt="0"/>
      <dgm:spPr/>
    </dgm:pt>
    <dgm:pt modelId="{13AA571F-8C55-41E0-A427-77F4B4D38EFE}" type="pres">
      <dgm:prSet presAssocID="{945559F9-F395-492F-8BE3-8A2AB83DCA46}" presName="parentText" presStyleLbl="node1" presStyleIdx="1" presStyleCnt="8">
        <dgm:presLayoutVars>
          <dgm:chMax val="0"/>
          <dgm:bulletEnabled val="1"/>
        </dgm:presLayoutVars>
      </dgm:prSet>
      <dgm:spPr/>
    </dgm:pt>
    <dgm:pt modelId="{2B47E676-B26C-46E2-81B8-1367E4843693}" type="pres">
      <dgm:prSet presAssocID="{D171EE2D-A140-4EEB-B0C5-C630F5D1A08A}" presName="spacer" presStyleCnt="0"/>
      <dgm:spPr/>
    </dgm:pt>
    <dgm:pt modelId="{98C34CAA-C2FE-488B-B605-D652DBBC2B24}" type="pres">
      <dgm:prSet presAssocID="{A53B85D4-4777-40DF-BCA5-6591C03709C5}" presName="parentText" presStyleLbl="node1" presStyleIdx="2" presStyleCnt="8">
        <dgm:presLayoutVars>
          <dgm:chMax val="0"/>
          <dgm:bulletEnabled val="1"/>
        </dgm:presLayoutVars>
      </dgm:prSet>
      <dgm:spPr/>
    </dgm:pt>
    <dgm:pt modelId="{38BC1A85-18C5-4D3C-ACC9-8D487C76B459}" type="pres">
      <dgm:prSet presAssocID="{470ACE10-8141-4372-A6CC-57F0D9475F15}" presName="spacer" presStyleCnt="0"/>
      <dgm:spPr/>
    </dgm:pt>
    <dgm:pt modelId="{D0C49862-02DC-45BA-AF68-C2B41B782B1B}" type="pres">
      <dgm:prSet presAssocID="{10C0127E-76D6-4723-9F15-1473BB9D9346}" presName="parentText" presStyleLbl="node1" presStyleIdx="3" presStyleCnt="8">
        <dgm:presLayoutVars>
          <dgm:chMax val="0"/>
          <dgm:bulletEnabled val="1"/>
        </dgm:presLayoutVars>
      </dgm:prSet>
      <dgm:spPr/>
    </dgm:pt>
    <dgm:pt modelId="{7521F804-3077-4BCE-A1CB-B3F43AE098B2}" type="pres">
      <dgm:prSet presAssocID="{D99BC9EC-3112-4469-BE25-324FDD3489D6}" presName="spacer" presStyleCnt="0"/>
      <dgm:spPr/>
    </dgm:pt>
    <dgm:pt modelId="{66BF58E5-8621-4E6C-B3E5-EC50DC344681}" type="pres">
      <dgm:prSet presAssocID="{2E197AAD-7FD2-4E5C-9583-90AB85975C55}" presName="parentText" presStyleLbl="node1" presStyleIdx="4" presStyleCnt="8">
        <dgm:presLayoutVars>
          <dgm:chMax val="0"/>
          <dgm:bulletEnabled val="1"/>
        </dgm:presLayoutVars>
      </dgm:prSet>
      <dgm:spPr/>
    </dgm:pt>
    <dgm:pt modelId="{AC4FD54A-E3E8-4FB4-98DC-7FE6611DA3E0}" type="pres">
      <dgm:prSet presAssocID="{6BFD9AE8-30AE-4C6D-889C-F3BA04D46CD3}" presName="spacer" presStyleCnt="0"/>
      <dgm:spPr/>
    </dgm:pt>
    <dgm:pt modelId="{E9660F19-A882-4638-A357-D1691CA5DEC8}" type="pres">
      <dgm:prSet presAssocID="{519536AA-AD86-4B05-B5F3-C06C6E707B87}" presName="parentText" presStyleLbl="node1" presStyleIdx="5" presStyleCnt="8">
        <dgm:presLayoutVars>
          <dgm:chMax val="0"/>
          <dgm:bulletEnabled val="1"/>
        </dgm:presLayoutVars>
      </dgm:prSet>
      <dgm:spPr/>
    </dgm:pt>
    <dgm:pt modelId="{1EF6FA88-576F-41BD-B3CC-5C85675E5072}" type="pres">
      <dgm:prSet presAssocID="{8CA9F268-245E-48F7-A53A-F5B254546490}" presName="spacer" presStyleCnt="0"/>
      <dgm:spPr/>
    </dgm:pt>
    <dgm:pt modelId="{E2B9F8D5-1726-4807-AF75-37F4A34C908B}" type="pres">
      <dgm:prSet presAssocID="{36D86993-C253-4D40-9F9B-C291D79EE848}" presName="parentText" presStyleLbl="node1" presStyleIdx="6" presStyleCnt="8">
        <dgm:presLayoutVars>
          <dgm:chMax val="0"/>
          <dgm:bulletEnabled val="1"/>
        </dgm:presLayoutVars>
      </dgm:prSet>
      <dgm:spPr/>
    </dgm:pt>
    <dgm:pt modelId="{658CD54F-0D2B-4543-9997-C62CEFDC1CE9}" type="pres">
      <dgm:prSet presAssocID="{B4B25CC8-F434-4DF7-852A-4479E4A63F22}" presName="spacer" presStyleCnt="0"/>
      <dgm:spPr/>
    </dgm:pt>
    <dgm:pt modelId="{6F576578-3D83-40E5-92D3-02A3C8887151}" type="pres">
      <dgm:prSet presAssocID="{8FD5AA3D-A8D7-4DD9-8FB8-1631357F24E7}" presName="parentText" presStyleLbl="node1" presStyleIdx="7" presStyleCnt="8">
        <dgm:presLayoutVars>
          <dgm:chMax val="0"/>
          <dgm:bulletEnabled val="1"/>
        </dgm:presLayoutVars>
      </dgm:prSet>
      <dgm:spPr/>
    </dgm:pt>
  </dgm:ptLst>
  <dgm:cxnLst>
    <dgm:cxn modelId="{7459B217-6CD1-4030-9C1C-DF26BA684A08}" type="presOf" srcId="{10C0127E-76D6-4723-9F15-1473BB9D9346}" destId="{D0C49862-02DC-45BA-AF68-C2B41B782B1B}" srcOrd="0" destOrd="0" presId="urn:microsoft.com/office/officeart/2005/8/layout/vList2"/>
    <dgm:cxn modelId="{8771CC17-504D-44E2-A0C1-26461D7ED140}" type="presOf" srcId="{8FA174FB-69B2-44B6-852A-A7E739D94547}" destId="{F80DFF14-4F8C-4F46-84F0-7364CD6120A1}" srcOrd="0" destOrd="0" presId="urn:microsoft.com/office/officeart/2005/8/layout/vList2"/>
    <dgm:cxn modelId="{FD6DC421-F8E1-4A2F-B24A-289CB7EE4F8E}" type="presOf" srcId="{8FD5AA3D-A8D7-4DD9-8FB8-1631357F24E7}" destId="{6F576578-3D83-40E5-92D3-02A3C8887151}" srcOrd="0" destOrd="0" presId="urn:microsoft.com/office/officeart/2005/8/layout/vList2"/>
    <dgm:cxn modelId="{3F4C0060-8B86-42A5-B323-1037B33B0913}" srcId="{000B357F-4196-42C4-925A-63917C024E84}" destId="{36D86993-C253-4D40-9F9B-C291D79EE848}" srcOrd="6" destOrd="0" parTransId="{8B865C56-C65E-4395-83B7-BB7D36C32F37}" sibTransId="{B4B25CC8-F434-4DF7-852A-4479E4A63F22}"/>
    <dgm:cxn modelId="{54972462-7C98-4613-B00B-782320A7F824}" srcId="{000B357F-4196-42C4-925A-63917C024E84}" destId="{8FD5AA3D-A8D7-4DD9-8FB8-1631357F24E7}" srcOrd="7" destOrd="0" parTransId="{EE112338-CAED-4D14-9114-B47345C9545E}" sibTransId="{D1E5CD07-318B-4369-83CE-859416989ECF}"/>
    <dgm:cxn modelId="{CC656662-67A9-48F6-B313-FEA5B45D266A}" type="presOf" srcId="{000B357F-4196-42C4-925A-63917C024E84}" destId="{7ACE028F-AE41-43D0-BA99-C603480EDA45}" srcOrd="0" destOrd="0" presId="urn:microsoft.com/office/officeart/2005/8/layout/vList2"/>
    <dgm:cxn modelId="{3BAE8C4F-DE1A-4361-A31D-7391725A33C3}" type="presOf" srcId="{2E197AAD-7FD2-4E5C-9583-90AB85975C55}" destId="{66BF58E5-8621-4E6C-B3E5-EC50DC344681}" srcOrd="0" destOrd="0" presId="urn:microsoft.com/office/officeart/2005/8/layout/vList2"/>
    <dgm:cxn modelId="{4022B38C-CF43-4909-9532-751254697D26}" srcId="{000B357F-4196-42C4-925A-63917C024E84}" destId="{A53B85D4-4777-40DF-BCA5-6591C03709C5}" srcOrd="2" destOrd="0" parTransId="{E2A9E36D-6E87-41C8-A921-F0C403C8771E}" sibTransId="{470ACE10-8141-4372-A6CC-57F0D9475F15}"/>
    <dgm:cxn modelId="{8742B89E-EAA5-4099-AD27-D9F23B4B1765}" srcId="{000B357F-4196-42C4-925A-63917C024E84}" destId="{2E197AAD-7FD2-4E5C-9583-90AB85975C55}" srcOrd="4" destOrd="0" parTransId="{276ACD63-618A-40E7-98D6-3C08385106C7}" sibTransId="{6BFD9AE8-30AE-4C6D-889C-F3BA04D46CD3}"/>
    <dgm:cxn modelId="{89B5DABD-24C3-492E-B464-94E85ACB048F}" srcId="{000B357F-4196-42C4-925A-63917C024E84}" destId="{8FA174FB-69B2-44B6-852A-A7E739D94547}" srcOrd="0" destOrd="0" parTransId="{2131188E-ED05-4FBF-8509-CFF7C01D068F}" sibTransId="{A31B6084-076B-43F4-ABB6-71A8376745EA}"/>
    <dgm:cxn modelId="{205437C2-11A0-4DE2-B188-1E57DCFA014B}" type="presOf" srcId="{945559F9-F395-492F-8BE3-8A2AB83DCA46}" destId="{13AA571F-8C55-41E0-A427-77F4B4D38EFE}" srcOrd="0" destOrd="0" presId="urn:microsoft.com/office/officeart/2005/8/layout/vList2"/>
    <dgm:cxn modelId="{D26A45C7-4DC7-4CAA-B598-E023C4A8934D}" type="presOf" srcId="{36D86993-C253-4D40-9F9B-C291D79EE848}" destId="{E2B9F8D5-1726-4807-AF75-37F4A34C908B}" srcOrd="0" destOrd="0" presId="urn:microsoft.com/office/officeart/2005/8/layout/vList2"/>
    <dgm:cxn modelId="{648640CD-63A3-4F03-8E6D-6CA371E68684}" srcId="{000B357F-4196-42C4-925A-63917C024E84}" destId="{519536AA-AD86-4B05-B5F3-C06C6E707B87}" srcOrd="5" destOrd="0" parTransId="{4D4609D5-9CF2-4AB6-8DA7-883282CAA5C4}" sibTransId="{8CA9F268-245E-48F7-A53A-F5B254546490}"/>
    <dgm:cxn modelId="{CD7B78D7-B873-4546-973E-C8EB7FFF5A84}" type="presOf" srcId="{519536AA-AD86-4B05-B5F3-C06C6E707B87}" destId="{E9660F19-A882-4638-A357-D1691CA5DEC8}" srcOrd="0" destOrd="0" presId="urn:microsoft.com/office/officeart/2005/8/layout/vList2"/>
    <dgm:cxn modelId="{2FB914E3-CFD0-415D-A53C-52CBA754C933}" srcId="{000B357F-4196-42C4-925A-63917C024E84}" destId="{945559F9-F395-492F-8BE3-8A2AB83DCA46}" srcOrd="1" destOrd="0" parTransId="{75BBA528-2083-474F-B5D3-394F83D50131}" sibTransId="{D171EE2D-A140-4EEB-B0C5-C630F5D1A08A}"/>
    <dgm:cxn modelId="{5C7910F4-3E89-4D5E-8B9B-53D7D19731D6}" type="presOf" srcId="{A53B85D4-4777-40DF-BCA5-6591C03709C5}" destId="{98C34CAA-C2FE-488B-B605-D652DBBC2B24}" srcOrd="0" destOrd="0" presId="urn:microsoft.com/office/officeart/2005/8/layout/vList2"/>
    <dgm:cxn modelId="{3930FFF8-BCB9-4668-8237-90A60A33FB47}" srcId="{000B357F-4196-42C4-925A-63917C024E84}" destId="{10C0127E-76D6-4723-9F15-1473BB9D9346}" srcOrd="3" destOrd="0" parTransId="{0FE51298-B663-4A98-A164-587A2C2CEA46}" sibTransId="{D99BC9EC-3112-4469-BE25-324FDD3489D6}"/>
    <dgm:cxn modelId="{4AACCAE3-6F68-45C2-BFA6-D2AEDFBAACB1}" type="presParOf" srcId="{7ACE028F-AE41-43D0-BA99-C603480EDA45}" destId="{F80DFF14-4F8C-4F46-84F0-7364CD6120A1}" srcOrd="0" destOrd="0" presId="urn:microsoft.com/office/officeart/2005/8/layout/vList2"/>
    <dgm:cxn modelId="{905E0AED-77FC-43B0-978B-ECC79A5BFB76}" type="presParOf" srcId="{7ACE028F-AE41-43D0-BA99-C603480EDA45}" destId="{766B2DFF-8E72-42A5-B570-4211D3571572}" srcOrd="1" destOrd="0" presId="urn:microsoft.com/office/officeart/2005/8/layout/vList2"/>
    <dgm:cxn modelId="{C1596EC0-3919-4786-A949-F27BBBCA68A0}" type="presParOf" srcId="{7ACE028F-AE41-43D0-BA99-C603480EDA45}" destId="{13AA571F-8C55-41E0-A427-77F4B4D38EFE}" srcOrd="2" destOrd="0" presId="urn:microsoft.com/office/officeart/2005/8/layout/vList2"/>
    <dgm:cxn modelId="{585BCEDF-1104-4B64-8336-A9055A3D8AFE}" type="presParOf" srcId="{7ACE028F-AE41-43D0-BA99-C603480EDA45}" destId="{2B47E676-B26C-46E2-81B8-1367E4843693}" srcOrd="3" destOrd="0" presId="urn:microsoft.com/office/officeart/2005/8/layout/vList2"/>
    <dgm:cxn modelId="{08B38070-2DB8-4970-875A-36387E73FA2F}" type="presParOf" srcId="{7ACE028F-AE41-43D0-BA99-C603480EDA45}" destId="{98C34CAA-C2FE-488B-B605-D652DBBC2B24}" srcOrd="4" destOrd="0" presId="urn:microsoft.com/office/officeart/2005/8/layout/vList2"/>
    <dgm:cxn modelId="{07901D4B-9C97-4189-AF42-F435FA926D25}" type="presParOf" srcId="{7ACE028F-AE41-43D0-BA99-C603480EDA45}" destId="{38BC1A85-18C5-4D3C-ACC9-8D487C76B459}" srcOrd="5" destOrd="0" presId="urn:microsoft.com/office/officeart/2005/8/layout/vList2"/>
    <dgm:cxn modelId="{B6DA4952-B9D8-4E33-B12F-1835ABDD8F7E}" type="presParOf" srcId="{7ACE028F-AE41-43D0-BA99-C603480EDA45}" destId="{D0C49862-02DC-45BA-AF68-C2B41B782B1B}" srcOrd="6" destOrd="0" presId="urn:microsoft.com/office/officeart/2005/8/layout/vList2"/>
    <dgm:cxn modelId="{87380DF8-0707-4B72-A706-76F1BAD452CB}" type="presParOf" srcId="{7ACE028F-AE41-43D0-BA99-C603480EDA45}" destId="{7521F804-3077-4BCE-A1CB-B3F43AE098B2}" srcOrd="7" destOrd="0" presId="urn:microsoft.com/office/officeart/2005/8/layout/vList2"/>
    <dgm:cxn modelId="{5439FFE2-302B-4F7F-8F74-B8A9BD3DC23F}" type="presParOf" srcId="{7ACE028F-AE41-43D0-BA99-C603480EDA45}" destId="{66BF58E5-8621-4E6C-B3E5-EC50DC344681}" srcOrd="8" destOrd="0" presId="urn:microsoft.com/office/officeart/2005/8/layout/vList2"/>
    <dgm:cxn modelId="{3E3723C5-25F7-4A67-B8D3-6C0D7C0B0AE3}" type="presParOf" srcId="{7ACE028F-AE41-43D0-BA99-C603480EDA45}" destId="{AC4FD54A-E3E8-4FB4-98DC-7FE6611DA3E0}" srcOrd="9" destOrd="0" presId="urn:microsoft.com/office/officeart/2005/8/layout/vList2"/>
    <dgm:cxn modelId="{722C594D-0527-4E8F-8768-DFD89C8EB84E}" type="presParOf" srcId="{7ACE028F-AE41-43D0-BA99-C603480EDA45}" destId="{E9660F19-A882-4638-A357-D1691CA5DEC8}" srcOrd="10" destOrd="0" presId="urn:microsoft.com/office/officeart/2005/8/layout/vList2"/>
    <dgm:cxn modelId="{76FF40D2-5B55-48A9-B5FD-074129B549D0}" type="presParOf" srcId="{7ACE028F-AE41-43D0-BA99-C603480EDA45}" destId="{1EF6FA88-576F-41BD-B3CC-5C85675E5072}" srcOrd="11" destOrd="0" presId="urn:microsoft.com/office/officeart/2005/8/layout/vList2"/>
    <dgm:cxn modelId="{6F8F3C36-AD28-469D-93E3-2DBEF46D1BD4}" type="presParOf" srcId="{7ACE028F-AE41-43D0-BA99-C603480EDA45}" destId="{E2B9F8D5-1726-4807-AF75-37F4A34C908B}" srcOrd="12" destOrd="0" presId="urn:microsoft.com/office/officeart/2005/8/layout/vList2"/>
    <dgm:cxn modelId="{442F6029-4C6C-40FD-8A76-DFE0612B26BE}" type="presParOf" srcId="{7ACE028F-AE41-43D0-BA99-C603480EDA45}" destId="{658CD54F-0D2B-4543-9997-C62CEFDC1CE9}" srcOrd="13" destOrd="0" presId="urn:microsoft.com/office/officeart/2005/8/layout/vList2"/>
    <dgm:cxn modelId="{275FAFEE-E533-4C4A-AB13-8BF062DF31F3}" type="presParOf" srcId="{7ACE028F-AE41-43D0-BA99-C603480EDA45}" destId="{6F576578-3D83-40E5-92D3-02A3C8887151}"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17E9D2-9DC2-48F4-A5F2-537442DCA942}"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94130BE4-87BE-40A5-B83E-C155B813BCB0}">
      <dgm:prSet custT="0"/>
      <dgm:spPr/>
      <dgm:t>
        <a:bodyPr/>
        <a:lstStyle/>
        <a:p>
          <a:pPr>
            <a:lnSpc>
              <a:spcPct val="100000"/>
            </a:lnSpc>
          </a:pPr>
          <a:r>
            <a:rPr lang="en-GB" sz="1800">
              <a:latin typeface="Trebuchet MS"/>
              <a:cs typeface="Arial"/>
            </a:rPr>
            <a:t>National</a:t>
          </a:r>
          <a:endParaRPr lang="en-US" sz="1800">
            <a:latin typeface="Trebuchet MS"/>
            <a:cs typeface="Arial"/>
          </a:endParaRPr>
        </a:p>
      </dgm:t>
    </dgm:pt>
    <dgm:pt modelId="{7E5CED2A-4662-4E56-A25B-7BF6DD18F75D}" type="parTrans" cxnId="{64F32B97-2887-47BD-8018-F347724490A0}">
      <dgm:prSet/>
      <dgm:spPr/>
      <dgm:t>
        <a:bodyPr/>
        <a:lstStyle/>
        <a:p>
          <a:endParaRPr lang="en-US"/>
        </a:p>
      </dgm:t>
    </dgm:pt>
    <dgm:pt modelId="{6C825B75-52A7-4927-9CE8-7C1E83184E37}" type="sibTrans" cxnId="{64F32B97-2887-47BD-8018-F347724490A0}">
      <dgm:prSet/>
      <dgm:spPr/>
      <dgm:t>
        <a:bodyPr/>
        <a:lstStyle/>
        <a:p>
          <a:endParaRPr lang="en-US"/>
        </a:p>
      </dgm:t>
    </dgm:pt>
    <dgm:pt modelId="{D1E9BA29-F1B3-4FFF-BDBC-C8D7B968D7CF}">
      <dgm:prSet/>
      <dgm:spPr/>
      <dgm:t>
        <a:bodyPr/>
        <a:lstStyle/>
        <a:p>
          <a:pPr>
            <a:lnSpc>
              <a:spcPct val="100000"/>
            </a:lnSpc>
          </a:pPr>
          <a:r>
            <a:rPr lang="en-GB" sz="1800">
              <a:latin typeface="Trebuchet MS"/>
              <a:cs typeface="Arial"/>
            </a:rPr>
            <a:t>Increase prevention funding</a:t>
          </a:r>
          <a:endParaRPr lang="en-US" sz="1800">
            <a:latin typeface="Trebuchet MS"/>
            <a:cs typeface="Arial"/>
          </a:endParaRPr>
        </a:p>
      </dgm:t>
    </dgm:pt>
    <dgm:pt modelId="{F1CD0646-9AF3-48B9-ACEB-EDB249A430A6}" type="parTrans" cxnId="{58FD85A3-8983-495F-ADB9-1AEE3C7E8018}">
      <dgm:prSet/>
      <dgm:spPr/>
      <dgm:t>
        <a:bodyPr/>
        <a:lstStyle/>
        <a:p>
          <a:endParaRPr lang="en-US"/>
        </a:p>
      </dgm:t>
    </dgm:pt>
    <dgm:pt modelId="{98CCE7F3-54F1-4414-9FC5-4B5179C35116}" type="sibTrans" cxnId="{58FD85A3-8983-495F-ADB9-1AEE3C7E8018}">
      <dgm:prSet/>
      <dgm:spPr/>
      <dgm:t>
        <a:bodyPr/>
        <a:lstStyle/>
        <a:p>
          <a:endParaRPr lang="en-US"/>
        </a:p>
      </dgm:t>
    </dgm:pt>
    <dgm:pt modelId="{CFED8261-8388-4E0F-A176-904480D320D5}">
      <dgm:prSet/>
      <dgm:spPr/>
      <dgm:t>
        <a:bodyPr/>
        <a:lstStyle/>
        <a:p>
          <a:pPr>
            <a:lnSpc>
              <a:spcPct val="100000"/>
            </a:lnSpc>
          </a:pPr>
          <a:r>
            <a:rPr lang="en-GB" sz="1800">
              <a:latin typeface="Trebuchet MS"/>
              <a:cs typeface="Arial"/>
            </a:rPr>
            <a:t>Strengthen wellbeing policies</a:t>
          </a:r>
          <a:endParaRPr lang="en-US" sz="1800">
            <a:latin typeface="Trebuchet MS"/>
            <a:cs typeface="Arial"/>
          </a:endParaRPr>
        </a:p>
      </dgm:t>
    </dgm:pt>
    <dgm:pt modelId="{0645FA2E-2D5B-4F38-B605-CF43E3920629}" type="parTrans" cxnId="{D3E5949D-B98F-4CC0-9952-920CFFAFA873}">
      <dgm:prSet/>
      <dgm:spPr/>
      <dgm:t>
        <a:bodyPr/>
        <a:lstStyle/>
        <a:p>
          <a:endParaRPr lang="en-US"/>
        </a:p>
      </dgm:t>
    </dgm:pt>
    <dgm:pt modelId="{8E35F429-80EC-44B9-BEBB-74EB298C4391}" type="sibTrans" cxnId="{D3E5949D-B98F-4CC0-9952-920CFFAFA873}">
      <dgm:prSet/>
      <dgm:spPr/>
      <dgm:t>
        <a:bodyPr/>
        <a:lstStyle/>
        <a:p>
          <a:endParaRPr lang="en-US"/>
        </a:p>
      </dgm:t>
    </dgm:pt>
    <dgm:pt modelId="{FCA28DA6-BD99-4B48-A214-1655A18EC2EB}">
      <dgm:prSet/>
      <dgm:spPr/>
      <dgm:t>
        <a:bodyPr/>
        <a:lstStyle/>
        <a:p>
          <a:pPr>
            <a:lnSpc>
              <a:spcPct val="100000"/>
            </a:lnSpc>
          </a:pPr>
          <a:r>
            <a:rPr lang="en-GB" sz="1800">
              <a:latin typeface="Trebuchet MS"/>
              <a:cs typeface="Arial"/>
            </a:rPr>
            <a:t>Reduce health inequalities</a:t>
          </a:r>
          <a:endParaRPr lang="en-US" sz="1800">
            <a:latin typeface="Trebuchet MS"/>
            <a:cs typeface="Arial"/>
          </a:endParaRPr>
        </a:p>
      </dgm:t>
    </dgm:pt>
    <dgm:pt modelId="{DBCE49D9-B772-442F-95CA-51D71CD161D9}" type="parTrans" cxnId="{834ED4C0-1CCC-4E18-8F96-71508DCAC987}">
      <dgm:prSet/>
      <dgm:spPr/>
      <dgm:t>
        <a:bodyPr/>
        <a:lstStyle/>
        <a:p>
          <a:endParaRPr lang="en-US"/>
        </a:p>
      </dgm:t>
    </dgm:pt>
    <dgm:pt modelId="{38859B53-EB55-44E3-B1D8-878E5E7B74A5}" type="sibTrans" cxnId="{834ED4C0-1CCC-4E18-8F96-71508DCAC987}">
      <dgm:prSet/>
      <dgm:spPr/>
      <dgm:t>
        <a:bodyPr/>
        <a:lstStyle/>
        <a:p>
          <a:endParaRPr lang="en-US"/>
        </a:p>
      </dgm:t>
    </dgm:pt>
    <dgm:pt modelId="{2CC663BF-52F4-43B3-9D8B-F54195F5578C}">
      <dgm:prSet/>
      <dgm:spPr/>
      <dgm:t>
        <a:bodyPr/>
        <a:lstStyle/>
        <a:p>
          <a:pPr>
            <a:lnSpc>
              <a:spcPct val="100000"/>
            </a:lnSpc>
          </a:pPr>
          <a:r>
            <a:rPr lang="en-GB" sz="1800">
              <a:latin typeface="Trebuchet MS"/>
              <a:cs typeface="Arial"/>
            </a:rPr>
            <a:t>Local</a:t>
          </a:r>
          <a:endParaRPr lang="en-US" sz="1800">
            <a:latin typeface="Trebuchet MS"/>
            <a:cs typeface="Arial"/>
          </a:endParaRPr>
        </a:p>
      </dgm:t>
    </dgm:pt>
    <dgm:pt modelId="{604DF288-0543-4144-A26F-D2C755778CC0}" type="parTrans" cxnId="{2BD7364F-2C1C-4E5B-8B73-ECAAA5FB724A}">
      <dgm:prSet/>
      <dgm:spPr/>
      <dgm:t>
        <a:bodyPr/>
        <a:lstStyle/>
        <a:p>
          <a:endParaRPr lang="en-US"/>
        </a:p>
      </dgm:t>
    </dgm:pt>
    <dgm:pt modelId="{D0B1FD5D-0304-42A1-B5CE-C3A1C6FC6EEA}" type="sibTrans" cxnId="{2BD7364F-2C1C-4E5B-8B73-ECAAA5FB724A}">
      <dgm:prSet/>
      <dgm:spPr/>
      <dgm:t>
        <a:bodyPr/>
        <a:lstStyle/>
        <a:p>
          <a:endParaRPr lang="en-US"/>
        </a:p>
      </dgm:t>
    </dgm:pt>
    <dgm:pt modelId="{07982940-5F8E-466E-869D-F97ACEEA0995}">
      <dgm:prSet/>
      <dgm:spPr/>
      <dgm:t>
        <a:bodyPr/>
        <a:lstStyle/>
        <a:p>
          <a:pPr>
            <a:lnSpc>
              <a:spcPct val="100000"/>
            </a:lnSpc>
          </a:pPr>
          <a:r>
            <a:rPr lang="en-GB" sz="1800">
              <a:latin typeface="Trebuchet MS"/>
              <a:cs typeface="Arial"/>
            </a:rPr>
            <a:t>Community partnerships</a:t>
          </a:r>
          <a:endParaRPr lang="en-US" sz="1800">
            <a:latin typeface="Trebuchet MS"/>
            <a:cs typeface="Arial"/>
          </a:endParaRPr>
        </a:p>
      </dgm:t>
    </dgm:pt>
    <dgm:pt modelId="{6C9EEEAA-76D8-41ED-A441-FBD7CA1563E1}" type="parTrans" cxnId="{2BC22FF2-3DCB-4B49-8E75-815A00EB6DE1}">
      <dgm:prSet/>
      <dgm:spPr/>
      <dgm:t>
        <a:bodyPr/>
        <a:lstStyle/>
        <a:p>
          <a:endParaRPr lang="en-US"/>
        </a:p>
      </dgm:t>
    </dgm:pt>
    <dgm:pt modelId="{AA8573F0-C0D0-4A1C-9507-E6954657E9DD}" type="sibTrans" cxnId="{2BC22FF2-3DCB-4B49-8E75-815A00EB6DE1}">
      <dgm:prSet/>
      <dgm:spPr/>
      <dgm:t>
        <a:bodyPr/>
        <a:lstStyle/>
        <a:p>
          <a:endParaRPr lang="en-US"/>
        </a:p>
      </dgm:t>
    </dgm:pt>
    <dgm:pt modelId="{85B1529B-B471-4051-B1A2-77A4D1000B2A}">
      <dgm:prSet/>
      <dgm:spPr/>
      <dgm:t>
        <a:bodyPr/>
        <a:lstStyle/>
        <a:p>
          <a:pPr>
            <a:lnSpc>
              <a:spcPct val="100000"/>
            </a:lnSpc>
          </a:pPr>
          <a:r>
            <a:rPr lang="en-GB" sz="1800">
              <a:latin typeface="Trebuchet MS"/>
              <a:cs typeface="Arial"/>
            </a:rPr>
            <a:t>Digital inclusion support</a:t>
          </a:r>
          <a:endParaRPr lang="en-US" sz="1800">
            <a:latin typeface="Trebuchet MS"/>
            <a:cs typeface="Arial"/>
          </a:endParaRPr>
        </a:p>
      </dgm:t>
    </dgm:pt>
    <dgm:pt modelId="{B024B1C7-89B8-4C9F-A78F-106E66B7EBE7}" type="parTrans" cxnId="{60030AD4-F827-4EFB-A4F6-1C98F6C17201}">
      <dgm:prSet/>
      <dgm:spPr/>
      <dgm:t>
        <a:bodyPr/>
        <a:lstStyle/>
        <a:p>
          <a:endParaRPr lang="en-US"/>
        </a:p>
      </dgm:t>
    </dgm:pt>
    <dgm:pt modelId="{CC1AC78A-35D4-4415-A6E8-DBCB8CA824E1}" type="sibTrans" cxnId="{60030AD4-F827-4EFB-A4F6-1C98F6C17201}">
      <dgm:prSet/>
      <dgm:spPr/>
      <dgm:t>
        <a:bodyPr/>
        <a:lstStyle/>
        <a:p>
          <a:endParaRPr lang="en-US"/>
        </a:p>
      </dgm:t>
    </dgm:pt>
    <dgm:pt modelId="{08D44995-D775-49C8-B5C1-B11EB976F788}">
      <dgm:prSet/>
      <dgm:spPr/>
      <dgm:t>
        <a:bodyPr/>
        <a:lstStyle/>
        <a:p>
          <a:pPr>
            <a:lnSpc>
              <a:spcPct val="100000"/>
            </a:lnSpc>
          </a:pPr>
          <a:r>
            <a:rPr lang="en-GB" sz="1800">
              <a:latin typeface="Trebuchet MS"/>
              <a:cs typeface="Arial"/>
            </a:rPr>
            <a:t>Culturally competent services</a:t>
          </a:r>
          <a:endParaRPr lang="en-US" sz="1800">
            <a:latin typeface="Trebuchet MS"/>
            <a:cs typeface="Arial"/>
          </a:endParaRPr>
        </a:p>
      </dgm:t>
    </dgm:pt>
    <dgm:pt modelId="{1338AB65-6B08-4EE0-A17B-64EFF95B59EF}" type="parTrans" cxnId="{BC534E3F-4097-49DF-A2B1-5970FE9D8D50}">
      <dgm:prSet/>
      <dgm:spPr/>
      <dgm:t>
        <a:bodyPr/>
        <a:lstStyle/>
        <a:p>
          <a:endParaRPr lang="en-US"/>
        </a:p>
      </dgm:t>
    </dgm:pt>
    <dgm:pt modelId="{3D02929E-850D-469B-B90C-34CDE39C9BA6}" type="sibTrans" cxnId="{BC534E3F-4097-49DF-A2B1-5970FE9D8D50}">
      <dgm:prSet/>
      <dgm:spPr/>
      <dgm:t>
        <a:bodyPr/>
        <a:lstStyle/>
        <a:p>
          <a:endParaRPr lang="en-US"/>
        </a:p>
      </dgm:t>
    </dgm:pt>
    <dgm:pt modelId="{D3224C5C-5670-4ABA-A3D8-4158DC6163E2}">
      <dgm:prSet/>
      <dgm:spPr/>
      <dgm:t>
        <a:bodyPr/>
        <a:lstStyle/>
        <a:p>
          <a:pPr>
            <a:lnSpc>
              <a:spcPct val="100000"/>
            </a:lnSpc>
          </a:pPr>
          <a:r>
            <a:rPr lang="en-GB" sz="1800">
              <a:latin typeface="Trebuchet MS"/>
              <a:cs typeface="Arial"/>
            </a:rPr>
            <a:t>Future Priority</a:t>
          </a:r>
          <a:endParaRPr lang="en-US" sz="1800">
            <a:latin typeface="Trebuchet MS"/>
            <a:cs typeface="Arial"/>
          </a:endParaRPr>
        </a:p>
      </dgm:t>
    </dgm:pt>
    <dgm:pt modelId="{D0BA0F2E-E888-4DF7-95E8-8059D0C4D51A}" type="parTrans" cxnId="{8D554C14-144E-410B-B5B1-F1EEDA9F6CFC}">
      <dgm:prSet/>
      <dgm:spPr/>
      <dgm:t>
        <a:bodyPr/>
        <a:lstStyle/>
        <a:p>
          <a:endParaRPr lang="en-US"/>
        </a:p>
      </dgm:t>
    </dgm:pt>
    <dgm:pt modelId="{1ACE88AA-E445-431A-8F58-E686AFD24746}" type="sibTrans" cxnId="{8D554C14-144E-410B-B5B1-F1EEDA9F6CFC}">
      <dgm:prSet/>
      <dgm:spPr/>
      <dgm:t>
        <a:bodyPr/>
        <a:lstStyle/>
        <a:p>
          <a:endParaRPr lang="en-US"/>
        </a:p>
      </dgm:t>
    </dgm:pt>
    <dgm:pt modelId="{0321DB80-E545-46D9-BDB4-E8D31AC9169E}">
      <dgm:prSet/>
      <dgm:spPr/>
      <dgm:t>
        <a:bodyPr/>
        <a:lstStyle/>
        <a:p>
          <a:pPr>
            <a:lnSpc>
              <a:spcPct val="100000"/>
            </a:lnSpc>
          </a:pPr>
          <a:r>
            <a:rPr lang="en-GB" sz="1800">
              <a:latin typeface="Trebuchet MS"/>
              <a:cs typeface="Arial"/>
            </a:rPr>
            <a:t>Improve equitable access</a:t>
          </a:r>
          <a:endParaRPr lang="en-US" sz="1800">
            <a:latin typeface="Trebuchet MS"/>
            <a:cs typeface="Arial"/>
          </a:endParaRPr>
        </a:p>
      </dgm:t>
    </dgm:pt>
    <dgm:pt modelId="{B3A86C9B-8E0C-4A5B-8CAC-8ED922A68648}" type="parTrans" cxnId="{12125CEC-D4EF-4122-8EC4-DA5C33D419D9}">
      <dgm:prSet/>
      <dgm:spPr/>
      <dgm:t>
        <a:bodyPr/>
        <a:lstStyle/>
        <a:p>
          <a:endParaRPr lang="en-US"/>
        </a:p>
      </dgm:t>
    </dgm:pt>
    <dgm:pt modelId="{B4417D80-59B7-4C57-9DA4-1D4C7271A4C8}" type="sibTrans" cxnId="{12125CEC-D4EF-4122-8EC4-DA5C33D419D9}">
      <dgm:prSet/>
      <dgm:spPr/>
      <dgm:t>
        <a:bodyPr/>
        <a:lstStyle/>
        <a:p>
          <a:endParaRPr lang="en-US"/>
        </a:p>
      </dgm:t>
    </dgm:pt>
    <dgm:pt modelId="{89DE2C40-9BE3-4EBC-96AE-20E1206780C0}">
      <dgm:prSet/>
      <dgm:spPr/>
      <dgm:t>
        <a:bodyPr/>
        <a:lstStyle/>
        <a:p>
          <a:pPr>
            <a:lnSpc>
              <a:spcPct val="100000"/>
            </a:lnSpc>
          </a:pPr>
          <a:r>
            <a:rPr lang="en-GB" sz="1800">
              <a:latin typeface="Trebuchet MS"/>
              <a:cs typeface="Arial"/>
            </a:rPr>
            <a:t>(Marmot et al, 2020; DHSC, 2024).</a:t>
          </a:r>
          <a:endParaRPr lang="en-US" sz="1800">
            <a:latin typeface="Trebuchet MS"/>
            <a:cs typeface="Arial"/>
          </a:endParaRPr>
        </a:p>
      </dgm:t>
    </dgm:pt>
    <dgm:pt modelId="{49172CCF-195B-47BC-ACC4-0CE1ECC2A493}" type="parTrans" cxnId="{60C8729D-BFD7-47CA-81EE-322D5ACD919B}">
      <dgm:prSet/>
      <dgm:spPr/>
      <dgm:t>
        <a:bodyPr/>
        <a:lstStyle/>
        <a:p>
          <a:endParaRPr lang="en-US"/>
        </a:p>
      </dgm:t>
    </dgm:pt>
    <dgm:pt modelId="{8EF57665-6A27-4DDC-AEBB-0D66A131ED00}" type="sibTrans" cxnId="{60C8729D-BFD7-47CA-81EE-322D5ACD919B}">
      <dgm:prSet/>
      <dgm:spPr/>
      <dgm:t>
        <a:bodyPr/>
        <a:lstStyle/>
        <a:p>
          <a:endParaRPr lang="en-US"/>
        </a:p>
      </dgm:t>
    </dgm:pt>
    <dgm:pt modelId="{5DDB549F-D46F-44BB-B567-4F2BEAA5F110}" type="pres">
      <dgm:prSet presAssocID="{1B17E9D2-9DC2-48F4-A5F2-537442DCA942}" presName="diagram" presStyleCnt="0">
        <dgm:presLayoutVars>
          <dgm:dir/>
          <dgm:resizeHandles val="exact"/>
        </dgm:presLayoutVars>
      </dgm:prSet>
      <dgm:spPr/>
    </dgm:pt>
    <dgm:pt modelId="{43DFCD73-728F-4E3A-A87C-BB8B992B892D}" type="pres">
      <dgm:prSet presAssocID="{94130BE4-87BE-40A5-B83E-C155B813BCB0}" presName="node" presStyleLbl="node1" presStyleIdx="0" presStyleCnt="11">
        <dgm:presLayoutVars>
          <dgm:bulletEnabled val="1"/>
        </dgm:presLayoutVars>
      </dgm:prSet>
      <dgm:spPr/>
    </dgm:pt>
    <dgm:pt modelId="{2AC557C5-ACAB-4A56-8240-68F120CACEB1}" type="pres">
      <dgm:prSet presAssocID="{6C825B75-52A7-4927-9CE8-7C1E83184E37}" presName="sibTrans" presStyleCnt="0"/>
      <dgm:spPr/>
    </dgm:pt>
    <dgm:pt modelId="{62460875-FB46-448F-9A89-B499BB34571C}" type="pres">
      <dgm:prSet presAssocID="{D1E9BA29-F1B3-4FFF-BDBC-C8D7B968D7CF}" presName="node" presStyleLbl="node1" presStyleIdx="1" presStyleCnt="11">
        <dgm:presLayoutVars>
          <dgm:bulletEnabled val="1"/>
        </dgm:presLayoutVars>
      </dgm:prSet>
      <dgm:spPr/>
    </dgm:pt>
    <dgm:pt modelId="{D9956E75-84D0-4B7A-9191-843ECE2FAEEA}" type="pres">
      <dgm:prSet presAssocID="{98CCE7F3-54F1-4414-9FC5-4B5179C35116}" presName="sibTrans" presStyleCnt="0"/>
      <dgm:spPr/>
    </dgm:pt>
    <dgm:pt modelId="{5E879E36-20C7-4E7C-A521-169743E67B78}" type="pres">
      <dgm:prSet presAssocID="{CFED8261-8388-4E0F-A176-904480D320D5}" presName="node" presStyleLbl="node1" presStyleIdx="2" presStyleCnt="11">
        <dgm:presLayoutVars>
          <dgm:bulletEnabled val="1"/>
        </dgm:presLayoutVars>
      </dgm:prSet>
      <dgm:spPr/>
    </dgm:pt>
    <dgm:pt modelId="{8230A5D9-656C-4EC2-9C0C-E070D8F62BD9}" type="pres">
      <dgm:prSet presAssocID="{8E35F429-80EC-44B9-BEBB-74EB298C4391}" presName="sibTrans" presStyleCnt="0"/>
      <dgm:spPr/>
    </dgm:pt>
    <dgm:pt modelId="{FA5D78A6-1615-4E59-A848-4D1FA3ECA7D4}" type="pres">
      <dgm:prSet presAssocID="{FCA28DA6-BD99-4B48-A214-1655A18EC2EB}" presName="node" presStyleLbl="node1" presStyleIdx="3" presStyleCnt="11">
        <dgm:presLayoutVars>
          <dgm:bulletEnabled val="1"/>
        </dgm:presLayoutVars>
      </dgm:prSet>
      <dgm:spPr/>
    </dgm:pt>
    <dgm:pt modelId="{0A3FBE77-12F2-4748-AB91-A13C4CD8542C}" type="pres">
      <dgm:prSet presAssocID="{38859B53-EB55-44E3-B1D8-878E5E7B74A5}" presName="sibTrans" presStyleCnt="0"/>
      <dgm:spPr/>
    </dgm:pt>
    <dgm:pt modelId="{24C66288-ED94-4A3F-975E-9096FFE5B2FB}" type="pres">
      <dgm:prSet presAssocID="{2CC663BF-52F4-43B3-9D8B-F54195F5578C}" presName="node" presStyleLbl="node1" presStyleIdx="4" presStyleCnt="11">
        <dgm:presLayoutVars>
          <dgm:bulletEnabled val="1"/>
        </dgm:presLayoutVars>
      </dgm:prSet>
      <dgm:spPr/>
    </dgm:pt>
    <dgm:pt modelId="{C56A1CDE-C5A6-41FE-AA5D-5EFAC45E75BB}" type="pres">
      <dgm:prSet presAssocID="{D0B1FD5D-0304-42A1-B5CE-C3A1C6FC6EEA}" presName="sibTrans" presStyleCnt="0"/>
      <dgm:spPr/>
    </dgm:pt>
    <dgm:pt modelId="{D64A3936-E6E1-4A41-B663-DCFE8D4A90B4}" type="pres">
      <dgm:prSet presAssocID="{07982940-5F8E-466E-869D-F97ACEEA0995}" presName="node" presStyleLbl="node1" presStyleIdx="5" presStyleCnt="11">
        <dgm:presLayoutVars>
          <dgm:bulletEnabled val="1"/>
        </dgm:presLayoutVars>
      </dgm:prSet>
      <dgm:spPr/>
    </dgm:pt>
    <dgm:pt modelId="{BD2C3ED7-69A7-41AB-9715-EC861C7AAFCD}" type="pres">
      <dgm:prSet presAssocID="{AA8573F0-C0D0-4A1C-9507-E6954657E9DD}" presName="sibTrans" presStyleCnt="0"/>
      <dgm:spPr/>
    </dgm:pt>
    <dgm:pt modelId="{0281A3D5-4902-48D2-9103-095C87A8216B}" type="pres">
      <dgm:prSet presAssocID="{85B1529B-B471-4051-B1A2-77A4D1000B2A}" presName="node" presStyleLbl="node1" presStyleIdx="6" presStyleCnt="11">
        <dgm:presLayoutVars>
          <dgm:bulletEnabled val="1"/>
        </dgm:presLayoutVars>
      </dgm:prSet>
      <dgm:spPr/>
    </dgm:pt>
    <dgm:pt modelId="{BC740B0D-DAFF-4BF3-BEBD-185729B9DD22}" type="pres">
      <dgm:prSet presAssocID="{CC1AC78A-35D4-4415-A6E8-DBCB8CA824E1}" presName="sibTrans" presStyleCnt="0"/>
      <dgm:spPr/>
    </dgm:pt>
    <dgm:pt modelId="{EC517565-2F6B-4F6F-A620-C4273C5F56E5}" type="pres">
      <dgm:prSet presAssocID="{08D44995-D775-49C8-B5C1-B11EB976F788}" presName="node" presStyleLbl="node1" presStyleIdx="7" presStyleCnt="11">
        <dgm:presLayoutVars>
          <dgm:bulletEnabled val="1"/>
        </dgm:presLayoutVars>
      </dgm:prSet>
      <dgm:spPr/>
    </dgm:pt>
    <dgm:pt modelId="{71759D42-1D1F-4497-BE9D-339F8FE9DCD1}" type="pres">
      <dgm:prSet presAssocID="{3D02929E-850D-469B-B90C-34CDE39C9BA6}" presName="sibTrans" presStyleCnt="0"/>
      <dgm:spPr/>
    </dgm:pt>
    <dgm:pt modelId="{77D1A446-D76C-4ACB-8A72-79F350CACCE8}" type="pres">
      <dgm:prSet presAssocID="{D3224C5C-5670-4ABA-A3D8-4158DC6163E2}" presName="node" presStyleLbl="node1" presStyleIdx="8" presStyleCnt="11">
        <dgm:presLayoutVars>
          <dgm:bulletEnabled val="1"/>
        </dgm:presLayoutVars>
      </dgm:prSet>
      <dgm:spPr/>
    </dgm:pt>
    <dgm:pt modelId="{3FFE8D92-50E2-4A5C-AEDF-5D219CCF85C7}" type="pres">
      <dgm:prSet presAssocID="{1ACE88AA-E445-431A-8F58-E686AFD24746}" presName="sibTrans" presStyleCnt="0"/>
      <dgm:spPr/>
    </dgm:pt>
    <dgm:pt modelId="{E5A10562-4367-434D-8E7A-312AC8A4ECAC}" type="pres">
      <dgm:prSet presAssocID="{0321DB80-E545-46D9-BDB4-E8D31AC9169E}" presName="node" presStyleLbl="node1" presStyleIdx="9" presStyleCnt="11">
        <dgm:presLayoutVars>
          <dgm:bulletEnabled val="1"/>
        </dgm:presLayoutVars>
      </dgm:prSet>
      <dgm:spPr/>
    </dgm:pt>
    <dgm:pt modelId="{31EA60AC-A412-4CDF-9653-B965B4DE9DD7}" type="pres">
      <dgm:prSet presAssocID="{B4417D80-59B7-4C57-9DA4-1D4C7271A4C8}" presName="sibTrans" presStyleCnt="0"/>
      <dgm:spPr/>
    </dgm:pt>
    <dgm:pt modelId="{8ECEBA21-0541-4C6E-93E6-47CC412A282E}" type="pres">
      <dgm:prSet presAssocID="{89DE2C40-9BE3-4EBC-96AE-20E1206780C0}" presName="node" presStyleLbl="node1" presStyleIdx="10" presStyleCnt="11">
        <dgm:presLayoutVars>
          <dgm:bulletEnabled val="1"/>
        </dgm:presLayoutVars>
      </dgm:prSet>
      <dgm:spPr/>
    </dgm:pt>
  </dgm:ptLst>
  <dgm:cxnLst>
    <dgm:cxn modelId="{0DE32A13-0B6B-4246-8226-256A0461AF0D}" type="presOf" srcId="{CFED8261-8388-4E0F-A176-904480D320D5}" destId="{5E879E36-20C7-4E7C-A521-169743E67B78}" srcOrd="0" destOrd="0" presId="urn:microsoft.com/office/officeart/2005/8/layout/default"/>
    <dgm:cxn modelId="{8D554C14-144E-410B-B5B1-F1EEDA9F6CFC}" srcId="{1B17E9D2-9DC2-48F4-A5F2-537442DCA942}" destId="{D3224C5C-5670-4ABA-A3D8-4158DC6163E2}" srcOrd="8" destOrd="0" parTransId="{D0BA0F2E-E888-4DF7-95E8-8059D0C4D51A}" sibTransId="{1ACE88AA-E445-431A-8F58-E686AFD24746}"/>
    <dgm:cxn modelId="{BC534E3F-4097-49DF-A2B1-5970FE9D8D50}" srcId="{1B17E9D2-9DC2-48F4-A5F2-537442DCA942}" destId="{08D44995-D775-49C8-B5C1-B11EB976F788}" srcOrd="7" destOrd="0" parTransId="{1338AB65-6B08-4EE0-A17B-64EFF95B59EF}" sibTransId="{3D02929E-850D-469B-B90C-34CDE39C9BA6}"/>
    <dgm:cxn modelId="{E3A09F5C-B83D-4926-819C-619E0F2F3094}" type="presOf" srcId="{85B1529B-B471-4051-B1A2-77A4D1000B2A}" destId="{0281A3D5-4902-48D2-9103-095C87A8216B}" srcOrd="0" destOrd="0" presId="urn:microsoft.com/office/officeart/2005/8/layout/default"/>
    <dgm:cxn modelId="{10CD2D5F-7926-4D45-B652-2B1D683BEFA6}" type="presOf" srcId="{FCA28DA6-BD99-4B48-A214-1655A18EC2EB}" destId="{FA5D78A6-1615-4E59-A848-4D1FA3ECA7D4}" srcOrd="0" destOrd="0" presId="urn:microsoft.com/office/officeart/2005/8/layout/default"/>
    <dgm:cxn modelId="{98F41864-22EE-42FE-B455-03F03ABD0E02}" type="presOf" srcId="{D1E9BA29-F1B3-4FFF-BDBC-C8D7B968D7CF}" destId="{62460875-FB46-448F-9A89-B499BB34571C}" srcOrd="0" destOrd="0" presId="urn:microsoft.com/office/officeart/2005/8/layout/default"/>
    <dgm:cxn modelId="{8480516D-BD34-4CFB-A320-615FDB72BBF2}" type="presOf" srcId="{D3224C5C-5670-4ABA-A3D8-4158DC6163E2}" destId="{77D1A446-D76C-4ACB-8A72-79F350CACCE8}" srcOrd="0" destOrd="0" presId="urn:microsoft.com/office/officeart/2005/8/layout/default"/>
    <dgm:cxn modelId="{67E9DC6D-98A6-43E9-9289-C0FB12661C4E}" type="presOf" srcId="{07982940-5F8E-466E-869D-F97ACEEA0995}" destId="{D64A3936-E6E1-4A41-B663-DCFE8D4A90B4}" srcOrd="0" destOrd="0" presId="urn:microsoft.com/office/officeart/2005/8/layout/default"/>
    <dgm:cxn modelId="{2BD7364F-2C1C-4E5B-8B73-ECAAA5FB724A}" srcId="{1B17E9D2-9DC2-48F4-A5F2-537442DCA942}" destId="{2CC663BF-52F4-43B3-9D8B-F54195F5578C}" srcOrd="4" destOrd="0" parTransId="{604DF288-0543-4144-A26F-D2C755778CC0}" sibTransId="{D0B1FD5D-0304-42A1-B5CE-C3A1C6FC6EEA}"/>
    <dgm:cxn modelId="{DB54FF56-3C5B-4E1B-BA95-E39AAEEFF51A}" type="presOf" srcId="{1B17E9D2-9DC2-48F4-A5F2-537442DCA942}" destId="{5DDB549F-D46F-44BB-B567-4F2BEAA5F110}" srcOrd="0" destOrd="0" presId="urn:microsoft.com/office/officeart/2005/8/layout/default"/>
    <dgm:cxn modelId="{64F32B97-2887-47BD-8018-F347724490A0}" srcId="{1B17E9D2-9DC2-48F4-A5F2-537442DCA942}" destId="{94130BE4-87BE-40A5-B83E-C155B813BCB0}" srcOrd="0" destOrd="0" parTransId="{7E5CED2A-4662-4E56-A25B-7BF6DD18F75D}" sibTransId="{6C825B75-52A7-4927-9CE8-7C1E83184E37}"/>
    <dgm:cxn modelId="{34C4809C-399C-44C3-B606-4D4CBD7EDDC2}" type="presOf" srcId="{0321DB80-E545-46D9-BDB4-E8D31AC9169E}" destId="{E5A10562-4367-434D-8E7A-312AC8A4ECAC}" srcOrd="0" destOrd="0" presId="urn:microsoft.com/office/officeart/2005/8/layout/default"/>
    <dgm:cxn modelId="{60C8729D-BFD7-47CA-81EE-322D5ACD919B}" srcId="{1B17E9D2-9DC2-48F4-A5F2-537442DCA942}" destId="{89DE2C40-9BE3-4EBC-96AE-20E1206780C0}" srcOrd="10" destOrd="0" parTransId="{49172CCF-195B-47BC-ACC4-0CE1ECC2A493}" sibTransId="{8EF57665-6A27-4DDC-AEBB-0D66A131ED00}"/>
    <dgm:cxn modelId="{D3E5949D-B98F-4CC0-9952-920CFFAFA873}" srcId="{1B17E9D2-9DC2-48F4-A5F2-537442DCA942}" destId="{CFED8261-8388-4E0F-A176-904480D320D5}" srcOrd="2" destOrd="0" parTransId="{0645FA2E-2D5B-4F38-B605-CF43E3920629}" sibTransId="{8E35F429-80EC-44B9-BEBB-74EB298C4391}"/>
    <dgm:cxn modelId="{F06B9DA1-0520-4153-B08D-AC7D9E527C26}" type="presOf" srcId="{89DE2C40-9BE3-4EBC-96AE-20E1206780C0}" destId="{8ECEBA21-0541-4C6E-93E6-47CC412A282E}" srcOrd="0" destOrd="0" presId="urn:microsoft.com/office/officeart/2005/8/layout/default"/>
    <dgm:cxn modelId="{58FD85A3-8983-495F-ADB9-1AEE3C7E8018}" srcId="{1B17E9D2-9DC2-48F4-A5F2-537442DCA942}" destId="{D1E9BA29-F1B3-4FFF-BDBC-C8D7B968D7CF}" srcOrd="1" destOrd="0" parTransId="{F1CD0646-9AF3-48B9-ACEB-EDB249A430A6}" sibTransId="{98CCE7F3-54F1-4414-9FC5-4B5179C35116}"/>
    <dgm:cxn modelId="{834ED4C0-1CCC-4E18-8F96-71508DCAC987}" srcId="{1B17E9D2-9DC2-48F4-A5F2-537442DCA942}" destId="{FCA28DA6-BD99-4B48-A214-1655A18EC2EB}" srcOrd="3" destOrd="0" parTransId="{DBCE49D9-B772-442F-95CA-51D71CD161D9}" sibTransId="{38859B53-EB55-44E3-B1D8-878E5E7B74A5}"/>
    <dgm:cxn modelId="{5A9D91C3-5E8B-45B4-BD7E-BED7125538E5}" type="presOf" srcId="{94130BE4-87BE-40A5-B83E-C155B813BCB0}" destId="{43DFCD73-728F-4E3A-A87C-BB8B992B892D}" srcOrd="0" destOrd="0" presId="urn:microsoft.com/office/officeart/2005/8/layout/default"/>
    <dgm:cxn modelId="{C034EEC4-1114-4B7F-9227-022C461B3137}" type="presOf" srcId="{2CC663BF-52F4-43B3-9D8B-F54195F5578C}" destId="{24C66288-ED94-4A3F-975E-9096FFE5B2FB}" srcOrd="0" destOrd="0" presId="urn:microsoft.com/office/officeart/2005/8/layout/default"/>
    <dgm:cxn modelId="{60030AD4-F827-4EFB-A4F6-1C98F6C17201}" srcId="{1B17E9D2-9DC2-48F4-A5F2-537442DCA942}" destId="{85B1529B-B471-4051-B1A2-77A4D1000B2A}" srcOrd="6" destOrd="0" parTransId="{B024B1C7-89B8-4C9F-A78F-106E66B7EBE7}" sibTransId="{CC1AC78A-35D4-4415-A6E8-DBCB8CA824E1}"/>
    <dgm:cxn modelId="{E16B07D7-5F5E-402A-8B9D-A0F224F87CD6}" type="presOf" srcId="{08D44995-D775-49C8-B5C1-B11EB976F788}" destId="{EC517565-2F6B-4F6F-A620-C4273C5F56E5}" srcOrd="0" destOrd="0" presId="urn:microsoft.com/office/officeart/2005/8/layout/default"/>
    <dgm:cxn modelId="{12125CEC-D4EF-4122-8EC4-DA5C33D419D9}" srcId="{1B17E9D2-9DC2-48F4-A5F2-537442DCA942}" destId="{0321DB80-E545-46D9-BDB4-E8D31AC9169E}" srcOrd="9" destOrd="0" parTransId="{B3A86C9B-8E0C-4A5B-8CAC-8ED922A68648}" sibTransId="{B4417D80-59B7-4C57-9DA4-1D4C7271A4C8}"/>
    <dgm:cxn modelId="{2BC22FF2-3DCB-4B49-8E75-815A00EB6DE1}" srcId="{1B17E9D2-9DC2-48F4-A5F2-537442DCA942}" destId="{07982940-5F8E-466E-869D-F97ACEEA0995}" srcOrd="5" destOrd="0" parTransId="{6C9EEEAA-76D8-41ED-A441-FBD7CA1563E1}" sibTransId="{AA8573F0-C0D0-4A1C-9507-E6954657E9DD}"/>
    <dgm:cxn modelId="{B1FAEEA3-7970-4EC9-B527-F3A3E6F99971}" type="presParOf" srcId="{5DDB549F-D46F-44BB-B567-4F2BEAA5F110}" destId="{43DFCD73-728F-4E3A-A87C-BB8B992B892D}" srcOrd="0" destOrd="0" presId="urn:microsoft.com/office/officeart/2005/8/layout/default"/>
    <dgm:cxn modelId="{1A7D3833-031C-492F-B3EF-6A747C615107}" type="presParOf" srcId="{5DDB549F-D46F-44BB-B567-4F2BEAA5F110}" destId="{2AC557C5-ACAB-4A56-8240-68F120CACEB1}" srcOrd="1" destOrd="0" presId="urn:microsoft.com/office/officeart/2005/8/layout/default"/>
    <dgm:cxn modelId="{E1A292A5-224F-4143-9E78-D94A65CA206B}" type="presParOf" srcId="{5DDB549F-D46F-44BB-B567-4F2BEAA5F110}" destId="{62460875-FB46-448F-9A89-B499BB34571C}" srcOrd="2" destOrd="0" presId="urn:microsoft.com/office/officeart/2005/8/layout/default"/>
    <dgm:cxn modelId="{C9334D9C-5F51-4590-BA6E-696773722BAC}" type="presParOf" srcId="{5DDB549F-D46F-44BB-B567-4F2BEAA5F110}" destId="{D9956E75-84D0-4B7A-9191-843ECE2FAEEA}" srcOrd="3" destOrd="0" presId="urn:microsoft.com/office/officeart/2005/8/layout/default"/>
    <dgm:cxn modelId="{38C2D153-469D-46D6-BE95-A629F5BB5A0E}" type="presParOf" srcId="{5DDB549F-D46F-44BB-B567-4F2BEAA5F110}" destId="{5E879E36-20C7-4E7C-A521-169743E67B78}" srcOrd="4" destOrd="0" presId="urn:microsoft.com/office/officeart/2005/8/layout/default"/>
    <dgm:cxn modelId="{9A8FDB58-29F7-4920-BE6A-FE5A31A57374}" type="presParOf" srcId="{5DDB549F-D46F-44BB-B567-4F2BEAA5F110}" destId="{8230A5D9-656C-4EC2-9C0C-E070D8F62BD9}" srcOrd="5" destOrd="0" presId="urn:microsoft.com/office/officeart/2005/8/layout/default"/>
    <dgm:cxn modelId="{E79B1132-25FA-4549-8FB8-DD6037DAD65E}" type="presParOf" srcId="{5DDB549F-D46F-44BB-B567-4F2BEAA5F110}" destId="{FA5D78A6-1615-4E59-A848-4D1FA3ECA7D4}" srcOrd="6" destOrd="0" presId="urn:microsoft.com/office/officeart/2005/8/layout/default"/>
    <dgm:cxn modelId="{BFF1A326-E8C7-4B90-A2E4-55CA66B68EF4}" type="presParOf" srcId="{5DDB549F-D46F-44BB-B567-4F2BEAA5F110}" destId="{0A3FBE77-12F2-4748-AB91-A13C4CD8542C}" srcOrd="7" destOrd="0" presId="urn:microsoft.com/office/officeart/2005/8/layout/default"/>
    <dgm:cxn modelId="{0CEECD5A-1B4C-4191-83DE-77E2321A200D}" type="presParOf" srcId="{5DDB549F-D46F-44BB-B567-4F2BEAA5F110}" destId="{24C66288-ED94-4A3F-975E-9096FFE5B2FB}" srcOrd="8" destOrd="0" presId="urn:microsoft.com/office/officeart/2005/8/layout/default"/>
    <dgm:cxn modelId="{C428CA07-D760-48CE-8A46-1315534C58BC}" type="presParOf" srcId="{5DDB549F-D46F-44BB-B567-4F2BEAA5F110}" destId="{C56A1CDE-C5A6-41FE-AA5D-5EFAC45E75BB}" srcOrd="9" destOrd="0" presId="urn:microsoft.com/office/officeart/2005/8/layout/default"/>
    <dgm:cxn modelId="{31D1AD08-BDD9-4DA7-B939-49D26882BF84}" type="presParOf" srcId="{5DDB549F-D46F-44BB-B567-4F2BEAA5F110}" destId="{D64A3936-E6E1-4A41-B663-DCFE8D4A90B4}" srcOrd="10" destOrd="0" presId="urn:microsoft.com/office/officeart/2005/8/layout/default"/>
    <dgm:cxn modelId="{FBCB7FD3-D780-4D33-B0D7-ED5E75F0CE9D}" type="presParOf" srcId="{5DDB549F-D46F-44BB-B567-4F2BEAA5F110}" destId="{BD2C3ED7-69A7-41AB-9715-EC861C7AAFCD}" srcOrd="11" destOrd="0" presId="urn:microsoft.com/office/officeart/2005/8/layout/default"/>
    <dgm:cxn modelId="{D2844B8E-A6BA-45E3-B54D-BDA7256D319A}" type="presParOf" srcId="{5DDB549F-D46F-44BB-B567-4F2BEAA5F110}" destId="{0281A3D5-4902-48D2-9103-095C87A8216B}" srcOrd="12" destOrd="0" presId="urn:microsoft.com/office/officeart/2005/8/layout/default"/>
    <dgm:cxn modelId="{5ED967AB-28A2-4ACD-B074-E536AAAC1A79}" type="presParOf" srcId="{5DDB549F-D46F-44BB-B567-4F2BEAA5F110}" destId="{BC740B0D-DAFF-4BF3-BEBD-185729B9DD22}" srcOrd="13" destOrd="0" presId="urn:microsoft.com/office/officeart/2005/8/layout/default"/>
    <dgm:cxn modelId="{77C968A6-C6B6-4E32-AFBE-64100A4AD422}" type="presParOf" srcId="{5DDB549F-D46F-44BB-B567-4F2BEAA5F110}" destId="{EC517565-2F6B-4F6F-A620-C4273C5F56E5}" srcOrd="14" destOrd="0" presId="urn:microsoft.com/office/officeart/2005/8/layout/default"/>
    <dgm:cxn modelId="{19448C34-1912-4F82-9276-EE0F18304CE4}" type="presParOf" srcId="{5DDB549F-D46F-44BB-B567-4F2BEAA5F110}" destId="{71759D42-1D1F-4497-BE9D-339F8FE9DCD1}" srcOrd="15" destOrd="0" presId="urn:microsoft.com/office/officeart/2005/8/layout/default"/>
    <dgm:cxn modelId="{CB748039-D088-42B9-A8AC-23A1776C1C4C}" type="presParOf" srcId="{5DDB549F-D46F-44BB-B567-4F2BEAA5F110}" destId="{77D1A446-D76C-4ACB-8A72-79F350CACCE8}" srcOrd="16" destOrd="0" presId="urn:microsoft.com/office/officeart/2005/8/layout/default"/>
    <dgm:cxn modelId="{6F6224BA-1FEA-4ADA-8F57-D4C71632D264}" type="presParOf" srcId="{5DDB549F-D46F-44BB-B567-4F2BEAA5F110}" destId="{3FFE8D92-50E2-4A5C-AEDF-5D219CCF85C7}" srcOrd="17" destOrd="0" presId="urn:microsoft.com/office/officeart/2005/8/layout/default"/>
    <dgm:cxn modelId="{9BC1953D-4224-48B3-BABC-D7123489A694}" type="presParOf" srcId="{5DDB549F-D46F-44BB-B567-4F2BEAA5F110}" destId="{E5A10562-4367-434D-8E7A-312AC8A4ECAC}" srcOrd="18" destOrd="0" presId="urn:microsoft.com/office/officeart/2005/8/layout/default"/>
    <dgm:cxn modelId="{8BE6FB53-ED6B-48FF-AE42-5916EFF621C8}" type="presParOf" srcId="{5DDB549F-D46F-44BB-B567-4F2BEAA5F110}" destId="{31EA60AC-A412-4CDF-9653-B965B4DE9DD7}" srcOrd="19" destOrd="0" presId="urn:microsoft.com/office/officeart/2005/8/layout/default"/>
    <dgm:cxn modelId="{EA640669-3B7E-4787-B271-F15B6730AAC0}" type="presParOf" srcId="{5DDB549F-D46F-44BB-B567-4F2BEAA5F110}" destId="{8ECEBA21-0541-4C6E-93E6-47CC412A282E}"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F2D91-9F86-4C85-B516-3F2B6EC3624F}">
      <dsp:nvSpPr>
        <dsp:cNvPr id="0" name=""/>
        <dsp:cNvSpPr/>
      </dsp:nvSpPr>
      <dsp:spPr>
        <a:xfrm>
          <a:off x="0" y="46394"/>
          <a:ext cx="6692813" cy="8424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mn-ea"/>
              <a:cs typeface="Arial"/>
            </a:rPr>
            <a:t>Health and Wellbeing</a:t>
          </a:r>
          <a:endParaRPr lang="en-US" sz="2000" kern="1200">
            <a:solidFill>
              <a:srgbClr val="FFFFFF"/>
            </a:solidFill>
            <a:latin typeface="Arial"/>
            <a:ea typeface="+mn-ea"/>
            <a:cs typeface="Arial"/>
          </a:endParaRPr>
        </a:p>
      </dsp:txBody>
      <dsp:txXfrm>
        <a:off x="41123" y="87517"/>
        <a:ext cx="6610567" cy="760154"/>
      </dsp:txXfrm>
    </dsp:sp>
    <dsp:sp modelId="{E2BBD3DE-5EC1-45D0-8485-989E7327E2B3}">
      <dsp:nvSpPr>
        <dsp:cNvPr id="0" name=""/>
        <dsp:cNvSpPr/>
      </dsp:nvSpPr>
      <dsp:spPr>
        <a:xfrm>
          <a:off x="0" y="1018394"/>
          <a:ext cx="6692813" cy="8424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mn-ea"/>
              <a:cs typeface="Arial"/>
            </a:rPr>
            <a:t>Sustainable Development</a:t>
          </a:r>
          <a:endParaRPr lang="en-US" sz="2000" kern="1200">
            <a:solidFill>
              <a:srgbClr val="FFFFFF"/>
            </a:solidFill>
            <a:latin typeface="Arial"/>
            <a:ea typeface="+mn-ea"/>
            <a:cs typeface="Arial"/>
          </a:endParaRPr>
        </a:p>
      </dsp:txBody>
      <dsp:txXfrm>
        <a:off x="41123" y="1059517"/>
        <a:ext cx="6610567" cy="760154"/>
      </dsp:txXfrm>
    </dsp:sp>
    <dsp:sp modelId="{3124668A-1F16-4C72-B50A-E77E93DD89FF}">
      <dsp:nvSpPr>
        <dsp:cNvPr id="0" name=""/>
        <dsp:cNvSpPr/>
      </dsp:nvSpPr>
      <dsp:spPr>
        <a:xfrm>
          <a:off x="0" y="1990395"/>
          <a:ext cx="6692813" cy="8424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mn-ea"/>
              <a:cs typeface="Arial"/>
            </a:rPr>
            <a:t>SDG 3: Good Health and Wellbeing (WHO, 2022).</a:t>
          </a:r>
          <a:endParaRPr lang="en-US" sz="2000" kern="1200">
            <a:solidFill>
              <a:srgbClr val="FFFFFF"/>
            </a:solidFill>
            <a:latin typeface="Arial"/>
            <a:ea typeface="+mn-ea"/>
            <a:cs typeface="Arial"/>
          </a:endParaRPr>
        </a:p>
      </dsp:txBody>
      <dsp:txXfrm>
        <a:off x="41123" y="2031518"/>
        <a:ext cx="6610567" cy="760154"/>
      </dsp:txXfrm>
    </dsp:sp>
    <dsp:sp modelId="{71175E38-98D1-40D0-AE33-581E41B3A0E9}">
      <dsp:nvSpPr>
        <dsp:cNvPr id="0" name=""/>
        <dsp:cNvSpPr/>
      </dsp:nvSpPr>
      <dsp:spPr>
        <a:xfrm>
          <a:off x="0" y="2962394"/>
          <a:ext cx="6692813" cy="8424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mn-ea"/>
              <a:cs typeface="Arial"/>
            </a:rPr>
            <a:t>Reducing Health Inequalities (Marmot et al., 2020).</a:t>
          </a:r>
          <a:endParaRPr lang="en-US" sz="2000" kern="1200">
            <a:solidFill>
              <a:srgbClr val="FFFFFF"/>
            </a:solidFill>
            <a:latin typeface="Arial"/>
            <a:ea typeface="+mn-ea"/>
            <a:cs typeface="Arial"/>
          </a:endParaRPr>
        </a:p>
      </dsp:txBody>
      <dsp:txXfrm>
        <a:off x="41123" y="3003517"/>
        <a:ext cx="6610567" cy="760154"/>
      </dsp:txXfrm>
    </dsp:sp>
    <dsp:sp modelId="{5E935856-E338-4103-8AFD-65216B719347}">
      <dsp:nvSpPr>
        <dsp:cNvPr id="0" name=""/>
        <dsp:cNvSpPr/>
      </dsp:nvSpPr>
      <dsp:spPr>
        <a:xfrm>
          <a:off x="0" y="3934395"/>
          <a:ext cx="6692813" cy="8424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rial"/>
              <a:ea typeface="+mn-ea"/>
              <a:cs typeface="Arial"/>
            </a:rPr>
            <a:t>Integrated Health and Social Care (Health and Care Act, 2022).</a:t>
          </a:r>
          <a:endParaRPr lang="en-US" sz="2000" kern="1200">
            <a:solidFill>
              <a:srgbClr val="FFFFFF"/>
            </a:solidFill>
            <a:latin typeface="Arial"/>
            <a:ea typeface="+mn-ea"/>
            <a:cs typeface="Arial"/>
          </a:endParaRPr>
        </a:p>
      </dsp:txBody>
      <dsp:txXfrm>
        <a:off x="41123" y="3975518"/>
        <a:ext cx="6610567" cy="760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7C1B2-D121-4C0D-9809-8F0EAE4B6422}">
      <dsp:nvSpPr>
        <dsp:cNvPr id="0" name=""/>
        <dsp:cNvSpPr/>
      </dsp:nvSpPr>
      <dsp:spPr>
        <a:xfrm>
          <a:off x="5162202" y="1070"/>
          <a:ext cx="1947435" cy="1947435"/>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latin typeface="Arial"/>
              <a:cs typeface="Arial"/>
            </a:rPr>
            <a:t>Defining Health, Wellbeing and Sustainable Development</a:t>
          </a:r>
          <a:endParaRPr lang="en-US" sz="1200" b="0" kern="1200">
            <a:latin typeface="Arial"/>
            <a:cs typeface="Arial"/>
          </a:endParaRPr>
        </a:p>
      </dsp:txBody>
      <dsp:txXfrm>
        <a:off x="5447397" y="286265"/>
        <a:ext cx="1377045" cy="1377045"/>
      </dsp:txXfrm>
    </dsp:sp>
    <dsp:sp modelId="{0E29862C-F9E5-4661-BB48-B7ED5CA6CF5F}">
      <dsp:nvSpPr>
        <dsp:cNvPr id="0" name=""/>
        <dsp:cNvSpPr/>
      </dsp:nvSpPr>
      <dsp:spPr>
        <a:xfrm rot="2700000">
          <a:off x="6900797" y="1670623"/>
          <a:ext cx="519174" cy="65725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923606" y="1747008"/>
        <a:ext cx="363422" cy="394355"/>
      </dsp:txXfrm>
    </dsp:sp>
    <dsp:sp modelId="{0829917B-70DF-4EE1-A6F9-7191406777CF}">
      <dsp:nvSpPr>
        <dsp:cNvPr id="0" name=""/>
        <dsp:cNvSpPr/>
      </dsp:nvSpPr>
      <dsp:spPr>
        <a:xfrm>
          <a:off x="7231910" y="2070779"/>
          <a:ext cx="1947435" cy="1947435"/>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88950">
            <a:lnSpc>
              <a:spcPct val="90000"/>
            </a:lnSpc>
            <a:spcBef>
              <a:spcPct val="0"/>
            </a:spcBef>
            <a:spcAft>
              <a:spcPct val="35000"/>
            </a:spcAft>
            <a:buNone/>
          </a:pPr>
          <a:r>
            <a:rPr lang="en-GB" sz="1100" b="1" kern="1200">
              <a:latin typeface="Arial"/>
              <a:cs typeface="Arial"/>
            </a:rPr>
            <a:t> Health</a:t>
          </a:r>
          <a:endParaRPr lang="en-GB" sz="1100" kern="1200">
            <a:latin typeface="Arial"/>
            <a:cs typeface="Arial"/>
          </a:endParaRPr>
        </a:p>
        <a:p>
          <a:pPr marL="57150" lvl="1" indent="-57150" algn="l" defTabSz="488950">
            <a:lnSpc>
              <a:spcPct val="90000"/>
            </a:lnSpc>
            <a:spcBef>
              <a:spcPct val="0"/>
            </a:spcBef>
            <a:spcAft>
              <a:spcPct val="15000"/>
            </a:spcAft>
            <a:buChar char="•"/>
          </a:pPr>
          <a:r>
            <a:rPr lang="en-GB" sz="1100" kern="1200">
              <a:latin typeface="Arial"/>
              <a:cs typeface="Arial"/>
            </a:rPr>
            <a:t>Physical </a:t>
          </a:r>
          <a:r>
            <a:rPr lang="en-GB" sz="1100" kern="1200" dirty="0">
              <a:latin typeface="Arial"/>
              <a:cs typeface="Arial"/>
            </a:rPr>
            <a:t>Wellbeing</a:t>
          </a:r>
          <a:endParaRPr lang="en-US" sz="1100" kern="1200" dirty="0">
            <a:latin typeface="Arial"/>
            <a:cs typeface="Arial"/>
          </a:endParaRPr>
        </a:p>
        <a:p>
          <a:pPr marL="57150" lvl="1" indent="-57150" algn="l" defTabSz="488950">
            <a:lnSpc>
              <a:spcPct val="90000"/>
            </a:lnSpc>
            <a:spcBef>
              <a:spcPct val="0"/>
            </a:spcBef>
            <a:spcAft>
              <a:spcPct val="15000"/>
            </a:spcAft>
            <a:buChar char="•"/>
          </a:pPr>
          <a:r>
            <a:rPr lang="en-GB" sz="1100" kern="1200">
              <a:latin typeface="Arial"/>
              <a:cs typeface="Arial"/>
            </a:rPr>
            <a:t>Mental Wellbeing</a:t>
          </a:r>
          <a:endParaRPr lang="en-US" sz="1100" kern="1200">
            <a:latin typeface="Arial"/>
            <a:cs typeface="Arial"/>
          </a:endParaRPr>
        </a:p>
        <a:p>
          <a:pPr marL="57150" lvl="1" indent="-57150" algn="l" defTabSz="488950">
            <a:lnSpc>
              <a:spcPct val="90000"/>
            </a:lnSpc>
            <a:spcBef>
              <a:spcPct val="0"/>
            </a:spcBef>
            <a:spcAft>
              <a:spcPct val="15000"/>
            </a:spcAft>
            <a:buChar char="•"/>
          </a:pPr>
          <a:r>
            <a:rPr lang="en-GB" sz="1100" kern="1200">
              <a:latin typeface="Arial"/>
              <a:cs typeface="Arial"/>
            </a:rPr>
            <a:t>Social Wellbeing</a:t>
          </a:r>
          <a:endParaRPr lang="en-US" sz="1100" kern="1200">
            <a:latin typeface="Arial"/>
            <a:cs typeface="Arial"/>
          </a:endParaRPr>
        </a:p>
        <a:p>
          <a:pPr marL="57150" lvl="1" indent="-57150" algn="l" defTabSz="488950">
            <a:lnSpc>
              <a:spcPct val="90000"/>
            </a:lnSpc>
            <a:spcBef>
              <a:spcPct val="0"/>
            </a:spcBef>
            <a:spcAft>
              <a:spcPct val="15000"/>
            </a:spcAft>
            <a:buChar char="•"/>
          </a:pPr>
          <a:r>
            <a:rPr lang="en-GB" sz="1100" kern="1200">
              <a:latin typeface="Arial"/>
              <a:cs typeface="Arial"/>
            </a:rPr>
            <a:t>More than absence of disease (WHO, 1948).</a:t>
          </a:r>
          <a:endParaRPr lang="en-US" sz="1100" kern="1200">
            <a:latin typeface="Arial"/>
            <a:cs typeface="Arial"/>
          </a:endParaRPr>
        </a:p>
      </dsp:txBody>
      <dsp:txXfrm>
        <a:off x="7517105" y="2355974"/>
        <a:ext cx="1377045" cy="1377045"/>
      </dsp:txXfrm>
    </dsp:sp>
    <dsp:sp modelId="{C2C916A4-086A-4782-BEAE-8521CCC08CFC}">
      <dsp:nvSpPr>
        <dsp:cNvPr id="0" name=""/>
        <dsp:cNvSpPr/>
      </dsp:nvSpPr>
      <dsp:spPr>
        <a:xfrm rot="8100000">
          <a:off x="6921577" y="3740331"/>
          <a:ext cx="519174" cy="65725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054520" y="3816716"/>
        <a:ext cx="363422" cy="394355"/>
      </dsp:txXfrm>
    </dsp:sp>
    <dsp:sp modelId="{BCB0F30E-3C01-483D-8351-5B83AB9CDE2D}">
      <dsp:nvSpPr>
        <dsp:cNvPr id="0" name=""/>
        <dsp:cNvSpPr/>
      </dsp:nvSpPr>
      <dsp:spPr>
        <a:xfrm>
          <a:off x="5162202" y="4140487"/>
          <a:ext cx="1947435" cy="1947435"/>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533400">
            <a:lnSpc>
              <a:spcPct val="90000"/>
            </a:lnSpc>
            <a:spcBef>
              <a:spcPct val="0"/>
            </a:spcBef>
            <a:spcAft>
              <a:spcPct val="35000"/>
            </a:spcAft>
            <a:buNone/>
          </a:pPr>
          <a:r>
            <a:rPr lang="en-GB" sz="1200" b="1" kern="1200">
              <a:latin typeface="Arial"/>
              <a:cs typeface="Arial"/>
            </a:rPr>
            <a:t>Wellbeing</a:t>
          </a:r>
          <a:endParaRPr lang="en-US" sz="1200" kern="1200">
            <a:latin typeface="Arial"/>
            <a:cs typeface="Arial"/>
          </a:endParaRPr>
        </a:p>
        <a:p>
          <a:pPr marL="114300" lvl="1" indent="-114300" algn="l" defTabSz="533400">
            <a:lnSpc>
              <a:spcPct val="90000"/>
            </a:lnSpc>
            <a:spcBef>
              <a:spcPct val="0"/>
            </a:spcBef>
            <a:spcAft>
              <a:spcPct val="15000"/>
            </a:spcAft>
            <a:buChar char="•"/>
          </a:pPr>
          <a:r>
            <a:rPr lang="en-GB" sz="1200" kern="1200">
              <a:latin typeface="Arial"/>
              <a:cs typeface="Arial"/>
            </a:rPr>
            <a:t>Quality of life</a:t>
          </a:r>
          <a:endParaRPr lang="en-US" sz="1200" kern="1200">
            <a:latin typeface="Arial"/>
            <a:cs typeface="Arial"/>
          </a:endParaRPr>
        </a:p>
        <a:p>
          <a:pPr marL="114300" lvl="1" indent="-114300" algn="l" defTabSz="533400">
            <a:lnSpc>
              <a:spcPct val="90000"/>
            </a:lnSpc>
            <a:spcBef>
              <a:spcPct val="0"/>
            </a:spcBef>
            <a:spcAft>
              <a:spcPct val="15000"/>
            </a:spcAft>
            <a:buChar char="•"/>
          </a:pPr>
          <a:r>
            <a:rPr lang="en-GB" sz="1200" kern="1200">
              <a:latin typeface="Arial"/>
              <a:cs typeface="Arial"/>
            </a:rPr>
            <a:t>Emotional Wellbeing</a:t>
          </a:r>
          <a:endParaRPr lang="en-US" sz="1200" kern="1200">
            <a:latin typeface="Arial"/>
            <a:cs typeface="Arial"/>
          </a:endParaRPr>
        </a:p>
        <a:p>
          <a:pPr marL="114300" lvl="1" indent="-114300" algn="l" defTabSz="533400" rtl="0">
            <a:lnSpc>
              <a:spcPct val="90000"/>
            </a:lnSpc>
            <a:spcBef>
              <a:spcPct val="0"/>
            </a:spcBef>
            <a:spcAft>
              <a:spcPct val="15000"/>
            </a:spcAft>
            <a:buChar char="•"/>
          </a:pPr>
          <a:r>
            <a:rPr lang="en-GB" sz="1200" kern="1200">
              <a:latin typeface="Arial"/>
              <a:cs typeface="Arial"/>
            </a:rPr>
            <a:t>Social relationships (ONS, 2019).</a:t>
          </a:r>
          <a:endParaRPr lang="en-US" sz="1200" b="0" kern="1200">
            <a:latin typeface="Arial"/>
            <a:cs typeface="Arial"/>
          </a:endParaRPr>
        </a:p>
      </dsp:txBody>
      <dsp:txXfrm>
        <a:off x="5447397" y="4425682"/>
        <a:ext cx="1377045" cy="1377045"/>
      </dsp:txXfrm>
    </dsp:sp>
    <dsp:sp modelId="{8D17AF71-B533-40A9-A659-9FD4CBDB0AAE}">
      <dsp:nvSpPr>
        <dsp:cNvPr id="0" name=""/>
        <dsp:cNvSpPr/>
      </dsp:nvSpPr>
      <dsp:spPr>
        <a:xfrm rot="13500000">
          <a:off x="4851868" y="3761111"/>
          <a:ext cx="519174" cy="6572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4984811" y="3947630"/>
        <a:ext cx="363422" cy="394355"/>
      </dsp:txXfrm>
    </dsp:sp>
    <dsp:sp modelId="{F9BC7983-EF1C-42C4-BB72-CE766DB41AA9}">
      <dsp:nvSpPr>
        <dsp:cNvPr id="0" name=""/>
        <dsp:cNvSpPr/>
      </dsp:nvSpPr>
      <dsp:spPr>
        <a:xfrm>
          <a:off x="3092493" y="2070779"/>
          <a:ext cx="1947435" cy="1947435"/>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l" defTabSz="466725" rtl="0">
            <a:lnSpc>
              <a:spcPct val="90000"/>
            </a:lnSpc>
            <a:spcBef>
              <a:spcPct val="0"/>
            </a:spcBef>
            <a:spcAft>
              <a:spcPct val="35000"/>
            </a:spcAft>
            <a:buNone/>
          </a:pPr>
          <a:r>
            <a:rPr lang="en-GB" sz="1050" b="1" kern="1200">
              <a:latin typeface="Arial"/>
              <a:cs typeface="Arial"/>
            </a:rPr>
            <a:t>   Sustainable Development</a:t>
          </a:r>
          <a:endParaRPr lang="en-GB" sz="1050" kern="1200">
            <a:latin typeface="Arial"/>
            <a:cs typeface="Arial"/>
          </a:endParaRPr>
        </a:p>
        <a:p>
          <a:pPr marL="57150" lvl="1" indent="-57150" algn="l" defTabSz="466725">
            <a:lnSpc>
              <a:spcPct val="90000"/>
            </a:lnSpc>
            <a:spcBef>
              <a:spcPct val="0"/>
            </a:spcBef>
            <a:spcAft>
              <a:spcPct val="15000"/>
            </a:spcAft>
            <a:buChar char="•"/>
          </a:pPr>
          <a:r>
            <a:rPr lang="en-GB" sz="1050" kern="1200">
              <a:latin typeface="Arial"/>
              <a:cs typeface="Arial"/>
            </a:rPr>
            <a:t>Meeting present needs</a:t>
          </a:r>
          <a:endParaRPr lang="en-US" sz="1050" kern="1200">
            <a:latin typeface="Arial"/>
            <a:cs typeface="Arial"/>
          </a:endParaRPr>
        </a:p>
        <a:p>
          <a:pPr marL="57150" lvl="1" indent="-57150" algn="l" defTabSz="466725">
            <a:lnSpc>
              <a:spcPct val="90000"/>
            </a:lnSpc>
            <a:spcBef>
              <a:spcPct val="0"/>
            </a:spcBef>
            <a:spcAft>
              <a:spcPct val="15000"/>
            </a:spcAft>
            <a:buChar char="•"/>
          </a:pPr>
          <a:r>
            <a:rPr lang="en-GB" sz="1050" kern="1200">
              <a:latin typeface="Arial"/>
              <a:cs typeface="Arial"/>
            </a:rPr>
            <a:t>Protecting future generations</a:t>
          </a:r>
          <a:endParaRPr lang="en-US" sz="1050" kern="1200">
            <a:latin typeface="Arial"/>
            <a:cs typeface="Arial"/>
          </a:endParaRPr>
        </a:p>
        <a:p>
          <a:pPr marL="57150" lvl="1" indent="-57150" algn="l" defTabSz="466725">
            <a:lnSpc>
              <a:spcPct val="90000"/>
            </a:lnSpc>
            <a:spcBef>
              <a:spcPct val="0"/>
            </a:spcBef>
            <a:spcAft>
              <a:spcPct val="15000"/>
            </a:spcAft>
            <a:buChar char="•"/>
          </a:pPr>
          <a:r>
            <a:rPr lang="en-GB" sz="1050" kern="1200">
              <a:latin typeface="Arial"/>
              <a:cs typeface="Arial"/>
            </a:rPr>
            <a:t>Social, economic and environmental balance (WCED, 1987).</a:t>
          </a:r>
          <a:endParaRPr lang="en-US" sz="1050" kern="1200">
            <a:latin typeface="Arial"/>
            <a:cs typeface="Arial"/>
          </a:endParaRPr>
        </a:p>
      </dsp:txBody>
      <dsp:txXfrm>
        <a:off x="3377688" y="2355974"/>
        <a:ext cx="1377045" cy="1377045"/>
      </dsp:txXfrm>
    </dsp:sp>
    <dsp:sp modelId="{AB5C23C6-63FD-48DE-9D1E-325DB66C404C}">
      <dsp:nvSpPr>
        <dsp:cNvPr id="0" name=""/>
        <dsp:cNvSpPr/>
      </dsp:nvSpPr>
      <dsp:spPr>
        <a:xfrm rot="18900000">
          <a:off x="4831088" y="1691402"/>
          <a:ext cx="519174" cy="65725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4853897" y="1877921"/>
        <a:ext cx="363422" cy="3943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DFF14-4F8C-4F46-84F0-7364CD6120A1}">
      <dsp:nvSpPr>
        <dsp:cNvPr id="0" name=""/>
        <dsp:cNvSpPr/>
      </dsp:nvSpPr>
      <dsp:spPr>
        <a:xfrm>
          <a:off x="0" y="26954"/>
          <a:ext cx="6692813" cy="538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solidFill>
                <a:srgbClr val="FFFFFF"/>
              </a:solidFill>
              <a:ea typeface="+mn-ea"/>
              <a:cs typeface="+mn-cs"/>
            </a:rPr>
            <a:t>Sustainable Development Goal 3</a:t>
          </a:r>
          <a:endParaRPr lang="en-US" sz="2300" kern="1200">
            <a:solidFill>
              <a:srgbClr val="FFFFFF"/>
            </a:solidFill>
            <a:ea typeface="+mn-ea"/>
            <a:cs typeface="+mn-cs"/>
          </a:endParaRPr>
        </a:p>
      </dsp:txBody>
      <dsp:txXfrm>
        <a:off x="26273" y="53227"/>
        <a:ext cx="6640267" cy="485654"/>
      </dsp:txXfrm>
    </dsp:sp>
    <dsp:sp modelId="{13AA571F-8C55-41E0-A427-77F4B4D38EFE}">
      <dsp:nvSpPr>
        <dsp:cNvPr id="0" name=""/>
        <dsp:cNvSpPr/>
      </dsp:nvSpPr>
      <dsp:spPr>
        <a:xfrm>
          <a:off x="0" y="631394"/>
          <a:ext cx="6692813" cy="538200"/>
        </a:xfrm>
        <a:prstGeom prst="roundRect">
          <a:avLst/>
        </a:prstGeom>
        <a:gradFill rotWithShape="0">
          <a:gsLst>
            <a:gs pos="0">
              <a:schemeClr val="accent2">
                <a:hueOff val="-387493"/>
                <a:satOff val="-237"/>
                <a:lumOff val="924"/>
                <a:alphaOff val="0"/>
                <a:tint val="96000"/>
                <a:lumMod val="100000"/>
              </a:schemeClr>
            </a:gs>
            <a:gs pos="78000">
              <a:schemeClr val="accent2">
                <a:hueOff val="-387493"/>
                <a:satOff val="-237"/>
                <a:lumOff val="92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Good Health and Wellbeing</a:t>
          </a:r>
          <a:endParaRPr lang="en-US" sz="2300" kern="1200">
            <a:solidFill>
              <a:srgbClr val="FFFFFF"/>
            </a:solidFill>
            <a:ea typeface="+mn-ea"/>
            <a:cs typeface="+mn-cs"/>
          </a:endParaRPr>
        </a:p>
      </dsp:txBody>
      <dsp:txXfrm>
        <a:off x="26273" y="657667"/>
        <a:ext cx="6640267" cy="485654"/>
      </dsp:txXfrm>
    </dsp:sp>
    <dsp:sp modelId="{98C34CAA-C2FE-488B-B605-D652DBBC2B24}">
      <dsp:nvSpPr>
        <dsp:cNvPr id="0" name=""/>
        <dsp:cNvSpPr/>
      </dsp:nvSpPr>
      <dsp:spPr>
        <a:xfrm>
          <a:off x="0" y="1235834"/>
          <a:ext cx="6692813" cy="538200"/>
        </a:xfrm>
        <a:prstGeom prst="roundRect">
          <a:avLst/>
        </a:prstGeom>
        <a:gradFill rotWithShape="0">
          <a:gsLst>
            <a:gs pos="0">
              <a:schemeClr val="accent2">
                <a:hueOff val="-774986"/>
                <a:satOff val="-473"/>
                <a:lumOff val="1849"/>
                <a:alphaOff val="0"/>
                <a:tint val="96000"/>
                <a:lumMod val="100000"/>
              </a:schemeClr>
            </a:gs>
            <a:gs pos="78000">
              <a:schemeClr val="accent2">
                <a:hueOff val="-774986"/>
                <a:satOff val="-473"/>
                <a:lumOff val="184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Reduce preventable mortality</a:t>
          </a:r>
          <a:endParaRPr lang="en-US" sz="2300" kern="1200">
            <a:solidFill>
              <a:srgbClr val="FFFFFF"/>
            </a:solidFill>
            <a:ea typeface="+mn-ea"/>
            <a:cs typeface="+mn-cs"/>
          </a:endParaRPr>
        </a:p>
      </dsp:txBody>
      <dsp:txXfrm>
        <a:off x="26273" y="1262107"/>
        <a:ext cx="6640267" cy="485654"/>
      </dsp:txXfrm>
    </dsp:sp>
    <dsp:sp modelId="{D0C49862-02DC-45BA-AF68-C2B41B782B1B}">
      <dsp:nvSpPr>
        <dsp:cNvPr id="0" name=""/>
        <dsp:cNvSpPr/>
      </dsp:nvSpPr>
      <dsp:spPr>
        <a:xfrm>
          <a:off x="0" y="1840275"/>
          <a:ext cx="6692813" cy="538200"/>
        </a:xfrm>
        <a:prstGeom prst="roundRect">
          <a:avLst/>
        </a:prstGeom>
        <a:gradFill rotWithShape="0">
          <a:gsLst>
            <a:gs pos="0">
              <a:schemeClr val="accent2">
                <a:hueOff val="-1162479"/>
                <a:satOff val="-710"/>
                <a:lumOff val="2773"/>
                <a:alphaOff val="0"/>
                <a:tint val="96000"/>
                <a:lumMod val="100000"/>
              </a:schemeClr>
            </a:gs>
            <a:gs pos="78000">
              <a:schemeClr val="accent2">
                <a:hueOff val="-1162479"/>
                <a:satOff val="-710"/>
                <a:lumOff val="277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Improve access to healthcare</a:t>
          </a:r>
          <a:endParaRPr lang="en-US" sz="2300" kern="1200">
            <a:solidFill>
              <a:srgbClr val="FFFFFF"/>
            </a:solidFill>
            <a:ea typeface="+mn-ea"/>
            <a:cs typeface="+mn-cs"/>
          </a:endParaRPr>
        </a:p>
      </dsp:txBody>
      <dsp:txXfrm>
        <a:off x="26273" y="1866548"/>
        <a:ext cx="6640267" cy="485654"/>
      </dsp:txXfrm>
    </dsp:sp>
    <dsp:sp modelId="{66BF58E5-8621-4E6C-B3E5-EC50DC344681}">
      <dsp:nvSpPr>
        <dsp:cNvPr id="0" name=""/>
        <dsp:cNvSpPr/>
      </dsp:nvSpPr>
      <dsp:spPr>
        <a:xfrm>
          <a:off x="0" y="2444715"/>
          <a:ext cx="6692813" cy="538200"/>
        </a:xfrm>
        <a:prstGeom prst="roundRect">
          <a:avLst/>
        </a:prstGeom>
        <a:gradFill rotWithShape="0">
          <a:gsLst>
            <a:gs pos="0">
              <a:schemeClr val="accent2">
                <a:hueOff val="-1549972"/>
                <a:satOff val="-946"/>
                <a:lumOff val="3698"/>
                <a:alphaOff val="0"/>
                <a:tint val="96000"/>
                <a:lumMod val="100000"/>
              </a:schemeClr>
            </a:gs>
            <a:gs pos="78000">
              <a:schemeClr val="accent2">
                <a:hueOff val="-1549972"/>
                <a:satOff val="-946"/>
                <a:lumOff val="369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Support prevention</a:t>
          </a:r>
          <a:endParaRPr lang="en-US" sz="2300" kern="1200">
            <a:solidFill>
              <a:srgbClr val="FFFFFF"/>
            </a:solidFill>
            <a:ea typeface="+mn-ea"/>
            <a:cs typeface="+mn-cs"/>
          </a:endParaRPr>
        </a:p>
      </dsp:txBody>
      <dsp:txXfrm>
        <a:off x="26273" y="2470988"/>
        <a:ext cx="6640267" cy="485654"/>
      </dsp:txXfrm>
    </dsp:sp>
    <dsp:sp modelId="{E9660F19-A882-4638-A357-D1691CA5DEC8}">
      <dsp:nvSpPr>
        <dsp:cNvPr id="0" name=""/>
        <dsp:cNvSpPr/>
      </dsp:nvSpPr>
      <dsp:spPr>
        <a:xfrm>
          <a:off x="0" y="3049155"/>
          <a:ext cx="6692813" cy="538200"/>
        </a:xfrm>
        <a:prstGeom prst="roundRect">
          <a:avLst/>
        </a:prstGeom>
        <a:gradFill rotWithShape="0">
          <a:gsLst>
            <a:gs pos="0">
              <a:schemeClr val="accent2">
                <a:hueOff val="-1937465"/>
                <a:satOff val="-1183"/>
                <a:lumOff val="4622"/>
                <a:alphaOff val="0"/>
                <a:tint val="96000"/>
                <a:lumMod val="100000"/>
              </a:schemeClr>
            </a:gs>
            <a:gs pos="78000">
              <a:schemeClr val="accent2">
                <a:hueOff val="-1937465"/>
                <a:satOff val="-1183"/>
                <a:lumOff val="462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Reduce health inequalities</a:t>
          </a:r>
          <a:endParaRPr lang="en-US" sz="2300" kern="1200">
            <a:solidFill>
              <a:srgbClr val="FFFFFF"/>
            </a:solidFill>
            <a:ea typeface="+mn-ea"/>
            <a:cs typeface="+mn-cs"/>
          </a:endParaRPr>
        </a:p>
      </dsp:txBody>
      <dsp:txXfrm>
        <a:off x="26273" y="3075428"/>
        <a:ext cx="6640267" cy="485654"/>
      </dsp:txXfrm>
    </dsp:sp>
    <dsp:sp modelId="{E2B9F8D5-1726-4807-AF75-37F4A34C908B}">
      <dsp:nvSpPr>
        <dsp:cNvPr id="0" name=""/>
        <dsp:cNvSpPr/>
      </dsp:nvSpPr>
      <dsp:spPr>
        <a:xfrm>
          <a:off x="0" y="3653595"/>
          <a:ext cx="6692813" cy="538200"/>
        </a:xfrm>
        <a:prstGeom prst="roundRect">
          <a:avLst/>
        </a:prstGeom>
        <a:gradFill rotWithShape="0">
          <a:gsLst>
            <a:gs pos="0">
              <a:schemeClr val="accent2">
                <a:hueOff val="-2324957"/>
                <a:satOff val="-1419"/>
                <a:lumOff val="5547"/>
                <a:alphaOff val="0"/>
                <a:tint val="96000"/>
                <a:lumMod val="100000"/>
              </a:schemeClr>
            </a:gs>
            <a:gs pos="78000">
              <a:schemeClr val="accent2">
                <a:hueOff val="-2324957"/>
                <a:satOff val="-1419"/>
                <a:lumOff val="554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Promote health equity</a:t>
          </a:r>
          <a:endParaRPr lang="en-US" sz="2300" kern="1200">
            <a:solidFill>
              <a:srgbClr val="FFFFFF"/>
            </a:solidFill>
            <a:ea typeface="+mn-ea"/>
            <a:cs typeface="+mn-cs"/>
          </a:endParaRPr>
        </a:p>
      </dsp:txBody>
      <dsp:txXfrm>
        <a:off x="26273" y="3679868"/>
        <a:ext cx="6640267" cy="485654"/>
      </dsp:txXfrm>
    </dsp:sp>
    <dsp:sp modelId="{6F576578-3D83-40E5-92D3-02A3C8887151}">
      <dsp:nvSpPr>
        <dsp:cNvPr id="0" name=""/>
        <dsp:cNvSpPr/>
      </dsp:nvSpPr>
      <dsp:spPr>
        <a:xfrm>
          <a:off x="0" y="4258035"/>
          <a:ext cx="6692813" cy="538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ea typeface="+mn-ea"/>
              <a:cs typeface="+mn-cs"/>
            </a:rPr>
            <a:t>(United Nations, 2015; WHO, </a:t>
          </a:r>
          <a:r>
            <a:rPr lang="en-GB" sz="2300" kern="1200">
              <a:solidFill>
                <a:srgbClr val="FFFFFF"/>
              </a:solidFill>
              <a:latin typeface="Trebuchet MS" panose="020B0603020202020204"/>
              <a:ea typeface="+mn-ea"/>
              <a:cs typeface="+mn-cs"/>
            </a:rPr>
            <a:t>2022).</a:t>
          </a:r>
          <a:endParaRPr lang="en-US" sz="2300" kern="1200">
            <a:solidFill>
              <a:srgbClr val="FFFFFF"/>
            </a:solidFill>
            <a:ea typeface="+mn-ea"/>
            <a:cs typeface="+mn-cs"/>
          </a:endParaRPr>
        </a:p>
      </dsp:txBody>
      <dsp:txXfrm>
        <a:off x="26273" y="4284308"/>
        <a:ext cx="6640267" cy="485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FCD73-728F-4E3A-A87C-BB8B992B892D}">
      <dsp:nvSpPr>
        <dsp:cNvPr id="0" name=""/>
        <dsp:cNvSpPr/>
      </dsp:nvSpPr>
      <dsp:spPr>
        <a:xfrm>
          <a:off x="411752"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National</a:t>
          </a:r>
          <a:endParaRPr lang="en-US" sz="2300" kern="1200">
            <a:latin typeface="Trebuchet MS"/>
            <a:cs typeface="Arial"/>
          </a:endParaRPr>
        </a:p>
      </dsp:txBody>
      <dsp:txXfrm>
        <a:off x="411752" y="1478"/>
        <a:ext cx="2045262" cy="1227157"/>
      </dsp:txXfrm>
    </dsp:sp>
    <dsp:sp modelId="{62460875-FB46-448F-9A89-B499BB34571C}">
      <dsp:nvSpPr>
        <dsp:cNvPr id="0" name=""/>
        <dsp:cNvSpPr/>
      </dsp:nvSpPr>
      <dsp:spPr>
        <a:xfrm>
          <a:off x="2661541"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Increase prevention funding</a:t>
          </a:r>
          <a:endParaRPr lang="en-US" sz="2300" kern="1200">
            <a:latin typeface="Trebuchet MS"/>
            <a:cs typeface="Arial"/>
          </a:endParaRPr>
        </a:p>
      </dsp:txBody>
      <dsp:txXfrm>
        <a:off x="2661541" y="1478"/>
        <a:ext cx="2045262" cy="1227157"/>
      </dsp:txXfrm>
    </dsp:sp>
    <dsp:sp modelId="{5E879E36-20C7-4E7C-A521-169743E67B78}">
      <dsp:nvSpPr>
        <dsp:cNvPr id="0" name=""/>
        <dsp:cNvSpPr/>
      </dsp:nvSpPr>
      <dsp:spPr>
        <a:xfrm>
          <a:off x="4911329"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Strengthen wellbeing policies</a:t>
          </a:r>
          <a:endParaRPr lang="en-US" sz="2300" kern="1200">
            <a:latin typeface="Trebuchet MS"/>
            <a:cs typeface="Arial"/>
          </a:endParaRPr>
        </a:p>
      </dsp:txBody>
      <dsp:txXfrm>
        <a:off x="4911329" y="1478"/>
        <a:ext cx="2045262" cy="1227157"/>
      </dsp:txXfrm>
    </dsp:sp>
    <dsp:sp modelId="{FA5D78A6-1615-4E59-A848-4D1FA3ECA7D4}">
      <dsp:nvSpPr>
        <dsp:cNvPr id="0" name=""/>
        <dsp:cNvSpPr/>
      </dsp:nvSpPr>
      <dsp:spPr>
        <a:xfrm>
          <a:off x="7161117"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Reduce health inequalities</a:t>
          </a:r>
          <a:endParaRPr lang="en-US" sz="2300" kern="1200">
            <a:latin typeface="Trebuchet MS"/>
            <a:cs typeface="Arial"/>
          </a:endParaRPr>
        </a:p>
      </dsp:txBody>
      <dsp:txXfrm>
        <a:off x="7161117" y="1478"/>
        <a:ext cx="2045262" cy="1227157"/>
      </dsp:txXfrm>
    </dsp:sp>
    <dsp:sp modelId="{24C66288-ED94-4A3F-975E-9096FFE5B2FB}">
      <dsp:nvSpPr>
        <dsp:cNvPr id="0" name=""/>
        <dsp:cNvSpPr/>
      </dsp:nvSpPr>
      <dsp:spPr>
        <a:xfrm>
          <a:off x="411752"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Local</a:t>
          </a:r>
          <a:endParaRPr lang="en-US" sz="2300" kern="1200">
            <a:latin typeface="Trebuchet MS"/>
            <a:cs typeface="Arial"/>
          </a:endParaRPr>
        </a:p>
      </dsp:txBody>
      <dsp:txXfrm>
        <a:off x="411752" y="1433162"/>
        <a:ext cx="2045262" cy="1227157"/>
      </dsp:txXfrm>
    </dsp:sp>
    <dsp:sp modelId="{D64A3936-E6E1-4A41-B663-DCFE8D4A90B4}">
      <dsp:nvSpPr>
        <dsp:cNvPr id="0" name=""/>
        <dsp:cNvSpPr/>
      </dsp:nvSpPr>
      <dsp:spPr>
        <a:xfrm>
          <a:off x="2661541"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Community partnerships</a:t>
          </a:r>
          <a:endParaRPr lang="en-US" sz="2300" kern="1200">
            <a:latin typeface="Trebuchet MS"/>
            <a:cs typeface="Arial"/>
          </a:endParaRPr>
        </a:p>
      </dsp:txBody>
      <dsp:txXfrm>
        <a:off x="2661541" y="1433162"/>
        <a:ext cx="2045262" cy="1227157"/>
      </dsp:txXfrm>
    </dsp:sp>
    <dsp:sp modelId="{0281A3D5-4902-48D2-9103-095C87A8216B}">
      <dsp:nvSpPr>
        <dsp:cNvPr id="0" name=""/>
        <dsp:cNvSpPr/>
      </dsp:nvSpPr>
      <dsp:spPr>
        <a:xfrm>
          <a:off x="4911329"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Digital inclusion support</a:t>
          </a:r>
          <a:endParaRPr lang="en-US" sz="2300" kern="1200">
            <a:latin typeface="Trebuchet MS"/>
            <a:cs typeface="Arial"/>
          </a:endParaRPr>
        </a:p>
      </dsp:txBody>
      <dsp:txXfrm>
        <a:off x="4911329" y="1433162"/>
        <a:ext cx="2045262" cy="1227157"/>
      </dsp:txXfrm>
    </dsp:sp>
    <dsp:sp modelId="{EC517565-2F6B-4F6F-A620-C4273C5F56E5}">
      <dsp:nvSpPr>
        <dsp:cNvPr id="0" name=""/>
        <dsp:cNvSpPr/>
      </dsp:nvSpPr>
      <dsp:spPr>
        <a:xfrm>
          <a:off x="7161117"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Culturally competent services</a:t>
          </a:r>
          <a:endParaRPr lang="en-US" sz="2300" kern="1200">
            <a:latin typeface="Trebuchet MS"/>
            <a:cs typeface="Arial"/>
          </a:endParaRPr>
        </a:p>
      </dsp:txBody>
      <dsp:txXfrm>
        <a:off x="7161117" y="1433162"/>
        <a:ext cx="2045262" cy="1227157"/>
      </dsp:txXfrm>
    </dsp:sp>
    <dsp:sp modelId="{77D1A446-D76C-4ACB-8A72-79F350CACCE8}">
      <dsp:nvSpPr>
        <dsp:cNvPr id="0" name=""/>
        <dsp:cNvSpPr/>
      </dsp:nvSpPr>
      <dsp:spPr>
        <a:xfrm>
          <a:off x="1536647" y="2864845"/>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Future Priority</a:t>
          </a:r>
          <a:endParaRPr lang="en-US" sz="2300" kern="1200">
            <a:latin typeface="Trebuchet MS"/>
            <a:cs typeface="Arial"/>
          </a:endParaRPr>
        </a:p>
      </dsp:txBody>
      <dsp:txXfrm>
        <a:off x="1536647" y="2864845"/>
        <a:ext cx="2045262" cy="1227157"/>
      </dsp:txXfrm>
    </dsp:sp>
    <dsp:sp modelId="{E5A10562-4367-434D-8E7A-312AC8A4ECAC}">
      <dsp:nvSpPr>
        <dsp:cNvPr id="0" name=""/>
        <dsp:cNvSpPr/>
      </dsp:nvSpPr>
      <dsp:spPr>
        <a:xfrm>
          <a:off x="3786435" y="2864845"/>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Improve equitable access</a:t>
          </a:r>
          <a:endParaRPr lang="en-US" sz="2300" kern="1200">
            <a:latin typeface="Trebuchet MS"/>
            <a:cs typeface="Arial"/>
          </a:endParaRPr>
        </a:p>
      </dsp:txBody>
      <dsp:txXfrm>
        <a:off x="3786435" y="2864845"/>
        <a:ext cx="2045262" cy="1227157"/>
      </dsp:txXfrm>
    </dsp:sp>
    <dsp:sp modelId="{8ECEBA21-0541-4C6E-93E6-47CC412A282E}">
      <dsp:nvSpPr>
        <dsp:cNvPr id="0" name=""/>
        <dsp:cNvSpPr/>
      </dsp:nvSpPr>
      <dsp:spPr>
        <a:xfrm>
          <a:off x="6036223" y="2864845"/>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100000"/>
            </a:lnSpc>
            <a:spcBef>
              <a:spcPct val="0"/>
            </a:spcBef>
            <a:spcAft>
              <a:spcPct val="35000"/>
            </a:spcAft>
            <a:buNone/>
          </a:pPr>
          <a:r>
            <a:rPr lang="en-GB" sz="2300" kern="1200">
              <a:latin typeface="Trebuchet MS"/>
              <a:cs typeface="Arial"/>
            </a:rPr>
            <a:t>(Marmot et al, 2020; DHSC, 2024).</a:t>
          </a:r>
          <a:endParaRPr lang="en-US" sz="2300" kern="1200">
            <a:latin typeface="Trebuchet MS"/>
            <a:cs typeface="Arial"/>
          </a:endParaRPr>
        </a:p>
      </dsp:txBody>
      <dsp:txXfrm>
        <a:off x="6036223" y="2864845"/>
        <a:ext cx="2045262" cy="1227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36EAB2-1AEB-426E-9281-12D732B94F99}" type="datetimeFigureOut">
              <a:t>10/15/2026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A59B12-7A67-4ABA-954A-0E77F04104B8}" type="slidenum">
              <a:t>‹#›</a:t>
            </a:fld>
            <a:endParaRPr lang="en-GB"/>
          </a:p>
        </p:txBody>
      </p:sp>
    </p:spTree>
    <p:extLst>
      <p:ext uri="{BB962C8B-B14F-4D97-AF65-F5344CB8AC3E}">
        <p14:creationId xmlns:p14="http://schemas.microsoft.com/office/powerpoint/2010/main" val="1639122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rPr lang="en-GB"/>
              <a:t>1</a:t>
            </a:fld>
            <a:endParaRPr lang="en-GB"/>
          </a:p>
        </p:txBody>
      </p:sp>
    </p:spTree>
    <p:extLst>
      <p:ext uri="{BB962C8B-B14F-4D97-AF65-F5344CB8AC3E}">
        <p14:creationId xmlns:p14="http://schemas.microsoft.com/office/powerpoint/2010/main" val="1380619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presentation, I will critically examine the integration of health, wellbeing and sustainable development within UK health and social care. According to the World Health Organization (2022), Sustainable Development Goal 3 aims to ensure healthy lives and promote wellbeing for all ages. Health inequalities remain a significant concern, with Marmot et al. (2020) highlighting persistent differences in health outcomes between social groups. The Health and Care Act (2022) supports integrated approaches to care through greater collaboration between health and social care services.</a:t>
            </a:r>
            <a:endParaRPr lang="en-GB">
              <a:highlight>
                <a:srgbClr val="C6C6C6"/>
              </a:highlight>
            </a:endParaRPr>
          </a:p>
        </p:txBody>
      </p:sp>
      <p:sp>
        <p:nvSpPr>
          <p:cNvPr id="4" name="Slide Number Placeholder 3"/>
          <p:cNvSpPr>
            <a:spLocks noGrp="1"/>
          </p:cNvSpPr>
          <p:nvPr>
            <p:ph type="sldNum" sz="quarter" idx="5"/>
          </p:nvPr>
        </p:nvSpPr>
        <p:spPr/>
        <p:txBody>
          <a:bodyPr/>
          <a:lstStyle/>
          <a:p>
            <a:fld id="{55A59B12-7A67-4ABA-954A-0E77F04104B8}" type="slidenum">
              <a:t>2</a:t>
            </a:fld>
            <a:endParaRPr lang="en-GB"/>
          </a:p>
        </p:txBody>
      </p:sp>
    </p:spTree>
    <p:extLst>
      <p:ext uri="{BB962C8B-B14F-4D97-AF65-F5344CB8AC3E}">
        <p14:creationId xmlns:p14="http://schemas.microsoft.com/office/powerpoint/2010/main" val="2778832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the World Health Organization (1948), health is a state of complete physical, mental and social wellbeing rather than simply the absence of disease. The Office for National Statistics (2019) suggests that wellbeing includes quality of life, emotional wellbeing and positive social relationships. Sustainable development was defined by the World Commission on Environment and Development (1987) as meeting present needs without compromising the ability of future generations to meet their own needs. Together, these concepts form the foundation of modern health and social care practice and influence how services are designed and delivered. </a:t>
            </a:r>
            <a:endParaRPr lang="en-GB">
              <a:ea typeface="Calibri"/>
              <a:cs typeface="Calibri"/>
            </a:endParaRPr>
          </a:p>
          <a:p>
            <a:endParaRPr lang="en-GB" dirty="0">
              <a:highlight>
                <a:srgbClr val="FFFF00"/>
              </a:highlight>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3</a:t>
            </a:fld>
            <a:endParaRPr lang="en-GB"/>
          </a:p>
        </p:txBody>
      </p:sp>
    </p:spTree>
    <p:extLst>
      <p:ext uri="{BB962C8B-B14F-4D97-AF65-F5344CB8AC3E}">
        <p14:creationId xmlns:p14="http://schemas.microsoft.com/office/powerpoint/2010/main" val="775250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Several models can be used to explain health and wellbeing. The biomedical model focuses mainly on diagnosing and treating illness, making it useful within clinical settings. However, it has been criticised for placing too much emphasis on disease and not enough on wider influences on health (Wade and Halligan, 2017).</a:t>
            </a:r>
            <a:endParaRPr lang="en-GB">
              <a:highlight>
                <a:srgbClr val="C6C6C6"/>
              </a:highlight>
            </a:endParaRPr>
          </a:p>
          <a:p>
            <a:pPr algn="just"/>
            <a:r>
              <a:rPr lang="en-GB">
                <a:highlight>
                  <a:srgbClr val="FFFFFF"/>
                </a:highlight>
              </a:rPr>
              <a:t>The biopsychosocial model takes a more holistic approach by recognising that biological, psychological and social factors all affect health outcomes. The ecological model highlights how wider influences such as communities, environments and social determinants shape health.</a:t>
            </a:r>
            <a:endParaRPr lang="en-GB">
              <a:highlight>
                <a:srgbClr val="C6C6C6"/>
              </a:highlight>
            </a:endParaRPr>
          </a:p>
          <a:p>
            <a:pPr algn="just"/>
            <a:r>
              <a:rPr lang="en-GB">
                <a:highlight>
                  <a:srgbClr val="FFFFFF"/>
                </a:highlight>
              </a:rPr>
              <a:t>Critically, these broader models are often more useful when addressing health inequalities because they recognise the complex range of factors that influence people's health and wellbeing.</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4</a:t>
            </a:fld>
            <a:endParaRPr lang="en-GB"/>
          </a:p>
        </p:txBody>
      </p:sp>
    </p:spTree>
    <p:extLst>
      <p:ext uri="{BB962C8B-B14F-4D97-AF65-F5344CB8AC3E}">
        <p14:creationId xmlns:p14="http://schemas.microsoft.com/office/powerpoint/2010/main" val="77967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The United Nations (2015) established 17 Sustainable Development Goals, including SDG 3, which focuses on good health and wellbeing. According to the World Health Organization (2022), SDG 3 aims to reduce preventable mortality, improve access to healthcare and promote health equity.</a:t>
            </a:r>
            <a:endParaRPr lang="en-GB">
              <a:highlight>
                <a:srgbClr val="C6C6C6"/>
              </a:highlight>
            </a:endParaRPr>
          </a:p>
          <a:p>
            <a:pPr algn="just"/>
            <a:r>
              <a:rPr lang="en-GB">
                <a:highlight>
                  <a:srgbClr val="FFFFFF"/>
                </a:highlight>
              </a:rPr>
              <a:t>SDG 3 recognises that improving population health requires prevention, early intervention and action to address health inequalities rather than simply treating illness after it occurs.</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5</a:t>
            </a:fld>
            <a:endParaRPr lang="en-GB"/>
          </a:p>
        </p:txBody>
      </p:sp>
    </p:spTree>
    <p:extLst>
      <p:ext uri="{BB962C8B-B14F-4D97-AF65-F5344CB8AC3E}">
        <p14:creationId xmlns:p14="http://schemas.microsoft.com/office/powerpoint/2010/main" val="1934537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outlines key public health policies and frameworks that support health improvement and sustainable healthcare in the UK. According to NHS England (2019), the NHS Long Term Plan places a strong emphasis on prevention, early intervention and improving population health outcomes. The Health and Care Act 2022 further supports this approach by strengthening integration between health and social care through Integrated Care Systems, enabling </a:t>
            </a:r>
            <a:r>
              <a:rPr lang="en-US" dirty="0" err="1"/>
              <a:t>organisations</a:t>
            </a:r>
            <a:r>
              <a:rPr lang="en-US" dirty="0"/>
              <a:t> to work together more effectively. The World Health Organization argues that health outcomes are influenced by decisions made across multiple sectors, and the Health in All Policies framework </a:t>
            </a:r>
            <a:r>
              <a:rPr lang="en-US" dirty="0" err="1"/>
              <a:t>emphasises</a:t>
            </a:r>
            <a:r>
              <a:rPr lang="en-US" dirty="0"/>
              <a:t> the importance of considering health impacts across all areas of policymaking (WHO, 2014). In addition, DHSC (2024) highlights the need for innovation, prevention and service improvement to meet future healthcare demands. Overall, these policies demonstrate a growing commitment to integrated and prevention-focused healthcare; however, successful implementation depends on effective collaboration across services.</a:t>
            </a:r>
            <a:endParaRPr lang="en-GB" dirty="0"/>
          </a:p>
          <a:p>
            <a:r>
              <a:rPr lang="en-US"/>
              <a:t> </a:t>
            </a:r>
            <a:endParaRPr lang="en-GB"/>
          </a:p>
        </p:txBody>
      </p:sp>
      <p:sp>
        <p:nvSpPr>
          <p:cNvPr id="4" name="Slide Number Placeholder 3"/>
          <p:cNvSpPr>
            <a:spLocks noGrp="1"/>
          </p:cNvSpPr>
          <p:nvPr>
            <p:ph type="sldNum" sz="quarter" idx="5"/>
          </p:nvPr>
        </p:nvSpPr>
        <p:spPr/>
        <p:txBody>
          <a:bodyPr/>
          <a:lstStyle/>
          <a:p>
            <a:fld id="{55A59B12-7A67-4ABA-954A-0E77F04104B8}" type="slidenum">
              <a:rPr lang="en-GB"/>
              <a:t>6</a:t>
            </a:fld>
            <a:endParaRPr lang="en-GB"/>
          </a:p>
        </p:txBody>
      </p:sp>
    </p:spTree>
    <p:extLst>
      <p:ext uri="{BB962C8B-B14F-4D97-AF65-F5344CB8AC3E}">
        <p14:creationId xmlns:p14="http://schemas.microsoft.com/office/powerpoint/2010/main" val="1778860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The NHS Diabetes Prevention Programme is a good example of how health, wellbeing and sustainable development can be integrated in practice. The programme supports people who are at risk of developing Type 2 diabetes through education, lifestyle advice and behaviour change support (NHS England, 2023).</a:t>
            </a:r>
            <a:endParaRPr lang="en-GB">
              <a:highlight>
                <a:srgbClr val="C6C6C6"/>
              </a:highlight>
            </a:endParaRPr>
          </a:p>
          <a:p>
            <a:pPr algn="just"/>
            <a:r>
              <a:rPr lang="en-GB">
                <a:highlight>
                  <a:srgbClr val="FFFFFF"/>
                </a:highlight>
              </a:rPr>
              <a:t>Rather than focusing on treatment, the programme focuses on prevention. This reflects Sustainable Development Goal 3 because it aims to improve health outcomes whilst reducing future demand on healthcare services (United Nations, 2015).</a:t>
            </a:r>
            <a:endParaRPr lang="en-GB">
              <a:highlight>
                <a:srgbClr val="C6C6C6"/>
              </a:highlight>
            </a:endParaRPr>
          </a:p>
          <a:p>
            <a:pPr algn="just"/>
            <a:r>
              <a:rPr lang="en-GB">
                <a:highlight>
                  <a:srgbClr val="FFFFFF"/>
                </a:highlight>
              </a:rPr>
              <a:t>As Type 2 diabetes places significant pressure on NHS resources, prevention programmes such as this can contribute to both improved wellbeing and more sustainable healthcare delivery.</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rPr lang="en-US"/>
              <a:t>7</a:t>
            </a:fld>
            <a:endParaRPr lang="en-US"/>
          </a:p>
        </p:txBody>
      </p:sp>
    </p:spTree>
    <p:extLst>
      <p:ext uri="{BB962C8B-B14F-4D97-AF65-F5344CB8AC3E}">
        <p14:creationId xmlns:p14="http://schemas.microsoft.com/office/powerpoint/2010/main" val="2111351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slide provides a critical evaluation of the NHS Diabetes Prevention Programme. The programme has several strengths. It encourages behaviour change, supports self-management and promotes early intervention before serious illness develops. It also reflects aspects of the Health Belief Model by helping individuals understand their risk of diabetes and the benefits of making healthier lifestyle choices. According to Chatzi et al. (2023), diabetes prevention initiatives can contribute to improved health outcomes through early support and lifestyle interventions. However, the authors also suggest that participation rates may vary across different population groups, raising concerns about equitable access. Furthermore, Marmot et al. (2020) argue that wider social determinants of health, including deprivation and inequality, continue to influence health outcomes despite the availability of prevention programmes. This suggests that while the programme is effective in principle, its impact may be limited if underlying social and economic barriers are not addressed. Therefore, although the programme demonstrates a strong commitment to prevention and wellbeing, further action is required to ensure that benefits are experienced equally across all communities.</a:t>
            </a:r>
            <a:endParaRPr lang="en-US"/>
          </a:p>
          <a:p>
            <a:r>
              <a:rPr lang="en-GB" dirty="0"/>
              <a:t> </a:t>
            </a:r>
            <a:endParaRPr lang="en-GB" dirty="0">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55A59B12-7A67-4ABA-954A-0E77F04104B8}" type="slidenum">
              <a:t>8</a:t>
            </a:fld>
            <a:endParaRPr lang="en-GB"/>
          </a:p>
        </p:txBody>
      </p:sp>
    </p:spTree>
    <p:extLst>
      <p:ext uri="{BB962C8B-B14F-4D97-AF65-F5344CB8AC3E}">
        <p14:creationId xmlns:p14="http://schemas.microsoft.com/office/powerpoint/2010/main" val="716410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Despite improvements in healthcare, significant health inequalities remain across the UK. Factors such as poverty, ethnicity, deprivation and geographical location can all influence health outcomes and access to services (Chatzi et al, 2023).</a:t>
            </a:r>
            <a:endParaRPr lang="en-GB">
              <a:highlight>
                <a:srgbClr val="C6C6C6"/>
              </a:highlight>
            </a:endParaRPr>
          </a:p>
          <a:p>
            <a:pPr algn="just"/>
            <a:r>
              <a:rPr lang="en-GB">
                <a:highlight>
                  <a:srgbClr val="FFFFFF"/>
                </a:highlight>
              </a:rPr>
              <a:t>Evidence from the Office for National Statistics (2021) suggests that people living in more deprived communities often experience poorer health outcomes and lower life expectancy.</a:t>
            </a:r>
            <a:endParaRPr lang="en-GB">
              <a:highlight>
                <a:srgbClr val="C6C6C6"/>
              </a:highlight>
            </a:endParaRPr>
          </a:p>
          <a:p>
            <a:pPr algn="just"/>
            <a:r>
              <a:rPr lang="en-GB">
                <a:highlight>
                  <a:srgbClr val="FFFFFF"/>
                </a:highlight>
              </a:rPr>
              <a:t>While services may be available to everyone, wide availability does not guarantee equitable access for every individual. Therefore, reducing health inequalities requires action not only within healthcare services but also through wider policies that address education, housing and employment (Marmot et al., 2020).</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9</a:t>
            </a:fld>
            <a:endParaRPr lang="en-GB"/>
          </a:p>
        </p:txBody>
      </p:sp>
    </p:spTree>
    <p:extLst>
      <p:ext uri="{BB962C8B-B14F-4D97-AF65-F5344CB8AC3E}">
        <p14:creationId xmlns:p14="http://schemas.microsoft.com/office/powerpoint/2010/main" val="835355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Based on the issues discussed, several recommendations can be made. Greater investment in prevention and public health initiatives could help reduce health inequalities and improve long-term outcomes (Marmot et al, 2020).</a:t>
            </a:r>
            <a:endParaRPr lang="en-GB">
              <a:highlight>
                <a:srgbClr val="C6C6C6"/>
              </a:highlight>
            </a:endParaRPr>
          </a:p>
          <a:p>
            <a:pPr algn="just"/>
            <a:r>
              <a:rPr lang="en-GB">
                <a:highlight>
                  <a:srgbClr val="FFFFFF"/>
                </a:highlight>
              </a:rPr>
              <a:t>Stronger community partnerships improved digital inclusion and culturally competent services could help make healthcare more accessible. Moving forward, collaboration between healthcare organisations, local authorities and community groups will be essential (DHSC, 2024).</a:t>
            </a:r>
            <a:endParaRPr lang="en-GB">
              <a:highlight>
                <a:srgbClr val="C6C6C6"/>
              </a:highlight>
            </a:endParaRPr>
          </a:p>
          <a:p>
            <a:pPr algn="just"/>
            <a:r>
              <a:rPr lang="en-GB">
                <a:highlight>
                  <a:srgbClr val="FFFFFF"/>
                </a:highlight>
              </a:rPr>
              <a:t>Improving equitable access should remain a priority if sustainable improvements in health and wellbeing are to be achieved.</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10</a:t>
            </a:fld>
            <a:endParaRPr lang="en-GB"/>
          </a:p>
        </p:txBody>
      </p:sp>
    </p:spTree>
    <p:extLst>
      <p:ext uri="{BB962C8B-B14F-4D97-AF65-F5344CB8AC3E}">
        <p14:creationId xmlns:p14="http://schemas.microsoft.com/office/powerpoint/2010/main" val="496492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highlight>
                  <a:srgbClr val="FFFFFF"/>
                </a:highlight>
              </a:rPr>
              <a:t>health, wellbeing and sustainable development are closely interconnected. Sustainable Development Goal 3 highlights the importance of improving population health through prevention, health promotion and equitable access to services.</a:t>
            </a:r>
            <a:endParaRPr lang="en-GB">
              <a:highlight>
                <a:srgbClr val="C6C6C6"/>
              </a:highlight>
            </a:endParaRPr>
          </a:p>
          <a:p>
            <a:r>
              <a:rPr lang="en-GB">
                <a:highlight>
                  <a:srgbClr val="FFFFFF"/>
                </a:highlight>
              </a:rPr>
              <a:t>Marmot et al. (2020) demonstrate that significant health inequalities continue to affect health outcomes across the UK. Therefore, prevention, partnership working and equitable access remain essential for achieving sustainable improvements in health and social care services.</a:t>
            </a:r>
            <a:endParaRPr lang="en-GB">
              <a:highlight>
                <a:srgbClr val="C6C6C6"/>
              </a:highlight>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5A59B12-7A67-4ABA-954A-0E77F04104B8}" type="slidenum">
              <a:t>11</a:t>
            </a:fld>
            <a:endParaRPr lang="en-GB"/>
          </a:p>
        </p:txBody>
      </p:sp>
    </p:spTree>
    <p:extLst>
      <p:ext uri="{BB962C8B-B14F-4D97-AF65-F5344CB8AC3E}">
        <p14:creationId xmlns:p14="http://schemas.microsoft.com/office/powerpoint/2010/main" val="3778322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1282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035827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6667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31677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0072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081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9651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75051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10/15/2026</a:t>
            </a:fld>
            <a:endParaRPr lang="en-US" dirty="0"/>
          </a:p>
        </p:txBody>
      </p:sp>
    </p:spTree>
    <p:extLst>
      <p:ext uri="{BB962C8B-B14F-4D97-AF65-F5344CB8AC3E}">
        <p14:creationId xmlns:p14="http://schemas.microsoft.com/office/powerpoint/2010/main" val="1944755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2580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25845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0588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624053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391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03765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7924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6416786"/>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36/jech-2022-219654" TargetMode="External"/><Relationship Id="rId7" Type="http://schemas.openxmlformats.org/officeDocument/2006/relationships/hyperlink" Target="https://www.health.org.uk/reports-and-analysis/reports/health-equity-in-england-the-marmot-review-10-years-on-0" TargetMode="External"/><Relationship Id="rId2" Type="http://schemas.openxmlformats.org/officeDocument/2006/relationships/hyperlink" Target="https://srbs.co.uk/about-us/sustainability/" TargetMode="External"/><Relationship Id="rId1" Type="http://schemas.openxmlformats.org/officeDocument/2006/relationships/slideLayout" Target="../slideLayouts/slideLayout2.xml"/><Relationship Id="rId6" Type="http://schemas.openxmlformats.org/officeDocument/2006/relationships/hyperlink" Target="https://www.anadolumedicalcenter.com/health-guide/what-is-diabetes-what-are-the-symptoms-of-diabetes" TargetMode="External"/><Relationship Id="rId5" Type="http://schemas.openxmlformats.org/officeDocument/2006/relationships/hyperlink" Target="https://www.legislation.gov.uk/ukpga/2022/31/contents" TargetMode="External"/><Relationship Id="rId4" Type="http://schemas.openxmlformats.org/officeDocument/2006/relationships/hyperlink" Target="https://www.gov.uk/government/organisations/department-of-health-and-social-car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0269215517709890" TargetMode="External"/><Relationship Id="rId3" Type="http://schemas.openxmlformats.org/officeDocument/2006/relationships/hyperlink" Target="https://www.england.nhs.uk/diabetes/diabetes-prevention/" TargetMode="External"/><Relationship Id="rId7" Type="http://schemas.openxmlformats.org/officeDocument/2006/relationships/hyperlink" Target="https://sdgs.un.org/2030agenda" TargetMode="External"/><Relationship Id="rId2" Type="http://schemas.openxmlformats.org/officeDocument/2006/relationships/hyperlink" Target="https://www.england.nhs.uk/2019/01/long-term-plan/" TargetMode="External"/><Relationship Id="rId1" Type="http://schemas.openxmlformats.org/officeDocument/2006/relationships/slideLayout" Target="../slideLayouts/slideLayout2.xml"/><Relationship Id="rId6" Type="http://schemas.openxmlformats.org/officeDocument/2006/relationships/hyperlink" Target="https://courses.lumenlearning.com/suny-buffalo-environmentalhealth/part/chapter-3/" TargetMode="External"/><Relationship Id="rId5" Type="http://schemas.openxmlformats.org/officeDocument/2006/relationships/hyperlink" Target="https://www.ons.gov.uk/peoplepopulationandcommunity/wellbeing/articles/personalandeconomicwellbeingintheuk/whatmattersmosttoourlifesatisfaction" TargetMode="External"/><Relationship Id="rId4" Type="http://schemas.openxmlformats.org/officeDocument/2006/relationships/hyperlink" Target="https://www.ons.gov.uk/peoplepopulationandcommunity/healthandsocialcare/healthinequaliti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who.int/publications/i/item/9789241506908" TargetMode="External"/><Relationship Id="rId7" Type="http://schemas.openxmlformats.org/officeDocument/2006/relationships/hyperlink" Target="https://digitallibrary.un.org/record/139811?ln=en&amp;v=pdf" TargetMode="External"/><Relationship Id="rId2" Type="http://schemas.openxmlformats.org/officeDocument/2006/relationships/hyperlink" Target="http://www.who.int/" TargetMode="External"/><Relationship Id="rId1" Type="http://schemas.openxmlformats.org/officeDocument/2006/relationships/slideLayout" Target="../slideLayouts/slideLayout2.xml"/><Relationship Id="rId6" Type="http://schemas.openxmlformats.org/officeDocument/2006/relationships/hyperlink" Target="https://www.who.int/about/governance/constitution" TargetMode="External"/><Relationship Id="rId5" Type="http://schemas.openxmlformats.org/officeDocument/2006/relationships/hyperlink" Target="https://www.who.int/data/gho/data/themes/sustainable-development-goals" TargetMode="Externa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763D-1D0E-BAF2-ADDB-38E540D54837}"/>
              </a:ext>
            </a:extLst>
          </p:cNvPr>
          <p:cNvSpPr>
            <a:spLocks noGrp="1"/>
          </p:cNvSpPr>
          <p:nvPr>
            <p:ph type="title"/>
          </p:nvPr>
        </p:nvSpPr>
        <p:spPr>
          <a:xfrm>
            <a:off x="666617" y="0"/>
            <a:ext cx="8607664" cy="2214880"/>
          </a:xfrm>
        </p:spPr>
        <p:txBody>
          <a:bodyPr>
            <a:normAutofit/>
          </a:bodyPr>
          <a:lstStyle/>
          <a:p>
            <a:pPr algn="r"/>
            <a:endParaRPr lang="en-GB" sz="2000" dirty="0">
              <a:solidFill>
                <a:schemeClr val="tx1"/>
              </a:solidFill>
              <a:latin typeface="Segoe UI"/>
              <a:cs typeface="Segoe UI"/>
            </a:endParaRPr>
          </a:p>
          <a:p>
            <a:pPr>
              <a:lnSpc>
                <a:spcPct val="150000"/>
              </a:lnSpc>
            </a:pPr>
            <a:r>
              <a:rPr lang="en-GB" sz="2000" b="1">
                <a:solidFill>
                  <a:schemeClr val="bg1"/>
                </a:solidFill>
                <a:latin typeface="Arial"/>
                <a:cs typeface="Arial"/>
              </a:rPr>
              <a:t>Health, Wellbeing and Sustainable Development Critically Examining the </a:t>
            </a:r>
            <a:r>
              <a:rPr lang="en-GB" sz="2000" b="1" dirty="0">
                <a:solidFill>
                  <a:schemeClr val="bg1"/>
                </a:solidFill>
                <a:latin typeface="Arial"/>
                <a:cs typeface="Arial"/>
              </a:rPr>
              <a:t>Integration of Health, Wellbeing and Sustainable Development within UK Health and Social Care</a:t>
            </a:r>
          </a:p>
        </p:txBody>
      </p:sp>
      <p:sp>
        <p:nvSpPr>
          <p:cNvPr id="3" name="Content Placeholder 2">
            <a:extLst>
              <a:ext uri="{FF2B5EF4-FFF2-40B4-BE49-F238E27FC236}">
                <a16:creationId xmlns:a16="http://schemas.microsoft.com/office/drawing/2014/main" id="{ED98A33D-161F-9D29-9F22-1FBBBD01F22D}"/>
              </a:ext>
            </a:extLst>
          </p:cNvPr>
          <p:cNvSpPr>
            <a:spLocks noGrp="1"/>
          </p:cNvSpPr>
          <p:nvPr>
            <p:ph sz="half" idx="1"/>
          </p:nvPr>
        </p:nvSpPr>
        <p:spPr>
          <a:xfrm>
            <a:off x="666129" y="2205412"/>
            <a:ext cx="4195240" cy="4642772"/>
          </a:xfrm>
        </p:spPr>
        <p:txBody>
          <a:bodyPr vert="horz" lIns="91440" tIns="45720" rIns="91440" bIns="45720" rtlCol="0" anchor="t">
            <a:normAutofit fontScale="92500" lnSpcReduction="10000"/>
          </a:bodyPr>
          <a:lstStyle/>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endParaRPr lang="en-GB" sz="1300" dirty="0">
              <a:solidFill>
                <a:srgbClr val="000000"/>
              </a:solidFill>
              <a:latin typeface="Arial"/>
              <a:cs typeface="Arial"/>
            </a:endParaRPr>
          </a:p>
          <a:p>
            <a:pPr marL="0" indent="0">
              <a:buNone/>
            </a:pPr>
            <a:endParaRPr lang="en-GB" sz="1300" dirty="0">
              <a:solidFill>
                <a:srgbClr val="000000"/>
              </a:solidFill>
              <a:latin typeface="Arial"/>
              <a:cs typeface="Arial"/>
            </a:endParaRPr>
          </a:p>
          <a:p>
            <a:pPr marL="0" indent="0">
              <a:buNone/>
            </a:pPr>
            <a:endParaRPr lang="en-GB" sz="1300" dirty="0">
              <a:solidFill>
                <a:srgbClr val="000000"/>
              </a:solidFill>
              <a:latin typeface="Arial"/>
              <a:cs typeface="Arial"/>
            </a:endParaRPr>
          </a:p>
          <a:p>
            <a:pPr marL="0" indent="0">
              <a:buNone/>
            </a:pPr>
            <a:endParaRPr lang="en-GB" sz="1300" dirty="0">
              <a:solidFill>
                <a:srgbClr val="000000"/>
              </a:solidFill>
              <a:latin typeface="Arial"/>
              <a:cs typeface="Arial"/>
            </a:endParaRPr>
          </a:p>
          <a:p>
            <a:pPr marL="0" indent="0">
              <a:buNone/>
            </a:pPr>
            <a:r>
              <a:rPr lang="en-GB" sz="1300" dirty="0">
                <a:solidFill>
                  <a:schemeClr val="bg1"/>
                </a:solidFill>
                <a:latin typeface="Arial"/>
                <a:cs typeface="Arial"/>
              </a:rPr>
              <a:t>Figure 1: This image shows the United Nations Sustainable Development Goals, with </a:t>
            </a:r>
            <a:r>
              <a:rPr lang="en-GB" sz="1300" dirty="0" err="1">
                <a:solidFill>
                  <a:schemeClr val="bg1"/>
                </a:solidFill>
                <a:latin typeface="Arial"/>
                <a:cs typeface="Arial"/>
              </a:rPr>
              <a:t>center</a:t>
            </a:r>
            <a:r>
              <a:rPr lang="en-GB" sz="1300" dirty="0">
                <a:solidFill>
                  <a:schemeClr val="bg1"/>
                </a:solidFill>
                <a:latin typeface="Arial"/>
                <a:cs typeface="Arial"/>
              </a:rPr>
              <a:t> focus on health and well-being </a:t>
            </a:r>
            <a:r>
              <a:rPr lang="en-GB" sz="1200" dirty="0">
                <a:solidFill>
                  <a:schemeClr val="bg1"/>
                </a:solidFill>
                <a:latin typeface="Arial"/>
                <a:cs typeface="Arial"/>
              </a:rPr>
              <a:t>(</a:t>
            </a:r>
            <a:r>
              <a:rPr lang="en-GB" sz="1200" i="1" dirty="0">
                <a:solidFill>
                  <a:schemeClr val="bg1"/>
                </a:solidFill>
                <a:latin typeface="Arial"/>
                <a:cs typeface="Arial"/>
              </a:rPr>
              <a:t>Sustainability</a:t>
            </a:r>
            <a:r>
              <a:rPr lang="en-GB" sz="1200" dirty="0">
                <a:solidFill>
                  <a:schemeClr val="bg1"/>
                </a:solidFill>
                <a:latin typeface="Arial"/>
                <a:cs typeface="Arial"/>
              </a:rPr>
              <a:t>, 2024).</a:t>
            </a:r>
            <a:endParaRPr lang="en-GB" sz="1200">
              <a:solidFill>
                <a:schemeClr val="bg1"/>
              </a:solidFill>
              <a:highlight>
                <a:srgbClr val="C6C6C6"/>
              </a:highlight>
              <a:latin typeface="Arial"/>
              <a:cs typeface="Arial"/>
            </a:endParaRPr>
          </a:p>
        </p:txBody>
      </p:sp>
      <p:sp>
        <p:nvSpPr>
          <p:cNvPr id="4" name="Content Placeholder 3">
            <a:extLst>
              <a:ext uri="{FF2B5EF4-FFF2-40B4-BE49-F238E27FC236}">
                <a16:creationId xmlns:a16="http://schemas.microsoft.com/office/drawing/2014/main" id="{14BA0CC5-301C-2EFB-0D24-7B359D105FC0}"/>
              </a:ext>
            </a:extLst>
          </p:cNvPr>
          <p:cNvSpPr>
            <a:spLocks noGrp="1"/>
          </p:cNvSpPr>
          <p:nvPr>
            <p:ph sz="half" idx="2"/>
          </p:nvPr>
        </p:nvSpPr>
        <p:spPr>
          <a:xfrm>
            <a:off x="5089970" y="1712354"/>
            <a:ext cx="4184034" cy="4642773"/>
          </a:xfrm>
        </p:spPr>
        <p:txBody>
          <a:bodyPr vert="horz" lIns="91440" tIns="45720" rIns="91440" bIns="45720" rtlCol="0" anchor="t">
            <a:noAutofit/>
          </a:bodyPr>
          <a:lstStyle/>
          <a:p>
            <a:pPr>
              <a:lnSpc>
                <a:spcPct val="160000"/>
              </a:lnSpc>
              <a:buFont typeface="Arial" charset="2"/>
              <a:buChar char="•"/>
            </a:pPr>
            <a:r>
              <a:rPr lang="en-GB" sz="2000" b="1">
                <a:solidFill>
                  <a:schemeClr val="bg1"/>
                </a:solidFill>
                <a:latin typeface="Arial"/>
                <a:cs typeface="Arial"/>
              </a:rPr>
              <a:t>Student Name</a:t>
            </a:r>
            <a:r>
              <a:rPr lang="en-GB" sz="2000">
                <a:solidFill>
                  <a:schemeClr val="bg1"/>
                </a:solidFill>
                <a:latin typeface="Arial"/>
                <a:cs typeface="Arial"/>
              </a:rPr>
              <a:t>: Alisha Kauser</a:t>
            </a:r>
            <a:endParaRPr lang="en-GB" sz="2000" dirty="0">
              <a:solidFill>
                <a:schemeClr val="bg1"/>
              </a:solidFill>
              <a:latin typeface="Arial"/>
              <a:cs typeface="Arial"/>
            </a:endParaRPr>
          </a:p>
          <a:p>
            <a:pPr>
              <a:lnSpc>
                <a:spcPct val="160000"/>
              </a:lnSpc>
              <a:buFont typeface="Arial" charset="2"/>
              <a:buChar char="•"/>
            </a:pPr>
            <a:r>
              <a:rPr lang="en-GB" sz="2000" b="1">
                <a:solidFill>
                  <a:schemeClr val="bg1"/>
                </a:solidFill>
                <a:latin typeface="Arial"/>
                <a:cs typeface="Arial"/>
              </a:rPr>
              <a:t>Student ID</a:t>
            </a:r>
            <a:r>
              <a:rPr lang="en-GB" sz="2000">
                <a:solidFill>
                  <a:schemeClr val="bg1"/>
                </a:solidFill>
                <a:latin typeface="Arial"/>
                <a:cs typeface="Arial"/>
              </a:rPr>
              <a:t>: 2322734</a:t>
            </a:r>
            <a:endParaRPr lang="en-GB" sz="2000" dirty="0">
              <a:solidFill>
                <a:schemeClr val="bg1"/>
              </a:solidFill>
              <a:latin typeface="Arial"/>
              <a:cs typeface="Arial"/>
            </a:endParaRPr>
          </a:p>
          <a:p>
            <a:pPr>
              <a:lnSpc>
                <a:spcPct val="160000"/>
              </a:lnSpc>
              <a:buFont typeface="Arial" charset="2"/>
              <a:buChar char="•"/>
            </a:pPr>
            <a:r>
              <a:rPr lang="en-GB" sz="2000" b="1">
                <a:solidFill>
                  <a:schemeClr val="bg1"/>
                </a:solidFill>
                <a:latin typeface="Arial"/>
                <a:cs typeface="Arial"/>
              </a:rPr>
              <a:t>Module:</a:t>
            </a:r>
            <a:r>
              <a:rPr lang="en-GB" sz="2000">
                <a:solidFill>
                  <a:schemeClr val="bg1"/>
                </a:solidFill>
                <a:latin typeface="Arial"/>
                <a:cs typeface="Arial"/>
              </a:rPr>
              <a:t> Health, Wellbeing and Sustainable Development</a:t>
            </a:r>
            <a:endParaRPr lang="en-GB" sz="2000" dirty="0">
              <a:solidFill>
                <a:schemeClr val="bg1"/>
              </a:solidFill>
              <a:latin typeface="Arial"/>
              <a:cs typeface="Arial"/>
            </a:endParaRPr>
          </a:p>
          <a:p>
            <a:pPr>
              <a:lnSpc>
                <a:spcPct val="160000"/>
              </a:lnSpc>
              <a:buFont typeface="Arial" charset="2"/>
              <a:buChar char="•"/>
            </a:pPr>
            <a:r>
              <a:rPr lang="en-GB" sz="2000" b="1">
                <a:solidFill>
                  <a:schemeClr val="bg1"/>
                </a:solidFill>
                <a:latin typeface="Arial"/>
                <a:cs typeface="Arial"/>
              </a:rPr>
              <a:t>Module Code:</a:t>
            </a:r>
            <a:r>
              <a:rPr lang="en-GB" sz="2000">
                <a:solidFill>
                  <a:schemeClr val="bg1"/>
                </a:solidFill>
                <a:latin typeface="Arial"/>
                <a:cs typeface="Arial"/>
              </a:rPr>
              <a:t> BMHP6030</a:t>
            </a:r>
            <a:endParaRPr lang="en-GB" sz="2000" dirty="0">
              <a:solidFill>
                <a:schemeClr val="bg1"/>
              </a:solidFill>
              <a:latin typeface="Arial"/>
              <a:cs typeface="Arial"/>
            </a:endParaRPr>
          </a:p>
          <a:p>
            <a:pPr>
              <a:lnSpc>
                <a:spcPct val="160000"/>
              </a:lnSpc>
              <a:buFont typeface="Arial" charset="2"/>
              <a:buChar char="•"/>
            </a:pPr>
            <a:r>
              <a:rPr lang="en-GB" sz="2000" b="1" dirty="0">
                <a:solidFill>
                  <a:schemeClr val="bg1"/>
                </a:solidFill>
                <a:latin typeface="Arial"/>
                <a:cs typeface="Arial"/>
              </a:rPr>
              <a:t>Lecturer:</a:t>
            </a:r>
            <a:r>
              <a:rPr lang="en-GB" sz="2000" dirty="0">
                <a:solidFill>
                  <a:schemeClr val="bg1"/>
                </a:solidFill>
                <a:latin typeface="Arial"/>
                <a:cs typeface="Arial"/>
              </a:rPr>
              <a:t> Olufem</a:t>
            </a:r>
            <a:r>
              <a:rPr lang="en-GB" sz="2000">
                <a:solidFill>
                  <a:schemeClr val="bg1"/>
                </a:solidFill>
                <a:latin typeface="Arial"/>
                <a:cs typeface="Arial"/>
              </a:rPr>
              <a:t>i Oluranti</a:t>
            </a:r>
            <a:endParaRPr lang="en-GB" sz="2000" dirty="0">
              <a:solidFill>
                <a:schemeClr val="bg1"/>
              </a:solidFill>
              <a:latin typeface="Arial"/>
              <a:cs typeface="Arial"/>
            </a:endParaRPr>
          </a:p>
          <a:p>
            <a:pPr>
              <a:lnSpc>
                <a:spcPct val="160000"/>
              </a:lnSpc>
              <a:buFont typeface="Arial" charset="2"/>
              <a:buChar char="•"/>
            </a:pPr>
            <a:r>
              <a:rPr lang="en-GB" sz="2000" b="1">
                <a:solidFill>
                  <a:schemeClr val="bg1"/>
                </a:solidFill>
                <a:latin typeface="Arial"/>
                <a:cs typeface="Arial"/>
              </a:rPr>
              <a:t>Assignment:</a:t>
            </a:r>
            <a:r>
              <a:rPr lang="en-GB" sz="2000">
                <a:solidFill>
                  <a:schemeClr val="bg1"/>
                </a:solidFill>
                <a:latin typeface="Arial"/>
                <a:cs typeface="Arial"/>
              </a:rPr>
              <a:t> Component 1 - Presentation</a:t>
            </a:r>
            <a:endParaRPr lang="en-GB" sz="2000" dirty="0">
              <a:solidFill>
                <a:schemeClr val="bg1"/>
              </a:solidFill>
              <a:latin typeface="Arial"/>
              <a:cs typeface="Arial"/>
            </a:endParaRPr>
          </a:p>
        </p:txBody>
      </p:sp>
      <p:pic>
        <p:nvPicPr>
          <p:cNvPr id="6" name="Picture 5" descr="A circular chart with different colored circles&#10;&#10;AI-generated content may be incorrect.">
            <a:extLst>
              <a:ext uri="{FF2B5EF4-FFF2-40B4-BE49-F238E27FC236}">
                <a16:creationId xmlns:a16="http://schemas.microsoft.com/office/drawing/2014/main" id="{9F20DF0C-3548-297B-7EFC-4F4972BDFD63}"/>
              </a:ext>
            </a:extLst>
          </p:cNvPr>
          <p:cNvPicPr>
            <a:picLocks noChangeAspect="1"/>
          </p:cNvPicPr>
          <p:nvPr/>
        </p:nvPicPr>
        <p:blipFill>
          <a:blip r:embed="rId3"/>
          <a:stretch>
            <a:fillRect/>
          </a:stretch>
        </p:blipFill>
        <p:spPr>
          <a:xfrm>
            <a:off x="669551" y="2331384"/>
            <a:ext cx="3916455" cy="352873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93428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84" name="Straight Connector 83">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Isosceles Triangle 87">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2B53E33-023E-BEEC-5D7E-421852D05549}"/>
              </a:ext>
            </a:extLst>
          </p:cNvPr>
          <p:cNvSpPr>
            <a:spLocks noGrp="1"/>
          </p:cNvSpPr>
          <p:nvPr>
            <p:ph type="title"/>
          </p:nvPr>
        </p:nvSpPr>
        <p:spPr>
          <a:xfrm>
            <a:off x="148216" y="1841927"/>
            <a:ext cx="3547581" cy="4093028"/>
          </a:xfrm>
        </p:spPr>
        <p:txBody>
          <a:bodyPr anchor="ctr">
            <a:normAutofit/>
          </a:bodyPr>
          <a:lstStyle/>
          <a:p>
            <a:r>
              <a:rPr lang="en-GB" sz="4000" b="1">
                <a:solidFill>
                  <a:schemeClr val="bg1"/>
                </a:solidFill>
                <a:latin typeface="Arial"/>
                <a:cs typeface="Arial"/>
              </a:rPr>
              <a:t>Introduction</a:t>
            </a:r>
            <a:endParaRPr lang="en-US" sz="4000" b="1">
              <a:solidFill>
                <a:schemeClr val="bg1"/>
              </a:solidFill>
              <a:latin typeface="Arial"/>
              <a:cs typeface="Arial"/>
            </a:endParaRPr>
          </a:p>
          <a:p>
            <a:endParaRPr lang="en-GB" sz="4400">
              <a:solidFill>
                <a:schemeClr val="accent1">
                  <a:lumMod val="75000"/>
                </a:schemeClr>
              </a:solidFill>
            </a:endParaRPr>
          </a:p>
        </p:txBody>
      </p:sp>
      <p:sp>
        <p:nvSpPr>
          <p:cNvPr id="94" name="Rectangle 93">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9" name="Content Placeholder 2">
            <a:extLst>
              <a:ext uri="{FF2B5EF4-FFF2-40B4-BE49-F238E27FC236}">
                <a16:creationId xmlns:a16="http://schemas.microsoft.com/office/drawing/2014/main" id="{A75B5762-23B6-B4B3-38BF-13B0033C306C}"/>
              </a:ext>
            </a:extLst>
          </p:cNvPr>
          <p:cNvGraphicFramePr>
            <a:graphicFrameLocks noGrp="1"/>
          </p:cNvGraphicFramePr>
          <p:nvPr>
            <p:ph idx="1"/>
            <p:extLst>
              <p:ext uri="{D42A27DB-BD31-4B8C-83A1-F6EECF244321}">
                <p14:modId xmlns:p14="http://schemas.microsoft.com/office/powerpoint/2010/main" val="42947800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3920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graphicFrame>
        <p:nvGraphicFramePr>
          <p:cNvPr id="124" name="Content Placeholder 2">
            <a:extLst>
              <a:ext uri="{FF2B5EF4-FFF2-40B4-BE49-F238E27FC236}">
                <a16:creationId xmlns:a16="http://schemas.microsoft.com/office/drawing/2014/main" id="{09F4AD45-BC31-F2F7-92BA-9D8EEFA63815}"/>
              </a:ext>
            </a:extLst>
          </p:cNvPr>
          <p:cNvGraphicFramePr>
            <a:graphicFrameLocks noGrp="1"/>
          </p:cNvGraphicFramePr>
          <p:nvPr>
            <p:ph idx="1"/>
            <p:extLst>
              <p:ext uri="{D42A27DB-BD31-4B8C-83A1-F6EECF244321}">
                <p14:modId xmlns:p14="http://schemas.microsoft.com/office/powerpoint/2010/main" val="685348270"/>
              </p:ext>
            </p:extLst>
          </p:nvPr>
        </p:nvGraphicFramePr>
        <p:xfrm>
          <a:off x="-552245" y="551872"/>
          <a:ext cx="12271840" cy="60889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7681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7D4F-48A9-1BC1-E5D7-B4D0995E2021}"/>
              </a:ext>
            </a:extLst>
          </p:cNvPr>
          <p:cNvSpPr>
            <a:spLocks noGrp="1"/>
          </p:cNvSpPr>
          <p:nvPr>
            <p:ph type="title"/>
          </p:nvPr>
        </p:nvSpPr>
        <p:spPr>
          <a:xfrm>
            <a:off x="452628" y="419100"/>
            <a:ext cx="6271982" cy="1920107"/>
          </a:xfrm>
        </p:spPr>
        <p:txBody>
          <a:bodyPr vert="horz" lIns="91440" tIns="45720" rIns="91440" bIns="45720" rtlCol="0" anchor="ctr">
            <a:normAutofit/>
          </a:bodyPr>
          <a:lstStyle/>
          <a:p>
            <a:pPr>
              <a:lnSpc>
                <a:spcPct val="150000"/>
              </a:lnSpc>
            </a:pPr>
            <a:r>
              <a:rPr lang="en-US" sz="2000" b="1">
                <a:solidFill>
                  <a:schemeClr val="bg1"/>
                </a:solidFill>
                <a:latin typeface="Arial"/>
                <a:cs typeface="Arial"/>
              </a:rPr>
              <a:t>THEORETICAL PERSPECTIVES</a:t>
            </a:r>
            <a:br>
              <a:rPr lang="en-US" sz="2000" b="1" dirty="0"/>
            </a:br>
            <a:r>
              <a:rPr lang="en-US" sz="2000" b="1">
                <a:solidFill>
                  <a:schemeClr val="bg1"/>
                </a:solidFill>
                <a:latin typeface="Arial"/>
                <a:cs typeface="Arial"/>
              </a:rPr>
              <a:t> Health Models Compared</a:t>
            </a:r>
          </a:p>
          <a:p>
            <a:pPr>
              <a:lnSpc>
                <a:spcPct val="150000"/>
              </a:lnSpc>
            </a:pPr>
            <a:endParaRPr lang="en-US" sz="2400" b="1" dirty="0"/>
          </a:p>
          <a:p>
            <a:endParaRPr lang="en-US"/>
          </a:p>
        </p:txBody>
      </p:sp>
      <p:sp>
        <p:nvSpPr>
          <p:cNvPr id="42" name="Content Placeholder 44">
            <a:extLst>
              <a:ext uri="{FF2B5EF4-FFF2-40B4-BE49-F238E27FC236}">
                <a16:creationId xmlns:a16="http://schemas.microsoft.com/office/drawing/2014/main" id="{35A6CD20-CFE2-B8C7-714A-CF7AF5C0641C}"/>
              </a:ext>
            </a:extLst>
          </p:cNvPr>
          <p:cNvSpPr>
            <a:spLocks noGrp="1"/>
          </p:cNvSpPr>
          <p:nvPr>
            <p:ph idx="1"/>
          </p:nvPr>
        </p:nvSpPr>
        <p:spPr>
          <a:xfrm>
            <a:off x="685167" y="2160589"/>
            <a:ext cx="3720916" cy="4558056"/>
          </a:xfrm>
        </p:spPr>
        <p:txBody>
          <a:bodyPr vert="horz" lIns="91440" tIns="45720" rIns="91440" bIns="45720" rtlCol="0" anchor="t">
            <a:normAutofit lnSpcReduction="10000"/>
          </a:bodyPr>
          <a:lstStyle/>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r>
              <a:rPr lang="en-GB" sz="1100">
                <a:solidFill>
                  <a:schemeClr val="bg1"/>
                </a:solidFill>
                <a:latin typeface="Arial"/>
                <a:cs typeface="Arial"/>
              </a:rPr>
              <a:t>Figure 3: This image illustrates the social Ecological model, showing the various levels of influence on human behaviour (</a:t>
            </a:r>
            <a:r>
              <a:rPr lang="en-GB" sz="1100" i="1">
                <a:solidFill>
                  <a:schemeClr val="bg1"/>
                </a:solidFill>
                <a:latin typeface="Arial"/>
                <a:cs typeface="Arial"/>
              </a:rPr>
              <a:t>Chapter 3: social ecological model | models and mechanisms of public health</a:t>
            </a:r>
            <a:r>
              <a:rPr lang="en-GB" sz="1100">
                <a:solidFill>
                  <a:schemeClr val="bg1"/>
                </a:solidFill>
                <a:latin typeface="Arial"/>
                <a:cs typeface="Arial"/>
              </a:rPr>
              <a:t>, no date).</a:t>
            </a:r>
            <a:endParaRPr lang="en-US" sz="1100">
              <a:solidFill>
                <a:schemeClr val="bg1"/>
              </a:solidFill>
              <a:highlight>
                <a:srgbClr val="C6C6C6"/>
              </a:highlight>
              <a:latin typeface="Arial"/>
              <a:cs typeface="Arial"/>
            </a:endParaRPr>
          </a:p>
        </p:txBody>
      </p:sp>
      <p:pic>
        <p:nvPicPr>
          <p:cNvPr id="3" name="Picture 2" descr="image">
            <a:extLst>
              <a:ext uri="{FF2B5EF4-FFF2-40B4-BE49-F238E27FC236}">
                <a16:creationId xmlns:a16="http://schemas.microsoft.com/office/drawing/2014/main" id="{F81F7E3F-13FD-67C5-64BB-C98064F8821D}"/>
              </a:ext>
            </a:extLst>
          </p:cNvPr>
          <p:cNvPicPr>
            <a:picLocks noChangeAspect="1"/>
          </p:cNvPicPr>
          <p:nvPr/>
        </p:nvPicPr>
        <p:blipFill>
          <a:blip r:embed="rId3"/>
          <a:stretch>
            <a:fillRect/>
          </a:stretch>
        </p:blipFill>
        <p:spPr>
          <a:xfrm>
            <a:off x="681317" y="1958229"/>
            <a:ext cx="4251511" cy="370354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4C220286-C271-7501-A152-63B42ACE3C4F}"/>
              </a:ext>
            </a:extLst>
          </p:cNvPr>
          <p:cNvSpPr txBox="1"/>
          <p:nvPr/>
        </p:nvSpPr>
        <p:spPr>
          <a:xfrm>
            <a:off x="5631110" y="1245799"/>
            <a:ext cx="5740375" cy="4847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Sans-Serif"/>
              <a:buChar char="•"/>
            </a:pPr>
            <a:r>
              <a:rPr lang="en-GB" sz="1600">
                <a:solidFill>
                  <a:schemeClr val="bg1"/>
                </a:solidFill>
                <a:latin typeface="Arial"/>
                <a:cs typeface="Arial"/>
              </a:rPr>
              <a:t>Biomedical Model</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Focus on disease</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Diagnosis and treatment</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Biopsychosocial Model</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Biological factors</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Psychological factors</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Social factors</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Ecological Model</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Environment</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Community influences</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Social determinants</a:t>
            </a:r>
            <a:endParaRPr lang="en-GB" sz="1600" b="1">
              <a:solidFill>
                <a:schemeClr val="bg1"/>
              </a:solidFill>
              <a:latin typeface="Arial"/>
              <a:cs typeface="Arial"/>
            </a:endParaRPr>
          </a:p>
          <a:p>
            <a:pPr marL="285750" indent="-285750">
              <a:lnSpc>
                <a:spcPct val="150000"/>
              </a:lnSpc>
              <a:buFont typeface="Arial,Sans-Serif"/>
              <a:buChar char="•"/>
            </a:pPr>
            <a:r>
              <a:rPr lang="en-GB" sz="1600">
                <a:solidFill>
                  <a:schemeClr val="bg1"/>
                </a:solidFill>
                <a:latin typeface="Arial"/>
                <a:cs typeface="Arial"/>
              </a:rPr>
              <a:t>(Wade and Halligan, 2017).</a:t>
            </a:r>
            <a:endParaRPr lang="en-GB">
              <a:solidFill>
                <a:srgbClr val="000000"/>
              </a:solidFill>
              <a:latin typeface="Arial"/>
              <a:cs typeface="Arial"/>
            </a:endParaRPr>
          </a:p>
          <a:p>
            <a:pPr algn="l"/>
            <a:endParaRPr lang="en-GB" dirty="0"/>
          </a:p>
        </p:txBody>
      </p:sp>
    </p:spTree>
    <p:extLst>
      <p:ext uri="{BB962C8B-B14F-4D97-AF65-F5344CB8AC3E}">
        <p14:creationId xmlns:p14="http://schemas.microsoft.com/office/powerpoint/2010/main" val="277248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4" name="Straight Connector 23">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Content Placeholder 2">
            <a:extLst>
              <a:ext uri="{FF2B5EF4-FFF2-40B4-BE49-F238E27FC236}">
                <a16:creationId xmlns:a16="http://schemas.microsoft.com/office/drawing/2014/main" id="{4B60ECC1-8EE0-C072-3868-96EC3685C974}"/>
              </a:ext>
            </a:extLst>
          </p:cNvPr>
          <p:cNvGraphicFramePr>
            <a:graphicFrameLocks noGrp="1"/>
          </p:cNvGraphicFramePr>
          <p:nvPr>
            <p:ph idx="1"/>
            <p:extLst>
              <p:ext uri="{D42A27DB-BD31-4B8C-83A1-F6EECF244321}">
                <p14:modId xmlns:p14="http://schemas.microsoft.com/office/powerpoint/2010/main" val="409793884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1960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2FE56A-44FC-5DC5-A7EA-9D60270E407C}"/>
              </a:ext>
            </a:extLst>
          </p:cNvPr>
          <p:cNvSpPr>
            <a:spLocks noGrp="1"/>
          </p:cNvSpPr>
          <p:nvPr>
            <p:ph type="title"/>
          </p:nvPr>
        </p:nvSpPr>
        <p:spPr>
          <a:xfrm>
            <a:off x="677334" y="609599"/>
            <a:ext cx="3843375" cy="5545667"/>
          </a:xfrm>
        </p:spPr>
        <p:txBody>
          <a:bodyPr vert="horz" lIns="91440" tIns="45720" rIns="91440" bIns="45720" rtlCol="0" anchor="ctr">
            <a:normAutofit/>
          </a:bodyPr>
          <a:lstStyle/>
          <a:p>
            <a:r>
              <a:rPr lang="en-US" b="1">
                <a:solidFill>
                  <a:schemeClr val="tx1">
                    <a:lumMod val="85000"/>
                    <a:lumOff val="15000"/>
                  </a:schemeClr>
                </a:solidFill>
              </a:rPr>
              <a:t>Key UK Public Health Policies, Strategies and Guidance</a:t>
            </a:r>
            <a:endParaRPr lang="en-US">
              <a:solidFill>
                <a:schemeClr val="tx1">
                  <a:lumMod val="85000"/>
                  <a:lumOff val="15000"/>
                </a:schemeClr>
              </a:solidFill>
            </a:endParaRPr>
          </a:p>
          <a:p>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EADBA76-B26A-47B0-5004-302B2231FE6C}"/>
              </a:ext>
            </a:extLst>
          </p:cNvPr>
          <p:cNvSpPr>
            <a:spLocks noGrp="1"/>
          </p:cNvSpPr>
          <p:nvPr>
            <p:ph sz="half" idx="1"/>
          </p:nvPr>
        </p:nvSpPr>
        <p:spPr>
          <a:xfrm>
            <a:off x="6095208" y="860121"/>
            <a:ext cx="5521734" cy="5827502"/>
          </a:xfrm>
        </p:spPr>
        <p:txBody>
          <a:bodyPr vert="horz" lIns="91440" tIns="45720" rIns="91440" bIns="45720" rtlCol="0" anchor="ctr">
            <a:normAutofit/>
          </a:bodyPr>
          <a:lstStyle/>
          <a:p>
            <a:pPr marL="0" indent="0">
              <a:lnSpc>
                <a:spcPct val="150000"/>
              </a:lnSpc>
              <a:buNone/>
            </a:pPr>
            <a:r>
              <a:rPr lang="en-US" sz="2000" b="1">
                <a:solidFill>
                  <a:srgbClr val="FFFFFF"/>
                </a:solidFill>
                <a:latin typeface="Arial"/>
                <a:cs typeface="Arial"/>
              </a:rPr>
              <a:t>Policy and Governance</a:t>
            </a:r>
            <a:endParaRPr lang="en-US" sz="2000">
              <a:latin typeface="Arial"/>
              <a:cs typeface="Arial"/>
            </a:endParaRPr>
          </a:p>
          <a:p>
            <a:pPr>
              <a:lnSpc>
                <a:spcPct val="150000"/>
              </a:lnSpc>
              <a:buFont typeface="Arial" charset="2"/>
              <a:buChar char="•"/>
            </a:pPr>
            <a:endParaRPr lang="en-US" sz="2000" b="1" dirty="0">
              <a:solidFill>
                <a:srgbClr val="FFFFFF"/>
              </a:solidFill>
              <a:latin typeface="Arial"/>
              <a:cs typeface="Arial"/>
            </a:endParaRPr>
          </a:p>
          <a:p>
            <a:pPr>
              <a:lnSpc>
                <a:spcPct val="150000"/>
              </a:lnSpc>
              <a:buFont typeface="Arial" charset="2"/>
              <a:buChar char="•"/>
            </a:pPr>
            <a:r>
              <a:rPr lang="en-US" sz="2000">
                <a:solidFill>
                  <a:srgbClr val="FFFFFF"/>
                </a:solidFill>
                <a:latin typeface="Arial"/>
                <a:cs typeface="Arial"/>
              </a:rPr>
              <a:t>NHS Long Term Plan (NHS England, 2019).</a:t>
            </a:r>
            <a:endParaRPr lang="en-US" sz="2000" dirty="0">
              <a:solidFill>
                <a:srgbClr val="FFFFFF"/>
              </a:solidFill>
              <a:latin typeface="Arial"/>
              <a:cs typeface="Arial"/>
            </a:endParaRPr>
          </a:p>
          <a:p>
            <a:pPr>
              <a:lnSpc>
                <a:spcPct val="150000"/>
              </a:lnSpc>
              <a:buFont typeface="Arial" charset="2"/>
              <a:buChar char="•"/>
            </a:pPr>
            <a:endParaRPr lang="en-US" sz="2000" dirty="0">
              <a:solidFill>
                <a:srgbClr val="FFFFFF"/>
              </a:solidFill>
              <a:latin typeface="Arial"/>
              <a:cs typeface="Arial"/>
            </a:endParaRPr>
          </a:p>
          <a:p>
            <a:pPr>
              <a:lnSpc>
                <a:spcPct val="150000"/>
              </a:lnSpc>
              <a:buFont typeface="Arial" charset="2"/>
              <a:buChar char="•"/>
            </a:pPr>
            <a:r>
              <a:rPr lang="en-US" sz="2000">
                <a:solidFill>
                  <a:srgbClr val="FFFFFF"/>
                </a:solidFill>
                <a:latin typeface="Arial"/>
                <a:cs typeface="Arial"/>
              </a:rPr>
              <a:t>Health and Care Act (2022).</a:t>
            </a:r>
            <a:endParaRPr lang="en-US" sz="2000" dirty="0">
              <a:solidFill>
                <a:srgbClr val="FFFFFF"/>
              </a:solidFill>
              <a:latin typeface="Arial"/>
              <a:cs typeface="Arial"/>
            </a:endParaRPr>
          </a:p>
          <a:p>
            <a:pPr>
              <a:lnSpc>
                <a:spcPct val="150000"/>
              </a:lnSpc>
              <a:buFont typeface="Arial" charset="2"/>
              <a:buChar char="•"/>
            </a:pPr>
            <a:endParaRPr lang="en-US" sz="2000" dirty="0">
              <a:solidFill>
                <a:srgbClr val="FFFFFF"/>
              </a:solidFill>
              <a:latin typeface="Arial"/>
              <a:cs typeface="Arial"/>
            </a:endParaRPr>
          </a:p>
          <a:p>
            <a:pPr>
              <a:lnSpc>
                <a:spcPct val="150000"/>
              </a:lnSpc>
              <a:buFont typeface="Arial" charset="2"/>
              <a:buChar char="•"/>
            </a:pPr>
            <a:r>
              <a:rPr lang="en-US" sz="2000">
                <a:solidFill>
                  <a:srgbClr val="FFFFFF"/>
                </a:solidFill>
                <a:latin typeface="Arial"/>
                <a:cs typeface="Arial"/>
              </a:rPr>
              <a:t>Health in All Policies (WHO 2014)</a:t>
            </a:r>
            <a:endParaRPr lang="en-US" sz="2000" dirty="0">
              <a:solidFill>
                <a:srgbClr val="FFFFFF"/>
              </a:solidFill>
              <a:latin typeface="Arial"/>
              <a:cs typeface="Arial"/>
            </a:endParaRPr>
          </a:p>
          <a:p>
            <a:pPr>
              <a:lnSpc>
                <a:spcPct val="150000"/>
              </a:lnSpc>
              <a:buFont typeface="Arial" charset="2"/>
              <a:buChar char="•"/>
            </a:pPr>
            <a:endParaRPr lang="en-US" sz="2000" dirty="0">
              <a:solidFill>
                <a:srgbClr val="FFFFFF"/>
              </a:solidFill>
              <a:latin typeface="Arial"/>
              <a:cs typeface="Arial"/>
            </a:endParaRPr>
          </a:p>
          <a:p>
            <a:pPr>
              <a:lnSpc>
                <a:spcPct val="150000"/>
              </a:lnSpc>
              <a:buFont typeface="Arial" charset="2"/>
              <a:buChar char="•"/>
            </a:pPr>
            <a:r>
              <a:rPr lang="en-US" sz="2000">
                <a:solidFill>
                  <a:srgbClr val="FFFFFF"/>
                </a:solidFill>
                <a:latin typeface="Arial"/>
                <a:cs typeface="Arial"/>
              </a:rPr>
              <a:t>NHS Fit for the Future (DHSC, 2024).</a:t>
            </a:r>
            <a:endParaRPr lang="en-US" sz="2000" dirty="0">
              <a:solidFill>
                <a:srgbClr val="FFFFFF"/>
              </a:solidFill>
              <a:latin typeface="Arial"/>
              <a:cs typeface="Arial"/>
            </a:endParaRPr>
          </a:p>
          <a:p>
            <a:pPr>
              <a:buFont typeface="Arial" charset="2"/>
              <a:buChar char="•"/>
            </a:pPr>
            <a:endParaRPr lang="en-US">
              <a:solidFill>
                <a:srgbClr val="FFFFFF"/>
              </a:solidFill>
            </a:endParaRPr>
          </a:p>
          <a:p>
            <a:pPr>
              <a:buFont typeface="Arial" charset="2"/>
              <a:buChar char="•"/>
            </a:pPr>
            <a:endParaRPr lang="en-US">
              <a:solidFill>
                <a:srgbClr val="FFFFFF"/>
              </a:solidFill>
            </a:endParaRPr>
          </a:p>
        </p:txBody>
      </p:sp>
    </p:spTree>
    <p:extLst>
      <p:ext uri="{BB962C8B-B14F-4D97-AF65-F5344CB8AC3E}">
        <p14:creationId xmlns:p14="http://schemas.microsoft.com/office/powerpoint/2010/main" val="304612589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19F4C-748D-727D-BD60-CFB95AEF27FE}"/>
              </a:ext>
            </a:extLst>
          </p:cNvPr>
          <p:cNvSpPr>
            <a:spLocks noGrp="1"/>
          </p:cNvSpPr>
          <p:nvPr>
            <p:ph type="title"/>
          </p:nvPr>
        </p:nvSpPr>
        <p:spPr/>
        <p:txBody>
          <a:bodyPr/>
          <a:lstStyle/>
          <a:p>
            <a:pPr>
              <a:lnSpc>
                <a:spcPct val="150000"/>
              </a:lnSpc>
            </a:pPr>
            <a:r>
              <a:rPr lang="en-GB" sz="2800" b="1" dirty="0">
                <a:solidFill>
                  <a:schemeClr val="bg1"/>
                </a:solidFill>
                <a:latin typeface="Arial"/>
                <a:cs typeface="Arial"/>
              </a:rPr>
              <a:t>The NHS Diabetes </a:t>
            </a:r>
            <a:r>
              <a:rPr lang="en-GB" sz="2800" b="1">
                <a:solidFill>
                  <a:schemeClr val="bg1"/>
                </a:solidFill>
                <a:latin typeface="Arial"/>
                <a:cs typeface="Arial"/>
              </a:rPr>
              <a:t>Prevention Programme</a:t>
            </a:r>
            <a:endParaRPr lang="en-US" sz="2800" b="1">
              <a:solidFill>
                <a:schemeClr val="bg1"/>
              </a:solidFill>
              <a:latin typeface="Arial"/>
              <a:cs typeface="Arial"/>
            </a:endParaRPr>
          </a:p>
        </p:txBody>
      </p:sp>
      <p:sp>
        <p:nvSpPr>
          <p:cNvPr id="3" name="Content Placeholder 2">
            <a:extLst>
              <a:ext uri="{FF2B5EF4-FFF2-40B4-BE49-F238E27FC236}">
                <a16:creationId xmlns:a16="http://schemas.microsoft.com/office/drawing/2014/main" id="{C1A72380-0FBB-B501-BB7D-CF5D3B17FC9D}"/>
              </a:ext>
            </a:extLst>
          </p:cNvPr>
          <p:cNvSpPr>
            <a:spLocks noGrp="1"/>
          </p:cNvSpPr>
          <p:nvPr>
            <p:ph sz="half" idx="1"/>
          </p:nvPr>
        </p:nvSpPr>
        <p:spPr>
          <a:xfrm>
            <a:off x="677334" y="2160589"/>
            <a:ext cx="4246665" cy="4569703"/>
          </a:xfrm>
        </p:spPr>
        <p:txBody>
          <a:bodyPr vert="horz" lIns="91440" tIns="45720" rIns="91440" bIns="45720" rtlCol="0" anchor="t">
            <a:normAutofit fontScale="77500" lnSpcReduction="20000"/>
          </a:bodyPr>
          <a:lstStyle/>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endParaRPr lang="en-GB" sz="1000" dirty="0">
              <a:solidFill>
                <a:srgbClr val="000000"/>
              </a:solidFill>
              <a:latin typeface="Arial"/>
              <a:cs typeface="Arial"/>
            </a:endParaRPr>
          </a:p>
          <a:p>
            <a:r>
              <a:rPr lang="en-GB" sz="1000">
                <a:solidFill>
                  <a:srgbClr val="000000"/>
                </a:solidFill>
                <a:latin typeface="Arial"/>
                <a:cs typeface="Arial"/>
              </a:rPr>
              <a:t>Figure 2: This image illustrates an individual monitoring bloody </a:t>
            </a:r>
            <a:r>
              <a:rPr lang="en-GB" sz="1000" dirty="0">
                <a:solidFill>
                  <a:srgbClr val="000000"/>
                </a:solidFill>
                <a:latin typeface="Arial"/>
                <a:cs typeface="Arial"/>
              </a:rPr>
              <a:t>glucose levels using a glucometer (</a:t>
            </a:r>
            <a:r>
              <a:rPr lang="en-GB" sz="1000" i="1" dirty="0">
                <a:solidFill>
                  <a:srgbClr val="000000"/>
                </a:solidFill>
                <a:latin typeface="Arial"/>
                <a:cs typeface="Arial"/>
              </a:rPr>
              <a:t>What is diabetes? What are the symptoms of diabetes? | Anadolu </a:t>
            </a:r>
            <a:r>
              <a:rPr lang="en-GB" sz="1000" i="1" err="1">
                <a:solidFill>
                  <a:srgbClr val="000000"/>
                </a:solidFill>
                <a:latin typeface="Arial"/>
                <a:cs typeface="Arial"/>
              </a:rPr>
              <a:t>sağlık</a:t>
            </a:r>
            <a:r>
              <a:rPr lang="en-GB" sz="1000" i="1" dirty="0">
                <a:solidFill>
                  <a:srgbClr val="000000"/>
                </a:solidFill>
                <a:latin typeface="Arial"/>
                <a:cs typeface="Arial"/>
              </a:rPr>
              <a:t> </a:t>
            </a:r>
            <a:r>
              <a:rPr lang="en-GB" sz="1000" i="1" err="1">
                <a:solidFill>
                  <a:srgbClr val="000000"/>
                </a:solidFill>
                <a:latin typeface="Arial"/>
                <a:cs typeface="Arial"/>
              </a:rPr>
              <a:t>merkezi</a:t>
            </a:r>
            <a:r>
              <a:rPr lang="en-GB" sz="1000" dirty="0">
                <a:solidFill>
                  <a:srgbClr val="000000"/>
                </a:solidFill>
                <a:latin typeface="Arial"/>
                <a:cs typeface="Arial"/>
              </a:rPr>
              <a:t>, 2020).</a:t>
            </a:r>
            <a:endParaRPr lang="en-GB" sz="1000">
              <a:solidFill>
                <a:srgbClr val="000000"/>
              </a:solidFill>
              <a:highlight>
                <a:srgbClr val="C6C6C6"/>
              </a:highlight>
              <a:latin typeface="Arial"/>
              <a:cs typeface="Arial"/>
            </a:endParaRPr>
          </a:p>
        </p:txBody>
      </p:sp>
      <p:pic>
        <p:nvPicPr>
          <p:cNvPr id="6" name="Picture 5" descr="A person holding a device to check blood sugar&#10;&#10;AI-generated content may be incorrect.">
            <a:extLst>
              <a:ext uri="{FF2B5EF4-FFF2-40B4-BE49-F238E27FC236}">
                <a16:creationId xmlns:a16="http://schemas.microsoft.com/office/drawing/2014/main" id="{63616565-0DCA-7CA0-EA64-AE0D9969F02A}"/>
              </a:ext>
            </a:extLst>
          </p:cNvPr>
          <p:cNvPicPr>
            <a:picLocks noChangeAspect="1"/>
          </p:cNvPicPr>
          <p:nvPr/>
        </p:nvPicPr>
        <p:blipFill>
          <a:blip r:embed="rId3"/>
          <a:stretch>
            <a:fillRect/>
          </a:stretch>
        </p:blipFill>
        <p:spPr>
          <a:xfrm>
            <a:off x="1017681" y="1765132"/>
            <a:ext cx="3578038" cy="30832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ontent Placeholder 7">
            <a:extLst>
              <a:ext uri="{FF2B5EF4-FFF2-40B4-BE49-F238E27FC236}">
                <a16:creationId xmlns:a16="http://schemas.microsoft.com/office/drawing/2014/main" id="{EDE71C73-99FE-6FF4-9815-EF9B9EA7DF2A}"/>
              </a:ext>
            </a:extLst>
          </p:cNvPr>
          <p:cNvSpPr>
            <a:spLocks noGrp="1"/>
          </p:cNvSpPr>
          <p:nvPr>
            <p:ph sz="half" idx="2"/>
          </p:nvPr>
        </p:nvSpPr>
        <p:spPr>
          <a:xfrm>
            <a:off x="4780355" y="1590749"/>
            <a:ext cx="4282811" cy="4967327"/>
          </a:xfrm>
        </p:spPr>
        <p:txBody>
          <a:bodyPr vert="horz" lIns="91440" tIns="45720" rIns="91440" bIns="45720" rtlCol="0" anchor="t">
            <a:noAutofit/>
          </a:bodyPr>
          <a:lstStyle/>
          <a:p>
            <a:pPr>
              <a:lnSpc>
                <a:spcPct val="150000"/>
              </a:lnSpc>
              <a:buFont typeface="Arial" charset="2"/>
              <a:buChar char="•"/>
            </a:pPr>
            <a:r>
              <a:rPr lang="en-GB" sz="1400" b="1">
                <a:solidFill>
                  <a:schemeClr val="bg1"/>
                </a:solidFill>
                <a:latin typeface="Arial"/>
                <a:cs typeface="Arial"/>
              </a:rPr>
              <a:t>Integration of Health, Wellbeing and Sustainability</a:t>
            </a:r>
            <a:endParaRPr lang="en-GB" sz="1400">
              <a:solidFill>
                <a:schemeClr val="bg1"/>
              </a:solidFill>
              <a:latin typeface="Arial"/>
              <a:cs typeface="Arial"/>
            </a:endParaRPr>
          </a:p>
          <a:p>
            <a:pPr>
              <a:lnSpc>
                <a:spcPct val="150000"/>
              </a:lnSpc>
              <a:buFont typeface="Arial" charset="2"/>
              <a:buChar char="•"/>
            </a:pPr>
            <a:r>
              <a:rPr lang="en-GB" sz="1400">
                <a:solidFill>
                  <a:schemeClr val="bg1"/>
                </a:solidFill>
                <a:latin typeface="Arial"/>
                <a:cs typeface="Arial"/>
              </a:rPr>
              <a:t>Prevention-focused intervention</a:t>
            </a:r>
          </a:p>
          <a:p>
            <a:pPr>
              <a:lnSpc>
                <a:spcPct val="150000"/>
              </a:lnSpc>
              <a:buFont typeface="Arial" charset="2"/>
              <a:buChar char="•"/>
            </a:pPr>
            <a:r>
              <a:rPr lang="en-GB" sz="1400">
                <a:solidFill>
                  <a:schemeClr val="bg1"/>
                </a:solidFill>
                <a:latin typeface="Arial"/>
                <a:cs typeface="Arial"/>
              </a:rPr>
              <a:t>Supports people at risk of Type 2 diabetes</a:t>
            </a:r>
          </a:p>
          <a:p>
            <a:pPr>
              <a:lnSpc>
                <a:spcPct val="150000"/>
              </a:lnSpc>
              <a:buFont typeface="Arial" charset="2"/>
              <a:buChar char="•"/>
            </a:pPr>
            <a:r>
              <a:rPr lang="en-GB" sz="1400">
                <a:solidFill>
                  <a:schemeClr val="bg1"/>
                </a:solidFill>
                <a:latin typeface="Arial"/>
                <a:cs typeface="Arial"/>
              </a:rPr>
              <a:t>Lifestyle education and behaviour change support</a:t>
            </a:r>
          </a:p>
          <a:p>
            <a:pPr>
              <a:lnSpc>
                <a:spcPct val="150000"/>
              </a:lnSpc>
              <a:buFont typeface="Arial" charset="2"/>
              <a:buChar char="•"/>
            </a:pPr>
            <a:r>
              <a:rPr lang="en-GB" sz="1400">
                <a:solidFill>
                  <a:schemeClr val="bg1"/>
                </a:solidFill>
                <a:latin typeface="Arial"/>
                <a:cs typeface="Arial"/>
              </a:rPr>
              <a:t>Promotes self-management and wellbeing</a:t>
            </a:r>
          </a:p>
          <a:p>
            <a:pPr>
              <a:lnSpc>
                <a:spcPct val="150000"/>
              </a:lnSpc>
              <a:buFont typeface="Arial" charset="2"/>
              <a:buChar char="•"/>
            </a:pPr>
            <a:r>
              <a:rPr lang="en-GB" sz="1400">
                <a:solidFill>
                  <a:schemeClr val="bg1"/>
                </a:solidFill>
                <a:latin typeface="Arial"/>
                <a:cs typeface="Arial"/>
              </a:rPr>
              <a:t>Supports SDG 3: Good Health and Wellbeing</a:t>
            </a:r>
          </a:p>
          <a:p>
            <a:pPr>
              <a:lnSpc>
                <a:spcPct val="150000"/>
              </a:lnSpc>
              <a:buFont typeface="Arial" charset="2"/>
              <a:buChar char="•"/>
            </a:pPr>
            <a:r>
              <a:rPr lang="en-GB" sz="1400">
                <a:solidFill>
                  <a:schemeClr val="bg1"/>
                </a:solidFill>
                <a:latin typeface="Arial"/>
                <a:cs typeface="Arial"/>
              </a:rPr>
              <a:t>Reduces future pressure on NHS services</a:t>
            </a:r>
          </a:p>
          <a:p>
            <a:pPr>
              <a:lnSpc>
                <a:spcPct val="150000"/>
              </a:lnSpc>
              <a:buFont typeface="Arial" charset="2"/>
              <a:buChar char="•"/>
            </a:pPr>
            <a:r>
              <a:rPr lang="en-GB" sz="1400" b="1">
                <a:solidFill>
                  <a:schemeClr val="bg1"/>
                </a:solidFill>
                <a:latin typeface="Arial"/>
                <a:cs typeface="Arial"/>
              </a:rPr>
              <a:t>(NHS England, 2023; United Nations, 2015)</a:t>
            </a:r>
            <a:endParaRPr lang="en-GB" sz="1400">
              <a:solidFill>
                <a:schemeClr val="bg1"/>
              </a:solidFill>
              <a:latin typeface="Arial"/>
              <a:cs typeface="Arial"/>
            </a:endParaRPr>
          </a:p>
          <a:p>
            <a:pPr>
              <a:lnSpc>
                <a:spcPct val="160000"/>
              </a:lnSpc>
              <a:buFont typeface="Arial" charset="2"/>
              <a:buChar char="•"/>
            </a:pPr>
            <a:endParaRPr lang="en-GB" sz="1600" dirty="0">
              <a:solidFill>
                <a:schemeClr val="bg1"/>
              </a:solidFill>
              <a:latin typeface="Arial"/>
              <a:cs typeface="Arial"/>
            </a:endParaRPr>
          </a:p>
        </p:txBody>
      </p:sp>
    </p:spTree>
    <p:extLst>
      <p:ext uri="{BB962C8B-B14F-4D97-AF65-F5344CB8AC3E}">
        <p14:creationId xmlns:p14="http://schemas.microsoft.com/office/powerpoint/2010/main" val="3608772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3B3BB1ED-40EB-1111-F319-EEA29B2A226F}"/>
              </a:ext>
            </a:extLst>
          </p:cNvPr>
          <p:cNvPicPr>
            <a:picLocks noChangeAspect="1"/>
          </p:cNvPicPr>
          <p:nvPr/>
        </p:nvPicPr>
        <p:blipFill>
          <a:blip r:embed="rId3"/>
          <a:srcRect l="8300" r="14705" b="-4"/>
          <a:stretch>
            <a:fillRect/>
          </a:stretch>
        </p:blipFill>
        <p:spPr>
          <a:xfrm>
            <a:off x="4291818" y="644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D76FE9A-9BD5-1E9F-3932-1ABEF5D2762C}"/>
              </a:ext>
            </a:extLst>
          </p:cNvPr>
          <p:cNvSpPr>
            <a:spLocks noGrp="1"/>
          </p:cNvSpPr>
          <p:nvPr>
            <p:ph type="title"/>
          </p:nvPr>
        </p:nvSpPr>
        <p:spPr>
          <a:xfrm>
            <a:off x="4981" y="1057835"/>
            <a:ext cx="5442357" cy="1320800"/>
          </a:xfrm>
        </p:spPr>
        <p:txBody>
          <a:bodyPr>
            <a:normAutofit/>
          </a:bodyPr>
          <a:lstStyle/>
          <a:p>
            <a:endParaRPr lang="en-US" sz="2400" b="1">
              <a:solidFill>
                <a:schemeClr val="bg1"/>
              </a:solidFill>
              <a:latin typeface="Arial"/>
              <a:cs typeface="Arial"/>
            </a:endParaRPr>
          </a:p>
          <a:p>
            <a:endParaRPr lang="en-GB" dirty="0"/>
          </a:p>
        </p:txBody>
      </p:sp>
      <p:sp>
        <p:nvSpPr>
          <p:cNvPr id="3" name="Content Placeholder 2">
            <a:extLst>
              <a:ext uri="{FF2B5EF4-FFF2-40B4-BE49-F238E27FC236}">
                <a16:creationId xmlns:a16="http://schemas.microsoft.com/office/drawing/2014/main" id="{369C8283-62A9-3ADA-C313-9620BCD8923E}"/>
              </a:ext>
            </a:extLst>
          </p:cNvPr>
          <p:cNvSpPr>
            <a:spLocks noGrp="1"/>
          </p:cNvSpPr>
          <p:nvPr>
            <p:ph idx="1"/>
          </p:nvPr>
        </p:nvSpPr>
        <p:spPr>
          <a:xfrm>
            <a:off x="439703" y="548105"/>
            <a:ext cx="3851122" cy="4727439"/>
          </a:xfrm>
        </p:spPr>
        <p:txBody>
          <a:bodyPr vert="horz" lIns="91440" tIns="45720" rIns="91440" bIns="45720" rtlCol="0" anchor="t">
            <a:noAutofit/>
          </a:bodyPr>
          <a:lstStyle/>
          <a:p>
            <a:pPr>
              <a:lnSpc>
                <a:spcPct val="150000"/>
              </a:lnSpc>
              <a:buFont typeface="Arial" charset="2"/>
              <a:buChar char="•"/>
            </a:pPr>
            <a:endParaRPr lang="en-GB" sz="1400" dirty="0">
              <a:solidFill>
                <a:schemeClr val="bg1"/>
              </a:solidFill>
              <a:latin typeface="Arial"/>
              <a:cs typeface="Arial"/>
            </a:endParaRPr>
          </a:p>
          <a:p>
            <a:pPr marL="0" indent="0">
              <a:lnSpc>
                <a:spcPct val="150000"/>
              </a:lnSpc>
              <a:buNone/>
            </a:pPr>
            <a:r>
              <a:rPr lang="en-GB" sz="1400" b="1">
                <a:solidFill>
                  <a:schemeClr val="bg1"/>
                </a:solidFill>
                <a:latin typeface="Arial"/>
                <a:cs typeface="Arial"/>
              </a:rPr>
              <a:t>Strengths</a:t>
            </a:r>
          </a:p>
          <a:p>
            <a:pPr>
              <a:lnSpc>
                <a:spcPct val="150000"/>
              </a:lnSpc>
              <a:buFont typeface="Arial" charset="2"/>
              <a:buChar char="•"/>
            </a:pPr>
            <a:r>
              <a:rPr lang="en-GB" sz="1400">
                <a:solidFill>
                  <a:schemeClr val="bg1"/>
                </a:solidFill>
                <a:latin typeface="Arial"/>
                <a:cs typeface="Arial"/>
              </a:rPr>
              <a:t>Prevention and early intervention</a:t>
            </a:r>
          </a:p>
          <a:p>
            <a:pPr>
              <a:lnSpc>
                <a:spcPct val="150000"/>
              </a:lnSpc>
              <a:buFont typeface="Arial" charset="2"/>
              <a:buChar char="•"/>
            </a:pPr>
            <a:r>
              <a:rPr lang="en-GB" sz="1400">
                <a:solidFill>
                  <a:schemeClr val="bg1"/>
                </a:solidFill>
                <a:latin typeface="Arial"/>
                <a:cs typeface="Arial"/>
              </a:rPr>
              <a:t>Encourages behaviour change</a:t>
            </a:r>
          </a:p>
          <a:p>
            <a:pPr>
              <a:lnSpc>
                <a:spcPct val="150000"/>
              </a:lnSpc>
              <a:buFont typeface="Arial" charset="2"/>
              <a:buChar char="•"/>
            </a:pPr>
            <a:r>
              <a:rPr lang="en-GB" sz="1400">
                <a:solidFill>
                  <a:schemeClr val="bg1"/>
                </a:solidFill>
                <a:latin typeface="Arial"/>
                <a:cs typeface="Arial"/>
              </a:rPr>
              <a:t>Supports self-management</a:t>
            </a:r>
          </a:p>
          <a:p>
            <a:pPr>
              <a:lnSpc>
                <a:spcPct val="150000"/>
              </a:lnSpc>
              <a:buFont typeface="Arial" charset="2"/>
              <a:buChar char="•"/>
            </a:pPr>
            <a:r>
              <a:rPr lang="en-GB" sz="1400">
                <a:solidFill>
                  <a:schemeClr val="bg1"/>
                </a:solidFill>
                <a:latin typeface="Arial"/>
                <a:cs typeface="Arial"/>
              </a:rPr>
              <a:t>Improves health outcomes</a:t>
            </a:r>
          </a:p>
          <a:p>
            <a:pPr>
              <a:lnSpc>
                <a:spcPct val="150000"/>
              </a:lnSpc>
            </a:pPr>
            <a:r>
              <a:rPr lang="en-GB" sz="1400">
                <a:solidFill>
                  <a:schemeClr val="bg1"/>
                </a:solidFill>
                <a:latin typeface="Arial"/>
                <a:cs typeface="Arial"/>
              </a:rPr>
              <a:t>Supports long-term prevention</a:t>
            </a:r>
          </a:p>
          <a:p>
            <a:pPr marL="0" indent="0">
              <a:lnSpc>
                <a:spcPct val="150000"/>
              </a:lnSpc>
              <a:buNone/>
            </a:pPr>
            <a:r>
              <a:rPr lang="en-GB" sz="1400" b="1">
                <a:solidFill>
                  <a:schemeClr val="bg1"/>
                </a:solidFill>
                <a:latin typeface="Arial"/>
                <a:cs typeface="Arial"/>
              </a:rPr>
              <a:t>Challenges</a:t>
            </a:r>
          </a:p>
          <a:p>
            <a:pPr>
              <a:lnSpc>
                <a:spcPct val="150000"/>
              </a:lnSpc>
              <a:buFont typeface="Arial" charset="2"/>
              <a:buChar char="•"/>
            </a:pPr>
            <a:r>
              <a:rPr lang="en-GB" sz="1400">
                <a:solidFill>
                  <a:schemeClr val="bg1"/>
                </a:solidFill>
                <a:latin typeface="Arial"/>
                <a:cs typeface="Arial"/>
              </a:rPr>
              <a:t>Lower uptake in deprived communities</a:t>
            </a:r>
          </a:p>
          <a:p>
            <a:pPr>
              <a:lnSpc>
                <a:spcPct val="150000"/>
              </a:lnSpc>
              <a:buFont typeface="Arial" charset="2"/>
              <a:buChar char="•"/>
            </a:pPr>
            <a:r>
              <a:rPr lang="en-GB" sz="1400">
                <a:solidFill>
                  <a:schemeClr val="bg1"/>
                </a:solidFill>
                <a:latin typeface="Arial"/>
                <a:cs typeface="Arial"/>
              </a:rPr>
              <a:t>Digital exclusion</a:t>
            </a:r>
          </a:p>
          <a:p>
            <a:pPr>
              <a:lnSpc>
                <a:spcPct val="150000"/>
              </a:lnSpc>
              <a:buFont typeface="Arial" charset="2"/>
              <a:buChar char="•"/>
            </a:pPr>
            <a:r>
              <a:rPr lang="en-GB" sz="1400">
                <a:solidFill>
                  <a:schemeClr val="bg1"/>
                </a:solidFill>
                <a:latin typeface="Arial"/>
                <a:cs typeface="Arial"/>
              </a:rPr>
              <a:t>Cultural barriers</a:t>
            </a:r>
          </a:p>
          <a:p>
            <a:pPr>
              <a:lnSpc>
                <a:spcPct val="150000"/>
              </a:lnSpc>
              <a:buFont typeface="Arial" charset="2"/>
              <a:buChar char="•"/>
            </a:pPr>
            <a:r>
              <a:rPr lang="en-GB" sz="1400">
                <a:solidFill>
                  <a:schemeClr val="bg1"/>
                </a:solidFill>
                <a:latin typeface="Arial"/>
                <a:cs typeface="Arial"/>
              </a:rPr>
              <a:t>Risk of widening inequalities</a:t>
            </a:r>
          </a:p>
          <a:p>
            <a:pPr>
              <a:lnSpc>
                <a:spcPct val="150000"/>
              </a:lnSpc>
              <a:buFont typeface="Arial" charset="2"/>
              <a:buChar char="•"/>
            </a:pPr>
            <a:r>
              <a:rPr lang="en-GB" sz="1400">
                <a:solidFill>
                  <a:schemeClr val="bg1"/>
                </a:solidFill>
                <a:latin typeface="Arial"/>
                <a:cs typeface="Arial"/>
              </a:rPr>
              <a:t>(Chatzi et al., 2023; Marmot et al., 2020).</a:t>
            </a:r>
          </a:p>
          <a:p>
            <a:pPr>
              <a:lnSpc>
                <a:spcPct val="90000"/>
              </a:lnSpc>
              <a:buFont typeface="Arial" charset="2"/>
              <a:buChar char="•"/>
            </a:pPr>
            <a:endParaRPr lang="en-GB" sz="1400" dirty="0">
              <a:latin typeface="Arial"/>
              <a:cs typeface="Arial"/>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4CB1C96E-1C8A-0D44-203E-869A6769E837}"/>
              </a:ext>
            </a:extLst>
          </p:cNvPr>
          <p:cNvSpPr txBox="1"/>
          <p:nvPr/>
        </p:nvSpPr>
        <p:spPr>
          <a:xfrm>
            <a:off x="172720" y="218440"/>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b="1" i="0" dirty="0">
                <a:solidFill>
                  <a:schemeClr val="bg1"/>
                </a:solidFill>
                <a:latin typeface="Arial"/>
                <a:ea typeface="Segoe UI"/>
                <a:cs typeface="Arial"/>
              </a:rPr>
              <a:t>Critical Evaluation of the </a:t>
            </a:r>
            <a:r>
              <a:rPr lang="en-US" sz="2000" b="1" i="0" dirty="0" err="1">
                <a:solidFill>
                  <a:schemeClr val="bg1"/>
                </a:solidFill>
                <a:latin typeface="Arial"/>
                <a:ea typeface="Segoe UI"/>
                <a:cs typeface="Arial"/>
              </a:rPr>
              <a:t>Programme</a:t>
            </a:r>
            <a:endParaRPr lang="en-US" sz="2000" b="1" i="0" dirty="0">
              <a:solidFill>
                <a:schemeClr val="bg1"/>
              </a:solidFill>
              <a:latin typeface="Arial"/>
              <a:ea typeface="Segoe UI"/>
              <a:cs typeface="Arial"/>
            </a:endParaRPr>
          </a:p>
          <a:p>
            <a:pPr algn="ctr"/>
            <a:endParaRPr lang="en-US"/>
          </a:p>
        </p:txBody>
      </p:sp>
    </p:spTree>
    <p:extLst>
      <p:ext uri="{BB962C8B-B14F-4D97-AF65-F5344CB8AC3E}">
        <p14:creationId xmlns:p14="http://schemas.microsoft.com/office/powerpoint/2010/main" val="349869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1A92B5-F351-AE73-3CBA-978A103355A1}"/>
              </a:ext>
            </a:extLst>
          </p:cNvPr>
          <p:cNvSpPr>
            <a:spLocks noGrp="1"/>
          </p:cNvSpPr>
          <p:nvPr>
            <p:ph type="title"/>
          </p:nvPr>
        </p:nvSpPr>
        <p:spPr>
          <a:xfrm>
            <a:off x="6655047" y="262218"/>
            <a:ext cx="4512989" cy="2227730"/>
          </a:xfrm>
        </p:spPr>
        <p:txBody>
          <a:bodyPr anchor="ctr">
            <a:normAutofit/>
          </a:bodyPr>
          <a:lstStyle/>
          <a:p>
            <a:r>
              <a:rPr lang="en-GB" sz="2800" b="1">
                <a:solidFill>
                  <a:srgbClr val="FFFFFF"/>
                </a:solidFill>
                <a:latin typeface="Arial"/>
                <a:cs typeface="Arial"/>
              </a:rPr>
              <a:t>Equity and Access</a:t>
            </a:r>
            <a:endParaRPr lang="en-US" sz="2800" b="1">
              <a:solidFill>
                <a:srgbClr val="FFFFFF"/>
              </a:solidFill>
              <a:latin typeface="Arial"/>
              <a:cs typeface="Arial"/>
            </a:endParaRPr>
          </a:p>
          <a:p>
            <a:endParaRPr lang="en-GB">
              <a:solidFill>
                <a:srgbClr val="FFFFFF"/>
              </a:solidFill>
            </a:endParaRPr>
          </a:p>
        </p:txBody>
      </p:sp>
      <p:pic>
        <p:nvPicPr>
          <p:cNvPr id="7" name="Graphic 6" descr="Group">
            <a:extLst>
              <a:ext uri="{FF2B5EF4-FFF2-40B4-BE49-F238E27FC236}">
                <a16:creationId xmlns:a16="http://schemas.microsoft.com/office/drawing/2014/main" id="{9674FD81-870A-7EDF-DF5A-EFA4BDC360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834412A-5900-75A8-E008-89E305378250}"/>
              </a:ext>
            </a:extLst>
          </p:cNvPr>
          <p:cNvSpPr>
            <a:spLocks noGrp="1"/>
          </p:cNvSpPr>
          <p:nvPr>
            <p:ph idx="1"/>
          </p:nvPr>
        </p:nvSpPr>
        <p:spPr>
          <a:xfrm>
            <a:off x="7293784" y="1716741"/>
            <a:ext cx="4512988" cy="4427320"/>
          </a:xfrm>
        </p:spPr>
        <p:txBody>
          <a:bodyPr vert="horz" lIns="91440" tIns="45720" rIns="91440" bIns="45720" rtlCol="0" anchor="t">
            <a:noAutofit/>
          </a:bodyPr>
          <a:lstStyle/>
          <a:p>
            <a:pPr>
              <a:lnSpc>
                <a:spcPct val="90000"/>
              </a:lnSpc>
              <a:buFont typeface="Arial"/>
              <a:buChar char="•"/>
            </a:pPr>
            <a:r>
              <a:rPr lang="en-GB" sz="1600" b="1">
                <a:solidFill>
                  <a:srgbClr val="FFFFFF"/>
                </a:solidFill>
                <a:latin typeface="Arial"/>
                <a:ea typeface="+mn-lt"/>
                <a:cs typeface="Arial"/>
              </a:rPr>
              <a:t>Equity and Access</a:t>
            </a:r>
            <a:endParaRPr lang="en-GB" sz="1600" b="1">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Poverty</a:t>
            </a:r>
            <a:endParaRPr lang="en-GB" sz="1600">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Ethnicity</a:t>
            </a:r>
            <a:endParaRPr lang="en-GB" sz="1600">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Geography</a:t>
            </a:r>
            <a:endParaRPr lang="en-GB" sz="1600">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Digital exclusion</a:t>
            </a:r>
            <a:endParaRPr lang="en-GB" sz="1600">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Socioeconomic status</a:t>
            </a:r>
            <a:endParaRPr lang="en-GB" sz="1600">
              <a:solidFill>
                <a:srgbClr val="FFFFFF"/>
              </a:solidFill>
              <a:latin typeface="Arial"/>
              <a:cs typeface="Arial"/>
            </a:endParaRPr>
          </a:p>
          <a:p>
            <a:pPr>
              <a:lnSpc>
                <a:spcPct val="90000"/>
              </a:lnSpc>
              <a:buFont typeface="Arial"/>
              <a:buChar char="•"/>
            </a:pPr>
            <a:r>
              <a:rPr lang="en-GB" sz="1600" b="1">
                <a:solidFill>
                  <a:srgbClr val="FFFFFF"/>
                </a:solidFill>
                <a:latin typeface="Arial"/>
                <a:ea typeface="+mn-lt"/>
                <a:cs typeface="Arial"/>
              </a:rPr>
              <a:t>Key Issue</a:t>
            </a:r>
            <a:endParaRPr lang="en-GB" sz="1600" b="1">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Universal provision does not always result in equitable access</a:t>
            </a:r>
            <a:endParaRPr lang="en-GB" sz="1600">
              <a:solidFill>
                <a:srgbClr val="FFFFFF"/>
              </a:solidFill>
              <a:latin typeface="Arial"/>
              <a:cs typeface="Arial"/>
            </a:endParaRPr>
          </a:p>
          <a:p>
            <a:pPr>
              <a:lnSpc>
                <a:spcPct val="90000"/>
              </a:lnSpc>
              <a:buFont typeface="Arial"/>
              <a:buChar char="•"/>
            </a:pPr>
            <a:r>
              <a:rPr lang="en-GB" sz="1600" b="1">
                <a:solidFill>
                  <a:srgbClr val="FFFFFF"/>
                </a:solidFill>
                <a:latin typeface="Arial"/>
                <a:ea typeface="+mn-lt"/>
                <a:cs typeface="Arial"/>
              </a:rPr>
              <a:t>Evidence</a:t>
            </a:r>
            <a:endParaRPr lang="en-GB" sz="1600" b="1">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Life expectancy remains lower in deprived communities</a:t>
            </a:r>
            <a:endParaRPr lang="en-GB" sz="1600">
              <a:solidFill>
                <a:srgbClr val="FFFFFF"/>
              </a:solidFill>
              <a:latin typeface="Arial"/>
              <a:cs typeface="Arial"/>
            </a:endParaRPr>
          </a:p>
          <a:p>
            <a:pPr>
              <a:lnSpc>
                <a:spcPct val="90000"/>
              </a:lnSpc>
              <a:buFont typeface="Arial"/>
              <a:buChar char="•"/>
            </a:pPr>
            <a:r>
              <a:rPr lang="en-GB" sz="1600">
                <a:solidFill>
                  <a:srgbClr val="FFFFFF"/>
                </a:solidFill>
                <a:latin typeface="Arial"/>
                <a:ea typeface="+mn-lt"/>
                <a:cs typeface="Arial"/>
              </a:rPr>
              <a:t>(Chatzi et al, 2023; ONS, 2021).</a:t>
            </a:r>
            <a:endParaRPr lang="en-GB" sz="1600">
              <a:solidFill>
                <a:srgbClr val="FFFFFF"/>
              </a:solidFill>
              <a:latin typeface="Arial"/>
              <a:cs typeface="Arial"/>
            </a:endParaRPr>
          </a:p>
          <a:p>
            <a:pPr>
              <a:lnSpc>
                <a:spcPct val="90000"/>
              </a:lnSpc>
              <a:buFont typeface="Arial"/>
              <a:buChar char="•"/>
            </a:pPr>
            <a:endParaRPr lang="en-GB" sz="1400" dirty="0">
              <a:solidFill>
                <a:srgbClr val="FFFFFF"/>
              </a:solidFill>
              <a:latin typeface="Arial"/>
              <a:cs typeface="Arial"/>
            </a:endParaRPr>
          </a:p>
          <a:p>
            <a:pPr>
              <a:lnSpc>
                <a:spcPct val="90000"/>
              </a:lnSpc>
              <a:buFont typeface="Arial"/>
              <a:buChar char="•"/>
            </a:pPr>
            <a:endParaRPr lang="en-GB" sz="1100">
              <a:solidFill>
                <a:srgbClr val="FFFFFF"/>
              </a:solidFill>
            </a:endParaRPr>
          </a:p>
        </p:txBody>
      </p:sp>
    </p:spTree>
    <p:extLst>
      <p:ext uri="{BB962C8B-B14F-4D97-AF65-F5344CB8AC3E}">
        <p14:creationId xmlns:p14="http://schemas.microsoft.com/office/powerpoint/2010/main" val="1066949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50936-66D5-8714-9B92-455D406BDDD9}"/>
              </a:ext>
            </a:extLst>
          </p:cNvPr>
          <p:cNvSpPr>
            <a:spLocks noGrp="1"/>
          </p:cNvSpPr>
          <p:nvPr>
            <p:ph type="title"/>
          </p:nvPr>
        </p:nvSpPr>
        <p:spPr>
          <a:xfrm>
            <a:off x="1286933" y="609600"/>
            <a:ext cx="10197494" cy="1099457"/>
          </a:xfrm>
        </p:spPr>
        <p:txBody>
          <a:bodyPr>
            <a:normAutofit/>
          </a:bodyPr>
          <a:lstStyle/>
          <a:p>
            <a:r>
              <a:rPr lang="en-GB" b="1">
                <a:solidFill>
                  <a:schemeClr val="bg1"/>
                </a:solidFill>
                <a:latin typeface="Arial"/>
                <a:cs typeface="Arial"/>
              </a:rPr>
              <a:t>Recommendations</a:t>
            </a:r>
            <a:endParaRPr lang="en-US" b="1">
              <a:solidFill>
                <a:schemeClr val="bg1"/>
              </a:solidFill>
              <a:latin typeface="Arial"/>
              <a:cs typeface="Arial"/>
            </a:endParaRPr>
          </a:p>
          <a:p>
            <a:endParaRPr lang="en-GB" b="1"/>
          </a:p>
        </p:txBody>
      </p:sp>
      <p:sp>
        <p:nvSpPr>
          <p:cNvPr id="55" name="Isosceles Triangle 54">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3" name="Content Placeholder 2">
            <a:extLst>
              <a:ext uri="{FF2B5EF4-FFF2-40B4-BE49-F238E27FC236}">
                <a16:creationId xmlns:a16="http://schemas.microsoft.com/office/drawing/2014/main" id="{91DB6392-3A6F-4FE5-EEA3-4C6D16838EB3}"/>
              </a:ext>
            </a:extLst>
          </p:cNvPr>
          <p:cNvGraphicFramePr>
            <a:graphicFrameLocks noGrp="1"/>
          </p:cNvGraphicFramePr>
          <p:nvPr>
            <p:ph idx="1"/>
            <p:extLst>
              <p:ext uri="{D42A27DB-BD31-4B8C-83A1-F6EECF244321}">
                <p14:modId xmlns:p14="http://schemas.microsoft.com/office/powerpoint/2010/main" val="286610254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309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8976A670-8AF5-3849-25FE-6193E25B8241}"/>
              </a:ext>
            </a:extLst>
          </p:cNvPr>
          <p:cNvPicPr>
            <a:picLocks noChangeAspect="1"/>
          </p:cNvPicPr>
          <p:nvPr/>
        </p:nvPicPr>
        <p:blipFill>
          <a:blip r:embed="rId3"/>
          <a:srcRect l="15391" r="7506" b="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C74AF46-9925-86A7-6488-DFD9F3D982A1}"/>
              </a:ext>
            </a:extLst>
          </p:cNvPr>
          <p:cNvSpPr>
            <a:spLocks noGrp="1"/>
          </p:cNvSpPr>
          <p:nvPr>
            <p:ph type="title"/>
          </p:nvPr>
        </p:nvSpPr>
        <p:spPr>
          <a:xfrm>
            <a:off x="677333" y="609600"/>
            <a:ext cx="3851123" cy="1320800"/>
          </a:xfrm>
        </p:spPr>
        <p:txBody>
          <a:bodyPr>
            <a:normAutofit/>
          </a:bodyPr>
          <a:lstStyle/>
          <a:p>
            <a:r>
              <a:rPr lang="en-GB" sz="2800" b="1" i="0">
                <a:solidFill>
                  <a:schemeClr val="bg1"/>
                </a:solidFill>
                <a:latin typeface="Arial"/>
                <a:ea typeface="Segoe UI"/>
                <a:cs typeface="Arial"/>
              </a:rPr>
              <a:t>Conclusion</a:t>
            </a:r>
            <a:endParaRPr lang="en-GB" sz="2800" b="1">
              <a:solidFill>
                <a:schemeClr val="bg1"/>
              </a:solidFill>
              <a:latin typeface="Arial"/>
              <a:cs typeface="Arial"/>
            </a:endParaRPr>
          </a:p>
        </p:txBody>
      </p:sp>
      <p:sp>
        <p:nvSpPr>
          <p:cNvPr id="3" name="Content Placeholder 2">
            <a:extLst>
              <a:ext uri="{FF2B5EF4-FFF2-40B4-BE49-F238E27FC236}">
                <a16:creationId xmlns:a16="http://schemas.microsoft.com/office/drawing/2014/main" id="{4916CD05-7F89-2AAB-6468-E0B9EF615633}"/>
              </a:ext>
            </a:extLst>
          </p:cNvPr>
          <p:cNvSpPr>
            <a:spLocks noGrp="1"/>
          </p:cNvSpPr>
          <p:nvPr>
            <p:ph idx="1"/>
          </p:nvPr>
        </p:nvSpPr>
        <p:spPr>
          <a:xfrm>
            <a:off x="677334" y="1712354"/>
            <a:ext cx="3851122" cy="3880773"/>
          </a:xfrm>
        </p:spPr>
        <p:txBody>
          <a:bodyPr vert="horz" lIns="91440" tIns="45720" rIns="91440" bIns="45720" rtlCol="0" anchor="t">
            <a:noAutofit/>
          </a:bodyPr>
          <a:lstStyle/>
          <a:p>
            <a:pPr>
              <a:buFont typeface="Arial" charset="2"/>
              <a:buChar char="•"/>
            </a:pPr>
            <a:r>
              <a:rPr lang="en-GB" sz="2000">
                <a:solidFill>
                  <a:schemeClr val="bg1"/>
                </a:solidFill>
                <a:latin typeface="Arial"/>
                <a:ea typeface="+mn-lt"/>
                <a:cs typeface="Arial"/>
              </a:rPr>
              <a:t>Health, wellbeing and sustainability are interconnected</a:t>
            </a:r>
            <a:endParaRPr lang="en-GB" sz="2000">
              <a:solidFill>
                <a:schemeClr val="bg1"/>
              </a:solidFill>
              <a:latin typeface="Arial"/>
              <a:cs typeface="Arial"/>
            </a:endParaRPr>
          </a:p>
          <a:p>
            <a:pPr>
              <a:buFont typeface="Arial" charset="2"/>
              <a:buChar char="•"/>
            </a:pPr>
            <a:r>
              <a:rPr lang="en-GB" sz="2000">
                <a:solidFill>
                  <a:schemeClr val="bg1"/>
                </a:solidFill>
                <a:latin typeface="Arial"/>
                <a:ea typeface="+mn-lt"/>
                <a:cs typeface="Arial"/>
              </a:rPr>
              <a:t>SDG 3 supports sustainable healthcare</a:t>
            </a:r>
            <a:endParaRPr lang="en-GB" sz="2000">
              <a:solidFill>
                <a:schemeClr val="bg1"/>
              </a:solidFill>
              <a:latin typeface="Arial"/>
              <a:cs typeface="Arial"/>
            </a:endParaRPr>
          </a:p>
          <a:p>
            <a:pPr>
              <a:buFont typeface="Arial" charset="2"/>
              <a:buChar char="•"/>
            </a:pPr>
            <a:r>
              <a:rPr lang="en-GB" sz="2000">
                <a:solidFill>
                  <a:schemeClr val="bg1"/>
                </a:solidFill>
                <a:latin typeface="Arial"/>
                <a:ea typeface="+mn-lt"/>
                <a:cs typeface="Arial"/>
              </a:rPr>
              <a:t>Policies promote integrated care</a:t>
            </a:r>
            <a:endParaRPr lang="en-GB" sz="2000">
              <a:solidFill>
                <a:schemeClr val="bg1"/>
              </a:solidFill>
              <a:latin typeface="Arial"/>
              <a:cs typeface="Arial"/>
            </a:endParaRPr>
          </a:p>
          <a:p>
            <a:pPr>
              <a:buFont typeface="Arial" charset="2"/>
              <a:buChar char="•"/>
            </a:pPr>
            <a:r>
              <a:rPr lang="en-GB" sz="2000">
                <a:solidFill>
                  <a:schemeClr val="bg1"/>
                </a:solidFill>
                <a:latin typeface="Arial"/>
                <a:ea typeface="+mn-lt"/>
                <a:cs typeface="Arial"/>
              </a:rPr>
              <a:t>Health inequalities remain a major challenge </a:t>
            </a:r>
          </a:p>
          <a:p>
            <a:pPr>
              <a:buFont typeface="Arial" charset="2"/>
              <a:buChar char="•"/>
            </a:pPr>
            <a:r>
              <a:rPr lang="en-GB" sz="2000">
                <a:solidFill>
                  <a:schemeClr val="bg1"/>
                </a:solidFill>
                <a:latin typeface="Arial"/>
                <a:ea typeface="+mn-lt"/>
                <a:cs typeface="Arial"/>
              </a:rPr>
              <a:t>Prevention and partnership working remain essential </a:t>
            </a:r>
            <a:endParaRPr lang="en-GB" sz="2000">
              <a:solidFill>
                <a:schemeClr val="bg1"/>
              </a:solidFill>
              <a:latin typeface="Arial"/>
              <a:cs typeface="Arial"/>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01077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0164-BB94-8204-8CEC-B295DD9EDED9}"/>
              </a:ext>
            </a:extLst>
          </p:cNvPr>
          <p:cNvSpPr>
            <a:spLocks noGrp="1"/>
          </p:cNvSpPr>
          <p:nvPr>
            <p:ph type="title"/>
          </p:nvPr>
        </p:nvSpPr>
        <p:spPr/>
        <p:txBody>
          <a:bodyPr/>
          <a:lstStyle/>
          <a:p>
            <a:r>
              <a:rPr lang="en-GB"/>
              <a:t>Reference </a:t>
            </a:r>
          </a:p>
        </p:txBody>
      </p:sp>
      <p:sp>
        <p:nvSpPr>
          <p:cNvPr id="3" name="Content Placeholder 2">
            <a:extLst>
              <a:ext uri="{FF2B5EF4-FFF2-40B4-BE49-F238E27FC236}">
                <a16:creationId xmlns:a16="http://schemas.microsoft.com/office/drawing/2014/main" id="{118AF386-5F81-DBDC-39BF-4C8EC1F42A09}"/>
              </a:ext>
            </a:extLst>
          </p:cNvPr>
          <p:cNvSpPr>
            <a:spLocks noGrp="1"/>
          </p:cNvSpPr>
          <p:nvPr>
            <p:ph idx="1"/>
          </p:nvPr>
        </p:nvSpPr>
        <p:spPr>
          <a:xfrm>
            <a:off x="677334" y="1045811"/>
            <a:ext cx="8596668" cy="4459328"/>
          </a:xfrm>
          <a:noFill/>
          <a:ln>
            <a:noFill/>
          </a:ln>
        </p:spPr>
        <p:txBody>
          <a:bodyPr vert="horz" lIns="91440" tIns="45720" rIns="91440" bIns="45720" rtlCol="0" anchor="t">
            <a:noAutofit/>
          </a:bodyPr>
          <a:lstStyle/>
          <a:p>
            <a:pPr>
              <a:buFont typeface="Arial" charset="2"/>
              <a:buChar char="•"/>
            </a:pPr>
            <a:endParaRPr lang="en-GB" dirty="0">
              <a:solidFill>
                <a:schemeClr val="tx1"/>
              </a:solidFill>
            </a:endParaRPr>
          </a:p>
          <a:p>
            <a:pPr>
              <a:buFont typeface="Arial" charset="2"/>
              <a:buChar char="•"/>
            </a:pPr>
            <a:r>
              <a:rPr lang="en-GB" sz="1400" i="1">
                <a:solidFill>
                  <a:schemeClr val="bg1"/>
                </a:solidFill>
                <a:latin typeface="Arial"/>
                <a:cs typeface="Arial"/>
              </a:rPr>
              <a:t>A colourful wheel diagram showing the United Nations Sustainable Development Goals (SDGs) (2024)</a:t>
            </a:r>
            <a:r>
              <a:rPr lang="en-GB" sz="1400" dirty="0">
                <a:solidFill>
                  <a:schemeClr val="bg1"/>
                </a:solidFill>
                <a:latin typeface="Arial"/>
                <a:cs typeface="Arial"/>
              </a:rPr>
              <a:t> </a:t>
            </a:r>
            <a:r>
              <a:rPr lang="en-GB" sz="1400">
                <a:solidFill>
                  <a:schemeClr val="bg1"/>
                </a:solidFill>
                <a:latin typeface="Arial"/>
                <a:cs typeface="Arial"/>
              </a:rPr>
              <a:t>[Image from website] Available at: </a:t>
            </a:r>
            <a:r>
              <a:rPr lang="en-GB" sz="1400" dirty="0">
                <a:solidFill>
                  <a:schemeClr val="bg1"/>
                </a:solidFill>
                <a:latin typeface="Arial"/>
                <a:cs typeface="Arial"/>
                <a:hlinkClick r:id="rId2">
                  <a:extLst>
                    <a:ext uri="{A12FA001-AC4F-418D-AE19-62706E023703}">
                      <ahyp:hlinkClr xmlns:ahyp="http://schemas.microsoft.com/office/drawing/2018/hyperlinkcolor" val="tx"/>
                    </a:ext>
                  </a:extLst>
                </a:hlinkClick>
              </a:rPr>
              <a:t>https://srbs.co.uk/about-us/sustainability/</a:t>
            </a:r>
            <a:r>
              <a:rPr lang="en-GB" sz="1400">
                <a:solidFill>
                  <a:schemeClr val="bg1"/>
                </a:solidFill>
                <a:latin typeface="Arial"/>
                <a:cs typeface="Arial"/>
              </a:rPr>
              <a:t> (Accessed: 2 October 2026).</a:t>
            </a:r>
            <a:endParaRPr lang="en-GB" sz="1400" dirty="0">
              <a:solidFill>
                <a:schemeClr val="bg1"/>
              </a:solidFill>
              <a:latin typeface="Arial"/>
              <a:cs typeface="Arial"/>
            </a:endParaRPr>
          </a:p>
          <a:p>
            <a:pPr>
              <a:buFont typeface="Arial" charset="2"/>
              <a:buChar char="•"/>
            </a:pPr>
            <a:r>
              <a:rPr lang="en-GB" sz="1400" dirty="0">
                <a:solidFill>
                  <a:schemeClr val="bg1"/>
                </a:solidFill>
                <a:latin typeface="Arial"/>
                <a:cs typeface="Arial"/>
              </a:rPr>
              <a:t>Chatzi, G., Whittaker, W., Chandola, T., Mason, T., </a:t>
            </a:r>
            <a:r>
              <a:rPr lang="en-GB" sz="1400" dirty="0" err="1">
                <a:solidFill>
                  <a:schemeClr val="bg1"/>
                </a:solidFill>
                <a:latin typeface="Arial"/>
                <a:cs typeface="Arial"/>
              </a:rPr>
              <a:t>Soiland</a:t>
            </a:r>
            <a:r>
              <a:rPr lang="en-GB" sz="1400" dirty="0">
                <a:solidFill>
                  <a:schemeClr val="bg1"/>
                </a:solidFill>
                <a:latin typeface="Arial"/>
                <a:cs typeface="Arial"/>
              </a:rPr>
              <a:t>-Reyes, C., Sutton, M. and Bower, P. (2023) ‘Could diabetes prevention programmes result in the widening of sociodemographic inequalities in type 2 diabetes? Comparison of survey and administrative data for England’, </a:t>
            </a:r>
            <a:r>
              <a:rPr lang="en-GB" sz="1400" i="1" dirty="0">
                <a:solidFill>
                  <a:schemeClr val="bg1"/>
                </a:solidFill>
                <a:latin typeface="Arial"/>
                <a:cs typeface="Arial"/>
              </a:rPr>
              <a:t>Journal of Epidemiology and Community Health</a:t>
            </a:r>
            <a:r>
              <a:rPr lang="en-GB" sz="1400" dirty="0">
                <a:solidFill>
                  <a:schemeClr val="bg1"/>
                </a:solidFill>
                <a:latin typeface="Arial"/>
                <a:cs typeface="Arial"/>
              </a:rPr>
              <a:t>, 77(9), pp. 565–570. Available at: </a:t>
            </a:r>
            <a:r>
              <a:rPr lang="en-GB" sz="1400" dirty="0">
                <a:solidFill>
                  <a:schemeClr val="bg1"/>
                </a:solidFill>
                <a:latin typeface="Arial"/>
                <a:cs typeface="Arial"/>
                <a:hlinkClick r:id="rId3">
                  <a:extLst>
                    <a:ext uri="{A12FA001-AC4F-418D-AE19-62706E023703}">
                      <ahyp:hlinkClr xmlns:ahyp="http://schemas.microsoft.com/office/drawing/2018/hyperlinkcolor" val="tx"/>
                    </a:ext>
                  </a:extLst>
                </a:hlinkClick>
              </a:rPr>
              <a:t>https://doi.org/10.1136/jech-2022-219654</a:t>
            </a:r>
            <a:r>
              <a:rPr lang="en-GB" sz="1400" dirty="0">
                <a:solidFill>
                  <a:schemeClr val="bg1"/>
                </a:solidFill>
                <a:latin typeface="Arial"/>
                <a:cs typeface="Arial"/>
              </a:rPr>
              <a:t>.</a:t>
            </a:r>
            <a:endParaRPr lang="en-US" sz="1400">
              <a:solidFill>
                <a:schemeClr val="bg1"/>
              </a:solidFill>
              <a:latin typeface="Arial"/>
              <a:cs typeface="Arial"/>
            </a:endParaRPr>
          </a:p>
          <a:p>
            <a:pPr>
              <a:buFont typeface="Arial" charset="2"/>
              <a:buChar char="•"/>
            </a:pPr>
            <a:r>
              <a:rPr lang="en-GB" sz="1400">
                <a:solidFill>
                  <a:schemeClr val="bg1"/>
                </a:solidFill>
                <a:latin typeface="Arial"/>
                <a:cs typeface="Arial"/>
              </a:rPr>
              <a:t>DHSC (2024) Department of health and social care, GOV.UK. Gov.uk. Available at: </a:t>
            </a:r>
            <a:r>
              <a:rPr lang="en-GB" sz="14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https://www.gov.uk/government/organisations/department-of-health-and-social-care</a:t>
            </a:r>
            <a:r>
              <a:rPr lang="en-GB" sz="1400" dirty="0">
                <a:solidFill>
                  <a:schemeClr val="bg1"/>
                </a:solidFill>
                <a:latin typeface="Arial"/>
                <a:cs typeface="Arial"/>
              </a:rPr>
              <a:t> </a:t>
            </a:r>
            <a:r>
              <a:rPr lang="en-GB" sz="1400">
                <a:solidFill>
                  <a:schemeClr val="bg1"/>
                </a:solidFill>
                <a:latin typeface="Arial"/>
                <a:cs typeface="Arial"/>
              </a:rPr>
              <a:t>(Accessed: 13 October 2026).</a:t>
            </a:r>
            <a:endParaRPr lang="en-GB" sz="1400" dirty="0">
              <a:solidFill>
                <a:schemeClr val="bg1"/>
              </a:solidFill>
              <a:latin typeface="Arial"/>
              <a:cs typeface="Arial"/>
            </a:endParaRPr>
          </a:p>
          <a:p>
            <a:pPr>
              <a:buFont typeface="Arial" charset="2"/>
              <a:buChar char="•"/>
            </a:pPr>
            <a:r>
              <a:rPr lang="en-GB" sz="1400">
                <a:solidFill>
                  <a:schemeClr val="bg1"/>
                </a:solidFill>
                <a:latin typeface="Arial"/>
                <a:cs typeface="Arial"/>
              </a:rPr>
              <a:t>Health and Care Act (2022) Health and care act 2022, Legislation.gov.uk. Available at: </a:t>
            </a:r>
            <a:r>
              <a:rPr lang="en-GB" sz="14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https://www.legislation.gov.uk/ukpga/2022/31/contents</a:t>
            </a:r>
            <a:r>
              <a:rPr lang="en-GB" sz="1400">
                <a:solidFill>
                  <a:schemeClr val="bg1"/>
                </a:solidFill>
                <a:latin typeface="Arial"/>
                <a:cs typeface="Arial"/>
              </a:rPr>
              <a:t> (Accessed: 2 October 2026).</a:t>
            </a:r>
            <a:endParaRPr lang="en-GB" sz="1400" dirty="0">
              <a:solidFill>
                <a:schemeClr val="bg1"/>
              </a:solidFill>
              <a:latin typeface="Arial"/>
              <a:cs typeface="Arial"/>
            </a:endParaRPr>
          </a:p>
          <a:p>
            <a:pPr>
              <a:buFont typeface="Arial" charset="2"/>
              <a:buChar char="•"/>
            </a:pPr>
            <a:r>
              <a:rPr lang="en-GB" sz="1400" i="1">
                <a:solidFill>
                  <a:schemeClr val="bg1"/>
                </a:solidFill>
                <a:latin typeface="Arial"/>
                <a:cs typeface="Arial"/>
              </a:rPr>
              <a:t>Healthcare provider checking a patient's blood glucose level with a glucometer (2020)</a:t>
            </a:r>
            <a:r>
              <a:rPr lang="en-GB" sz="1400">
                <a:solidFill>
                  <a:schemeClr val="bg1"/>
                </a:solidFill>
                <a:latin typeface="Arial"/>
                <a:cs typeface="Arial"/>
              </a:rPr>
              <a:t> [Image from website] Available at: </a:t>
            </a:r>
            <a:r>
              <a:rPr lang="en-GB" sz="1400" dirty="0">
                <a:solidFill>
                  <a:schemeClr val="bg1"/>
                </a:solidFill>
                <a:latin typeface="Arial"/>
                <a:cs typeface="Arial"/>
                <a:hlinkClick r:id="rId6">
                  <a:extLst>
                    <a:ext uri="{A12FA001-AC4F-418D-AE19-62706E023703}">
                      <ahyp:hlinkClr xmlns:ahyp="http://schemas.microsoft.com/office/drawing/2018/hyperlinkcolor" val="tx"/>
                    </a:ext>
                  </a:extLst>
                </a:hlinkClick>
              </a:rPr>
              <a:t>https://www.anadolumedicalcenter.com/health-guide/what-is-diabetes-what-are-the-symptoms-of-diabetes</a:t>
            </a:r>
            <a:r>
              <a:rPr lang="en-GB" sz="1400">
                <a:solidFill>
                  <a:schemeClr val="bg1"/>
                </a:solidFill>
                <a:latin typeface="Arial"/>
                <a:cs typeface="Arial"/>
              </a:rPr>
              <a:t> (Accessed: 13 October 2026).</a:t>
            </a:r>
            <a:endParaRPr lang="en-GB" sz="1400" dirty="0">
              <a:solidFill>
                <a:schemeClr val="bg1"/>
              </a:solidFill>
              <a:latin typeface="Arial"/>
              <a:cs typeface="Arial"/>
            </a:endParaRPr>
          </a:p>
          <a:p>
            <a:pPr>
              <a:buFont typeface="Arial" charset="2"/>
              <a:buChar char="•"/>
            </a:pPr>
            <a:r>
              <a:rPr lang="en-GB" sz="1400" dirty="0">
                <a:solidFill>
                  <a:schemeClr val="bg1"/>
                </a:solidFill>
                <a:latin typeface="Arial"/>
                <a:cs typeface="Arial"/>
              </a:rPr>
              <a:t>Marmot, M., Allen, J., Boyce, T., Goldblatt, P. and Morrison, J. (2020) Health equity in </a:t>
            </a:r>
            <a:r>
              <a:rPr lang="en-GB" sz="1400" dirty="0" err="1">
                <a:solidFill>
                  <a:schemeClr val="bg1"/>
                </a:solidFill>
                <a:latin typeface="Arial"/>
                <a:cs typeface="Arial"/>
              </a:rPr>
              <a:t>england</a:t>
            </a:r>
            <a:r>
              <a:rPr lang="en-GB" sz="1400" dirty="0">
                <a:solidFill>
                  <a:schemeClr val="bg1"/>
                </a:solidFill>
                <a:latin typeface="Arial"/>
                <a:cs typeface="Arial"/>
              </a:rPr>
              <a:t>: The marmot review 10 years on, The Health Foundation. Available at: </a:t>
            </a:r>
            <a:r>
              <a:rPr lang="en-GB" sz="14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https://www.health.org.uk/reports-and-analysis/reports/health-equity-in-england-the-marmot-review-10-years-on-0</a:t>
            </a:r>
            <a:r>
              <a:rPr lang="en-GB" sz="1400" dirty="0">
                <a:solidFill>
                  <a:schemeClr val="bg1"/>
                </a:solidFill>
                <a:latin typeface="Arial"/>
                <a:cs typeface="Arial"/>
              </a:rPr>
              <a:t> (Accessed: 11 October 2026).</a:t>
            </a:r>
          </a:p>
          <a:p>
            <a:pPr>
              <a:buFont typeface="Arial" charset="2"/>
              <a:buChar char="•"/>
            </a:pPr>
            <a:endParaRPr lang="en-GB" sz="1100" dirty="0">
              <a:solidFill>
                <a:srgbClr val="404040"/>
              </a:solidFill>
              <a:highlight>
                <a:srgbClr val="FFFFFF"/>
              </a:highlight>
              <a:latin typeface="Arial"/>
              <a:cs typeface="Arial"/>
            </a:endParaRPr>
          </a:p>
          <a:p>
            <a:pPr>
              <a:buFont typeface="Arial" charset="2"/>
              <a:buChar char="•"/>
            </a:pPr>
            <a:endParaRPr lang="en-GB" sz="1100" dirty="0">
              <a:solidFill>
                <a:srgbClr val="404040"/>
              </a:solidFill>
              <a:highlight>
                <a:srgbClr val="FFFFFF"/>
              </a:highlight>
              <a:latin typeface="Arial"/>
              <a:cs typeface="Arial"/>
            </a:endParaRPr>
          </a:p>
          <a:p>
            <a:pPr>
              <a:buFont typeface="Arial" charset="2"/>
              <a:buChar char="•"/>
            </a:pPr>
            <a:endParaRPr lang="en-GB" sz="1200" dirty="0">
              <a:solidFill>
                <a:srgbClr val="404040"/>
              </a:solidFill>
              <a:highlight>
                <a:srgbClr val="FFFFFF"/>
              </a:highlight>
              <a:latin typeface="Arial"/>
              <a:cs typeface="Arial"/>
            </a:endParaRPr>
          </a:p>
          <a:p>
            <a:pPr>
              <a:buFont typeface="Arial" charset="2"/>
              <a:buChar char="•"/>
            </a:pPr>
            <a:endParaRPr lang="en-GB" sz="1200" dirty="0">
              <a:solidFill>
                <a:srgbClr val="404040"/>
              </a:solidFill>
              <a:highlight>
                <a:srgbClr val="FFFFFF"/>
              </a:highlight>
              <a:latin typeface="Arial"/>
              <a:cs typeface="Arial"/>
            </a:endParaRPr>
          </a:p>
          <a:p>
            <a:pPr>
              <a:buFont typeface="Arial" charset="2"/>
              <a:buChar char="•"/>
            </a:pPr>
            <a:endParaRPr lang="en-GB" sz="1100" dirty="0">
              <a:solidFill>
                <a:srgbClr val="2E83C3"/>
              </a:solidFill>
              <a:highlight>
                <a:srgbClr val="FFFFFF"/>
              </a:highlight>
              <a:latin typeface="Arial"/>
              <a:cs typeface="Arial"/>
            </a:endParaRPr>
          </a:p>
          <a:p>
            <a:pPr>
              <a:buFont typeface="Arial" charset="2"/>
              <a:buChar char="•"/>
            </a:pPr>
            <a:endParaRPr lang="en-GB" sz="1100" dirty="0">
              <a:highlight>
                <a:srgbClr val="FFFFFF"/>
              </a:highlight>
              <a:latin typeface="Arial"/>
              <a:cs typeface="Arial"/>
            </a:endParaRPr>
          </a:p>
          <a:p>
            <a:pPr>
              <a:buFont typeface="Arial" charset="2"/>
              <a:buChar char="•"/>
            </a:pPr>
            <a:endParaRPr lang="en-GB" dirty="0"/>
          </a:p>
        </p:txBody>
      </p:sp>
    </p:spTree>
    <p:extLst>
      <p:ext uri="{BB962C8B-B14F-4D97-AF65-F5344CB8AC3E}">
        <p14:creationId xmlns:p14="http://schemas.microsoft.com/office/powerpoint/2010/main" val="2796450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2E7F40-DB20-5BB9-6B06-9EEA64ED025F}"/>
              </a:ext>
            </a:extLst>
          </p:cNvPr>
          <p:cNvSpPr>
            <a:spLocks noGrp="1"/>
          </p:cNvSpPr>
          <p:nvPr>
            <p:ph idx="1"/>
          </p:nvPr>
        </p:nvSpPr>
        <p:spPr>
          <a:xfrm>
            <a:off x="635000" y="791811"/>
            <a:ext cx="8596668" cy="6067995"/>
          </a:xfrm>
        </p:spPr>
        <p:txBody>
          <a:bodyPr vert="horz" lIns="91440" tIns="45720" rIns="91440" bIns="45720" rtlCol="0" anchor="t">
            <a:noAutofit/>
          </a:bodyPr>
          <a:lstStyle/>
          <a:p>
            <a:pPr>
              <a:buFont typeface="Arial" charset="2"/>
              <a:buChar char="•"/>
            </a:pPr>
            <a:r>
              <a:rPr lang="en-GB" sz="1400" dirty="0">
                <a:solidFill>
                  <a:schemeClr val="bg1"/>
                </a:solidFill>
                <a:latin typeface="Arial"/>
                <a:cs typeface="Arial"/>
              </a:rPr>
              <a:t>NHS England (2019) NHS </a:t>
            </a:r>
            <a:r>
              <a:rPr lang="en-GB" sz="1400" dirty="0" err="1">
                <a:solidFill>
                  <a:schemeClr val="bg1"/>
                </a:solidFill>
                <a:latin typeface="Arial"/>
                <a:cs typeface="Arial"/>
              </a:rPr>
              <a:t>england</a:t>
            </a:r>
            <a:r>
              <a:rPr lang="en-GB" sz="1400" dirty="0">
                <a:solidFill>
                  <a:schemeClr val="bg1"/>
                </a:solidFill>
                <a:latin typeface="Arial"/>
                <a:cs typeface="Arial"/>
              </a:rPr>
              <a:t> - </a:t>
            </a:r>
            <a:r>
              <a:rPr lang="en-GB" sz="1400" i="1" dirty="0">
                <a:solidFill>
                  <a:schemeClr val="bg1"/>
                </a:solidFill>
                <a:latin typeface="Arial"/>
                <a:cs typeface="Arial"/>
              </a:rPr>
              <a:t>NHS long term plan to tackle major killer conditions and save up to half a million lives, England.nhs.uk</a:t>
            </a:r>
            <a:r>
              <a:rPr lang="en-GB" sz="1400" dirty="0">
                <a:solidFill>
                  <a:schemeClr val="bg1"/>
                </a:solidFill>
                <a:latin typeface="Arial"/>
                <a:cs typeface="Arial"/>
              </a:rPr>
              <a:t>. Available at: </a:t>
            </a:r>
            <a:r>
              <a:rPr lang="en-GB" sz="1400" dirty="0">
                <a:solidFill>
                  <a:schemeClr val="bg1"/>
                </a:solidFill>
                <a:latin typeface="Arial"/>
                <a:cs typeface="Arial"/>
                <a:hlinkClick r:id="rId2">
                  <a:extLst>
                    <a:ext uri="{A12FA001-AC4F-418D-AE19-62706E023703}">
                      <ahyp:hlinkClr xmlns:ahyp="http://schemas.microsoft.com/office/drawing/2018/hyperlinkcolor" val="tx"/>
                    </a:ext>
                  </a:extLst>
                </a:hlinkClick>
              </a:rPr>
              <a:t>https://www.england.nhs.uk/2019/01/long-term-plan/</a:t>
            </a:r>
            <a:r>
              <a:rPr lang="en-GB" sz="1400" dirty="0">
                <a:solidFill>
                  <a:schemeClr val="bg1"/>
                </a:solidFill>
                <a:latin typeface="Arial"/>
                <a:cs typeface="Arial"/>
              </a:rPr>
              <a:t> (Accessed: 7 October 2026).</a:t>
            </a:r>
          </a:p>
          <a:p>
            <a:pPr>
              <a:buFont typeface="Arial" charset="2"/>
              <a:buChar char="•"/>
            </a:pPr>
            <a:r>
              <a:rPr lang="en-GB" sz="1400">
                <a:solidFill>
                  <a:schemeClr val="bg1"/>
                </a:solidFill>
                <a:latin typeface="Arial"/>
                <a:cs typeface="Arial"/>
              </a:rPr>
              <a:t>NHS England (2023)</a:t>
            </a:r>
            <a:r>
              <a:rPr lang="en-GB" sz="1400" i="1">
                <a:solidFill>
                  <a:schemeClr val="bg1"/>
                </a:solidFill>
                <a:latin typeface="Arial"/>
                <a:cs typeface="Arial"/>
              </a:rPr>
              <a:t> NHS diabetes prevention programme (NHS DPP), NHS England. NHS England.</a:t>
            </a:r>
            <a:r>
              <a:rPr lang="en-GB" sz="1400">
                <a:solidFill>
                  <a:schemeClr val="bg1"/>
                </a:solidFill>
                <a:latin typeface="Arial"/>
                <a:cs typeface="Arial"/>
              </a:rPr>
              <a:t> Available at: </a:t>
            </a:r>
            <a:r>
              <a:rPr lang="en-GB" sz="14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https://www.england.nhs.uk/diabetes/diabetes-prevention/</a:t>
            </a:r>
            <a:r>
              <a:rPr lang="en-GB" sz="1400" dirty="0">
                <a:solidFill>
                  <a:schemeClr val="bg1"/>
                </a:solidFill>
                <a:latin typeface="Arial"/>
                <a:cs typeface="Arial"/>
              </a:rPr>
              <a:t> </a:t>
            </a:r>
            <a:r>
              <a:rPr lang="en-GB" sz="1400">
                <a:solidFill>
                  <a:schemeClr val="bg1"/>
                </a:solidFill>
                <a:latin typeface="Arial"/>
                <a:cs typeface="Arial"/>
              </a:rPr>
              <a:t>(Accessed: 4 October 2026).</a:t>
            </a:r>
            <a:endParaRPr lang="en-GB" sz="1400" dirty="0">
              <a:solidFill>
                <a:schemeClr val="bg1"/>
              </a:solidFill>
              <a:latin typeface="Arial"/>
              <a:cs typeface="Arial"/>
            </a:endParaRPr>
          </a:p>
          <a:p>
            <a:pPr>
              <a:buFont typeface="Arial" charset="2"/>
              <a:buChar char="•"/>
            </a:pPr>
            <a:r>
              <a:rPr lang="en-GB" sz="1400">
                <a:solidFill>
                  <a:schemeClr val="bg1"/>
                </a:solidFill>
                <a:latin typeface="Arial"/>
                <a:cs typeface="Arial"/>
              </a:rPr>
              <a:t>Office for National Statistics (2021) </a:t>
            </a:r>
            <a:r>
              <a:rPr lang="en-GB" sz="1400" i="1">
                <a:solidFill>
                  <a:schemeClr val="bg1"/>
                </a:solidFill>
                <a:latin typeface="Arial"/>
                <a:cs typeface="Arial"/>
              </a:rPr>
              <a:t>Health inequalities - office for national statistics,</a:t>
            </a:r>
            <a:r>
              <a:rPr lang="en-GB" sz="1400" dirty="0">
                <a:solidFill>
                  <a:schemeClr val="bg1"/>
                </a:solidFill>
                <a:latin typeface="Arial"/>
                <a:cs typeface="Arial"/>
              </a:rPr>
              <a:t> </a:t>
            </a:r>
            <a:r>
              <a:rPr lang="en-GB" sz="1400">
                <a:solidFill>
                  <a:schemeClr val="bg1"/>
                </a:solidFill>
                <a:latin typeface="Arial"/>
                <a:cs typeface="Arial"/>
              </a:rPr>
              <a:t>Ons.gov.uk. Available at: </a:t>
            </a:r>
            <a:r>
              <a:rPr lang="en-GB" sz="14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https://www.ons.gov.uk/peoplepopulationandcommunity/healthandsocialcare/healthinequalities</a:t>
            </a:r>
            <a:r>
              <a:rPr lang="en-GB" sz="1400" dirty="0">
                <a:solidFill>
                  <a:schemeClr val="bg1"/>
                </a:solidFill>
                <a:latin typeface="Arial"/>
                <a:cs typeface="Arial"/>
              </a:rPr>
              <a:t> </a:t>
            </a:r>
            <a:r>
              <a:rPr lang="en-GB" sz="1400">
                <a:solidFill>
                  <a:schemeClr val="bg1"/>
                </a:solidFill>
                <a:latin typeface="Arial"/>
                <a:cs typeface="Arial"/>
              </a:rPr>
              <a:t>(Accessed: 2 October 2026).</a:t>
            </a:r>
          </a:p>
          <a:p>
            <a:pPr>
              <a:buFont typeface="Arial" charset="2"/>
              <a:buChar char="•"/>
            </a:pPr>
            <a:r>
              <a:rPr lang="en-GB" sz="1400">
                <a:solidFill>
                  <a:schemeClr val="bg1"/>
                </a:solidFill>
                <a:latin typeface="Arial"/>
                <a:cs typeface="Arial"/>
              </a:rPr>
              <a:t>ONS (2019) </a:t>
            </a:r>
            <a:r>
              <a:rPr lang="en-GB" sz="1400" i="1">
                <a:solidFill>
                  <a:schemeClr val="bg1"/>
                </a:solidFill>
                <a:latin typeface="Arial"/>
                <a:cs typeface="Arial"/>
              </a:rPr>
              <a:t>Personal and economic well-being - office for national statistics</a:t>
            </a:r>
            <a:r>
              <a:rPr lang="en-GB" sz="1400">
                <a:solidFill>
                  <a:schemeClr val="bg1"/>
                </a:solidFill>
                <a:latin typeface="Arial"/>
                <a:cs typeface="Arial"/>
              </a:rPr>
              <a:t>, </a:t>
            </a:r>
            <a:r>
              <a:rPr lang="en-GB" sz="1400" i="1">
                <a:solidFill>
                  <a:schemeClr val="bg1"/>
                </a:solidFill>
                <a:latin typeface="Arial"/>
                <a:cs typeface="Arial"/>
              </a:rPr>
              <a:t>Ons.gov.uk</a:t>
            </a:r>
            <a:r>
              <a:rPr lang="en-GB" sz="1400">
                <a:solidFill>
                  <a:schemeClr val="bg1"/>
                </a:solidFill>
                <a:latin typeface="Arial"/>
                <a:cs typeface="Arial"/>
              </a:rPr>
              <a:t>. Available at: </a:t>
            </a:r>
            <a:r>
              <a:rPr lang="en-GB" sz="14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https://www.ons.gov.uk/peoplepopulationandcommunity/wellbeing/articles/personalandeconomicwellbeingintheuk/whatmattersmosttoourlifesatisfaction</a:t>
            </a:r>
            <a:r>
              <a:rPr lang="en-GB" sz="1400">
                <a:solidFill>
                  <a:schemeClr val="bg1"/>
                </a:solidFill>
                <a:latin typeface="Arial"/>
                <a:cs typeface="Arial"/>
              </a:rPr>
              <a:t> (Accessed: 7 October 2026).</a:t>
            </a:r>
            <a:endParaRPr lang="en-GB" sz="1400" dirty="0">
              <a:solidFill>
                <a:schemeClr val="bg1"/>
              </a:solidFill>
              <a:latin typeface="Arial"/>
              <a:cs typeface="Arial"/>
            </a:endParaRPr>
          </a:p>
          <a:p>
            <a:pPr>
              <a:buFont typeface="Arial" charset="2"/>
              <a:buChar char="•"/>
            </a:pPr>
            <a:r>
              <a:rPr lang="en-GB" sz="1400" i="1">
                <a:solidFill>
                  <a:schemeClr val="bg1"/>
                </a:solidFill>
                <a:latin typeface="Arial"/>
                <a:cs typeface="Arial"/>
              </a:rPr>
              <a:t>The Social Ecological Model framework showing five nested levels of influence. Adapted from the CDC (no date)</a:t>
            </a:r>
            <a:r>
              <a:rPr lang="en-GB" sz="1400">
                <a:solidFill>
                  <a:schemeClr val="bg1"/>
                </a:solidFill>
                <a:latin typeface="Arial"/>
                <a:cs typeface="Arial"/>
              </a:rPr>
              <a:t> [Image from website] Available at: </a:t>
            </a:r>
            <a:r>
              <a:rPr lang="en-GB" sz="1400" dirty="0">
                <a:solidFill>
                  <a:schemeClr val="bg1"/>
                </a:solidFill>
                <a:latin typeface="Arial"/>
                <a:cs typeface="Arial"/>
                <a:hlinkClick r:id="rId6">
                  <a:extLst>
                    <a:ext uri="{A12FA001-AC4F-418D-AE19-62706E023703}">
                      <ahyp:hlinkClr xmlns:ahyp="http://schemas.microsoft.com/office/drawing/2018/hyperlinkcolor" val="tx"/>
                    </a:ext>
                  </a:extLst>
                </a:hlinkClick>
              </a:rPr>
              <a:t>https://courses.lumenlearning.com/suny-buffalo-environmentalhealth/part/chapter-3/</a:t>
            </a:r>
            <a:r>
              <a:rPr lang="en-GB" sz="1400" dirty="0">
                <a:solidFill>
                  <a:schemeClr val="bg1"/>
                </a:solidFill>
                <a:latin typeface="Arial"/>
                <a:cs typeface="Arial"/>
              </a:rPr>
              <a:t> </a:t>
            </a:r>
            <a:r>
              <a:rPr lang="en-GB" sz="1400">
                <a:solidFill>
                  <a:schemeClr val="bg1"/>
                </a:solidFill>
                <a:latin typeface="Arial"/>
                <a:cs typeface="Arial"/>
              </a:rPr>
              <a:t>(Accessed: 7 October 2026).</a:t>
            </a:r>
            <a:endParaRPr lang="en-GB" sz="1400" dirty="0">
              <a:solidFill>
                <a:schemeClr val="bg1"/>
              </a:solidFill>
              <a:latin typeface="Arial"/>
              <a:cs typeface="Arial"/>
            </a:endParaRPr>
          </a:p>
          <a:p>
            <a:pPr>
              <a:buFont typeface="Arial" charset="2"/>
              <a:buChar char="•"/>
            </a:pPr>
            <a:r>
              <a:rPr lang="en-GB" sz="1400">
                <a:solidFill>
                  <a:schemeClr val="bg1"/>
                </a:solidFill>
                <a:latin typeface="Arial"/>
                <a:cs typeface="Arial"/>
              </a:rPr>
              <a:t>United Nations (2015) </a:t>
            </a:r>
            <a:r>
              <a:rPr lang="en-GB" sz="1400" i="1">
                <a:solidFill>
                  <a:schemeClr val="bg1"/>
                </a:solidFill>
                <a:latin typeface="Arial"/>
                <a:cs typeface="Arial"/>
              </a:rPr>
              <a:t>Transforming our world: The 2030 agenda for sustainable development</a:t>
            </a:r>
            <a:r>
              <a:rPr lang="en-GB" sz="1400">
                <a:solidFill>
                  <a:schemeClr val="bg1"/>
                </a:solidFill>
                <a:latin typeface="Arial"/>
                <a:cs typeface="Arial"/>
              </a:rPr>
              <a:t>, </a:t>
            </a:r>
            <a:r>
              <a:rPr lang="en-GB" sz="1400" i="1">
                <a:solidFill>
                  <a:schemeClr val="bg1"/>
                </a:solidFill>
                <a:latin typeface="Arial"/>
                <a:cs typeface="Arial"/>
              </a:rPr>
              <a:t>United Nations</a:t>
            </a:r>
            <a:r>
              <a:rPr lang="en-GB" sz="1400">
                <a:solidFill>
                  <a:schemeClr val="bg1"/>
                </a:solidFill>
                <a:latin typeface="Arial"/>
                <a:cs typeface="Arial"/>
              </a:rPr>
              <a:t>. Available at: </a:t>
            </a:r>
            <a:r>
              <a:rPr lang="en-GB" sz="1400" dirty="0">
                <a:solidFill>
                  <a:schemeClr val="bg1"/>
                </a:solidFill>
                <a:latin typeface="Arial"/>
                <a:cs typeface="Arial"/>
                <a:hlinkClick r:id="rId7">
                  <a:extLst>
                    <a:ext uri="{A12FA001-AC4F-418D-AE19-62706E023703}">
                      <ahyp:hlinkClr xmlns:ahyp="http://schemas.microsoft.com/office/drawing/2018/hyperlinkcolor" val="tx"/>
                    </a:ext>
                  </a:extLst>
                </a:hlinkClick>
              </a:rPr>
              <a:t>https://sdgs.un.org/2030agenda</a:t>
            </a:r>
            <a:r>
              <a:rPr lang="en-GB" sz="1400" dirty="0">
                <a:solidFill>
                  <a:schemeClr val="bg1"/>
                </a:solidFill>
                <a:latin typeface="Arial"/>
                <a:cs typeface="Arial"/>
              </a:rPr>
              <a:t> </a:t>
            </a:r>
            <a:r>
              <a:rPr lang="en-GB" sz="1400">
                <a:solidFill>
                  <a:schemeClr val="bg1"/>
                </a:solidFill>
                <a:latin typeface="Arial"/>
                <a:cs typeface="Arial"/>
              </a:rPr>
              <a:t>(Accessed: 12 October 2026)</a:t>
            </a:r>
          </a:p>
          <a:p>
            <a:pPr>
              <a:buFont typeface="Arial" charset="2"/>
              <a:buChar char="•"/>
            </a:pPr>
            <a:r>
              <a:rPr lang="en-GB" sz="1400">
                <a:solidFill>
                  <a:schemeClr val="bg1"/>
                </a:solidFill>
                <a:latin typeface="Arial"/>
                <a:cs typeface="Arial"/>
              </a:rPr>
              <a:t>Wade, D.T. and Halligan, P.W. (2017)</a:t>
            </a:r>
            <a:r>
              <a:rPr lang="en-GB" sz="1400" i="1">
                <a:solidFill>
                  <a:schemeClr val="bg1"/>
                </a:solidFill>
                <a:latin typeface="Arial"/>
                <a:cs typeface="Arial"/>
              </a:rPr>
              <a:t> ‘The biopsychosocial model of illness: A model</a:t>
            </a:r>
            <a:r>
              <a:rPr lang="en-GB" sz="1600" i="1">
                <a:solidFill>
                  <a:schemeClr val="bg1"/>
                </a:solidFill>
                <a:latin typeface="Arial"/>
                <a:cs typeface="Arial"/>
              </a:rPr>
              <a:t> whose time has come’, Clinical Rehabilitation,</a:t>
            </a:r>
            <a:r>
              <a:rPr lang="en-GB" sz="1600">
                <a:solidFill>
                  <a:schemeClr val="bg1"/>
                </a:solidFill>
                <a:latin typeface="Arial"/>
                <a:cs typeface="Arial"/>
              </a:rPr>
              <a:t> 31(8), pp. 995–1004. Available at:</a:t>
            </a:r>
            <a:r>
              <a:rPr lang="en-GB" sz="1600" dirty="0">
                <a:solidFill>
                  <a:schemeClr val="bg1"/>
                </a:solidFill>
                <a:latin typeface="Arial"/>
                <a:cs typeface="Arial"/>
                <a:hlinkClick r:id="rId8">
                  <a:extLst>
                    <a:ext uri="{A12FA001-AC4F-418D-AE19-62706E023703}">
                      <ahyp:hlinkClr xmlns:ahyp="http://schemas.microsoft.com/office/drawing/2018/hyperlinkcolor" val="tx"/>
                    </a:ext>
                  </a:extLst>
                </a:hlinkClick>
              </a:rPr>
              <a:t>https://doi.org/10.1177/0269215517709890</a:t>
            </a:r>
            <a:r>
              <a:rPr lang="en-GB" sz="1600">
                <a:solidFill>
                  <a:schemeClr val="bg1"/>
                </a:solidFill>
                <a:latin typeface="Arial"/>
                <a:cs typeface="Arial"/>
              </a:rPr>
              <a:t>.</a:t>
            </a:r>
          </a:p>
          <a:p>
            <a:pPr>
              <a:buFont typeface="Arial" charset="2"/>
              <a:buChar char="•"/>
            </a:pPr>
            <a:endParaRPr lang="en-GB" sz="1100" dirty="0">
              <a:latin typeface="Arial"/>
              <a:cs typeface="Arial"/>
            </a:endParaRPr>
          </a:p>
          <a:p>
            <a:pPr>
              <a:buFont typeface="Arial" charset="2"/>
              <a:buChar char="•"/>
            </a:pPr>
            <a:endParaRPr lang="en-GB" sz="1100" dirty="0">
              <a:highlight>
                <a:srgbClr val="FFFFFF"/>
              </a:highlight>
              <a:latin typeface="Arial"/>
              <a:cs typeface="Arial"/>
            </a:endParaRPr>
          </a:p>
          <a:p>
            <a:pPr>
              <a:buFont typeface="Arial" charset="2"/>
              <a:buChar char="•"/>
            </a:pPr>
            <a:endParaRPr lang="en-GB" sz="1100" dirty="0">
              <a:highlight>
                <a:srgbClr val="FFFFFF"/>
              </a:highlight>
              <a:latin typeface="Arial"/>
              <a:cs typeface="Arial"/>
            </a:endParaRPr>
          </a:p>
          <a:p>
            <a:pPr>
              <a:buFont typeface="Arial" charset="2"/>
              <a:buChar char="•"/>
            </a:pPr>
            <a:endParaRPr lang="en-GB" sz="1200" dirty="0">
              <a:highlight>
                <a:srgbClr val="FFFFFF"/>
              </a:highlight>
              <a:latin typeface="Arial"/>
              <a:cs typeface="Arial"/>
            </a:endParaRPr>
          </a:p>
          <a:p>
            <a:pPr>
              <a:buFont typeface="Arial" charset="2"/>
              <a:buChar char="•"/>
            </a:pPr>
            <a:endParaRPr lang="en-GB" dirty="0"/>
          </a:p>
        </p:txBody>
      </p:sp>
    </p:spTree>
    <p:extLst>
      <p:ext uri="{BB962C8B-B14F-4D97-AF65-F5344CB8AC3E}">
        <p14:creationId xmlns:p14="http://schemas.microsoft.com/office/powerpoint/2010/main" val="2007583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4B47D4-C5F5-1477-1D1A-2417B85DE568}"/>
              </a:ext>
            </a:extLst>
          </p:cNvPr>
          <p:cNvSpPr>
            <a:spLocks noGrp="1"/>
          </p:cNvSpPr>
          <p:nvPr>
            <p:ph idx="1"/>
          </p:nvPr>
        </p:nvSpPr>
        <p:spPr>
          <a:xfrm>
            <a:off x="578556" y="1299811"/>
            <a:ext cx="8596668" cy="4812106"/>
          </a:xfrm>
        </p:spPr>
        <p:txBody>
          <a:bodyPr vert="horz" lIns="91440" tIns="45720" rIns="91440" bIns="45720" rtlCol="0" anchor="t">
            <a:noAutofit/>
          </a:bodyPr>
          <a:lstStyle/>
          <a:p>
            <a:pPr>
              <a:buFont typeface="Arial" charset="2"/>
              <a:buChar char="•"/>
            </a:pPr>
            <a:r>
              <a:rPr lang="en-GB">
                <a:solidFill>
                  <a:schemeClr val="bg1"/>
                </a:solidFill>
                <a:latin typeface="Arial"/>
                <a:cs typeface="Arial"/>
              </a:rPr>
              <a:t>WHO (2014) </a:t>
            </a:r>
            <a:r>
              <a:rPr lang="en-GB" i="1">
                <a:solidFill>
                  <a:schemeClr val="bg1"/>
                </a:solidFill>
                <a:latin typeface="Arial"/>
                <a:cs typeface="Arial"/>
              </a:rPr>
              <a:t>Health in all policies: Helsinki statement. framework for country action</a:t>
            </a:r>
            <a:r>
              <a:rPr lang="en-GB">
                <a:solidFill>
                  <a:schemeClr val="bg1"/>
                </a:solidFill>
                <a:latin typeface="Arial"/>
                <a:cs typeface="Arial"/>
              </a:rPr>
              <a:t>, </a:t>
            </a:r>
            <a:r>
              <a:rPr lang="en-GB" i="1" dirty="0">
                <a:solidFill>
                  <a:schemeClr val="bg1"/>
                </a:solidFill>
                <a:latin typeface="Arial"/>
                <a:cs typeface="Arial"/>
                <a:hlinkClick r:id="rId2">
                  <a:extLst>
                    <a:ext uri="{A12FA001-AC4F-418D-AE19-62706E023703}">
                      <ahyp:hlinkClr xmlns:ahyp="http://schemas.microsoft.com/office/drawing/2018/hyperlinkcolor" val="tx"/>
                    </a:ext>
                  </a:extLst>
                </a:hlinkClick>
              </a:rPr>
              <a:t>www.who.int</a:t>
            </a:r>
            <a:r>
              <a:rPr lang="en-GB">
                <a:solidFill>
                  <a:schemeClr val="bg1"/>
                </a:solidFill>
                <a:latin typeface="Arial"/>
                <a:cs typeface="Arial"/>
              </a:rPr>
              <a:t>. Available at: </a:t>
            </a:r>
            <a:r>
              <a:rPr lang="en-GB" dirty="0">
                <a:solidFill>
                  <a:schemeClr val="bg1"/>
                </a:solidFill>
                <a:latin typeface="Arial"/>
                <a:cs typeface="Arial"/>
                <a:hlinkClick r:id="rId3">
                  <a:extLst>
                    <a:ext uri="{A12FA001-AC4F-418D-AE19-62706E023703}">
                      <ahyp:hlinkClr xmlns:ahyp="http://schemas.microsoft.com/office/drawing/2018/hyperlinkcolor" val="tx"/>
                    </a:ext>
                  </a:extLst>
                </a:hlinkClick>
              </a:rPr>
              <a:t>https://www.who.int/publications/i/item/9789241506908</a:t>
            </a:r>
            <a:r>
              <a:rPr lang="en-GB" dirty="0">
                <a:solidFill>
                  <a:schemeClr val="bg1"/>
                </a:solidFill>
                <a:latin typeface="Arial"/>
                <a:cs typeface="Arial"/>
              </a:rPr>
              <a:t> </a:t>
            </a:r>
            <a:r>
              <a:rPr lang="en-GB">
                <a:solidFill>
                  <a:schemeClr val="bg1"/>
                </a:solidFill>
                <a:latin typeface="Arial"/>
                <a:cs typeface="Arial"/>
              </a:rPr>
              <a:t>(Accessed: 9 October 2026).</a:t>
            </a:r>
            <a:endParaRPr lang="en-US">
              <a:solidFill>
                <a:schemeClr val="bg1"/>
              </a:solidFill>
              <a:latin typeface="Arial"/>
              <a:cs typeface="Arial"/>
            </a:endParaRPr>
          </a:p>
          <a:p>
            <a:pPr>
              <a:buFont typeface="Arial" charset="2"/>
              <a:buChar char="•"/>
            </a:pPr>
            <a:r>
              <a:rPr lang="en-GB">
                <a:solidFill>
                  <a:schemeClr val="bg1"/>
                </a:solidFill>
                <a:latin typeface="Arial"/>
                <a:cs typeface="Arial"/>
              </a:rPr>
              <a:t>WHO (2022) </a:t>
            </a:r>
            <a:r>
              <a:rPr lang="en-GB" i="1">
                <a:solidFill>
                  <a:schemeClr val="bg1"/>
                </a:solidFill>
                <a:latin typeface="Arial"/>
                <a:cs typeface="Arial"/>
              </a:rPr>
              <a:t>Sustainable development goals,</a:t>
            </a:r>
            <a:r>
              <a:rPr lang="en-GB" dirty="0">
                <a:solidFill>
                  <a:schemeClr val="bg1"/>
                </a:solidFill>
                <a:latin typeface="Arial"/>
                <a:cs typeface="Arial"/>
              </a:rPr>
              <a:t> </a:t>
            </a:r>
            <a:r>
              <a:rPr lang="en-GB" dirty="0">
                <a:solidFill>
                  <a:schemeClr val="bg1"/>
                </a:solidFill>
                <a:latin typeface="Arial"/>
                <a:cs typeface="Arial"/>
                <a:hlinkClick r:id="rId4">
                  <a:extLst>
                    <a:ext uri="{A12FA001-AC4F-418D-AE19-62706E023703}">
                      <ahyp:hlinkClr xmlns:ahyp="http://schemas.microsoft.com/office/drawing/2018/hyperlinkcolor" val="tx"/>
                    </a:ext>
                  </a:extLst>
                </a:hlinkClick>
              </a:rPr>
              <a:t>www.who.int</a:t>
            </a:r>
            <a:r>
              <a:rPr lang="en-GB">
                <a:solidFill>
                  <a:schemeClr val="bg1"/>
                </a:solidFill>
                <a:latin typeface="Arial"/>
                <a:cs typeface="Arial"/>
              </a:rPr>
              <a:t>. Available at: </a:t>
            </a:r>
            <a:r>
              <a:rPr lang="en-GB" dirty="0">
                <a:solidFill>
                  <a:schemeClr val="bg1"/>
                </a:solidFill>
                <a:latin typeface="Arial"/>
                <a:cs typeface="Arial"/>
                <a:hlinkClick r:id="rId5">
                  <a:extLst>
                    <a:ext uri="{A12FA001-AC4F-418D-AE19-62706E023703}">
                      <ahyp:hlinkClr xmlns:ahyp="http://schemas.microsoft.com/office/drawing/2018/hyperlinkcolor" val="tx"/>
                    </a:ext>
                  </a:extLst>
                </a:hlinkClick>
              </a:rPr>
              <a:t>https://www.who.int/data/gho/data/themes/sustainable-development-goals</a:t>
            </a:r>
            <a:r>
              <a:rPr lang="en-GB" dirty="0">
                <a:solidFill>
                  <a:schemeClr val="bg1"/>
                </a:solidFill>
                <a:latin typeface="Arial"/>
                <a:cs typeface="Arial"/>
              </a:rPr>
              <a:t> </a:t>
            </a:r>
            <a:r>
              <a:rPr lang="en-GB">
                <a:solidFill>
                  <a:schemeClr val="bg1"/>
                </a:solidFill>
                <a:latin typeface="Arial"/>
                <a:cs typeface="Arial"/>
              </a:rPr>
              <a:t>(Accessed: 13 October 2026).</a:t>
            </a:r>
            <a:endParaRPr lang="en-GB" dirty="0">
              <a:solidFill>
                <a:schemeClr val="bg1"/>
              </a:solidFill>
              <a:latin typeface="Arial"/>
              <a:cs typeface="Arial"/>
            </a:endParaRPr>
          </a:p>
          <a:p>
            <a:pPr>
              <a:buFont typeface="Arial" charset="2"/>
              <a:buChar char="•"/>
            </a:pPr>
            <a:r>
              <a:rPr lang="en-GB">
                <a:solidFill>
                  <a:schemeClr val="bg1"/>
                </a:solidFill>
                <a:latin typeface="Arial"/>
                <a:cs typeface="Arial"/>
              </a:rPr>
              <a:t>World Health Organization (1948) </a:t>
            </a:r>
            <a:r>
              <a:rPr lang="en-GB" i="1">
                <a:solidFill>
                  <a:schemeClr val="bg1"/>
                </a:solidFill>
                <a:latin typeface="Arial"/>
                <a:cs typeface="Arial"/>
              </a:rPr>
              <a:t>Constitution of the world health organization, World Health Organization</a:t>
            </a:r>
            <a:r>
              <a:rPr lang="en-GB">
                <a:solidFill>
                  <a:schemeClr val="bg1"/>
                </a:solidFill>
                <a:latin typeface="Arial"/>
                <a:cs typeface="Arial"/>
              </a:rPr>
              <a:t>. Available at: </a:t>
            </a:r>
            <a:r>
              <a:rPr lang="en-GB" dirty="0">
                <a:solidFill>
                  <a:schemeClr val="bg1"/>
                </a:solidFill>
                <a:latin typeface="Arial"/>
                <a:cs typeface="Arial"/>
                <a:hlinkClick r:id="rId6">
                  <a:extLst>
                    <a:ext uri="{A12FA001-AC4F-418D-AE19-62706E023703}">
                      <ahyp:hlinkClr xmlns:ahyp="http://schemas.microsoft.com/office/drawing/2018/hyperlinkcolor" val="tx"/>
                    </a:ext>
                  </a:extLst>
                </a:hlinkClick>
              </a:rPr>
              <a:t>https://www.who.int/about/governance/constitution</a:t>
            </a:r>
            <a:r>
              <a:rPr lang="en-GB" dirty="0">
                <a:solidFill>
                  <a:schemeClr val="bg1"/>
                </a:solidFill>
                <a:latin typeface="Arial"/>
                <a:cs typeface="Arial"/>
              </a:rPr>
              <a:t> </a:t>
            </a:r>
            <a:r>
              <a:rPr lang="en-GB">
                <a:solidFill>
                  <a:schemeClr val="bg1"/>
                </a:solidFill>
                <a:latin typeface="Arial"/>
                <a:cs typeface="Arial"/>
              </a:rPr>
              <a:t>(Accessed: 9 October 2026).</a:t>
            </a:r>
            <a:endParaRPr lang="en-GB" dirty="0">
              <a:solidFill>
                <a:schemeClr val="bg1"/>
              </a:solidFill>
              <a:latin typeface="Arial"/>
              <a:cs typeface="Arial"/>
            </a:endParaRPr>
          </a:p>
          <a:p>
            <a:pPr>
              <a:buFont typeface="Arial" charset="2"/>
              <a:buChar char="•"/>
            </a:pPr>
            <a:r>
              <a:rPr lang="en-GB">
                <a:solidFill>
                  <a:schemeClr val="bg1"/>
                </a:solidFill>
                <a:latin typeface="Arial"/>
                <a:cs typeface="Arial"/>
              </a:rPr>
              <a:t>World Commission on Environment and Development (1987) </a:t>
            </a:r>
            <a:r>
              <a:rPr lang="en-GB" i="1">
                <a:solidFill>
                  <a:schemeClr val="bg1"/>
                </a:solidFill>
                <a:latin typeface="Arial"/>
                <a:cs typeface="Arial"/>
              </a:rPr>
              <a:t>Report of the world commission on environment and Development:</a:t>
            </a:r>
            <a:r>
              <a:rPr lang="en-GB" dirty="0">
                <a:solidFill>
                  <a:schemeClr val="bg1"/>
                </a:solidFill>
                <a:latin typeface="Arial"/>
                <a:cs typeface="Arial"/>
              </a:rPr>
              <a:t> </a:t>
            </a:r>
            <a:r>
              <a:rPr lang="en-GB" i="1">
                <a:solidFill>
                  <a:schemeClr val="bg1"/>
                </a:solidFill>
                <a:latin typeface="Arial"/>
                <a:cs typeface="Arial"/>
              </a:rPr>
              <a:t>Our Common Future.</a:t>
            </a:r>
            <a:r>
              <a:rPr lang="en-GB" dirty="0">
                <a:solidFill>
                  <a:schemeClr val="bg1"/>
                </a:solidFill>
                <a:latin typeface="Arial"/>
                <a:cs typeface="Arial"/>
              </a:rPr>
              <a:t> </a:t>
            </a:r>
            <a:r>
              <a:rPr lang="en-GB">
                <a:solidFill>
                  <a:schemeClr val="bg1"/>
                </a:solidFill>
                <a:latin typeface="Arial"/>
                <a:cs typeface="Arial"/>
              </a:rPr>
              <a:t>Available at:</a:t>
            </a:r>
            <a:r>
              <a:rPr lang="en-GB" dirty="0">
                <a:solidFill>
                  <a:schemeClr val="bg1"/>
                </a:solidFill>
                <a:latin typeface="Arial"/>
                <a:cs typeface="Arial"/>
              </a:rPr>
              <a:t> </a:t>
            </a:r>
            <a:r>
              <a:rPr lang="en-GB" dirty="0">
                <a:solidFill>
                  <a:schemeClr val="bg1"/>
                </a:solidFill>
                <a:latin typeface="Arial"/>
                <a:cs typeface="Arial"/>
                <a:hlinkClick r:id="rId7">
                  <a:extLst>
                    <a:ext uri="{A12FA001-AC4F-418D-AE19-62706E023703}">
                      <ahyp:hlinkClr xmlns:ahyp="http://schemas.microsoft.com/office/drawing/2018/hyperlinkcolor" val="tx"/>
                    </a:ext>
                  </a:extLst>
                </a:hlinkClick>
              </a:rPr>
              <a:t>https://digitallibrary.un.org/record/139811?ln=en&amp;v=pdf</a:t>
            </a:r>
            <a:r>
              <a:rPr lang="en-GB">
                <a:solidFill>
                  <a:schemeClr val="bg1"/>
                </a:solidFill>
                <a:latin typeface="Arial"/>
                <a:cs typeface="Arial"/>
              </a:rPr>
              <a:t> (Accessed: 11 October 2026).</a:t>
            </a:r>
            <a:endParaRPr lang="en-US">
              <a:solidFill>
                <a:schemeClr val="bg1"/>
              </a:solidFill>
              <a:latin typeface="Arial"/>
              <a:cs typeface="Arial"/>
            </a:endParaRPr>
          </a:p>
          <a:p>
            <a:pPr>
              <a:buFont typeface="Arial" charset="2"/>
              <a:buChar char="•"/>
            </a:pPr>
            <a:endParaRPr lang="en-GB" dirty="0">
              <a:solidFill>
                <a:srgbClr val="404040"/>
              </a:solidFill>
            </a:endParaRPr>
          </a:p>
        </p:txBody>
      </p:sp>
    </p:spTree>
    <p:extLst>
      <p:ext uri="{BB962C8B-B14F-4D97-AF65-F5344CB8AC3E}">
        <p14:creationId xmlns:p14="http://schemas.microsoft.com/office/powerpoint/2010/main" val="12632035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 Health, Wellbeing and Sustainable Development Critically Examining the Integration of Health, Wellbeing and Sustainable Development within UK Health and Social Care</vt:lpstr>
      <vt:lpstr>Introduction </vt:lpstr>
      <vt:lpstr>PowerPoint Presentation</vt:lpstr>
      <vt:lpstr>THEORETICAL PERSPECTIVES  Health Models Compared  </vt:lpstr>
      <vt:lpstr>PowerPoint Presentation</vt:lpstr>
      <vt:lpstr>Key UK Public Health Policies, Strategies and Guidance </vt:lpstr>
      <vt:lpstr>The NHS Diabetes Prevention Programme</vt:lpstr>
      <vt:lpstr> </vt:lpstr>
      <vt:lpstr>Equity and Access </vt:lpstr>
      <vt:lpstr>Recommendations </vt:lpstr>
      <vt:lpstr>Conclusion</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1894</cp:revision>
  <dcterms:created xsi:type="dcterms:W3CDTF">2026-10-12T09:47:26Z</dcterms:created>
  <dcterms:modified xsi:type="dcterms:W3CDTF">2026-10-15T11:33:35Z</dcterms:modified>
</cp:coreProperties>
</file>