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3" r:id="rId1"/>
  </p:sldMasterIdLst>
  <p:notesMasterIdLst>
    <p:notesMasterId r:id="rId15"/>
  </p:notesMasterIdLst>
  <p:handoutMasterIdLst>
    <p:handoutMasterId r:id="rId16"/>
  </p:handoutMasterIdLst>
  <p:sldIdLst>
    <p:sldId id="256" r:id="rId2"/>
    <p:sldId id="343" r:id="rId3"/>
    <p:sldId id="358" r:id="rId4"/>
    <p:sldId id="344" r:id="rId5"/>
    <p:sldId id="345" r:id="rId6"/>
    <p:sldId id="346" r:id="rId7"/>
    <p:sldId id="349" r:id="rId8"/>
    <p:sldId id="351" r:id="rId9"/>
    <p:sldId id="355" r:id="rId10"/>
    <p:sldId id="356" r:id="rId11"/>
    <p:sldId id="357" r:id="rId12"/>
    <p:sldId id="359" r:id="rId13"/>
    <p:sldId id="322" r:id="rId14"/>
  </p:sldIdLst>
  <p:sldSz cx="12192000" cy="6858000"/>
  <p:notesSz cx="6997700" cy="92837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683" autoAdjust="0"/>
    <p:restoredTop sz="94650" autoAdjust="0"/>
  </p:normalViewPr>
  <p:slideViewPr>
    <p:cSldViewPr>
      <p:cViewPr varScale="1">
        <p:scale>
          <a:sx n="119" d="100"/>
          <a:sy n="119" d="100"/>
        </p:scale>
        <p:origin x="208" y="10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B085C5-B77B-48D1-BA7B-EDFBCBEA375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C743D14-DD6E-44C0-8A4B-B72B34F46168}">
      <dgm:prSet/>
      <dgm:spPr/>
      <dgm:t>
        <a:bodyPr/>
        <a:lstStyle/>
        <a:p>
          <a:r>
            <a:rPr lang="en-GB" b="0" i="0"/>
            <a:t>In the last session we did a user research exercise to identify how users organise information</a:t>
          </a:r>
          <a:endParaRPr lang="en-US"/>
        </a:p>
      </dgm:t>
    </dgm:pt>
    <dgm:pt modelId="{0D992350-DFA3-4359-92BB-20A8A21A9BEA}" type="parTrans" cxnId="{84414459-342D-4A9E-B7F1-99CA2BD74BC9}">
      <dgm:prSet/>
      <dgm:spPr/>
      <dgm:t>
        <a:bodyPr/>
        <a:lstStyle/>
        <a:p>
          <a:endParaRPr lang="en-US"/>
        </a:p>
      </dgm:t>
    </dgm:pt>
    <dgm:pt modelId="{F1E76C1A-2CCB-43B4-B3FB-DB896D208C6B}" type="sibTrans" cxnId="{84414459-342D-4A9E-B7F1-99CA2BD74BC9}">
      <dgm:prSet/>
      <dgm:spPr/>
      <dgm:t>
        <a:bodyPr/>
        <a:lstStyle/>
        <a:p>
          <a:endParaRPr lang="en-US"/>
        </a:p>
      </dgm:t>
    </dgm:pt>
    <dgm:pt modelId="{7DC19448-C854-4ADC-8E31-8C0E57E5701F}">
      <dgm:prSet/>
      <dgm:spPr/>
      <dgm:t>
        <a:bodyPr/>
        <a:lstStyle/>
        <a:p>
          <a:r>
            <a:rPr lang="en-GB" b="0" i="0"/>
            <a:t>Different users will organise things in subtly different ways</a:t>
          </a:r>
          <a:endParaRPr lang="en-US"/>
        </a:p>
      </dgm:t>
    </dgm:pt>
    <dgm:pt modelId="{C7229C62-2616-4AF0-803C-312F51ABBF94}" type="parTrans" cxnId="{A604A9CF-01E8-4E92-946B-F7888A3DAF02}">
      <dgm:prSet/>
      <dgm:spPr/>
      <dgm:t>
        <a:bodyPr/>
        <a:lstStyle/>
        <a:p>
          <a:endParaRPr lang="en-US"/>
        </a:p>
      </dgm:t>
    </dgm:pt>
    <dgm:pt modelId="{238772C3-45CC-4DAA-90FD-70F82554F381}" type="sibTrans" cxnId="{A604A9CF-01E8-4E92-946B-F7888A3DAF02}">
      <dgm:prSet/>
      <dgm:spPr/>
      <dgm:t>
        <a:bodyPr/>
        <a:lstStyle/>
        <a:p>
          <a:endParaRPr lang="en-US"/>
        </a:p>
      </dgm:t>
    </dgm:pt>
    <dgm:pt modelId="{5A37B2EF-C10F-47F0-8794-BF3C5ECAF076}">
      <dgm:prSet/>
      <dgm:spPr/>
      <dgm:t>
        <a:bodyPr/>
        <a:lstStyle/>
        <a:p>
          <a:r>
            <a:rPr lang="en-GB" b="0" i="1"/>
            <a:t>Information Architecture (IA)</a:t>
          </a:r>
          <a:r>
            <a:rPr lang="en-GB" b="0" i="0"/>
            <a:t> is the idea of organising information in a manner that makes it easier to access</a:t>
          </a:r>
          <a:endParaRPr lang="en-US"/>
        </a:p>
      </dgm:t>
    </dgm:pt>
    <dgm:pt modelId="{571042D2-C618-4991-BBF0-261A9A8C8EE6}" type="parTrans" cxnId="{63BB1269-4806-47F0-AE3A-2B5B5662A16A}">
      <dgm:prSet/>
      <dgm:spPr/>
      <dgm:t>
        <a:bodyPr/>
        <a:lstStyle/>
        <a:p>
          <a:endParaRPr lang="en-US"/>
        </a:p>
      </dgm:t>
    </dgm:pt>
    <dgm:pt modelId="{260A462D-67D7-49C4-97F4-5EE1F875915F}" type="sibTrans" cxnId="{63BB1269-4806-47F0-AE3A-2B5B5662A16A}">
      <dgm:prSet/>
      <dgm:spPr/>
      <dgm:t>
        <a:bodyPr/>
        <a:lstStyle/>
        <a:p>
          <a:endParaRPr lang="en-US"/>
        </a:p>
      </dgm:t>
    </dgm:pt>
    <dgm:pt modelId="{1CF11C20-1B6B-4933-ABAB-9B7CC3F4EDD1}">
      <dgm:prSet/>
      <dgm:spPr/>
      <dgm:t>
        <a:bodyPr/>
        <a:lstStyle/>
        <a:p>
          <a:r>
            <a:rPr lang="en-GB" b="0" i="0"/>
            <a:t>This varies in complexity with the size of the project; in general, the larger the project, the more complex the information architecture</a:t>
          </a:r>
          <a:endParaRPr lang="en-US"/>
        </a:p>
      </dgm:t>
    </dgm:pt>
    <dgm:pt modelId="{B099820F-C4FB-4626-9D00-926F3471A9CD}" type="parTrans" cxnId="{CB1E6296-7E7E-4217-8664-5705A3D4ABEE}">
      <dgm:prSet/>
      <dgm:spPr/>
      <dgm:t>
        <a:bodyPr/>
        <a:lstStyle/>
        <a:p>
          <a:endParaRPr lang="en-US"/>
        </a:p>
      </dgm:t>
    </dgm:pt>
    <dgm:pt modelId="{BF9FAE1C-41AD-44D9-BB03-CB25397BA5CF}" type="sibTrans" cxnId="{CB1E6296-7E7E-4217-8664-5705A3D4ABEE}">
      <dgm:prSet/>
      <dgm:spPr/>
      <dgm:t>
        <a:bodyPr/>
        <a:lstStyle/>
        <a:p>
          <a:endParaRPr lang="en-US"/>
        </a:p>
      </dgm:t>
    </dgm:pt>
    <dgm:pt modelId="{ED32559D-CA45-4DAD-83EC-B7A9274A08DF}">
      <dgm:prSet/>
      <dgm:spPr/>
      <dgm:t>
        <a:bodyPr/>
        <a:lstStyle/>
        <a:p>
          <a:r>
            <a:rPr lang="en-GB" b="0" i="0"/>
            <a:t>This is mostly used for websites but can also be used for menus and other control systems</a:t>
          </a:r>
          <a:endParaRPr lang="en-US"/>
        </a:p>
      </dgm:t>
    </dgm:pt>
    <dgm:pt modelId="{77E8A266-C6B4-4C98-A204-F6D78B6191A1}" type="parTrans" cxnId="{EA087628-1671-4839-85A8-3DBDD06D8449}">
      <dgm:prSet/>
      <dgm:spPr/>
      <dgm:t>
        <a:bodyPr/>
        <a:lstStyle/>
        <a:p>
          <a:endParaRPr lang="en-US"/>
        </a:p>
      </dgm:t>
    </dgm:pt>
    <dgm:pt modelId="{D4983779-9672-4CCD-A02A-20D4B9D5A50D}" type="sibTrans" cxnId="{EA087628-1671-4839-85A8-3DBDD06D8449}">
      <dgm:prSet/>
      <dgm:spPr/>
      <dgm:t>
        <a:bodyPr/>
        <a:lstStyle/>
        <a:p>
          <a:endParaRPr lang="en-US"/>
        </a:p>
      </dgm:t>
    </dgm:pt>
    <dgm:pt modelId="{E520502B-0707-41DA-B103-830401D05B6C}" type="pres">
      <dgm:prSet presAssocID="{5FB085C5-B77B-48D1-BA7B-EDFBCBEA375D}" presName="root" presStyleCnt="0">
        <dgm:presLayoutVars>
          <dgm:dir/>
          <dgm:resizeHandles val="exact"/>
        </dgm:presLayoutVars>
      </dgm:prSet>
      <dgm:spPr/>
    </dgm:pt>
    <dgm:pt modelId="{B80B786D-CB82-405B-A565-1A959EE3A522}" type="pres">
      <dgm:prSet presAssocID="{CC743D14-DD6E-44C0-8A4B-B72B34F46168}" presName="compNode" presStyleCnt="0"/>
      <dgm:spPr/>
    </dgm:pt>
    <dgm:pt modelId="{D83E08F8-7610-4FD0-95E5-E454362B7441}" type="pres">
      <dgm:prSet presAssocID="{CC743D14-DD6E-44C0-8A4B-B72B34F46168}" presName="bgRect" presStyleLbl="bgShp" presStyleIdx="0" presStyleCnt="4"/>
      <dgm:spPr/>
    </dgm:pt>
    <dgm:pt modelId="{C4E6D698-49BB-4084-A14A-AD3583247517}" type="pres">
      <dgm:prSet presAssocID="{CC743D14-DD6E-44C0-8A4B-B72B34F461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541C6D1-FFDD-474A-8C9C-F43B2D400626}" type="pres">
      <dgm:prSet presAssocID="{CC743D14-DD6E-44C0-8A4B-B72B34F46168}" presName="spaceRect" presStyleCnt="0"/>
      <dgm:spPr/>
    </dgm:pt>
    <dgm:pt modelId="{C9BF4842-61EF-4AE0-9E33-FEAF87A88424}" type="pres">
      <dgm:prSet presAssocID="{CC743D14-DD6E-44C0-8A4B-B72B34F46168}" presName="parTx" presStyleLbl="revTx" presStyleIdx="0" presStyleCnt="5">
        <dgm:presLayoutVars>
          <dgm:chMax val="0"/>
          <dgm:chPref val="0"/>
        </dgm:presLayoutVars>
      </dgm:prSet>
      <dgm:spPr/>
    </dgm:pt>
    <dgm:pt modelId="{CB5B9298-9F09-4549-B82F-45AC2AF3FC2C}" type="pres">
      <dgm:prSet presAssocID="{CC743D14-DD6E-44C0-8A4B-B72B34F46168}" presName="desTx" presStyleLbl="revTx" presStyleIdx="1" presStyleCnt="5">
        <dgm:presLayoutVars/>
      </dgm:prSet>
      <dgm:spPr/>
    </dgm:pt>
    <dgm:pt modelId="{0C68C46D-64A0-4722-9D2C-56496B796FB9}" type="pres">
      <dgm:prSet presAssocID="{F1E76C1A-2CCB-43B4-B3FB-DB896D208C6B}" presName="sibTrans" presStyleCnt="0"/>
      <dgm:spPr/>
    </dgm:pt>
    <dgm:pt modelId="{440E0809-7BA7-4868-AD42-857440592AC7}" type="pres">
      <dgm:prSet presAssocID="{5A37B2EF-C10F-47F0-8794-BF3C5ECAF076}" presName="compNode" presStyleCnt="0"/>
      <dgm:spPr/>
    </dgm:pt>
    <dgm:pt modelId="{6B5BDEA5-3BE0-4021-AFF8-DF12313B5B4E}" type="pres">
      <dgm:prSet presAssocID="{5A37B2EF-C10F-47F0-8794-BF3C5ECAF076}" presName="bgRect" presStyleLbl="bgShp" presStyleIdx="1" presStyleCnt="4"/>
      <dgm:spPr/>
    </dgm:pt>
    <dgm:pt modelId="{30C8EACB-6F33-4EB3-9BF1-3BBEF2B7AC44}" type="pres">
      <dgm:prSet presAssocID="{5A37B2EF-C10F-47F0-8794-BF3C5ECAF07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36B4A73C-58BC-4D37-A1BF-7E4A06B22387}" type="pres">
      <dgm:prSet presAssocID="{5A37B2EF-C10F-47F0-8794-BF3C5ECAF076}" presName="spaceRect" presStyleCnt="0"/>
      <dgm:spPr/>
    </dgm:pt>
    <dgm:pt modelId="{95A20601-A582-48FD-8A49-31B27D3F585D}" type="pres">
      <dgm:prSet presAssocID="{5A37B2EF-C10F-47F0-8794-BF3C5ECAF076}" presName="parTx" presStyleLbl="revTx" presStyleIdx="2" presStyleCnt="5">
        <dgm:presLayoutVars>
          <dgm:chMax val="0"/>
          <dgm:chPref val="0"/>
        </dgm:presLayoutVars>
      </dgm:prSet>
      <dgm:spPr/>
    </dgm:pt>
    <dgm:pt modelId="{D7C0508C-BBF5-4446-96E3-06C9A7C9B144}" type="pres">
      <dgm:prSet presAssocID="{260A462D-67D7-49C4-97F4-5EE1F875915F}" presName="sibTrans" presStyleCnt="0"/>
      <dgm:spPr/>
    </dgm:pt>
    <dgm:pt modelId="{7492F441-3C10-4FAE-9179-32F4F257E6E5}" type="pres">
      <dgm:prSet presAssocID="{1CF11C20-1B6B-4933-ABAB-9B7CC3F4EDD1}" presName="compNode" presStyleCnt="0"/>
      <dgm:spPr/>
    </dgm:pt>
    <dgm:pt modelId="{09814AB5-A6D1-40C6-95A2-5E1AE8B39348}" type="pres">
      <dgm:prSet presAssocID="{1CF11C20-1B6B-4933-ABAB-9B7CC3F4EDD1}" presName="bgRect" presStyleLbl="bgShp" presStyleIdx="2" presStyleCnt="4"/>
      <dgm:spPr/>
    </dgm:pt>
    <dgm:pt modelId="{568BEB66-9EA3-4D90-9C4F-98B4AFB11D59}" type="pres">
      <dgm:prSet presAssocID="{1CF11C20-1B6B-4933-ABAB-9B7CC3F4EDD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794BB4E7-646D-49D9-AD77-7D8C1EE0A82A}" type="pres">
      <dgm:prSet presAssocID="{1CF11C20-1B6B-4933-ABAB-9B7CC3F4EDD1}" presName="spaceRect" presStyleCnt="0"/>
      <dgm:spPr/>
    </dgm:pt>
    <dgm:pt modelId="{64E9E6D9-AA99-41BE-A81C-373F5794A891}" type="pres">
      <dgm:prSet presAssocID="{1CF11C20-1B6B-4933-ABAB-9B7CC3F4EDD1}" presName="parTx" presStyleLbl="revTx" presStyleIdx="3" presStyleCnt="5">
        <dgm:presLayoutVars>
          <dgm:chMax val="0"/>
          <dgm:chPref val="0"/>
        </dgm:presLayoutVars>
      </dgm:prSet>
      <dgm:spPr/>
    </dgm:pt>
    <dgm:pt modelId="{197A846E-85AF-4EBB-A706-4CD475F90F31}" type="pres">
      <dgm:prSet presAssocID="{BF9FAE1C-41AD-44D9-BB03-CB25397BA5CF}" presName="sibTrans" presStyleCnt="0"/>
      <dgm:spPr/>
    </dgm:pt>
    <dgm:pt modelId="{C46D7C03-309B-4BB9-9D6D-7F58A8832EF3}" type="pres">
      <dgm:prSet presAssocID="{ED32559D-CA45-4DAD-83EC-B7A9274A08DF}" presName="compNode" presStyleCnt="0"/>
      <dgm:spPr/>
    </dgm:pt>
    <dgm:pt modelId="{03A6EDE5-3787-4604-98A6-5B9C82269DC1}" type="pres">
      <dgm:prSet presAssocID="{ED32559D-CA45-4DAD-83EC-B7A9274A08DF}" presName="bgRect" presStyleLbl="bgShp" presStyleIdx="3" presStyleCnt="4"/>
      <dgm:spPr/>
    </dgm:pt>
    <dgm:pt modelId="{3EF3CF4C-C4FB-44D3-8918-C840B87D263E}" type="pres">
      <dgm:prSet presAssocID="{ED32559D-CA45-4DAD-83EC-B7A9274A08D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51BEB377-7536-4E6C-85D3-4145171172FC}" type="pres">
      <dgm:prSet presAssocID="{ED32559D-CA45-4DAD-83EC-B7A9274A08DF}" presName="spaceRect" presStyleCnt="0"/>
      <dgm:spPr/>
    </dgm:pt>
    <dgm:pt modelId="{C51B92A0-0713-4E08-A821-5570226AC794}" type="pres">
      <dgm:prSet presAssocID="{ED32559D-CA45-4DAD-83EC-B7A9274A08D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A087628-1671-4839-85A8-3DBDD06D8449}" srcId="{5FB085C5-B77B-48D1-BA7B-EDFBCBEA375D}" destId="{ED32559D-CA45-4DAD-83EC-B7A9274A08DF}" srcOrd="3" destOrd="0" parTransId="{77E8A266-C6B4-4C98-A204-F6D78B6191A1}" sibTransId="{D4983779-9672-4CCD-A02A-20D4B9D5A50D}"/>
    <dgm:cxn modelId="{84414459-342D-4A9E-B7F1-99CA2BD74BC9}" srcId="{5FB085C5-B77B-48D1-BA7B-EDFBCBEA375D}" destId="{CC743D14-DD6E-44C0-8A4B-B72B34F46168}" srcOrd="0" destOrd="0" parTransId="{0D992350-DFA3-4359-92BB-20A8A21A9BEA}" sibTransId="{F1E76C1A-2CCB-43B4-B3FB-DB896D208C6B}"/>
    <dgm:cxn modelId="{63BB1269-4806-47F0-AE3A-2B5B5662A16A}" srcId="{5FB085C5-B77B-48D1-BA7B-EDFBCBEA375D}" destId="{5A37B2EF-C10F-47F0-8794-BF3C5ECAF076}" srcOrd="1" destOrd="0" parTransId="{571042D2-C618-4991-BBF0-261A9A8C8EE6}" sibTransId="{260A462D-67D7-49C4-97F4-5EE1F875915F}"/>
    <dgm:cxn modelId="{F77D8281-DECB-45C5-B14B-4D2C384D270D}" type="presOf" srcId="{5A37B2EF-C10F-47F0-8794-BF3C5ECAF076}" destId="{95A20601-A582-48FD-8A49-31B27D3F585D}" srcOrd="0" destOrd="0" presId="urn:microsoft.com/office/officeart/2018/2/layout/IconVerticalSolidList"/>
    <dgm:cxn modelId="{F4781F89-DFDE-4B18-B29B-8B5469DC9070}" type="presOf" srcId="{1CF11C20-1B6B-4933-ABAB-9B7CC3F4EDD1}" destId="{64E9E6D9-AA99-41BE-A81C-373F5794A891}" srcOrd="0" destOrd="0" presId="urn:microsoft.com/office/officeart/2018/2/layout/IconVerticalSolidList"/>
    <dgm:cxn modelId="{CB1E6296-7E7E-4217-8664-5705A3D4ABEE}" srcId="{5FB085C5-B77B-48D1-BA7B-EDFBCBEA375D}" destId="{1CF11C20-1B6B-4933-ABAB-9B7CC3F4EDD1}" srcOrd="2" destOrd="0" parTransId="{B099820F-C4FB-4626-9D00-926F3471A9CD}" sibTransId="{BF9FAE1C-41AD-44D9-BB03-CB25397BA5CF}"/>
    <dgm:cxn modelId="{4D41D69E-914A-46F5-9DA8-8368845DA5CB}" type="presOf" srcId="{5FB085C5-B77B-48D1-BA7B-EDFBCBEA375D}" destId="{E520502B-0707-41DA-B103-830401D05B6C}" srcOrd="0" destOrd="0" presId="urn:microsoft.com/office/officeart/2018/2/layout/IconVerticalSolidList"/>
    <dgm:cxn modelId="{AE1407A7-EBDD-4F81-B923-F97F994B025A}" type="presOf" srcId="{CC743D14-DD6E-44C0-8A4B-B72B34F46168}" destId="{C9BF4842-61EF-4AE0-9E33-FEAF87A88424}" srcOrd="0" destOrd="0" presId="urn:microsoft.com/office/officeart/2018/2/layout/IconVerticalSolidList"/>
    <dgm:cxn modelId="{DD5F19B6-F6D0-42C4-A78C-5DD78F8E3AF4}" type="presOf" srcId="{ED32559D-CA45-4DAD-83EC-B7A9274A08DF}" destId="{C51B92A0-0713-4E08-A821-5570226AC794}" srcOrd="0" destOrd="0" presId="urn:microsoft.com/office/officeart/2018/2/layout/IconVerticalSolidList"/>
    <dgm:cxn modelId="{5347FECD-C405-487E-B815-82D224F57103}" type="presOf" srcId="{7DC19448-C854-4ADC-8E31-8C0E57E5701F}" destId="{CB5B9298-9F09-4549-B82F-45AC2AF3FC2C}" srcOrd="0" destOrd="0" presId="urn:microsoft.com/office/officeart/2018/2/layout/IconVerticalSolidList"/>
    <dgm:cxn modelId="{A604A9CF-01E8-4E92-946B-F7888A3DAF02}" srcId="{CC743D14-DD6E-44C0-8A4B-B72B34F46168}" destId="{7DC19448-C854-4ADC-8E31-8C0E57E5701F}" srcOrd="0" destOrd="0" parTransId="{C7229C62-2616-4AF0-803C-312F51ABBF94}" sibTransId="{238772C3-45CC-4DAA-90FD-70F82554F381}"/>
    <dgm:cxn modelId="{F9428406-76CA-4085-A3F3-4675538D40B9}" type="presParOf" srcId="{E520502B-0707-41DA-B103-830401D05B6C}" destId="{B80B786D-CB82-405B-A565-1A959EE3A522}" srcOrd="0" destOrd="0" presId="urn:microsoft.com/office/officeart/2018/2/layout/IconVerticalSolidList"/>
    <dgm:cxn modelId="{70D29796-C27B-4325-9545-87A4C2987EEE}" type="presParOf" srcId="{B80B786D-CB82-405B-A565-1A959EE3A522}" destId="{D83E08F8-7610-4FD0-95E5-E454362B7441}" srcOrd="0" destOrd="0" presId="urn:microsoft.com/office/officeart/2018/2/layout/IconVerticalSolidList"/>
    <dgm:cxn modelId="{5F236821-FF51-4D5D-A0F5-752512CA60C4}" type="presParOf" srcId="{B80B786D-CB82-405B-A565-1A959EE3A522}" destId="{C4E6D698-49BB-4084-A14A-AD3583247517}" srcOrd="1" destOrd="0" presId="urn:microsoft.com/office/officeart/2018/2/layout/IconVerticalSolidList"/>
    <dgm:cxn modelId="{1564DCF0-CCB7-4436-B255-C2AA365C2CC6}" type="presParOf" srcId="{B80B786D-CB82-405B-A565-1A959EE3A522}" destId="{6541C6D1-FFDD-474A-8C9C-F43B2D400626}" srcOrd="2" destOrd="0" presId="urn:microsoft.com/office/officeart/2018/2/layout/IconVerticalSolidList"/>
    <dgm:cxn modelId="{7808FFEB-A834-47DF-8076-C62F324DE915}" type="presParOf" srcId="{B80B786D-CB82-405B-A565-1A959EE3A522}" destId="{C9BF4842-61EF-4AE0-9E33-FEAF87A88424}" srcOrd="3" destOrd="0" presId="urn:microsoft.com/office/officeart/2018/2/layout/IconVerticalSolidList"/>
    <dgm:cxn modelId="{1A73F610-40E1-4789-849E-2554B5ECC9B5}" type="presParOf" srcId="{B80B786D-CB82-405B-A565-1A959EE3A522}" destId="{CB5B9298-9F09-4549-B82F-45AC2AF3FC2C}" srcOrd="4" destOrd="0" presId="urn:microsoft.com/office/officeart/2018/2/layout/IconVerticalSolidList"/>
    <dgm:cxn modelId="{371E5204-4B77-4CEB-A3A8-723A3E892F2A}" type="presParOf" srcId="{E520502B-0707-41DA-B103-830401D05B6C}" destId="{0C68C46D-64A0-4722-9D2C-56496B796FB9}" srcOrd="1" destOrd="0" presId="urn:microsoft.com/office/officeart/2018/2/layout/IconVerticalSolidList"/>
    <dgm:cxn modelId="{266D488C-6884-48FE-ADA0-AA681B3E4DB2}" type="presParOf" srcId="{E520502B-0707-41DA-B103-830401D05B6C}" destId="{440E0809-7BA7-4868-AD42-857440592AC7}" srcOrd="2" destOrd="0" presId="urn:microsoft.com/office/officeart/2018/2/layout/IconVerticalSolidList"/>
    <dgm:cxn modelId="{0EB1911E-3E3A-4329-BD4F-B503293BE1B2}" type="presParOf" srcId="{440E0809-7BA7-4868-AD42-857440592AC7}" destId="{6B5BDEA5-3BE0-4021-AFF8-DF12313B5B4E}" srcOrd="0" destOrd="0" presId="urn:microsoft.com/office/officeart/2018/2/layout/IconVerticalSolidList"/>
    <dgm:cxn modelId="{504D46BD-0BFA-428B-9A94-30DCD92B1248}" type="presParOf" srcId="{440E0809-7BA7-4868-AD42-857440592AC7}" destId="{30C8EACB-6F33-4EB3-9BF1-3BBEF2B7AC44}" srcOrd="1" destOrd="0" presId="urn:microsoft.com/office/officeart/2018/2/layout/IconVerticalSolidList"/>
    <dgm:cxn modelId="{310D7AB2-7724-4804-806B-223012195D69}" type="presParOf" srcId="{440E0809-7BA7-4868-AD42-857440592AC7}" destId="{36B4A73C-58BC-4D37-A1BF-7E4A06B22387}" srcOrd="2" destOrd="0" presId="urn:microsoft.com/office/officeart/2018/2/layout/IconVerticalSolidList"/>
    <dgm:cxn modelId="{E31BE4D7-9EBD-425A-AE28-09F01E7F71F3}" type="presParOf" srcId="{440E0809-7BA7-4868-AD42-857440592AC7}" destId="{95A20601-A582-48FD-8A49-31B27D3F585D}" srcOrd="3" destOrd="0" presId="urn:microsoft.com/office/officeart/2018/2/layout/IconVerticalSolidList"/>
    <dgm:cxn modelId="{B162163E-48B1-4446-83EB-0AFA72CF8550}" type="presParOf" srcId="{E520502B-0707-41DA-B103-830401D05B6C}" destId="{D7C0508C-BBF5-4446-96E3-06C9A7C9B144}" srcOrd="3" destOrd="0" presId="urn:microsoft.com/office/officeart/2018/2/layout/IconVerticalSolidList"/>
    <dgm:cxn modelId="{971873FC-1F77-4AD3-8C6C-FF18DFC4F1E0}" type="presParOf" srcId="{E520502B-0707-41DA-B103-830401D05B6C}" destId="{7492F441-3C10-4FAE-9179-32F4F257E6E5}" srcOrd="4" destOrd="0" presId="urn:microsoft.com/office/officeart/2018/2/layout/IconVerticalSolidList"/>
    <dgm:cxn modelId="{792A1D65-96E6-42AF-8D0F-913CFA76F439}" type="presParOf" srcId="{7492F441-3C10-4FAE-9179-32F4F257E6E5}" destId="{09814AB5-A6D1-40C6-95A2-5E1AE8B39348}" srcOrd="0" destOrd="0" presId="urn:microsoft.com/office/officeart/2018/2/layout/IconVerticalSolidList"/>
    <dgm:cxn modelId="{B4AD65FA-3C0E-48FC-8550-6C2CE47DF5FD}" type="presParOf" srcId="{7492F441-3C10-4FAE-9179-32F4F257E6E5}" destId="{568BEB66-9EA3-4D90-9C4F-98B4AFB11D59}" srcOrd="1" destOrd="0" presId="urn:microsoft.com/office/officeart/2018/2/layout/IconVerticalSolidList"/>
    <dgm:cxn modelId="{5059AD0A-2E26-4CAE-8672-1676870994E2}" type="presParOf" srcId="{7492F441-3C10-4FAE-9179-32F4F257E6E5}" destId="{794BB4E7-646D-49D9-AD77-7D8C1EE0A82A}" srcOrd="2" destOrd="0" presId="urn:microsoft.com/office/officeart/2018/2/layout/IconVerticalSolidList"/>
    <dgm:cxn modelId="{6FCD7469-89DC-40AA-B6BF-72A1929068CE}" type="presParOf" srcId="{7492F441-3C10-4FAE-9179-32F4F257E6E5}" destId="{64E9E6D9-AA99-41BE-A81C-373F5794A891}" srcOrd="3" destOrd="0" presId="urn:microsoft.com/office/officeart/2018/2/layout/IconVerticalSolidList"/>
    <dgm:cxn modelId="{0C3C2190-EA1D-4170-BF8E-2098B904BA81}" type="presParOf" srcId="{E520502B-0707-41DA-B103-830401D05B6C}" destId="{197A846E-85AF-4EBB-A706-4CD475F90F31}" srcOrd="5" destOrd="0" presId="urn:microsoft.com/office/officeart/2018/2/layout/IconVerticalSolidList"/>
    <dgm:cxn modelId="{515FFE8A-8712-4291-A790-DEE90A494AEE}" type="presParOf" srcId="{E520502B-0707-41DA-B103-830401D05B6C}" destId="{C46D7C03-309B-4BB9-9D6D-7F58A8832EF3}" srcOrd="6" destOrd="0" presId="urn:microsoft.com/office/officeart/2018/2/layout/IconVerticalSolidList"/>
    <dgm:cxn modelId="{A44CD6AF-C4F1-453A-B5AA-C7C39361F63B}" type="presParOf" srcId="{C46D7C03-309B-4BB9-9D6D-7F58A8832EF3}" destId="{03A6EDE5-3787-4604-98A6-5B9C82269DC1}" srcOrd="0" destOrd="0" presId="urn:microsoft.com/office/officeart/2018/2/layout/IconVerticalSolidList"/>
    <dgm:cxn modelId="{47A89041-0A42-479B-8CD5-4662310B17D2}" type="presParOf" srcId="{C46D7C03-309B-4BB9-9D6D-7F58A8832EF3}" destId="{3EF3CF4C-C4FB-44D3-8918-C840B87D263E}" srcOrd="1" destOrd="0" presId="urn:microsoft.com/office/officeart/2018/2/layout/IconVerticalSolidList"/>
    <dgm:cxn modelId="{85967970-1C82-4ED6-B2F4-65005D9BDC33}" type="presParOf" srcId="{C46D7C03-309B-4BB9-9D6D-7F58A8832EF3}" destId="{51BEB377-7536-4E6C-85D3-4145171172FC}" srcOrd="2" destOrd="0" presId="urn:microsoft.com/office/officeart/2018/2/layout/IconVerticalSolidList"/>
    <dgm:cxn modelId="{3E3C3224-A05F-4F8A-8350-C6A76F7C95AF}" type="presParOf" srcId="{C46D7C03-309B-4BB9-9D6D-7F58A8832EF3}" destId="{C51B92A0-0713-4E08-A821-5570226AC7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2C4698-0DBE-4B31-9AF6-F921CCF8A83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3347D8-0CEE-436B-9DDE-924F18E159CA}">
      <dgm:prSet phldrT="[Text]"/>
      <dgm:spPr/>
      <dgm:t>
        <a:bodyPr/>
        <a:lstStyle/>
        <a:p>
          <a:r>
            <a:rPr lang="en-GB" dirty="0"/>
            <a:t>Home</a:t>
          </a:r>
        </a:p>
      </dgm:t>
    </dgm:pt>
    <dgm:pt modelId="{024B894E-EA28-4B0C-AC4A-983D1EFF6A1D}" type="parTrans" cxnId="{A4FBBE38-57FA-4F18-B60E-B9961FC5CCA5}">
      <dgm:prSet/>
      <dgm:spPr/>
      <dgm:t>
        <a:bodyPr/>
        <a:lstStyle/>
        <a:p>
          <a:endParaRPr lang="en-GB"/>
        </a:p>
      </dgm:t>
    </dgm:pt>
    <dgm:pt modelId="{32C3EE52-C9CB-4BCD-B562-18F0F7FDD1DA}" type="sibTrans" cxnId="{A4FBBE38-57FA-4F18-B60E-B9961FC5CCA5}">
      <dgm:prSet/>
      <dgm:spPr/>
      <dgm:t>
        <a:bodyPr/>
        <a:lstStyle/>
        <a:p>
          <a:endParaRPr lang="en-GB"/>
        </a:p>
      </dgm:t>
    </dgm:pt>
    <dgm:pt modelId="{5C816111-BA92-45D9-BE0D-BB4011DF1B28}">
      <dgm:prSet phldrT="[Text]"/>
      <dgm:spPr/>
      <dgm:t>
        <a:bodyPr/>
        <a:lstStyle/>
        <a:p>
          <a:r>
            <a:rPr lang="en-GB" dirty="0"/>
            <a:t>Section 1</a:t>
          </a:r>
        </a:p>
      </dgm:t>
    </dgm:pt>
    <dgm:pt modelId="{75F82365-CDA1-4D81-A08D-C52721D5052B}" type="parTrans" cxnId="{82AD856A-DF7F-4F2C-9C8B-29D19E76B2EC}">
      <dgm:prSet/>
      <dgm:spPr/>
      <dgm:t>
        <a:bodyPr/>
        <a:lstStyle/>
        <a:p>
          <a:endParaRPr lang="en-GB"/>
        </a:p>
      </dgm:t>
    </dgm:pt>
    <dgm:pt modelId="{C922530A-1C56-4DC0-8D78-9DADAF92DC33}" type="sibTrans" cxnId="{82AD856A-DF7F-4F2C-9C8B-29D19E76B2EC}">
      <dgm:prSet/>
      <dgm:spPr/>
      <dgm:t>
        <a:bodyPr/>
        <a:lstStyle/>
        <a:p>
          <a:endParaRPr lang="en-GB"/>
        </a:p>
      </dgm:t>
    </dgm:pt>
    <dgm:pt modelId="{A13504A3-0127-43D0-AA9F-FD0D3774FCA1}">
      <dgm:prSet phldrT="[Text]"/>
      <dgm:spPr/>
      <dgm:t>
        <a:bodyPr/>
        <a:lstStyle/>
        <a:p>
          <a:r>
            <a:rPr lang="en-GB" dirty="0"/>
            <a:t>Sub-section A</a:t>
          </a:r>
        </a:p>
      </dgm:t>
    </dgm:pt>
    <dgm:pt modelId="{06101751-8D5B-44B9-8BB8-40EBAE46A8BB}" type="parTrans" cxnId="{75467582-3459-4139-857C-326C49970ECA}">
      <dgm:prSet/>
      <dgm:spPr/>
      <dgm:t>
        <a:bodyPr/>
        <a:lstStyle/>
        <a:p>
          <a:endParaRPr lang="en-GB"/>
        </a:p>
      </dgm:t>
    </dgm:pt>
    <dgm:pt modelId="{03B62C1B-2B9F-45D6-B28A-32089CB34325}" type="sibTrans" cxnId="{75467582-3459-4139-857C-326C49970ECA}">
      <dgm:prSet/>
      <dgm:spPr/>
      <dgm:t>
        <a:bodyPr/>
        <a:lstStyle/>
        <a:p>
          <a:endParaRPr lang="en-GB"/>
        </a:p>
      </dgm:t>
    </dgm:pt>
    <dgm:pt modelId="{2BA0EECB-5ECF-41E0-B22C-D3F7457E4B03}">
      <dgm:prSet phldrT="[Text]"/>
      <dgm:spPr/>
      <dgm:t>
        <a:bodyPr/>
        <a:lstStyle/>
        <a:p>
          <a:r>
            <a:rPr lang="en-GB" dirty="0"/>
            <a:t>Sub-section B</a:t>
          </a:r>
        </a:p>
      </dgm:t>
    </dgm:pt>
    <dgm:pt modelId="{34148AA9-C0FA-4C55-A11E-A8DA31B41D62}" type="parTrans" cxnId="{B794BF56-74F0-4598-9690-FA16194EDA60}">
      <dgm:prSet/>
      <dgm:spPr/>
      <dgm:t>
        <a:bodyPr/>
        <a:lstStyle/>
        <a:p>
          <a:endParaRPr lang="en-GB"/>
        </a:p>
      </dgm:t>
    </dgm:pt>
    <dgm:pt modelId="{8217630C-05E8-46F7-B9C2-8883F2E019E5}" type="sibTrans" cxnId="{B794BF56-74F0-4598-9690-FA16194EDA60}">
      <dgm:prSet/>
      <dgm:spPr/>
      <dgm:t>
        <a:bodyPr/>
        <a:lstStyle/>
        <a:p>
          <a:endParaRPr lang="en-GB"/>
        </a:p>
      </dgm:t>
    </dgm:pt>
    <dgm:pt modelId="{8E73E1F4-F2F7-4A04-A5F3-A68AE9ABAC2E}">
      <dgm:prSet phldrT="[Text]"/>
      <dgm:spPr/>
      <dgm:t>
        <a:bodyPr/>
        <a:lstStyle/>
        <a:p>
          <a:r>
            <a:rPr lang="en-GB" dirty="0"/>
            <a:t>Section 2</a:t>
          </a:r>
        </a:p>
      </dgm:t>
    </dgm:pt>
    <dgm:pt modelId="{3611B159-5BDD-4282-8880-297377E42BB3}" type="parTrans" cxnId="{3E52EB07-AD08-4D11-8F5A-9981D305637D}">
      <dgm:prSet/>
      <dgm:spPr/>
      <dgm:t>
        <a:bodyPr/>
        <a:lstStyle/>
        <a:p>
          <a:endParaRPr lang="en-GB"/>
        </a:p>
      </dgm:t>
    </dgm:pt>
    <dgm:pt modelId="{6AE7254E-A4F8-48CB-9BB5-65DA62A61FAF}" type="sibTrans" cxnId="{3E52EB07-AD08-4D11-8F5A-9981D305637D}">
      <dgm:prSet/>
      <dgm:spPr/>
      <dgm:t>
        <a:bodyPr/>
        <a:lstStyle/>
        <a:p>
          <a:endParaRPr lang="en-GB"/>
        </a:p>
      </dgm:t>
    </dgm:pt>
    <dgm:pt modelId="{74D87580-C865-46BA-9261-948791CE1D42}">
      <dgm:prSet phldrT="[Text]"/>
      <dgm:spPr/>
      <dgm:t>
        <a:bodyPr/>
        <a:lstStyle/>
        <a:p>
          <a:r>
            <a:rPr lang="en-GB" dirty="0"/>
            <a:t>Sub-section C</a:t>
          </a:r>
        </a:p>
      </dgm:t>
    </dgm:pt>
    <dgm:pt modelId="{3014EDD2-7CC3-4205-B0CB-5DCA0012E542}" type="parTrans" cxnId="{EF5A781D-C9DC-4128-8B68-309B8E643763}">
      <dgm:prSet/>
      <dgm:spPr/>
      <dgm:t>
        <a:bodyPr/>
        <a:lstStyle/>
        <a:p>
          <a:endParaRPr lang="en-GB"/>
        </a:p>
      </dgm:t>
    </dgm:pt>
    <dgm:pt modelId="{E3003E3E-6186-4B13-B012-4FA65D07D51D}" type="sibTrans" cxnId="{EF5A781D-C9DC-4128-8B68-309B8E643763}">
      <dgm:prSet/>
      <dgm:spPr/>
      <dgm:t>
        <a:bodyPr/>
        <a:lstStyle/>
        <a:p>
          <a:endParaRPr lang="en-GB"/>
        </a:p>
      </dgm:t>
    </dgm:pt>
    <dgm:pt modelId="{4DCEF18F-B2C0-4225-BA83-45CCBCB8AD1C}" type="pres">
      <dgm:prSet presAssocID="{542C4698-0DBE-4B31-9AF6-F921CCF8A83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78D0F69-640B-494E-8429-ED9361B229D9}" type="pres">
      <dgm:prSet presAssocID="{FF3347D8-0CEE-436B-9DDE-924F18E159CA}" presName="hierRoot1" presStyleCnt="0"/>
      <dgm:spPr/>
    </dgm:pt>
    <dgm:pt modelId="{8ECE70B6-CF1F-45D6-AF9C-0C1EB361EDFB}" type="pres">
      <dgm:prSet presAssocID="{FF3347D8-0CEE-436B-9DDE-924F18E159CA}" presName="composite" presStyleCnt="0"/>
      <dgm:spPr/>
    </dgm:pt>
    <dgm:pt modelId="{00E96854-3400-45E7-98FE-CEC9055A086B}" type="pres">
      <dgm:prSet presAssocID="{FF3347D8-0CEE-436B-9DDE-924F18E159CA}" presName="background" presStyleLbl="node0" presStyleIdx="0" presStyleCnt="1"/>
      <dgm:spPr/>
    </dgm:pt>
    <dgm:pt modelId="{65A0EE9F-B7BD-4185-858E-D5313C6116DF}" type="pres">
      <dgm:prSet presAssocID="{FF3347D8-0CEE-436B-9DDE-924F18E159CA}" presName="text" presStyleLbl="fgAcc0" presStyleIdx="0" presStyleCnt="1">
        <dgm:presLayoutVars>
          <dgm:chPref val="3"/>
        </dgm:presLayoutVars>
      </dgm:prSet>
      <dgm:spPr/>
    </dgm:pt>
    <dgm:pt modelId="{18B2FB26-FB60-4D43-8D0E-30E7079EC0AB}" type="pres">
      <dgm:prSet presAssocID="{FF3347D8-0CEE-436B-9DDE-924F18E159CA}" presName="hierChild2" presStyleCnt="0"/>
      <dgm:spPr/>
    </dgm:pt>
    <dgm:pt modelId="{1B8CAD80-F6D2-4FE4-891F-738540983850}" type="pres">
      <dgm:prSet presAssocID="{75F82365-CDA1-4D81-A08D-C52721D5052B}" presName="Name10" presStyleLbl="parChTrans1D2" presStyleIdx="0" presStyleCnt="2"/>
      <dgm:spPr/>
    </dgm:pt>
    <dgm:pt modelId="{341FBB25-6C56-4209-A735-9CBEC08C2D93}" type="pres">
      <dgm:prSet presAssocID="{5C816111-BA92-45D9-BE0D-BB4011DF1B28}" presName="hierRoot2" presStyleCnt="0"/>
      <dgm:spPr/>
    </dgm:pt>
    <dgm:pt modelId="{0913E118-B0B8-4A32-BF67-459F3F13B373}" type="pres">
      <dgm:prSet presAssocID="{5C816111-BA92-45D9-BE0D-BB4011DF1B28}" presName="composite2" presStyleCnt="0"/>
      <dgm:spPr/>
    </dgm:pt>
    <dgm:pt modelId="{35C64241-F1FF-4C48-B06F-54C92C32D5FD}" type="pres">
      <dgm:prSet presAssocID="{5C816111-BA92-45D9-BE0D-BB4011DF1B28}" presName="background2" presStyleLbl="node2" presStyleIdx="0" presStyleCnt="2"/>
      <dgm:spPr/>
    </dgm:pt>
    <dgm:pt modelId="{13FB1410-7016-4AE7-A75C-C2BD0F426A14}" type="pres">
      <dgm:prSet presAssocID="{5C816111-BA92-45D9-BE0D-BB4011DF1B28}" presName="text2" presStyleLbl="fgAcc2" presStyleIdx="0" presStyleCnt="2">
        <dgm:presLayoutVars>
          <dgm:chPref val="3"/>
        </dgm:presLayoutVars>
      </dgm:prSet>
      <dgm:spPr/>
    </dgm:pt>
    <dgm:pt modelId="{3B5C0631-B890-4617-A0D3-CFCEE58DCEB1}" type="pres">
      <dgm:prSet presAssocID="{5C816111-BA92-45D9-BE0D-BB4011DF1B28}" presName="hierChild3" presStyleCnt="0"/>
      <dgm:spPr/>
    </dgm:pt>
    <dgm:pt modelId="{ACE2406D-D81F-406B-A18B-8B2BA4DADA30}" type="pres">
      <dgm:prSet presAssocID="{06101751-8D5B-44B9-8BB8-40EBAE46A8BB}" presName="Name17" presStyleLbl="parChTrans1D3" presStyleIdx="0" presStyleCnt="3"/>
      <dgm:spPr/>
    </dgm:pt>
    <dgm:pt modelId="{D2EC7209-6D19-44CE-8695-D301E7A845A5}" type="pres">
      <dgm:prSet presAssocID="{A13504A3-0127-43D0-AA9F-FD0D3774FCA1}" presName="hierRoot3" presStyleCnt="0"/>
      <dgm:spPr/>
    </dgm:pt>
    <dgm:pt modelId="{BADA10A3-3F51-43BE-BDA9-0025190970AE}" type="pres">
      <dgm:prSet presAssocID="{A13504A3-0127-43D0-AA9F-FD0D3774FCA1}" presName="composite3" presStyleCnt="0"/>
      <dgm:spPr/>
    </dgm:pt>
    <dgm:pt modelId="{FFBF5504-37F8-4961-96EC-F7C103928F56}" type="pres">
      <dgm:prSet presAssocID="{A13504A3-0127-43D0-AA9F-FD0D3774FCA1}" presName="background3" presStyleLbl="node3" presStyleIdx="0" presStyleCnt="3"/>
      <dgm:spPr/>
    </dgm:pt>
    <dgm:pt modelId="{36D20706-9205-4D2E-B304-70A40272C91D}" type="pres">
      <dgm:prSet presAssocID="{A13504A3-0127-43D0-AA9F-FD0D3774FCA1}" presName="text3" presStyleLbl="fgAcc3" presStyleIdx="0" presStyleCnt="3">
        <dgm:presLayoutVars>
          <dgm:chPref val="3"/>
        </dgm:presLayoutVars>
      </dgm:prSet>
      <dgm:spPr/>
    </dgm:pt>
    <dgm:pt modelId="{8306BF19-B677-4E5B-9479-59363954042D}" type="pres">
      <dgm:prSet presAssocID="{A13504A3-0127-43D0-AA9F-FD0D3774FCA1}" presName="hierChild4" presStyleCnt="0"/>
      <dgm:spPr/>
    </dgm:pt>
    <dgm:pt modelId="{C688E787-6B74-4891-BB37-9F655B063A8F}" type="pres">
      <dgm:prSet presAssocID="{34148AA9-C0FA-4C55-A11E-A8DA31B41D62}" presName="Name17" presStyleLbl="parChTrans1D3" presStyleIdx="1" presStyleCnt="3"/>
      <dgm:spPr/>
    </dgm:pt>
    <dgm:pt modelId="{A77168F7-605E-425D-8C06-7EA7AA94CF19}" type="pres">
      <dgm:prSet presAssocID="{2BA0EECB-5ECF-41E0-B22C-D3F7457E4B03}" presName="hierRoot3" presStyleCnt="0"/>
      <dgm:spPr/>
    </dgm:pt>
    <dgm:pt modelId="{E5465C37-A49D-4AB7-AA25-183C0D199178}" type="pres">
      <dgm:prSet presAssocID="{2BA0EECB-5ECF-41E0-B22C-D3F7457E4B03}" presName="composite3" presStyleCnt="0"/>
      <dgm:spPr/>
    </dgm:pt>
    <dgm:pt modelId="{448ED264-250E-4F3C-B6F5-04FE4F74442F}" type="pres">
      <dgm:prSet presAssocID="{2BA0EECB-5ECF-41E0-B22C-D3F7457E4B03}" presName="background3" presStyleLbl="node3" presStyleIdx="1" presStyleCnt="3"/>
      <dgm:spPr/>
    </dgm:pt>
    <dgm:pt modelId="{34D52DA0-7D24-477F-B8A5-602B7978CBD9}" type="pres">
      <dgm:prSet presAssocID="{2BA0EECB-5ECF-41E0-B22C-D3F7457E4B03}" presName="text3" presStyleLbl="fgAcc3" presStyleIdx="1" presStyleCnt="3">
        <dgm:presLayoutVars>
          <dgm:chPref val="3"/>
        </dgm:presLayoutVars>
      </dgm:prSet>
      <dgm:spPr/>
    </dgm:pt>
    <dgm:pt modelId="{D8C46FCF-8D4B-4DCC-9F9E-C84909DE3E7E}" type="pres">
      <dgm:prSet presAssocID="{2BA0EECB-5ECF-41E0-B22C-D3F7457E4B03}" presName="hierChild4" presStyleCnt="0"/>
      <dgm:spPr/>
    </dgm:pt>
    <dgm:pt modelId="{E6073C78-129B-499E-A645-3DB8F44B6E3E}" type="pres">
      <dgm:prSet presAssocID="{3611B159-5BDD-4282-8880-297377E42BB3}" presName="Name10" presStyleLbl="parChTrans1D2" presStyleIdx="1" presStyleCnt="2"/>
      <dgm:spPr/>
    </dgm:pt>
    <dgm:pt modelId="{9C31BC5C-F42A-458C-8A5E-BF693949F5E5}" type="pres">
      <dgm:prSet presAssocID="{8E73E1F4-F2F7-4A04-A5F3-A68AE9ABAC2E}" presName="hierRoot2" presStyleCnt="0"/>
      <dgm:spPr/>
    </dgm:pt>
    <dgm:pt modelId="{9724825A-9AC4-4467-8A65-58604E591EC1}" type="pres">
      <dgm:prSet presAssocID="{8E73E1F4-F2F7-4A04-A5F3-A68AE9ABAC2E}" presName="composite2" presStyleCnt="0"/>
      <dgm:spPr/>
    </dgm:pt>
    <dgm:pt modelId="{0FD345B3-F7A5-4A84-9E8D-24083F2BA191}" type="pres">
      <dgm:prSet presAssocID="{8E73E1F4-F2F7-4A04-A5F3-A68AE9ABAC2E}" presName="background2" presStyleLbl="node2" presStyleIdx="1" presStyleCnt="2"/>
      <dgm:spPr/>
    </dgm:pt>
    <dgm:pt modelId="{88C85B2D-1E52-4772-A496-4A6B76FBE122}" type="pres">
      <dgm:prSet presAssocID="{8E73E1F4-F2F7-4A04-A5F3-A68AE9ABAC2E}" presName="text2" presStyleLbl="fgAcc2" presStyleIdx="1" presStyleCnt="2">
        <dgm:presLayoutVars>
          <dgm:chPref val="3"/>
        </dgm:presLayoutVars>
      </dgm:prSet>
      <dgm:spPr/>
    </dgm:pt>
    <dgm:pt modelId="{569F8F22-140F-4661-A9DB-5957EF3D2838}" type="pres">
      <dgm:prSet presAssocID="{8E73E1F4-F2F7-4A04-A5F3-A68AE9ABAC2E}" presName="hierChild3" presStyleCnt="0"/>
      <dgm:spPr/>
    </dgm:pt>
    <dgm:pt modelId="{05967F19-CA2E-49BC-A3DF-A39D168AFB33}" type="pres">
      <dgm:prSet presAssocID="{3014EDD2-7CC3-4205-B0CB-5DCA0012E542}" presName="Name17" presStyleLbl="parChTrans1D3" presStyleIdx="2" presStyleCnt="3"/>
      <dgm:spPr/>
    </dgm:pt>
    <dgm:pt modelId="{B71E6B0D-E78A-4F83-8575-DCDFDA76179F}" type="pres">
      <dgm:prSet presAssocID="{74D87580-C865-46BA-9261-948791CE1D42}" presName="hierRoot3" presStyleCnt="0"/>
      <dgm:spPr/>
    </dgm:pt>
    <dgm:pt modelId="{6433CD8C-D02C-49CC-8243-352AE64B4A56}" type="pres">
      <dgm:prSet presAssocID="{74D87580-C865-46BA-9261-948791CE1D42}" presName="composite3" presStyleCnt="0"/>
      <dgm:spPr/>
    </dgm:pt>
    <dgm:pt modelId="{D4C50C0C-B8D8-4371-BC11-4CF173DB8047}" type="pres">
      <dgm:prSet presAssocID="{74D87580-C865-46BA-9261-948791CE1D42}" presName="background3" presStyleLbl="node3" presStyleIdx="2" presStyleCnt="3"/>
      <dgm:spPr/>
    </dgm:pt>
    <dgm:pt modelId="{774D0137-0209-41A4-9E7E-6F9D1E4C2A9F}" type="pres">
      <dgm:prSet presAssocID="{74D87580-C865-46BA-9261-948791CE1D42}" presName="text3" presStyleLbl="fgAcc3" presStyleIdx="2" presStyleCnt="3">
        <dgm:presLayoutVars>
          <dgm:chPref val="3"/>
        </dgm:presLayoutVars>
      </dgm:prSet>
      <dgm:spPr/>
    </dgm:pt>
    <dgm:pt modelId="{265736FD-EBB6-4C31-97EA-5F889A2867AF}" type="pres">
      <dgm:prSet presAssocID="{74D87580-C865-46BA-9261-948791CE1D42}" presName="hierChild4" presStyleCnt="0"/>
      <dgm:spPr/>
    </dgm:pt>
  </dgm:ptLst>
  <dgm:cxnLst>
    <dgm:cxn modelId="{936D4E06-F7F5-4BE4-911B-EAE7F15C366C}" type="presOf" srcId="{A13504A3-0127-43D0-AA9F-FD0D3774FCA1}" destId="{36D20706-9205-4D2E-B304-70A40272C91D}" srcOrd="0" destOrd="0" presId="urn:microsoft.com/office/officeart/2005/8/layout/hierarchy1"/>
    <dgm:cxn modelId="{3E52EB07-AD08-4D11-8F5A-9981D305637D}" srcId="{FF3347D8-0CEE-436B-9DDE-924F18E159CA}" destId="{8E73E1F4-F2F7-4A04-A5F3-A68AE9ABAC2E}" srcOrd="1" destOrd="0" parTransId="{3611B159-5BDD-4282-8880-297377E42BB3}" sibTransId="{6AE7254E-A4F8-48CB-9BB5-65DA62A61FAF}"/>
    <dgm:cxn modelId="{BABE6E18-B8ED-495E-A1D6-16AF71896E4A}" type="presOf" srcId="{8E73E1F4-F2F7-4A04-A5F3-A68AE9ABAC2E}" destId="{88C85B2D-1E52-4772-A496-4A6B76FBE122}" srcOrd="0" destOrd="0" presId="urn:microsoft.com/office/officeart/2005/8/layout/hierarchy1"/>
    <dgm:cxn modelId="{7B01831C-DF08-45B6-9F16-95E29E2FF258}" type="presOf" srcId="{06101751-8D5B-44B9-8BB8-40EBAE46A8BB}" destId="{ACE2406D-D81F-406B-A18B-8B2BA4DADA30}" srcOrd="0" destOrd="0" presId="urn:microsoft.com/office/officeart/2005/8/layout/hierarchy1"/>
    <dgm:cxn modelId="{EF5A781D-C9DC-4128-8B68-309B8E643763}" srcId="{8E73E1F4-F2F7-4A04-A5F3-A68AE9ABAC2E}" destId="{74D87580-C865-46BA-9261-948791CE1D42}" srcOrd="0" destOrd="0" parTransId="{3014EDD2-7CC3-4205-B0CB-5DCA0012E542}" sibTransId="{E3003E3E-6186-4B13-B012-4FA65D07D51D}"/>
    <dgm:cxn modelId="{A4FBBE38-57FA-4F18-B60E-B9961FC5CCA5}" srcId="{542C4698-0DBE-4B31-9AF6-F921CCF8A83D}" destId="{FF3347D8-0CEE-436B-9DDE-924F18E159CA}" srcOrd="0" destOrd="0" parTransId="{024B894E-EA28-4B0C-AC4A-983D1EFF6A1D}" sibTransId="{32C3EE52-C9CB-4BCD-B562-18F0F7FDD1DA}"/>
    <dgm:cxn modelId="{0D2F2B3C-4979-4C2F-86DE-914AF3EAE0E5}" type="presOf" srcId="{3014EDD2-7CC3-4205-B0CB-5DCA0012E542}" destId="{05967F19-CA2E-49BC-A3DF-A39D168AFB33}" srcOrd="0" destOrd="0" presId="urn:microsoft.com/office/officeart/2005/8/layout/hierarchy1"/>
    <dgm:cxn modelId="{A8DDBA51-F460-414D-A24B-E479639ACD02}" type="presOf" srcId="{3611B159-5BDD-4282-8880-297377E42BB3}" destId="{E6073C78-129B-499E-A645-3DB8F44B6E3E}" srcOrd="0" destOrd="0" presId="urn:microsoft.com/office/officeart/2005/8/layout/hierarchy1"/>
    <dgm:cxn modelId="{55900C53-59C0-4FE9-8C6A-2068FA890D84}" type="presOf" srcId="{75F82365-CDA1-4D81-A08D-C52721D5052B}" destId="{1B8CAD80-F6D2-4FE4-891F-738540983850}" srcOrd="0" destOrd="0" presId="urn:microsoft.com/office/officeart/2005/8/layout/hierarchy1"/>
    <dgm:cxn modelId="{B794BF56-74F0-4598-9690-FA16194EDA60}" srcId="{5C816111-BA92-45D9-BE0D-BB4011DF1B28}" destId="{2BA0EECB-5ECF-41E0-B22C-D3F7457E4B03}" srcOrd="1" destOrd="0" parTransId="{34148AA9-C0FA-4C55-A11E-A8DA31B41D62}" sibTransId="{8217630C-05E8-46F7-B9C2-8883F2E019E5}"/>
    <dgm:cxn modelId="{82AD856A-DF7F-4F2C-9C8B-29D19E76B2EC}" srcId="{FF3347D8-0CEE-436B-9DDE-924F18E159CA}" destId="{5C816111-BA92-45D9-BE0D-BB4011DF1B28}" srcOrd="0" destOrd="0" parTransId="{75F82365-CDA1-4D81-A08D-C52721D5052B}" sibTransId="{C922530A-1C56-4DC0-8D78-9DADAF92DC33}"/>
    <dgm:cxn modelId="{E19B5581-8875-4104-8850-9FA82A1E542A}" type="presOf" srcId="{542C4698-0DBE-4B31-9AF6-F921CCF8A83D}" destId="{4DCEF18F-B2C0-4225-BA83-45CCBCB8AD1C}" srcOrd="0" destOrd="0" presId="urn:microsoft.com/office/officeart/2005/8/layout/hierarchy1"/>
    <dgm:cxn modelId="{75467582-3459-4139-857C-326C49970ECA}" srcId="{5C816111-BA92-45D9-BE0D-BB4011DF1B28}" destId="{A13504A3-0127-43D0-AA9F-FD0D3774FCA1}" srcOrd="0" destOrd="0" parTransId="{06101751-8D5B-44B9-8BB8-40EBAE46A8BB}" sibTransId="{03B62C1B-2B9F-45D6-B28A-32089CB34325}"/>
    <dgm:cxn modelId="{E074CF86-C3AD-4056-9BC7-71F5C2C3E1E3}" type="presOf" srcId="{34148AA9-C0FA-4C55-A11E-A8DA31B41D62}" destId="{C688E787-6B74-4891-BB37-9F655B063A8F}" srcOrd="0" destOrd="0" presId="urn:microsoft.com/office/officeart/2005/8/layout/hierarchy1"/>
    <dgm:cxn modelId="{2D5E078E-1687-4DA7-859F-50C62F8E48DF}" type="presOf" srcId="{5C816111-BA92-45D9-BE0D-BB4011DF1B28}" destId="{13FB1410-7016-4AE7-A75C-C2BD0F426A14}" srcOrd="0" destOrd="0" presId="urn:microsoft.com/office/officeart/2005/8/layout/hierarchy1"/>
    <dgm:cxn modelId="{738462A8-810E-4648-A027-D39F1C676CD6}" type="presOf" srcId="{2BA0EECB-5ECF-41E0-B22C-D3F7457E4B03}" destId="{34D52DA0-7D24-477F-B8A5-602B7978CBD9}" srcOrd="0" destOrd="0" presId="urn:microsoft.com/office/officeart/2005/8/layout/hierarchy1"/>
    <dgm:cxn modelId="{E90CF4DC-AA69-4403-801E-E23E800896D7}" type="presOf" srcId="{74D87580-C865-46BA-9261-948791CE1D42}" destId="{774D0137-0209-41A4-9E7E-6F9D1E4C2A9F}" srcOrd="0" destOrd="0" presId="urn:microsoft.com/office/officeart/2005/8/layout/hierarchy1"/>
    <dgm:cxn modelId="{F9FC73FD-5A12-488E-9396-51581B67A02D}" type="presOf" srcId="{FF3347D8-0CEE-436B-9DDE-924F18E159CA}" destId="{65A0EE9F-B7BD-4185-858E-D5313C6116DF}" srcOrd="0" destOrd="0" presId="urn:microsoft.com/office/officeart/2005/8/layout/hierarchy1"/>
    <dgm:cxn modelId="{C757035C-8BBD-40B9-82F4-64B66555038F}" type="presParOf" srcId="{4DCEF18F-B2C0-4225-BA83-45CCBCB8AD1C}" destId="{C78D0F69-640B-494E-8429-ED9361B229D9}" srcOrd="0" destOrd="0" presId="urn:microsoft.com/office/officeart/2005/8/layout/hierarchy1"/>
    <dgm:cxn modelId="{3DDC6DF8-95C6-4864-9D64-77EFC62B5D40}" type="presParOf" srcId="{C78D0F69-640B-494E-8429-ED9361B229D9}" destId="{8ECE70B6-CF1F-45D6-AF9C-0C1EB361EDFB}" srcOrd="0" destOrd="0" presId="urn:microsoft.com/office/officeart/2005/8/layout/hierarchy1"/>
    <dgm:cxn modelId="{85413510-BDE7-456F-81C7-5355E40DCB03}" type="presParOf" srcId="{8ECE70B6-CF1F-45D6-AF9C-0C1EB361EDFB}" destId="{00E96854-3400-45E7-98FE-CEC9055A086B}" srcOrd="0" destOrd="0" presId="urn:microsoft.com/office/officeart/2005/8/layout/hierarchy1"/>
    <dgm:cxn modelId="{AA9C658B-3E9F-4C1E-A1A5-34164AFB6BD4}" type="presParOf" srcId="{8ECE70B6-CF1F-45D6-AF9C-0C1EB361EDFB}" destId="{65A0EE9F-B7BD-4185-858E-D5313C6116DF}" srcOrd="1" destOrd="0" presId="urn:microsoft.com/office/officeart/2005/8/layout/hierarchy1"/>
    <dgm:cxn modelId="{441CEE5D-175B-4AA3-A22E-D63EAA9D0F10}" type="presParOf" srcId="{C78D0F69-640B-494E-8429-ED9361B229D9}" destId="{18B2FB26-FB60-4D43-8D0E-30E7079EC0AB}" srcOrd="1" destOrd="0" presId="urn:microsoft.com/office/officeart/2005/8/layout/hierarchy1"/>
    <dgm:cxn modelId="{39CD8969-F502-420F-BED7-4463A27A3879}" type="presParOf" srcId="{18B2FB26-FB60-4D43-8D0E-30E7079EC0AB}" destId="{1B8CAD80-F6D2-4FE4-891F-738540983850}" srcOrd="0" destOrd="0" presId="urn:microsoft.com/office/officeart/2005/8/layout/hierarchy1"/>
    <dgm:cxn modelId="{FDD9AA1E-9CA3-44BA-BC18-B3C4E502F703}" type="presParOf" srcId="{18B2FB26-FB60-4D43-8D0E-30E7079EC0AB}" destId="{341FBB25-6C56-4209-A735-9CBEC08C2D93}" srcOrd="1" destOrd="0" presId="urn:microsoft.com/office/officeart/2005/8/layout/hierarchy1"/>
    <dgm:cxn modelId="{A412C074-7135-4171-94AC-0BFB1E10697F}" type="presParOf" srcId="{341FBB25-6C56-4209-A735-9CBEC08C2D93}" destId="{0913E118-B0B8-4A32-BF67-459F3F13B373}" srcOrd="0" destOrd="0" presId="urn:microsoft.com/office/officeart/2005/8/layout/hierarchy1"/>
    <dgm:cxn modelId="{465C0714-6274-4A32-ACA0-C2B8CF80258E}" type="presParOf" srcId="{0913E118-B0B8-4A32-BF67-459F3F13B373}" destId="{35C64241-F1FF-4C48-B06F-54C92C32D5FD}" srcOrd="0" destOrd="0" presId="urn:microsoft.com/office/officeart/2005/8/layout/hierarchy1"/>
    <dgm:cxn modelId="{BB0AB876-5519-4D4D-B928-A5D749349ADF}" type="presParOf" srcId="{0913E118-B0B8-4A32-BF67-459F3F13B373}" destId="{13FB1410-7016-4AE7-A75C-C2BD0F426A14}" srcOrd="1" destOrd="0" presId="urn:microsoft.com/office/officeart/2005/8/layout/hierarchy1"/>
    <dgm:cxn modelId="{5A7C657A-A02F-4691-B620-42FFFE3C334D}" type="presParOf" srcId="{341FBB25-6C56-4209-A735-9CBEC08C2D93}" destId="{3B5C0631-B890-4617-A0D3-CFCEE58DCEB1}" srcOrd="1" destOrd="0" presId="urn:microsoft.com/office/officeart/2005/8/layout/hierarchy1"/>
    <dgm:cxn modelId="{75A73F80-2378-4877-AEED-69CD4D1C468D}" type="presParOf" srcId="{3B5C0631-B890-4617-A0D3-CFCEE58DCEB1}" destId="{ACE2406D-D81F-406B-A18B-8B2BA4DADA30}" srcOrd="0" destOrd="0" presId="urn:microsoft.com/office/officeart/2005/8/layout/hierarchy1"/>
    <dgm:cxn modelId="{575CFCAC-F774-43FD-B7E6-25FF632F5D5F}" type="presParOf" srcId="{3B5C0631-B890-4617-A0D3-CFCEE58DCEB1}" destId="{D2EC7209-6D19-44CE-8695-D301E7A845A5}" srcOrd="1" destOrd="0" presId="urn:microsoft.com/office/officeart/2005/8/layout/hierarchy1"/>
    <dgm:cxn modelId="{A1EE6D84-2A19-4A9E-BE7F-C38981F44410}" type="presParOf" srcId="{D2EC7209-6D19-44CE-8695-D301E7A845A5}" destId="{BADA10A3-3F51-43BE-BDA9-0025190970AE}" srcOrd="0" destOrd="0" presId="urn:microsoft.com/office/officeart/2005/8/layout/hierarchy1"/>
    <dgm:cxn modelId="{D4F51E9C-3CDE-49B3-83FD-2F83BA573CA4}" type="presParOf" srcId="{BADA10A3-3F51-43BE-BDA9-0025190970AE}" destId="{FFBF5504-37F8-4961-96EC-F7C103928F56}" srcOrd="0" destOrd="0" presId="urn:microsoft.com/office/officeart/2005/8/layout/hierarchy1"/>
    <dgm:cxn modelId="{B96F2291-44E8-4142-B446-EE45FC85EA61}" type="presParOf" srcId="{BADA10A3-3F51-43BE-BDA9-0025190970AE}" destId="{36D20706-9205-4D2E-B304-70A40272C91D}" srcOrd="1" destOrd="0" presId="urn:microsoft.com/office/officeart/2005/8/layout/hierarchy1"/>
    <dgm:cxn modelId="{CF50D49D-E288-49F9-9BA9-207DEB9D4ABD}" type="presParOf" srcId="{D2EC7209-6D19-44CE-8695-D301E7A845A5}" destId="{8306BF19-B677-4E5B-9479-59363954042D}" srcOrd="1" destOrd="0" presId="urn:microsoft.com/office/officeart/2005/8/layout/hierarchy1"/>
    <dgm:cxn modelId="{28F33E05-15DF-4BB2-8680-7A2FFFB5B5EC}" type="presParOf" srcId="{3B5C0631-B890-4617-A0D3-CFCEE58DCEB1}" destId="{C688E787-6B74-4891-BB37-9F655B063A8F}" srcOrd="2" destOrd="0" presId="urn:microsoft.com/office/officeart/2005/8/layout/hierarchy1"/>
    <dgm:cxn modelId="{4DDC5D7F-8F6A-4A6D-AE77-8A203F97ECF6}" type="presParOf" srcId="{3B5C0631-B890-4617-A0D3-CFCEE58DCEB1}" destId="{A77168F7-605E-425D-8C06-7EA7AA94CF19}" srcOrd="3" destOrd="0" presId="urn:microsoft.com/office/officeart/2005/8/layout/hierarchy1"/>
    <dgm:cxn modelId="{DF13F4E5-A78C-43AC-9BEB-B714FB633821}" type="presParOf" srcId="{A77168F7-605E-425D-8C06-7EA7AA94CF19}" destId="{E5465C37-A49D-4AB7-AA25-183C0D199178}" srcOrd="0" destOrd="0" presId="urn:microsoft.com/office/officeart/2005/8/layout/hierarchy1"/>
    <dgm:cxn modelId="{99CBCC1B-96C1-4221-A509-768D501ACEED}" type="presParOf" srcId="{E5465C37-A49D-4AB7-AA25-183C0D199178}" destId="{448ED264-250E-4F3C-B6F5-04FE4F74442F}" srcOrd="0" destOrd="0" presId="urn:microsoft.com/office/officeart/2005/8/layout/hierarchy1"/>
    <dgm:cxn modelId="{F42918A8-8757-4FCD-BCA1-544A03A3CF76}" type="presParOf" srcId="{E5465C37-A49D-4AB7-AA25-183C0D199178}" destId="{34D52DA0-7D24-477F-B8A5-602B7978CBD9}" srcOrd="1" destOrd="0" presId="urn:microsoft.com/office/officeart/2005/8/layout/hierarchy1"/>
    <dgm:cxn modelId="{53545356-FF8C-4EFE-8F79-0635E5ABD3B6}" type="presParOf" srcId="{A77168F7-605E-425D-8C06-7EA7AA94CF19}" destId="{D8C46FCF-8D4B-4DCC-9F9E-C84909DE3E7E}" srcOrd="1" destOrd="0" presId="urn:microsoft.com/office/officeart/2005/8/layout/hierarchy1"/>
    <dgm:cxn modelId="{EB03EB69-200D-478E-B5B5-7FDBF3BFE63E}" type="presParOf" srcId="{18B2FB26-FB60-4D43-8D0E-30E7079EC0AB}" destId="{E6073C78-129B-499E-A645-3DB8F44B6E3E}" srcOrd="2" destOrd="0" presId="urn:microsoft.com/office/officeart/2005/8/layout/hierarchy1"/>
    <dgm:cxn modelId="{1A3496E6-F118-41B8-A205-1C4E197BF162}" type="presParOf" srcId="{18B2FB26-FB60-4D43-8D0E-30E7079EC0AB}" destId="{9C31BC5C-F42A-458C-8A5E-BF693949F5E5}" srcOrd="3" destOrd="0" presId="urn:microsoft.com/office/officeart/2005/8/layout/hierarchy1"/>
    <dgm:cxn modelId="{71633FFD-AAA5-4C3D-B2FA-1BCD7B0F07EC}" type="presParOf" srcId="{9C31BC5C-F42A-458C-8A5E-BF693949F5E5}" destId="{9724825A-9AC4-4467-8A65-58604E591EC1}" srcOrd="0" destOrd="0" presId="urn:microsoft.com/office/officeart/2005/8/layout/hierarchy1"/>
    <dgm:cxn modelId="{3BE5734B-EC36-4BE5-81D6-E4DE24214048}" type="presParOf" srcId="{9724825A-9AC4-4467-8A65-58604E591EC1}" destId="{0FD345B3-F7A5-4A84-9E8D-24083F2BA191}" srcOrd="0" destOrd="0" presId="urn:microsoft.com/office/officeart/2005/8/layout/hierarchy1"/>
    <dgm:cxn modelId="{78CAF310-45DA-439A-8490-A45BE96C475E}" type="presParOf" srcId="{9724825A-9AC4-4467-8A65-58604E591EC1}" destId="{88C85B2D-1E52-4772-A496-4A6B76FBE122}" srcOrd="1" destOrd="0" presId="urn:microsoft.com/office/officeart/2005/8/layout/hierarchy1"/>
    <dgm:cxn modelId="{90DE4BEF-A503-4384-8A01-CCF463DC7A27}" type="presParOf" srcId="{9C31BC5C-F42A-458C-8A5E-BF693949F5E5}" destId="{569F8F22-140F-4661-A9DB-5957EF3D2838}" srcOrd="1" destOrd="0" presId="urn:microsoft.com/office/officeart/2005/8/layout/hierarchy1"/>
    <dgm:cxn modelId="{27DE0A54-1B8C-471A-9CDF-8775FD7992AE}" type="presParOf" srcId="{569F8F22-140F-4661-A9DB-5957EF3D2838}" destId="{05967F19-CA2E-49BC-A3DF-A39D168AFB33}" srcOrd="0" destOrd="0" presId="urn:microsoft.com/office/officeart/2005/8/layout/hierarchy1"/>
    <dgm:cxn modelId="{8A2279B1-9BB2-4471-B4A3-A31FC844BC89}" type="presParOf" srcId="{569F8F22-140F-4661-A9DB-5957EF3D2838}" destId="{B71E6B0D-E78A-4F83-8575-DCDFDA76179F}" srcOrd="1" destOrd="0" presId="urn:microsoft.com/office/officeart/2005/8/layout/hierarchy1"/>
    <dgm:cxn modelId="{BC6473E4-8C83-44DA-ABBD-731AD79DA509}" type="presParOf" srcId="{B71E6B0D-E78A-4F83-8575-DCDFDA76179F}" destId="{6433CD8C-D02C-49CC-8243-352AE64B4A56}" srcOrd="0" destOrd="0" presId="urn:microsoft.com/office/officeart/2005/8/layout/hierarchy1"/>
    <dgm:cxn modelId="{1AE854DA-CCEC-4179-8386-93F6C0C3944A}" type="presParOf" srcId="{6433CD8C-D02C-49CC-8243-352AE64B4A56}" destId="{D4C50C0C-B8D8-4371-BC11-4CF173DB8047}" srcOrd="0" destOrd="0" presId="urn:microsoft.com/office/officeart/2005/8/layout/hierarchy1"/>
    <dgm:cxn modelId="{EB38939B-3729-472D-B09F-8ADE7C7A58E0}" type="presParOf" srcId="{6433CD8C-D02C-49CC-8243-352AE64B4A56}" destId="{774D0137-0209-41A4-9E7E-6F9D1E4C2A9F}" srcOrd="1" destOrd="0" presId="urn:microsoft.com/office/officeart/2005/8/layout/hierarchy1"/>
    <dgm:cxn modelId="{7E7D38C1-35F3-4A2E-8E25-A0930948A984}" type="presParOf" srcId="{B71E6B0D-E78A-4F83-8575-DCDFDA76179F}" destId="{265736FD-EBB6-4C31-97EA-5F889A2867A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14FCB9-384A-4BDF-BF93-6CBA6E283635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5BD365-A5D7-404B-B326-99C309995B50}">
      <dgm:prSet/>
      <dgm:spPr/>
      <dgm:t>
        <a:bodyPr/>
        <a:lstStyle/>
        <a:p>
          <a:r>
            <a:rPr lang="en-GB" b="0" i="0"/>
            <a:t>Scenarios are a useful source for IA ideas</a:t>
          </a:r>
          <a:endParaRPr lang="en-US"/>
        </a:p>
      </dgm:t>
    </dgm:pt>
    <dgm:pt modelId="{B92EB532-B415-4579-AFFB-7FDE6F7A2072}" type="parTrans" cxnId="{A5EB6D1B-28AD-47E9-BCCC-C2B05666A8EB}">
      <dgm:prSet/>
      <dgm:spPr/>
      <dgm:t>
        <a:bodyPr/>
        <a:lstStyle/>
        <a:p>
          <a:endParaRPr lang="en-US"/>
        </a:p>
      </dgm:t>
    </dgm:pt>
    <dgm:pt modelId="{E796E522-F9F5-4893-A907-2281561B41C3}" type="sibTrans" cxnId="{A5EB6D1B-28AD-47E9-BCCC-C2B05666A8EB}">
      <dgm:prSet/>
      <dgm:spPr/>
      <dgm:t>
        <a:bodyPr/>
        <a:lstStyle/>
        <a:p>
          <a:endParaRPr lang="en-US"/>
        </a:p>
      </dgm:t>
    </dgm:pt>
    <dgm:pt modelId="{CF4CB54A-B026-4197-8779-1BBC6DF1AC98}">
      <dgm:prSet/>
      <dgm:spPr/>
      <dgm:t>
        <a:bodyPr/>
        <a:lstStyle/>
        <a:p>
          <a:r>
            <a:rPr lang="en-GB" b="0" i="0"/>
            <a:t>Example scenario for Google.com:</a:t>
          </a:r>
          <a:endParaRPr lang="en-US"/>
        </a:p>
      </dgm:t>
    </dgm:pt>
    <dgm:pt modelId="{FB97E2B2-C1D1-49E3-A554-026F5052679B}" type="parTrans" cxnId="{34DF3C61-32BD-40D6-AFE6-AA68D4C8125C}">
      <dgm:prSet/>
      <dgm:spPr/>
      <dgm:t>
        <a:bodyPr/>
        <a:lstStyle/>
        <a:p>
          <a:endParaRPr lang="en-US"/>
        </a:p>
      </dgm:t>
    </dgm:pt>
    <dgm:pt modelId="{957F0E02-D750-47DF-A7B4-271AA589C55D}" type="sibTrans" cxnId="{34DF3C61-32BD-40D6-AFE6-AA68D4C8125C}">
      <dgm:prSet/>
      <dgm:spPr/>
      <dgm:t>
        <a:bodyPr/>
        <a:lstStyle/>
        <a:p>
          <a:endParaRPr lang="en-US"/>
        </a:p>
      </dgm:t>
    </dgm:pt>
    <dgm:pt modelId="{750F4677-7578-47B4-8F40-BDA613636CF9}">
      <dgm:prSet/>
      <dgm:spPr/>
      <dgm:t>
        <a:bodyPr/>
        <a:lstStyle/>
        <a:p>
          <a:r>
            <a:rPr lang="en-GB" b="0" i="0"/>
            <a:t>Sam arrives at the main Google search page</a:t>
          </a:r>
          <a:endParaRPr lang="en-US"/>
        </a:p>
      </dgm:t>
    </dgm:pt>
    <dgm:pt modelId="{DE2C93AB-600F-4C0C-B289-34E09A722DA5}" type="parTrans" cxnId="{A4316455-BEFE-4F21-8C5D-575A677892F9}">
      <dgm:prSet/>
      <dgm:spPr/>
      <dgm:t>
        <a:bodyPr/>
        <a:lstStyle/>
        <a:p>
          <a:endParaRPr lang="en-US"/>
        </a:p>
      </dgm:t>
    </dgm:pt>
    <dgm:pt modelId="{3C8FFA43-C160-44B3-9E11-C3B390C15331}" type="sibTrans" cxnId="{A4316455-BEFE-4F21-8C5D-575A677892F9}">
      <dgm:prSet/>
      <dgm:spPr/>
      <dgm:t>
        <a:bodyPr/>
        <a:lstStyle/>
        <a:p>
          <a:endParaRPr lang="en-US"/>
        </a:p>
      </dgm:t>
    </dgm:pt>
    <dgm:pt modelId="{C42DAE23-EF14-4A58-9C09-876EEB23092F}">
      <dgm:prSet/>
      <dgm:spPr/>
      <dgm:t>
        <a:bodyPr/>
        <a:lstStyle/>
        <a:p>
          <a:r>
            <a:rPr lang="en-GB" b="0" i="0"/>
            <a:t>She enters a search query and submits it with the mouse or keyboard</a:t>
          </a:r>
          <a:endParaRPr lang="en-US"/>
        </a:p>
      </dgm:t>
    </dgm:pt>
    <dgm:pt modelId="{78710E7D-A750-4B09-8CB0-68B2671FA21E}" type="parTrans" cxnId="{248D7B99-47B8-42BB-8FF2-CF4A482CD664}">
      <dgm:prSet/>
      <dgm:spPr/>
      <dgm:t>
        <a:bodyPr/>
        <a:lstStyle/>
        <a:p>
          <a:endParaRPr lang="en-US"/>
        </a:p>
      </dgm:t>
    </dgm:pt>
    <dgm:pt modelId="{AD9BEA77-5148-4970-823F-F932AC8489DF}" type="sibTrans" cxnId="{248D7B99-47B8-42BB-8FF2-CF4A482CD664}">
      <dgm:prSet/>
      <dgm:spPr/>
      <dgm:t>
        <a:bodyPr/>
        <a:lstStyle/>
        <a:p>
          <a:endParaRPr lang="en-US"/>
        </a:p>
      </dgm:t>
    </dgm:pt>
    <dgm:pt modelId="{B68F7258-7CAB-4064-AF9E-99EC3B266457}">
      <dgm:prSet/>
      <dgm:spPr/>
      <dgm:t>
        <a:bodyPr/>
        <a:lstStyle/>
        <a:p>
          <a:r>
            <a:rPr lang="en-GB" b="0" i="0"/>
            <a:t>The next page displays a list of search results with the most relevant results at the top</a:t>
          </a:r>
          <a:endParaRPr lang="en-US"/>
        </a:p>
      </dgm:t>
    </dgm:pt>
    <dgm:pt modelId="{E64CF853-AA61-4D9F-9AA8-76B67C1844E7}" type="parTrans" cxnId="{E720905A-FDBA-4EBE-BA94-B084BE850D5E}">
      <dgm:prSet/>
      <dgm:spPr/>
      <dgm:t>
        <a:bodyPr/>
        <a:lstStyle/>
        <a:p>
          <a:endParaRPr lang="en-US"/>
        </a:p>
      </dgm:t>
    </dgm:pt>
    <dgm:pt modelId="{5AC21E38-B789-43B3-9277-89FBCFB78EB8}" type="sibTrans" cxnId="{E720905A-FDBA-4EBE-BA94-B084BE850D5E}">
      <dgm:prSet/>
      <dgm:spPr/>
      <dgm:t>
        <a:bodyPr/>
        <a:lstStyle/>
        <a:p>
          <a:endParaRPr lang="en-US"/>
        </a:p>
      </dgm:t>
    </dgm:pt>
    <dgm:pt modelId="{F15583DA-EA5D-47FF-B40E-2F221AFF0355}">
      <dgm:prSet/>
      <dgm:spPr/>
      <dgm:t>
        <a:bodyPr/>
        <a:lstStyle/>
        <a:p>
          <a:r>
            <a:rPr lang="en-GB" b="0" i="0"/>
            <a:t>Sam reads the list and clicks on the third link</a:t>
          </a:r>
          <a:endParaRPr lang="en-US"/>
        </a:p>
      </dgm:t>
    </dgm:pt>
    <dgm:pt modelId="{2D8746A6-EB0F-44A2-8EC4-679EC4740C31}" type="parTrans" cxnId="{764AF85A-7066-4322-BE44-572BD63EEB07}">
      <dgm:prSet/>
      <dgm:spPr/>
      <dgm:t>
        <a:bodyPr/>
        <a:lstStyle/>
        <a:p>
          <a:endParaRPr lang="en-US"/>
        </a:p>
      </dgm:t>
    </dgm:pt>
    <dgm:pt modelId="{EFB418B3-E9C8-43C8-B0B6-48BE80D998D6}" type="sibTrans" cxnId="{764AF85A-7066-4322-BE44-572BD63EEB07}">
      <dgm:prSet/>
      <dgm:spPr/>
      <dgm:t>
        <a:bodyPr/>
        <a:lstStyle/>
        <a:p>
          <a:endParaRPr lang="en-US"/>
        </a:p>
      </dgm:t>
    </dgm:pt>
    <dgm:pt modelId="{5D7AA0FB-C16D-4D3A-B2AC-8B282A18251C}">
      <dgm:prSet/>
      <dgm:spPr/>
      <dgm:t>
        <a:bodyPr/>
        <a:lstStyle/>
        <a:p>
          <a:r>
            <a:rPr lang="en-GB" b="0" i="0"/>
            <a:t>The web browser takes her from Google to the new URL</a:t>
          </a:r>
          <a:endParaRPr lang="en-US"/>
        </a:p>
      </dgm:t>
    </dgm:pt>
    <dgm:pt modelId="{420D61B1-5EF8-4765-AB24-E92454A1F1D7}" type="parTrans" cxnId="{31358CBB-E2D1-41EE-ACDE-38302A975EAB}">
      <dgm:prSet/>
      <dgm:spPr/>
      <dgm:t>
        <a:bodyPr/>
        <a:lstStyle/>
        <a:p>
          <a:endParaRPr lang="en-US"/>
        </a:p>
      </dgm:t>
    </dgm:pt>
    <dgm:pt modelId="{E6095F35-B126-4BB7-8CBB-1572A52872E9}" type="sibTrans" cxnId="{31358CBB-E2D1-41EE-ACDE-38302A975EAB}">
      <dgm:prSet/>
      <dgm:spPr/>
      <dgm:t>
        <a:bodyPr/>
        <a:lstStyle/>
        <a:p>
          <a:endParaRPr lang="en-US"/>
        </a:p>
      </dgm:t>
    </dgm:pt>
    <dgm:pt modelId="{D66F3068-F089-49FE-8578-46BA48972258}">
      <dgm:prSet/>
      <dgm:spPr/>
      <dgm:t>
        <a:bodyPr/>
        <a:lstStyle/>
        <a:p>
          <a:r>
            <a:rPr lang="en-GB" b="0" i="0"/>
            <a:t>Scenarios describe a flow of actions and user choices</a:t>
          </a:r>
          <a:endParaRPr lang="en-US"/>
        </a:p>
      </dgm:t>
    </dgm:pt>
    <dgm:pt modelId="{65D07DFD-5FEF-4B91-B281-B25CBA2F78EF}" type="parTrans" cxnId="{963F2533-FDAF-411B-A328-9007A9274B19}">
      <dgm:prSet/>
      <dgm:spPr/>
      <dgm:t>
        <a:bodyPr/>
        <a:lstStyle/>
        <a:p>
          <a:endParaRPr lang="en-US"/>
        </a:p>
      </dgm:t>
    </dgm:pt>
    <dgm:pt modelId="{49E7119E-4AF4-4DD4-B1B3-9D1FCBB06C72}" type="sibTrans" cxnId="{963F2533-FDAF-411B-A328-9007A9274B19}">
      <dgm:prSet/>
      <dgm:spPr/>
      <dgm:t>
        <a:bodyPr/>
        <a:lstStyle/>
        <a:p>
          <a:endParaRPr lang="en-US"/>
        </a:p>
      </dgm:t>
    </dgm:pt>
    <dgm:pt modelId="{EF7103ED-1EA5-8B42-8923-AF6B80D5BEA1}" type="pres">
      <dgm:prSet presAssocID="{C014FCB9-384A-4BDF-BF93-6CBA6E283635}" presName="Name0" presStyleCnt="0">
        <dgm:presLayoutVars>
          <dgm:dir/>
          <dgm:animLvl val="lvl"/>
          <dgm:resizeHandles val="exact"/>
        </dgm:presLayoutVars>
      </dgm:prSet>
      <dgm:spPr/>
    </dgm:pt>
    <dgm:pt modelId="{4D5A8342-2017-BF41-9476-45689DC935A5}" type="pres">
      <dgm:prSet presAssocID="{D66F3068-F089-49FE-8578-46BA48972258}" presName="boxAndChildren" presStyleCnt="0"/>
      <dgm:spPr/>
    </dgm:pt>
    <dgm:pt modelId="{CFD4074D-909B-724C-BFF4-7B4FB99BC7BE}" type="pres">
      <dgm:prSet presAssocID="{D66F3068-F089-49FE-8578-46BA48972258}" presName="parentTextBox" presStyleLbl="node1" presStyleIdx="0" presStyleCnt="3"/>
      <dgm:spPr/>
    </dgm:pt>
    <dgm:pt modelId="{BA6B4A09-83B4-E449-BDD8-7D6A4DAD2700}" type="pres">
      <dgm:prSet presAssocID="{957F0E02-D750-47DF-A7B4-271AA589C55D}" presName="sp" presStyleCnt="0"/>
      <dgm:spPr/>
    </dgm:pt>
    <dgm:pt modelId="{7A58BD2A-6C05-B14E-A02F-89309AEB4021}" type="pres">
      <dgm:prSet presAssocID="{CF4CB54A-B026-4197-8779-1BBC6DF1AC98}" presName="arrowAndChildren" presStyleCnt="0"/>
      <dgm:spPr/>
    </dgm:pt>
    <dgm:pt modelId="{64FC1C05-F7F9-E640-A508-08F4A9E85874}" type="pres">
      <dgm:prSet presAssocID="{CF4CB54A-B026-4197-8779-1BBC6DF1AC98}" presName="parentTextArrow" presStyleLbl="node1" presStyleIdx="0" presStyleCnt="3"/>
      <dgm:spPr/>
    </dgm:pt>
    <dgm:pt modelId="{4F6A58DA-F7C6-874F-92F4-1D9DF6C74F62}" type="pres">
      <dgm:prSet presAssocID="{CF4CB54A-B026-4197-8779-1BBC6DF1AC98}" presName="arrow" presStyleLbl="node1" presStyleIdx="1" presStyleCnt="3"/>
      <dgm:spPr/>
    </dgm:pt>
    <dgm:pt modelId="{055214EF-9F8B-3344-9384-652E1F1EF0B4}" type="pres">
      <dgm:prSet presAssocID="{CF4CB54A-B026-4197-8779-1BBC6DF1AC98}" presName="descendantArrow" presStyleCnt="0"/>
      <dgm:spPr/>
    </dgm:pt>
    <dgm:pt modelId="{661BC1C8-A6E5-A94E-93F8-D00DBD650322}" type="pres">
      <dgm:prSet presAssocID="{750F4677-7578-47B4-8F40-BDA613636CF9}" presName="childTextArrow" presStyleLbl="fgAccFollowNode1" presStyleIdx="0" presStyleCnt="5">
        <dgm:presLayoutVars>
          <dgm:bulletEnabled val="1"/>
        </dgm:presLayoutVars>
      </dgm:prSet>
      <dgm:spPr/>
    </dgm:pt>
    <dgm:pt modelId="{B93E9FE2-3836-8443-A29A-9EFB45D67011}" type="pres">
      <dgm:prSet presAssocID="{C42DAE23-EF14-4A58-9C09-876EEB23092F}" presName="childTextArrow" presStyleLbl="fgAccFollowNode1" presStyleIdx="1" presStyleCnt="5">
        <dgm:presLayoutVars>
          <dgm:bulletEnabled val="1"/>
        </dgm:presLayoutVars>
      </dgm:prSet>
      <dgm:spPr/>
    </dgm:pt>
    <dgm:pt modelId="{088EA35A-7868-7844-B4D5-14BFC3010D11}" type="pres">
      <dgm:prSet presAssocID="{B68F7258-7CAB-4064-AF9E-99EC3B266457}" presName="childTextArrow" presStyleLbl="fgAccFollowNode1" presStyleIdx="2" presStyleCnt="5">
        <dgm:presLayoutVars>
          <dgm:bulletEnabled val="1"/>
        </dgm:presLayoutVars>
      </dgm:prSet>
      <dgm:spPr/>
    </dgm:pt>
    <dgm:pt modelId="{162194CF-F65A-D044-A287-B2CCC40C9811}" type="pres">
      <dgm:prSet presAssocID="{F15583DA-EA5D-47FF-B40E-2F221AFF0355}" presName="childTextArrow" presStyleLbl="fgAccFollowNode1" presStyleIdx="3" presStyleCnt="5">
        <dgm:presLayoutVars>
          <dgm:bulletEnabled val="1"/>
        </dgm:presLayoutVars>
      </dgm:prSet>
      <dgm:spPr/>
    </dgm:pt>
    <dgm:pt modelId="{459DA088-3200-8A43-955A-0316A1120293}" type="pres">
      <dgm:prSet presAssocID="{5D7AA0FB-C16D-4D3A-B2AC-8B282A18251C}" presName="childTextArrow" presStyleLbl="fgAccFollowNode1" presStyleIdx="4" presStyleCnt="5">
        <dgm:presLayoutVars>
          <dgm:bulletEnabled val="1"/>
        </dgm:presLayoutVars>
      </dgm:prSet>
      <dgm:spPr/>
    </dgm:pt>
    <dgm:pt modelId="{4E6B0CDB-592A-224A-BB4C-2763EA09EA3C}" type="pres">
      <dgm:prSet presAssocID="{E796E522-F9F5-4893-A907-2281561B41C3}" presName="sp" presStyleCnt="0"/>
      <dgm:spPr/>
    </dgm:pt>
    <dgm:pt modelId="{E65C5FB2-499A-1C46-BC87-4C485CC445F1}" type="pres">
      <dgm:prSet presAssocID="{BF5BD365-A5D7-404B-B326-99C309995B50}" presName="arrowAndChildren" presStyleCnt="0"/>
      <dgm:spPr/>
    </dgm:pt>
    <dgm:pt modelId="{83A631A6-0C96-7049-9CB1-EA8AD53F82C7}" type="pres">
      <dgm:prSet presAssocID="{BF5BD365-A5D7-404B-B326-99C309995B50}" presName="parentTextArrow" presStyleLbl="node1" presStyleIdx="2" presStyleCnt="3"/>
      <dgm:spPr/>
    </dgm:pt>
  </dgm:ptLst>
  <dgm:cxnLst>
    <dgm:cxn modelId="{A5EB6D1B-28AD-47E9-BCCC-C2B05666A8EB}" srcId="{C014FCB9-384A-4BDF-BF93-6CBA6E283635}" destId="{BF5BD365-A5D7-404B-B326-99C309995B50}" srcOrd="0" destOrd="0" parTransId="{B92EB532-B415-4579-AFFB-7FDE6F7A2072}" sibTransId="{E796E522-F9F5-4893-A907-2281561B41C3}"/>
    <dgm:cxn modelId="{D5003F2C-90A3-224C-B71C-049D7C99B68C}" type="presOf" srcId="{F15583DA-EA5D-47FF-B40E-2F221AFF0355}" destId="{162194CF-F65A-D044-A287-B2CCC40C9811}" srcOrd="0" destOrd="0" presId="urn:microsoft.com/office/officeart/2005/8/layout/process4"/>
    <dgm:cxn modelId="{963F2533-FDAF-411B-A328-9007A9274B19}" srcId="{C014FCB9-384A-4BDF-BF93-6CBA6E283635}" destId="{D66F3068-F089-49FE-8578-46BA48972258}" srcOrd="2" destOrd="0" parTransId="{65D07DFD-5FEF-4B91-B281-B25CBA2F78EF}" sibTransId="{49E7119E-4AF4-4DD4-B1B3-9D1FCBB06C72}"/>
    <dgm:cxn modelId="{998A6B39-E60F-D14D-AE50-DF35C72F46BC}" type="presOf" srcId="{CF4CB54A-B026-4197-8779-1BBC6DF1AC98}" destId="{4F6A58DA-F7C6-874F-92F4-1D9DF6C74F62}" srcOrd="1" destOrd="0" presId="urn:microsoft.com/office/officeart/2005/8/layout/process4"/>
    <dgm:cxn modelId="{128FB63C-9DDB-9F40-9DE2-26F9D995B6F0}" type="presOf" srcId="{5D7AA0FB-C16D-4D3A-B2AC-8B282A18251C}" destId="{459DA088-3200-8A43-955A-0316A1120293}" srcOrd="0" destOrd="0" presId="urn:microsoft.com/office/officeart/2005/8/layout/process4"/>
    <dgm:cxn modelId="{A4316455-BEFE-4F21-8C5D-575A677892F9}" srcId="{CF4CB54A-B026-4197-8779-1BBC6DF1AC98}" destId="{750F4677-7578-47B4-8F40-BDA613636CF9}" srcOrd="0" destOrd="0" parTransId="{DE2C93AB-600F-4C0C-B289-34E09A722DA5}" sibTransId="{3C8FFA43-C160-44B3-9E11-C3B390C15331}"/>
    <dgm:cxn modelId="{E720905A-FDBA-4EBE-BA94-B084BE850D5E}" srcId="{CF4CB54A-B026-4197-8779-1BBC6DF1AC98}" destId="{B68F7258-7CAB-4064-AF9E-99EC3B266457}" srcOrd="2" destOrd="0" parTransId="{E64CF853-AA61-4D9F-9AA8-76B67C1844E7}" sibTransId="{5AC21E38-B789-43B3-9277-89FBCFB78EB8}"/>
    <dgm:cxn modelId="{764AF85A-7066-4322-BE44-572BD63EEB07}" srcId="{CF4CB54A-B026-4197-8779-1BBC6DF1AC98}" destId="{F15583DA-EA5D-47FF-B40E-2F221AFF0355}" srcOrd="3" destOrd="0" parTransId="{2D8746A6-EB0F-44A2-8EC4-679EC4740C31}" sibTransId="{EFB418B3-E9C8-43C8-B0B6-48BE80D998D6}"/>
    <dgm:cxn modelId="{F682ED5D-4496-F84F-A71F-9C223C4B197E}" type="presOf" srcId="{750F4677-7578-47B4-8F40-BDA613636CF9}" destId="{661BC1C8-A6E5-A94E-93F8-D00DBD650322}" srcOrd="0" destOrd="0" presId="urn:microsoft.com/office/officeart/2005/8/layout/process4"/>
    <dgm:cxn modelId="{34DF3C61-32BD-40D6-AFE6-AA68D4C8125C}" srcId="{C014FCB9-384A-4BDF-BF93-6CBA6E283635}" destId="{CF4CB54A-B026-4197-8779-1BBC6DF1AC98}" srcOrd="1" destOrd="0" parTransId="{FB97E2B2-C1D1-49E3-A554-026F5052679B}" sibTransId="{957F0E02-D750-47DF-A7B4-271AA589C55D}"/>
    <dgm:cxn modelId="{65DC078C-9588-6C4B-940E-1E71CC05EED0}" type="presOf" srcId="{C014FCB9-384A-4BDF-BF93-6CBA6E283635}" destId="{EF7103ED-1EA5-8B42-8923-AF6B80D5BEA1}" srcOrd="0" destOrd="0" presId="urn:microsoft.com/office/officeart/2005/8/layout/process4"/>
    <dgm:cxn modelId="{4B964A99-6DE5-A24F-A7C8-33606A3F553E}" type="presOf" srcId="{B68F7258-7CAB-4064-AF9E-99EC3B266457}" destId="{088EA35A-7868-7844-B4D5-14BFC3010D11}" srcOrd="0" destOrd="0" presId="urn:microsoft.com/office/officeart/2005/8/layout/process4"/>
    <dgm:cxn modelId="{248D7B99-47B8-42BB-8FF2-CF4A482CD664}" srcId="{CF4CB54A-B026-4197-8779-1BBC6DF1AC98}" destId="{C42DAE23-EF14-4A58-9C09-876EEB23092F}" srcOrd="1" destOrd="0" parTransId="{78710E7D-A750-4B09-8CB0-68B2671FA21E}" sibTransId="{AD9BEA77-5148-4970-823F-F932AC8489DF}"/>
    <dgm:cxn modelId="{D3969AA2-2E4B-BD40-895F-1BAD1102007A}" type="presOf" srcId="{CF4CB54A-B026-4197-8779-1BBC6DF1AC98}" destId="{64FC1C05-F7F9-E640-A508-08F4A9E85874}" srcOrd="0" destOrd="0" presId="urn:microsoft.com/office/officeart/2005/8/layout/process4"/>
    <dgm:cxn modelId="{AA2314AF-0524-BD4C-B645-E43101B2E959}" type="presOf" srcId="{D66F3068-F089-49FE-8578-46BA48972258}" destId="{CFD4074D-909B-724C-BFF4-7B4FB99BC7BE}" srcOrd="0" destOrd="0" presId="urn:microsoft.com/office/officeart/2005/8/layout/process4"/>
    <dgm:cxn modelId="{31358CBB-E2D1-41EE-ACDE-38302A975EAB}" srcId="{CF4CB54A-B026-4197-8779-1BBC6DF1AC98}" destId="{5D7AA0FB-C16D-4D3A-B2AC-8B282A18251C}" srcOrd="4" destOrd="0" parTransId="{420D61B1-5EF8-4765-AB24-E92454A1F1D7}" sibTransId="{E6095F35-B126-4BB7-8CBB-1572A52872E9}"/>
    <dgm:cxn modelId="{50B10CEF-46AE-DA4C-822F-C67E85C65461}" type="presOf" srcId="{BF5BD365-A5D7-404B-B326-99C309995B50}" destId="{83A631A6-0C96-7049-9CB1-EA8AD53F82C7}" srcOrd="0" destOrd="0" presId="urn:microsoft.com/office/officeart/2005/8/layout/process4"/>
    <dgm:cxn modelId="{172557FD-590C-D440-AE07-337D27E0A183}" type="presOf" srcId="{C42DAE23-EF14-4A58-9C09-876EEB23092F}" destId="{B93E9FE2-3836-8443-A29A-9EFB45D67011}" srcOrd="0" destOrd="0" presId="urn:microsoft.com/office/officeart/2005/8/layout/process4"/>
    <dgm:cxn modelId="{BB26E6BC-5FA3-3B4A-ACE3-9DDF4011F9F2}" type="presParOf" srcId="{EF7103ED-1EA5-8B42-8923-AF6B80D5BEA1}" destId="{4D5A8342-2017-BF41-9476-45689DC935A5}" srcOrd="0" destOrd="0" presId="urn:microsoft.com/office/officeart/2005/8/layout/process4"/>
    <dgm:cxn modelId="{22F27918-410A-0D47-BC7F-6176A8D9FB39}" type="presParOf" srcId="{4D5A8342-2017-BF41-9476-45689DC935A5}" destId="{CFD4074D-909B-724C-BFF4-7B4FB99BC7BE}" srcOrd="0" destOrd="0" presId="urn:microsoft.com/office/officeart/2005/8/layout/process4"/>
    <dgm:cxn modelId="{1F1A3F08-CBCF-2641-88EF-51F8EFC9200D}" type="presParOf" srcId="{EF7103ED-1EA5-8B42-8923-AF6B80D5BEA1}" destId="{BA6B4A09-83B4-E449-BDD8-7D6A4DAD2700}" srcOrd="1" destOrd="0" presId="urn:microsoft.com/office/officeart/2005/8/layout/process4"/>
    <dgm:cxn modelId="{A0702932-56CA-9E4D-BDA7-3CB81BE8002E}" type="presParOf" srcId="{EF7103ED-1EA5-8B42-8923-AF6B80D5BEA1}" destId="{7A58BD2A-6C05-B14E-A02F-89309AEB4021}" srcOrd="2" destOrd="0" presId="urn:microsoft.com/office/officeart/2005/8/layout/process4"/>
    <dgm:cxn modelId="{7201A409-5592-F84B-AE31-38C5308C3010}" type="presParOf" srcId="{7A58BD2A-6C05-B14E-A02F-89309AEB4021}" destId="{64FC1C05-F7F9-E640-A508-08F4A9E85874}" srcOrd="0" destOrd="0" presId="urn:microsoft.com/office/officeart/2005/8/layout/process4"/>
    <dgm:cxn modelId="{A19515CF-3A57-F944-A1ED-024B0C63B911}" type="presParOf" srcId="{7A58BD2A-6C05-B14E-A02F-89309AEB4021}" destId="{4F6A58DA-F7C6-874F-92F4-1D9DF6C74F62}" srcOrd="1" destOrd="0" presId="urn:microsoft.com/office/officeart/2005/8/layout/process4"/>
    <dgm:cxn modelId="{7C2349A2-FBA8-BE47-BC9B-F2B95B43F4A7}" type="presParOf" srcId="{7A58BD2A-6C05-B14E-A02F-89309AEB4021}" destId="{055214EF-9F8B-3344-9384-652E1F1EF0B4}" srcOrd="2" destOrd="0" presId="urn:microsoft.com/office/officeart/2005/8/layout/process4"/>
    <dgm:cxn modelId="{F571D85C-B810-8342-B938-95AFFCECD6CF}" type="presParOf" srcId="{055214EF-9F8B-3344-9384-652E1F1EF0B4}" destId="{661BC1C8-A6E5-A94E-93F8-D00DBD650322}" srcOrd="0" destOrd="0" presId="urn:microsoft.com/office/officeart/2005/8/layout/process4"/>
    <dgm:cxn modelId="{C9C1C73A-B818-4146-88F5-12CA3F80F01B}" type="presParOf" srcId="{055214EF-9F8B-3344-9384-652E1F1EF0B4}" destId="{B93E9FE2-3836-8443-A29A-9EFB45D67011}" srcOrd="1" destOrd="0" presId="urn:microsoft.com/office/officeart/2005/8/layout/process4"/>
    <dgm:cxn modelId="{091B18B0-5A3E-164E-BAE2-41EC2C7060C2}" type="presParOf" srcId="{055214EF-9F8B-3344-9384-652E1F1EF0B4}" destId="{088EA35A-7868-7844-B4D5-14BFC3010D11}" srcOrd="2" destOrd="0" presId="urn:microsoft.com/office/officeart/2005/8/layout/process4"/>
    <dgm:cxn modelId="{63AB71E1-C742-DE49-A8DD-5629B367E551}" type="presParOf" srcId="{055214EF-9F8B-3344-9384-652E1F1EF0B4}" destId="{162194CF-F65A-D044-A287-B2CCC40C9811}" srcOrd="3" destOrd="0" presId="urn:microsoft.com/office/officeart/2005/8/layout/process4"/>
    <dgm:cxn modelId="{EE64DE04-993C-764E-B730-3CD2E99A1A3D}" type="presParOf" srcId="{055214EF-9F8B-3344-9384-652E1F1EF0B4}" destId="{459DA088-3200-8A43-955A-0316A1120293}" srcOrd="4" destOrd="0" presId="urn:microsoft.com/office/officeart/2005/8/layout/process4"/>
    <dgm:cxn modelId="{99D77809-7FA4-4D42-8D4D-871D9A0E8534}" type="presParOf" srcId="{EF7103ED-1EA5-8B42-8923-AF6B80D5BEA1}" destId="{4E6B0CDB-592A-224A-BB4C-2763EA09EA3C}" srcOrd="3" destOrd="0" presId="urn:microsoft.com/office/officeart/2005/8/layout/process4"/>
    <dgm:cxn modelId="{6CE240C3-FC61-6D43-8313-39ABE964816F}" type="presParOf" srcId="{EF7103ED-1EA5-8B42-8923-AF6B80D5BEA1}" destId="{E65C5FB2-499A-1C46-BC87-4C485CC445F1}" srcOrd="4" destOrd="0" presId="urn:microsoft.com/office/officeart/2005/8/layout/process4"/>
    <dgm:cxn modelId="{75544D17-E6A8-0E40-9F9A-464DF13AF81F}" type="presParOf" srcId="{E65C5FB2-499A-1C46-BC87-4C485CC445F1}" destId="{83A631A6-0C96-7049-9CB1-EA8AD53F82C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131E69-512B-4303-B1A7-4D28B51E3C0F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0250FD5-AC8B-41C3-9E6B-FE60D960C7AF}">
      <dgm:prSet/>
      <dgm:spPr/>
      <dgm:t>
        <a:bodyPr/>
        <a:lstStyle/>
        <a:p>
          <a:r>
            <a:rPr lang="en-GB" b="0" i="0"/>
            <a:t>This doesn’t provide details about</a:t>
          </a:r>
          <a:endParaRPr lang="en-US"/>
        </a:p>
      </dgm:t>
    </dgm:pt>
    <dgm:pt modelId="{9404E424-853B-4DFA-873E-DB33BCD82576}" type="parTrans" cxnId="{87D30DDF-39BC-413E-83BA-A3E40CD58718}">
      <dgm:prSet/>
      <dgm:spPr/>
      <dgm:t>
        <a:bodyPr/>
        <a:lstStyle/>
        <a:p>
          <a:endParaRPr lang="en-US"/>
        </a:p>
      </dgm:t>
    </dgm:pt>
    <dgm:pt modelId="{B62BD99B-1142-4F8B-8BC6-1306B4C403A6}" type="sibTrans" cxnId="{87D30DDF-39BC-413E-83BA-A3E40CD58718}">
      <dgm:prSet/>
      <dgm:spPr/>
      <dgm:t>
        <a:bodyPr/>
        <a:lstStyle/>
        <a:p>
          <a:endParaRPr lang="en-US"/>
        </a:p>
      </dgm:t>
    </dgm:pt>
    <dgm:pt modelId="{7B22EFD1-4DFD-4ABD-831E-F0CFB4229812}">
      <dgm:prSet/>
      <dgm:spPr/>
      <dgm:t>
        <a:bodyPr/>
        <a:lstStyle/>
        <a:p>
          <a:r>
            <a:rPr lang="en-GB" b="0" i="0"/>
            <a:t>What the UI looks like</a:t>
          </a:r>
          <a:endParaRPr lang="en-US"/>
        </a:p>
      </dgm:t>
    </dgm:pt>
    <dgm:pt modelId="{769A5CC6-F660-49C7-9B3C-4B68AA75B03B}" type="parTrans" cxnId="{0F51BF61-52BC-43C8-80DD-F755B5B3F3AC}">
      <dgm:prSet/>
      <dgm:spPr/>
      <dgm:t>
        <a:bodyPr/>
        <a:lstStyle/>
        <a:p>
          <a:endParaRPr lang="en-US"/>
        </a:p>
      </dgm:t>
    </dgm:pt>
    <dgm:pt modelId="{DFCC73E3-45C3-4597-AC35-967C847C92A6}" type="sibTrans" cxnId="{0F51BF61-52BC-43C8-80DD-F755B5B3F3AC}">
      <dgm:prSet/>
      <dgm:spPr/>
      <dgm:t>
        <a:bodyPr/>
        <a:lstStyle/>
        <a:p>
          <a:endParaRPr lang="en-US"/>
        </a:p>
      </dgm:t>
    </dgm:pt>
    <dgm:pt modelId="{93D7109C-C6B5-4B52-A0AC-CC725E3039C6}">
      <dgm:prSet/>
      <dgm:spPr/>
      <dgm:t>
        <a:bodyPr/>
        <a:lstStyle/>
        <a:p>
          <a:r>
            <a:rPr lang="en-GB" b="0" i="0"/>
            <a:t>What controls are available</a:t>
          </a:r>
          <a:endParaRPr lang="en-US"/>
        </a:p>
      </dgm:t>
    </dgm:pt>
    <dgm:pt modelId="{0E4B381B-EB81-4BBB-8FC6-60F2B36ABA03}" type="parTrans" cxnId="{7A33AB5C-D22E-4AFA-9E2C-6E5B5BBB7D8D}">
      <dgm:prSet/>
      <dgm:spPr/>
      <dgm:t>
        <a:bodyPr/>
        <a:lstStyle/>
        <a:p>
          <a:endParaRPr lang="en-US"/>
        </a:p>
      </dgm:t>
    </dgm:pt>
    <dgm:pt modelId="{3F09D2A5-CCB2-403C-85E0-D3DB207B5FC8}" type="sibTrans" cxnId="{7A33AB5C-D22E-4AFA-9E2C-6E5B5BBB7D8D}">
      <dgm:prSet/>
      <dgm:spPr/>
      <dgm:t>
        <a:bodyPr/>
        <a:lstStyle/>
        <a:p>
          <a:endParaRPr lang="en-US"/>
        </a:p>
      </dgm:t>
    </dgm:pt>
    <dgm:pt modelId="{34A1350E-A78C-4F87-8E6D-C3C7968D4F3F}">
      <dgm:prSet/>
      <dgm:spPr/>
      <dgm:t>
        <a:bodyPr/>
        <a:lstStyle/>
        <a:p>
          <a:r>
            <a:rPr lang="en-GB" b="0" i="0"/>
            <a:t>It does provide information about</a:t>
          </a:r>
          <a:endParaRPr lang="en-US"/>
        </a:p>
      </dgm:t>
    </dgm:pt>
    <dgm:pt modelId="{84C84304-CE5A-4D80-BEE5-2DAB25950B92}" type="parTrans" cxnId="{3AC99E88-D8CF-4CDF-AAE2-23FFA54245C5}">
      <dgm:prSet/>
      <dgm:spPr/>
      <dgm:t>
        <a:bodyPr/>
        <a:lstStyle/>
        <a:p>
          <a:endParaRPr lang="en-US"/>
        </a:p>
      </dgm:t>
    </dgm:pt>
    <dgm:pt modelId="{32AE89D7-3FE2-4B49-B5C2-3F39A2E725F7}" type="sibTrans" cxnId="{3AC99E88-D8CF-4CDF-AAE2-23FFA54245C5}">
      <dgm:prSet/>
      <dgm:spPr/>
      <dgm:t>
        <a:bodyPr/>
        <a:lstStyle/>
        <a:p>
          <a:endParaRPr lang="en-US"/>
        </a:p>
      </dgm:t>
    </dgm:pt>
    <dgm:pt modelId="{FC345BDC-0CB3-4E10-A151-646E3AC592F2}">
      <dgm:prSet/>
      <dgm:spPr/>
      <dgm:t>
        <a:bodyPr/>
        <a:lstStyle/>
        <a:p>
          <a:r>
            <a:rPr lang="en-GB" b="0" i="0"/>
            <a:t>What actions are possible</a:t>
          </a:r>
          <a:endParaRPr lang="en-US"/>
        </a:p>
      </dgm:t>
    </dgm:pt>
    <dgm:pt modelId="{45EFFA6A-4051-41B6-8B00-94FD7C6D8985}" type="parTrans" cxnId="{99C1890C-A5BC-4F8E-8FAA-D8EEEEC656A2}">
      <dgm:prSet/>
      <dgm:spPr/>
      <dgm:t>
        <a:bodyPr/>
        <a:lstStyle/>
        <a:p>
          <a:endParaRPr lang="en-US"/>
        </a:p>
      </dgm:t>
    </dgm:pt>
    <dgm:pt modelId="{BC437029-F0F1-43F0-A14F-D6359DA0902F}" type="sibTrans" cxnId="{99C1890C-A5BC-4F8E-8FAA-D8EEEEC656A2}">
      <dgm:prSet/>
      <dgm:spPr/>
      <dgm:t>
        <a:bodyPr/>
        <a:lstStyle/>
        <a:p>
          <a:endParaRPr lang="en-US"/>
        </a:p>
      </dgm:t>
    </dgm:pt>
    <dgm:pt modelId="{0ED6502A-3C35-4817-A460-405FC295D3A5}">
      <dgm:prSet/>
      <dgm:spPr/>
      <dgm:t>
        <a:bodyPr/>
        <a:lstStyle/>
        <a:p>
          <a:r>
            <a:rPr lang="en-GB" b="0" i="0"/>
            <a:t>Flows of information</a:t>
          </a:r>
          <a:endParaRPr lang="en-US"/>
        </a:p>
      </dgm:t>
    </dgm:pt>
    <dgm:pt modelId="{606FADE5-0AEF-4624-BC31-FE43034B246B}" type="parTrans" cxnId="{3ACE13FD-95DA-4D15-BA2F-75531A5A248F}">
      <dgm:prSet/>
      <dgm:spPr/>
      <dgm:t>
        <a:bodyPr/>
        <a:lstStyle/>
        <a:p>
          <a:endParaRPr lang="en-US"/>
        </a:p>
      </dgm:t>
    </dgm:pt>
    <dgm:pt modelId="{3B6F51C7-40E8-48B1-B584-858A68A7C7CD}" type="sibTrans" cxnId="{3ACE13FD-95DA-4D15-BA2F-75531A5A248F}">
      <dgm:prSet/>
      <dgm:spPr/>
      <dgm:t>
        <a:bodyPr/>
        <a:lstStyle/>
        <a:p>
          <a:endParaRPr lang="en-US"/>
        </a:p>
      </dgm:t>
    </dgm:pt>
    <dgm:pt modelId="{C987C582-CEF3-429D-B140-EE812192B55F}">
      <dgm:prSet/>
      <dgm:spPr/>
      <dgm:t>
        <a:bodyPr/>
        <a:lstStyle/>
        <a:p>
          <a:r>
            <a:rPr lang="en-GB" b="0" i="0"/>
            <a:t>Possible user choices</a:t>
          </a:r>
          <a:endParaRPr lang="en-US"/>
        </a:p>
      </dgm:t>
    </dgm:pt>
    <dgm:pt modelId="{689797C5-F8D4-4F93-8554-16CB921ADAA2}" type="parTrans" cxnId="{37EBDCF7-D7A9-4A14-BBFF-A04D1663B181}">
      <dgm:prSet/>
      <dgm:spPr/>
      <dgm:t>
        <a:bodyPr/>
        <a:lstStyle/>
        <a:p>
          <a:endParaRPr lang="en-US"/>
        </a:p>
      </dgm:t>
    </dgm:pt>
    <dgm:pt modelId="{4E92C7B4-AF89-48C4-8155-E985DE255ED2}" type="sibTrans" cxnId="{37EBDCF7-D7A9-4A14-BBFF-A04D1663B181}">
      <dgm:prSet/>
      <dgm:spPr/>
      <dgm:t>
        <a:bodyPr/>
        <a:lstStyle/>
        <a:p>
          <a:endParaRPr lang="en-US"/>
        </a:p>
      </dgm:t>
    </dgm:pt>
    <dgm:pt modelId="{3BA6B004-044B-4D71-A1D5-DC4DB96143D0}">
      <dgm:prSet/>
      <dgm:spPr/>
      <dgm:t>
        <a:bodyPr/>
        <a:lstStyle/>
        <a:p>
          <a:r>
            <a:rPr lang="en-GB" b="0" i="0"/>
            <a:t>Features and functions</a:t>
          </a:r>
          <a:endParaRPr lang="en-US"/>
        </a:p>
      </dgm:t>
    </dgm:pt>
    <dgm:pt modelId="{9924AB13-D24E-4C3F-B645-D0ECD84FE620}" type="parTrans" cxnId="{77AA3D6C-C171-43DD-9F5C-110C93827D09}">
      <dgm:prSet/>
      <dgm:spPr/>
      <dgm:t>
        <a:bodyPr/>
        <a:lstStyle/>
        <a:p>
          <a:endParaRPr lang="en-US"/>
        </a:p>
      </dgm:t>
    </dgm:pt>
    <dgm:pt modelId="{819B1DF6-E4BD-4DF8-9C54-ABA3A6BAA9A6}" type="sibTrans" cxnId="{77AA3D6C-C171-43DD-9F5C-110C93827D09}">
      <dgm:prSet/>
      <dgm:spPr/>
      <dgm:t>
        <a:bodyPr/>
        <a:lstStyle/>
        <a:p>
          <a:endParaRPr lang="en-US"/>
        </a:p>
      </dgm:t>
    </dgm:pt>
    <dgm:pt modelId="{F2BB05AC-2B23-44FC-9839-E3A73993F8F0}">
      <dgm:prSet/>
      <dgm:spPr/>
      <dgm:t>
        <a:bodyPr/>
        <a:lstStyle/>
        <a:p>
          <a:r>
            <a:rPr lang="en-GB" b="0" i="0"/>
            <a:t>UX designers use scenarios to describe interactions to others, not the other way around</a:t>
          </a:r>
          <a:endParaRPr lang="en-US"/>
        </a:p>
      </dgm:t>
    </dgm:pt>
    <dgm:pt modelId="{5715ACB6-3355-45EE-A329-722B86E89F13}" type="parTrans" cxnId="{3FA0D83C-4509-4AFE-8490-1BC652232AB1}">
      <dgm:prSet/>
      <dgm:spPr/>
      <dgm:t>
        <a:bodyPr/>
        <a:lstStyle/>
        <a:p>
          <a:endParaRPr lang="en-US"/>
        </a:p>
      </dgm:t>
    </dgm:pt>
    <dgm:pt modelId="{D09DB3FC-7BCB-4A69-B5A3-9130EC2CE3E8}" type="sibTrans" cxnId="{3FA0D83C-4509-4AFE-8490-1BC652232AB1}">
      <dgm:prSet/>
      <dgm:spPr/>
      <dgm:t>
        <a:bodyPr/>
        <a:lstStyle/>
        <a:p>
          <a:endParaRPr lang="en-US"/>
        </a:p>
      </dgm:t>
    </dgm:pt>
    <dgm:pt modelId="{E0805F82-0769-4F25-88D9-30E1F42407DD}">
      <dgm:prSet/>
      <dgm:spPr/>
      <dgm:t>
        <a:bodyPr/>
        <a:lstStyle/>
        <a:p>
          <a:r>
            <a:rPr lang="en-GB" b="0" i="0" dirty="0"/>
            <a:t>If the action flows are simple and effective then you’re doing the right thing so far</a:t>
          </a:r>
          <a:endParaRPr lang="en-US" dirty="0"/>
        </a:p>
      </dgm:t>
    </dgm:pt>
    <dgm:pt modelId="{3DF330AE-103E-46D5-BA14-9B9564E15E67}" type="parTrans" cxnId="{272FEF10-8F03-4C3A-8EE3-95AB7438E153}">
      <dgm:prSet/>
      <dgm:spPr/>
      <dgm:t>
        <a:bodyPr/>
        <a:lstStyle/>
        <a:p>
          <a:endParaRPr lang="en-US"/>
        </a:p>
      </dgm:t>
    </dgm:pt>
    <dgm:pt modelId="{CAFF3F66-8AE4-4051-941A-0F2248B42512}" type="sibTrans" cxnId="{272FEF10-8F03-4C3A-8EE3-95AB7438E153}">
      <dgm:prSet/>
      <dgm:spPr/>
      <dgm:t>
        <a:bodyPr/>
        <a:lstStyle/>
        <a:p>
          <a:endParaRPr lang="en-US"/>
        </a:p>
      </dgm:t>
    </dgm:pt>
    <dgm:pt modelId="{168E2B23-BDE9-3C45-BF6C-1152D0260F8E}" type="pres">
      <dgm:prSet presAssocID="{FF131E69-512B-4303-B1A7-4D28B51E3C0F}" presName="matrix" presStyleCnt="0">
        <dgm:presLayoutVars>
          <dgm:chMax val="1"/>
          <dgm:dir/>
          <dgm:resizeHandles val="exact"/>
        </dgm:presLayoutVars>
      </dgm:prSet>
      <dgm:spPr/>
    </dgm:pt>
    <dgm:pt modelId="{61307751-AC22-4248-B520-2785AFA16523}" type="pres">
      <dgm:prSet presAssocID="{FF131E69-512B-4303-B1A7-4D28B51E3C0F}" presName="diamond" presStyleLbl="bgShp" presStyleIdx="0" presStyleCnt="1"/>
      <dgm:spPr/>
    </dgm:pt>
    <dgm:pt modelId="{1015D77F-32DB-AD42-AB03-DCB86C81E289}" type="pres">
      <dgm:prSet presAssocID="{FF131E69-512B-4303-B1A7-4D28B51E3C0F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46E2DD8-8CBB-C74B-82EE-023F7C4D40F9}" type="pres">
      <dgm:prSet presAssocID="{FF131E69-512B-4303-B1A7-4D28B51E3C0F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AE0A871-D838-B842-A1D2-3B817C835C59}" type="pres">
      <dgm:prSet presAssocID="{FF131E69-512B-4303-B1A7-4D28B51E3C0F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3D3F261-E4ED-9A46-B3FB-185B73A6926E}" type="pres">
      <dgm:prSet presAssocID="{FF131E69-512B-4303-B1A7-4D28B51E3C0F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6D31206-09EA-094E-99A2-DA4548548020}" type="presOf" srcId="{0ED6502A-3C35-4817-A460-405FC295D3A5}" destId="{746E2DD8-8CBB-C74B-82EE-023F7C4D40F9}" srcOrd="0" destOrd="2" presId="urn:microsoft.com/office/officeart/2005/8/layout/matrix3"/>
    <dgm:cxn modelId="{99C1890C-A5BC-4F8E-8FAA-D8EEEEC656A2}" srcId="{34A1350E-A78C-4F87-8E6D-C3C7968D4F3F}" destId="{FC345BDC-0CB3-4E10-A151-646E3AC592F2}" srcOrd="0" destOrd="0" parTransId="{45EFFA6A-4051-41B6-8B00-94FD7C6D8985}" sibTransId="{BC437029-F0F1-43F0-A14F-D6359DA0902F}"/>
    <dgm:cxn modelId="{272FEF10-8F03-4C3A-8EE3-95AB7438E153}" srcId="{FF131E69-512B-4303-B1A7-4D28B51E3C0F}" destId="{E0805F82-0769-4F25-88D9-30E1F42407DD}" srcOrd="3" destOrd="0" parTransId="{3DF330AE-103E-46D5-BA14-9B9564E15E67}" sibTransId="{CAFF3F66-8AE4-4051-941A-0F2248B42512}"/>
    <dgm:cxn modelId="{0FD0A62F-FB29-4349-96F1-52A788E470F2}" type="presOf" srcId="{F2BB05AC-2B23-44FC-9839-E3A73993F8F0}" destId="{DAE0A871-D838-B842-A1D2-3B817C835C59}" srcOrd="0" destOrd="0" presId="urn:microsoft.com/office/officeart/2005/8/layout/matrix3"/>
    <dgm:cxn modelId="{3FA0D83C-4509-4AFE-8490-1BC652232AB1}" srcId="{FF131E69-512B-4303-B1A7-4D28B51E3C0F}" destId="{F2BB05AC-2B23-44FC-9839-E3A73993F8F0}" srcOrd="2" destOrd="0" parTransId="{5715ACB6-3355-45EE-A329-722B86E89F13}" sibTransId="{D09DB3FC-7BCB-4A69-B5A3-9130EC2CE3E8}"/>
    <dgm:cxn modelId="{19FF0B5A-7713-4D47-A168-E226C204FC09}" type="presOf" srcId="{FF131E69-512B-4303-B1A7-4D28B51E3C0F}" destId="{168E2B23-BDE9-3C45-BF6C-1152D0260F8E}" srcOrd="0" destOrd="0" presId="urn:microsoft.com/office/officeart/2005/8/layout/matrix3"/>
    <dgm:cxn modelId="{7A33AB5C-D22E-4AFA-9E2C-6E5B5BBB7D8D}" srcId="{90250FD5-AC8B-41C3-9E6B-FE60D960C7AF}" destId="{93D7109C-C6B5-4B52-A0AC-CC725E3039C6}" srcOrd="1" destOrd="0" parTransId="{0E4B381B-EB81-4BBB-8FC6-60F2B36ABA03}" sibTransId="{3F09D2A5-CCB2-403C-85E0-D3DB207B5FC8}"/>
    <dgm:cxn modelId="{0F51BF61-52BC-43C8-80DD-F755B5B3F3AC}" srcId="{90250FD5-AC8B-41C3-9E6B-FE60D960C7AF}" destId="{7B22EFD1-4DFD-4ABD-831E-F0CFB4229812}" srcOrd="0" destOrd="0" parTransId="{769A5CC6-F660-49C7-9B3C-4B68AA75B03B}" sibTransId="{DFCC73E3-45C3-4597-AC35-967C847C92A6}"/>
    <dgm:cxn modelId="{77AA3D6C-C171-43DD-9F5C-110C93827D09}" srcId="{34A1350E-A78C-4F87-8E6D-C3C7968D4F3F}" destId="{3BA6B004-044B-4D71-A1D5-DC4DB96143D0}" srcOrd="3" destOrd="0" parTransId="{9924AB13-D24E-4C3F-B645-D0ECD84FE620}" sibTransId="{819B1DF6-E4BD-4DF8-9C54-ABA3A6BAA9A6}"/>
    <dgm:cxn modelId="{C373E678-72BF-CA40-8680-F3A85CC7F52A}" type="presOf" srcId="{FC345BDC-0CB3-4E10-A151-646E3AC592F2}" destId="{746E2DD8-8CBB-C74B-82EE-023F7C4D40F9}" srcOrd="0" destOrd="1" presId="urn:microsoft.com/office/officeart/2005/8/layout/matrix3"/>
    <dgm:cxn modelId="{208C807E-C15B-E843-931E-5BA6C81391BA}" type="presOf" srcId="{34A1350E-A78C-4F87-8E6D-C3C7968D4F3F}" destId="{746E2DD8-8CBB-C74B-82EE-023F7C4D40F9}" srcOrd="0" destOrd="0" presId="urn:microsoft.com/office/officeart/2005/8/layout/matrix3"/>
    <dgm:cxn modelId="{3AC99E88-D8CF-4CDF-AAE2-23FFA54245C5}" srcId="{FF131E69-512B-4303-B1A7-4D28B51E3C0F}" destId="{34A1350E-A78C-4F87-8E6D-C3C7968D4F3F}" srcOrd="1" destOrd="0" parTransId="{84C84304-CE5A-4D80-BEE5-2DAB25950B92}" sibTransId="{32AE89D7-3FE2-4B49-B5C2-3F39A2E725F7}"/>
    <dgm:cxn modelId="{807F718A-6853-0340-9F3B-CB3AD834F410}" type="presOf" srcId="{93D7109C-C6B5-4B52-A0AC-CC725E3039C6}" destId="{1015D77F-32DB-AD42-AB03-DCB86C81E289}" srcOrd="0" destOrd="2" presId="urn:microsoft.com/office/officeart/2005/8/layout/matrix3"/>
    <dgm:cxn modelId="{C770548E-3E58-994A-881C-34E2D91085FB}" type="presOf" srcId="{E0805F82-0769-4F25-88D9-30E1F42407DD}" destId="{83D3F261-E4ED-9A46-B3FB-185B73A6926E}" srcOrd="0" destOrd="0" presId="urn:microsoft.com/office/officeart/2005/8/layout/matrix3"/>
    <dgm:cxn modelId="{F11E219B-73C5-5F44-8E4D-714FC9518486}" type="presOf" srcId="{C987C582-CEF3-429D-B140-EE812192B55F}" destId="{746E2DD8-8CBB-C74B-82EE-023F7C4D40F9}" srcOrd="0" destOrd="3" presId="urn:microsoft.com/office/officeart/2005/8/layout/matrix3"/>
    <dgm:cxn modelId="{A865C0AB-5720-5A41-98B5-CE57D6E361A4}" type="presOf" srcId="{3BA6B004-044B-4D71-A1D5-DC4DB96143D0}" destId="{746E2DD8-8CBB-C74B-82EE-023F7C4D40F9}" srcOrd="0" destOrd="4" presId="urn:microsoft.com/office/officeart/2005/8/layout/matrix3"/>
    <dgm:cxn modelId="{23B6C8D4-CABC-0542-B995-6C86E507FEDE}" type="presOf" srcId="{7B22EFD1-4DFD-4ABD-831E-F0CFB4229812}" destId="{1015D77F-32DB-AD42-AB03-DCB86C81E289}" srcOrd="0" destOrd="1" presId="urn:microsoft.com/office/officeart/2005/8/layout/matrix3"/>
    <dgm:cxn modelId="{87D30DDF-39BC-413E-83BA-A3E40CD58718}" srcId="{FF131E69-512B-4303-B1A7-4D28B51E3C0F}" destId="{90250FD5-AC8B-41C3-9E6B-FE60D960C7AF}" srcOrd="0" destOrd="0" parTransId="{9404E424-853B-4DFA-873E-DB33BCD82576}" sibTransId="{B62BD99B-1142-4F8B-8BC6-1306B4C403A6}"/>
    <dgm:cxn modelId="{EAF0F1E2-6BD3-FF41-859C-929442E2AB91}" type="presOf" srcId="{90250FD5-AC8B-41C3-9E6B-FE60D960C7AF}" destId="{1015D77F-32DB-AD42-AB03-DCB86C81E289}" srcOrd="0" destOrd="0" presId="urn:microsoft.com/office/officeart/2005/8/layout/matrix3"/>
    <dgm:cxn modelId="{37EBDCF7-D7A9-4A14-BBFF-A04D1663B181}" srcId="{34A1350E-A78C-4F87-8E6D-C3C7968D4F3F}" destId="{C987C582-CEF3-429D-B140-EE812192B55F}" srcOrd="2" destOrd="0" parTransId="{689797C5-F8D4-4F93-8554-16CB921ADAA2}" sibTransId="{4E92C7B4-AF89-48C4-8155-E985DE255ED2}"/>
    <dgm:cxn modelId="{3ACE13FD-95DA-4D15-BA2F-75531A5A248F}" srcId="{34A1350E-A78C-4F87-8E6D-C3C7968D4F3F}" destId="{0ED6502A-3C35-4817-A460-405FC295D3A5}" srcOrd="1" destOrd="0" parTransId="{606FADE5-0AEF-4624-BC31-FE43034B246B}" sibTransId="{3B6F51C7-40E8-48B1-B584-858A68A7C7CD}"/>
    <dgm:cxn modelId="{6815E260-9678-8241-9380-DA282B914099}" type="presParOf" srcId="{168E2B23-BDE9-3C45-BF6C-1152D0260F8E}" destId="{61307751-AC22-4248-B520-2785AFA16523}" srcOrd="0" destOrd="0" presId="urn:microsoft.com/office/officeart/2005/8/layout/matrix3"/>
    <dgm:cxn modelId="{B88BAE0C-F264-B544-944B-B695C6464468}" type="presParOf" srcId="{168E2B23-BDE9-3C45-BF6C-1152D0260F8E}" destId="{1015D77F-32DB-AD42-AB03-DCB86C81E289}" srcOrd="1" destOrd="0" presId="urn:microsoft.com/office/officeart/2005/8/layout/matrix3"/>
    <dgm:cxn modelId="{FB05ED3A-D918-BC46-B763-40C625EAD7AC}" type="presParOf" srcId="{168E2B23-BDE9-3C45-BF6C-1152D0260F8E}" destId="{746E2DD8-8CBB-C74B-82EE-023F7C4D40F9}" srcOrd="2" destOrd="0" presId="urn:microsoft.com/office/officeart/2005/8/layout/matrix3"/>
    <dgm:cxn modelId="{BAC45F27-469E-C846-95FA-89B8F36C8A51}" type="presParOf" srcId="{168E2B23-BDE9-3C45-BF6C-1152D0260F8E}" destId="{DAE0A871-D838-B842-A1D2-3B817C835C59}" srcOrd="3" destOrd="0" presId="urn:microsoft.com/office/officeart/2005/8/layout/matrix3"/>
    <dgm:cxn modelId="{FE288505-C0CE-754E-B547-12FFEC1D3510}" type="presParOf" srcId="{168E2B23-BDE9-3C45-BF6C-1152D0260F8E}" destId="{83D3F261-E4ED-9A46-B3FB-185B73A6926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8BC83F3-0355-46F3-9A00-EE700EEF718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74A7D80-94A4-432C-A5C2-AA6A26E093E2}">
      <dgm:prSet/>
      <dgm:spPr/>
      <dgm:t>
        <a:bodyPr/>
        <a:lstStyle/>
        <a:p>
          <a:r>
            <a:rPr lang="en-GB" b="0" i="0"/>
            <a:t>IA is structure, not navigation</a:t>
          </a:r>
          <a:endParaRPr lang="en-US"/>
        </a:p>
      </dgm:t>
    </dgm:pt>
    <dgm:pt modelId="{640A0519-2D71-46C4-B667-6C8506A5932B}" type="parTrans" cxnId="{00EA97EA-8C35-466E-A2AF-2EEAA0DD8F87}">
      <dgm:prSet/>
      <dgm:spPr/>
      <dgm:t>
        <a:bodyPr/>
        <a:lstStyle/>
        <a:p>
          <a:endParaRPr lang="en-US"/>
        </a:p>
      </dgm:t>
    </dgm:pt>
    <dgm:pt modelId="{6387200C-570D-4AE1-942A-D809A414F6FD}" type="sibTrans" cxnId="{00EA97EA-8C35-466E-A2AF-2EEAA0DD8F87}">
      <dgm:prSet/>
      <dgm:spPr/>
      <dgm:t>
        <a:bodyPr/>
        <a:lstStyle/>
        <a:p>
          <a:endParaRPr lang="en-US"/>
        </a:p>
      </dgm:t>
    </dgm:pt>
    <dgm:pt modelId="{98F85B90-E41B-4768-AEB4-A5E92A912D1A}">
      <dgm:prSet/>
      <dgm:spPr/>
      <dgm:t>
        <a:bodyPr/>
        <a:lstStyle/>
        <a:p>
          <a:r>
            <a:rPr lang="en-GB" b="0" i="0" dirty="0">
              <a:solidFill>
                <a:schemeClr val="tx1"/>
              </a:solidFill>
            </a:rPr>
            <a:t>There are many ways to structure any set of information</a:t>
          </a:r>
          <a:endParaRPr lang="en-US" dirty="0">
            <a:solidFill>
              <a:schemeClr val="tx1"/>
            </a:solidFill>
          </a:endParaRPr>
        </a:p>
      </dgm:t>
    </dgm:pt>
    <dgm:pt modelId="{6B19592A-16B6-4BBB-9AB5-E5757BC5F99C}" type="parTrans" cxnId="{EB1A2FC8-DE2C-4099-962B-2A36C16F8A8B}">
      <dgm:prSet/>
      <dgm:spPr/>
      <dgm:t>
        <a:bodyPr/>
        <a:lstStyle/>
        <a:p>
          <a:endParaRPr lang="en-US"/>
        </a:p>
      </dgm:t>
    </dgm:pt>
    <dgm:pt modelId="{E9AAF777-8812-4EF9-BBF0-AAF4696761DB}" type="sibTrans" cxnId="{EB1A2FC8-DE2C-4099-962B-2A36C16F8A8B}">
      <dgm:prSet/>
      <dgm:spPr/>
      <dgm:t>
        <a:bodyPr/>
        <a:lstStyle/>
        <a:p>
          <a:endParaRPr lang="en-US"/>
        </a:p>
      </dgm:t>
    </dgm:pt>
    <dgm:pt modelId="{CB115F3A-0387-4F30-9765-DDE7573C763B}">
      <dgm:prSet/>
      <dgm:spPr/>
      <dgm:t>
        <a:bodyPr/>
        <a:lstStyle/>
        <a:p>
          <a:r>
            <a:rPr lang="en-GB" b="0" i="0"/>
            <a:t>Some ways are more suitable than others, depending on the content type or project goals</a:t>
          </a:r>
          <a:endParaRPr lang="en-US"/>
        </a:p>
      </dgm:t>
    </dgm:pt>
    <dgm:pt modelId="{D4098A17-D6D8-4877-979A-801BB54EE5EC}" type="parTrans" cxnId="{98C3A85F-5E3B-41A5-BFA4-61700B89D42D}">
      <dgm:prSet/>
      <dgm:spPr/>
      <dgm:t>
        <a:bodyPr/>
        <a:lstStyle/>
        <a:p>
          <a:endParaRPr lang="en-US"/>
        </a:p>
      </dgm:t>
    </dgm:pt>
    <dgm:pt modelId="{0F192F3F-2F7A-4BF9-83E7-46E754635489}" type="sibTrans" cxnId="{98C3A85F-5E3B-41A5-BFA4-61700B89D42D}">
      <dgm:prSet/>
      <dgm:spPr/>
      <dgm:t>
        <a:bodyPr/>
        <a:lstStyle/>
        <a:p>
          <a:endParaRPr lang="en-US"/>
        </a:p>
      </dgm:t>
    </dgm:pt>
    <dgm:pt modelId="{4F8AB00B-9F42-4DFA-99FE-188723D225DA}">
      <dgm:prSet/>
      <dgm:spPr/>
      <dgm:t>
        <a:bodyPr/>
        <a:lstStyle/>
        <a:p>
          <a:r>
            <a:rPr lang="en-GB" b="0" i="0"/>
            <a:t>Normally use one (or at most two) of the following approaches:</a:t>
          </a:r>
          <a:endParaRPr lang="en-US"/>
        </a:p>
      </dgm:t>
    </dgm:pt>
    <dgm:pt modelId="{4631192B-7E94-4360-A6D7-1A4708A4A325}" type="parTrans" cxnId="{B62C7741-EAAD-4F2B-9326-B84B2B97B1D7}">
      <dgm:prSet/>
      <dgm:spPr/>
      <dgm:t>
        <a:bodyPr/>
        <a:lstStyle/>
        <a:p>
          <a:endParaRPr lang="en-US"/>
        </a:p>
      </dgm:t>
    </dgm:pt>
    <dgm:pt modelId="{E0D58255-EBC2-4C5C-BF5E-CFF4E4A3DE05}" type="sibTrans" cxnId="{B62C7741-EAAD-4F2B-9326-B84B2B97B1D7}">
      <dgm:prSet/>
      <dgm:spPr/>
      <dgm:t>
        <a:bodyPr/>
        <a:lstStyle/>
        <a:p>
          <a:endParaRPr lang="en-US"/>
        </a:p>
      </dgm:t>
    </dgm:pt>
    <dgm:pt modelId="{8F71EAA1-05D8-429A-B818-3C322475B515}">
      <dgm:prSet/>
      <dgm:spPr/>
      <dgm:t>
        <a:bodyPr/>
        <a:lstStyle/>
        <a:p>
          <a:r>
            <a:rPr lang="en-GB" b="0" i="0"/>
            <a:t>Categories – Some things are like other things</a:t>
          </a:r>
          <a:endParaRPr lang="en-US"/>
        </a:p>
      </dgm:t>
    </dgm:pt>
    <dgm:pt modelId="{878BA229-C0BA-4DE6-A757-A8B9CBDDAACD}" type="parTrans" cxnId="{AEEF9941-B2A3-4938-B1CE-7FC2C994D8D5}">
      <dgm:prSet/>
      <dgm:spPr/>
      <dgm:t>
        <a:bodyPr/>
        <a:lstStyle/>
        <a:p>
          <a:endParaRPr lang="en-US"/>
        </a:p>
      </dgm:t>
    </dgm:pt>
    <dgm:pt modelId="{9172D72D-D585-4830-8DF2-393BCF4193F5}" type="sibTrans" cxnId="{AEEF9941-B2A3-4938-B1CE-7FC2C994D8D5}">
      <dgm:prSet/>
      <dgm:spPr/>
      <dgm:t>
        <a:bodyPr/>
        <a:lstStyle/>
        <a:p>
          <a:endParaRPr lang="en-US"/>
        </a:p>
      </dgm:t>
    </dgm:pt>
    <dgm:pt modelId="{091E33C3-A590-48AF-B45A-44724954A04F}">
      <dgm:prSet/>
      <dgm:spPr/>
      <dgm:t>
        <a:bodyPr/>
        <a:lstStyle/>
        <a:p>
          <a:r>
            <a:rPr lang="en-GB" b="0" i="0"/>
            <a:t>Tasks – What do you want to do?</a:t>
          </a:r>
          <a:endParaRPr lang="en-US"/>
        </a:p>
      </dgm:t>
    </dgm:pt>
    <dgm:pt modelId="{0EAFB2F1-1DB3-4222-BE1B-4D4324E32E16}" type="parTrans" cxnId="{4DBCF308-4C0E-49AC-855E-AF34F30C8F6E}">
      <dgm:prSet/>
      <dgm:spPr/>
      <dgm:t>
        <a:bodyPr/>
        <a:lstStyle/>
        <a:p>
          <a:endParaRPr lang="en-US"/>
        </a:p>
      </dgm:t>
    </dgm:pt>
    <dgm:pt modelId="{D9CC5D0F-36EE-44CB-AB48-12327CF0BDD7}" type="sibTrans" cxnId="{4DBCF308-4C0E-49AC-855E-AF34F30C8F6E}">
      <dgm:prSet/>
      <dgm:spPr/>
      <dgm:t>
        <a:bodyPr/>
        <a:lstStyle/>
        <a:p>
          <a:endParaRPr lang="en-US"/>
        </a:p>
      </dgm:t>
    </dgm:pt>
    <dgm:pt modelId="{FAC7C3A7-8586-4F13-A1B1-2669DC09D739}">
      <dgm:prSet/>
      <dgm:spPr/>
      <dgm:t>
        <a:bodyPr/>
        <a:lstStyle/>
        <a:p>
          <a:r>
            <a:rPr lang="en-GB" b="0" i="0"/>
            <a:t>Search – Too many types of thing for categories</a:t>
          </a:r>
          <a:endParaRPr lang="en-US"/>
        </a:p>
      </dgm:t>
    </dgm:pt>
    <dgm:pt modelId="{02392466-4304-4F9A-8573-17E1D8AF405E}" type="parTrans" cxnId="{59F29882-4D59-48EA-8D92-EFF4032C8476}">
      <dgm:prSet/>
      <dgm:spPr/>
      <dgm:t>
        <a:bodyPr/>
        <a:lstStyle/>
        <a:p>
          <a:endParaRPr lang="en-US"/>
        </a:p>
      </dgm:t>
    </dgm:pt>
    <dgm:pt modelId="{9064FB08-BEF6-4B54-90DF-0D9973FA6FA8}" type="sibTrans" cxnId="{59F29882-4D59-48EA-8D92-EFF4032C8476}">
      <dgm:prSet/>
      <dgm:spPr/>
      <dgm:t>
        <a:bodyPr/>
        <a:lstStyle/>
        <a:p>
          <a:endParaRPr lang="en-US"/>
        </a:p>
      </dgm:t>
    </dgm:pt>
    <dgm:pt modelId="{90BB4FEC-A7C6-463D-AE98-91FB564AC51B}">
      <dgm:prSet/>
      <dgm:spPr/>
      <dgm:t>
        <a:bodyPr/>
        <a:lstStyle/>
        <a:p>
          <a:r>
            <a:rPr lang="en-GB" b="0" i="0"/>
            <a:t>Time – News feeds</a:t>
          </a:r>
          <a:endParaRPr lang="en-US"/>
        </a:p>
      </dgm:t>
    </dgm:pt>
    <dgm:pt modelId="{86555085-E5F7-466D-A52D-B7DDA8C2D47A}" type="parTrans" cxnId="{3744B8BE-7DD0-4588-A602-9E6B0D7C8290}">
      <dgm:prSet/>
      <dgm:spPr/>
      <dgm:t>
        <a:bodyPr/>
        <a:lstStyle/>
        <a:p>
          <a:endParaRPr lang="en-US"/>
        </a:p>
      </dgm:t>
    </dgm:pt>
    <dgm:pt modelId="{D9EAEE79-779D-4F99-8C4A-42B6F4464713}" type="sibTrans" cxnId="{3744B8BE-7DD0-4588-A602-9E6B0D7C8290}">
      <dgm:prSet/>
      <dgm:spPr/>
      <dgm:t>
        <a:bodyPr/>
        <a:lstStyle/>
        <a:p>
          <a:endParaRPr lang="en-US"/>
        </a:p>
      </dgm:t>
    </dgm:pt>
    <dgm:pt modelId="{DED40E8F-8CC8-45ED-B0F2-F501F829084D}">
      <dgm:prSet/>
      <dgm:spPr/>
      <dgm:t>
        <a:bodyPr/>
        <a:lstStyle/>
        <a:p>
          <a:r>
            <a:rPr lang="en-GB" b="0" i="0"/>
            <a:t>People – Often used with categories, e.g. photos, friends, posts</a:t>
          </a:r>
          <a:endParaRPr lang="en-US"/>
        </a:p>
      </dgm:t>
    </dgm:pt>
    <dgm:pt modelId="{C67826F7-7E8A-4F6B-81C3-301FEB1050DA}" type="parTrans" cxnId="{7A88F216-4F17-484E-A17C-EB119E9C11EB}">
      <dgm:prSet/>
      <dgm:spPr/>
      <dgm:t>
        <a:bodyPr/>
        <a:lstStyle/>
        <a:p>
          <a:endParaRPr lang="en-US"/>
        </a:p>
      </dgm:t>
    </dgm:pt>
    <dgm:pt modelId="{8A915FEA-E7CF-4676-B242-1CA746F424A3}" type="sibTrans" cxnId="{7A88F216-4F17-484E-A17C-EB119E9C11EB}">
      <dgm:prSet/>
      <dgm:spPr/>
      <dgm:t>
        <a:bodyPr/>
        <a:lstStyle/>
        <a:p>
          <a:endParaRPr lang="en-US"/>
        </a:p>
      </dgm:t>
    </dgm:pt>
    <dgm:pt modelId="{1F4520BE-70C1-C04A-990B-1F42869B2A63}" type="pres">
      <dgm:prSet presAssocID="{A8BC83F3-0355-46F3-9A00-EE700EEF7189}" presName="linear" presStyleCnt="0">
        <dgm:presLayoutVars>
          <dgm:animLvl val="lvl"/>
          <dgm:resizeHandles val="exact"/>
        </dgm:presLayoutVars>
      </dgm:prSet>
      <dgm:spPr/>
    </dgm:pt>
    <dgm:pt modelId="{773FEF9C-C668-9A40-BD2D-34E68CB1C655}" type="pres">
      <dgm:prSet presAssocID="{574A7D80-94A4-432C-A5C2-AA6A26E093E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751125E-EF8C-8640-8628-DAAD5589E5B0}" type="pres">
      <dgm:prSet presAssocID="{6387200C-570D-4AE1-942A-D809A414F6FD}" presName="spacer" presStyleCnt="0"/>
      <dgm:spPr/>
    </dgm:pt>
    <dgm:pt modelId="{DEDFCDF8-7DFC-1E41-A3C1-FB61475B4968}" type="pres">
      <dgm:prSet presAssocID="{98F85B90-E41B-4768-AEB4-A5E92A912D1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E00466D-1620-A243-863B-AF9AEDC88375}" type="pres">
      <dgm:prSet presAssocID="{98F85B90-E41B-4768-AEB4-A5E92A912D1A}" presName="childText" presStyleLbl="revTx" presStyleIdx="0" presStyleCnt="2">
        <dgm:presLayoutVars>
          <dgm:bulletEnabled val="1"/>
        </dgm:presLayoutVars>
      </dgm:prSet>
      <dgm:spPr/>
    </dgm:pt>
    <dgm:pt modelId="{B5DB65B2-3DE8-BC4D-A59C-D1B7BE28AA7F}" type="pres">
      <dgm:prSet presAssocID="{4F8AB00B-9F42-4DFA-99FE-188723D225D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551EB35-786C-9E41-85AC-0C3E103DFD99}" type="pres">
      <dgm:prSet presAssocID="{4F8AB00B-9F42-4DFA-99FE-188723D225D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3742E04-3E70-DB49-B3F7-815038645EA9}" type="presOf" srcId="{091E33C3-A590-48AF-B45A-44724954A04F}" destId="{0551EB35-786C-9E41-85AC-0C3E103DFD99}" srcOrd="0" destOrd="1" presId="urn:microsoft.com/office/officeart/2005/8/layout/vList2"/>
    <dgm:cxn modelId="{4DBCF308-4C0E-49AC-855E-AF34F30C8F6E}" srcId="{4F8AB00B-9F42-4DFA-99FE-188723D225DA}" destId="{091E33C3-A590-48AF-B45A-44724954A04F}" srcOrd="1" destOrd="0" parTransId="{0EAFB2F1-1DB3-4222-BE1B-4D4324E32E16}" sibTransId="{D9CC5D0F-36EE-44CB-AB48-12327CF0BDD7}"/>
    <dgm:cxn modelId="{7A88F216-4F17-484E-A17C-EB119E9C11EB}" srcId="{4F8AB00B-9F42-4DFA-99FE-188723D225DA}" destId="{DED40E8F-8CC8-45ED-B0F2-F501F829084D}" srcOrd="4" destOrd="0" parTransId="{C67826F7-7E8A-4F6B-81C3-301FEB1050DA}" sibTransId="{8A915FEA-E7CF-4676-B242-1CA746F424A3}"/>
    <dgm:cxn modelId="{7D0E6B29-0FB3-DA4F-A3A2-A6B5F1EB7469}" type="presOf" srcId="{FAC7C3A7-8586-4F13-A1B1-2669DC09D739}" destId="{0551EB35-786C-9E41-85AC-0C3E103DFD99}" srcOrd="0" destOrd="2" presId="urn:microsoft.com/office/officeart/2005/8/layout/vList2"/>
    <dgm:cxn modelId="{605E7E2B-E9C9-7F4B-AE19-50A920E5B540}" type="presOf" srcId="{574A7D80-94A4-432C-A5C2-AA6A26E093E2}" destId="{773FEF9C-C668-9A40-BD2D-34E68CB1C655}" srcOrd="0" destOrd="0" presId="urn:microsoft.com/office/officeart/2005/8/layout/vList2"/>
    <dgm:cxn modelId="{9F7EFC3C-A83F-FE42-942F-0578E068C1A8}" type="presOf" srcId="{8F71EAA1-05D8-429A-B818-3C322475B515}" destId="{0551EB35-786C-9E41-85AC-0C3E103DFD99}" srcOrd="0" destOrd="0" presId="urn:microsoft.com/office/officeart/2005/8/layout/vList2"/>
    <dgm:cxn modelId="{B62C7741-EAAD-4F2B-9326-B84B2B97B1D7}" srcId="{A8BC83F3-0355-46F3-9A00-EE700EEF7189}" destId="{4F8AB00B-9F42-4DFA-99FE-188723D225DA}" srcOrd="2" destOrd="0" parTransId="{4631192B-7E94-4360-A6D7-1A4708A4A325}" sibTransId="{E0D58255-EBC2-4C5C-BF5E-CFF4E4A3DE05}"/>
    <dgm:cxn modelId="{AEEF9941-B2A3-4938-B1CE-7FC2C994D8D5}" srcId="{4F8AB00B-9F42-4DFA-99FE-188723D225DA}" destId="{8F71EAA1-05D8-429A-B818-3C322475B515}" srcOrd="0" destOrd="0" parTransId="{878BA229-C0BA-4DE6-A757-A8B9CBDDAACD}" sibTransId="{9172D72D-D585-4830-8DF2-393BCF4193F5}"/>
    <dgm:cxn modelId="{98C3A85F-5E3B-41A5-BFA4-61700B89D42D}" srcId="{98F85B90-E41B-4768-AEB4-A5E92A912D1A}" destId="{CB115F3A-0387-4F30-9765-DDE7573C763B}" srcOrd="0" destOrd="0" parTransId="{D4098A17-D6D8-4877-979A-801BB54EE5EC}" sibTransId="{0F192F3F-2F7A-4BF9-83E7-46E754635489}"/>
    <dgm:cxn modelId="{9250D36B-60FB-D34A-85B6-88B330425893}" type="presOf" srcId="{CB115F3A-0387-4F30-9765-DDE7573C763B}" destId="{DE00466D-1620-A243-863B-AF9AEDC88375}" srcOrd="0" destOrd="0" presId="urn:microsoft.com/office/officeart/2005/8/layout/vList2"/>
    <dgm:cxn modelId="{59F29882-4D59-48EA-8D92-EFF4032C8476}" srcId="{4F8AB00B-9F42-4DFA-99FE-188723D225DA}" destId="{FAC7C3A7-8586-4F13-A1B1-2669DC09D739}" srcOrd="2" destOrd="0" parTransId="{02392466-4304-4F9A-8573-17E1D8AF405E}" sibTransId="{9064FB08-BEF6-4B54-90DF-0D9973FA6FA8}"/>
    <dgm:cxn modelId="{8C3151A0-910C-DA4D-8D69-745310D8D6EB}" type="presOf" srcId="{DED40E8F-8CC8-45ED-B0F2-F501F829084D}" destId="{0551EB35-786C-9E41-85AC-0C3E103DFD99}" srcOrd="0" destOrd="4" presId="urn:microsoft.com/office/officeart/2005/8/layout/vList2"/>
    <dgm:cxn modelId="{480434A3-DD4F-BC4B-97B4-E3A235A8CDAF}" type="presOf" srcId="{98F85B90-E41B-4768-AEB4-A5E92A912D1A}" destId="{DEDFCDF8-7DFC-1E41-A3C1-FB61475B4968}" srcOrd="0" destOrd="0" presId="urn:microsoft.com/office/officeart/2005/8/layout/vList2"/>
    <dgm:cxn modelId="{EC86CABB-B6AB-7349-8159-D66F57DB916C}" type="presOf" srcId="{90BB4FEC-A7C6-463D-AE98-91FB564AC51B}" destId="{0551EB35-786C-9E41-85AC-0C3E103DFD99}" srcOrd="0" destOrd="3" presId="urn:microsoft.com/office/officeart/2005/8/layout/vList2"/>
    <dgm:cxn modelId="{3744B8BE-7DD0-4588-A602-9E6B0D7C8290}" srcId="{4F8AB00B-9F42-4DFA-99FE-188723D225DA}" destId="{90BB4FEC-A7C6-463D-AE98-91FB564AC51B}" srcOrd="3" destOrd="0" parTransId="{86555085-E5F7-466D-A52D-B7DDA8C2D47A}" sibTransId="{D9EAEE79-779D-4F99-8C4A-42B6F4464713}"/>
    <dgm:cxn modelId="{5B4AB2BF-F0AE-4342-ABD7-2C4B15597BBE}" type="presOf" srcId="{4F8AB00B-9F42-4DFA-99FE-188723D225DA}" destId="{B5DB65B2-3DE8-BC4D-A59C-D1B7BE28AA7F}" srcOrd="0" destOrd="0" presId="urn:microsoft.com/office/officeart/2005/8/layout/vList2"/>
    <dgm:cxn modelId="{EB1A2FC8-DE2C-4099-962B-2A36C16F8A8B}" srcId="{A8BC83F3-0355-46F3-9A00-EE700EEF7189}" destId="{98F85B90-E41B-4768-AEB4-A5E92A912D1A}" srcOrd="1" destOrd="0" parTransId="{6B19592A-16B6-4BBB-9AB5-E5757BC5F99C}" sibTransId="{E9AAF777-8812-4EF9-BBF0-AAF4696761DB}"/>
    <dgm:cxn modelId="{0295E4E3-A7BA-A24C-A46E-0B42AE295900}" type="presOf" srcId="{A8BC83F3-0355-46F3-9A00-EE700EEF7189}" destId="{1F4520BE-70C1-C04A-990B-1F42869B2A63}" srcOrd="0" destOrd="0" presId="urn:microsoft.com/office/officeart/2005/8/layout/vList2"/>
    <dgm:cxn modelId="{00EA97EA-8C35-466E-A2AF-2EEAA0DD8F87}" srcId="{A8BC83F3-0355-46F3-9A00-EE700EEF7189}" destId="{574A7D80-94A4-432C-A5C2-AA6A26E093E2}" srcOrd="0" destOrd="0" parTransId="{640A0519-2D71-46C4-B667-6C8506A5932B}" sibTransId="{6387200C-570D-4AE1-942A-D809A414F6FD}"/>
    <dgm:cxn modelId="{3AB69A52-3172-5A4B-81BF-85C058C945CB}" type="presParOf" srcId="{1F4520BE-70C1-C04A-990B-1F42869B2A63}" destId="{773FEF9C-C668-9A40-BD2D-34E68CB1C655}" srcOrd="0" destOrd="0" presId="urn:microsoft.com/office/officeart/2005/8/layout/vList2"/>
    <dgm:cxn modelId="{AC18DC01-7326-7B41-938F-CE40837960BC}" type="presParOf" srcId="{1F4520BE-70C1-C04A-990B-1F42869B2A63}" destId="{F751125E-EF8C-8640-8628-DAAD5589E5B0}" srcOrd="1" destOrd="0" presId="urn:microsoft.com/office/officeart/2005/8/layout/vList2"/>
    <dgm:cxn modelId="{EB9C8AA6-0053-CA4B-9ACA-31E22E1A28BF}" type="presParOf" srcId="{1F4520BE-70C1-C04A-990B-1F42869B2A63}" destId="{DEDFCDF8-7DFC-1E41-A3C1-FB61475B4968}" srcOrd="2" destOrd="0" presId="urn:microsoft.com/office/officeart/2005/8/layout/vList2"/>
    <dgm:cxn modelId="{88D52A4C-688A-FF4F-A28B-3D6DA0078BCE}" type="presParOf" srcId="{1F4520BE-70C1-C04A-990B-1F42869B2A63}" destId="{DE00466D-1620-A243-863B-AF9AEDC88375}" srcOrd="3" destOrd="0" presId="urn:microsoft.com/office/officeart/2005/8/layout/vList2"/>
    <dgm:cxn modelId="{C8893204-4950-6344-89DB-00E58419E7E3}" type="presParOf" srcId="{1F4520BE-70C1-C04A-990B-1F42869B2A63}" destId="{B5DB65B2-3DE8-BC4D-A59C-D1B7BE28AA7F}" srcOrd="4" destOrd="0" presId="urn:microsoft.com/office/officeart/2005/8/layout/vList2"/>
    <dgm:cxn modelId="{C4331390-A590-8A46-AD32-A0C248EACAEE}" type="presParOf" srcId="{1F4520BE-70C1-C04A-990B-1F42869B2A63}" destId="{0551EB35-786C-9E41-85AC-0C3E103DFD9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4A5742E-D6FA-4C4E-A205-E45736EF9DD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679DD8-69A3-4A41-9272-AA1C5A9DA5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Users do not read pages carefully</a:t>
          </a:r>
          <a:endParaRPr lang="en-US"/>
        </a:p>
      </dgm:t>
    </dgm:pt>
    <dgm:pt modelId="{8732E33D-6DE6-49E2-8A9F-D43BA4B61AE8}" type="parTrans" cxnId="{F0364E88-5D6A-4052-B181-BB53ADA24C17}">
      <dgm:prSet/>
      <dgm:spPr/>
      <dgm:t>
        <a:bodyPr/>
        <a:lstStyle/>
        <a:p>
          <a:endParaRPr lang="en-US"/>
        </a:p>
      </dgm:t>
    </dgm:pt>
    <dgm:pt modelId="{7A103419-9711-4A87-97BC-F5A036FCE6C2}" type="sibTrans" cxnId="{F0364E88-5D6A-4052-B181-BB53ADA24C17}">
      <dgm:prSet/>
      <dgm:spPr/>
      <dgm:t>
        <a:bodyPr/>
        <a:lstStyle/>
        <a:p>
          <a:endParaRPr lang="en-US"/>
        </a:p>
      </dgm:t>
    </dgm:pt>
    <dgm:pt modelId="{80E85E32-4C13-4F58-ADF8-C601ADEFCA3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800" b="0" i="0" dirty="0"/>
            <a:t>Users click on the first control that looks as if it might do what they want</a:t>
          </a:r>
          <a:endParaRPr lang="en-US" sz="800" dirty="0"/>
        </a:p>
      </dgm:t>
    </dgm:pt>
    <dgm:pt modelId="{4C3FE5A1-9FE4-467C-B156-B219C6B3D9E9}" type="parTrans" cxnId="{54C9D80C-E1E3-4552-B342-FA4BE8EC8E2F}">
      <dgm:prSet/>
      <dgm:spPr/>
      <dgm:t>
        <a:bodyPr/>
        <a:lstStyle/>
        <a:p>
          <a:endParaRPr lang="en-US"/>
        </a:p>
      </dgm:t>
    </dgm:pt>
    <dgm:pt modelId="{156FA29D-DA60-4471-A47B-79297DED016D}" type="sibTrans" cxnId="{54C9D80C-E1E3-4552-B342-FA4BE8EC8E2F}">
      <dgm:prSet/>
      <dgm:spPr/>
      <dgm:t>
        <a:bodyPr/>
        <a:lstStyle/>
        <a:p>
          <a:endParaRPr lang="en-US"/>
        </a:p>
      </dgm:t>
    </dgm:pt>
    <dgm:pt modelId="{44953F95-FF0C-4190-831D-B5AB4C9456B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800" b="0" i="0" dirty="0"/>
            <a:t>If it doesn’t do what they want, then they might click ‘Back’</a:t>
          </a:r>
          <a:endParaRPr lang="en-US" sz="800" dirty="0"/>
        </a:p>
      </dgm:t>
    </dgm:pt>
    <dgm:pt modelId="{9E42B66B-115C-455D-A7B1-2A1BC9EDFCB5}" type="parTrans" cxnId="{ABA1CFE3-BEBB-4B91-9E0E-B4F597CFF813}">
      <dgm:prSet/>
      <dgm:spPr/>
      <dgm:t>
        <a:bodyPr/>
        <a:lstStyle/>
        <a:p>
          <a:endParaRPr lang="en-US"/>
        </a:p>
      </dgm:t>
    </dgm:pt>
    <dgm:pt modelId="{5A47D991-54E0-4A55-AA6F-4A4172EDAB3C}" type="sibTrans" cxnId="{ABA1CFE3-BEBB-4B91-9E0E-B4F597CFF813}">
      <dgm:prSet/>
      <dgm:spPr/>
      <dgm:t>
        <a:bodyPr/>
        <a:lstStyle/>
        <a:p>
          <a:endParaRPr lang="en-US"/>
        </a:p>
      </dgm:t>
    </dgm:pt>
    <dgm:pt modelId="{6D138A11-94AE-4AE2-B7A9-87C5C0DF268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800" b="0" i="0" dirty="0"/>
            <a:t>‘Back’ clicks can therefore mean that the user doesn’t know what to do next</a:t>
          </a:r>
          <a:endParaRPr lang="en-US" sz="800" dirty="0"/>
        </a:p>
      </dgm:t>
    </dgm:pt>
    <dgm:pt modelId="{E4FCFEA3-91BE-4E62-B691-BF3A0F2F8F9D}" type="parTrans" cxnId="{54E0CD7E-209A-459C-9EF5-0376BD546CCF}">
      <dgm:prSet/>
      <dgm:spPr/>
      <dgm:t>
        <a:bodyPr/>
        <a:lstStyle/>
        <a:p>
          <a:endParaRPr lang="en-US"/>
        </a:p>
      </dgm:t>
    </dgm:pt>
    <dgm:pt modelId="{D483564B-1341-4D21-8966-D2E4CEE2AAFA}" type="sibTrans" cxnId="{54E0CD7E-209A-459C-9EF5-0376BD546CCF}">
      <dgm:prSet/>
      <dgm:spPr/>
      <dgm:t>
        <a:bodyPr/>
        <a:lstStyle/>
        <a:p>
          <a:endParaRPr lang="en-US"/>
        </a:p>
      </dgm:t>
    </dgm:pt>
    <dgm:pt modelId="{9E75CE69-4F58-4A6B-840F-620BC60721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Always give the user a way to move forward</a:t>
          </a:r>
          <a:endParaRPr lang="en-US"/>
        </a:p>
      </dgm:t>
    </dgm:pt>
    <dgm:pt modelId="{983AC6D8-4CC8-4F04-86EA-141774BECD80}" type="parTrans" cxnId="{450F55A1-178F-404F-9E46-081E7AA7F4D9}">
      <dgm:prSet/>
      <dgm:spPr/>
      <dgm:t>
        <a:bodyPr/>
        <a:lstStyle/>
        <a:p>
          <a:endParaRPr lang="en-US"/>
        </a:p>
      </dgm:t>
    </dgm:pt>
    <dgm:pt modelId="{E285DAB5-21D1-42FD-953F-7183BE52F731}" type="sibTrans" cxnId="{450F55A1-178F-404F-9E46-081E7AA7F4D9}">
      <dgm:prSet/>
      <dgm:spPr/>
      <dgm:t>
        <a:bodyPr/>
        <a:lstStyle/>
        <a:p>
          <a:endParaRPr lang="en-US"/>
        </a:p>
      </dgm:t>
    </dgm:pt>
    <dgm:pt modelId="{72B81671-E35F-47C7-9CE8-2B9E0E0483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Design interactions in loops</a:t>
          </a:r>
          <a:endParaRPr lang="en-US"/>
        </a:p>
      </dgm:t>
    </dgm:pt>
    <dgm:pt modelId="{F7E82F73-11DB-408B-A759-3998BA38FE1A}" type="parTrans" cxnId="{BC857D91-DADA-4E70-8429-199EE01D7AE5}">
      <dgm:prSet/>
      <dgm:spPr/>
      <dgm:t>
        <a:bodyPr/>
        <a:lstStyle/>
        <a:p>
          <a:endParaRPr lang="en-US"/>
        </a:p>
      </dgm:t>
    </dgm:pt>
    <dgm:pt modelId="{213FE3F8-61DA-42BD-A06A-15AA67414741}" type="sibTrans" cxnId="{BC857D91-DADA-4E70-8429-199EE01D7AE5}">
      <dgm:prSet/>
      <dgm:spPr/>
      <dgm:t>
        <a:bodyPr/>
        <a:lstStyle/>
        <a:p>
          <a:endParaRPr lang="en-US"/>
        </a:p>
      </dgm:t>
    </dgm:pt>
    <dgm:pt modelId="{05C586EB-E619-403E-BDB6-0BA340FEC2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Include “Return to …” options rather than relying on the ‘Back’ button</a:t>
          </a:r>
          <a:endParaRPr lang="en-US"/>
        </a:p>
      </dgm:t>
    </dgm:pt>
    <dgm:pt modelId="{586142F6-53D7-45F0-8BD7-E6A2126BA821}" type="parTrans" cxnId="{B7D5B1A9-D779-4997-A74F-8EEB3677FDE5}">
      <dgm:prSet/>
      <dgm:spPr/>
      <dgm:t>
        <a:bodyPr/>
        <a:lstStyle/>
        <a:p>
          <a:endParaRPr lang="en-US"/>
        </a:p>
      </dgm:t>
    </dgm:pt>
    <dgm:pt modelId="{1BF194C4-376A-4F03-AB04-0A25E7D152F8}" type="sibTrans" cxnId="{B7D5B1A9-D779-4997-A74F-8EEB3677FDE5}">
      <dgm:prSet/>
      <dgm:spPr/>
      <dgm:t>
        <a:bodyPr/>
        <a:lstStyle/>
        <a:p>
          <a:endParaRPr lang="en-US"/>
        </a:p>
      </dgm:t>
    </dgm:pt>
    <dgm:pt modelId="{CA63FA0B-32F7-4260-A2AD-E2A71DA4CF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Don’t make users think!</a:t>
          </a:r>
          <a:endParaRPr lang="en-US"/>
        </a:p>
      </dgm:t>
    </dgm:pt>
    <dgm:pt modelId="{ACB6E4C1-B2D4-4CAD-9A6E-A2C8F9B784D9}" type="parTrans" cxnId="{541255DB-AA7B-4071-A9D9-C30A60CA5A4C}">
      <dgm:prSet/>
      <dgm:spPr/>
      <dgm:t>
        <a:bodyPr/>
        <a:lstStyle/>
        <a:p>
          <a:endParaRPr lang="en-US"/>
        </a:p>
      </dgm:t>
    </dgm:pt>
    <dgm:pt modelId="{6F6C2AD3-8703-4A0B-A29C-F48F862C5DBD}" type="sibTrans" cxnId="{541255DB-AA7B-4071-A9D9-C30A60CA5A4C}">
      <dgm:prSet/>
      <dgm:spPr/>
      <dgm:t>
        <a:bodyPr/>
        <a:lstStyle/>
        <a:p>
          <a:endParaRPr lang="en-US"/>
        </a:p>
      </dgm:t>
    </dgm:pt>
    <dgm:pt modelId="{EBD771CC-B9EE-4A3D-9E79-A57F9C58A0A7}" type="pres">
      <dgm:prSet presAssocID="{F4A5742E-D6FA-4C4E-A205-E45736EF9DD5}" presName="root" presStyleCnt="0">
        <dgm:presLayoutVars>
          <dgm:dir/>
          <dgm:resizeHandles val="exact"/>
        </dgm:presLayoutVars>
      </dgm:prSet>
      <dgm:spPr/>
    </dgm:pt>
    <dgm:pt modelId="{B4C7E2A8-0C57-4436-B8C6-4A6660B915B2}" type="pres">
      <dgm:prSet presAssocID="{BA679DD8-69A3-4A41-9272-AA1C5A9DA5C1}" presName="compNode" presStyleCnt="0"/>
      <dgm:spPr/>
    </dgm:pt>
    <dgm:pt modelId="{1BEF717D-81C5-4644-A39F-74D6273A5079}" type="pres">
      <dgm:prSet presAssocID="{BA679DD8-69A3-4A41-9272-AA1C5A9DA5C1}" presName="bgRect" presStyleLbl="bgShp" presStyleIdx="0" presStyleCnt="3"/>
      <dgm:spPr/>
    </dgm:pt>
    <dgm:pt modelId="{D8B47FB7-EF5F-4F9A-AD58-6DF2911B5093}" type="pres">
      <dgm:prSet presAssocID="{BA679DD8-69A3-4A41-9272-AA1C5A9DA5C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595C287B-8002-4854-ABD1-8ACD137FE8C2}" type="pres">
      <dgm:prSet presAssocID="{BA679DD8-69A3-4A41-9272-AA1C5A9DA5C1}" presName="spaceRect" presStyleCnt="0"/>
      <dgm:spPr/>
    </dgm:pt>
    <dgm:pt modelId="{31D8B75E-179B-4C03-AAFC-27DA67D5BBA2}" type="pres">
      <dgm:prSet presAssocID="{BA679DD8-69A3-4A41-9272-AA1C5A9DA5C1}" presName="parTx" presStyleLbl="revTx" presStyleIdx="0" presStyleCnt="5">
        <dgm:presLayoutVars>
          <dgm:chMax val="0"/>
          <dgm:chPref val="0"/>
        </dgm:presLayoutVars>
      </dgm:prSet>
      <dgm:spPr/>
    </dgm:pt>
    <dgm:pt modelId="{77068F54-9A44-4F8C-AFB2-580BA98BA6E9}" type="pres">
      <dgm:prSet presAssocID="{BA679DD8-69A3-4A41-9272-AA1C5A9DA5C1}" presName="desTx" presStyleLbl="revTx" presStyleIdx="1" presStyleCnt="5" custScaleX="79289">
        <dgm:presLayoutVars/>
      </dgm:prSet>
      <dgm:spPr/>
    </dgm:pt>
    <dgm:pt modelId="{5B197ABD-B611-460F-B5B3-A74CE6A11EF3}" type="pres">
      <dgm:prSet presAssocID="{7A103419-9711-4A87-97BC-F5A036FCE6C2}" presName="sibTrans" presStyleCnt="0"/>
      <dgm:spPr/>
    </dgm:pt>
    <dgm:pt modelId="{44316BE4-8580-4553-B08D-1B08CEB717DA}" type="pres">
      <dgm:prSet presAssocID="{9E75CE69-4F58-4A6B-840F-620BC60721BB}" presName="compNode" presStyleCnt="0"/>
      <dgm:spPr/>
    </dgm:pt>
    <dgm:pt modelId="{A4D5C8EE-AE32-4910-8D38-8564605804C1}" type="pres">
      <dgm:prSet presAssocID="{9E75CE69-4F58-4A6B-840F-620BC60721BB}" presName="bgRect" presStyleLbl="bgShp" presStyleIdx="1" presStyleCnt="3"/>
      <dgm:spPr/>
    </dgm:pt>
    <dgm:pt modelId="{A01DD61B-7EBC-4488-A04A-D5DEB4C5876D}" type="pres">
      <dgm:prSet presAssocID="{9E75CE69-4F58-4A6B-840F-620BC60721B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6DE9789C-8190-45FB-BD6D-0B64618EB4E8}" type="pres">
      <dgm:prSet presAssocID="{9E75CE69-4F58-4A6B-840F-620BC60721BB}" presName="spaceRect" presStyleCnt="0"/>
      <dgm:spPr/>
    </dgm:pt>
    <dgm:pt modelId="{9BF0ED5F-556E-4245-9670-C61702E29A03}" type="pres">
      <dgm:prSet presAssocID="{9E75CE69-4F58-4A6B-840F-620BC60721BB}" presName="parTx" presStyleLbl="revTx" presStyleIdx="2" presStyleCnt="5">
        <dgm:presLayoutVars>
          <dgm:chMax val="0"/>
          <dgm:chPref val="0"/>
        </dgm:presLayoutVars>
      </dgm:prSet>
      <dgm:spPr/>
    </dgm:pt>
    <dgm:pt modelId="{FFFC80C5-D394-41CB-AB71-F92ED1712792}" type="pres">
      <dgm:prSet presAssocID="{E285DAB5-21D1-42FD-953F-7183BE52F731}" presName="sibTrans" presStyleCnt="0"/>
      <dgm:spPr/>
    </dgm:pt>
    <dgm:pt modelId="{296ED7A5-131D-494E-826D-954BBD43F048}" type="pres">
      <dgm:prSet presAssocID="{72B81671-E35F-47C7-9CE8-2B9E0E04830D}" presName="compNode" presStyleCnt="0"/>
      <dgm:spPr/>
    </dgm:pt>
    <dgm:pt modelId="{5498FFD0-C364-4654-8CF3-4BF33EDB4008}" type="pres">
      <dgm:prSet presAssocID="{72B81671-E35F-47C7-9CE8-2B9E0E04830D}" presName="bgRect" presStyleLbl="bgShp" presStyleIdx="2" presStyleCnt="3"/>
      <dgm:spPr/>
    </dgm:pt>
    <dgm:pt modelId="{AA112E4D-B7BD-4F17-BBCB-9AA9594644C7}" type="pres">
      <dgm:prSet presAssocID="{72B81671-E35F-47C7-9CE8-2B9E0E04830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AA3DC7F3-D834-4C04-BE20-7438854C183C}" type="pres">
      <dgm:prSet presAssocID="{72B81671-E35F-47C7-9CE8-2B9E0E04830D}" presName="spaceRect" presStyleCnt="0"/>
      <dgm:spPr/>
    </dgm:pt>
    <dgm:pt modelId="{3D09DDF2-7901-4E82-8D60-476F84F1DB45}" type="pres">
      <dgm:prSet presAssocID="{72B81671-E35F-47C7-9CE8-2B9E0E04830D}" presName="parTx" presStyleLbl="revTx" presStyleIdx="3" presStyleCnt="5">
        <dgm:presLayoutVars>
          <dgm:chMax val="0"/>
          <dgm:chPref val="0"/>
        </dgm:presLayoutVars>
      </dgm:prSet>
      <dgm:spPr/>
    </dgm:pt>
    <dgm:pt modelId="{A94F243C-7730-48B1-A331-ED56D73E4DA4}" type="pres">
      <dgm:prSet presAssocID="{72B81671-E35F-47C7-9CE8-2B9E0E04830D}" presName="desTx" presStyleLbl="revTx" presStyleIdx="4" presStyleCnt="5">
        <dgm:presLayoutVars/>
      </dgm:prSet>
      <dgm:spPr/>
    </dgm:pt>
  </dgm:ptLst>
  <dgm:cxnLst>
    <dgm:cxn modelId="{311FCC07-2D3F-42A9-B12E-820AB18107D5}" type="presOf" srcId="{CA63FA0B-32F7-4260-A2AD-E2A71DA4CF41}" destId="{A94F243C-7730-48B1-A331-ED56D73E4DA4}" srcOrd="0" destOrd="1" presId="urn:microsoft.com/office/officeart/2018/2/layout/IconVerticalSolidList"/>
    <dgm:cxn modelId="{54C9D80C-E1E3-4552-B342-FA4BE8EC8E2F}" srcId="{BA679DD8-69A3-4A41-9272-AA1C5A9DA5C1}" destId="{80E85E32-4C13-4F58-ADF8-C601ADEFCA33}" srcOrd="0" destOrd="0" parTransId="{4C3FE5A1-9FE4-467C-B156-B219C6B3D9E9}" sibTransId="{156FA29D-DA60-4471-A47B-79297DED016D}"/>
    <dgm:cxn modelId="{F63B0E1E-6983-4517-84C2-F4B209FDC61E}" type="presOf" srcId="{44953F95-FF0C-4190-831D-B5AB4C9456B8}" destId="{77068F54-9A44-4F8C-AFB2-580BA98BA6E9}" srcOrd="0" destOrd="1" presId="urn:microsoft.com/office/officeart/2018/2/layout/IconVerticalSolidList"/>
    <dgm:cxn modelId="{DFA16029-8203-4926-88DF-E3C02729A5FE}" type="presOf" srcId="{6D138A11-94AE-4AE2-B7A9-87C5C0DF2687}" destId="{77068F54-9A44-4F8C-AFB2-580BA98BA6E9}" srcOrd="0" destOrd="2" presId="urn:microsoft.com/office/officeart/2018/2/layout/IconVerticalSolidList"/>
    <dgm:cxn modelId="{5291AD57-3EA0-434B-9215-23867C01549E}" type="presOf" srcId="{80E85E32-4C13-4F58-ADF8-C601ADEFCA33}" destId="{77068F54-9A44-4F8C-AFB2-580BA98BA6E9}" srcOrd="0" destOrd="0" presId="urn:microsoft.com/office/officeart/2018/2/layout/IconVerticalSolidList"/>
    <dgm:cxn modelId="{08090A7C-7F5B-45C8-B905-BCDE6C7FF88F}" type="presOf" srcId="{9E75CE69-4F58-4A6B-840F-620BC60721BB}" destId="{9BF0ED5F-556E-4245-9670-C61702E29A03}" srcOrd="0" destOrd="0" presId="urn:microsoft.com/office/officeart/2018/2/layout/IconVerticalSolidList"/>
    <dgm:cxn modelId="{54E0CD7E-209A-459C-9EF5-0376BD546CCF}" srcId="{BA679DD8-69A3-4A41-9272-AA1C5A9DA5C1}" destId="{6D138A11-94AE-4AE2-B7A9-87C5C0DF2687}" srcOrd="2" destOrd="0" parTransId="{E4FCFEA3-91BE-4E62-B691-BF3A0F2F8F9D}" sibTransId="{D483564B-1341-4D21-8966-D2E4CEE2AAFA}"/>
    <dgm:cxn modelId="{F0364E88-5D6A-4052-B181-BB53ADA24C17}" srcId="{F4A5742E-D6FA-4C4E-A205-E45736EF9DD5}" destId="{BA679DD8-69A3-4A41-9272-AA1C5A9DA5C1}" srcOrd="0" destOrd="0" parTransId="{8732E33D-6DE6-49E2-8A9F-D43BA4B61AE8}" sibTransId="{7A103419-9711-4A87-97BC-F5A036FCE6C2}"/>
    <dgm:cxn modelId="{BC857D91-DADA-4E70-8429-199EE01D7AE5}" srcId="{F4A5742E-D6FA-4C4E-A205-E45736EF9DD5}" destId="{72B81671-E35F-47C7-9CE8-2B9E0E04830D}" srcOrd="2" destOrd="0" parTransId="{F7E82F73-11DB-408B-A759-3998BA38FE1A}" sibTransId="{213FE3F8-61DA-42BD-A06A-15AA67414741}"/>
    <dgm:cxn modelId="{FC2E53A1-460A-4860-B21B-993CB748E91B}" type="presOf" srcId="{BA679DD8-69A3-4A41-9272-AA1C5A9DA5C1}" destId="{31D8B75E-179B-4C03-AAFC-27DA67D5BBA2}" srcOrd="0" destOrd="0" presId="urn:microsoft.com/office/officeart/2018/2/layout/IconVerticalSolidList"/>
    <dgm:cxn modelId="{450F55A1-178F-404F-9E46-081E7AA7F4D9}" srcId="{F4A5742E-D6FA-4C4E-A205-E45736EF9DD5}" destId="{9E75CE69-4F58-4A6B-840F-620BC60721BB}" srcOrd="1" destOrd="0" parTransId="{983AC6D8-4CC8-4F04-86EA-141774BECD80}" sibTransId="{E285DAB5-21D1-42FD-953F-7183BE52F731}"/>
    <dgm:cxn modelId="{B7D5B1A9-D779-4997-A74F-8EEB3677FDE5}" srcId="{72B81671-E35F-47C7-9CE8-2B9E0E04830D}" destId="{05C586EB-E619-403E-BDB6-0BA340FEC2C4}" srcOrd="0" destOrd="0" parTransId="{586142F6-53D7-45F0-8BD7-E6A2126BA821}" sibTransId="{1BF194C4-376A-4F03-AB04-0A25E7D152F8}"/>
    <dgm:cxn modelId="{9975C7B1-248C-4A70-9FC0-4EDA625402AC}" type="presOf" srcId="{F4A5742E-D6FA-4C4E-A205-E45736EF9DD5}" destId="{EBD771CC-B9EE-4A3D-9E79-A57F9C58A0A7}" srcOrd="0" destOrd="0" presId="urn:microsoft.com/office/officeart/2018/2/layout/IconVerticalSolidList"/>
    <dgm:cxn modelId="{FB580CCE-25CD-456C-B61E-7732F5C334A0}" type="presOf" srcId="{05C586EB-E619-403E-BDB6-0BA340FEC2C4}" destId="{A94F243C-7730-48B1-A331-ED56D73E4DA4}" srcOrd="0" destOrd="0" presId="urn:microsoft.com/office/officeart/2018/2/layout/IconVerticalSolidList"/>
    <dgm:cxn modelId="{541255DB-AA7B-4071-A9D9-C30A60CA5A4C}" srcId="{72B81671-E35F-47C7-9CE8-2B9E0E04830D}" destId="{CA63FA0B-32F7-4260-A2AD-E2A71DA4CF41}" srcOrd="1" destOrd="0" parTransId="{ACB6E4C1-B2D4-4CAD-9A6E-A2C8F9B784D9}" sibTransId="{6F6C2AD3-8703-4A0B-A29C-F48F862C5DBD}"/>
    <dgm:cxn modelId="{ABA1CFE3-BEBB-4B91-9E0E-B4F597CFF813}" srcId="{BA679DD8-69A3-4A41-9272-AA1C5A9DA5C1}" destId="{44953F95-FF0C-4190-831D-B5AB4C9456B8}" srcOrd="1" destOrd="0" parTransId="{9E42B66B-115C-455D-A7B1-2A1BC9EDFCB5}" sibTransId="{5A47D991-54E0-4A55-AA6F-4A4172EDAB3C}"/>
    <dgm:cxn modelId="{DA97A1F7-A80F-4661-AE4F-D6E7E56AB7F6}" type="presOf" srcId="{72B81671-E35F-47C7-9CE8-2B9E0E04830D}" destId="{3D09DDF2-7901-4E82-8D60-476F84F1DB45}" srcOrd="0" destOrd="0" presId="urn:microsoft.com/office/officeart/2018/2/layout/IconVerticalSolidList"/>
    <dgm:cxn modelId="{5A2B080F-E94A-435C-A073-15AF6662836A}" type="presParOf" srcId="{EBD771CC-B9EE-4A3D-9E79-A57F9C58A0A7}" destId="{B4C7E2A8-0C57-4436-B8C6-4A6660B915B2}" srcOrd="0" destOrd="0" presId="urn:microsoft.com/office/officeart/2018/2/layout/IconVerticalSolidList"/>
    <dgm:cxn modelId="{FC4C0B03-9AD4-4EF3-89DD-18FDADBC3382}" type="presParOf" srcId="{B4C7E2A8-0C57-4436-B8C6-4A6660B915B2}" destId="{1BEF717D-81C5-4644-A39F-74D6273A5079}" srcOrd="0" destOrd="0" presId="urn:microsoft.com/office/officeart/2018/2/layout/IconVerticalSolidList"/>
    <dgm:cxn modelId="{BEBD7890-3F2C-4851-82DF-5719EF5BE5A6}" type="presParOf" srcId="{B4C7E2A8-0C57-4436-B8C6-4A6660B915B2}" destId="{D8B47FB7-EF5F-4F9A-AD58-6DF2911B5093}" srcOrd="1" destOrd="0" presId="urn:microsoft.com/office/officeart/2018/2/layout/IconVerticalSolidList"/>
    <dgm:cxn modelId="{5CB02F15-2A55-47BE-914B-7F732F31EB84}" type="presParOf" srcId="{B4C7E2A8-0C57-4436-B8C6-4A6660B915B2}" destId="{595C287B-8002-4854-ABD1-8ACD137FE8C2}" srcOrd="2" destOrd="0" presId="urn:microsoft.com/office/officeart/2018/2/layout/IconVerticalSolidList"/>
    <dgm:cxn modelId="{548BB5C5-FECA-4E58-AE5C-04D983EEEEEB}" type="presParOf" srcId="{B4C7E2A8-0C57-4436-B8C6-4A6660B915B2}" destId="{31D8B75E-179B-4C03-AAFC-27DA67D5BBA2}" srcOrd="3" destOrd="0" presId="urn:microsoft.com/office/officeart/2018/2/layout/IconVerticalSolidList"/>
    <dgm:cxn modelId="{02DD9F90-90D6-40DE-BA3F-3A7394D65E80}" type="presParOf" srcId="{B4C7E2A8-0C57-4436-B8C6-4A6660B915B2}" destId="{77068F54-9A44-4F8C-AFB2-580BA98BA6E9}" srcOrd="4" destOrd="0" presId="urn:microsoft.com/office/officeart/2018/2/layout/IconVerticalSolidList"/>
    <dgm:cxn modelId="{B83C9EE1-EF08-4629-B7D3-FB929986FE3B}" type="presParOf" srcId="{EBD771CC-B9EE-4A3D-9E79-A57F9C58A0A7}" destId="{5B197ABD-B611-460F-B5B3-A74CE6A11EF3}" srcOrd="1" destOrd="0" presId="urn:microsoft.com/office/officeart/2018/2/layout/IconVerticalSolidList"/>
    <dgm:cxn modelId="{87183BE3-9771-4CBF-B83B-47476F35AF39}" type="presParOf" srcId="{EBD771CC-B9EE-4A3D-9E79-A57F9C58A0A7}" destId="{44316BE4-8580-4553-B08D-1B08CEB717DA}" srcOrd="2" destOrd="0" presId="urn:microsoft.com/office/officeart/2018/2/layout/IconVerticalSolidList"/>
    <dgm:cxn modelId="{E3138706-7099-46D7-9F04-933629E5792C}" type="presParOf" srcId="{44316BE4-8580-4553-B08D-1B08CEB717DA}" destId="{A4D5C8EE-AE32-4910-8D38-8564605804C1}" srcOrd="0" destOrd="0" presId="urn:microsoft.com/office/officeart/2018/2/layout/IconVerticalSolidList"/>
    <dgm:cxn modelId="{4725A9F7-4C12-4B8E-955B-965939037261}" type="presParOf" srcId="{44316BE4-8580-4553-B08D-1B08CEB717DA}" destId="{A01DD61B-7EBC-4488-A04A-D5DEB4C5876D}" srcOrd="1" destOrd="0" presId="urn:microsoft.com/office/officeart/2018/2/layout/IconVerticalSolidList"/>
    <dgm:cxn modelId="{69821AD8-3A34-4AE0-8E1D-E988416A23B2}" type="presParOf" srcId="{44316BE4-8580-4553-B08D-1B08CEB717DA}" destId="{6DE9789C-8190-45FB-BD6D-0B64618EB4E8}" srcOrd="2" destOrd="0" presId="urn:microsoft.com/office/officeart/2018/2/layout/IconVerticalSolidList"/>
    <dgm:cxn modelId="{D0DC0F02-9EEA-452D-8379-575DF0FC0005}" type="presParOf" srcId="{44316BE4-8580-4553-B08D-1B08CEB717DA}" destId="{9BF0ED5F-556E-4245-9670-C61702E29A03}" srcOrd="3" destOrd="0" presId="urn:microsoft.com/office/officeart/2018/2/layout/IconVerticalSolidList"/>
    <dgm:cxn modelId="{361A6C5A-5B17-453C-8B3D-EABC7FB22722}" type="presParOf" srcId="{EBD771CC-B9EE-4A3D-9E79-A57F9C58A0A7}" destId="{FFFC80C5-D394-41CB-AB71-F92ED1712792}" srcOrd="3" destOrd="0" presId="urn:microsoft.com/office/officeart/2018/2/layout/IconVerticalSolidList"/>
    <dgm:cxn modelId="{721BFEE2-429F-4477-B49E-FAB2642CC033}" type="presParOf" srcId="{EBD771CC-B9EE-4A3D-9E79-A57F9C58A0A7}" destId="{296ED7A5-131D-494E-826D-954BBD43F048}" srcOrd="4" destOrd="0" presId="urn:microsoft.com/office/officeart/2018/2/layout/IconVerticalSolidList"/>
    <dgm:cxn modelId="{1D7417A1-6BE2-4565-9548-7C377ED9A1C1}" type="presParOf" srcId="{296ED7A5-131D-494E-826D-954BBD43F048}" destId="{5498FFD0-C364-4654-8CF3-4BF33EDB4008}" srcOrd="0" destOrd="0" presId="urn:microsoft.com/office/officeart/2018/2/layout/IconVerticalSolidList"/>
    <dgm:cxn modelId="{C94F12AB-8235-472A-BD0F-C8F1BD460D8C}" type="presParOf" srcId="{296ED7A5-131D-494E-826D-954BBD43F048}" destId="{AA112E4D-B7BD-4F17-BBCB-9AA9594644C7}" srcOrd="1" destOrd="0" presId="urn:microsoft.com/office/officeart/2018/2/layout/IconVerticalSolidList"/>
    <dgm:cxn modelId="{2A6E3F74-15C7-4E82-8C3E-1B06F0EC3D5F}" type="presParOf" srcId="{296ED7A5-131D-494E-826D-954BBD43F048}" destId="{AA3DC7F3-D834-4C04-BE20-7438854C183C}" srcOrd="2" destOrd="0" presId="urn:microsoft.com/office/officeart/2018/2/layout/IconVerticalSolidList"/>
    <dgm:cxn modelId="{40939ACB-479C-49BA-9934-71FD0AB528E3}" type="presParOf" srcId="{296ED7A5-131D-494E-826D-954BBD43F048}" destId="{3D09DDF2-7901-4E82-8D60-476F84F1DB45}" srcOrd="3" destOrd="0" presId="urn:microsoft.com/office/officeart/2018/2/layout/IconVerticalSolidList"/>
    <dgm:cxn modelId="{BF129199-065C-4E0B-AA31-BB3D64E7E4C6}" type="presParOf" srcId="{296ED7A5-131D-494E-826D-954BBD43F048}" destId="{A94F243C-7730-48B1-A331-ED56D73E4DA4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C214437-B859-4AF9-82B0-C696274ACD19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2F8AE91-0ED4-4F95-AB2F-14A00DEC3FDD}">
      <dgm:prSet/>
      <dgm:spPr/>
      <dgm:t>
        <a:bodyPr/>
        <a:lstStyle/>
        <a:p>
          <a:pPr>
            <a:defRPr b="1"/>
          </a:pPr>
          <a:r>
            <a:rPr lang="en-GB"/>
            <a:t>The IA is the backbone of any system</a:t>
          </a:r>
          <a:endParaRPr lang="en-US"/>
        </a:p>
      </dgm:t>
    </dgm:pt>
    <dgm:pt modelId="{71221319-DF0C-4ADC-BA7F-B17454C3E4E8}" type="parTrans" cxnId="{4FAF4F02-2AAB-4DE9-AE2C-9A7FA1E1C3BA}">
      <dgm:prSet/>
      <dgm:spPr/>
      <dgm:t>
        <a:bodyPr/>
        <a:lstStyle/>
        <a:p>
          <a:endParaRPr lang="en-US"/>
        </a:p>
      </dgm:t>
    </dgm:pt>
    <dgm:pt modelId="{3D3129D5-0210-424C-914E-46A4DF750D02}" type="sibTrans" cxnId="{4FAF4F02-2AAB-4DE9-AE2C-9A7FA1E1C3BA}">
      <dgm:prSet/>
      <dgm:spPr/>
      <dgm:t>
        <a:bodyPr/>
        <a:lstStyle/>
        <a:p>
          <a:endParaRPr lang="en-US"/>
        </a:p>
      </dgm:t>
    </dgm:pt>
    <dgm:pt modelId="{F1DE719C-A5BC-4F94-8FA5-1AEFBB5D3F8E}">
      <dgm:prSet/>
      <dgm:spPr/>
      <dgm:t>
        <a:bodyPr/>
        <a:lstStyle/>
        <a:p>
          <a:pPr>
            <a:defRPr b="1"/>
          </a:pPr>
          <a:r>
            <a:rPr lang="en-GB"/>
            <a:t>Without an IA it is very difficult to design effective ways to get users where they want to go</a:t>
          </a:r>
          <a:endParaRPr lang="en-US"/>
        </a:p>
      </dgm:t>
    </dgm:pt>
    <dgm:pt modelId="{EA18E5E6-993E-48F7-9F73-55F96C3242AB}" type="parTrans" cxnId="{F4449920-CB04-4B35-AAE5-C7E3F390C08C}">
      <dgm:prSet/>
      <dgm:spPr/>
      <dgm:t>
        <a:bodyPr/>
        <a:lstStyle/>
        <a:p>
          <a:endParaRPr lang="en-US"/>
        </a:p>
      </dgm:t>
    </dgm:pt>
    <dgm:pt modelId="{2B2A422E-CABC-44A5-9B71-8B5268AB9DC0}" type="sibTrans" cxnId="{F4449920-CB04-4B35-AAE5-C7E3F390C08C}">
      <dgm:prSet/>
      <dgm:spPr/>
      <dgm:t>
        <a:bodyPr/>
        <a:lstStyle/>
        <a:p>
          <a:endParaRPr lang="en-US"/>
        </a:p>
      </dgm:t>
    </dgm:pt>
    <dgm:pt modelId="{90B14DBF-1042-40CB-AD7B-2001FF8FCF8C}">
      <dgm:prSet/>
      <dgm:spPr/>
      <dgm:t>
        <a:bodyPr/>
        <a:lstStyle/>
        <a:p>
          <a:pPr>
            <a:defRPr b="1"/>
          </a:pPr>
          <a:r>
            <a:rPr lang="en-GB"/>
            <a:t>A well-designed IA allows the UX designer to predict popular paths through a site</a:t>
          </a:r>
          <a:endParaRPr lang="en-US"/>
        </a:p>
      </dgm:t>
    </dgm:pt>
    <dgm:pt modelId="{460ADE82-7F75-441D-AEF3-9BA7801A7427}" type="parTrans" cxnId="{6F84A563-78F8-41AD-A094-5A10653C4364}">
      <dgm:prSet/>
      <dgm:spPr/>
      <dgm:t>
        <a:bodyPr/>
        <a:lstStyle/>
        <a:p>
          <a:endParaRPr lang="en-US"/>
        </a:p>
      </dgm:t>
    </dgm:pt>
    <dgm:pt modelId="{06E82DC4-BB0E-4416-972D-6AAEE41D906A}" type="sibTrans" cxnId="{6F84A563-78F8-41AD-A094-5A10653C4364}">
      <dgm:prSet/>
      <dgm:spPr/>
      <dgm:t>
        <a:bodyPr/>
        <a:lstStyle/>
        <a:p>
          <a:endParaRPr lang="en-US"/>
        </a:p>
      </dgm:t>
    </dgm:pt>
    <dgm:pt modelId="{AD869C6B-782A-4093-B746-17A14B852385}">
      <dgm:prSet/>
      <dgm:spPr/>
      <dgm:t>
        <a:bodyPr/>
        <a:lstStyle/>
        <a:p>
          <a:r>
            <a:rPr lang="en-GB"/>
            <a:t>This influences the UI design by defining what navigational elements are needed</a:t>
          </a:r>
          <a:endParaRPr lang="en-US"/>
        </a:p>
      </dgm:t>
    </dgm:pt>
    <dgm:pt modelId="{98FE9B8A-7BF3-4BF2-B983-764E8F260C88}" type="parTrans" cxnId="{256C0219-A067-48B6-A11A-8E1505BD93AB}">
      <dgm:prSet/>
      <dgm:spPr/>
      <dgm:t>
        <a:bodyPr/>
        <a:lstStyle/>
        <a:p>
          <a:endParaRPr lang="en-US"/>
        </a:p>
      </dgm:t>
    </dgm:pt>
    <dgm:pt modelId="{55AB60BF-0E95-4162-A8D2-25454927EF2A}" type="sibTrans" cxnId="{256C0219-A067-48B6-A11A-8E1505BD93AB}">
      <dgm:prSet/>
      <dgm:spPr/>
      <dgm:t>
        <a:bodyPr/>
        <a:lstStyle/>
        <a:p>
          <a:endParaRPr lang="en-US"/>
        </a:p>
      </dgm:t>
    </dgm:pt>
    <dgm:pt modelId="{B6B75E3F-8DCB-47DD-BF91-F42C54023B10}">
      <dgm:prSet/>
      <dgm:spPr/>
      <dgm:t>
        <a:bodyPr/>
        <a:lstStyle/>
        <a:p>
          <a:pPr>
            <a:defRPr b="1"/>
          </a:pPr>
          <a:r>
            <a:rPr lang="en-GB"/>
            <a:t>It can also allow the designer to manipulate users into taking a certain path through a site, or to perform particular actions while on the site</a:t>
          </a:r>
          <a:endParaRPr lang="en-US"/>
        </a:p>
      </dgm:t>
    </dgm:pt>
    <dgm:pt modelId="{B68F628D-F7D5-4800-ABF1-57E47FB2EECE}" type="parTrans" cxnId="{B0A2F54D-520C-4F9F-9671-92A3DD5F436F}">
      <dgm:prSet/>
      <dgm:spPr/>
      <dgm:t>
        <a:bodyPr/>
        <a:lstStyle/>
        <a:p>
          <a:endParaRPr lang="en-US"/>
        </a:p>
      </dgm:t>
    </dgm:pt>
    <dgm:pt modelId="{1BF4A07D-82B4-4FC8-859A-637DD69F393D}" type="sibTrans" cxnId="{B0A2F54D-520C-4F9F-9671-92A3DD5F436F}">
      <dgm:prSet/>
      <dgm:spPr/>
      <dgm:t>
        <a:bodyPr/>
        <a:lstStyle/>
        <a:p>
          <a:endParaRPr lang="en-US"/>
        </a:p>
      </dgm:t>
    </dgm:pt>
    <dgm:pt modelId="{2F6CBEBB-5C23-4248-9D1E-D3D9BC86C2D3}">
      <dgm:prSet/>
      <dgm:spPr/>
      <dgm:t>
        <a:bodyPr/>
        <a:lstStyle/>
        <a:p>
          <a:r>
            <a:rPr lang="en-GB"/>
            <a:t>Good IA is therefore essential if you want to design user behaviours</a:t>
          </a:r>
          <a:endParaRPr lang="en-US"/>
        </a:p>
      </dgm:t>
    </dgm:pt>
    <dgm:pt modelId="{CD224470-F72D-43CC-B269-34C15EA5C8B1}" type="parTrans" cxnId="{AEB99BD3-0C90-4E81-B0F1-7EF99C5AE416}">
      <dgm:prSet/>
      <dgm:spPr/>
      <dgm:t>
        <a:bodyPr/>
        <a:lstStyle/>
        <a:p>
          <a:endParaRPr lang="en-US"/>
        </a:p>
      </dgm:t>
    </dgm:pt>
    <dgm:pt modelId="{B05BB325-6922-4D73-BCEA-C7C4CD70ABF6}" type="sibTrans" cxnId="{AEB99BD3-0C90-4E81-B0F1-7EF99C5AE416}">
      <dgm:prSet/>
      <dgm:spPr/>
      <dgm:t>
        <a:bodyPr/>
        <a:lstStyle/>
        <a:p>
          <a:endParaRPr lang="en-US"/>
        </a:p>
      </dgm:t>
    </dgm:pt>
    <dgm:pt modelId="{786579AB-79E2-408D-9BFC-A1A4234A9377}" type="pres">
      <dgm:prSet presAssocID="{AC214437-B859-4AF9-82B0-C696274ACD19}" presName="root" presStyleCnt="0">
        <dgm:presLayoutVars>
          <dgm:dir/>
          <dgm:resizeHandles val="exact"/>
        </dgm:presLayoutVars>
      </dgm:prSet>
      <dgm:spPr/>
    </dgm:pt>
    <dgm:pt modelId="{D07C1E49-5080-428C-BB40-EA647DD984CE}" type="pres">
      <dgm:prSet presAssocID="{02F8AE91-0ED4-4F95-AB2F-14A00DEC3FDD}" presName="compNode" presStyleCnt="0"/>
      <dgm:spPr/>
    </dgm:pt>
    <dgm:pt modelId="{C792B79A-9E14-4D1D-80A2-122B175F0718}" type="pres">
      <dgm:prSet presAssocID="{02F8AE91-0ED4-4F95-AB2F-14A00DEC3FD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EA67661F-6374-4708-9BFB-360B4C00E8E6}" type="pres">
      <dgm:prSet presAssocID="{02F8AE91-0ED4-4F95-AB2F-14A00DEC3FDD}" presName="iconSpace" presStyleCnt="0"/>
      <dgm:spPr/>
    </dgm:pt>
    <dgm:pt modelId="{79692AA3-6058-4234-9FB6-07530DCD6C10}" type="pres">
      <dgm:prSet presAssocID="{02F8AE91-0ED4-4F95-AB2F-14A00DEC3FDD}" presName="parTx" presStyleLbl="revTx" presStyleIdx="0" presStyleCnt="8">
        <dgm:presLayoutVars>
          <dgm:chMax val="0"/>
          <dgm:chPref val="0"/>
        </dgm:presLayoutVars>
      </dgm:prSet>
      <dgm:spPr/>
    </dgm:pt>
    <dgm:pt modelId="{31B5FF6B-05D9-4CCB-B5C5-00CFB319ADA2}" type="pres">
      <dgm:prSet presAssocID="{02F8AE91-0ED4-4F95-AB2F-14A00DEC3FDD}" presName="txSpace" presStyleCnt="0"/>
      <dgm:spPr/>
    </dgm:pt>
    <dgm:pt modelId="{73A071BE-521A-47D4-9CD4-906BEF13D989}" type="pres">
      <dgm:prSet presAssocID="{02F8AE91-0ED4-4F95-AB2F-14A00DEC3FDD}" presName="desTx" presStyleLbl="revTx" presStyleIdx="1" presStyleCnt="8">
        <dgm:presLayoutVars/>
      </dgm:prSet>
      <dgm:spPr/>
    </dgm:pt>
    <dgm:pt modelId="{7D12CEB1-5682-4942-9A99-8C9C86263BDD}" type="pres">
      <dgm:prSet presAssocID="{3D3129D5-0210-424C-914E-46A4DF750D02}" presName="sibTrans" presStyleCnt="0"/>
      <dgm:spPr/>
    </dgm:pt>
    <dgm:pt modelId="{E8AD9E60-A4A2-462B-99B9-BD823E673A54}" type="pres">
      <dgm:prSet presAssocID="{F1DE719C-A5BC-4F94-8FA5-1AEFBB5D3F8E}" presName="compNode" presStyleCnt="0"/>
      <dgm:spPr/>
    </dgm:pt>
    <dgm:pt modelId="{FED40C36-68D4-4B51-B3ED-BFEA4F60B80C}" type="pres">
      <dgm:prSet presAssocID="{F1DE719C-A5BC-4F94-8FA5-1AEFBB5D3F8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7134206-BC45-4DE9-A029-083B7F4081C5}" type="pres">
      <dgm:prSet presAssocID="{F1DE719C-A5BC-4F94-8FA5-1AEFBB5D3F8E}" presName="iconSpace" presStyleCnt="0"/>
      <dgm:spPr/>
    </dgm:pt>
    <dgm:pt modelId="{D2648705-AA67-4D1C-B500-5B6210B1C647}" type="pres">
      <dgm:prSet presAssocID="{F1DE719C-A5BC-4F94-8FA5-1AEFBB5D3F8E}" presName="parTx" presStyleLbl="revTx" presStyleIdx="2" presStyleCnt="8">
        <dgm:presLayoutVars>
          <dgm:chMax val="0"/>
          <dgm:chPref val="0"/>
        </dgm:presLayoutVars>
      </dgm:prSet>
      <dgm:spPr/>
    </dgm:pt>
    <dgm:pt modelId="{48DFBD5A-6DA0-4A85-A99C-C11DE5209F49}" type="pres">
      <dgm:prSet presAssocID="{F1DE719C-A5BC-4F94-8FA5-1AEFBB5D3F8E}" presName="txSpace" presStyleCnt="0"/>
      <dgm:spPr/>
    </dgm:pt>
    <dgm:pt modelId="{323DE432-7EFC-4975-95E6-F8E10B59650F}" type="pres">
      <dgm:prSet presAssocID="{F1DE719C-A5BC-4F94-8FA5-1AEFBB5D3F8E}" presName="desTx" presStyleLbl="revTx" presStyleIdx="3" presStyleCnt="8">
        <dgm:presLayoutVars/>
      </dgm:prSet>
      <dgm:spPr/>
    </dgm:pt>
    <dgm:pt modelId="{13D6495D-8006-4A67-91C2-0C8ABE11DF1E}" type="pres">
      <dgm:prSet presAssocID="{2B2A422E-CABC-44A5-9B71-8B5268AB9DC0}" presName="sibTrans" presStyleCnt="0"/>
      <dgm:spPr/>
    </dgm:pt>
    <dgm:pt modelId="{9B9C4D1A-6D7A-4299-8661-6B70442B2994}" type="pres">
      <dgm:prSet presAssocID="{90B14DBF-1042-40CB-AD7B-2001FF8FCF8C}" presName="compNode" presStyleCnt="0"/>
      <dgm:spPr/>
    </dgm:pt>
    <dgm:pt modelId="{1C6F58C7-CF82-49C5-A8EB-F4FB572C15BA}" type="pres">
      <dgm:prSet presAssocID="{90B14DBF-1042-40CB-AD7B-2001FF8FCF8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4744A2A9-E73D-4492-A152-DA94F528A20F}" type="pres">
      <dgm:prSet presAssocID="{90B14DBF-1042-40CB-AD7B-2001FF8FCF8C}" presName="iconSpace" presStyleCnt="0"/>
      <dgm:spPr/>
    </dgm:pt>
    <dgm:pt modelId="{13E53517-570A-447A-B382-EC306FDF5ED6}" type="pres">
      <dgm:prSet presAssocID="{90B14DBF-1042-40CB-AD7B-2001FF8FCF8C}" presName="parTx" presStyleLbl="revTx" presStyleIdx="4" presStyleCnt="8">
        <dgm:presLayoutVars>
          <dgm:chMax val="0"/>
          <dgm:chPref val="0"/>
        </dgm:presLayoutVars>
      </dgm:prSet>
      <dgm:spPr/>
    </dgm:pt>
    <dgm:pt modelId="{EA7326C6-B868-4C14-8B69-E8C0B390A7F4}" type="pres">
      <dgm:prSet presAssocID="{90B14DBF-1042-40CB-AD7B-2001FF8FCF8C}" presName="txSpace" presStyleCnt="0"/>
      <dgm:spPr/>
    </dgm:pt>
    <dgm:pt modelId="{9FDB415B-BC4A-4579-92AA-B0DEF8B2AAA4}" type="pres">
      <dgm:prSet presAssocID="{90B14DBF-1042-40CB-AD7B-2001FF8FCF8C}" presName="desTx" presStyleLbl="revTx" presStyleIdx="5" presStyleCnt="8">
        <dgm:presLayoutVars/>
      </dgm:prSet>
      <dgm:spPr/>
    </dgm:pt>
    <dgm:pt modelId="{08141515-CDED-4D25-850D-8EE5EADBEECA}" type="pres">
      <dgm:prSet presAssocID="{06E82DC4-BB0E-4416-972D-6AAEE41D906A}" presName="sibTrans" presStyleCnt="0"/>
      <dgm:spPr/>
    </dgm:pt>
    <dgm:pt modelId="{52FE4AF1-4CCC-4A1E-B10B-CAA6B69D0694}" type="pres">
      <dgm:prSet presAssocID="{B6B75E3F-8DCB-47DD-BF91-F42C54023B10}" presName="compNode" presStyleCnt="0"/>
      <dgm:spPr/>
    </dgm:pt>
    <dgm:pt modelId="{C813FB1C-FCDA-4A75-8BF6-881BFCDBA574}" type="pres">
      <dgm:prSet presAssocID="{B6B75E3F-8DCB-47DD-BF91-F42C54023B1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6508DC2-9E3D-4877-B746-9E700E4F1E0B}" type="pres">
      <dgm:prSet presAssocID="{B6B75E3F-8DCB-47DD-BF91-F42C54023B10}" presName="iconSpace" presStyleCnt="0"/>
      <dgm:spPr/>
    </dgm:pt>
    <dgm:pt modelId="{A29375D9-F0BD-43EF-B3E4-5A0CC5FE8C00}" type="pres">
      <dgm:prSet presAssocID="{B6B75E3F-8DCB-47DD-BF91-F42C54023B10}" presName="parTx" presStyleLbl="revTx" presStyleIdx="6" presStyleCnt="8">
        <dgm:presLayoutVars>
          <dgm:chMax val="0"/>
          <dgm:chPref val="0"/>
        </dgm:presLayoutVars>
      </dgm:prSet>
      <dgm:spPr/>
    </dgm:pt>
    <dgm:pt modelId="{38637F8A-810B-4F70-A082-1373D4343BF9}" type="pres">
      <dgm:prSet presAssocID="{B6B75E3F-8DCB-47DD-BF91-F42C54023B10}" presName="txSpace" presStyleCnt="0"/>
      <dgm:spPr/>
    </dgm:pt>
    <dgm:pt modelId="{687A0136-FC05-4A82-A98D-E3D238A8437B}" type="pres">
      <dgm:prSet presAssocID="{B6B75E3F-8DCB-47DD-BF91-F42C54023B10}" presName="desTx" presStyleLbl="revTx" presStyleIdx="7" presStyleCnt="8">
        <dgm:presLayoutVars/>
      </dgm:prSet>
      <dgm:spPr/>
    </dgm:pt>
  </dgm:ptLst>
  <dgm:cxnLst>
    <dgm:cxn modelId="{4FAF4F02-2AAB-4DE9-AE2C-9A7FA1E1C3BA}" srcId="{AC214437-B859-4AF9-82B0-C696274ACD19}" destId="{02F8AE91-0ED4-4F95-AB2F-14A00DEC3FDD}" srcOrd="0" destOrd="0" parTransId="{71221319-DF0C-4ADC-BA7F-B17454C3E4E8}" sibTransId="{3D3129D5-0210-424C-914E-46A4DF750D02}"/>
    <dgm:cxn modelId="{B6872715-FF77-4598-9A81-55BC7DAC7636}" type="presOf" srcId="{AC214437-B859-4AF9-82B0-C696274ACD19}" destId="{786579AB-79E2-408D-9BFC-A1A4234A9377}" srcOrd="0" destOrd="0" presId="urn:microsoft.com/office/officeart/2018/2/layout/IconLabelDescriptionList"/>
    <dgm:cxn modelId="{256C0219-A067-48B6-A11A-8E1505BD93AB}" srcId="{90B14DBF-1042-40CB-AD7B-2001FF8FCF8C}" destId="{AD869C6B-782A-4093-B746-17A14B852385}" srcOrd="0" destOrd="0" parTransId="{98FE9B8A-7BF3-4BF2-B983-764E8F260C88}" sibTransId="{55AB60BF-0E95-4162-A8D2-25454927EF2A}"/>
    <dgm:cxn modelId="{F4449920-CB04-4B35-AAE5-C7E3F390C08C}" srcId="{AC214437-B859-4AF9-82B0-C696274ACD19}" destId="{F1DE719C-A5BC-4F94-8FA5-1AEFBB5D3F8E}" srcOrd="1" destOrd="0" parTransId="{EA18E5E6-993E-48F7-9F73-55F96C3242AB}" sibTransId="{2B2A422E-CABC-44A5-9B71-8B5268AB9DC0}"/>
    <dgm:cxn modelId="{0A00A120-4E0F-41A9-91B2-723A7E82BED4}" type="presOf" srcId="{2F6CBEBB-5C23-4248-9D1E-D3D9BC86C2D3}" destId="{687A0136-FC05-4A82-A98D-E3D238A8437B}" srcOrd="0" destOrd="0" presId="urn:microsoft.com/office/officeart/2018/2/layout/IconLabelDescriptionList"/>
    <dgm:cxn modelId="{8D4C8D3B-B0B5-41DD-B587-F94426B64A00}" type="presOf" srcId="{90B14DBF-1042-40CB-AD7B-2001FF8FCF8C}" destId="{13E53517-570A-447A-B382-EC306FDF5ED6}" srcOrd="0" destOrd="0" presId="urn:microsoft.com/office/officeart/2018/2/layout/IconLabelDescriptionList"/>
    <dgm:cxn modelId="{B0A2F54D-520C-4F9F-9671-92A3DD5F436F}" srcId="{AC214437-B859-4AF9-82B0-C696274ACD19}" destId="{B6B75E3F-8DCB-47DD-BF91-F42C54023B10}" srcOrd="3" destOrd="0" parTransId="{B68F628D-F7D5-4800-ABF1-57E47FB2EECE}" sibTransId="{1BF4A07D-82B4-4FC8-859A-637DD69F393D}"/>
    <dgm:cxn modelId="{6F84A563-78F8-41AD-A094-5A10653C4364}" srcId="{AC214437-B859-4AF9-82B0-C696274ACD19}" destId="{90B14DBF-1042-40CB-AD7B-2001FF8FCF8C}" srcOrd="2" destOrd="0" parTransId="{460ADE82-7F75-441D-AEF3-9BA7801A7427}" sibTransId="{06E82DC4-BB0E-4416-972D-6AAEE41D906A}"/>
    <dgm:cxn modelId="{8184EFA4-76A4-4CC8-B4C3-F654F3FA89CF}" type="presOf" srcId="{AD869C6B-782A-4093-B746-17A14B852385}" destId="{9FDB415B-BC4A-4579-92AA-B0DEF8B2AAA4}" srcOrd="0" destOrd="0" presId="urn:microsoft.com/office/officeart/2018/2/layout/IconLabelDescriptionList"/>
    <dgm:cxn modelId="{B37592A8-8D44-46F9-AF18-41AEE4A54F7C}" type="presOf" srcId="{B6B75E3F-8DCB-47DD-BF91-F42C54023B10}" destId="{A29375D9-F0BD-43EF-B3E4-5A0CC5FE8C00}" srcOrd="0" destOrd="0" presId="urn:microsoft.com/office/officeart/2018/2/layout/IconLabelDescriptionList"/>
    <dgm:cxn modelId="{D5F772C2-C2D0-4E17-A97A-8AE7860533B6}" type="presOf" srcId="{02F8AE91-0ED4-4F95-AB2F-14A00DEC3FDD}" destId="{79692AA3-6058-4234-9FB6-07530DCD6C10}" srcOrd="0" destOrd="0" presId="urn:microsoft.com/office/officeart/2018/2/layout/IconLabelDescriptionList"/>
    <dgm:cxn modelId="{AEB99BD3-0C90-4E81-B0F1-7EF99C5AE416}" srcId="{B6B75E3F-8DCB-47DD-BF91-F42C54023B10}" destId="{2F6CBEBB-5C23-4248-9D1E-D3D9BC86C2D3}" srcOrd="0" destOrd="0" parTransId="{CD224470-F72D-43CC-B269-34C15EA5C8B1}" sibTransId="{B05BB325-6922-4D73-BCEA-C7C4CD70ABF6}"/>
    <dgm:cxn modelId="{DDBD94ED-ADA0-4C9D-995C-125DA8C4D4FC}" type="presOf" srcId="{F1DE719C-A5BC-4F94-8FA5-1AEFBB5D3F8E}" destId="{D2648705-AA67-4D1C-B500-5B6210B1C647}" srcOrd="0" destOrd="0" presId="urn:microsoft.com/office/officeart/2018/2/layout/IconLabelDescriptionList"/>
    <dgm:cxn modelId="{40B527D0-EE0D-4E0B-9350-1F7F20822A4F}" type="presParOf" srcId="{786579AB-79E2-408D-9BFC-A1A4234A9377}" destId="{D07C1E49-5080-428C-BB40-EA647DD984CE}" srcOrd="0" destOrd="0" presId="urn:microsoft.com/office/officeart/2018/2/layout/IconLabelDescriptionList"/>
    <dgm:cxn modelId="{286BC59D-8E28-4164-A389-CA27C83E0BF6}" type="presParOf" srcId="{D07C1E49-5080-428C-BB40-EA647DD984CE}" destId="{C792B79A-9E14-4D1D-80A2-122B175F0718}" srcOrd="0" destOrd="0" presId="urn:microsoft.com/office/officeart/2018/2/layout/IconLabelDescriptionList"/>
    <dgm:cxn modelId="{98E9E25B-12AC-4218-BD68-A9CF7EE69D82}" type="presParOf" srcId="{D07C1E49-5080-428C-BB40-EA647DD984CE}" destId="{EA67661F-6374-4708-9BFB-360B4C00E8E6}" srcOrd="1" destOrd="0" presId="urn:microsoft.com/office/officeart/2018/2/layout/IconLabelDescriptionList"/>
    <dgm:cxn modelId="{139AF85E-A7F3-4D56-86BB-F876A38C0D08}" type="presParOf" srcId="{D07C1E49-5080-428C-BB40-EA647DD984CE}" destId="{79692AA3-6058-4234-9FB6-07530DCD6C10}" srcOrd="2" destOrd="0" presId="urn:microsoft.com/office/officeart/2018/2/layout/IconLabelDescriptionList"/>
    <dgm:cxn modelId="{42E504BC-0A7A-4A44-918B-037F20C72C57}" type="presParOf" srcId="{D07C1E49-5080-428C-BB40-EA647DD984CE}" destId="{31B5FF6B-05D9-4CCB-B5C5-00CFB319ADA2}" srcOrd="3" destOrd="0" presId="urn:microsoft.com/office/officeart/2018/2/layout/IconLabelDescriptionList"/>
    <dgm:cxn modelId="{5BC0C6ED-92B7-4749-A144-A325B543BBE9}" type="presParOf" srcId="{D07C1E49-5080-428C-BB40-EA647DD984CE}" destId="{73A071BE-521A-47D4-9CD4-906BEF13D989}" srcOrd="4" destOrd="0" presId="urn:microsoft.com/office/officeart/2018/2/layout/IconLabelDescriptionList"/>
    <dgm:cxn modelId="{99B0202E-450B-41F3-8688-12CF22F3A456}" type="presParOf" srcId="{786579AB-79E2-408D-9BFC-A1A4234A9377}" destId="{7D12CEB1-5682-4942-9A99-8C9C86263BDD}" srcOrd="1" destOrd="0" presId="urn:microsoft.com/office/officeart/2018/2/layout/IconLabelDescriptionList"/>
    <dgm:cxn modelId="{D67DD55C-C128-47DE-8E3B-078F5A854EC8}" type="presParOf" srcId="{786579AB-79E2-408D-9BFC-A1A4234A9377}" destId="{E8AD9E60-A4A2-462B-99B9-BD823E673A54}" srcOrd="2" destOrd="0" presId="urn:microsoft.com/office/officeart/2018/2/layout/IconLabelDescriptionList"/>
    <dgm:cxn modelId="{AC180F05-79C1-4A10-B542-B88391541C49}" type="presParOf" srcId="{E8AD9E60-A4A2-462B-99B9-BD823E673A54}" destId="{FED40C36-68D4-4B51-B3ED-BFEA4F60B80C}" srcOrd="0" destOrd="0" presId="urn:microsoft.com/office/officeart/2018/2/layout/IconLabelDescriptionList"/>
    <dgm:cxn modelId="{BC5433CB-1654-4C16-9D9D-1B4859DE394E}" type="presParOf" srcId="{E8AD9E60-A4A2-462B-99B9-BD823E673A54}" destId="{77134206-BC45-4DE9-A029-083B7F4081C5}" srcOrd="1" destOrd="0" presId="urn:microsoft.com/office/officeart/2018/2/layout/IconLabelDescriptionList"/>
    <dgm:cxn modelId="{256ADA7E-84DC-442A-AD62-1F31105F43B1}" type="presParOf" srcId="{E8AD9E60-A4A2-462B-99B9-BD823E673A54}" destId="{D2648705-AA67-4D1C-B500-5B6210B1C647}" srcOrd="2" destOrd="0" presId="urn:microsoft.com/office/officeart/2018/2/layout/IconLabelDescriptionList"/>
    <dgm:cxn modelId="{83D80D9D-5945-4E88-B09D-8EE32ED24B5F}" type="presParOf" srcId="{E8AD9E60-A4A2-462B-99B9-BD823E673A54}" destId="{48DFBD5A-6DA0-4A85-A99C-C11DE5209F49}" srcOrd="3" destOrd="0" presId="urn:microsoft.com/office/officeart/2018/2/layout/IconLabelDescriptionList"/>
    <dgm:cxn modelId="{A9D88FCD-B9AB-4F2F-818E-E660DB6E63DE}" type="presParOf" srcId="{E8AD9E60-A4A2-462B-99B9-BD823E673A54}" destId="{323DE432-7EFC-4975-95E6-F8E10B59650F}" srcOrd="4" destOrd="0" presId="urn:microsoft.com/office/officeart/2018/2/layout/IconLabelDescriptionList"/>
    <dgm:cxn modelId="{87B7A745-33F0-4F78-A498-BE5CB47559B3}" type="presParOf" srcId="{786579AB-79E2-408D-9BFC-A1A4234A9377}" destId="{13D6495D-8006-4A67-91C2-0C8ABE11DF1E}" srcOrd="3" destOrd="0" presId="urn:microsoft.com/office/officeart/2018/2/layout/IconLabelDescriptionList"/>
    <dgm:cxn modelId="{07E9AB22-29C7-42E3-87E1-E6715AF3C68A}" type="presParOf" srcId="{786579AB-79E2-408D-9BFC-A1A4234A9377}" destId="{9B9C4D1A-6D7A-4299-8661-6B70442B2994}" srcOrd="4" destOrd="0" presId="urn:microsoft.com/office/officeart/2018/2/layout/IconLabelDescriptionList"/>
    <dgm:cxn modelId="{E0F3A694-1224-4A0B-ABB0-2A9CD5C799C7}" type="presParOf" srcId="{9B9C4D1A-6D7A-4299-8661-6B70442B2994}" destId="{1C6F58C7-CF82-49C5-A8EB-F4FB572C15BA}" srcOrd="0" destOrd="0" presId="urn:microsoft.com/office/officeart/2018/2/layout/IconLabelDescriptionList"/>
    <dgm:cxn modelId="{F62A6BC9-3FB1-4A0C-B460-68AC9B6D00D3}" type="presParOf" srcId="{9B9C4D1A-6D7A-4299-8661-6B70442B2994}" destId="{4744A2A9-E73D-4492-A152-DA94F528A20F}" srcOrd="1" destOrd="0" presId="urn:microsoft.com/office/officeart/2018/2/layout/IconLabelDescriptionList"/>
    <dgm:cxn modelId="{E244030A-B194-45DB-B212-0C19C96DA93B}" type="presParOf" srcId="{9B9C4D1A-6D7A-4299-8661-6B70442B2994}" destId="{13E53517-570A-447A-B382-EC306FDF5ED6}" srcOrd="2" destOrd="0" presId="urn:microsoft.com/office/officeart/2018/2/layout/IconLabelDescriptionList"/>
    <dgm:cxn modelId="{58045858-5CC8-4ECB-8BAD-A66C845C7067}" type="presParOf" srcId="{9B9C4D1A-6D7A-4299-8661-6B70442B2994}" destId="{EA7326C6-B868-4C14-8B69-E8C0B390A7F4}" srcOrd="3" destOrd="0" presId="urn:microsoft.com/office/officeart/2018/2/layout/IconLabelDescriptionList"/>
    <dgm:cxn modelId="{3CAA5C6E-CD52-488D-8EE1-1BF71F357CBA}" type="presParOf" srcId="{9B9C4D1A-6D7A-4299-8661-6B70442B2994}" destId="{9FDB415B-BC4A-4579-92AA-B0DEF8B2AAA4}" srcOrd="4" destOrd="0" presId="urn:microsoft.com/office/officeart/2018/2/layout/IconLabelDescriptionList"/>
    <dgm:cxn modelId="{5E4794BF-BFFD-412E-A70C-7C50F015E24A}" type="presParOf" srcId="{786579AB-79E2-408D-9BFC-A1A4234A9377}" destId="{08141515-CDED-4D25-850D-8EE5EADBEECA}" srcOrd="5" destOrd="0" presId="urn:microsoft.com/office/officeart/2018/2/layout/IconLabelDescriptionList"/>
    <dgm:cxn modelId="{FF82BA3E-CB34-4211-A604-9A1CE722F583}" type="presParOf" srcId="{786579AB-79E2-408D-9BFC-A1A4234A9377}" destId="{52FE4AF1-4CCC-4A1E-B10B-CAA6B69D0694}" srcOrd="6" destOrd="0" presId="urn:microsoft.com/office/officeart/2018/2/layout/IconLabelDescriptionList"/>
    <dgm:cxn modelId="{84C43352-6341-48F7-9F98-F71789BDD8A9}" type="presParOf" srcId="{52FE4AF1-4CCC-4A1E-B10B-CAA6B69D0694}" destId="{C813FB1C-FCDA-4A75-8BF6-881BFCDBA574}" srcOrd="0" destOrd="0" presId="urn:microsoft.com/office/officeart/2018/2/layout/IconLabelDescriptionList"/>
    <dgm:cxn modelId="{01EE7283-5312-44C3-BE23-FBCAEB43FD76}" type="presParOf" srcId="{52FE4AF1-4CCC-4A1E-B10B-CAA6B69D0694}" destId="{66508DC2-9E3D-4877-B746-9E700E4F1E0B}" srcOrd="1" destOrd="0" presId="urn:microsoft.com/office/officeart/2018/2/layout/IconLabelDescriptionList"/>
    <dgm:cxn modelId="{C46BBDBD-5160-4B58-A4DE-983F0919C2AA}" type="presParOf" srcId="{52FE4AF1-4CCC-4A1E-B10B-CAA6B69D0694}" destId="{A29375D9-F0BD-43EF-B3E4-5A0CC5FE8C00}" srcOrd="2" destOrd="0" presId="urn:microsoft.com/office/officeart/2018/2/layout/IconLabelDescriptionList"/>
    <dgm:cxn modelId="{CF4319C3-F5D7-492A-AE22-495E5C810834}" type="presParOf" srcId="{52FE4AF1-4CCC-4A1E-B10B-CAA6B69D0694}" destId="{38637F8A-810B-4F70-A082-1373D4343BF9}" srcOrd="3" destOrd="0" presId="urn:microsoft.com/office/officeart/2018/2/layout/IconLabelDescriptionList"/>
    <dgm:cxn modelId="{9761F3C6-0B97-48B5-9635-EA98C1790293}" type="presParOf" srcId="{52FE4AF1-4CCC-4A1E-B10B-CAA6B69D0694}" destId="{687A0136-FC05-4A82-A98D-E3D238A8437B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385D875-7EC3-43D6-919F-E954EBC73D7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F29E735-46B6-46E3-AD27-7758BEB6AFD3}">
      <dgm:prSet/>
      <dgm:spPr/>
      <dgm:t>
        <a:bodyPr/>
        <a:lstStyle/>
        <a:p>
          <a:pPr>
            <a:defRPr cap="all"/>
          </a:pPr>
          <a:r>
            <a:rPr lang="en-GB"/>
            <a:t>Next lecture: More on Information Architecture </a:t>
          </a:r>
          <a:endParaRPr lang="en-US"/>
        </a:p>
      </dgm:t>
    </dgm:pt>
    <dgm:pt modelId="{2257626C-BE96-4A82-A89D-98DA458BA870}" type="parTrans" cxnId="{044B7499-06D5-4797-AF6F-1A0909B5961A}">
      <dgm:prSet/>
      <dgm:spPr/>
      <dgm:t>
        <a:bodyPr/>
        <a:lstStyle/>
        <a:p>
          <a:endParaRPr lang="en-US"/>
        </a:p>
      </dgm:t>
    </dgm:pt>
    <dgm:pt modelId="{14D8DDC7-C73C-4859-85B5-DBA3C3D74845}" type="sibTrans" cxnId="{044B7499-06D5-4797-AF6F-1A0909B5961A}">
      <dgm:prSet/>
      <dgm:spPr/>
      <dgm:t>
        <a:bodyPr/>
        <a:lstStyle/>
        <a:p>
          <a:endParaRPr lang="en-US"/>
        </a:p>
      </dgm:t>
    </dgm:pt>
    <dgm:pt modelId="{7631FF89-8DA4-48B8-93F2-5D933DAE1FEA}">
      <dgm:prSet/>
      <dgm:spPr/>
      <dgm:t>
        <a:bodyPr/>
        <a:lstStyle/>
        <a:p>
          <a:pPr>
            <a:defRPr cap="all"/>
          </a:pPr>
          <a:r>
            <a:rPr lang="en-GB"/>
            <a:t>Homework: Read the articles linked to this lecture on Moodle.</a:t>
          </a:r>
          <a:endParaRPr lang="en-US"/>
        </a:p>
      </dgm:t>
    </dgm:pt>
    <dgm:pt modelId="{84D88987-FF9E-4A5E-B1A6-423D9AE71AB9}" type="parTrans" cxnId="{9757B95C-B9AF-4DA8-B458-FB2A431B12CC}">
      <dgm:prSet/>
      <dgm:spPr/>
      <dgm:t>
        <a:bodyPr/>
        <a:lstStyle/>
        <a:p>
          <a:endParaRPr lang="en-US"/>
        </a:p>
      </dgm:t>
    </dgm:pt>
    <dgm:pt modelId="{93EEC25B-035D-4933-BBAA-608D86E67EB3}" type="sibTrans" cxnId="{9757B95C-B9AF-4DA8-B458-FB2A431B12CC}">
      <dgm:prSet/>
      <dgm:spPr/>
      <dgm:t>
        <a:bodyPr/>
        <a:lstStyle/>
        <a:p>
          <a:endParaRPr lang="en-US"/>
        </a:p>
      </dgm:t>
    </dgm:pt>
    <dgm:pt modelId="{B4B208AF-5902-45B0-9801-E0A435D803E3}" type="pres">
      <dgm:prSet presAssocID="{A385D875-7EC3-43D6-919F-E954EBC73D7C}" presName="root" presStyleCnt="0">
        <dgm:presLayoutVars>
          <dgm:dir/>
          <dgm:resizeHandles val="exact"/>
        </dgm:presLayoutVars>
      </dgm:prSet>
      <dgm:spPr/>
    </dgm:pt>
    <dgm:pt modelId="{39F7C4A8-7A8A-47C2-9EED-1A520D68BD02}" type="pres">
      <dgm:prSet presAssocID="{3F29E735-46B6-46E3-AD27-7758BEB6AFD3}" presName="compNode" presStyleCnt="0"/>
      <dgm:spPr/>
    </dgm:pt>
    <dgm:pt modelId="{90EC6A14-5414-4CAE-A168-6116AC07CA18}" type="pres">
      <dgm:prSet presAssocID="{3F29E735-46B6-46E3-AD27-7758BEB6AFD3}" presName="iconBgRect" presStyleLbl="bgShp" presStyleIdx="0" presStyleCnt="2"/>
      <dgm:spPr/>
    </dgm:pt>
    <dgm:pt modelId="{A22F8A66-397C-4EB4-99B0-CC6ABE1D216D}" type="pres">
      <dgm:prSet presAssocID="{3F29E735-46B6-46E3-AD27-7758BEB6AFD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E830A01-FBAF-476D-BEB0-7032679EC1C2}" type="pres">
      <dgm:prSet presAssocID="{3F29E735-46B6-46E3-AD27-7758BEB6AFD3}" presName="spaceRect" presStyleCnt="0"/>
      <dgm:spPr/>
    </dgm:pt>
    <dgm:pt modelId="{7F36EC83-B5B1-49DA-BACE-6EDDF8918186}" type="pres">
      <dgm:prSet presAssocID="{3F29E735-46B6-46E3-AD27-7758BEB6AFD3}" presName="textRect" presStyleLbl="revTx" presStyleIdx="0" presStyleCnt="2">
        <dgm:presLayoutVars>
          <dgm:chMax val="1"/>
          <dgm:chPref val="1"/>
        </dgm:presLayoutVars>
      </dgm:prSet>
      <dgm:spPr/>
    </dgm:pt>
    <dgm:pt modelId="{736E2F1B-BC42-4E24-8C92-7180AD77AA73}" type="pres">
      <dgm:prSet presAssocID="{14D8DDC7-C73C-4859-85B5-DBA3C3D74845}" presName="sibTrans" presStyleCnt="0"/>
      <dgm:spPr/>
    </dgm:pt>
    <dgm:pt modelId="{54E0E812-5355-40CA-A37B-07438B805E8E}" type="pres">
      <dgm:prSet presAssocID="{7631FF89-8DA4-48B8-93F2-5D933DAE1FEA}" presName="compNode" presStyleCnt="0"/>
      <dgm:spPr/>
    </dgm:pt>
    <dgm:pt modelId="{567DC6DD-7FA3-47FB-A2A3-4CF71E9E2F21}" type="pres">
      <dgm:prSet presAssocID="{7631FF89-8DA4-48B8-93F2-5D933DAE1FEA}" presName="iconBgRect" presStyleLbl="bgShp" presStyleIdx="1" presStyleCnt="2"/>
      <dgm:spPr/>
    </dgm:pt>
    <dgm:pt modelId="{87BA507F-1786-42D7-83F9-DD349BBA05A4}" type="pres">
      <dgm:prSet presAssocID="{7631FF89-8DA4-48B8-93F2-5D933DAE1FE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23F9099-1479-4BE4-9C1F-F40A4F586B0F}" type="pres">
      <dgm:prSet presAssocID="{7631FF89-8DA4-48B8-93F2-5D933DAE1FEA}" presName="spaceRect" presStyleCnt="0"/>
      <dgm:spPr/>
    </dgm:pt>
    <dgm:pt modelId="{C5AD5767-32FC-4B93-9E2B-620021183AD3}" type="pres">
      <dgm:prSet presAssocID="{7631FF89-8DA4-48B8-93F2-5D933DAE1FE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757B95C-B9AF-4DA8-B458-FB2A431B12CC}" srcId="{A385D875-7EC3-43D6-919F-E954EBC73D7C}" destId="{7631FF89-8DA4-48B8-93F2-5D933DAE1FEA}" srcOrd="1" destOrd="0" parTransId="{84D88987-FF9E-4A5E-B1A6-423D9AE71AB9}" sibTransId="{93EEC25B-035D-4933-BBAA-608D86E67EB3}"/>
    <dgm:cxn modelId="{78053884-7552-46AB-90C4-CEB269C3AAA1}" type="presOf" srcId="{A385D875-7EC3-43D6-919F-E954EBC73D7C}" destId="{B4B208AF-5902-45B0-9801-E0A435D803E3}" srcOrd="0" destOrd="0" presId="urn:microsoft.com/office/officeart/2018/5/layout/IconCircleLabelList"/>
    <dgm:cxn modelId="{044B7499-06D5-4797-AF6F-1A0909B5961A}" srcId="{A385D875-7EC3-43D6-919F-E954EBC73D7C}" destId="{3F29E735-46B6-46E3-AD27-7758BEB6AFD3}" srcOrd="0" destOrd="0" parTransId="{2257626C-BE96-4A82-A89D-98DA458BA870}" sibTransId="{14D8DDC7-C73C-4859-85B5-DBA3C3D74845}"/>
    <dgm:cxn modelId="{172095C0-F1B8-4516-8396-FD987518B656}" type="presOf" srcId="{7631FF89-8DA4-48B8-93F2-5D933DAE1FEA}" destId="{C5AD5767-32FC-4B93-9E2B-620021183AD3}" srcOrd="0" destOrd="0" presId="urn:microsoft.com/office/officeart/2018/5/layout/IconCircleLabelList"/>
    <dgm:cxn modelId="{FD9C9AC7-5E50-4269-B50B-064A1FBEC91E}" type="presOf" srcId="{3F29E735-46B6-46E3-AD27-7758BEB6AFD3}" destId="{7F36EC83-B5B1-49DA-BACE-6EDDF8918186}" srcOrd="0" destOrd="0" presId="urn:microsoft.com/office/officeart/2018/5/layout/IconCircleLabelList"/>
    <dgm:cxn modelId="{C62B18AB-84D0-426D-A02A-19232C36B793}" type="presParOf" srcId="{B4B208AF-5902-45B0-9801-E0A435D803E3}" destId="{39F7C4A8-7A8A-47C2-9EED-1A520D68BD02}" srcOrd="0" destOrd="0" presId="urn:microsoft.com/office/officeart/2018/5/layout/IconCircleLabelList"/>
    <dgm:cxn modelId="{2C977DCD-6BFC-4108-B418-CDFA8E179BB0}" type="presParOf" srcId="{39F7C4A8-7A8A-47C2-9EED-1A520D68BD02}" destId="{90EC6A14-5414-4CAE-A168-6116AC07CA18}" srcOrd="0" destOrd="0" presId="urn:microsoft.com/office/officeart/2018/5/layout/IconCircleLabelList"/>
    <dgm:cxn modelId="{68909C3B-C13F-4F21-8C84-A5F51C4B8DB7}" type="presParOf" srcId="{39F7C4A8-7A8A-47C2-9EED-1A520D68BD02}" destId="{A22F8A66-397C-4EB4-99B0-CC6ABE1D216D}" srcOrd="1" destOrd="0" presId="urn:microsoft.com/office/officeart/2018/5/layout/IconCircleLabelList"/>
    <dgm:cxn modelId="{D7A27341-047E-4499-8D19-F4BF7D7294D4}" type="presParOf" srcId="{39F7C4A8-7A8A-47C2-9EED-1A520D68BD02}" destId="{FE830A01-FBAF-476D-BEB0-7032679EC1C2}" srcOrd="2" destOrd="0" presId="urn:microsoft.com/office/officeart/2018/5/layout/IconCircleLabelList"/>
    <dgm:cxn modelId="{F412DCBB-C2CD-4DAC-812C-0D854B309564}" type="presParOf" srcId="{39F7C4A8-7A8A-47C2-9EED-1A520D68BD02}" destId="{7F36EC83-B5B1-49DA-BACE-6EDDF8918186}" srcOrd="3" destOrd="0" presId="urn:microsoft.com/office/officeart/2018/5/layout/IconCircleLabelList"/>
    <dgm:cxn modelId="{BF77FE61-5C57-42BC-B408-DAE9D2E12CC1}" type="presParOf" srcId="{B4B208AF-5902-45B0-9801-E0A435D803E3}" destId="{736E2F1B-BC42-4E24-8C92-7180AD77AA73}" srcOrd="1" destOrd="0" presId="urn:microsoft.com/office/officeart/2018/5/layout/IconCircleLabelList"/>
    <dgm:cxn modelId="{E4E88B58-1009-400A-A70A-103EDC774CF7}" type="presParOf" srcId="{B4B208AF-5902-45B0-9801-E0A435D803E3}" destId="{54E0E812-5355-40CA-A37B-07438B805E8E}" srcOrd="2" destOrd="0" presId="urn:microsoft.com/office/officeart/2018/5/layout/IconCircleLabelList"/>
    <dgm:cxn modelId="{C04F653B-44CA-4489-976B-E1B863BFB19F}" type="presParOf" srcId="{54E0E812-5355-40CA-A37B-07438B805E8E}" destId="{567DC6DD-7FA3-47FB-A2A3-4CF71E9E2F21}" srcOrd="0" destOrd="0" presId="urn:microsoft.com/office/officeart/2018/5/layout/IconCircleLabelList"/>
    <dgm:cxn modelId="{9CA975E0-843D-411C-9807-421287EFC44E}" type="presParOf" srcId="{54E0E812-5355-40CA-A37B-07438B805E8E}" destId="{87BA507F-1786-42D7-83F9-DD349BBA05A4}" srcOrd="1" destOrd="0" presId="urn:microsoft.com/office/officeart/2018/5/layout/IconCircleLabelList"/>
    <dgm:cxn modelId="{AB756B32-41FE-46BE-A538-A9B4732D7C14}" type="presParOf" srcId="{54E0E812-5355-40CA-A37B-07438B805E8E}" destId="{D23F9099-1479-4BE4-9C1F-F40A4F586B0F}" srcOrd="2" destOrd="0" presId="urn:microsoft.com/office/officeart/2018/5/layout/IconCircleLabelList"/>
    <dgm:cxn modelId="{4D6244C0-71A6-4304-9BAC-79B2231888AD}" type="presParOf" srcId="{54E0E812-5355-40CA-A37B-07438B805E8E}" destId="{C5AD5767-32FC-4B93-9E2B-620021183A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E08F8-7610-4FD0-95E5-E454362B7441}">
      <dsp:nvSpPr>
        <dsp:cNvPr id="0" name=""/>
        <dsp:cNvSpPr/>
      </dsp:nvSpPr>
      <dsp:spPr>
        <a:xfrm>
          <a:off x="0" y="2177"/>
          <a:ext cx="6391275" cy="11036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E6D698-49BB-4084-A14A-AD3583247517}">
      <dsp:nvSpPr>
        <dsp:cNvPr id="0" name=""/>
        <dsp:cNvSpPr/>
      </dsp:nvSpPr>
      <dsp:spPr>
        <a:xfrm>
          <a:off x="333853" y="250498"/>
          <a:ext cx="607006" cy="607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F4842-61EF-4AE0-9E33-FEAF87A88424}">
      <dsp:nvSpPr>
        <dsp:cNvPr id="0" name=""/>
        <dsp:cNvSpPr/>
      </dsp:nvSpPr>
      <dsp:spPr>
        <a:xfrm>
          <a:off x="1274714" y="2177"/>
          <a:ext cx="2876073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In the last session we did a user research exercise to identify how users organise information</a:t>
          </a:r>
          <a:endParaRPr lang="en-US" sz="1500" kern="1200"/>
        </a:p>
      </dsp:txBody>
      <dsp:txXfrm>
        <a:off x="1274714" y="2177"/>
        <a:ext cx="2876073" cy="1103648"/>
      </dsp:txXfrm>
    </dsp:sp>
    <dsp:sp modelId="{CB5B9298-9F09-4549-B82F-45AC2AF3FC2C}">
      <dsp:nvSpPr>
        <dsp:cNvPr id="0" name=""/>
        <dsp:cNvSpPr/>
      </dsp:nvSpPr>
      <dsp:spPr>
        <a:xfrm>
          <a:off x="4150788" y="2177"/>
          <a:ext cx="2240486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Different users will organise things in subtly different ways</a:t>
          </a:r>
          <a:endParaRPr lang="en-US" sz="1100" kern="1200"/>
        </a:p>
      </dsp:txBody>
      <dsp:txXfrm>
        <a:off x="4150788" y="2177"/>
        <a:ext cx="2240486" cy="1103648"/>
      </dsp:txXfrm>
    </dsp:sp>
    <dsp:sp modelId="{6B5BDEA5-3BE0-4021-AFF8-DF12313B5B4E}">
      <dsp:nvSpPr>
        <dsp:cNvPr id="0" name=""/>
        <dsp:cNvSpPr/>
      </dsp:nvSpPr>
      <dsp:spPr>
        <a:xfrm>
          <a:off x="0" y="1381738"/>
          <a:ext cx="6391275" cy="11036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C8EACB-6F33-4EB3-9BF1-3BBEF2B7AC44}">
      <dsp:nvSpPr>
        <dsp:cNvPr id="0" name=""/>
        <dsp:cNvSpPr/>
      </dsp:nvSpPr>
      <dsp:spPr>
        <a:xfrm>
          <a:off x="333853" y="1630059"/>
          <a:ext cx="607006" cy="607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20601-A582-48FD-8A49-31B27D3F585D}">
      <dsp:nvSpPr>
        <dsp:cNvPr id="0" name=""/>
        <dsp:cNvSpPr/>
      </dsp:nvSpPr>
      <dsp:spPr>
        <a:xfrm>
          <a:off x="1274714" y="1381738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1" kern="1200"/>
            <a:t>Information Architecture (IA)</a:t>
          </a:r>
          <a:r>
            <a:rPr lang="en-GB" sz="1500" b="0" i="0" kern="1200"/>
            <a:t> is the idea of organising information in a manner that makes it easier to access</a:t>
          </a:r>
          <a:endParaRPr lang="en-US" sz="1500" kern="1200"/>
        </a:p>
      </dsp:txBody>
      <dsp:txXfrm>
        <a:off x="1274714" y="1381738"/>
        <a:ext cx="5116560" cy="1103648"/>
      </dsp:txXfrm>
    </dsp:sp>
    <dsp:sp modelId="{09814AB5-A6D1-40C6-95A2-5E1AE8B39348}">
      <dsp:nvSpPr>
        <dsp:cNvPr id="0" name=""/>
        <dsp:cNvSpPr/>
      </dsp:nvSpPr>
      <dsp:spPr>
        <a:xfrm>
          <a:off x="0" y="2761299"/>
          <a:ext cx="6391275" cy="110364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BEB66-9EA3-4D90-9C4F-98B4AFB11D59}">
      <dsp:nvSpPr>
        <dsp:cNvPr id="0" name=""/>
        <dsp:cNvSpPr/>
      </dsp:nvSpPr>
      <dsp:spPr>
        <a:xfrm>
          <a:off x="333853" y="3009620"/>
          <a:ext cx="607006" cy="607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9E6D9-AA99-41BE-A81C-373F5794A891}">
      <dsp:nvSpPr>
        <dsp:cNvPr id="0" name=""/>
        <dsp:cNvSpPr/>
      </dsp:nvSpPr>
      <dsp:spPr>
        <a:xfrm>
          <a:off x="1274714" y="2761299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This varies in complexity with the size of the project; in general, the larger the project, the more complex the information architecture</a:t>
          </a:r>
          <a:endParaRPr lang="en-US" sz="1500" kern="1200"/>
        </a:p>
      </dsp:txBody>
      <dsp:txXfrm>
        <a:off x="1274714" y="2761299"/>
        <a:ext cx="5116560" cy="1103648"/>
      </dsp:txXfrm>
    </dsp:sp>
    <dsp:sp modelId="{03A6EDE5-3787-4604-98A6-5B9C82269DC1}">
      <dsp:nvSpPr>
        <dsp:cNvPr id="0" name=""/>
        <dsp:cNvSpPr/>
      </dsp:nvSpPr>
      <dsp:spPr>
        <a:xfrm>
          <a:off x="0" y="4140860"/>
          <a:ext cx="6391275" cy="11036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3CF4C-C4FB-44D3-8918-C840B87D263E}">
      <dsp:nvSpPr>
        <dsp:cNvPr id="0" name=""/>
        <dsp:cNvSpPr/>
      </dsp:nvSpPr>
      <dsp:spPr>
        <a:xfrm>
          <a:off x="333853" y="4389181"/>
          <a:ext cx="607006" cy="607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B92A0-0713-4E08-A821-5570226AC794}">
      <dsp:nvSpPr>
        <dsp:cNvPr id="0" name=""/>
        <dsp:cNvSpPr/>
      </dsp:nvSpPr>
      <dsp:spPr>
        <a:xfrm>
          <a:off x="1274714" y="4140860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This is mostly used for websites but can also be used for menus and other control systems</a:t>
          </a:r>
          <a:endParaRPr lang="en-US" sz="1500" kern="1200"/>
        </a:p>
      </dsp:txBody>
      <dsp:txXfrm>
        <a:off x="1274714" y="4140860"/>
        <a:ext cx="5116560" cy="1103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67F19-CA2E-49BC-A3DF-A39D168AFB33}">
      <dsp:nvSpPr>
        <dsp:cNvPr id="0" name=""/>
        <dsp:cNvSpPr/>
      </dsp:nvSpPr>
      <dsp:spPr>
        <a:xfrm>
          <a:off x="3298745" y="3197873"/>
          <a:ext cx="91440" cy="33034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30344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073C78-129B-499E-A645-3DB8F44B6E3E}">
      <dsp:nvSpPr>
        <dsp:cNvPr id="0" name=""/>
        <dsp:cNvSpPr/>
      </dsp:nvSpPr>
      <dsp:spPr>
        <a:xfrm>
          <a:off x="2303264" y="2146260"/>
          <a:ext cx="1041201" cy="3303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5120"/>
              </a:lnTo>
              <a:lnTo>
                <a:pt x="1041201" y="225120"/>
              </a:lnTo>
              <a:lnTo>
                <a:pt x="1041201" y="33034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88E787-6B74-4891-BB37-9F655B063A8F}">
      <dsp:nvSpPr>
        <dsp:cNvPr id="0" name=""/>
        <dsp:cNvSpPr/>
      </dsp:nvSpPr>
      <dsp:spPr>
        <a:xfrm>
          <a:off x="1262062" y="3197873"/>
          <a:ext cx="694134" cy="3303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5120"/>
              </a:lnTo>
              <a:lnTo>
                <a:pt x="694134" y="225120"/>
              </a:lnTo>
              <a:lnTo>
                <a:pt x="694134" y="330344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E2406D-D81F-406B-A18B-8B2BA4DADA30}">
      <dsp:nvSpPr>
        <dsp:cNvPr id="0" name=""/>
        <dsp:cNvSpPr/>
      </dsp:nvSpPr>
      <dsp:spPr>
        <a:xfrm>
          <a:off x="567928" y="3197873"/>
          <a:ext cx="694134" cy="330344"/>
        </a:xfrm>
        <a:custGeom>
          <a:avLst/>
          <a:gdLst/>
          <a:ahLst/>
          <a:cxnLst/>
          <a:rect l="0" t="0" r="0" b="0"/>
          <a:pathLst>
            <a:path>
              <a:moveTo>
                <a:pt x="694134" y="0"/>
              </a:moveTo>
              <a:lnTo>
                <a:pt x="694134" y="225120"/>
              </a:lnTo>
              <a:lnTo>
                <a:pt x="0" y="225120"/>
              </a:lnTo>
              <a:lnTo>
                <a:pt x="0" y="330344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8CAD80-F6D2-4FE4-891F-738540983850}">
      <dsp:nvSpPr>
        <dsp:cNvPr id="0" name=""/>
        <dsp:cNvSpPr/>
      </dsp:nvSpPr>
      <dsp:spPr>
        <a:xfrm>
          <a:off x="1262062" y="2146260"/>
          <a:ext cx="1041201" cy="330344"/>
        </a:xfrm>
        <a:custGeom>
          <a:avLst/>
          <a:gdLst/>
          <a:ahLst/>
          <a:cxnLst/>
          <a:rect l="0" t="0" r="0" b="0"/>
          <a:pathLst>
            <a:path>
              <a:moveTo>
                <a:pt x="1041201" y="0"/>
              </a:moveTo>
              <a:lnTo>
                <a:pt x="1041201" y="225120"/>
              </a:lnTo>
              <a:lnTo>
                <a:pt x="0" y="225120"/>
              </a:lnTo>
              <a:lnTo>
                <a:pt x="0" y="33034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E96854-3400-45E7-98FE-CEC9055A086B}">
      <dsp:nvSpPr>
        <dsp:cNvPr id="0" name=""/>
        <dsp:cNvSpPr/>
      </dsp:nvSpPr>
      <dsp:spPr>
        <a:xfrm>
          <a:off x="1735335" y="1424991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0EE9F-B7BD-4185-858E-D5313C6116DF}">
      <dsp:nvSpPr>
        <dsp:cNvPr id="0" name=""/>
        <dsp:cNvSpPr/>
      </dsp:nvSpPr>
      <dsp:spPr>
        <a:xfrm>
          <a:off x="1861542" y="1544887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Home</a:t>
          </a:r>
        </a:p>
      </dsp:txBody>
      <dsp:txXfrm>
        <a:off x="1882667" y="1566012"/>
        <a:ext cx="1093606" cy="679018"/>
      </dsp:txXfrm>
    </dsp:sp>
    <dsp:sp modelId="{35C64241-F1FF-4C48-B06F-54C92C32D5FD}">
      <dsp:nvSpPr>
        <dsp:cNvPr id="0" name=""/>
        <dsp:cNvSpPr/>
      </dsp:nvSpPr>
      <dsp:spPr>
        <a:xfrm>
          <a:off x="694134" y="2476605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B1410-7016-4AE7-A75C-C2BD0F426A14}">
      <dsp:nvSpPr>
        <dsp:cNvPr id="0" name=""/>
        <dsp:cNvSpPr/>
      </dsp:nvSpPr>
      <dsp:spPr>
        <a:xfrm>
          <a:off x="820340" y="2596501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Section 1</a:t>
          </a:r>
        </a:p>
      </dsp:txBody>
      <dsp:txXfrm>
        <a:off x="841465" y="2617626"/>
        <a:ext cx="1093606" cy="679018"/>
      </dsp:txXfrm>
    </dsp:sp>
    <dsp:sp modelId="{FFBF5504-37F8-4961-96EC-F7C103928F56}">
      <dsp:nvSpPr>
        <dsp:cNvPr id="0" name=""/>
        <dsp:cNvSpPr/>
      </dsp:nvSpPr>
      <dsp:spPr>
        <a:xfrm>
          <a:off x="0" y="3528218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D20706-9205-4D2E-B304-70A40272C91D}">
      <dsp:nvSpPr>
        <dsp:cNvPr id="0" name=""/>
        <dsp:cNvSpPr/>
      </dsp:nvSpPr>
      <dsp:spPr>
        <a:xfrm>
          <a:off x="126206" y="3648114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Sub-section A</a:t>
          </a:r>
        </a:p>
      </dsp:txBody>
      <dsp:txXfrm>
        <a:off x="147331" y="3669239"/>
        <a:ext cx="1093606" cy="679018"/>
      </dsp:txXfrm>
    </dsp:sp>
    <dsp:sp modelId="{448ED264-250E-4F3C-B6F5-04FE4F74442F}">
      <dsp:nvSpPr>
        <dsp:cNvPr id="0" name=""/>
        <dsp:cNvSpPr/>
      </dsp:nvSpPr>
      <dsp:spPr>
        <a:xfrm>
          <a:off x="1388268" y="3528218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D52DA0-7D24-477F-B8A5-602B7978CBD9}">
      <dsp:nvSpPr>
        <dsp:cNvPr id="0" name=""/>
        <dsp:cNvSpPr/>
      </dsp:nvSpPr>
      <dsp:spPr>
        <a:xfrm>
          <a:off x="1514475" y="3648114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Sub-section B</a:t>
          </a:r>
        </a:p>
      </dsp:txBody>
      <dsp:txXfrm>
        <a:off x="1535600" y="3669239"/>
        <a:ext cx="1093606" cy="679018"/>
      </dsp:txXfrm>
    </dsp:sp>
    <dsp:sp modelId="{0FD345B3-F7A5-4A84-9E8D-24083F2BA191}">
      <dsp:nvSpPr>
        <dsp:cNvPr id="0" name=""/>
        <dsp:cNvSpPr/>
      </dsp:nvSpPr>
      <dsp:spPr>
        <a:xfrm>
          <a:off x="2776537" y="2476605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85B2D-1E52-4772-A496-4A6B76FBE122}">
      <dsp:nvSpPr>
        <dsp:cNvPr id="0" name=""/>
        <dsp:cNvSpPr/>
      </dsp:nvSpPr>
      <dsp:spPr>
        <a:xfrm>
          <a:off x="2902743" y="2596501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Section 2</a:t>
          </a:r>
        </a:p>
      </dsp:txBody>
      <dsp:txXfrm>
        <a:off x="2923868" y="2617626"/>
        <a:ext cx="1093606" cy="679018"/>
      </dsp:txXfrm>
    </dsp:sp>
    <dsp:sp modelId="{D4C50C0C-B8D8-4371-BC11-4CF173DB8047}">
      <dsp:nvSpPr>
        <dsp:cNvPr id="0" name=""/>
        <dsp:cNvSpPr/>
      </dsp:nvSpPr>
      <dsp:spPr>
        <a:xfrm>
          <a:off x="2776537" y="3528218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4D0137-0209-41A4-9E7E-6F9D1E4C2A9F}">
      <dsp:nvSpPr>
        <dsp:cNvPr id="0" name=""/>
        <dsp:cNvSpPr/>
      </dsp:nvSpPr>
      <dsp:spPr>
        <a:xfrm>
          <a:off x="2902743" y="3648114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Sub-section C</a:t>
          </a:r>
        </a:p>
      </dsp:txBody>
      <dsp:txXfrm>
        <a:off x="2923868" y="3669239"/>
        <a:ext cx="1093606" cy="6790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D4074D-909B-724C-BFF4-7B4FB99BC7BE}">
      <dsp:nvSpPr>
        <dsp:cNvPr id="0" name=""/>
        <dsp:cNvSpPr/>
      </dsp:nvSpPr>
      <dsp:spPr>
        <a:xfrm>
          <a:off x="0" y="2576434"/>
          <a:ext cx="9625383" cy="8456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Scenarios describe a flow of actions and user choices</a:t>
          </a:r>
          <a:endParaRPr lang="en-US" sz="1600" kern="1200"/>
        </a:p>
      </dsp:txBody>
      <dsp:txXfrm>
        <a:off x="0" y="2576434"/>
        <a:ext cx="9625383" cy="845643"/>
      </dsp:txXfrm>
    </dsp:sp>
    <dsp:sp modelId="{4F6A58DA-F7C6-874F-92F4-1D9DF6C74F62}">
      <dsp:nvSpPr>
        <dsp:cNvPr id="0" name=""/>
        <dsp:cNvSpPr/>
      </dsp:nvSpPr>
      <dsp:spPr>
        <a:xfrm rot="10800000">
          <a:off x="0" y="1288519"/>
          <a:ext cx="9625383" cy="1300599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Example scenario for Google.com:</a:t>
          </a:r>
          <a:endParaRPr lang="en-US" sz="1600" kern="1200"/>
        </a:p>
      </dsp:txBody>
      <dsp:txXfrm rot="-10800000">
        <a:off x="0" y="1288519"/>
        <a:ext cx="9625383" cy="456510"/>
      </dsp:txXfrm>
    </dsp:sp>
    <dsp:sp modelId="{661BC1C8-A6E5-A94E-93F8-D00DBD650322}">
      <dsp:nvSpPr>
        <dsp:cNvPr id="0" name=""/>
        <dsp:cNvSpPr/>
      </dsp:nvSpPr>
      <dsp:spPr>
        <a:xfrm>
          <a:off x="1174" y="1745030"/>
          <a:ext cx="1924606" cy="38887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Sam arrives at the main Google search page</a:t>
          </a:r>
          <a:endParaRPr lang="en-US" sz="800" kern="1200"/>
        </a:p>
      </dsp:txBody>
      <dsp:txXfrm>
        <a:off x="1174" y="1745030"/>
        <a:ext cx="1924606" cy="388879"/>
      </dsp:txXfrm>
    </dsp:sp>
    <dsp:sp modelId="{B93E9FE2-3836-8443-A29A-9EFB45D67011}">
      <dsp:nvSpPr>
        <dsp:cNvPr id="0" name=""/>
        <dsp:cNvSpPr/>
      </dsp:nvSpPr>
      <dsp:spPr>
        <a:xfrm>
          <a:off x="1925781" y="1745030"/>
          <a:ext cx="1924606" cy="38887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She enters a search query and submits it with the mouse or keyboard</a:t>
          </a:r>
          <a:endParaRPr lang="en-US" sz="800" kern="1200"/>
        </a:p>
      </dsp:txBody>
      <dsp:txXfrm>
        <a:off x="1925781" y="1745030"/>
        <a:ext cx="1924606" cy="388879"/>
      </dsp:txXfrm>
    </dsp:sp>
    <dsp:sp modelId="{088EA35A-7868-7844-B4D5-14BFC3010D11}">
      <dsp:nvSpPr>
        <dsp:cNvPr id="0" name=""/>
        <dsp:cNvSpPr/>
      </dsp:nvSpPr>
      <dsp:spPr>
        <a:xfrm>
          <a:off x="3850388" y="1745030"/>
          <a:ext cx="1924606" cy="38887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The next page displays a list of search results with the most relevant results at the top</a:t>
          </a:r>
          <a:endParaRPr lang="en-US" sz="800" kern="1200"/>
        </a:p>
      </dsp:txBody>
      <dsp:txXfrm>
        <a:off x="3850388" y="1745030"/>
        <a:ext cx="1924606" cy="388879"/>
      </dsp:txXfrm>
    </dsp:sp>
    <dsp:sp modelId="{162194CF-F65A-D044-A287-B2CCC40C9811}">
      <dsp:nvSpPr>
        <dsp:cNvPr id="0" name=""/>
        <dsp:cNvSpPr/>
      </dsp:nvSpPr>
      <dsp:spPr>
        <a:xfrm>
          <a:off x="5774994" y="1745030"/>
          <a:ext cx="1924606" cy="38887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Sam reads the list and clicks on the third link</a:t>
          </a:r>
          <a:endParaRPr lang="en-US" sz="800" kern="1200"/>
        </a:p>
      </dsp:txBody>
      <dsp:txXfrm>
        <a:off x="5774994" y="1745030"/>
        <a:ext cx="1924606" cy="388879"/>
      </dsp:txXfrm>
    </dsp:sp>
    <dsp:sp modelId="{459DA088-3200-8A43-955A-0316A1120293}">
      <dsp:nvSpPr>
        <dsp:cNvPr id="0" name=""/>
        <dsp:cNvSpPr/>
      </dsp:nvSpPr>
      <dsp:spPr>
        <a:xfrm>
          <a:off x="7699601" y="1745030"/>
          <a:ext cx="1924606" cy="388879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The web browser takes her from Google to the new URL</a:t>
          </a:r>
          <a:endParaRPr lang="en-US" sz="800" kern="1200"/>
        </a:p>
      </dsp:txBody>
      <dsp:txXfrm>
        <a:off x="7699601" y="1745030"/>
        <a:ext cx="1924606" cy="388879"/>
      </dsp:txXfrm>
    </dsp:sp>
    <dsp:sp modelId="{83A631A6-0C96-7049-9CB1-EA8AD53F82C7}">
      <dsp:nvSpPr>
        <dsp:cNvPr id="0" name=""/>
        <dsp:cNvSpPr/>
      </dsp:nvSpPr>
      <dsp:spPr>
        <a:xfrm rot="10800000">
          <a:off x="0" y="604"/>
          <a:ext cx="9625383" cy="1300599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Scenarios are a useful source for IA ideas</a:t>
          </a:r>
          <a:endParaRPr lang="en-US" sz="1600" kern="1200"/>
        </a:p>
      </dsp:txBody>
      <dsp:txXfrm rot="10800000">
        <a:off x="0" y="604"/>
        <a:ext cx="9625383" cy="8450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307751-AC22-4248-B520-2785AFA16523}">
      <dsp:nvSpPr>
        <dsp:cNvPr id="0" name=""/>
        <dsp:cNvSpPr/>
      </dsp:nvSpPr>
      <dsp:spPr>
        <a:xfrm>
          <a:off x="572293" y="0"/>
          <a:ext cx="5246687" cy="5246687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5D77F-32DB-AD42-AB03-DCB86C81E289}">
      <dsp:nvSpPr>
        <dsp:cNvPr id="0" name=""/>
        <dsp:cNvSpPr/>
      </dsp:nvSpPr>
      <dsp:spPr>
        <a:xfrm>
          <a:off x="1070729" y="498435"/>
          <a:ext cx="2046207" cy="204620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This doesn’t provide details about</a:t>
          </a:r>
          <a:endParaRPr lang="en-US" sz="15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0" kern="1200"/>
            <a:t>What the UI looks like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0" kern="1200"/>
            <a:t>What controls are available</a:t>
          </a:r>
          <a:endParaRPr lang="en-US" sz="1200" kern="1200"/>
        </a:p>
      </dsp:txBody>
      <dsp:txXfrm>
        <a:off x="1170617" y="598323"/>
        <a:ext cx="1846431" cy="1846431"/>
      </dsp:txXfrm>
    </dsp:sp>
    <dsp:sp modelId="{746E2DD8-8CBB-C74B-82EE-023F7C4D40F9}">
      <dsp:nvSpPr>
        <dsp:cNvPr id="0" name=""/>
        <dsp:cNvSpPr/>
      </dsp:nvSpPr>
      <dsp:spPr>
        <a:xfrm>
          <a:off x="3274337" y="498435"/>
          <a:ext cx="2046207" cy="2046207"/>
        </a:xfrm>
        <a:prstGeom prst="roundRect">
          <a:avLst/>
        </a:prstGeom>
        <a:solidFill>
          <a:schemeClr val="accent5">
            <a:hueOff val="812808"/>
            <a:satOff val="-6481"/>
            <a:lumOff val="-49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It does provide information about</a:t>
          </a:r>
          <a:endParaRPr lang="en-US" sz="15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0" kern="1200"/>
            <a:t>What actions are possible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0" kern="1200"/>
            <a:t>Flows of information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0" kern="1200"/>
            <a:t>Possible user choices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0" kern="1200"/>
            <a:t>Features and functions</a:t>
          </a:r>
          <a:endParaRPr lang="en-US" sz="1200" kern="1200"/>
        </a:p>
      </dsp:txBody>
      <dsp:txXfrm>
        <a:off x="3374225" y="598323"/>
        <a:ext cx="1846431" cy="1846431"/>
      </dsp:txXfrm>
    </dsp:sp>
    <dsp:sp modelId="{DAE0A871-D838-B842-A1D2-3B817C835C59}">
      <dsp:nvSpPr>
        <dsp:cNvPr id="0" name=""/>
        <dsp:cNvSpPr/>
      </dsp:nvSpPr>
      <dsp:spPr>
        <a:xfrm>
          <a:off x="1070729" y="2702043"/>
          <a:ext cx="2046207" cy="2046207"/>
        </a:xfrm>
        <a:prstGeom prst="roundRect">
          <a:avLst/>
        </a:prstGeom>
        <a:solidFill>
          <a:schemeClr val="accent5">
            <a:hueOff val="1625617"/>
            <a:satOff val="-12962"/>
            <a:lumOff val="-980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UX designers use scenarios to describe interactions to others, not the other way around</a:t>
          </a:r>
          <a:endParaRPr lang="en-US" sz="1500" kern="1200"/>
        </a:p>
      </dsp:txBody>
      <dsp:txXfrm>
        <a:off x="1170617" y="2801931"/>
        <a:ext cx="1846431" cy="1846431"/>
      </dsp:txXfrm>
    </dsp:sp>
    <dsp:sp modelId="{83D3F261-E4ED-9A46-B3FB-185B73A6926E}">
      <dsp:nvSpPr>
        <dsp:cNvPr id="0" name=""/>
        <dsp:cNvSpPr/>
      </dsp:nvSpPr>
      <dsp:spPr>
        <a:xfrm>
          <a:off x="3274337" y="2702043"/>
          <a:ext cx="2046207" cy="2046207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If the action flows are simple and effective then you’re doing the right thing so far</a:t>
          </a:r>
          <a:endParaRPr lang="en-US" sz="1500" kern="1200" dirty="0"/>
        </a:p>
      </dsp:txBody>
      <dsp:txXfrm>
        <a:off x="3374225" y="2801931"/>
        <a:ext cx="1846431" cy="18464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3FEF9C-C668-9A40-BD2D-34E68CB1C655}">
      <dsp:nvSpPr>
        <dsp:cNvPr id="0" name=""/>
        <dsp:cNvSpPr/>
      </dsp:nvSpPr>
      <dsp:spPr>
        <a:xfrm>
          <a:off x="0" y="29455"/>
          <a:ext cx="6391275" cy="9136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IA is structure, not navigation</a:t>
          </a:r>
          <a:endParaRPr lang="en-US" sz="2300" kern="1200"/>
        </a:p>
      </dsp:txBody>
      <dsp:txXfrm>
        <a:off x="44602" y="74057"/>
        <a:ext cx="6302071" cy="824474"/>
      </dsp:txXfrm>
    </dsp:sp>
    <dsp:sp modelId="{DEDFCDF8-7DFC-1E41-A3C1-FB61475B4968}">
      <dsp:nvSpPr>
        <dsp:cNvPr id="0" name=""/>
        <dsp:cNvSpPr/>
      </dsp:nvSpPr>
      <dsp:spPr>
        <a:xfrm>
          <a:off x="0" y="1009374"/>
          <a:ext cx="6391275" cy="913678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>
              <a:solidFill>
                <a:schemeClr val="tx1"/>
              </a:solidFill>
            </a:rPr>
            <a:t>There are many ways to structure any set of information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44602" y="1053976"/>
        <a:ext cx="6302071" cy="824474"/>
      </dsp:txXfrm>
    </dsp:sp>
    <dsp:sp modelId="{DE00466D-1620-A243-863B-AF9AEDC88375}">
      <dsp:nvSpPr>
        <dsp:cNvPr id="0" name=""/>
        <dsp:cNvSpPr/>
      </dsp:nvSpPr>
      <dsp:spPr>
        <a:xfrm>
          <a:off x="0" y="1923052"/>
          <a:ext cx="6391275" cy="571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Some ways are more suitable than others, depending on the content type or project goals</a:t>
          </a:r>
          <a:endParaRPr lang="en-US" sz="1800" kern="1200"/>
        </a:p>
      </dsp:txBody>
      <dsp:txXfrm>
        <a:off x="0" y="1923052"/>
        <a:ext cx="6391275" cy="571320"/>
      </dsp:txXfrm>
    </dsp:sp>
    <dsp:sp modelId="{B5DB65B2-3DE8-BC4D-A59C-D1B7BE28AA7F}">
      <dsp:nvSpPr>
        <dsp:cNvPr id="0" name=""/>
        <dsp:cNvSpPr/>
      </dsp:nvSpPr>
      <dsp:spPr>
        <a:xfrm>
          <a:off x="0" y="2494372"/>
          <a:ext cx="6391275" cy="913678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Normally use one (or at most two) of the following approaches:</a:t>
          </a:r>
          <a:endParaRPr lang="en-US" sz="2300" kern="1200"/>
        </a:p>
      </dsp:txBody>
      <dsp:txXfrm>
        <a:off x="44602" y="2538974"/>
        <a:ext cx="6302071" cy="824474"/>
      </dsp:txXfrm>
    </dsp:sp>
    <dsp:sp modelId="{0551EB35-786C-9E41-85AC-0C3E103DFD99}">
      <dsp:nvSpPr>
        <dsp:cNvPr id="0" name=""/>
        <dsp:cNvSpPr/>
      </dsp:nvSpPr>
      <dsp:spPr>
        <a:xfrm>
          <a:off x="0" y="3408051"/>
          <a:ext cx="6391275" cy="1809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Categories – Some things are like other things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Tasks – What do you want to do?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Search – Too many types of thing for categories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Time – News feeds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People – Often used with categories, e.g. photos, friends, posts</a:t>
          </a:r>
          <a:endParaRPr lang="en-US" sz="1800" kern="1200"/>
        </a:p>
      </dsp:txBody>
      <dsp:txXfrm>
        <a:off x="0" y="3408051"/>
        <a:ext cx="6391275" cy="18091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F717D-81C5-4644-A39F-74D6273A5079}">
      <dsp:nvSpPr>
        <dsp:cNvPr id="0" name=""/>
        <dsp:cNvSpPr/>
      </dsp:nvSpPr>
      <dsp:spPr>
        <a:xfrm>
          <a:off x="0" y="2084"/>
          <a:ext cx="8825659" cy="9748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B47FB7-EF5F-4F9A-AD58-6DF2911B5093}">
      <dsp:nvSpPr>
        <dsp:cNvPr id="0" name=""/>
        <dsp:cNvSpPr/>
      </dsp:nvSpPr>
      <dsp:spPr>
        <a:xfrm>
          <a:off x="294905" y="221435"/>
          <a:ext cx="536191" cy="53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8B75E-179B-4C03-AAFC-27DA67D5BBA2}">
      <dsp:nvSpPr>
        <dsp:cNvPr id="0" name=""/>
        <dsp:cNvSpPr/>
      </dsp:nvSpPr>
      <dsp:spPr>
        <a:xfrm>
          <a:off x="1126003" y="2084"/>
          <a:ext cx="3971546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Users do not read pages carefully</a:t>
          </a:r>
          <a:endParaRPr lang="en-US" sz="2400" kern="1200"/>
        </a:p>
      </dsp:txBody>
      <dsp:txXfrm>
        <a:off x="1126003" y="2084"/>
        <a:ext cx="3971546" cy="974894"/>
      </dsp:txXfrm>
    </dsp:sp>
    <dsp:sp modelId="{77068F54-9A44-4F8C-AFB2-580BA98BA6E9}">
      <dsp:nvSpPr>
        <dsp:cNvPr id="0" name=""/>
        <dsp:cNvSpPr/>
      </dsp:nvSpPr>
      <dsp:spPr>
        <a:xfrm>
          <a:off x="5483500" y="2084"/>
          <a:ext cx="2955107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355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 dirty="0"/>
            <a:t>Users click on the first control that looks as if it might do what they want</a:t>
          </a:r>
          <a:endParaRPr lang="en-US" sz="800" kern="1200" dirty="0"/>
        </a:p>
        <a:p>
          <a:pPr marL="0" lvl="0" indent="0" algn="l" defTabSz="355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 dirty="0"/>
            <a:t>If it doesn’t do what they want, then they might click ‘Back’</a:t>
          </a:r>
          <a:endParaRPr lang="en-US" sz="800" kern="1200" dirty="0"/>
        </a:p>
        <a:p>
          <a:pPr marL="0" lvl="0" indent="0" algn="l" defTabSz="355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 dirty="0"/>
            <a:t>‘Back’ clicks can therefore mean that the user doesn’t know what to do next</a:t>
          </a:r>
          <a:endParaRPr lang="en-US" sz="800" kern="1200" dirty="0"/>
        </a:p>
      </dsp:txBody>
      <dsp:txXfrm>
        <a:off x="5483500" y="2084"/>
        <a:ext cx="2955107" cy="974894"/>
      </dsp:txXfrm>
    </dsp:sp>
    <dsp:sp modelId="{A4D5C8EE-AE32-4910-8D38-8564605804C1}">
      <dsp:nvSpPr>
        <dsp:cNvPr id="0" name=""/>
        <dsp:cNvSpPr/>
      </dsp:nvSpPr>
      <dsp:spPr>
        <a:xfrm>
          <a:off x="0" y="1220702"/>
          <a:ext cx="8825659" cy="9748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1DD61B-7EBC-4488-A04A-D5DEB4C5876D}">
      <dsp:nvSpPr>
        <dsp:cNvPr id="0" name=""/>
        <dsp:cNvSpPr/>
      </dsp:nvSpPr>
      <dsp:spPr>
        <a:xfrm>
          <a:off x="294905" y="1440054"/>
          <a:ext cx="536191" cy="53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0ED5F-556E-4245-9670-C61702E29A03}">
      <dsp:nvSpPr>
        <dsp:cNvPr id="0" name=""/>
        <dsp:cNvSpPr/>
      </dsp:nvSpPr>
      <dsp:spPr>
        <a:xfrm>
          <a:off x="1126003" y="1220702"/>
          <a:ext cx="7698555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Always give the user a way to move forward</a:t>
          </a:r>
          <a:endParaRPr lang="en-US" sz="2400" kern="1200"/>
        </a:p>
      </dsp:txBody>
      <dsp:txXfrm>
        <a:off x="1126003" y="1220702"/>
        <a:ext cx="7698555" cy="974894"/>
      </dsp:txXfrm>
    </dsp:sp>
    <dsp:sp modelId="{5498FFD0-C364-4654-8CF3-4BF33EDB4008}">
      <dsp:nvSpPr>
        <dsp:cNvPr id="0" name=""/>
        <dsp:cNvSpPr/>
      </dsp:nvSpPr>
      <dsp:spPr>
        <a:xfrm>
          <a:off x="0" y="2439320"/>
          <a:ext cx="8825659" cy="9748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112E4D-B7BD-4F17-BBCB-9AA9594644C7}">
      <dsp:nvSpPr>
        <dsp:cNvPr id="0" name=""/>
        <dsp:cNvSpPr/>
      </dsp:nvSpPr>
      <dsp:spPr>
        <a:xfrm>
          <a:off x="294905" y="2658672"/>
          <a:ext cx="536191" cy="53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09DDF2-7901-4E82-8D60-476F84F1DB45}">
      <dsp:nvSpPr>
        <dsp:cNvPr id="0" name=""/>
        <dsp:cNvSpPr/>
      </dsp:nvSpPr>
      <dsp:spPr>
        <a:xfrm>
          <a:off x="1126003" y="2439320"/>
          <a:ext cx="3971546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Design interactions in loops</a:t>
          </a:r>
          <a:endParaRPr lang="en-US" sz="2400" kern="1200"/>
        </a:p>
      </dsp:txBody>
      <dsp:txXfrm>
        <a:off x="1126003" y="2439320"/>
        <a:ext cx="3971546" cy="974894"/>
      </dsp:txXfrm>
    </dsp:sp>
    <dsp:sp modelId="{A94F243C-7730-48B1-A331-ED56D73E4DA4}">
      <dsp:nvSpPr>
        <dsp:cNvPr id="0" name=""/>
        <dsp:cNvSpPr/>
      </dsp:nvSpPr>
      <dsp:spPr>
        <a:xfrm>
          <a:off x="5097549" y="2439320"/>
          <a:ext cx="3727008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Include “Return to …” options rather than relying on the ‘Back’ button</a:t>
          </a:r>
          <a:endParaRPr lang="en-US" sz="1400" kern="120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Don’t make users think!</a:t>
          </a:r>
          <a:endParaRPr lang="en-US" sz="1400" kern="1200"/>
        </a:p>
      </dsp:txBody>
      <dsp:txXfrm>
        <a:off x="5097549" y="2439320"/>
        <a:ext cx="3727008" cy="9748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92B79A-9E14-4D1D-80A2-122B175F0718}">
      <dsp:nvSpPr>
        <dsp:cNvPr id="0" name=""/>
        <dsp:cNvSpPr/>
      </dsp:nvSpPr>
      <dsp:spPr>
        <a:xfrm>
          <a:off x="7719" y="1129585"/>
          <a:ext cx="834257" cy="834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92AA3-6058-4234-9FB6-07530DCD6C10}">
      <dsp:nvSpPr>
        <dsp:cNvPr id="0" name=""/>
        <dsp:cNvSpPr/>
      </dsp:nvSpPr>
      <dsp:spPr>
        <a:xfrm>
          <a:off x="7719" y="2071057"/>
          <a:ext cx="2383593" cy="1187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The IA is the backbone of any system</a:t>
          </a:r>
          <a:endParaRPr lang="en-US" sz="1400" kern="1200"/>
        </a:p>
      </dsp:txBody>
      <dsp:txXfrm>
        <a:off x="7719" y="2071057"/>
        <a:ext cx="2383593" cy="1187839"/>
      </dsp:txXfrm>
    </dsp:sp>
    <dsp:sp modelId="{73A071BE-521A-47D4-9CD4-906BEF13D989}">
      <dsp:nvSpPr>
        <dsp:cNvPr id="0" name=""/>
        <dsp:cNvSpPr/>
      </dsp:nvSpPr>
      <dsp:spPr>
        <a:xfrm>
          <a:off x="7719" y="3308764"/>
          <a:ext cx="2383593" cy="314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D40C36-68D4-4B51-B3ED-BFEA4F60B80C}">
      <dsp:nvSpPr>
        <dsp:cNvPr id="0" name=""/>
        <dsp:cNvSpPr/>
      </dsp:nvSpPr>
      <dsp:spPr>
        <a:xfrm>
          <a:off x="2808441" y="1129585"/>
          <a:ext cx="834257" cy="834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648705-AA67-4D1C-B500-5B6210B1C647}">
      <dsp:nvSpPr>
        <dsp:cNvPr id="0" name=""/>
        <dsp:cNvSpPr/>
      </dsp:nvSpPr>
      <dsp:spPr>
        <a:xfrm>
          <a:off x="2808441" y="2071057"/>
          <a:ext cx="2383593" cy="1187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Without an IA it is very difficult to design effective ways to get users where they want to go</a:t>
          </a:r>
          <a:endParaRPr lang="en-US" sz="1400" kern="1200"/>
        </a:p>
      </dsp:txBody>
      <dsp:txXfrm>
        <a:off x="2808441" y="2071057"/>
        <a:ext cx="2383593" cy="1187839"/>
      </dsp:txXfrm>
    </dsp:sp>
    <dsp:sp modelId="{323DE432-7EFC-4975-95E6-F8E10B59650F}">
      <dsp:nvSpPr>
        <dsp:cNvPr id="0" name=""/>
        <dsp:cNvSpPr/>
      </dsp:nvSpPr>
      <dsp:spPr>
        <a:xfrm>
          <a:off x="2808441" y="3308764"/>
          <a:ext cx="2383593" cy="314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6F58C7-CF82-49C5-A8EB-F4FB572C15BA}">
      <dsp:nvSpPr>
        <dsp:cNvPr id="0" name=""/>
        <dsp:cNvSpPr/>
      </dsp:nvSpPr>
      <dsp:spPr>
        <a:xfrm>
          <a:off x="5609164" y="1057757"/>
          <a:ext cx="834257" cy="834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53517-570A-447A-B382-EC306FDF5ED6}">
      <dsp:nvSpPr>
        <dsp:cNvPr id="0" name=""/>
        <dsp:cNvSpPr/>
      </dsp:nvSpPr>
      <dsp:spPr>
        <a:xfrm>
          <a:off x="5609164" y="2005409"/>
          <a:ext cx="2383593" cy="1187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A well-designed IA allows the UX designer to predict popular paths through a site</a:t>
          </a:r>
          <a:endParaRPr lang="en-US" sz="1400" kern="1200"/>
        </a:p>
      </dsp:txBody>
      <dsp:txXfrm>
        <a:off x="5609164" y="2005409"/>
        <a:ext cx="2383593" cy="1187839"/>
      </dsp:txXfrm>
    </dsp:sp>
    <dsp:sp modelId="{9FDB415B-BC4A-4579-92AA-B0DEF8B2AAA4}">
      <dsp:nvSpPr>
        <dsp:cNvPr id="0" name=""/>
        <dsp:cNvSpPr/>
      </dsp:nvSpPr>
      <dsp:spPr>
        <a:xfrm>
          <a:off x="5609164" y="3245990"/>
          <a:ext cx="2383593" cy="448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This influences the UI design by defining what navigational elements are needed</a:t>
          </a:r>
          <a:endParaRPr lang="en-US" sz="1100" kern="1200"/>
        </a:p>
      </dsp:txBody>
      <dsp:txXfrm>
        <a:off x="5609164" y="3245990"/>
        <a:ext cx="2383593" cy="448779"/>
      </dsp:txXfrm>
    </dsp:sp>
    <dsp:sp modelId="{C813FB1C-FCDA-4A75-8BF6-881BFCDBA574}">
      <dsp:nvSpPr>
        <dsp:cNvPr id="0" name=""/>
        <dsp:cNvSpPr/>
      </dsp:nvSpPr>
      <dsp:spPr>
        <a:xfrm>
          <a:off x="8409887" y="1057757"/>
          <a:ext cx="834257" cy="834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375D9-F0BD-43EF-B3E4-5A0CC5FE8C00}">
      <dsp:nvSpPr>
        <dsp:cNvPr id="0" name=""/>
        <dsp:cNvSpPr/>
      </dsp:nvSpPr>
      <dsp:spPr>
        <a:xfrm>
          <a:off x="8409887" y="2005409"/>
          <a:ext cx="2383593" cy="1187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It can also allow the designer to manipulate users into taking a certain path through a site, or to perform particular actions while on the site</a:t>
          </a:r>
          <a:endParaRPr lang="en-US" sz="1400" kern="1200"/>
        </a:p>
      </dsp:txBody>
      <dsp:txXfrm>
        <a:off x="8409887" y="2005409"/>
        <a:ext cx="2383593" cy="1187839"/>
      </dsp:txXfrm>
    </dsp:sp>
    <dsp:sp modelId="{687A0136-FC05-4A82-A98D-E3D238A8437B}">
      <dsp:nvSpPr>
        <dsp:cNvPr id="0" name=""/>
        <dsp:cNvSpPr/>
      </dsp:nvSpPr>
      <dsp:spPr>
        <a:xfrm>
          <a:off x="8409887" y="3245990"/>
          <a:ext cx="2383593" cy="448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Good IA is therefore essential if you want to design user behaviours</a:t>
          </a:r>
          <a:endParaRPr lang="en-US" sz="1100" kern="1200"/>
        </a:p>
      </dsp:txBody>
      <dsp:txXfrm>
        <a:off x="8409887" y="3245990"/>
        <a:ext cx="2383593" cy="44877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EC6A14-5414-4CAE-A168-6116AC07CA18}">
      <dsp:nvSpPr>
        <dsp:cNvPr id="0" name=""/>
        <dsp:cNvSpPr/>
      </dsp:nvSpPr>
      <dsp:spPr>
        <a:xfrm>
          <a:off x="1800504" y="1341"/>
          <a:ext cx="2058750" cy="20587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2F8A66-397C-4EB4-99B0-CC6ABE1D216D}">
      <dsp:nvSpPr>
        <dsp:cNvPr id="0" name=""/>
        <dsp:cNvSpPr/>
      </dsp:nvSpPr>
      <dsp:spPr>
        <a:xfrm>
          <a:off x="2239254" y="440091"/>
          <a:ext cx="1181250" cy="118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6EC83-B5B1-49DA-BACE-6EDDF8918186}">
      <dsp:nvSpPr>
        <dsp:cNvPr id="0" name=""/>
        <dsp:cNvSpPr/>
      </dsp:nvSpPr>
      <dsp:spPr>
        <a:xfrm>
          <a:off x="1142379" y="2701341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Next lecture: More on Information Architecture </a:t>
          </a:r>
          <a:endParaRPr lang="en-US" sz="1700" kern="1200"/>
        </a:p>
      </dsp:txBody>
      <dsp:txXfrm>
        <a:off x="1142379" y="2701341"/>
        <a:ext cx="3375000" cy="720000"/>
      </dsp:txXfrm>
    </dsp:sp>
    <dsp:sp modelId="{567DC6DD-7FA3-47FB-A2A3-4CF71E9E2F21}">
      <dsp:nvSpPr>
        <dsp:cNvPr id="0" name=""/>
        <dsp:cNvSpPr/>
      </dsp:nvSpPr>
      <dsp:spPr>
        <a:xfrm>
          <a:off x="5766129" y="1341"/>
          <a:ext cx="2058750" cy="20587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BA507F-1786-42D7-83F9-DD349BBA05A4}">
      <dsp:nvSpPr>
        <dsp:cNvPr id="0" name=""/>
        <dsp:cNvSpPr/>
      </dsp:nvSpPr>
      <dsp:spPr>
        <a:xfrm>
          <a:off x="6204879" y="440091"/>
          <a:ext cx="1181250" cy="118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D5767-32FC-4B93-9E2B-620021183AD3}">
      <dsp:nvSpPr>
        <dsp:cNvPr id="0" name=""/>
        <dsp:cNvSpPr/>
      </dsp:nvSpPr>
      <dsp:spPr>
        <a:xfrm>
          <a:off x="5108004" y="2701341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Homework: Read the articles linked to this lecture on Moodle.</a:t>
          </a:r>
          <a:endParaRPr lang="en-US" sz="1700" kern="1200"/>
        </a:p>
      </dsp:txBody>
      <dsp:txXfrm>
        <a:off x="5108004" y="2701341"/>
        <a:ext cx="337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04813" y="696913"/>
            <a:ext cx="6188075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304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982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254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108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073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442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393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85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765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70906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331737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003798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322624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270584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033117"/>
      </p:ext>
    </p:extLst>
  </p:cSld>
  <p:clrMapOvr>
    <a:masterClrMapping/>
  </p:clrMapOvr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766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77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609600" y="404664"/>
            <a:ext cx="109728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617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  <p:sldLayoutId id="2147483713" r:id="rId18"/>
  </p:sldLayoutIdLst>
  <p:hf sldNum="0" hdr="0" ft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j4WquJaRTc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JLfjgVlwDo?feature=oembed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6" name="Group 74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2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3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4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57" name="Rectangle 85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8" name="Rectangle 87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2054" name="Picture 2053" descr="Coffee bubbles">
            <a:extLst>
              <a:ext uri="{FF2B5EF4-FFF2-40B4-BE49-F238E27FC236}">
                <a16:creationId xmlns:a16="http://schemas.microsoft.com/office/drawing/2014/main" id="{3EA5F96A-5640-453B-A67D-1706AA11CAB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8122" r="6067" b="17914"/>
          <a:stretch/>
        </p:blipFill>
        <p:spPr>
          <a:xfrm>
            <a:off x="474133" y="474134"/>
            <a:ext cx="11243734" cy="5909733"/>
          </a:xfrm>
          <a:prstGeom prst="rect">
            <a:avLst/>
          </a:prstGeom>
          <a:noFill/>
        </p:spPr>
      </p:pic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kumimoji="0" lang="en-US" sz="3600">
                <a:solidFill>
                  <a:srgbClr val="FFFFFF"/>
                </a:solidFill>
              </a:rPr>
              <a:t>User Experience Design</a:t>
            </a: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154954" y="1820333"/>
            <a:ext cx="8825659" cy="41994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9144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defRPr/>
            </a:pPr>
            <a:r>
              <a:rPr kumimoji="0" lang="en-US">
                <a:solidFill>
                  <a:srgbClr val="FFFFFF"/>
                </a:solidFill>
              </a:rPr>
              <a:t>M6X01111</a:t>
            </a:r>
          </a:p>
          <a:p>
            <a:pPr marL="9144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defRPr/>
            </a:pPr>
            <a:r>
              <a:rPr kumimoji="0" lang="en-US">
                <a:solidFill>
                  <a:srgbClr val="FFFFFF"/>
                </a:solidFill>
              </a:rPr>
              <a:t>Lecture 6 – Information Architecture I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EBEBEB"/>
                </a:solidFill>
              </a:rPr>
              <a:t>What is Information Architecture?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7CDDBD1B-10CB-44EA-BDF8-A1C9606298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4747028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79428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086CC7-56B5-EC43-B945-799993692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78556-3755-AE43-A830-AFDE36C44028}" type="datetime1">
              <a:rPr lang="en-US" smtClean="0"/>
              <a:t>2/24/22</a:t>
            </a:fld>
            <a:endParaRPr lang="en-US" dirty="0"/>
          </a:p>
        </p:txBody>
      </p:sp>
      <p:pic>
        <p:nvPicPr>
          <p:cNvPr id="3" name="Online Media 2" descr="A Beginner’s Guide To Information Architecture">
            <a:hlinkClick r:id="" action="ppaction://media"/>
            <a:extLst>
              <a:ext uri="{FF2B5EF4-FFF2-40B4-BE49-F238E27FC236}">
                <a16:creationId xmlns:a16="http://schemas.microsoft.com/office/drawing/2014/main" id="{BD8B531F-467A-EC4E-AF2B-10ADD249A86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7564" y="-4432"/>
            <a:ext cx="12199564" cy="6892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70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Site Maps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dirty="0"/>
              <a:t>Information Architecture is invisible</a:t>
            </a:r>
          </a:p>
          <a:p>
            <a:r>
              <a:rPr lang="en-GB" sz="2400" dirty="0"/>
              <a:t>To work with it we need to define a </a:t>
            </a:r>
            <a:r>
              <a:rPr lang="en-GB" sz="2400" i="1" dirty="0"/>
              <a:t>site map</a:t>
            </a:r>
            <a:endParaRPr lang="en-GB" sz="2400" dirty="0"/>
          </a:p>
          <a:p>
            <a:r>
              <a:rPr lang="en-GB" sz="2400" dirty="0"/>
              <a:t>Hierarchical structure</a:t>
            </a:r>
          </a:p>
          <a:p>
            <a:r>
              <a:rPr lang="en-GB" sz="2400" dirty="0"/>
              <a:t>Guidelines for drawing a site map</a:t>
            </a:r>
          </a:p>
          <a:p>
            <a:pPr lvl="1"/>
            <a:r>
              <a:rPr lang="en-GB" sz="2300" dirty="0"/>
              <a:t>Just because it looks clear doesn’t mean it makes sense</a:t>
            </a:r>
          </a:p>
          <a:p>
            <a:pPr lvl="1"/>
            <a:r>
              <a:rPr lang="en-GB" sz="2300" dirty="0" err="1"/>
              <a:t>Top</a:t>
            </a:r>
            <a:r>
              <a:rPr lang="en-GB" sz="2300" dirty="0" err="1">
                <a:sym typeface="Symbol" panose="05050102010706020507" pitchFamily="18" charset="2"/>
              </a:rPr>
              <a:t>Bottom</a:t>
            </a:r>
            <a:r>
              <a:rPr lang="en-GB" sz="2300" dirty="0">
                <a:sym typeface="Symbol" panose="05050102010706020507" pitchFamily="18" charset="2"/>
              </a:rPr>
              <a:t>, not Left Right</a:t>
            </a:r>
          </a:p>
          <a:p>
            <a:pPr lvl="1"/>
            <a:r>
              <a:rPr lang="en-GB" sz="2300" dirty="0">
                <a:sym typeface="Symbol" panose="05050102010706020507" pitchFamily="18" charset="2"/>
              </a:rPr>
              <a:t>Plain and clear – it’s a technical document</a:t>
            </a:r>
            <a:endParaRPr lang="en-GB" sz="23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1183168"/>
              </p:ext>
            </p:extLst>
          </p:nvPr>
        </p:nvGraphicFramePr>
        <p:xfrm>
          <a:off x="6172200" y="981076"/>
          <a:ext cx="4038600" cy="5794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7744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Deep or Flat?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400" dirty="0"/>
              <a:t>A site map is likely to be either </a:t>
            </a:r>
            <a:r>
              <a:rPr lang="en-GB" sz="2400" i="1" dirty="0"/>
              <a:t>flat </a:t>
            </a:r>
            <a:r>
              <a:rPr lang="en-GB" sz="2400" dirty="0"/>
              <a:t>or </a:t>
            </a:r>
            <a:r>
              <a:rPr lang="en-GB" sz="2400" i="1" dirty="0"/>
              <a:t>deep</a:t>
            </a:r>
            <a:endParaRPr lang="en-GB" sz="2400" dirty="0"/>
          </a:p>
          <a:p>
            <a:r>
              <a:rPr lang="en-GB" sz="2400" dirty="0"/>
              <a:t>Flat</a:t>
            </a:r>
          </a:p>
          <a:p>
            <a:pPr lvl="1"/>
            <a:r>
              <a:rPr lang="en-GB" sz="2300" dirty="0"/>
              <a:t>Lots of sections in the menu</a:t>
            </a:r>
          </a:p>
          <a:p>
            <a:pPr lvl="1"/>
            <a:r>
              <a:rPr lang="en-GB" sz="2300" dirty="0"/>
              <a:t>Fewer clicks to reach the bottom</a:t>
            </a:r>
          </a:p>
          <a:p>
            <a:r>
              <a:rPr lang="en-GB" sz="2400" dirty="0"/>
              <a:t>Deep</a:t>
            </a:r>
          </a:p>
          <a:p>
            <a:pPr lvl="1"/>
            <a:r>
              <a:rPr lang="en-GB" sz="2300" dirty="0"/>
              <a:t>Simple menus</a:t>
            </a:r>
          </a:p>
          <a:p>
            <a:pPr lvl="1"/>
            <a:r>
              <a:rPr lang="en-GB" sz="2300" dirty="0"/>
              <a:t>More clicks to get to any particular page</a:t>
            </a:r>
          </a:p>
          <a:p>
            <a:r>
              <a:rPr lang="en-GB" sz="2400" dirty="0"/>
              <a:t>Choice depends on content</a:t>
            </a:r>
          </a:p>
          <a:p>
            <a:r>
              <a:rPr lang="en-GB" sz="2400" dirty="0"/>
              <a:t>3-click rule no longer applies </a:t>
            </a:r>
            <a:r>
              <a:rPr lang="en-GB" sz="2400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77299" y="1634600"/>
            <a:ext cx="4825159" cy="3416300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Flat (e.g. YouTube)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Deep (e.g. Tesco)</a:t>
            </a:r>
          </a:p>
        </p:txBody>
      </p:sp>
      <p:sp>
        <p:nvSpPr>
          <p:cNvPr id="5" name="Rectangle 4"/>
          <p:cNvSpPr/>
          <p:nvPr/>
        </p:nvSpPr>
        <p:spPr>
          <a:xfrm>
            <a:off x="8125682" y="1306391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132110" y="3734041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18930" y="200106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175386" y="200106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8470598" y="199296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822992" y="199296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518930" y="241922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7175386" y="241922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8470598" y="241112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7822992" y="241112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7815808" y="4554149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7815808" y="4144095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8472264" y="4535873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8463414" y="4135989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815808" y="5357115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7815808" y="4947061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8472264" y="5338839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8463414" y="4938955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7798027" y="6173337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7798027" y="5763283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8454483" y="6155061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8445633" y="5755177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9115121" y="2403014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/>
          <p:cNvSpPr/>
          <p:nvPr/>
        </p:nvSpPr>
        <p:spPr>
          <a:xfrm>
            <a:off x="9115121" y="199296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9771577" y="2384738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9762727" y="1984854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900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Scenarios (User Stories)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BF7516A9-DC50-4B9C-A4D6-C47070AEB6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0215907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428309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Scenarios (User Stories)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21FCAA51-E818-4EE1-9B3F-E788A9A128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064490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641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Types of IA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09C6FD40-8BAF-41B0-990F-679DC4C6F9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844518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3961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Designing Flow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F617EF5A-6F47-4FCF-B3C6-0870D55E6C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18226" y="1375132"/>
            <a:ext cx="4125317" cy="412531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Users normally don’t find what they want on the home page of a website; they must be directed to the page of interest</a:t>
            </a:r>
          </a:p>
          <a:p>
            <a:pPr lvl="1"/>
            <a:r>
              <a:rPr lang="en-GB">
                <a:solidFill>
                  <a:srgbClr val="FFFFFF"/>
                </a:solidFill>
              </a:rPr>
              <a:t>The easier it is for users to ‘flow’ through your IA to where they want to go then the happier they will be</a:t>
            </a:r>
          </a:p>
          <a:p>
            <a:r>
              <a:rPr lang="en-GB">
                <a:solidFill>
                  <a:srgbClr val="FFFFFF"/>
                </a:solidFill>
              </a:rPr>
              <a:t>Giving users the right information at the right time is more important than making sure that every page is available within three clicks</a:t>
            </a:r>
          </a:p>
          <a:p>
            <a:pPr lvl="1"/>
            <a:r>
              <a:rPr lang="en-GB">
                <a:solidFill>
                  <a:srgbClr val="FFFFFF"/>
                </a:solidFill>
              </a:rPr>
              <a:t>If you give users too many choices on a page they can get confused and frustrated</a:t>
            </a:r>
          </a:p>
          <a:p>
            <a:r>
              <a:rPr lang="en-GB">
                <a:solidFill>
                  <a:srgbClr val="FFFFFF"/>
                </a:solidFill>
              </a:rPr>
              <a:t>Make sure that the next step is always obvious</a:t>
            </a:r>
          </a:p>
        </p:txBody>
      </p:sp>
    </p:spTree>
    <p:extLst>
      <p:ext uri="{BB962C8B-B14F-4D97-AF65-F5344CB8AC3E}">
        <p14:creationId xmlns:p14="http://schemas.microsoft.com/office/powerpoint/2010/main" val="1030335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Designing Flow</a:t>
            </a:r>
            <a:endParaRPr lang="en-GB" dirty="0"/>
          </a:p>
        </p:txBody>
      </p:sp>
      <p:graphicFrame>
        <p:nvGraphicFramePr>
          <p:cNvPr id="7" name="Content Placeholder 1">
            <a:extLst>
              <a:ext uri="{FF2B5EF4-FFF2-40B4-BE49-F238E27FC236}">
                <a16:creationId xmlns:a16="http://schemas.microsoft.com/office/drawing/2014/main" id="{3F5560C5-264D-4317-9231-C42A642D16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8286508"/>
              </p:ext>
            </p:extLst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9283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IA, Navigation and Behaviour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BF4BCEAB-1A86-4FBD-A03B-D9404DA851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1338300"/>
              </p:ext>
            </p:extLst>
          </p:nvPr>
        </p:nvGraphicFramePr>
        <p:xfrm>
          <a:off x="767408" y="1340768"/>
          <a:ext cx="1080120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53973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CE4F-1B51-F241-84E7-2F5C92877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999D7-A333-6741-A395-CD53EA7765B0}" type="datetime1">
              <a:rPr lang="en-US" smtClean="0"/>
              <a:t>2/24/22</a:t>
            </a:fld>
            <a:endParaRPr lang="en-US" dirty="0"/>
          </a:p>
        </p:txBody>
      </p:sp>
      <p:pic>
        <p:nvPicPr>
          <p:cNvPr id="3" name="Online Media 2" descr="What Is Information Architecture? (UX Design Guide)">
            <a:hlinkClick r:id="" action="ppaction://media"/>
            <a:extLst>
              <a:ext uri="{FF2B5EF4-FFF2-40B4-BE49-F238E27FC236}">
                <a16:creationId xmlns:a16="http://schemas.microsoft.com/office/drawing/2014/main" id="{D6011D5D-BDC4-7545-A633-763B6865D15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7564" y="0"/>
            <a:ext cx="12199564" cy="6892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93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FFFFFF"/>
                </a:solidFill>
              </a:rPr>
              <a:t>Coming Soon…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55653" name="Rectangle 3">
            <a:extLst>
              <a:ext uri="{FF2B5EF4-FFF2-40B4-BE49-F238E27FC236}">
                <a16:creationId xmlns:a16="http://schemas.microsoft.com/office/drawing/2014/main" id="{0CC6A0F7-FB56-4030-8449-C09A32DC85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1161149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{ABA95917-BE78-C043-88C6-8D791E4D05D2}tf10001076</Template>
  <TotalTime>9682</TotalTime>
  <Words>802</Words>
  <Application>Microsoft Macintosh PowerPoint</Application>
  <PresentationFormat>Widescreen</PresentationFormat>
  <Paragraphs>103</Paragraphs>
  <Slides>13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Times</vt:lpstr>
      <vt:lpstr>Wingdings 3</vt:lpstr>
      <vt:lpstr>Ion Boardroom</vt:lpstr>
      <vt:lpstr>User Experience Design</vt:lpstr>
      <vt:lpstr>What is Information Architecture?</vt:lpstr>
      <vt:lpstr>PowerPoint Presentation</vt:lpstr>
      <vt:lpstr>Site Maps</vt:lpstr>
      <vt:lpstr>Deep or Flat?</vt:lpstr>
      <vt:lpstr>Scenarios (User Stories)</vt:lpstr>
      <vt:lpstr>Scenarios (User Stories)</vt:lpstr>
      <vt:lpstr>Types of IA</vt:lpstr>
      <vt:lpstr>Designing Flow</vt:lpstr>
      <vt:lpstr>Designing Flow</vt:lpstr>
      <vt:lpstr>IA, Navigation and Behaviour</vt:lpstr>
      <vt:lpstr>PowerPoint Presentation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Nabeel Masih</cp:lastModifiedBy>
  <cp:revision>183</cp:revision>
  <dcterms:created xsi:type="dcterms:W3CDTF">2003-09-29T11:49:22Z</dcterms:created>
  <dcterms:modified xsi:type="dcterms:W3CDTF">2022-02-24T20:24:08Z</dcterms:modified>
</cp:coreProperties>
</file>