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22.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9.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11.xml"/>
  <Override ContentType="application/vnd.openxmlformats-officedocument.presentationml.slide+xml" PartName="/ppt/slides/slide22.xml"/>
  <Override ContentType="application/vnd.openxmlformats-officedocument.presentationml.slide+xml" PartName="/ppt/slides/slide1.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3.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9"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Lst>
  <p:sldSz cy="6858000" cx="9144000"/>
  <p:notesSz cx="6858000" cy="9144000"/>
  <p:embeddedFontLst>
    <p:embeddedFont>
      <p:font typeface="Montserrat"/>
      <p:regular r:id="rId28"/>
      <p:bold r:id="rId29"/>
      <p:italic r:id="rId30"/>
      <p:boldItalic r:id="rId31"/>
    </p:embeddedFont>
    <p:embeddedFont>
      <p:font typeface="Source Sans Pro"/>
      <p:regular r:id="rId32"/>
      <p:bold r:id="rId33"/>
      <p:italic r:id="rId34"/>
      <p:boldItalic r:id="rId35"/>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20" Type="http://schemas.openxmlformats.org/officeDocument/2006/relationships/slide" Target="slides/slide16.xml"/><Relationship Id="rId22" Type="http://schemas.openxmlformats.org/officeDocument/2006/relationships/slide" Target="slides/slide18.xml"/><Relationship Id="rId21" Type="http://schemas.openxmlformats.org/officeDocument/2006/relationships/slide" Target="slides/slide17.xml"/><Relationship Id="rId24" Type="http://schemas.openxmlformats.org/officeDocument/2006/relationships/slide" Target="slides/slide20.xml"/><Relationship Id="rId23" Type="http://schemas.openxmlformats.org/officeDocument/2006/relationships/slide" Target="slides/slide19.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26" Type="http://schemas.openxmlformats.org/officeDocument/2006/relationships/slide" Target="slides/slide22.xml"/><Relationship Id="rId25" Type="http://schemas.openxmlformats.org/officeDocument/2006/relationships/slide" Target="slides/slide21.xml"/><Relationship Id="rId28" Type="http://schemas.openxmlformats.org/officeDocument/2006/relationships/font" Target="fonts/Montserrat-regular.fntdata"/><Relationship Id="rId27" Type="http://schemas.openxmlformats.org/officeDocument/2006/relationships/slide" Target="slides/slide23.xml"/><Relationship Id="rId5" Type="http://schemas.openxmlformats.org/officeDocument/2006/relationships/slide" Target="slides/slide1.xml"/><Relationship Id="rId6" Type="http://schemas.openxmlformats.org/officeDocument/2006/relationships/slide" Target="slides/slide2.xml"/><Relationship Id="rId29" Type="http://schemas.openxmlformats.org/officeDocument/2006/relationships/font" Target="fonts/Montserrat-bold.fntdata"/><Relationship Id="rId7" Type="http://schemas.openxmlformats.org/officeDocument/2006/relationships/slide" Target="slides/slide3.xml"/><Relationship Id="rId8" Type="http://schemas.openxmlformats.org/officeDocument/2006/relationships/slide" Target="slides/slide4.xml"/><Relationship Id="rId31" Type="http://schemas.openxmlformats.org/officeDocument/2006/relationships/font" Target="fonts/Montserrat-boldItalic.fntdata"/><Relationship Id="rId30" Type="http://schemas.openxmlformats.org/officeDocument/2006/relationships/font" Target="fonts/Montserrat-italic.fntdata"/><Relationship Id="rId11" Type="http://schemas.openxmlformats.org/officeDocument/2006/relationships/slide" Target="slides/slide7.xml"/><Relationship Id="rId33" Type="http://schemas.openxmlformats.org/officeDocument/2006/relationships/font" Target="fonts/SourceSansPro-bold.fntdata"/><Relationship Id="rId10" Type="http://schemas.openxmlformats.org/officeDocument/2006/relationships/slide" Target="slides/slide6.xml"/><Relationship Id="rId32" Type="http://schemas.openxmlformats.org/officeDocument/2006/relationships/font" Target="fonts/SourceSansPro-regular.fntdata"/><Relationship Id="rId13" Type="http://schemas.openxmlformats.org/officeDocument/2006/relationships/slide" Target="slides/slide9.xml"/><Relationship Id="rId35" Type="http://schemas.openxmlformats.org/officeDocument/2006/relationships/font" Target="fonts/SourceSansPro-boldItalic.fntdata"/><Relationship Id="rId12" Type="http://schemas.openxmlformats.org/officeDocument/2006/relationships/slide" Target="slides/slide8.xml"/><Relationship Id="rId34" Type="http://schemas.openxmlformats.org/officeDocument/2006/relationships/font" Target="fonts/SourceSansPro-italic.fntdata"/><Relationship Id="rId15" Type="http://schemas.openxmlformats.org/officeDocument/2006/relationships/slide" Target="slides/slide11.xml"/><Relationship Id="rId14" Type="http://schemas.openxmlformats.org/officeDocument/2006/relationships/slide" Target="slides/slide10.xml"/><Relationship Id="rId17" Type="http://schemas.openxmlformats.org/officeDocument/2006/relationships/slide" Target="slides/slide13.xml"/><Relationship Id="rId16" Type="http://schemas.openxmlformats.org/officeDocument/2006/relationships/slide" Target="slides/slide12.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7200"/>
          </a:xfrm>
          <a:prstGeom prst="rect">
            <a:avLst/>
          </a:prstGeom>
          <a:noFill/>
          <a:ln>
            <a:noFill/>
          </a:ln>
        </p:spPr>
        <p:txBody>
          <a:bodyPr anchorCtr="0" anchor="t" bIns="91425" lIns="91425" spcFirstLastPara="1" rIns="91425" wrap="square" tIns="91425">
            <a:noAutofit/>
          </a:bodyPr>
          <a:lstStyle>
            <a:lvl1pPr indent="0" lvl="0" mar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0" lvl="1" marL="4572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indent="0" lvl="2" marL="9144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indent="0" lvl="3" marL="13716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indent="0" lvl="4" marL="18288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indent="0" lvl="5" marL="22860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indent="0" lvl="6" marL="27432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indent="0" lvl="7" marL="32004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indent="0" lvl="8" marL="36576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7200"/>
          </a:xfrm>
          <a:prstGeom prst="rect">
            <a:avLst/>
          </a:prstGeom>
          <a:noFill/>
          <a:ln>
            <a:noFill/>
          </a:ln>
        </p:spPr>
        <p:txBody>
          <a:bodyPr anchorCtr="0" anchor="t" bIns="91425" lIns="91425" spcFirstLastPara="1" rIns="91425" wrap="square" tIns="91425">
            <a:noAutofit/>
          </a:bodyPr>
          <a:lstStyle>
            <a:lvl1pPr indent="0" lvl="0" mar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0" lvl="1" marL="4572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indent="0" lvl="2" marL="9144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indent="0" lvl="3" marL="13716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indent="0" lvl="4" marL="18288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indent="0" lvl="5" marL="22860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indent="0" lvl="6" marL="27432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indent="0" lvl="7" marL="32004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indent="0" lvl="8" marL="36576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7200"/>
          </a:xfrm>
          <a:prstGeom prst="rect">
            <a:avLst/>
          </a:prstGeom>
          <a:noFill/>
          <a:ln>
            <a:noFill/>
          </a:ln>
        </p:spPr>
        <p:txBody>
          <a:bodyPr anchorCtr="0" anchor="b" bIns="91425" lIns="91425" spcFirstLastPara="1" rIns="91425" wrap="square" tIns="91425">
            <a:noAutofit/>
          </a:bodyPr>
          <a:lstStyle>
            <a:lvl1pPr indent="0" lvl="0" mar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0" lvl="1" marL="4572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indent="0" lvl="2" marL="9144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indent="0" lvl="3" marL="13716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indent="0" lvl="4" marL="18288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indent="0" lvl="5" marL="22860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indent="0" lvl="6" marL="27432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indent="0" lvl="7" marL="32004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indent="0" lvl="8" marL="36576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8" name="Shape 98"/>
        <p:cNvGrpSpPr/>
        <p:nvPr/>
      </p:nvGrpSpPr>
      <p:grpSpPr>
        <a:xfrm>
          <a:off x="0" y="0"/>
          <a:ext cx="0" cy="0"/>
          <a:chOff x="0" y="0"/>
          <a:chExt cx="0" cy="0"/>
        </a:xfrm>
      </p:grpSpPr>
      <p:sp>
        <p:nvSpPr>
          <p:cNvPr id="99" name="Google Shape;99;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0" name="Google Shape;100;p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6" name="Shape 106"/>
        <p:cNvGrpSpPr/>
        <p:nvPr/>
      </p:nvGrpSpPr>
      <p:grpSpPr>
        <a:xfrm>
          <a:off x="0" y="0"/>
          <a:ext cx="0" cy="0"/>
          <a:chOff x="0" y="0"/>
          <a:chExt cx="0" cy="0"/>
        </a:xfrm>
      </p:grpSpPr>
      <p:sp>
        <p:nvSpPr>
          <p:cNvPr id="107" name="Google Shape;107;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8" name="Google Shape;108;p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2" name="Shape 112"/>
        <p:cNvGrpSpPr/>
        <p:nvPr/>
      </p:nvGrpSpPr>
      <p:grpSpPr>
        <a:xfrm>
          <a:off x="0" y="0"/>
          <a:ext cx="0" cy="0"/>
          <a:chOff x="0" y="0"/>
          <a:chExt cx="0" cy="0"/>
        </a:xfrm>
      </p:grpSpPr>
      <p:sp>
        <p:nvSpPr>
          <p:cNvPr id="113" name="Google Shape;113;g18a864fa285_0_9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114" name="Google Shape;114;g18a864fa285_0_9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5" name="Google Shape;115;g18a864fa285_0_91:notes"/>
          <p:cNvSpPr txBox="1"/>
          <p:nvPr>
            <p:ph idx="12" type="sldNum"/>
          </p:nvPr>
        </p:nvSpPr>
        <p:spPr>
          <a:xfrm>
            <a:off x="3884613" y="8685213"/>
            <a:ext cx="2971800" cy="4572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rgbClr val="000000"/>
              </a:buClr>
              <a:buFont typeface="Arial"/>
              <a:buNone/>
            </a:pPr>
            <a:fld id="{00000000-1234-1234-1234-123412341234}" type="slidenum">
              <a:rPr lang="en-US"/>
              <a:t>‹#›</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9" name="Shape 119"/>
        <p:cNvGrpSpPr/>
        <p:nvPr/>
      </p:nvGrpSpPr>
      <p:grpSpPr>
        <a:xfrm>
          <a:off x="0" y="0"/>
          <a:ext cx="0" cy="0"/>
          <a:chOff x="0" y="0"/>
          <a:chExt cx="0" cy="0"/>
        </a:xfrm>
      </p:grpSpPr>
      <p:sp>
        <p:nvSpPr>
          <p:cNvPr id="120" name="Google Shape;120;g18a864fa285_0_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121" name="Google Shape;121;g18a864fa285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2" name="Google Shape;122;g18a864fa285_0_0:notes"/>
          <p:cNvSpPr txBox="1"/>
          <p:nvPr>
            <p:ph idx="12" type="sldNum"/>
          </p:nvPr>
        </p:nvSpPr>
        <p:spPr>
          <a:xfrm>
            <a:off x="3884613" y="8685213"/>
            <a:ext cx="2971800" cy="4572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rgbClr val="000000"/>
              </a:buClr>
              <a:buFont typeface="Arial"/>
              <a:buNone/>
            </a:pPr>
            <a:fld id="{00000000-1234-1234-1234-123412341234}" type="slidenum">
              <a:rPr lang="en-US"/>
              <a:t>‹#›</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7" name="Shape 127"/>
        <p:cNvGrpSpPr/>
        <p:nvPr/>
      </p:nvGrpSpPr>
      <p:grpSpPr>
        <a:xfrm>
          <a:off x="0" y="0"/>
          <a:ext cx="0" cy="0"/>
          <a:chOff x="0" y="0"/>
          <a:chExt cx="0" cy="0"/>
        </a:xfrm>
      </p:grpSpPr>
      <p:sp>
        <p:nvSpPr>
          <p:cNvPr id="128" name="Google Shape;128;g1917e046193_0_25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129" name="Google Shape;129;g1917e046193_0_25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0" name="Google Shape;130;g1917e046193_0_250:notes"/>
          <p:cNvSpPr txBox="1"/>
          <p:nvPr>
            <p:ph idx="12" type="sldNum"/>
          </p:nvPr>
        </p:nvSpPr>
        <p:spPr>
          <a:xfrm>
            <a:off x="3884613" y="8685213"/>
            <a:ext cx="2971800" cy="4572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rgbClr val="000000"/>
              </a:buClr>
              <a:buFont typeface="Arial"/>
              <a:buNone/>
            </a:pPr>
            <a:fld id="{00000000-1234-1234-1234-123412341234}" type="slidenum">
              <a:rPr lang="en-US"/>
              <a:t>‹#›</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5" name="Shape 135"/>
        <p:cNvGrpSpPr/>
        <p:nvPr/>
      </p:nvGrpSpPr>
      <p:grpSpPr>
        <a:xfrm>
          <a:off x="0" y="0"/>
          <a:ext cx="0" cy="0"/>
          <a:chOff x="0" y="0"/>
          <a:chExt cx="0" cy="0"/>
        </a:xfrm>
      </p:grpSpPr>
      <p:sp>
        <p:nvSpPr>
          <p:cNvPr id="136" name="Google Shape;136;g1917e046193_0_25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137" name="Google Shape;137;g1917e046193_0_25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8" name="Google Shape;138;g1917e046193_0_256:notes"/>
          <p:cNvSpPr txBox="1"/>
          <p:nvPr>
            <p:ph idx="12" type="sldNum"/>
          </p:nvPr>
        </p:nvSpPr>
        <p:spPr>
          <a:xfrm>
            <a:off x="3884613" y="8685213"/>
            <a:ext cx="2971800" cy="4572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rgbClr val="000000"/>
              </a:buClr>
              <a:buFont typeface="Arial"/>
              <a:buNone/>
            </a:pPr>
            <a:fld id="{00000000-1234-1234-1234-123412341234}" type="slidenum">
              <a:rPr lang="en-US"/>
              <a:t>‹#›</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4" name="Shape 144"/>
        <p:cNvGrpSpPr/>
        <p:nvPr/>
      </p:nvGrpSpPr>
      <p:grpSpPr>
        <a:xfrm>
          <a:off x="0" y="0"/>
          <a:ext cx="0" cy="0"/>
          <a:chOff x="0" y="0"/>
          <a:chExt cx="0" cy="0"/>
        </a:xfrm>
      </p:grpSpPr>
      <p:sp>
        <p:nvSpPr>
          <p:cNvPr id="145" name="Google Shape;145;g18a864fa285_0_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146" name="Google Shape;146;g18a864fa285_0_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7" name="Google Shape;147;g18a864fa285_0_6:notes"/>
          <p:cNvSpPr txBox="1"/>
          <p:nvPr>
            <p:ph idx="12" type="sldNum"/>
          </p:nvPr>
        </p:nvSpPr>
        <p:spPr>
          <a:xfrm>
            <a:off x="3884613" y="8685213"/>
            <a:ext cx="2971800" cy="4572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rgbClr val="000000"/>
              </a:buClr>
              <a:buFont typeface="Arial"/>
              <a:buNone/>
            </a:pPr>
            <a:fld id="{00000000-1234-1234-1234-123412341234}" type="slidenum">
              <a:rPr lang="en-US"/>
              <a:t>‹#›</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2" name="Shape 152"/>
        <p:cNvGrpSpPr/>
        <p:nvPr/>
      </p:nvGrpSpPr>
      <p:grpSpPr>
        <a:xfrm>
          <a:off x="0" y="0"/>
          <a:ext cx="0" cy="0"/>
          <a:chOff x="0" y="0"/>
          <a:chExt cx="0" cy="0"/>
        </a:xfrm>
      </p:grpSpPr>
      <p:sp>
        <p:nvSpPr>
          <p:cNvPr id="153" name="Google Shape;153;g18a864fa285_0_4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154" name="Google Shape;154;g18a864fa285_0_4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5" name="Google Shape;155;g18a864fa285_0_41:notes"/>
          <p:cNvSpPr txBox="1"/>
          <p:nvPr>
            <p:ph idx="12" type="sldNum"/>
          </p:nvPr>
        </p:nvSpPr>
        <p:spPr>
          <a:xfrm>
            <a:off x="3884613" y="8685213"/>
            <a:ext cx="2971800" cy="4572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rgbClr val="000000"/>
              </a:buClr>
              <a:buFont typeface="Arial"/>
              <a:buNone/>
            </a:pPr>
            <a:fld id="{00000000-1234-1234-1234-123412341234}" type="slidenum">
              <a:rPr lang="en-US"/>
              <a:t>‹#›</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4" name="Shape 164"/>
        <p:cNvGrpSpPr/>
        <p:nvPr/>
      </p:nvGrpSpPr>
      <p:grpSpPr>
        <a:xfrm>
          <a:off x="0" y="0"/>
          <a:ext cx="0" cy="0"/>
          <a:chOff x="0" y="0"/>
          <a:chExt cx="0" cy="0"/>
        </a:xfrm>
      </p:grpSpPr>
      <p:sp>
        <p:nvSpPr>
          <p:cNvPr id="165" name="Google Shape;165;g18a864fa285_0_6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166" name="Google Shape;166;g18a864fa285_0_6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7" name="Google Shape;167;g18a864fa285_0_68:notes"/>
          <p:cNvSpPr txBox="1"/>
          <p:nvPr>
            <p:ph idx="12" type="sldNum"/>
          </p:nvPr>
        </p:nvSpPr>
        <p:spPr>
          <a:xfrm>
            <a:off x="3884613" y="8685213"/>
            <a:ext cx="2971800" cy="4572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6" name="Shape 176"/>
        <p:cNvGrpSpPr/>
        <p:nvPr/>
      </p:nvGrpSpPr>
      <p:grpSpPr>
        <a:xfrm>
          <a:off x="0" y="0"/>
          <a:ext cx="0" cy="0"/>
          <a:chOff x="0" y="0"/>
          <a:chExt cx="0" cy="0"/>
        </a:xfrm>
      </p:grpSpPr>
      <p:sp>
        <p:nvSpPr>
          <p:cNvPr id="177" name="Google Shape;177;g18a864fa285_0_8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178" name="Google Shape;178;g18a864fa285_0_8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9" name="Google Shape;179;g18a864fa285_0_80:notes"/>
          <p:cNvSpPr txBox="1"/>
          <p:nvPr>
            <p:ph idx="12" type="sldNum"/>
          </p:nvPr>
        </p:nvSpPr>
        <p:spPr>
          <a:xfrm>
            <a:off x="3884613" y="8685213"/>
            <a:ext cx="2971800" cy="4572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6" name="Shape 186"/>
        <p:cNvGrpSpPr/>
        <p:nvPr/>
      </p:nvGrpSpPr>
      <p:grpSpPr>
        <a:xfrm>
          <a:off x="0" y="0"/>
          <a:ext cx="0" cy="0"/>
          <a:chOff x="0" y="0"/>
          <a:chExt cx="0" cy="0"/>
        </a:xfrm>
      </p:grpSpPr>
      <p:sp>
        <p:nvSpPr>
          <p:cNvPr id="187" name="Google Shape;187;g18a864fa285_0_3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188" name="Google Shape;188;g18a864fa285_0_3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9" name="Google Shape;189;g18a864fa285_0_34:notes"/>
          <p:cNvSpPr txBox="1"/>
          <p:nvPr>
            <p:ph idx="12" type="sldNum"/>
          </p:nvPr>
        </p:nvSpPr>
        <p:spPr>
          <a:xfrm>
            <a:off x="3884613" y="8685213"/>
            <a:ext cx="2971800" cy="4572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rgbClr val="000000"/>
              </a:buClr>
              <a:buFont typeface="Arial"/>
              <a:buNone/>
            </a:pPr>
            <a:fld id="{00000000-1234-1234-1234-123412341234}" type="slidenum">
              <a:rPr lang="en-US"/>
              <a:t>‹#›</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5" name="Shape 195"/>
        <p:cNvGrpSpPr/>
        <p:nvPr/>
      </p:nvGrpSpPr>
      <p:grpSpPr>
        <a:xfrm>
          <a:off x="0" y="0"/>
          <a:ext cx="0" cy="0"/>
          <a:chOff x="0" y="0"/>
          <a:chExt cx="0" cy="0"/>
        </a:xfrm>
      </p:grpSpPr>
      <p:sp>
        <p:nvSpPr>
          <p:cNvPr id="196" name="Google Shape;196;g18a864fa285_0_4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197" name="Google Shape;197;g18a864fa285_0_4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8" name="Google Shape;198;g18a864fa285_0_48:notes"/>
          <p:cNvSpPr txBox="1"/>
          <p:nvPr>
            <p:ph idx="12" type="sldNum"/>
          </p:nvPr>
        </p:nvSpPr>
        <p:spPr>
          <a:xfrm>
            <a:off x="3884613" y="8685213"/>
            <a:ext cx="2971800" cy="4572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rgbClr val="000000"/>
              </a:buClr>
              <a:buFont typeface="Arial"/>
              <a:buNone/>
            </a:pPr>
            <a:fld id="{00000000-1234-1234-1234-123412341234}" type="slidenum">
              <a:rPr lang="en-US"/>
              <a:t>‹#›</a:t>
            </a:fld>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4" name="Shape 204"/>
        <p:cNvGrpSpPr/>
        <p:nvPr/>
      </p:nvGrpSpPr>
      <p:grpSpPr>
        <a:xfrm>
          <a:off x="0" y="0"/>
          <a:ext cx="0" cy="0"/>
          <a:chOff x="0" y="0"/>
          <a:chExt cx="0" cy="0"/>
        </a:xfrm>
      </p:grpSpPr>
      <p:sp>
        <p:nvSpPr>
          <p:cNvPr id="205" name="Google Shape;205;g18a864fa285_0_5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206" name="Google Shape;206;g18a864fa285_0_5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7" name="Google Shape;207;g18a864fa285_0_56:notes"/>
          <p:cNvSpPr txBox="1"/>
          <p:nvPr>
            <p:ph idx="12" type="sldNum"/>
          </p:nvPr>
        </p:nvSpPr>
        <p:spPr>
          <a:xfrm>
            <a:off x="3884613" y="8685213"/>
            <a:ext cx="2971800" cy="4572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rgbClr val="000000"/>
              </a:buClr>
              <a:buFont typeface="Arial"/>
              <a:buNone/>
            </a:pPr>
            <a:fld id="{00000000-1234-1234-1234-123412341234}" type="slidenum">
              <a:rPr lang="en-US"/>
              <a:t>‹#›</a:t>
            </a:fld>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3" name="Shape 213"/>
        <p:cNvGrpSpPr/>
        <p:nvPr/>
      </p:nvGrpSpPr>
      <p:grpSpPr>
        <a:xfrm>
          <a:off x="0" y="0"/>
          <a:ext cx="0" cy="0"/>
          <a:chOff x="0" y="0"/>
          <a:chExt cx="0" cy="0"/>
        </a:xfrm>
      </p:grpSpPr>
      <p:sp>
        <p:nvSpPr>
          <p:cNvPr id="214" name="Google Shape;214;g1890b5e81e1_0_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215" name="Google Shape;215;g1890b5e81e1_0_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6" name="Google Shape;216;g1890b5e81e1_0_9:notes"/>
          <p:cNvSpPr txBox="1"/>
          <p:nvPr>
            <p:ph idx="12" type="sldNum"/>
          </p:nvPr>
        </p:nvSpPr>
        <p:spPr>
          <a:xfrm>
            <a:off x="3884613" y="8685213"/>
            <a:ext cx="2971800" cy="4572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rgbClr val="000000"/>
              </a:buClr>
              <a:buFont typeface="Arial"/>
              <a:buNone/>
            </a:pPr>
            <a:fld id="{00000000-1234-1234-1234-123412341234}" type="slidenum">
              <a:rPr lang="en-US"/>
              <a:t>‹#›</a:t>
            </a:fld>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2" name="Shape 222"/>
        <p:cNvGrpSpPr/>
        <p:nvPr/>
      </p:nvGrpSpPr>
      <p:grpSpPr>
        <a:xfrm>
          <a:off x="0" y="0"/>
          <a:ext cx="0" cy="0"/>
          <a:chOff x="0" y="0"/>
          <a:chExt cx="0" cy="0"/>
        </a:xfrm>
      </p:grpSpPr>
      <p:sp>
        <p:nvSpPr>
          <p:cNvPr id="223" name="Google Shape;223;g1917e046193_0_27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224" name="Google Shape;224;g1917e046193_0_27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5" name="Google Shape;225;g1917e046193_0_270:notes"/>
          <p:cNvSpPr txBox="1"/>
          <p:nvPr>
            <p:ph idx="12" type="sldNum"/>
          </p:nvPr>
        </p:nvSpPr>
        <p:spPr>
          <a:xfrm>
            <a:off x="3884613" y="8685213"/>
            <a:ext cx="2971800" cy="4572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rgbClr val="000000"/>
              </a:buClr>
              <a:buFont typeface="Arial"/>
              <a:buNone/>
            </a:pPr>
            <a:fld id="{00000000-1234-1234-1234-123412341234}" type="slidenum">
              <a:rPr lang="en-US"/>
              <a:t>‹#›</a:t>
            </a:fld>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9" name="Shape 229"/>
        <p:cNvGrpSpPr/>
        <p:nvPr/>
      </p:nvGrpSpPr>
      <p:grpSpPr>
        <a:xfrm>
          <a:off x="0" y="0"/>
          <a:ext cx="0" cy="0"/>
          <a:chOff x="0" y="0"/>
          <a:chExt cx="0" cy="0"/>
        </a:xfrm>
      </p:grpSpPr>
      <p:sp>
        <p:nvSpPr>
          <p:cNvPr id="230" name="Google Shape;230;g1917e046193_0_27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231" name="Google Shape;231;g1917e046193_0_27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2" name="Google Shape;232;g1917e046193_0_277:notes"/>
          <p:cNvSpPr txBox="1"/>
          <p:nvPr>
            <p:ph idx="12" type="sldNum"/>
          </p:nvPr>
        </p:nvSpPr>
        <p:spPr>
          <a:xfrm>
            <a:off x="3884613" y="8685213"/>
            <a:ext cx="2971800" cy="4572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rgbClr val="000000"/>
              </a:buClr>
              <a:buFont typeface="Arial"/>
              <a:buNone/>
            </a:pPr>
            <a:fld id="{00000000-1234-1234-1234-123412341234}" type="slidenum">
              <a:rPr lang="en-US"/>
              <a:t>‹#›</a:t>
            </a:fld>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8" name="Shape 238"/>
        <p:cNvGrpSpPr/>
        <p:nvPr/>
      </p:nvGrpSpPr>
      <p:grpSpPr>
        <a:xfrm>
          <a:off x="0" y="0"/>
          <a:ext cx="0" cy="0"/>
          <a:chOff x="0" y="0"/>
          <a:chExt cx="0" cy="0"/>
        </a:xfrm>
      </p:grpSpPr>
      <p:sp>
        <p:nvSpPr>
          <p:cNvPr id="239" name="Google Shape;239;g1917e046193_0_26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240" name="Google Shape;240;g1917e046193_0_26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1" name="Google Shape;241;g1917e046193_0_263:notes"/>
          <p:cNvSpPr txBox="1"/>
          <p:nvPr>
            <p:ph idx="12" type="sldNum"/>
          </p:nvPr>
        </p:nvSpPr>
        <p:spPr>
          <a:xfrm>
            <a:off x="3884613" y="8685213"/>
            <a:ext cx="2971800" cy="4572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rgbClr val="000000"/>
              </a:buClr>
              <a:buFont typeface="Arial"/>
              <a:buNone/>
            </a:pPr>
            <a:fld id="{00000000-1234-1234-1234-123412341234}" type="slidenum">
              <a:rPr lang="en-US"/>
              <a:t>‹#›</a:t>
            </a:fld>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7" name="Shape 247"/>
        <p:cNvGrpSpPr/>
        <p:nvPr/>
      </p:nvGrpSpPr>
      <p:grpSpPr>
        <a:xfrm>
          <a:off x="0" y="0"/>
          <a:ext cx="0" cy="0"/>
          <a:chOff x="0" y="0"/>
          <a:chExt cx="0" cy="0"/>
        </a:xfrm>
      </p:grpSpPr>
      <p:sp>
        <p:nvSpPr>
          <p:cNvPr id="248" name="Google Shape;248;g18a864fa285_0_9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249" name="Google Shape;249;g18a864fa285_0_9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0" name="Google Shape;250;g18a864fa285_0_97:notes"/>
          <p:cNvSpPr txBox="1"/>
          <p:nvPr>
            <p:ph idx="12" type="sldNum"/>
          </p:nvPr>
        </p:nvSpPr>
        <p:spPr>
          <a:xfrm>
            <a:off x="3884613" y="8685213"/>
            <a:ext cx="2971800" cy="4572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rgbClr val="000000"/>
              </a:buClr>
              <a:buFont typeface="Arial"/>
              <a:buNone/>
            </a:pPr>
            <a:fld id="{00000000-1234-1234-1234-123412341234}" type="slidenum">
              <a:rPr lang="en-US"/>
              <a:t>‹#›</a:t>
            </a:fld>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5" name="Shape 255"/>
        <p:cNvGrpSpPr/>
        <p:nvPr/>
      </p:nvGrpSpPr>
      <p:grpSpPr>
        <a:xfrm>
          <a:off x="0" y="0"/>
          <a:ext cx="0" cy="0"/>
          <a:chOff x="0" y="0"/>
          <a:chExt cx="0" cy="0"/>
        </a:xfrm>
      </p:grpSpPr>
      <p:sp>
        <p:nvSpPr>
          <p:cNvPr id="256" name="Google Shape;256;g1917e046193_0_28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257" name="Google Shape;257;g1917e046193_0_28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8" name="Google Shape;258;g1917e046193_0_287:notes"/>
          <p:cNvSpPr txBox="1"/>
          <p:nvPr>
            <p:ph idx="12" type="sldNum"/>
          </p:nvPr>
        </p:nvSpPr>
        <p:spPr>
          <a:xfrm>
            <a:off x="3884613" y="8685213"/>
            <a:ext cx="2971800" cy="4572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rgbClr val="000000"/>
              </a:buClr>
              <a:buFont typeface="Arial"/>
              <a:buNone/>
            </a:pPr>
            <a:fld id="{00000000-1234-1234-1234-123412341234}" type="slidenum">
              <a:rPr lang="en-US"/>
              <a:t>‹#›</a:t>
            </a:fld>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3" name="Shape 263"/>
        <p:cNvGrpSpPr/>
        <p:nvPr/>
      </p:nvGrpSpPr>
      <p:grpSpPr>
        <a:xfrm>
          <a:off x="0" y="0"/>
          <a:ext cx="0" cy="0"/>
          <a:chOff x="0" y="0"/>
          <a:chExt cx="0" cy="0"/>
        </a:xfrm>
      </p:grpSpPr>
      <p:sp>
        <p:nvSpPr>
          <p:cNvPr id="264" name="Google Shape;264;g1917e046193_0_29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265" name="Google Shape;265;g1917e046193_0_29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6" name="Google Shape;266;g1917e046193_0_295:notes"/>
          <p:cNvSpPr txBox="1"/>
          <p:nvPr>
            <p:ph idx="12" type="sldNum"/>
          </p:nvPr>
        </p:nvSpPr>
        <p:spPr>
          <a:xfrm>
            <a:off x="3884613" y="8685213"/>
            <a:ext cx="2971800" cy="4572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rgbClr val="000000"/>
              </a:buClr>
              <a:buFont typeface="Arial"/>
              <a:buNone/>
            </a:pPr>
            <a:fld id="{00000000-1234-1234-1234-123412341234}" type="slidenum">
              <a:rPr lang="en-US"/>
              <a:t>‹#›</a:t>
            </a:fld>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1" name="Shape 271"/>
        <p:cNvGrpSpPr/>
        <p:nvPr/>
      </p:nvGrpSpPr>
      <p:grpSpPr>
        <a:xfrm>
          <a:off x="0" y="0"/>
          <a:ext cx="0" cy="0"/>
          <a:chOff x="0" y="0"/>
          <a:chExt cx="0" cy="0"/>
        </a:xfrm>
      </p:grpSpPr>
      <p:sp>
        <p:nvSpPr>
          <p:cNvPr id="272" name="Google Shape;272;g1917e046193_0_30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273" name="Google Shape;273;g1917e046193_0_30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4" name="Google Shape;274;g1917e046193_0_302:notes"/>
          <p:cNvSpPr txBox="1"/>
          <p:nvPr>
            <p:ph idx="12" type="sldNum"/>
          </p:nvPr>
        </p:nvSpPr>
        <p:spPr>
          <a:xfrm>
            <a:off x="3884613" y="8685213"/>
            <a:ext cx="2971800" cy="4572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rgbClr val="000000"/>
              </a:buClr>
              <a:buFont typeface="Arial"/>
              <a:buNone/>
            </a:pPr>
            <a:fld id="{00000000-1234-1234-1234-123412341234}" type="slidenum">
              <a:rPr lang="en-US"/>
              <a:t>‹#›</a:t>
            </a:fld>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9" name="Shape 279"/>
        <p:cNvGrpSpPr/>
        <p:nvPr/>
      </p:nvGrpSpPr>
      <p:grpSpPr>
        <a:xfrm>
          <a:off x="0" y="0"/>
          <a:ext cx="0" cy="0"/>
          <a:chOff x="0" y="0"/>
          <a:chExt cx="0" cy="0"/>
        </a:xfrm>
      </p:grpSpPr>
      <p:sp>
        <p:nvSpPr>
          <p:cNvPr id="280" name="Google Shape;280;g18a864fa285_0_10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281" name="Google Shape;281;g18a864fa285_0_10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82" name="Google Shape;282;g18a864fa285_0_103:notes"/>
          <p:cNvSpPr txBox="1"/>
          <p:nvPr>
            <p:ph idx="12" type="sldNum"/>
          </p:nvPr>
        </p:nvSpPr>
        <p:spPr>
          <a:xfrm>
            <a:off x="3884613" y="8685213"/>
            <a:ext cx="2971800" cy="4572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rgbClr val="000000"/>
              </a:buClr>
              <a:buFont typeface="Arial"/>
              <a:buNone/>
            </a:pPr>
            <a:fld id="{00000000-1234-1234-1234-123412341234}" type="slidenum">
              <a:rPr lang="en-US"/>
              <a:t>‹#›</a:t>
            </a:fld>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6" name="Shape 286"/>
        <p:cNvGrpSpPr/>
        <p:nvPr/>
      </p:nvGrpSpPr>
      <p:grpSpPr>
        <a:xfrm>
          <a:off x="0" y="0"/>
          <a:ext cx="0" cy="0"/>
          <a:chOff x="0" y="0"/>
          <a:chExt cx="0" cy="0"/>
        </a:xfrm>
      </p:grpSpPr>
      <p:sp>
        <p:nvSpPr>
          <p:cNvPr id="287" name="Google Shape;287;g19468feee0_1_7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88" name="Google Shape;288;g19468feee0_1_7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type="title">
  <p:cSld name="TITLE">
    <p:spTree>
      <p:nvGrpSpPr>
        <p:cNvPr id="17" name="Shape 17"/>
        <p:cNvGrpSpPr/>
        <p:nvPr/>
      </p:nvGrpSpPr>
      <p:grpSpPr>
        <a:xfrm>
          <a:off x="0" y="0"/>
          <a:ext cx="0" cy="0"/>
          <a:chOff x="0" y="0"/>
          <a:chExt cx="0" cy="0"/>
        </a:xfrm>
      </p:grpSpPr>
      <p:sp>
        <p:nvSpPr>
          <p:cNvPr id="18" name="Google Shape;18;p2"/>
          <p:cNvSpPr/>
          <p:nvPr/>
        </p:nvSpPr>
        <p:spPr>
          <a:xfrm>
            <a:off x="7010400" y="152399"/>
            <a:ext cx="1981200" cy="6556248"/>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Source Sans Pro"/>
              <a:ea typeface="Source Sans Pro"/>
              <a:cs typeface="Source Sans Pro"/>
              <a:sym typeface="Source Sans Pro"/>
            </a:endParaRPr>
          </a:p>
        </p:txBody>
      </p:sp>
      <p:sp>
        <p:nvSpPr>
          <p:cNvPr id="19" name="Google Shape;19;p2"/>
          <p:cNvSpPr/>
          <p:nvPr/>
        </p:nvSpPr>
        <p:spPr>
          <a:xfrm>
            <a:off x="152400" y="153923"/>
            <a:ext cx="6705600" cy="6553200"/>
          </a:xfrm>
          <a:prstGeom prst="rect">
            <a:avLst/>
          </a:prstGeom>
          <a:solidFill>
            <a:schemeClr val="dk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Source Sans Pro"/>
              <a:ea typeface="Source Sans Pro"/>
              <a:cs typeface="Source Sans Pro"/>
              <a:sym typeface="Source Sans Pro"/>
            </a:endParaRPr>
          </a:p>
        </p:txBody>
      </p:sp>
      <p:sp>
        <p:nvSpPr>
          <p:cNvPr id="20" name="Google Shape;20;p2"/>
          <p:cNvSpPr txBox="1"/>
          <p:nvPr>
            <p:ph idx="1" type="subTitle"/>
          </p:nvPr>
        </p:nvSpPr>
        <p:spPr>
          <a:xfrm>
            <a:off x="7010400" y="2052960"/>
            <a:ext cx="1981200" cy="1828800"/>
          </a:xfrm>
          <a:prstGeom prst="rect">
            <a:avLst/>
          </a:prstGeom>
          <a:noFill/>
          <a:ln>
            <a:noFill/>
          </a:ln>
        </p:spPr>
        <p:txBody>
          <a:bodyPr anchorCtr="0" anchor="ctr" bIns="91425" lIns="91425" spcFirstLastPara="1" rIns="91425" wrap="square" tIns="91425">
            <a:noAutofit/>
          </a:bodyPr>
          <a:lstStyle>
            <a:lvl1pPr indent="0" lvl="0" marL="0" marR="0" rtl="0" algn="l">
              <a:spcBef>
                <a:spcPts val="380"/>
              </a:spcBef>
              <a:spcAft>
                <a:spcPts val="0"/>
              </a:spcAft>
              <a:buClr>
                <a:schemeClr val="accent1"/>
              </a:buClr>
              <a:buSzPts val="2000"/>
              <a:buFont typeface="Noto Sans Symbols"/>
              <a:buNone/>
              <a:defRPr b="0" i="0" sz="1900" u="none" cap="none" strike="noStrike">
                <a:solidFill>
                  <a:srgbClr val="FFFFFF"/>
                </a:solidFill>
                <a:latin typeface="Source Sans Pro"/>
                <a:ea typeface="Source Sans Pro"/>
                <a:cs typeface="Source Sans Pro"/>
                <a:sym typeface="Source Sans Pro"/>
              </a:defRPr>
            </a:lvl1pPr>
            <a:lvl2pPr indent="0" lvl="1" marL="457200" marR="0" rtl="0" algn="ctr">
              <a:spcBef>
                <a:spcPts val="360"/>
              </a:spcBef>
              <a:spcAft>
                <a:spcPts val="0"/>
              </a:spcAft>
              <a:buClr>
                <a:schemeClr val="accent2"/>
              </a:buClr>
              <a:buSzPts val="1800"/>
              <a:buFont typeface="Noto Sans Symbols"/>
              <a:buNone/>
              <a:defRPr b="0" i="0" sz="1800" u="none" cap="none" strike="noStrike">
                <a:solidFill>
                  <a:srgbClr val="888888"/>
                </a:solidFill>
                <a:latin typeface="Source Sans Pro"/>
                <a:ea typeface="Source Sans Pro"/>
                <a:cs typeface="Source Sans Pro"/>
                <a:sym typeface="Source Sans Pro"/>
              </a:defRPr>
            </a:lvl2pPr>
            <a:lvl3pPr indent="0" lvl="2" marL="914400" marR="0" rtl="0" algn="ctr">
              <a:spcBef>
                <a:spcPts val="320"/>
              </a:spcBef>
              <a:spcAft>
                <a:spcPts val="0"/>
              </a:spcAft>
              <a:buClr>
                <a:schemeClr val="accent3"/>
              </a:buClr>
              <a:buSzPts val="1600"/>
              <a:buFont typeface="Noto Sans Symbols"/>
              <a:buNone/>
              <a:defRPr b="0" i="0" sz="1600" u="none" cap="none" strike="noStrike">
                <a:solidFill>
                  <a:srgbClr val="888888"/>
                </a:solidFill>
                <a:latin typeface="Source Sans Pro"/>
                <a:ea typeface="Source Sans Pro"/>
                <a:cs typeface="Source Sans Pro"/>
                <a:sym typeface="Source Sans Pro"/>
              </a:defRPr>
            </a:lvl3pPr>
            <a:lvl4pPr indent="0" lvl="3" marL="1371600" marR="0" rtl="0" algn="ctr">
              <a:spcBef>
                <a:spcPts val="280"/>
              </a:spcBef>
              <a:spcAft>
                <a:spcPts val="0"/>
              </a:spcAft>
              <a:buClr>
                <a:schemeClr val="accent4"/>
              </a:buClr>
              <a:buSzPts val="1400"/>
              <a:buFont typeface="Noto Sans Symbols"/>
              <a:buNone/>
              <a:defRPr b="0" i="0" sz="1400" u="none" cap="none" strike="noStrike">
                <a:solidFill>
                  <a:srgbClr val="888888"/>
                </a:solidFill>
                <a:latin typeface="Source Sans Pro"/>
                <a:ea typeface="Source Sans Pro"/>
                <a:cs typeface="Source Sans Pro"/>
                <a:sym typeface="Source Sans Pro"/>
              </a:defRPr>
            </a:lvl4pPr>
            <a:lvl5pPr indent="0" lvl="4" marL="1828800" marR="0" rtl="0" algn="ctr">
              <a:spcBef>
                <a:spcPts val="260"/>
              </a:spcBef>
              <a:spcAft>
                <a:spcPts val="0"/>
              </a:spcAft>
              <a:buClr>
                <a:schemeClr val="accent6"/>
              </a:buClr>
              <a:buSzPts val="1300"/>
              <a:buFont typeface="Noto Sans Symbols"/>
              <a:buNone/>
              <a:defRPr b="0" i="0" sz="1300" u="none" cap="none" strike="noStrike">
                <a:solidFill>
                  <a:srgbClr val="888888"/>
                </a:solidFill>
                <a:latin typeface="Source Sans Pro"/>
                <a:ea typeface="Source Sans Pro"/>
                <a:cs typeface="Source Sans Pro"/>
                <a:sym typeface="Source Sans Pro"/>
              </a:defRPr>
            </a:lvl5pPr>
            <a:lvl6pPr indent="0" lvl="5" marL="2286000" marR="0" rtl="0" algn="ctr">
              <a:spcBef>
                <a:spcPts val="240"/>
              </a:spcBef>
              <a:spcAft>
                <a:spcPts val="0"/>
              </a:spcAft>
              <a:buClr>
                <a:schemeClr val="accent1"/>
              </a:buClr>
              <a:buSzPts val="1200"/>
              <a:buFont typeface="Noto Sans Symbols"/>
              <a:buNone/>
              <a:defRPr b="0" i="0" sz="1200" u="none" cap="none" strike="noStrike">
                <a:solidFill>
                  <a:srgbClr val="888888"/>
                </a:solidFill>
                <a:latin typeface="Source Sans Pro"/>
                <a:ea typeface="Source Sans Pro"/>
                <a:cs typeface="Source Sans Pro"/>
                <a:sym typeface="Source Sans Pro"/>
              </a:defRPr>
            </a:lvl6pPr>
            <a:lvl7pPr indent="0" lvl="6" marL="2743200" marR="0" rtl="0" algn="ctr">
              <a:spcBef>
                <a:spcPts val="240"/>
              </a:spcBef>
              <a:spcAft>
                <a:spcPts val="0"/>
              </a:spcAft>
              <a:buClr>
                <a:schemeClr val="accent2"/>
              </a:buClr>
              <a:buSzPts val="1200"/>
              <a:buFont typeface="Noto Sans Symbols"/>
              <a:buNone/>
              <a:defRPr b="0" i="0" sz="1200" u="none" cap="none" strike="noStrike">
                <a:solidFill>
                  <a:srgbClr val="888888"/>
                </a:solidFill>
                <a:latin typeface="Source Sans Pro"/>
                <a:ea typeface="Source Sans Pro"/>
                <a:cs typeface="Source Sans Pro"/>
                <a:sym typeface="Source Sans Pro"/>
              </a:defRPr>
            </a:lvl7pPr>
            <a:lvl8pPr indent="0" lvl="7" marL="3200400" marR="0" rtl="0" algn="ctr">
              <a:spcBef>
                <a:spcPts val="240"/>
              </a:spcBef>
              <a:spcAft>
                <a:spcPts val="0"/>
              </a:spcAft>
              <a:buClr>
                <a:schemeClr val="accent3"/>
              </a:buClr>
              <a:buSzPts val="1200"/>
              <a:buFont typeface="Noto Sans Symbols"/>
              <a:buNone/>
              <a:defRPr b="0" i="0" sz="1200" u="none" cap="none" strike="noStrike">
                <a:solidFill>
                  <a:srgbClr val="888888"/>
                </a:solidFill>
                <a:latin typeface="Source Sans Pro"/>
                <a:ea typeface="Source Sans Pro"/>
                <a:cs typeface="Source Sans Pro"/>
                <a:sym typeface="Source Sans Pro"/>
              </a:defRPr>
            </a:lvl8pPr>
            <a:lvl9pPr indent="0" lvl="8" marL="3657600" marR="0" rtl="0" algn="ctr">
              <a:spcBef>
                <a:spcPts val="240"/>
              </a:spcBef>
              <a:spcAft>
                <a:spcPts val="0"/>
              </a:spcAft>
              <a:buClr>
                <a:schemeClr val="accent5"/>
              </a:buClr>
              <a:buSzPts val="1200"/>
              <a:buFont typeface="Noto Sans Symbols"/>
              <a:buNone/>
              <a:defRPr b="0" i="0" sz="1200" u="none" cap="none" strike="noStrike">
                <a:solidFill>
                  <a:srgbClr val="888888"/>
                </a:solidFill>
                <a:latin typeface="Source Sans Pro"/>
                <a:ea typeface="Source Sans Pro"/>
                <a:cs typeface="Source Sans Pro"/>
                <a:sym typeface="Source Sans Pro"/>
              </a:defRPr>
            </a:lvl9pPr>
          </a:lstStyle>
          <a:p/>
        </p:txBody>
      </p:sp>
      <p:sp>
        <p:nvSpPr>
          <p:cNvPr id="21" name="Google Shape;21;p2"/>
          <p:cNvSpPr txBox="1"/>
          <p:nvPr>
            <p:ph idx="10" type="dt"/>
          </p:nvPr>
        </p:nvSpPr>
        <p:spPr>
          <a:xfrm>
            <a:off x="370888" y="6356350"/>
            <a:ext cx="2133600" cy="274320"/>
          </a:xfrm>
          <a:prstGeom prst="rect">
            <a:avLst/>
          </a:prstGeom>
          <a:noFill/>
          <a:ln>
            <a:noFill/>
          </a:ln>
        </p:spPr>
        <p:txBody>
          <a:bodyPr anchorCtr="0" anchor="ctr" bIns="91425" lIns="91425" spcFirstLastPara="1" rIns="91425" wrap="square" tIns="91425">
            <a:noAutofit/>
          </a:bodyPr>
          <a:lstStyle>
            <a:lvl1pPr indent="0" lvl="0" marL="0" marR="0" rtl="0" algn="l">
              <a:spcBef>
                <a:spcPts val="0"/>
              </a:spcBef>
              <a:spcAft>
                <a:spcPts val="0"/>
              </a:spcAft>
              <a:buSzPts val="1400"/>
              <a:buNone/>
              <a:defRPr b="0" i="0" sz="1100" u="none" cap="none" strike="noStrike">
                <a:solidFill>
                  <a:schemeClr val="lt2"/>
                </a:solidFill>
                <a:latin typeface="Source Sans Pro"/>
                <a:ea typeface="Source Sans Pro"/>
                <a:cs typeface="Source Sans Pro"/>
                <a:sym typeface="Source Sans Pro"/>
              </a:defRPr>
            </a:lvl1pPr>
            <a:lvl2pPr indent="0" lvl="1" marL="4572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2pPr>
            <a:lvl3pPr indent="0" lvl="2" marL="9144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3pPr>
            <a:lvl4pPr indent="0" lvl="3" marL="13716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4pPr>
            <a:lvl5pPr indent="0" lvl="4" marL="18288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5pPr>
            <a:lvl6pPr indent="0" lvl="5" marL="22860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6pPr>
            <a:lvl7pPr indent="0" lvl="6" marL="27432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7pPr>
            <a:lvl8pPr indent="0" lvl="7" marL="32004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8pPr>
            <a:lvl9pPr indent="0" lvl="8" marL="36576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9pPr>
          </a:lstStyle>
          <a:p/>
        </p:txBody>
      </p:sp>
      <p:sp>
        <p:nvSpPr>
          <p:cNvPr id="22" name="Google Shape;22;p2"/>
          <p:cNvSpPr txBox="1"/>
          <p:nvPr>
            <p:ph idx="12" type="sldNum"/>
          </p:nvPr>
        </p:nvSpPr>
        <p:spPr>
          <a:xfrm>
            <a:off x="8234680" y="6355080"/>
            <a:ext cx="582966" cy="274320"/>
          </a:xfrm>
          <a:prstGeom prst="rect">
            <a:avLst/>
          </a:prstGeom>
          <a:noFill/>
          <a:ln>
            <a:noFill/>
          </a:ln>
        </p:spPr>
        <p:txBody>
          <a:bodyPr anchorCtr="0" anchor="ctr" bIns="45700" lIns="91425" spcFirstLastPara="1" rIns="91425" wrap="square" tIns="45700">
            <a:noAutofit/>
          </a:bodyPr>
          <a:lstStyle>
            <a:lvl1pPr indent="0" lvl="0" marL="0" marR="0" rtl="0" algn="ctr">
              <a:spcBef>
                <a:spcPts val="0"/>
              </a:spcBef>
              <a:buNone/>
              <a:defRPr b="0" i="0" sz="1100" u="none" cap="none" strike="noStrike">
                <a:solidFill>
                  <a:srgbClr val="FFFFFF"/>
                </a:solidFill>
                <a:latin typeface="Source Sans Pro"/>
                <a:ea typeface="Source Sans Pro"/>
                <a:cs typeface="Source Sans Pro"/>
                <a:sym typeface="Source Sans Pro"/>
              </a:defRPr>
            </a:lvl1pPr>
            <a:lvl2pPr indent="0" lvl="1" marL="0" marR="0" rtl="0" algn="ctr">
              <a:spcBef>
                <a:spcPts val="0"/>
              </a:spcBef>
              <a:buNone/>
              <a:defRPr b="0" i="0" sz="1100" u="none" cap="none" strike="noStrike">
                <a:solidFill>
                  <a:srgbClr val="FFFFFF"/>
                </a:solidFill>
                <a:latin typeface="Source Sans Pro"/>
                <a:ea typeface="Source Sans Pro"/>
                <a:cs typeface="Source Sans Pro"/>
                <a:sym typeface="Source Sans Pro"/>
              </a:defRPr>
            </a:lvl2pPr>
            <a:lvl3pPr indent="0" lvl="2" marL="0" marR="0" rtl="0" algn="ctr">
              <a:spcBef>
                <a:spcPts val="0"/>
              </a:spcBef>
              <a:buNone/>
              <a:defRPr b="0" i="0" sz="1100" u="none" cap="none" strike="noStrike">
                <a:solidFill>
                  <a:srgbClr val="FFFFFF"/>
                </a:solidFill>
                <a:latin typeface="Source Sans Pro"/>
                <a:ea typeface="Source Sans Pro"/>
                <a:cs typeface="Source Sans Pro"/>
                <a:sym typeface="Source Sans Pro"/>
              </a:defRPr>
            </a:lvl3pPr>
            <a:lvl4pPr indent="0" lvl="3" marL="0" marR="0" rtl="0" algn="ctr">
              <a:spcBef>
                <a:spcPts val="0"/>
              </a:spcBef>
              <a:buNone/>
              <a:defRPr b="0" i="0" sz="1100" u="none" cap="none" strike="noStrike">
                <a:solidFill>
                  <a:srgbClr val="FFFFFF"/>
                </a:solidFill>
                <a:latin typeface="Source Sans Pro"/>
                <a:ea typeface="Source Sans Pro"/>
                <a:cs typeface="Source Sans Pro"/>
                <a:sym typeface="Source Sans Pro"/>
              </a:defRPr>
            </a:lvl4pPr>
            <a:lvl5pPr indent="0" lvl="4" marL="0" marR="0" rtl="0" algn="ctr">
              <a:spcBef>
                <a:spcPts val="0"/>
              </a:spcBef>
              <a:buNone/>
              <a:defRPr b="0" i="0" sz="1100" u="none" cap="none" strike="noStrike">
                <a:solidFill>
                  <a:srgbClr val="FFFFFF"/>
                </a:solidFill>
                <a:latin typeface="Source Sans Pro"/>
                <a:ea typeface="Source Sans Pro"/>
                <a:cs typeface="Source Sans Pro"/>
                <a:sym typeface="Source Sans Pro"/>
              </a:defRPr>
            </a:lvl5pPr>
            <a:lvl6pPr indent="0" lvl="5" marL="0" marR="0" rtl="0" algn="ctr">
              <a:spcBef>
                <a:spcPts val="0"/>
              </a:spcBef>
              <a:buNone/>
              <a:defRPr b="0" i="0" sz="1100" u="none" cap="none" strike="noStrike">
                <a:solidFill>
                  <a:srgbClr val="FFFFFF"/>
                </a:solidFill>
                <a:latin typeface="Source Sans Pro"/>
                <a:ea typeface="Source Sans Pro"/>
                <a:cs typeface="Source Sans Pro"/>
                <a:sym typeface="Source Sans Pro"/>
              </a:defRPr>
            </a:lvl6pPr>
            <a:lvl7pPr indent="0" lvl="6" marL="0" marR="0" rtl="0" algn="ctr">
              <a:spcBef>
                <a:spcPts val="0"/>
              </a:spcBef>
              <a:buNone/>
              <a:defRPr b="0" i="0" sz="1100" u="none" cap="none" strike="noStrike">
                <a:solidFill>
                  <a:srgbClr val="FFFFFF"/>
                </a:solidFill>
                <a:latin typeface="Source Sans Pro"/>
                <a:ea typeface="Source Sans Pro"/>
                <a:cs typeface="Source Sans Pro"/>
                <a:sym typeface="Source Sans Pro"/>
              </a:defRPr>
            </a:lvl7pPr>
            <a:lvl8pPr indent="0" lvl="7" marL="0" marR="0" rtl="0" algn="ctr">
              <a:spcBef>
                <a:spcPts val="0"/>
              </a:spcBef>
              <a:buNone/>
              <a:defRPr b="0" i="0" sz="1100" u="none" cap="none" strike="noStrike">
                <a:solidFill>
                  <a:srgbClr val="FFFFFF"/>
                </a:solidFill>
                <a:latin typeface="Source Sans Pro"/>
                <a:ea typeface="Source Sans Pro"/>
                <a:cs typeface="Source Sans Pro"/>
                <a:sym typeface="Source Sans Pro"/>
              </a:defRPr>
            </a:lvl8pPr>
            <a:lvl9pPr indent="0" lvl="8" marL="0" marR="0" rtl="0" algn="ctr">
              <a:spcBef>
                <a:spcPts val="0"/>
              </a:spcBef>
              <a:buNone/>
              <a:defRPr b="0" i="0" sz="1100" u="none" cap="none" strike="noStrike">
                <a:solidFill>
                  <a:srgbClr val="FFFFFF"/>
                </a:solidFill>
                <a:latin typeface="Source Sans Pro"/>
                <a:ea typeface="Source Sans Pro"/>
                <a:cs typeface="Source Sans Pro"/>
                <a:sym typeface="Source Sans Pro"/>
              </a:defRPr>
            </a:lvl9pPr>
          </a:lstStyle>
          <a:p>
            <a:pPr indent="0" lvl="0" marL="0" rtl="0" algn="ctr">
              <a:spcBef>
                <a:spcPts val="0"/>
              </a:spcBef>
              <a:spcAft>
                <a:spcPts val="0"/>
              </a:spcAft>
              <a:buNone/>
            </a:pPr>
            <a:fld id="{00000000-1234-1234-1234-123412341234}" type="slidenum">
              <a:rPr lang="en-US"/>
              <a:t>‹#›</a:t>
            </a:fld>
            <a:endParaRPr/>
          </a:p>
        </p:txBody>
      </p:sp>
      <p:sp>
        <p:nvSpPr>
          <p:cNvPr id="23" name="Google Shape;23;p2"/>
          <p:cNvSpPr txBox="1"/>
          <p:nvPr>
            <p:ph idx="11" type="ftr"/>
          </p:nvPr>
        </p:nvSpPr>
        <p:spPr>
          <a:xfrm>
            <a:off x="3048000" y="6356350"/>
            <a:ext cx="3352800" cy="274320"/>
          </a:xfrm>
          <a:prstGeom prst="rect">
            <a:avLst/>
          </a:prstGeom>
          <a:noFill/>
          <a:ln>
            <a:noFill/>
          </a:ln>
        </p:spPr>
        <p:txBody>
          <a:bodyPr anchorCtr="0" anchor="ctr" bIns="91425" lIns="91425" spcFirstLastPara="1" rIns="91425" wrap="square" tIns="91425">
            <a:noAutofit/>
          </a:bodyPr>
          <a:lstStyle>
            <a:lvl1pPr indent="0" lvl="0" marL="0" marR="0" rtl="0" algn="ctr">
              <a:spcBef>
                <a:spcPts val="0"/>
              </a:spcBef>
              <a:spcAft>
                <a:spcPts val="0"/>
              </a:spcAft>
              <a:buSzPts val="1400"/>
              <a:buNone/>
              <a:defRPr b="0" i="0" sz="1100" u="none" cap="none" strike="noStrike">
                <a:solidFill>
                  <a:schemeClr val="lt2"/>
                </a:solidFill>
                <a:latin typeface="Source Sans Pro"/>
                <a:ea typeface="Source Sans Pro"/>
                <a:cs typeface="Source Sans Pro"/>
                <a:sym typeface="Source Sans Pro"/>
              </a:defRPr>
            </a:lvl1pPr>
            <a:lvl2pPr indent="0" lvl="1" marL="4572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2pPr>
            <a:lvl3pPr indent="0" lvl="2" marL="9144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3pPr>
            <a:lvl4pPr indent="0" lvl="3" marL="13716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4pPr>
            <a:lvl5pPr indent="0" lvl="4" marL="18288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5pPr>
            <a:lvl6pPr indent="0" lvl="5" marL="22860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6pPr>
            <a:lvl7pPr indent="0" lvl="6" marL="27432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7pPr>
            <a:lvl8pPr indent="0" lvl="7" marL="32004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8pPr>
            <a:lvl9pPr indent="0" lvl="8" marL="36576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9pPr>
          </a:lstStyle>
          <a:p/>
        </p:txBody>
      </p:sp>
      <p:sp>
        <p:nvSpPr>
          <p:cNvPr id="24" name="Google Shape;24;p2"/>
          <p:cNvSpPr txBox="1"/>
          <p:nvPr>
            <p:ph type="title"/>
          </p:nvPr>
        </p:nvSpPr>
        <p:spPr>
          <a:xfrm>
            <a:off x="457200" y="2052960"/>
            <a:ext cx="6324600" cy="1828800"/>
          </a:xfrm>
          <a:prstGeom prst="rect">
            <a:avLst/>
          </a:prstGeom>
          <a:noFill/>
          <a:ln>
            <a:noFill/>
          </a:ln>
        </p:spPr>
        <p:txBody>
          <a:bodyPr anchorCtr="0" anchor="ctr" bIns="91425" lIns="91425" spcFirstLastPara="1" rIns="91425" wrap="square" tIns="91425">
            <a:noAutofit/>
          </a:bodyPr>
          <a:lstStyle>
            <a:lvl1pPr indent="0" lvl="0" marL="0" marR="0" rtl="0" algn="r">
              <a:spcBef>
                <a:spcPts val="0"/>
              </a:spcBef>
              <a:spcAft>
                <a:spcPts val="0"/>
              </a:spcAft>
              <a:buClr>
                <a:schemeClr val="lt1"/>
              </a:buClr>
              <a:buSzPts val="1400"/>
              <a:buFont typeface="Source Sans Pro"/>
              <a:buNone/>
              <a:defRPr b="0" i="0" sz="4200" u="none" cap="none" strike="noStrike">
                <a:solidFill>
                  <a:schemeClr val="lt1"/>
                </a:solidFill>
                <a:latin typeface="Source Sans Pro"/>
                <a:ea typeface="Source Sans Pro"/>
                <a:cs typeface="Source Sans Pro"/>
                <a:sym typeface="Source Sans Pro"/>
              </a:defRPr>
            </a:lvl1pPr>
            <a:lvl2pPr indent="0" lvl="1">
              <a:spcBef>
                <a:spcPts val="0"/>
              </a:spcBef>
              <a:spcAft>
                <a:spcPts val="0"/>
              </a:spcAft>
              <a:buSzPts val="1400"/>
              <a:buNone/>
              <a:defRPr sz="1800"/>
            </a:lvl2pPr>
            <a:lvl3pPr indent="0" lvl="2">
              <a:spcBef>
                <a:spcPts val="0"/>
              </a:spcBef>
              <a:spcAft>
                <a:spcPts val="0"/>
              </a:spcAft>
              <a:buSzPts val="1400"/>
              <a:buNone/>
              <a:defRPr sz="1800"/>
            </a:lvl3pPr>
            <a:lvl4pPr indent="0" lvl="3">
              <a:spcBef>
                <a:spcPts val="0"/>
              </a:spcBef>
              <a:spcAft>
                <a:spcPts val="0"/>
              </a:spcAft>
              <a:buSzPts val="1400"/>
              <a:buNone/>
              <a:defRPr sz="1800"/>
            </a:lvl4pPr>
            <a:lvl5pPr indent="0" lvl="4">
              <a:spcBef>
                <a:spcPts val="0"/>
              </a:spcBef>
              <a:spcAft>
                <a:spcPts val="0"/>
              </a:spcAft>
              <a:buSzPts val="1400"/>
              <a:buNone/>
              <a:defRPr sz="1800"/>
            </a:lvl5pPr>
            <a:lvl6pPr indent="0" lvl="5">
              <a:spcBef>
                <a:spcPts val="0"/>
              </a:spcBef>
              <a:spcAft>
                <a:spcPts val="0"/>
              </a:spcAft>
              <a:buSzPts val="1400"/>
              <a:buNone/>
              <a:defRPr sz="1800"/>
            </a:lvl6pPr>
            <a:lvl7pPr indent="0" lvl="6">
              <a:spcBef>
                <a:spcPts val="0"/>
              </a:spcBef>
              <a:spcAft>
                <a:spcPts val="0"/>
              </a:spcAft>
              <a:buSzPts val="1400"/>
              <a:buNone/>
              <a:defRPr sz="1800"/>
            </a:lvl7pPr>
            <a:lvl8pPr indent="0" lvl="7">
              <a:spcBef>
                <a:spcPts val="0"/>
              </a:spcBef>
              <a:spcAft>
                <a:spcPts val="0"/>
              </a:spcAft>
              <a:buSzPts val="1400"/>
              <a:buNone/>
              <a:defRPr sz="1800"/>
            </a:lvl8pPr>
            <a:lvl9pPr indent="0" lvl="8">
              <a:spcBef>
                <a:spcPts val="0"/>
              </a:spcBef>
              <a:spcAft>
                <a:spcPts val="0"/>
              </a:spcAft>
              <a:buSzPts val="1400"/>
              <a:buNone/>
              <a:defRPr sz="1800"/>
            </a:lvl9pPr>
          </a:lstStyle>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5" name="Shape 25"/>
        <p:cNvGrpSpPr/>
        <p:nvPr/>
      </p:nvGrpSpPr>
      <p:grpSpPr>
        <a:xfrm>
          <a:off x="0" y="0"/>
          <a:ext cx="0" cy="0"/>
          <a:chOff x="0" y="0"/>
          <a:chExt cx="0" cy="0"/>
        </a:xfrm>
      </p:grpSpPr>
      <p:sp>
        <p:nvSpPr>
          <p:cNvPr id="26" name="Google Shape;26;p3"/>
          <p:cNvSpPr txBox="1"/>
          <p:nvPr>
            <p:ph idx="1" type="body"/>
          </p:nvPr>
        </p:nvSpPr>
        <p:spPr>
          <a:xfrm>
            <a:off x="380999" y="1719071"/>
            <a:ext cx="8407893" cy="4407408"/>
          </a:xfrm>
          <a:prstGeom prst="rect">
            <a:avLst/>
          </a:prstGeom>
          <a:noFill/>
          <a:ln>
            <a:noFill/>
          </a:ln>
        </p:spPr>
        <p:txBody>
          <a:bodyPr anchorCtr="0" anchor="t" bIns="91425" lIns="91425" spcFirstLastPara="1" rIns="91425" wrap="square" tIns="91425">
            <a:noAutofit/>
          </a:bodyPr>
          <a:lstStyle>
            <a:lvl1pPr indent="-355600" lvl="0" marL="457200" marR="0" rtl="0" algn="l">
              <a:spcBef>
                <a:spcPts val="400"/>
              </a:spcBef>
              <a:spcAft>
                <a:spcPts val="0"/>
              </a:spcAft>
              <a:buClr>
                <a:schemeClr val="accent1"/>
              </a:buClr>
              <a:buSzPts val="2000"/>
              <a:buFont typeface="Noto Sans Symbols"/>
              <a:buChar char="◼"/>
              <a:defRPr b="0" i="0" sz="2000" u="none" cap="none" strike="noStrike">
                <a:solidFill>
                  <a:schemeClr val="dk2"/>
                </a:solidFill>
                <a:latin typeface="Source Sans Pro"/>
                <a:ea typeface="Source Sans Pro"/>
                <a:cs typeface="Source Sans Pro"/>
                <a:sym typeface="Source Sans Pro"/>
              </a:defRPr>
            </a:lvl1pPr>
            <a:lvl2pPr indent="-342900" lvl="1" marL="914400" marR="0" rtl="0" algn="l">
              <a:spcBef>
                <a:spcPts val="360"/>
              </a:spcBef>
              <a:spcAft>
                <a:spcPts val="0"/>
              </a:spcAft>
              <a:buClr>
                <a:schemeClr val="accent2"/>
              </a:buClr>
              <a:buSzPts val="1800"/>
              <a:buFont typeface="Noto Sans Symbols"/>
              <a:buChar char="▪"/>
              <a:defRPr b="0" i="0" sz="1800" u="none" cap="none" strike="noStrike">
                <a:solidFill>
                  <a:schemeClr val="dk2"/>
                </a:solidFill>
                <a:latin typeface="Source Sans Pro"/>
                <a:ea typeface="Source Sans Pro"/>
                <a:cs typeface="Source Sans Pro"/>
                <a:sym typeface="Source Sans Pro"/>
              </a:defRPr>
            </a:lvl2pPr>
            <a:lvl3pPr indent="-330200" lvl="2" marL="1371600" marR="0" rtl="0" algn="l">
              <a:spcBef>
                <a:spcPts val="320"/>
              </a:spcBef>
              <a:spcAft>
                <a:spcPts val="0"/>
              </a:spcAft>
              <a:buClr>
                <a:schemeClr val="accent3"/>
              </a:buClr>
              <a:buSzPts val="1600"/>
              <a:buFont typeface="Noto Sans Symbols"/>
              <a:buChar char="▪"/>
              <a:defRPr b="0" i="0" sz="1600" u="none" cap="none" strike="noStrike">
                <a:solidFill>
                  <a:schemeClr val="dk2"/>
                </a:solidFill>
                <a:latin typeface="Source Sans Pro"/>
                <a:ea typeface="Source Sans Pro"/>
                <a:cs typeface="Source Sans Pro"/>
                <a:sym typeface="Source Sans Pro"/>
              </a:defRPr>
            </a:lvl3pPr>
            <a:lvl4pPr indent="-317500" lvl="3" marL="1828800" marR="0" rtl="0" algn="l">
              <a:spcBef>
                <a:spcPts val="280"/>
              </a:spcBef>
              <a:spcAft>
                <a:spcPts val="0"/>
              </a:spcAft>
              <a:buClr>
                <a:schemeClr val="accent4"/>
              </a:buClr>
              <a:buSzPts val="1400"/>
              <a:buFont typeface="Noto Sans Symbols"/>
              <a:buChar char="▪"/>
              <a:defRPr b="0" i="0" sz="1400" u="none" cap="none" strike="noStrike">
                <a:solidFill>
                  <a:schemeClr val="dk2"/>
                </a:solidFill>
                <a:latin typeface="Source Sans Pro"/>
                <a:ea typeface="Source Sans Pro"/>
                <a:cs typeface="Source Sans Pro"/>
                <a:sym typeface="Source Sans Pro"/>
              </a:defRPr>
            </a:lvl4pPr>
            <a:lvl5pPr indent="-311150" lvl="4" marL="2286000" marR="0" rtl="0" algn="l">
              <a:spcBef>
                <a:spcPts val="260"/>
              </a:spcBef>
              <a:spcAft>
                <a:spcPts val="0"/>
              </a:spcAft>
              <a:buClr>
                <a:schemeClr val="accent6"/>
              </a:buClr>
              <a:buSzPts val="1300"/>
              <a:buFont typeface="Noto Sans Symbols"/>
              <a:buChar char="▪"/>
              <a:defRPr b="0" i="0" sz="1300" u="none" cap="none" strike="noStrike">
                <a:solidFill>
                  <a:schemeClr val="dk2"/>
                </a:solidFill>
                <a:latin typeface="Source Sans Pro"/>
                <a:ea typeface="Source Sans Pro"/>
                <a:cs typeface="Source Sans Pro"/>
                <a:sym typeface="Source Sans Pro"/>
              </a:defRPr>
            </a:lvl5pPr>
            <a:lvl6pPr indent="-304800" lvl="5" marL="2743200" marR="0" rtl="0" algn="l">
              <a:spcBef>
                <a:spcPts val="240"/>
              </a:spcBef>
              <a:spcAft>
                <a:spcPts val="0"/>
              </a:spcAft>
              <a:buClr>
                <a:schemeClr val="accent1"/>
              </a:buClr>
              <a:buSzPts val="1200"/>
              <a:buFont typeface="Noto Sans Symbols"/>
              <a:buChar char="▪"/>
              <a:defRPr b="0" i="0" sz="1200" u="none" cap="none" strike="noStrike">
                <a:solidFill>
                  <a:schemeClr val="dk2"/>
                </a:solidFill>
                <a:latin typeface="Source Sans Pro"/>
                <a:ea typeface="Source Sans Pro"/>
                <a:cs typeface="Source Sans Pro"/>
                <a:sym typeface="Source Sans Pro"/>
              </a:defRPr>
            </a:lvl6pPr>
            <a:lvl7pPr indent="-304800" lvl="6" marL="3200400" marR="0" rtl="0" algn="l">
              <a:spcBef>
                <a:spcPts val="240"/>
              </a:spcBef>
              <a:spcAft>
                <a:spcPts val="0"/>
              </a:spcAft>
              <a:buClr>
                <a:schemeClr val="accent2"/>
              </a:buClr>
              <a:buSzPts val="1200"/>
              <a:buFont typeface="Noto Sans Symbols"/>
              <a:buChar char="▪"/>
              <a:defRPr b="0" i="0" sz="1200" u="none" cap="none" strike="noStrike">
                <a:solidFill>
                  <a:schemeClr val="dk2"/>
                </a:solidFill>
                <a:latin typeface="Source Sans Pro"/>
                <a:ea typeface="Source Sans Pro"/>
                <a:cs typeface="Source Sans Pro"/>
                <a:sym typeface="Source Sans Pro"/>
              </a:defRPr>
            </a:lvl7pPr>
            <a:lvl8pPr indent="-304800" lvl="7" marL="3657600" marR="0" rtl="0" algn="l">
              <a:spcBef>
                <a:spcPts val="240"/>
              </a:spcBef>
              <a:spcAft>
                <a:spcPts val="0"/>
              </a:spcAft>
              <a:buClr>
                <a:schemeClr val="accent3"/>
              </a:buClr>
              <a:buSzPts val="1200"/>
              <a:buFont typeface="Noto Sans Symbols"/>
              <a:buChar char="▪"/>
              <a:defRPr b="0" i="0" sz="1200" u="none" cap="none" strike="noStrike">
                <a:solidFill>
                  <a:schemeClr val="dk2"/>
                </a:solidFill>
                <a:latin typeface="Source Sans Pro"/>
                <a:ea typeface="Source Sans Pro"/>
                <a:cs typeface="Source Sans Pro"/>
                <a:sym typeface="Source Sans Pro"/>
              </a:defRPr>
            </a:lvl8pPr>
            <a:lvl9pPr indent="-304800" lvl="8" marL="4114800" marR="0" rtl="0" algn="l">
              <a:spcBef>
                <a:spcPts val="240"/>
              </a:spcBef>
              <a:spcAft>
                <a:spcPts val="0"/>
              </a:spcAft>
              <a:buClr>
                <a:schemeClr val="accent5"/>
              </a:buClr>
              <a:buSzPts val="1200"/>
              <a:buFont typeface="Noto Sans Symbols"/>
              <a:buChar char="▪"/>
              <a:defRPr b="0" i="0" sz="1200" u="none" cap="none" strike="noStrike">
                <a:solidFill>
                  <a:schemeClr val="dk2"/>
                </a:solidFill>
                <a:latin typeface="Source Sans Pro"/>
                <a:ea typeface="Source Sans Pro"/>
                <a:cs typeface="Source Sans Pro"/>
                <a:sym typeface="Source Sans Pro"/>
              </a:defRPr>
            </a:lvl9pPr>
          </a:lstStyle>
          <a:p/>
        </p:txBody>
      </p:sp>
      <p:sp>
        <p:nvSpPr>
          <p:cNvPr id="27" name="Google Shape;27;p3"/>
          <p:cNvSpPr txBox="1"/>
          <p:nvPr>
            <p:ph idx="10" type="dt"/>
          </p:nvPr>
        </p:nvSpPr>
        <p:spPr>
          <a:xfrm>
            <a:off x="370888" y="6356350"/>
            <a:ext cx="2133600" cy="274320"/>
          </a:xfrm>
          <a:prstGeom prst="rect">
            <a:avLst/>
          </a:prstGeom>
          <a:noFill/>
          <a:ln>
            <a:noFill/>
          </a:ln>
        </p:spPr>
        <p:txBody>
          <a:bodyPr anchorCtr="0" anchor="ctr" bIns="91425" lIns="91425" spcFirstLastPara="1" rIns="91425" wrap="square" tIns="91425">
            <a:noAutofit/>
          </a:bodyPr>
          <a:lstStyle>
            <a:lvl1pPr indent="0" lvl="0" marL="0" marR="0" rtl="0" algn="l">
              <a:spcBef>
                <a:spcPts val="0"/>
              </a:spcBef>
              <a:spcAft>
                <a:spcPts val="0"/>
              </a:spcAft>
              <a:buSzPts val="1400"/>
              <a:buNone/>
              <a:defRPr b="0" i="0" sz="1100" u="none" cap="none" strike="noStrike">
                <a:solidFill>
                  <a:schemeClr val="dk2"/>
                </a:solidFill>
                <a:latin typeface="Source Sans Pro"/>
                <a:ea typeface="Source Sans Pro"/>
                <a:cs typeface="Source Sans Pro"/>
                <a:sym typeface="Source Sans Pro"/>
              </a:defRPr>
            </a:lvl1pPr>
            <a:lvl2pPr indent="0" lvl="1" marL="4572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2pPr>
            <a:lvl3pPr indent="0" lvl="2" marL="9144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3pPr>
            <a:lvl4pPr indent="0" lvl="3" marL="13716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4pPr>
            <a:lvl5pPr indent="0" lvl="4" marL="18288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5pPr>
            <a:lvl6pPr indent="0" lvl="5" marL="22860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6pPr>
            <a:lvl7pPr indent="0" lvl="6" marL="27432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7pPr>
            <a:lvl8pPr indent="0" lvl="7" marL="32004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8pPr>
            <a:lvl9pPr indent="0" lvl="8" marL="36576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9pPr>
          </a:lstStyle>
          <a:p/>
        </p:txBody>
      </p:sp>
      <p:sp>
        <p:nvSpPr>
          <p:cNvPr id="28" name="Google Shape;28;p3"/>
          <p:cNvSpPr txBox="1"/>
          <p:nvPr>
            <p:ph idx="11" type="ftr"/>
          </p:nvPr>
        </p:nvSpPr>
        <p:spPr>
          <a:xfrm>
            <a:off x="3048000" y="6356350"/>
            <a:ext cx="3352800" cy="274320"/>
          </a:xfrm>
          <a:prstGeom prst="rect">
            <a:avLst/>
          </a:prstGeom>
          <a:noFill/>
          <a:ln>
            <a:noFill/>
          </a:ln>
        </p:spPr>
        <p:txBody>
          <a:bodyPr anchorCtr="0" anchor="ctr" bIns="91425" lIns="91425" spcFirstLastPara="1" rIns="91425" wrap="square" tIns="91425">
            <a:noAutofit/>
          </a:bodyPr>
          <a:lstStyle>
            <a:lvl1pPr indent="0" lvl="0" marL="0" marR="0" rtl="0" algn="ctr">
              <a:spcBef>
                <a:spcPts val="0"/>
              </a:spcBef>
              <a:spcAft>
                <a:spcPts val="0"/>
              </a:spcAft>
              <a:buSzPts val="1400"/>
              <a:buNone/>
              <a:defRPr b="0" i="0" sz="1100" u="none" cap="none" strike="noStrike">
                <a:solidFill>
                  <a:schemeClr val="dk2"/>
                </a:solidFill>
                <a:latin typeface="Source Sans Pro"/>
                <a:ea typeface="Source Sans Pro"/>
                <a:cs typeface="Source Sans Pro"/>
                <a:sym typeface="Source Sans Pro"/>
              </a:defRPr>
            </a:lvl1pPr>
            <a:lvl2pPr indent="0" lvl="1" marL="4572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2pPr>
            <a:lvl3pPr indent="0" lvl="2" marL="9144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3pPr>
            <a:lvl4pPr indent="0" lvl="3" marL="13716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4pPr>
            <a:lvl5pPr indent="0" lvl="4" marL="18288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5pPr>
            <a:lvl6pPr indent="0" lvl="5" marL="22860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6pPr>
            <a:lvl7pPr indent="0" lvl="6" marL="27432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7pPr>
            <a:lvl8pPr indent="0" lvl="7" marL="32004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8pPr>
            <a:lvl9pPr indent="0" lvl="8" marL="36576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9pPr>
          </a:lstStyle>
          <a:p/>
        </p:txBody>
      </p:sp>
      <p:sp>
        <p:nvSpPr>
          <p:cNvPr id="29" name="Google Shape;29;p3"/>
          <p:cNvSpPr txBox="1"/>
          <p:nvPr>
            <p:ph idx="12" type="sldNum"/>
          </p:nvPr>
        </p:nvSpPr>
        <p:spPr>
          <a:xfrm>
            <a:off x="8234680" y="6355080"/>
            <a:ext cx="582966" cy="274320"/>
          </a:xfrm>
          <a:prstGeom prst="rect">
            <a:avLst/>
          </a:prstGeom>
          <a:noFill/>
          <a:ln>
            <a:noFill/>
          </a:ln>
        </p:spPr>
        <p:txBody>
          <a:bodyPr anchorCtr="0" anchor="ctr" bIns="45700" lIns="91425" spcFirstLastPara="1" rIns="91425" wrap="square" tIns="45700">
            <a:noAutofit/>
          </a:bodyPr>
          <a:lstStyle>
            <a:lvl1pPr indent="0" lvl="0" marL="0" marR="0" rtl="0" algn="ctr">
              <a:spcBef>
                <a:spcPts val="0"/>
              </a:spcBef>
              <a:buNone/>
              <a:defRPr b="0" i="0" sz="1100" u="none" cap="none" strike="noStrike">
                <a:solidFill>
                  <a:schemeClr val="dk2"/>
                </a:solidFill>
                <a:latin typeface="Source Sans Pro"/>
                <a:ea typeface="Source Sans Pro"/>
                <a:cs typeface="Source Sans Pro"/>
                <a:sym typeface="Source Sans Pro"/>
              </a:defRPr>
            </a:lvl1pPr>
            <a:lvl2pPr indent="0" lvl="1" marL="0" marR="0" rtl="0" algn="ctr">
              <a:spcBef>
                <a:spcPts val="0"/>
              </a:spcBef>
              <a:buNone/>
              <a:defRPr b="0" i="0" sz="1100" u="none" cap="none" strike="noStrike">
                <a:solidFill>
                  <a:schemeClr val="dk2"/>
                </a:solidFill>
                <a:latin typeface="Source Sans Pro"/>
                <a:ea typeface="Source Sans Pro"/>
                <a:cs typeface="Source Sans Pro"/>
                <a:sym typeface="Source Sans Pro"/>
              </a:defRPr>
            </a:lvl2pPr>
            <a:lvl3pPr indent="0" lvl="2" marL="0" marR="0" rtl="0" algn="ctr">
              <a:spcBef>
                <a:spcPts val="0"/>
              </a:spcBef>
              <a:buNone/>
              <a:defRPr b="0" i="0" sz="1100" u="none" cap="none" strike="noStrike">
                <a:solidFill>
                  <a:schemeClr val="dk2"/>
                </a:solidFill>
                <a:latin typeface="Source Sans Pro"/>
                <a:ea typeface="Source Sans Pro"/>
                <a:cs typeface="Source Sans Pro"/>
                <a:sym typeface="Source Sans Pro"/>
              </a:defRPr>
            </a:lvl3pPr>
            <a:lvl4pPr indent="0" lvl="3" marL="0" marR="0" rtl="0" algn="ctr">
              <a:spcBef>
                <a:spcPts val="0"/>
              </a:spcBef>
              <a:buNone/>
              <a:defRPr b="0" i="0" sz="1100" u="none" cap="none" strike="noStrike">
                <a:solidFill>
                  <a:schemeClr val="dk2"/>
                </a:solidFill>
                <a:latin typeface="Source Sans Pro"/>
                <a:ea typeface="Source Sans Pro"/>
                <a:cs typeface="Source Sans Pro"/>
                <a:sym typeface="Source Sans Pro"/>
              </a:defRPr>
            </a:lvl4pPr>
            <a:lvl5pPr indent="0" lvl="4" marL="0" marR="0" rtl="0" algn="ctr">
              <a:spcBef>
                <a:spcPts val="0"/>
              </a:spcBef>
              <a:buNone/>
              <a:defRPr b="0" i="0" sz="1100" u="none" cap="none" strike="noStrike">
                <a:solidFill>
                  <a:schemeClr val="dk2"/>
                </a:solidFill>
                <a:latin typeface="Source Sans Pro"/>
                <a:ea typeface="Source Sans Pro"/>
                <a:cs typeface="Source Sans Pro"/>
                <a:sym typeface="Source Sans Pro"/>
              </a:defRPr>
            </a:lvl5pPr>
            <a:lvl6pPr indent="0" lvl="5" marL="0" marR="0" rtl="0" algn="ctr">
              <a:spcBef>
                <a:spcPts val="0"/>
              </a:spcBef>
              <a:buNone/>
              <a:defRPr b="0" i="0" sz="1100" u="none" cap="none" strike="noStrike">
                <a:solidFill>
                  <a:schemeClr val="dk2"/>
                </a:solidFill>
                <a:latin typeface="Source Sans Pro"/>
                <a:ea typeface="Source Sans Pro"/>
                <a:cs typeface="Source Sans Pro"/>
                <a:sym typeface="Source Sans Pro"/>
              </a:defRPr>
            </a:lvl6pPr>
            <a:lvl7pPr indent="0" lvl="6" marL="0" marR="0" rtl="0" algn="ctr">
              <a:spcBef>
                <a:spcPts val="0"/>
              </a:spcBef>
              <a:buNone/>
              <a:defRPr b="0" i="0" sz="1100" u="none" cap="none" strike="noStrike">
                <a:solidFill>
                  <a:schemeClr val="dk2"/>
                </a:solidFill>
                <a:latin typeface="Source Sans Pro"/>
                <a:ea typeface="Source Sans Pro"/>
                <a:cs typeface="Source Sans Pro"/>
                <a:sym typeface="Source Sans Pro"/>
              </a:defRPr>
            </a:lvl7pPr>
            <a:lvl8pPr indent="0" lvl="7" marL="0" marR="0" rtl="0" algn="ctr">
              <a:spcBef>
                <a:spcPts val="0"/>
              </a:spcBef>
              <a:buNone/>
              <a:defRPr b="0" i="0" sz="1100" u="none" cap="none" strike="noStrike">
                <a:solidFill>
                  <a:schemeClr val="dk2"/>
                </a:solidFill>
                <a:latin typeface="Source Sans Pro"/>
                <a:ea typeface="Source Sans Pro"/>
                <a:cs typeface="Source Sans Pro"/>
                <a:sym typeface="Source Sans Pro"/>
              </a:defRPr>
            </a:lvl8pPr>
            <a:lvl9pPr indent="0" lvl="8" marL="0" marR="0" rtl="0" algn="ctr">
              <a:spcBef>
                <a:spcPts val="0"/>
              </a:spcBef>
              <a:buNone/>
              <a:defRPr b="0" i="0" sz="1100" u="none" cap="none" strike="noStrike">
                <a:solidFill>
                  <a:schemeClr val="dk2"/>
                </a:solidFill>
                <a:latin typeface="Source Sans Pro"/>
                <a:ea typeface="Source Sans Pro"/>
                <a:cs typeface="Source Sans Pro"/>
                <a:sym typeface="Source Sans Pro"/>
              </a:defRPr>
            </a:lvl9pPr>
          </a:lstStyle>
          <a:p>
            <a:pPr indent="0" lvl="0" marL="0" rtl="0" algn="ctr">
              <a:spcBef>
                <a:spcPts val="0"/>
              </a:spcBef>
              <a:spcAft>
                <a:spcPts val="0"/>
              </a:spcAft>
              <a:buNone/>
            </a:pPr>
            <a:fld id="{00000000-1234-1234-1234-123412341234}" type="slidenum">
              <a:rPr lang="en-US"/>
              <a:t>‹#›</a:t>
            </a:fld>
            <a:endParaRPr/>
          </a:p>
        </p:txBody>
      </p:sp>
      <p:sp>
        <p:nvSpPr>
          <p:cNvPr id="30" name="Google Shape;30;p3"/>
          <p:cNvSpPr txBox="1"/>
          <p:nvPr>
            <p:ph type="title"/>
          </p:nvPr>
        </p:nvSpPr>
        <p:spPr>
          <a:xfrm>
            <a:off x="381000" y="355847"/>
            <a:ext cx="8381260" cy="1054394"/>
          </a:xfrm>
          <a:prstGeom prst="rect">
            <a:avLst/>
          </a:prstGeom>
          <a:noFill/>
          <a:ln>
            <a:noFill/>
          </a:ln>
        </p:spPr>
        <p:txBody>
          <a:bodyPr anchorCtr="0" anchor="ctr" bIns="91425" lIns="91425" spcFirstLastPara="1" rIns="91425" wrap="square" tIns="91425">
            <a:noAutofit/>
          </a:bodyPr>
          <a:lstStyle>
            <a:lvl1pPr indent="0" lvl="0" marL="0" marR="0" rtl="0" algn="ctr">
              <a:spcBef>
                <a:spcPts val="0"/>
              </a:spcBef>
              <a:spcAft>
                <a:spcPts val="0"/>
              </a:spcAft>
              <a:buClr>
                <a:schemeClr val="lt1"/>
              </a:buClr>
              <a:buSzPts val="1400"/>
              <a:buFont typeface="Source Sans Pro"/>
              <a:buNone/>
              <a:defRPr b="0" i="0" sz="3200" u="none" cap="none" strike="noStrike">
                <a:solidFill>
                  <a:schemeClr val="lt1"/>
                </a:solidFill>
                <a:latin typeface="Source Sans Pro"/>
                <a:ea typeface="Source Sans Pro"/>
                <a:cs typeface="Source Sans Pro"/>
                <a:sym typeface="Source Sans Pro"/>
              </a:defRPr>
            </a:lvl1pPr>
            <a:lvl2pPr indent="0" lvl="1">
              <a:spcBef>
                <a:spcPts val="0"/>
              </a:spcBef>
              <a:spcAft>
                <a:spcPts val="0"/>
              </a:spcAft>
              <a:buSzPts val="1400"/>
              <a:buNone/>
              <a:defRPr sz="1800"/>
            </a:lvl2pPr>
            <a:lvl3pPr indent="0" lvl="2">
              <a:spcBef>
                <a:spcPts val="0"/>
              </a:spcBef>
              <a:spcAft>
                <a:spcPts val="0"/>
              </a:spcAft>
              <a:buSzPts val="1400"/>
              <a:buNone/>
              <a:defRPr sz="1800"/>
            </a:lvl3pPr>
            <a:lvl4pPr indent="0" lvl="3">
              <a:spcBef>
                <a:spcPts val="0"/>
              </a:spcBef>
              <a:spcAft>
                <a:spcPts val="0"/>
              </a:spcAft>
              <a:buSzPts val="1400"/>
              <a:buNone/>
              <a:defRPr sz="1800"/>
            </a:lvl4pPr>
            <a:lvl5pPr indent="0" lvl="4">
              <a:spcBef>
                <a:spcPts val="0"/>
              </a:spcBef>
              <a:spcAft>
                <a:spcPts val="0"/>
              </a:spcAft>
              <a:buSzPts val="1400"/>
              <a:buNone/>
              <a:defRPr sz="1800"/>
            </a:lvl5pPr>
            <a:lvl6pPr indent="0" lvl="5">
              <a:spcBef>
                <a:spcPts val="0"/>
              </a:spcBef>
              <a:spcAft>
                <a:spcPts val="0"/>
              </a:spcAft>
              <a:buSzPts val="1400"/>
              <a:buNone/>
              <a:defRPr sz="1800"/>
            </a:lvl6pPr>
            <a:lvl7pPr indent="0" lvl="6">
              <a:spcBef>
                <a:spcPts val="0"/>
              </a:spcBef>
              <a:spcAft>
                <a:spcPts val="0"/>
              </a:spcAft>
              <a:buSzPts val="1400"/>
              <a:buNone/>
              <a:defRPr sz="1800"/>
            </a:lvl7pPr>
            <a:lvl8pPr indent="0" lvl="7">
              <a:spcBef>
                <a:spcPts val="0"/>
              </a:spcBef>
              <a:spcAft>
                <a:spcPts val="0"/>
              </a:spcAft>
              <a:buSzPts val="1400"/>
              <a:buNone/>
              <a:defRPr sz="1800"/>
            </a:lvl8pPr>
            <a:lvl9pPr indent="0" lvl="8">
              <a:spcBef>
                <a:spcPts val="0"/>
              </a:spcBef>
              <a:spcAft>
                <a:spcPts val="0"/>
              </a:spcAft>
              <a:buSzPts val="1400"/>
              <a:buNone/>
              <a:defRPr sz="1800"/>
            </a:lvl9pPr>
          </a:lstStyle>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showMasterSp="0" type="secHead">
  <p:cSld name="SECTION_HEADER">
    <p:spTree>
      <p:nvGrpSpPr>
        <p:cNvPr id="31" name="Shape 31"/>
        <p:cNvGrpSpPr/>
        <p:nvPr/>
      </p:nvGrpSpPr>
      <p:grpSpPr>
        <a:xfrm>
          <a:off x="0" y="0"/>
          <a:ext cx="0" cy="0"/>
          <a:chOff x="0" y="0"/>
          <a:chExt cx="0" cy="0"/>
        </a:xfrm>
      </p:grpSpPr>
      <p:sp>
        <p:nvSpPr>
          <p:cNvPr id="32" name="Google Shape;32;p4"/>
          <p:cNvSpPr/>
          <p:nvPr/>
        </p:nvSpPr>
        <p:spPr>
          <a:xfrm>
            <a:off x="7010400" y="152399"/>
            <a:ext cx="1981200" cy="6556248"/>
          </a:xfrm>
          <a:prstGeom prst="rect">
            <a:avLst/>
          </a:prstGeom>
          <a:solidFill>
            <a:schemeClr val="dk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Source Sans Pro"/>
              <a:ea typeface="Source Sans Pro"/>
              <a:cs typeface="Source Sans Pro"/>
              <a:sym typeface="Source Sans Pro"/>
            </a:endParaRPr>
          </a:p>
        </p:txBody>
      </p:sp>
      <p:sp>
        <p:nvSpPr>
          <p:cNvPr id="33" name="Google Shape;33;p4"/>
          <p:cNvSpPr/>
          <p:nvPr/>
        </p:nvSpPr>
        <p:spPr>
          <a:xfrm>
            <a:off x="152400" y="153923"/>
            <a:ext cx="6705600" cy="655320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Source Sans Pro"/>
              <a:ea typeface="Source Sans Pro"/>
              <a:cs typeface="Source Sans Pro"/>
              <a:sym typeface="Source Sans Pro"/>
            </a:endParaRPr>
          </a:p>
        </p:txBody>
      </p:sp>
      <p:sp>
        <p:nvSpPr>
          <p:cNvPr id="34" name="Google Shape;34;p4"/>
          <p:cNvSpPr txBox="1"/>
          <p:nvPr>
            <p:ph idx="1" type="body"/>
          </p:nvPr>
        </p:nvSpPr>
        <p:spPr>
          <a:xfrm>
            <a:off x="7162799" y="2892277"/>
            <a:ext cx="1600201" cy="1645920"/>
          </a:xfrm>
          <a:prstGeom prst="rect">
            <a:avLst/>
          </a:prstGeom>
          <a:noFill/>
          <a:ln>
            <a:noFill/>
          </a:ln>
        </p:spPr>
        <p:txBody>
          <a:bodyPr anchorCtr="0" anchor="ctr" bIns="91425" lIns="91425" spcFirstLastPara="1" rIns="91425" wrap="square" tIns="91425">
            <a:noAutofit/>
          </a:bodyPr>
          <a:lstStyle>
            <a:lvl1pPr indent="-228600" lvl="0" marL="457200" marR="0" rtl="0" algn="l">
              <a:spcBef>
                <a:spcPts val="400"/>
              </a:spcBef>
              <a:spcAft>
                <a:spcPts val="0"/>
              </a:spcAft>
              <a:buClr>
                <a:schemeClr val="accent1"/>
              </a:buClr>
              <a:buSzPts val="2000"/>
              <a:buFont typeface="Noto Sans Symbols"/>
              <a:buNone/>
              <a:defRPr b="0" i="0" sz="2000" u="none" cap="none" strike="noStrike">
                <a:solidFill>
                  <a:schemeClr val="lt2"/>
                </a:solidFill>
                <a:latin typeface="Source Sans Pro"/>
                <a:ea typeface="Source Sans Pro"/>
                <a:cs typeface="Source Sans Pro"/>
                <a:sym typeface="Source Sans Pro"/>
              </a:defRPr>
            </a:lvl1pPr>
            <a:lvl2pPr indent="-228600" lvl="1" marL="914400" marR="0" rtl="0" algn="l">
              <a:spcBef>
                <a:spcPts val="360"/>
              </a:spcBef>
              <a:spcAft>
                <a:spcPts val="0"/>
              </a:spcAft>
              <a:buClr>
                <a:schemeClr val="accent2"/>
              </a:buClr>
              <a:buSzPts val="1800"/>
              <a:buFont typeface="Noto Sans Symbols"/>
              <a:buNone/>
              <a:defRPr b="0" i="0" sz="1800" u="none" cap="none" strike="noStrike">
                <a:solidFill>
                  <a:srgbClr val="888888"/>
                </a:solidFill>
                <a:latin typeface="Source Sans Pro"/>
                <a:ea typeface="Source Sans Pro"/>
                <a:cs typeface="Source Sans Pro"/>
                <a:sym typeface="Source Sans Pro"/>
              </a:defRPr>
            </a:lvl2pPr>
            <a:lvl3pPr indent="-228600" lvl="2" marL="1371600" marR="0" rtl="0" algn="l">
              <a:spcBef>
                <a:spcPts val="320"/>
              </a:spcBef>
              <a:spcAft>
                <a:spcPts val="0"/>
              </a:spcAft>
              <a:buClr>
                <a:schemeClr val="accent3"/>
              </a:buClr>
              <a:buSzPts val="1600"/>
              <a:buFont typeface="Noto Sans Symbols"/>
              <a:buNone/>
              <a:defRPr b="0" i="0" sz="1600" u="none" cap="none" strike="noStrike">
                <a:solidFill>
                  <a:srgbClr val="888888"/>
                </a:solidFill>
                <a:latin typeface="Source Sans Pro"/>
                <a:ea typeface="Source Sans Pro"/>
                <a:cs typeface="Source Sans Pro"/>
                <a:sym typeface="Source Sans Pro"/>
              </a:defRPr>
            </a:lvl3pPr>
            <a:lvl4pPr indent="-228600" lvl="3" marL="1828800" marR="0" rtl="0" algn="l">
              <a:spcBef>
                <a:spcPts val="280"/>
              </a:spcBef>
              <a:spcAft>
                <a:spcPts val="0"/>
              </a:spcAft>
              <a:buClr>
                <a:schemeClr val="accent4"/>
              </a:buClr>
              <a:buSzPts val="1400"/>
              <a:buFont typeface="Noto Sans Symbols"/>
              <a:buNone/>
              <a:defRPr b="0" i="0" sz="1400" u="none" cap="none" strike="noStrike">
                <a:solidFill>
                  <a:srgbClr val="888888"/>
                </a:solidFill>
                <a:latin typeface="Source Sans Pro"/>
                <a:ea typeface="Source Sans Pro"/>
                <a:cs typeface="Source Sans Pro"/>
                <a:sym typeface="Source Sans Pro"/>
              </a:defRPr>
            </a:lvl4pPr>
            <a:lvl5pPr indent="-228600" lvl="4" marL="2286000" marR="0" rtl="0" algn="l">
              <a:spcBef>
                <a:spcPts val="280"/>
              </a:spcBef>
              <a:spcAft>
                <a:spcPts val="0"/>
              </a:spcAft>
              <a:buClr>
                <a:schemeClr val="accent6"/>
              </a:buClr>
              <a:buSzPts val="1300"/>
              <a:buFont typeface="Noto Sans Symbols"/>
              <a:buNone/>
              <a:defRPr b="0" i="0" sz="1400" u="none" cap="none" strike="noStrike">
                <a:solidFill>
                  <a:srgbClr val="888888"/>
                </a:solidFill>
                <a:latin typeface="Source Sans Pro"/>
                <a:ea typeface="Source Sans Pro"/>
                <a:cs typeface="Source Sans Pro"/>
                <a:sym typeface="Source Sans Pro"/>
              </a:defRPr>
            </a:lvl5pPr>
            <a:lvl6pPr indent="-228600" lvl="5" marL="2743200" marR="0" rtl="0" algn="l">
              <a:spcBef>
                <a:spcPts val="280"/>
              </a:spcBef>
              <a:spcAft>
                <a:spcPts val="0"/>
              </a:spcAft>
              <a:buClr>
                <a:schemeClr val="accent1"/>
              </a:buClr>
              <a:buSzPts val="1200"/>
              <a:buFont typeface="Noto Sans Symbols"/>
              <a:buNone/>
              <a:defRPr b="0" i="0" sz="1400" u="none" cap="none" strike="noStrike">
                <a:solidFill>
                  <a:srgbClr val="888888"/>
                </a:solidFill>
                <a:latin typeface="Source Sans Pro"/>
                <a:ea typeface="Source Sans Pro"/>
                <a:cs typeface="Source Sans Pro"/>
                <a:sym typeface="Source Sans Pro"/>
              </a:defRPr>
            </a:lvl6pPr>
            <a:lvl7pPr indent="-228600" lvl="6" marL="3200400" marR="0" rtl="0" algn="l">
              <a:spcBef>
                <a:spcPts val="280"/>
              </a:spcBef>
              <a:spcAft>
                <a:spcPts val="0"/>
              </a:spcAft>
              <a:buClr>
                <a:schemeClr val="accent2"/>
              </a:buClr>
              <a:buSzPts val="1200"/>
              <a:buFont typeface="Noto Sans Symbols"/>
              <a:buNone/>
              <a:defRPr b="0" i="0" sz="1400" u="none" cap="none" strike="noStrike">
                <a:solidFill>
                  <a:srgbClr val="888888"/>
                </a:solidFill>
                <a:latin typeface="Source Sans Pro"/>
                <a:ea typeface="Source Sans Pro"/>
                <a:cs typeface="Source Sans Pro"/>
                <a:sym typeface="Source Sans Pro"/>
              </a:defRPr>
            </a:lvl7pPr>
            <a:lvl8pPr indent="-228600" lvl="7" marL="3657600" marR="0" rtl="0" algn="l">
              <a:spcBef>
                <a:spcPts val="280"/>
              </a:spcBef>
              <a:spcAft>
                <a:spcPts val="0"/>
              </a:spcAft>
              <a:buClr>
                <a:schemeClr val="accent3"/>
              </a:buClr>
              <a:buSzPts val="1200"/>
              <a:buFont typeface="Noto Sans Symbols"/>
              <a:buNone/>
              <a:defRPr b="0" i="0" sz="1400" u="none" cap="none" strike="noStrike">
                <a:solidFill>
                  <a:srgbClr val="888888"/>
                </a:solidFill>
                <a:latin typeface="Source Sans Pro"/>
                <a:ea typeface="Source Sans Pro"/>
                <a:cs typeface="Source Sans Pro"/>
                <a:sym typeface="Source Sans Pro"/>
              </a:defRPr>
            </a:lvl8pPr>
            <a:lvl9pPr indent="-228600" lvl="8" marL="4114800" marR="0" rtl="0" algn="l">
              <a:spcBef>
                <a:spcPts val="280"/>
              </a:spcBef>
              <a:spcAft>
                <a:spcPts val="0"/>
              </a:spcAft>
              <a:buClr>
                <a:schemeClr val="accent5"/>
              </a:buClr>
              <a:buSzPts val="1200"/>
              <a:buFont typeface="Noto Sans Symbols"/>
              <a:buNone/>
              <a:defRPr b="0" i="0" sz="1400" u="none" cap="none" strike="noStrike">
                <a:solidFill>
                  <a:srgbClr val="888888"/>
                </a:solidFill>
                <a:latin typeface="Source Sans Pro"/>
                <a:ea typeface="Source Sans Pro"/>
                <a:cs typeface="Source Sans Pro"/>
                <a:sym typeface="Source Sans Pro"/>
              </a:defRPr>
            </a:lvl9pPr>
          </a:lstStyle>
          <a:p/>
        </p:txBody>
      </p:sp>
      <p:sp>
        <p:nvSpPr>
          <p:cNvPr id="35" name="Google Shape;35;p4"/>
          <p:cNvSpPr txBox="1"/>
          <p:nvPr>
            <p:ph idx="10" type="dt"/>
          </p:nvPr>
        </p:nvSpPr>
        <p:spPr>
          <a:xfrm>
            <a:off x="370888" y="6356350"/>
            <a:ext cx="2133600" cy="274320"/>
          </a:xfrm>
          <a:prstGeom prst="rect">
            <a:avLst/>
          </a:prstGeom>
          <a:noFill/>
          <a:ln>
            <a:noFill/>
          </a:ln>
        </p:spPr>
        <p:txBody>
          <a:bodyPr anchorCtr="0" anchor="ctr" bIns="91425" lIns="91425" spcFirstLastPara="1" rIns="91425" wrap="square" tIns="91425">
            <a:noAutofit/>
          </a:bodyPr>
          <a:lstStyle>
            <a:lvl1pPr indent="0" lvl="0" marL="0" marR="0" rtl="0" algn="l">
              <a:spcBef>
                <a:spcPts val="0"/>
              </a:spcBef>
              <a:spcAft>
                <a:spcPts val="0"/>
              </a:spcAft>
              <a:buSzPts val="1400"/>
              <a:buNone/>
              <a:defRPr b="0" i="0" sz="1100" u="none" cap="none" strike="noStrike">
                <a:solidFill>
                  <a:srgbClr val="FFFFFF"/>
                </a:solidFill>
                <a:latin typeface="Source Sans Pro"/>
                <a:ea typeface="Source Sans Pro"/>
                <a:cs typeface="Source Sans Pro"/>
                <a:sym typeface="Source Sans Pro"/>
              </a:defRPr>
            </a:lvl1pPr>
            <a:lvl2pPr indent="0" lvl="1" marL="4572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2pPr>
            <a:lvl3pPr indent="0" lvl="2" marL="9144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3pPr>
            <a:lvl4pPr indent="0" lvl="3" marL="13716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4pPr>
            <a:lvl5pPr indent="0" lvl="4" marL="18288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5pPr>
            <a:lvl6pPr indent="0" lvl="5" marL="22860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6pPr>
            <a:lvl7pPr indent="0" lvl="6" marL="27432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7pPr>
            <a:lvl8pPr indent="0" lvl="7" marL="32004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8pPr>
            <a:lvl9pPr indent="0" lvl="8" marL="36576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9pPr>
          </a:lstStyle>
          <a:p/>
        </p:txBody>
      </p:sp>
      <p:sp>
        <p:nvSpPr>
          <p:cNvPr id="36" name="Google Shape;36;p4"/>
          <p:cNvSpPr txBox="1"/>
          <p:nvPr>
            <p:ph idx="12" type="sldNum"/>
          </p:nvPr>
        </p:nvSpPr>
        <p:spPr>
          <a:xfrm>
            <a:off x="8234680" y="6355080"/>
            <a:ext cx="582966" cy="274320"/>
          </a:xfrm>
          <a:prstGeom prst="rect">
            <a:avLst/>
          </a:prstGeom>
          <a:noFill/>
          <a:ln>
            <a:noFill/>
          </a:ln>
        </p:spPr>
        <p:txBody>
          <a:bodyPr anchorCtr="0" anchor="ctr" bIns="45700" lIns="91425" spcFirstLastPara="1" rIns="91425" wrap="square" tIns="45700">
            <a:noAutofit/>
          </a:bodyPr>
          <a:lstStyle>
            <a:lvl1pPr indent="0" lvl="0" marL="0" marR="0" rtl="0" algn="ctr">
              <a:spcBef>
                <a:spcPts val="0"/>
              </a:spcBef>
              <a:buNone/>
              <a:defRPr b="0" i="0" sz="1100" u="none" cap="none" strike="noStrike">
                <a:solidFill>
                  <a:schemeClr val="lt2"/>
                </a:solidFill>
                <a:latin typeface="Source Sans Pro"/>
                <a:ea typeface="Source Sans Pro"/>
                <a:cs typeface="Source Sans Pro"/>
                <a:sym typeface="Source Sans Pro"/>
              </a:defRPr>
            </a:lvl1pPr>
            <a:lvl2pPr indent="0" lvl="1" marL="0" marR="0" rtl="0" algn="ctr">
              <a:spcBef>
                <a:spcPts val="0"/>
              </a:spcBef>
              <a:buNone/>
              <a:defRPr b="0" i="0" sz="1100" u="none" cap="none" strike="noStrike">
                <a:solidFill>
                  <a:schemeClr val="lt2"/>
                </a:solidFill>
                <a:latin typeface="Source Sans Pro"/>
                <a:ea typeface="Source Sans Pro"/>
                <a:cs typeface="Source Sans Pro"/>
                <a:sym typeface="Source Sans Pro"/>
              </a:defRPr>
            </a:lvl2pPr>
            <a:lvl3pPr indent="0" lvl="2" marL="0" marR="0" rtl="0" algn="ctr">
              <a:spcBef>
                <a:spcPts val="0"/>
              </a:spcBef>
              <a:buNone/>
              <a:defRPr b="0" i="0" sz="1100" u="none" cap="none" strike="noStrike">
                <a:solidFill>
                  <a:schemeClr val="lt2"/>
                </a:solidFill>
                <a:latin typeface="Source Sans Pro"/>
                <a:ea typeface="Source Sans Pro"/>
                <a:cs typeface="Source Sans Pro"/>
                <a:sym typeface="Source Sans Pro"/>
              </a:defRPr>
            </a:lvl3pPr>
            <a:lvl4pPr indent="0" lvl="3" marL="0" marR="0" rtl="0" algn="ctr">
              <a:spcBef>
                <a:spcPts val="0"/>
              </a:spcBef>
              <a:buNone/>
              <a:defRPr b="0" i="0" sz="1100" u="none" cap="none" strike="noStrike">
                <a:solidFill>
                  <a:schemeClr val="lt2"/>
                </a:solidFill>
                <a:latin typeface="Source Sans Pro"/>
                <a:ea typeface="Source Sans Pro"/>
                <a:cs typeface="Source Sans Pro"/>
                <a:sym typeface="Source Sans Pro"/>
              </a:defRPr>
            </a:lvl4pPr>
            <a:lvl5pPr indent="0" lvl="4" marL="0" marR="0" rtl="0" algn="ctr">
              <a:spcBef>
                <a:spcPts val="0"/>
              </a:spcBef>
              <a:buNone/>
              <a:defRPr b="0" i="0" sz="1100" u="none" cap="none" strike="noStrike">
                <a:solidFill>
                  <a:schemeClr val="lt2"/>
                </a:solidFill>
                <a:latin typeface="Source Sans Pro"/>
                <a:ea typeface="Source Sans Pro"/>
                <a:cs typeface="Source Sans Pro"/>
                <a:sym typeface="Source Sans Pro"/>
              </a:defRPr>
            </a:lvl5pPr>
            <a:lvl6pPr indent="0" lvl="5" marL="0" marR="0" rtl="0" algn="ctr">
              <a:spcBef>
                <a:spcPts val="0"/>
              </a:spcBef>
              <a:buNone/>
              <a:defRPr b="0" i="0" sz="1100" u="none" cap="none" strike="noStrike">
                <a:solidFill>
                  <a:schemeClr val="lt2"/>
                </a:solidFill>
                <a:latin typeface="Source Sans Pro"/>
                <a:ea typeface="Source Sans Pro"/>
                <a:cs typeface="Source Sans Pro"/>
                <a:sym typeface="Source Sans Pro"/>
              </a:defRPr>
            </a:lvl6pPr>
            <a:lvl7pPr indent="0" lvl="6" marL="0" marR="0" rtl="0" algn="ctr">
              <a:spcBef>
                <a:spcPts val="0"/>
              </a:spcBef>
              <a:buNone/>
              <a:defRPr b="0" i="0" sz="1100" u="none" cap="none" strike="noStrike">
                <a:solidFill>
                  <a:schemeClr val="lt2"/>
                </a:solidFill>
                <a:latin typeface="Source Sans Pro"/>
                <a:ea typeface="Source Sans Pro"/>
                <a:cs typeface="Source Sans Pro"/>
                <a:sym typeface="Source Sans Pro"/>
              </a:defRPr>
            </a:lvl7pPr>
            <a:lvl8pPr indent="0" lvl="7" marL="0" marR="0" rtl="0" algn="ctr">
              <a:spcBef>
                <a:spcPts val="0"/>
              </a:spcBef>
              <a:buNone/>
              <a:defRPr b="0" i="0" sz="1100" u="none" cap="none" strike="noStrike">
                <a:solidFill>
                  <a:schemeClr val="lt2"/>
                </a:solidFill>
                <a:latin typeface="Source Sans Pro"/>
                <a:ea typeface="Source Sans Pro"/>
                <a:cs typeface="Source Sans Pro"/>
                <a:sym typeface="Source Sans Pro"/>
              </a:defRPr>
            </a:lvl8pPr>
            <a:lvl9pPr indent="0" lvl="8" marL="0" marR="0" rtl="0" algn="ctr">
              <a:spcBef>
                <a:spcPts val="0"/>
              </a:spcBef>
              <a:buNone/>
              <a:defRPr b="0" i="0" sz="1100" u="none" cap="none" strike="noStrike">
                <a:solidFill>
                  <a:schemeClr val="lt2"/>
                </a:solidFill>
                <a:latin typeface="Source Sans Pro"/>
                <a:ea typeface="Source Sans Pro"/>
                <a:cs typeface="Source Sans Pro"/>
                <a:sym typeface="Source Sans Pro"/>
              </a:defRPr>
            </a:lvl9pPr>
          </a:lstStyle>
          <a:p>
            <a:pPr indent="0" lvl="0" marL="0" rtl="0" algn="ctr">
              <a:spcBef>
                <a:spcPts val="0"/>
              </a:spcBef>
              <a:spcAft>
                <a:spcPts val="0"/>
              </a:spcAft>
              <a:buNone/>
            </a:pPr>
            <a:fld id="{00000000-1234-1234-1234-123412341234}" type="slidenum">
              <a:rPr lang="en-US"/>
              <a:t>‹#›</a:t>
            </a:fld>
            <a:endParaRPr/>
          </a:p>
        </p:txBody>
      </p:sp>
      <p:sp>
        <p:nvSpPr>
          <p:cNvPr id="37" name="Google Shape;37;p4"/>
          <p:cNvSpPr txBox="1"/>
          <p:nvPr>
            <p:ph idx="11" type="ftr"/>
          </p:nvPr>
        </p:nvSpPr>
        <p:spPr>
          <a:xfrm>
            <a:off x="3048000" y="6356350"/>
            <a:ext cx="3352800" cy="274320"/>
          </a:xfrm>
          <a:prstGeom prst="rect">
            <a:avLst/>
          </a:prstGeom>
          <a:noFill/>
          <a:ln>
            <a:noFill/>
          </a:ln>
        </p:spPr>
        <p:txBody>
          <a:bodyPr anchorCtr="0" anchor="ctr" bIns="91425" lIns="91425" spcFirstLastPara="1" rIns="91425" wrap="square" tIns="91425">
            <a:noAutofit/>
          </a:bodyPr>
          <a:lstStyle>
            <a:lvl1pPr indent="0" lvl="0" marL="0" marR="0" rtl="0" algn="ctr">
              <a:spcBef>
                <a:spcPts val="0"/>
              </a:spcBef>
              <a:spcAft>
                <a:spcPts val="0"/>
              </a:spcAft>
              <a:buSzPts val="1400"/>
              <a:buNone/>
              <a:defRPr b="0" i="0" sz="1100" u="none" cap="none" strike="noStrike">
                <a:solidFill>
                  <a:srgbClr val="FFFFFF"/>
                </a:solidFill>
                <a:latin typeface="Source Sans Pro"/>
                <a:ea typeface="Source Sans Pro"/>
                <a:cs typeface="Source Sans Pro"/>
                <a:sym typeface="Source Sans Pro"/>
              </a:defRPr>
            </a:lvl1pPr>
            <a:lvl2pPr indent="0" lvl="1" marL="4572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2pPr>
            <a:lvl3pPr indent="0" lvl="2" marL="9144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3pPr>
            <a:lvl4pPr indent="0" lvl="3" marL="13716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4pPr>
            <a:lvl5pPr indent="0" lvl="4" marL="18288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5pPr>
            <a:lvl6pPr indent="0" lvl="5" marL="22860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6pPr>
            <a:lvl7pPr indent="0" lvl="6" marL="27432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7pPr>
            <a:lvl8pPr indent="0" lvl="7" marL="32004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8pPr>
            <a:lvl9pPr indent="0" lvl="8" marL="36576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9pPr>
          </a:lstStyle>
          <a:p/>
        </p:txBody>
      </p:sp>
      <p:sp>
        <p:nvSpPr>
          <p:cNvPr id="38" name="Google Shape;38;p4"/>
          <p:cNvSpPr txBox="1"/>
          <p:nvPr>
            <p:ph type="title"/>
          </p:nvPr>
        </p:nvSpPr>
        <p:spPr>
          <a:xfrm>
            <a:off x="381000" y="2892277"/>
            <a:ext cx="6324600" cy="1645920"/>
          </a:xfrm>
          <a:prstGeom prst="rect">
            <a:avLst/>
          </a:prstGeom>
          <a:noFill/>
          <a:ln>
            <a:noFill/>
          </a:ln>
        </p:spPr>
        <p:txBody>
          <a:bodyPr anchorCtr="0" anchor="ctr" bIns="91425" lIns="91425" spcFirstLastPara="1" rIns="91425" wrap="square" tIns="91425">
            <a:noAutofit/>
          </a:bodyPr>
          <a:lstStyle>
            <a:lvl1pPr indent="0" lvl="0" marL="0" marR="0" rtl="0" algn="r">
              <a:spcBef>
                <a:spcPts val="0"/>
              </a:spcBef>
              <a:spcAft>
                <a:spcPts val="0"/>
              </a:spcAft>
              <a:buClr>
                <a:schemeClr val="lt1"/>
              </a:buClr>
              <a:buSzPts val="1400"/>
              <a:buFont typeface="Source Sans Pro"/>
              <a:buNone/>
              <a:defRPr b="0" i="0" sz="4200" u="none" cap="none" strike="noStrike">
                <a:solidFill>
                  <a:schemeClr val="lt1"/>
                </a:solidFill>
                <a:latin typeface="Source Sans Pro"/>
                <a:ea typeface="Source Sans Pro"/>
                <a:cs typeface="Source Sans Pro"/>
                <a:sym typeface="Source Sans Pro"/>
              </a:defRPr>
            </a:lvl1pPr>
            <a:lvl2pPr indent="0" lvl="1">
              <a:spcBef>
                <a:spcPts val="0"/>
              </a:spcBef>
              <a:spcAft>
                <a:spcPts val="0"/>
              </a:spcAft>
              <a:buSzPts val="1400"/>
              <a:buNone/>
              <a:defRPr sz="1800"/>
            </a:lvl2pPr>
            <a:lvl3pPr indent="0" lvl="2">
              <a:spcBef>
                <a:spcPts val="0"/>
              </a:spcBef>
              <a:spcAft>
                <a:spcPts val="0"/>
              </a:spcAft>
              <a:buSzPts val="1400"/>
              <a:buNone/>
              <a:defRPr sz="1800"/>
            </a:lvl3pPr>
            <a:lvl4pPr indent="0" lvl="3">
              <a:spcBef>
                <a:spcPts val="0"/>
              </a:spcBef>
              <a:spcAft>
                <a:spcPts val="0"/>
              </a:spcAft>
              <a:buSzPts val="1400"/>
              <a:buNone/>
              <a:defRPr sz="1800"/>
            </a:lvl4pPr>
            <a:lvl5pPr indent="0" lvl="4">
              <a:spcBef>
                <a:spcPts val="0"/>
              </a:spcBef>
              <a:spcAft>
                <a:spcPts val="0"/>
              </a:spcAft>
              <a:buSzPts val="1400"/>
              <a:buNone/>
              <a:defRPr sz="1800"/>
            </a:lvl5pPr>
            <a:lvl6pPr indent="0" lvl="5">
              <a:spcBef>
                <a:spcPts val="0"/>
              </a:spcBef>
              <a:spcAft>
                <a:spcPts val="0"/>
              </a:spcAft>
              <a:buSzPts val="1400"/>
              <a:buNone/>
              <a:defRPr sz="1800"/>
            </a:lvl6pPr>
            <a:lvl7pPr indent="0" lvl="6">
              <a:spcBef>
                <a:spcPts val="0"/>
              </a:spcBef>
              <a:spcAft>
                <a:spcPts val="0"/>
              </a:spcAft>
              <a:buSzPts val="1400"/>
              <a:buNone/>
              <a:defRPr sz="1800"/>
            </a:lvl7pPr>
            <a:lvl8pPr indent="0" lvl="7">
              <a:spcBef>
                <a:spcPts val="0"/>
              </a:spcBef>
              <a:spcAft>
                <a:spcPts val="0"/>
              </a:spcAft>
              <a:buSzPts val="1400"/>
              <a:buNone/>
              <a:defRPr sz="1800"/>
            </a:lvl8pPr>
            <a:lvl9pPr indent="0" lvl="8">
              <a:spcBef>
                <a:spcPts val="0"/>
              </a:spcBef>
              <a:spcAft>
                <a:spcPts val="0"/>
              </a:spcAft>
              <a:buSzPts val="1400"/>
              <a:buNone/>
              <a:defRPr sz="1800"/>
            </a:lvl9pPr>
          </a:lstStyle>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9" name="Shape 39"/>
        <p:cNvGrpSpPr/>
        <p:nvPr/>
      </p:nvGrpSpPr>
      <p:grpSpPr>
        <a:xfrm>
          <a:off x="0" y="0"/>
          <a:ext cx="0" cy="0"/>
          <a:chOff x="0" y="0"/>
          <a:chExt cx="0" cy="0"/>
        </a:xfrm>
      </p:grpSpPr>
      <p:sp>
        <p:nvSpPr>
          <p:cNvPr id="40" name="Google Shape;40;p5"/>
          <p:cNvSpPr txBox="1"/>
          <p:nvPr>
            <p:ph idx="1" type="body"/>
          </p:nvPr>
        </p:nvSpPr>
        <p:spPr>
          <a:xfrm>
            <a:off x="457200" y="1719072"/>
            <a:ext cx="4038600" cy="4407408"/>
          </a:xfrm>
          <a:prstGeom prst="rect">
            <a:avLst/>
          </a:prstGeom>
          <a:noFill/>
          <a:ln>
            <a:noFill/>
          </a:ln>
        </p:spPr>
        <p:txBody>
          <a:bodyPr anchorCtr="0" anchor="t" bIns="91425" lIns="91425" spcFirstLastPara="1" rIns="91425" wrap="square" tIns="91425">
            <a:noAutofit/>
          </a:bodyPr>
          <a:lstStyle>
            <a:lvl1pPr indent="-406400" lvl="0" marL="457200" marR="0" rtl="0" algn="l">
              <a:spcBef>
                <a:spcPts val="560"/>
              </a:spcBef>
              <a:spcAft>
                <a:spcPts val="0"/>
              </a:spcAft>
              <a:buClr>
                <a:schemeClr val="accent1"/>
              </a:buClr>
              <a:buSzPts val="2800"/>
              <a:buFont typeface="Noto Sans Symbols"/>
              <a:buChar char="◼"/>
              <a:defRPr b="0" i="0" sz="2800" u="none" cap="none" strike="noStrike">
                <a:solidFill>
                  <a:schemeClr val="dk2"/>
                </a:solidFill>
                <a:latin typeface="Source Sans Pro"/>
                <a:ea typeface="Source Sans Pro"/>
                <a:cs typeface="Source Sans Pro"/>
                <a:sym typeface="Source Sans Pro"/>
              </a:defRPr>
            </a:lvl1pPr>
            <a:lvl2pPr indent="-381000" lvl="1" marL="914400" marR="0" rtl="0" algn="l">
              <a:spcBef>
                <a:spcPts val="480"/>
              </a:spcBef>
              <a:spcAft>
                <a:spcPts val="0"/>
              </a:spcAft>
              <a:buClr>
                <a:schemeClr val="accent2"/>
              </a:buClr>
              <a:buSzPts val="2400"/>
              <a:buFont typeface="Noto Sans Symbols"/>
              <a:buChar char="▪"/>
              <a:defRPr b="0" i="0" sz="2400" u="none" cap="none" strike="noStrike">
                <a:solidFill>
                  <a:schemeClr val="dk2"/>
                </a:solidFill>
                <a:latin typeface="Source Sans Pro"/>
                <a:ea typeface="Source Sans Pro"/>
                <a:cs typeface="Source Sans Pro"/>
                <a:sym typeface="Source Sans Pro"/>
              </a:defRPr>
            </a:lvl2pPr>
            <a:lvl3pPr indent="-355600" lvl="2" marL="1371600" marR="0" rtl="0" algn="l">
              <a:spcBef>
                <a:spcPts val="400"/>
              </a:spcBef>
              <a:spcAft>
                <a:spcPts val="0"/>
              </a:spcAft>
              <a:buClr>
                <a:schemeClr val="accent3"/>
              </a:buClr>
              <a:buSzPts val="2000"/>
              <a:buFont typeface="Noto Sans Symbols"/>
              <a:buChar char="▪"/>
              <a:defRPr b="0" i="0" sz="2000" u="none" cap="none" strike="noStrike">
                <a:solidFill>
                  <a:schemeClr val="dk2"/>
                </a:solidFill>
                <a:latin typeface="Source Sans Pro"/>
                <a:ea typeface="Source Sans Pro"/>
                <a:cs typeface="Source Sans Pro"/>
                <a:sym typeface="Source Sans Pro"/>
              </a:defRPr>
            </a:lvl3pPr>
            <a:lvl4pPr indent="-342900" lvl="3" marL="1828800" marR="0" rtl="0" algn="l">
              <a:spcBef>
                <a:spcPts val="360"/>
              </a:spcBef>
              <a:spcAft>
                <a:spcPts val="0"/>
              </a:spcAft>
              <a:buClr>
                <a:schemeClr val="accent4"/>
              </a:buClr>
              <a:buSzPts val="1800"/>
              <a:buFont typeface="Noto Sans Symbols"/>
              <a:buChar char="▪"/>
              <a:defRPr b="0" i="0" sz="1800" u="none" cap="none" strike="noStrike">
                <a:solidFill>
                  <a:schemeClr val="dk2"/>
                </a:solidFill>
                <a:latin typeface="Source Sans Pro"/>
                <a:ea typeface="Source Sans Pro"/>
                <a:cs typeface="Source Sans Pro"/>
                <a:sym typeface="Source Sans Pro"/>
              </a:defRPr>
            </a:lvl4pPr>
            <a:lvl5pPr indent="-342900" lvl="4" marL="2286000" marR="0" rtl="0" algn="l">
              <a:spcBef>
                <a:spcPts val="360"/>
              </a:spcBef>
              <a:spcAft>
                <a:spcPts val="0"/>
              </a:spcAft>
              <a:buClr>
                <a:schemeClr val="accent6"/>
              </a:buClr>
              <a:buSzPts val="1800"/>
              <a:buFont typeface="Noto Sans Symbols"/>
              <a:buChar char="▪"/>
              <a:defRPr b="0" i="0" sz="1800" u="none" cap="none" strike="noStrike">
                <a:solidFill>
                  <a:schemeClr val="dk2"/>
                </a:solidFill>
                <a:latin typeface="Source Sans Pro"/>
                <a:ea typeface="Source Sans Pro"/>
                <a:cs typeface="Source Sans Pro"/>
                <a:sym typeface="Source Sans Pro"/>
              </a:defRPr>
            </a:lvl5pPr>
            <a:lvl6pPr indent="-342900" lvl="5" marL="2743200" marR="0" rtl="0" algn="l">
              <a:spcBef>
                <a:spcPts val="360"/>
              </a:spcBef>
              <a:spcAft>
                <a:spcPts val="0"/>
              </a:spcAft>
              <a:buClr>
                <a:schemeClr val="accent1"/>
              </a:buClr>
              <a:buSzPts val="1800"/>
              <a:buFont typeface="Noto Sans Symbols"/>
              <a:buChar char="▪"/>
              <a:defRPr b="0" i="0" sz="1800" u="none" cap="none" strike="noStrike">
                <a:solidFill>
                  <a:schemeClr val="dk2"/>
                </a:solidFill>
                <a:latin typeface="Source Sans Pro"/>
                <a:ea typeface="Source Sans Pro"/>
                <a:cs typeface="Source Sans Pro"/>
                <a:sym typeface="Source Sans Pro"/>
              </a:defRPr>
            </a:lvl6pPr>
            <a:lvl7pPr indent="-342900" lvl="6" marL="3200400" marR="0" rtl="0" algn="l">
              <a:spcBef>
                <a:spcPts val="360"/>
              </a:spcBef>
              <a:spcAft>
                <a:spcPts val="0"/>
              </a:spcAft>
              <a:buClr>
                <a:schemeClr val="accent2"/>
              </a:buClr>
              <a:buSzPts val="1800"/>
              <a:buFont typeface="Noto Sans Symbols"/>
              <a:buChar char="▪"/>
              <a:defRPr b="0" i="0" sz="1800" u="none" cap="none" strike="noStrike">
                <a:solidFill>
                  <a:schemeClr val="dk2"/>
                </a:solidFill>
                <a:latin typeface="Source Sans Pro"/>
                <a:ea typeface="Source Sans Pro"/>
                <a:cs typeface="Source Sans Pro"/>
                <a:sym typeface="Source Sans Pro"/>
              </a:defRPr>
            </a:lvl7pPr>
            <a:lvl8pPr indent="-342900" lvl="7" marL="3657600" marR="0" rtl="0" algn="l">
              <a:spcBef>
                <a:spcPts val="360"/>
              </a:spcBef>
              <a:spcAft>
                <a:spcPts val="0"/>
              </a:spcAft>
              <a:buClr>
                <a:schemeClr val="accent3"/>
              </a:buClr>
              <a:buSzPts val="1800"/>
              <a:buFont typeface="Noto Sans Symbols"/>
              <a:buChar char="▪"/>
              <a:defRPr b="0" i="0" sz="1800" u="none" cap="none" strike="noStrike">
                <a:solidFill>
                  <a:schemeClr val="dk2"/>
                </a:solidFill>
                <a:latin typeface="Source Sans Pro"/>
                <a:ea typeface="Source Sans Pro"/>
                <a:cs typeface="Source Sans Pro"/>
                <a:sym typeface="Source Sans Pro"/>
              </a:defRPr>
            </a:lvl8pPr>
            <a:lvl9pPr indent="-342900" lvl="8" marL="4114800" marR="0" rtl="0" algn="l">
              <a:spcBef>
                <a:spcPts val="360"/>
              </a:spcBef>
              <a:spcAft>
                <a:spcPts val="0"/>
              </a:spcAft>
              <a:buClr>
                <a:schemeClr val="accent5"/>
              </a:buClr>
              <a:buSzPts val="1800"/>
              <a:buFont typeface="Noto Sans Symbols"/>
              <a:buChar char="▪"/>
              <a:defRPr b="0" i="0" sz="1800" u="none" cap="none" strike="noStrike">
                <a:solidFill>
                  <a:schemeClr val="dk2"/>
                </a:solidFill>
                <a:latin typeface="Source Sans Pro"/>
                <a:ea typeface="Source Sans Pro"/>
                <a:cs typeface="Source Sans Pro"/>
                <a:sym typeface="Source Sans Pro"/>
              </a:defRPr>
            </a:lvl9pPr>
          </a:lstStyle>
          <a:p/>
        </p:txBody>
      </p:sp>
      <p:sp>
        <p:nvSpPr>
          <p:cNvPr id="41" name="Google Shape;41;p5"/>
          <p:cNvSpPr txBox="1"/>
          <p:nvPr>
            <p:ph idx="2" type="body"/>
          </p:nvPr>
        </p:nvSpPr>
        <p:spPr>
          <a:xfrm>
            <a:off x="4648200" y="1719072"/>
            <a:ext cx="4038600" cy="4407408"/>
          </a:xfrm>
          <a:prstGeom prst="rect">
            <a:avLst/>
          </a:prstGeom>
          <a:noFill/>
          <a:ln>
            <a:noFill/>
          </a:ln>
        </p:spPr>
        <p:txBody>
          <a:bodyPr anchorCtr="0" anchor="t" bIns="91425" lIns="91425" spcFirstLastPara="1" rIns="91425" wrap="square" tIns="91425">
            <a:noAutofit/>
          </a:bodyPr>
          <a:lstStyle>
            <a:lvl1pPr indent="-406400" lvl="0" marL="457200" marR="0" rtl="0" algn="l">
              <a:spcBef>
                <a:spcPts val="560"/>
              </a:spcBef>
              <a:spcAft>
                <a:spcPts val="0"/>
              </a:spcAft>
              <a:buClr>
                <a:schemeClr val="accent1"/>
              </a:buClr>
              <a:buSzPts val="2800"/>
              <a:buFont typeface="Noto Sans Symbols"/>
              <a:buChar char="◼"/>
              <a:defRPr b="0" i="0" sz="2800" u="none" cap="none" strike="noStrike">
                <a:solidFill>
                  <a:schemeClr val="dk2"/>
                </a:solidFill>
                <a:latin typeface="Source Sans Pro"/>
                <a:ea typeface="Source Sans Pro"/>
                <a:cs typeface="Source Sans Pro"/>
                <a:sym typeface="Source Sans Pro"/>
              </a:defRPr>
            </a:lvl1pPr>
            <a:lvl2pPr indent="-381000" lvl="1" marL="914400" marR="0" rtl="0" algn="l">
              <a:spcBef>
                <a:spcPts val="480"/>
              </a:spcBef>
              <a:spcAft>
                <a:spcPts val="0"/>
              </a:spcAft>
              <a:buClr>
                <a:schemeClr val="accent2"/>
              </a:buClr>
              <a:buSzPts val="2400"/>
              <a:buFont typeface="Noto Sans Symbols"/>
              <a:buChar char="▪"/>
              <a:defRPr b="0" i="0" sz="2400" u="none" cap="none" strike="noStrike">
                <a:solidFill>
                  <a:schemeClr val="dk2"/>
                </a:solidFill>
                <a:latin typeface="Source Sans Pro"/>
                <a:ea typeface="Source Sans Pro"/>
                <a:cs typeface="Source Sans Pro"/>
                <a:sym typeface="Source Sans Pro"/>
              </a:defRPr>
            </a:lvl2pPr>
            <a:lvl3pPr indent="-355600" lvl="2" marL="1371600" marR="0" rtl="0" algn="l">
              <a:spcBef>
                <a:spcPts val="400"/>
              </a:spcBef>
              <a:spcAft>
                <a:spcPts val="0"/>
              </a:spcAft>
              <a:buClr>
                <a:schemeClr val="accent3"/>
              </a:buClr>
              <a:buSzPts val="2000"/>
              <a:buFont typeface="Noto Sans Symbols"/>
              <a:buChar char="▪"/>
              <a:defRPr b="0" i="0" sz="2000" u="none" cap="none" strike="noStrike">
                <a:solidFill>
                  <a:schemeClr val="dk2"/>
                </a:solidFill>
                <a:latin typeface="Source Sans Pro"/>
                <a:ea typeface="Source Sans Pro"/>
                <a:cs typeface="Source Sans Pro"/>
                <a:sym typeface="Source Sans Pro"/>
              </a:defRPr>
            </a:lvl3pPr>
            <a:lvl4pPr indent="-342900" lvl="3" marL="1828800" marR="0" rtl="0" algn="l">
              <a:spcBef>
                <a:spcPts val="360"/>
              </a:spcBef>
              <a:spcAft>
                <a:spcPts val="0"/>
              </a:spcAft>
              <a:buClr>
                <a:schemeClr val="accent4"/>
              </a:buClr>
              <a:buSzPts val="1800"/>
              <a:buFont typeface="Noto Sans Symbols"/>
              <a:buChar char="▪"/>
              <a:defRPr b="0" i="0" sz="1800" u="none" cap="none" strike="noStrike">
                <a:solidFill>
                  <a:schemeClr val="dk2"/>
                </a:solidFill>
                <a:latin typeface="Source Sans Pro"/>
                <a:ea typeface="Source Sans Pro"/>
                <a:cs typeface="Source Sans Pro"/>
                <a:sym typeface="Source Sans Pro"/>
              </a:defRPr>
            </a:lvl4pPr>
            <a:lvl5pPr indent="-342900" lvl="4" marL="2286000" marR="0" rtl="0" algn="l">
              <a:spcBef>
                <a:spcPts val="360"/>
              </a:spcBef>
              <a:spcAft>
                <a:spcPts val="0"/>
              </a:spcAft>
              <a:buClr>
                <a:schemeClr val="accent6"/>
              </a:buClr>
              <a:buSzPts val="1800"/>
              <a:buFont typeface="Noto Sans Symbols"/>
              <a:buChar char="▪"/>
              <a:defRPr b="0" i="0" sz="1800" u="none" cap="none" strike="noStrike">
                <a:solidFill>
                  <a:schemeClr val="dk2"/>
                </a:solidFill>
                <a:latin typeface="Source Sans Pro"/>
                <a:ea typeface="Source Sans Pro"/>
                <a:cs typeface="Source Sans Pro"/>
                <a:sym typeface="Source Sans Pro"/>
              </a:defRPr>
            </a:lvl5pPr>
            <a:lvl6pPr indent="-342900" lvl="5" marL="2743200" marR="0" rtl="0" algn="l">
              <a:spcBef>
                <a:spcPts val="360"/>
              </a:spcBef>
              <a:spcAft>
                <a:spcPts val="0"/>
              </a:spcAft>
              <a:buClr>
                <a:schemeClr val="accent1"/>
              </a:buClr>
              <a:buSzPts val="1800"/>
              <a:buFont typeface="Noto Sans Symbols"/>
              <a:buChar char="▪"/>
              <a:defRPr b="0" i="0" sz="1800" u="none" cap="none" strike="noStrike">
                <a:solidFill>
                  <a:schemeClr val="dk2"/>
                </a:solidFill>
                <a:latin typeface="Source Sans Pro"/>
                <a:ea typeface="Source Sans Pro"/>
                <a:cs typeface="Source Sans Pro"/>
                <a:sym typeface="Source Sans Pro"/>
              </a:defRPr>
            </a:lvl6pPr>
            <a:lvl7pPr indent="-342900" lvl="6" marL="3200400" marR="0" rtl="0" algn="l">
              <a:spcBef>
                <a:spcPts val="360"/>
              </a:spcBef>
              <a:spcAft>
                <a:spcPts val="0"/>
              </a:spcAft>
              <a:buClr>
                <a:schemeClr val="accent2"/>
              </a:buClr>
              <a:buSzPts val="1800"/>
              <a:buFont typeface="Noto Sans Symbols"/>
              <a:buChar char="▪"/>
              <a:defRPr b="0" i="0" sz="1800" u="none" cap="none" strike="noStrike">
                <a:solidFill>
                  <a:schemeClr val="dk2"/>
                </a:solidFill>
                <a:latin typeface="Source Sans Pro"/>
                <a:ea typeface="Source Sans Pro"/>
                <a:cs typeface="Source Sans Pro"/>
                <a:sym typeface="Source Sans Pro"/>
              </a:defRPr>
            </a:lvl7pPr>
            <a:lvl8pPr indent="-342900" lvl="7" marL="3657600" marR="0" rtl="0" algn="l">
              <a:spcBef>
                <a:spcPts val="360"/>
              </a:spcBef>
              <a:spcAft>
                <a:spcPts val="0"/>
              </a:spcAft>
              <a:buClr>
                <a:schemeClr val="accent3"/>
              </a:buClr>
              <a:buSzPts val="1800"/>
              <a:buFont typeface="Noto Sans Symbols"/>
              <a:buChar char="▪"/>
              <a:defRPr b="0" i="0" sz="1800" u="none" cap="none" strike="noStrike">
                <a:solidFill>
                  <a:schemeClr val="dk2"/>
                </a:solidFill>
                <a:latin typeface="Source Sans Pro"/>
                <a:ea typeface="Source Sans Pro"/>
                <a:cs typeface="Source Sans Pro"/>
                <a:sym typeface="Source Sans Pro"/>
              </a:defRPr>
            </a:lvl8pPr>
            <a:lvl9pPr indent="-342900" lvl="8" marL="4114800" marR="0" rtl="0" algn="l">
              <a:spcBef>
                <a:spcPts val="360"/>
              </a:spcBef>
              <a:spcAft>
                <a:spcPts val="0"/>
              </a:spcAft>
              <a:buClr>
                <a:schemeClr val="accent5"/>
              </a:buClr>
              <a:buSzPts val="1800"/>
              <a:buFont typeface="Noto Sans Symbols"/>
              <a:buChar char="▪"/>
              <a:defRPr b="0" i="0" sz="1800" u="none" cap="none" strike="noStrike">
                <a:solidFill>
                  <a:schemeClr val="dk2"/>
                </a:solidFill>
                <a:latin typeface="Source Sans Pro"/>
                <a:ea typeface="Source Sans Pro"/>
                <a:cs typeface="Source Sans Pro"/>
                <a:sym typeface="Source Sans Pro"/>
              </a:defRPr>
            </a:lvl9pPr>
          </a:lstStyle>
          <a:p/>
        </p:txBody>
      </p:sp>
      <p:sp>
        <p:nvSpPr>
          <p:cNvPr id="42" name="Google Shape;42;p5"/>
          <p:cNvSpPr txBox="1"/>
          <p:nvPr>
            <p:ph idx="10" type="dt"/>
          </p:nvPr>
        </p:nvSpPr>
        <p:spPr>
          <a:xfrm>
            <a:off x="370888" y="6356350"/>
            <a:ext cx="2133600" cy="274320"/>
          </a:xfrm>
          <a:prstGeom prst="rect">
            <a:avLst/>
          </a:prstGeom>
          <a:noFill/>
          <a:ln>
            <a:noFill/>
          </a:ln>
        </p:spPr>
        <p:txBody>
          <a:bodyPr anchorCtr="0" anchor="ctr" bIns="91425" lIns="91425" spcFirstLastPara="1" rIns="91425" wrap="square" tIns="91425">
            <a:noAutofit/>
          </a:bodyPr>
          <a:lstStyle>
            <a:lvl1pPr indent="0" lvl="0" marL="0" marR="0" rtl="0" algn="l">
              <a:spcBef>
                <a:spcPts val="0"/>
              </a:spcBef>
              <a:spcAft>
                <a:spcPts val="0"/>
              </a:spcAft>
              <a:buSzPts val="1400"/>
              <a:buNone/>
              <a:defRPr b="0" i="0" sz="1100" u="none" cap="none" strike="noStrike">
                <a:solidFill>
                  <a:schemeClr val="dk2"/>
                </a:solidFill>
                <a:latin typeface="Source Sans Pro"/>
                <a:ea typeface="Source Sans Pro"/>
                <a:cs typeface="Source Sans Pro"/>
                <a:sym typeface="Source Sans Pro"/>
              </a:defRPr>
            </a:lvl1pPr>
            <a:lvl2pPr indent="0" lvl="1" marL="4572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2pPr>
            <a:lvl3pPr indent="0" lvl="2" marL="9144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3pPr>
            <a:lvl4pPr indent="0" lvl="3" marL="13716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4pPr>
            <a:lvl5pPr indent="0" lvl="4" marL="18288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5pPr>
            <a:lvl6pPr indent="0" lvl="5" marL="22860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6pPr>
            <a:lvl7pPr indent="0" lvl="6" marL="27432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7pPr>
            <a:lvl8pPr indent="0" lvl="7" marL="32004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8pPr>
            <a:lvl9pPr indent="0" lvl="8" marL="36576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9pPr>
          </a:lstStyle>
          <a:p/>
        </p:txBody>
      </p:sp>
      <p:sp>
        <p:nvSpPr>
          <p:cNvPr id="43" name="Google Shape;43;p5"/>
          <p:cNvSpPr txBox="1"/>
          <p:nvPr>
            <p:ph idx="11" type="ftr"/>
          </p:nvPr>
        </p:nvSpPr>
        <p:spPr>
          <a:xfrm>
            <a:off x="3048000" y="6356350"/>
            <a:ext cx="3352800" cy="274320"/>
          </a:xfrm>
          <a:prstGeom prst="rect">
            <a:avLst/>
          </a:prstGeom>
          <a:noFill/>
          <a:ln>
            <a:noFill/>
          </a:ln>
        </p:spPr>
        <p:txBody>
          <a:bodyPr anchorCtr="0" anchor="ctr" bIns="91425" lIns="91425" spcFirstLastPara="1" rIns="91425" wrap="square" tIns="91425">
            <a:noAutofit/>
          </a:bodyPr>
          <a:lstStyle>
            <a:lvl1pPr indent="0" lvl="0" marL="0" marR="0" rtl="0" algn="ctr">
              <a:spcBef>
                <a:spcPts val="0"/>
              </a:spcBef>
              <a:spcAft>
                <a:spcPts val="0"/>
              </a:spcAft>
              <a:buSzPts val="1400"/>
              <a:buNone/>
              <a:defRPr b="0" i="0" sz="1100" u="none" cap="none" strike="noStrike">
                <a:solidFill>
                  <a:schemeClr val="dk2"/>
                </a:solidFill>
                <a:latin typeface="Source Sans Pro"/>
                <a:ea typeface="Source Sans Pro"/>
                <a:cs typeface="Source Sans Pro"/>
                <a:sym typeface="Source Sans Pro"/>
              </a:defRPr>
            </a:lvl1pPr>
            <a:lvl2pPr indent="0" lvl="1" marL="4572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2pPr>
            <a:lvl3pPr indent="0" lvl="2" marL="9144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3pPr>
            <a:lvl4pPr indent="0" lvl="3" marL="13716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4pPr>
            <a:lvl5pPr indent="0" lvl="4" marL="18288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5pPr>
            <a:lvl6pPr indent="0" lvl="5" marL="22860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6pPr>
            <a:lvl7pPr indent="0" lvl="6" marL="27432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7pPr>
            <a:lvl8pPr indent="0" lvl="7" marL="32004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8pPr>
            <a:lvl9pPr indent="0" lvl="8" marL="36576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9pPr>
          </a:lstStyle>
          <a:p/>
        </p:txBody>
      </p:sp>
      <p:sp>
        <p:nvSpPr>
          <p:cNvPr id="44" name="Google Shape;44;p5"/>
          <p:cNvSpPr txBox="1"/>
          <p:nvPr>
            <p:ph idx="12" type="sldNum"/>
          </p:nvPr>
        </p:nvSpPr>
        <p:spPr>
          <a:xfrm>
            <a:off x="8234680" y="6355080"/>
            <a:ext cx="582966" cy="274320"/>
          </a:xfrm>
          <a:prstGeom prst="rect">
            <a:avLst/>
          </a:prstGeom>
          <a:noFill/>
          <a:ln>
            <a:noFill/>
          </a:ln>
        </p:spPr>
        <p:txBody>
          <a:bodyPr anchorCtr="0" anchor="ctr" bIns="45700" lIns="91425" spcFirstLastPara="1" rIns="91425" wrap="square" tIns="45700">
            <a:noAutofit/>
          </a:bodyPr>
          <a:lstStyle>
            <a:lvl1pPr indent="0" lvl="0" marL="0" marR="0" rtl="0" algn="ctr">
              <a:spcBef>
                <a:spcPts val="0"/>
              </a:spcBef>
              <a:buNone/>
              <a:defRPr b="0" i="0" sz="1100" u="none" cap="none" strike="noStrike">
                <a:solidFill>
                  <a:schemeClr val="dk2"/>
                </a:solidFill>
                <a:latin typeface="Source Sans Pro"/>
                <a:ea typeface="Source Sans Pro"/>
                <a:cs typeface="Source Sans Pro"/>
                <a:sym typeface="Source Sans Pro"/>
              </a:defRPr>
            </a:lvl1pPr>
            <a:lvl2pPr indent="0" lvl="1" marL="0" marR="0" rtl="0" algn="ctr">
              <a:spcBef>
                <a:spcPts val="0"/>
              </a:spcBef>
              <a:buNone/>
              <a:defRPr b="0" i="0" sz="1100" u="none" cap="none" strike="noStrike">
                <a:solidFill>
                  <a:schemeClr val="dk2"/>
                </a:solidFill>
                <a:latin typeface="Source Sans Pro"/>
                <a:ea typeface="Source Sans Pro"/>
                <a:cs typeface="Source Sans Pro"/>
                <a:sym typeface="Source Sans Pro"/>
              </a:defRPr>
            </a:lvl2pPr>
            <a:lvl3pPr indent="0" lvl="2" marL="0" marR="0" rtl="0" algn="ctr">
              <a:spcBef>
                <a:spcPts val="0"/>
              </a:spcBef>
              <a:buNone/>
              <a:defRPr b="0" i="0" sz="1100" u="none" cap="none" strike="noStrike">
                <a:solidFill>
                  <a:schemeClr val="dk2"/>
                </a:solidFill>
                <a:latin typeface="Source Sans Pro"/>
                <a:ea typeface="Source Sans Pro"/>
                <a:cs typeface="Source Sans Pro"/>
                <a:sym typeface="Source Sans Pro"/>
              </a:defRPr>
            </a:lvl3pPr>
            <a:lvl4pPr indent="0" lvl="3" marL="0" marR="0" rtl="0" algn="ctr">
              <a:spcBef>
                <a:spcPts val="0"/>
              </a:spcBef>
              <a:buNone/>
              <a:defRPr b="0" i="0" sz="1100" u="none" cap="none" strike="noStrike">
                <a:solidFill>
                  <a:schemeClr val="dk2"/>
                </a:solidFill>
                <a:latin typeface="Source Sans Pro"/>
                <a:ea typeface="Source Sans Pro"/>
                <a:cs typeface="Source Sans Pro"/>
                <a:sym typeface="Source Sans Pro"/>
              </a:defRPr>
            </a:lvl4pPr>
            <a:lvl5pPr indent="0" lvl="4" marL="0" marR="0" rtl="0" algn="ctr">
              <a:spcBef>
                <a:spcPts val="0"/>
              </a:spcBef>
              <a:buNone/>
              <a:defRPr b="0" i="0" sz="1100" u="none" cap="none" strike="noStrike">
                <a:solidFill>
                  <a:schemeClr val="dk2"/>
                </a:solidFill>
                <a:latin typeface="Source Sans Pro"/>
                <a:ea typeface="Source Sans Pro"/>
                <a:cs typeface="Source Sans Pro"/>
                <a:sym typeface="Source Sans Pro"/>
              </a:defRPr>
            </a:lvl5pPr>
            <a:lvl6pPr indent="0" lvl="5" marL="0" marR="0" rtl="0" algn="ctr">
              <a:spcBef>
                <a:spcPts val="0"/>
              </a:spcBef>
              <a:buNone/>
              <a:defRPr b="0" i="0" sz="1100" u="none" cap="none" strike="noStrike">
                <a:solidFill>
                  <a:schemeClr val="dk2"/>
                </a:solidFill>
                <a:latin typeface="Source Sans Pro"/>
                <a:ea typeface="Source Sans Pro"/>
                <a:cs typeface="Source Sans Pro"/>
                <a:sym typeface="Source Sans Pro"/>
              </a:defRPr>
            </a:lvl6pPr>
            <a:lvl7pPr indent="0" lvl="6" marL="0" marR="0" rtl="0" algn="ctr">
              <a:spcBef>
                <a:spcPts val="0"/>
              </a:spcBef>
              <a:buNone/>
              <a:defRPr b="0" i="0" sz="1100" u="none" cap="none" strike="noStrike">
                <a:solidFill>
                  <a:schemeClr val="dk2"/>
                </a:solidFill>
                <a:latin typeface="Source Sans Pro"/>
                <a:ea typeface="Source Sans Pro"/>
                <a:cs typeface="Source Sans Pro"/>
                <a:sym typeface="Source Sans Pro"/>
              </a:defRPr>
            </a:lvl7pPr>
            <a:lvl8pPr indent="0" lvl="7" marL="0" marR="0" rtl="0" algn="ctr">
              <a:spcBef>
                <a:spcPts val="0"/>
              </a:spcBef>
              <a:buNone/>
              <a:defRPr b="0" i="0" sz="1100" u="none" cap="none" strike="noStrike">
                <a:solidFill>
                  <a:schemeClr val="dk2"/>
                </a:solidFill>
                <a:latin typeface="Source Sans Pro"/>
                <a:ea typeface="Source Sans Pro"/>
                <a:cs typeface="Source Sans Pro"/>
                <a:sym typeface="Source Sans Pro"/>
              </a:defRPr>
            </a:lvl8pPr>
            <a:lvl9pPr indent="0" lvl="8" marL="0" marR="0" rtl="0" algn="ctr">
              <a:spcBef>
                <a:spcPts val="0"/>
              </a:spcBef>
              <a:buNone/>
              <a:defRPr b="0" i="0" sz="1100" u="none" cap="none" strike="noStrike">
                <a:solidFill>
                  <a:schemeClr val="dk2"/>
                </a:solidFill>
                <a:latin typeface="Source Sans Pro"/>
                <a:ea typeface="Source Sans Pro"/>
                <a:cs typeface="Source Sans Pro"/>
                <a:sym typeface="Source Sans Pro"/>
              </a:defRPr>
            </a:lvl9pPr>
          </a:lstStyle>
          <a:p>
            <a:pPr indent="0" lvl="0" marL="0" rtl="0" algn="ctr">
              <a:spcBef>
                <a:spcPts val="0"/>
              </a:spcBef>
              <a:spcAft>
                <a:spcPts val="0"/>
              </a:spcAft>
              <a:buNone/>
            </a:pPr>
            <a:fld id="{00000000-1234-1234-1234-123412341234}" type="slidenum">
              <a:rPr lang="en-US"/>
              <a:t>‹#›</a:t>
            </a:fld>
            <a:endParaRPr/>
          </a:p>
        </p:txBody>
      </p:sp>
      <p:sp>
        <p:nvSpPr>
          <p:cNvPr id="45" name="Google Shape;45;p5"/>
          <p:cNvSpPr txBox="1"/>
          <p:nvPr>
            <p:ph type="title"/>
          </p:nvPr>
        </p:nvSpPr>
        <p:spPr>
          <a:xfrm>
            <a:off x="381000" y="355847"/>
            <a:ext cx="8381260" cy="1054394"/>
          </a:xfrm>
          <a:prstGeom prst="rect">
            <a:avLst/>
          </a:prstGeom>
          <a:noFill/>
          <a:ln>
            <a:noFill/>
          </a:ln>
        </p:spPr>
        <p:txBody>
          <a:bodyPr anchorCtr="0" anchor="ctr" bIns="91425" lIns="91425" spcFirstLastPara="1" rIns="91425" wrap="square" tIns="91425">
            <a:noAutofit/>
          </a:bodyPr>
          <a:lstStyle>
            <a:lvl1pPr indent="0" lvl="0" marL="0" marR="0" rtl="0" algn="ctr">
              <a:spcBef>
                <a:spcPts val="0"/>
              </a:spcBef>
              <a:spcAft>
                <a:spcPts val="0"/>
              </a:spcAft>
              <a:buClr>
                <a:schemeClr val="lt1"/>
              </a:buClr>
              <a:buSzPts val="1400"/>
              <a:buFont typeface="Source Sans Pro"/>
              <a:buNone/>
              <a:defRPr b="0" i="0" sz="3200" u="none" cap="none" strike="noStrike">
                <a:solidFill>
                  <a:schemeClr val="lt1"/>
                </a:solidFill>
                <a:latin typeface="Source Sans Pro"/>
                <a:ea typeface="Source Sans Pro"/>
                <a:cs typeface="Source Sans Pro"/>
                <a:sym typeface="Source Sans Pro"/>
              </a:defRPr>
            </a:lvl1pPr>
            <a:lvl2pPr indent="0" lvl="1">
              <a:spcBef>
                <a:spcPts val="0"/>
              </a:spcBef>
              <a:spcAft>
                <a:spcPts val="0"/>
              </a:spcAft>
              <a:buSzPts val="1400"/>
              <a:buNone/>
              <a:defRPr sz="1800"/>
            </a:lvl2pPr>
            <a:lvl3pPr indent="0" lvl="2">
              <a:spcBef>
                <a:spcPts val="0"/>
              </a:spcBef>
              <a:spcAft>
                <a:spcPts val="0"/>
              </a:spcAft>
              <a:buSzPts val="1400"/>
              <a:buNone/>
              <a:defRPr sz="1800"/>
            </a:lvl3pPr>
            <a:lvl4pPr indent="0" lvl="3">
              <a:spcBef>
                <a:spcPts val="0"/>
              </a:spcBef>
              <a:spcAft>
                <a:spcPts val="0"/>
              </a:spcAft>
              <a:buSzPts val="1400"/>
              <a:buNone/>
              <a:defRPr sz="1800"/>
            </a:lvl4pPr>
            <a:lvl5pPr indent="0" lvl="4">
              <a:spcBef>
                <a:spcPts val="0"/>
              </a:spcBef>
              <a:spcAft>
                <a:spcPts val="0"/>
              </a:spcAft>
              <a:buSzPts val="1400"/>
              <a:buNone/>
              <a:defRPr sz="1800"/>
            </a:lvl5pPr>
            <a:lvl6pPr indent="0" lvl="5">
              <a:spcBef>
                <a:spcPts val="0"/>
              </a:spcBef>
              <a:spcAft>
                <a:spcPts val="0"/>
              </a:spcAft>
              <a:buSzPts val="1400"/>
              <a:buNone/>
              <a:defRPr sz="1800"/>
            </a:lvl6pPr>
            <a:lvl7pPr indent="0" lvl="6">
              <a:spcBef>
                <a:spcPts val="0"/>
              </a:spcBef>
              <a:spcAft>
                <a:spcPts val="0"/>
              </a:spcAft>
              <a:buSzPts val="1400"/>
              <a:buNone/>
              <a:defRPr sz="1800"/>
            </a:lvl7pPr>
            <a:lvl8pPr indent="0" lvl="7">
              <a:spcBef>
                <a:spcPts val="0"/>
              </a:spcBef>
              <a:spcAft>
                <a:spcPts val="0"/>
              </a:spcAft>
              <a:buSzPts val="1400"/>
              <a:buNone/>
              <a:defRPr sz="1800"/>
            </a:lvl8pPr>
            <a:lvl9pPr indent="0" lvl="8">
              <a:spcBef>
                <a:spcPts val="0"/>
              </a:spcBef>
              <a:spcAft>
                <a:spcPts val="0"/>
              </a:spcAft>
              <a:buSzPts val="1400"/>
              <a:buNone/>
              <a:defRPr sz="1800"/>
            </a:lvl9pPr>
          </a:lstStyl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6" name="Shape 46"/>
        <p:cNvGrpSpPr/>
        <p:nvPr/>
      </p:nvGrpSpPr>
      <p:grpSpPr>
        <a:xfrm>
          <a:off x="0" y="0"/>
          <a:ext cx="0" cy="0"/>
          <a:chOff x="0" y="0"/>
          <a:chExt cx="0" cy="0"/>
        </a:xfrm>
      </p:grpSpPr>
      <p:sp>
        <p:nvSpPr>
          <p:cNvPr id="47" name="Google Shape;47;p6"/>
          <p:cNvSpPr txBox="1"/>
          <p:nvPr>
            <p:ph idx="1" type="body"/>
          </p:nvPr>
        </p:nvSpPr>
        <p:spPr>
          <a:xfrm>
            <a:off x="457200" y="1722438"/>
            <a:ext cx="4040188" cy="639762"/>
          </a:xfrm>
          <a:prstGeom prst="rect">
            <a:avLst/>
          </a:prstGeom>
          <a:noFill/>
          <a:ln>
            <a:noFill/>
          </a:ln>
        </p:spPr>
        <p:txBody>
          <a:bodyPr anchorCtr="0" anchor="b" bIns="91425" lIns="91425" spcFirstLastPara="1" rIns="91425" wrap="square" tIns="91425">
            <a:noAutofit/>
          </a:bodyPr>
          <a:lstStyle>
            <a:lvl1pPr indent="-228600" lvl="0" marL="457200" marR="0" rtl="0" algn="ctr">
              <a:spcBef>
                <a:spcPts val="480"/>
              </a:spcBef>
              <a:spcAft>
                <a:spcPts val="0"/>
              </a:spcAft>
              <a:buClr>
                <a:schemeClr val="accent1"/>
              </a:buClr>
              <a:buSzPts val="2000"/>
              <a:buFont typeface="Noto Sans Symbols"/>
              <a:buNone/>
              <a:defRPr b="0" i="0" sz="2400" u="none" cap="none" strike="noStrike">
                <a:solidFill>
                  <a:schemeClr val="dk2"/>
                </a:solidFill>
                <a:latin typeface="Source Sans Pro"/>
                <a:ea typeface="Source Sans Pro"/>
                <a:cs typeface="Source Sans Pro"/>
                <a:sym typeface="Source Sans Pro"/>
              </a:defRPr>
            </a:lvl1pPr>
            <a:lvl2pPr indent="-228600" lvl="1" marL="914400" marR="0" rtl="0" algn="l">
              <a:spcBef>
                <a:spcPts val="400"/>
              </a:spcBef>
              <a:spcAft>
                <a:spcPts val="0"/>
              </a:spcAft>
              <a:buClr>
                <a:schemeClr val="accent2"/>
              </a:buClr>
              <a:buSzPts val="1800"/>
              <a:buFont typeface="Noto Sans Symbols"/>
              <a:buNone/>
              <a:defRPr b="1" i="0" sz="2000" u="none" cap="none" strike="noStrike">
                <a:solidFill>
                  <a:schemeClr val="dk2"/>
                </a:solidFill>
                <a:latin typeface="Source Sans Pro"/>
                <a:ea typeface="Source Sans Pro"/>
                <a:cs typeface="Source Sans Pro"/>
                <a:sym typeface="Source Sans Pro"/>
              </a:defRPr>
            </a:lvl2pPr>
            <a:lvl3pPr indent="-228600" lvl="2" marL="1371600" marR="0" rtl="0" algn="l">
              <a:spcBef>
                <a:spcPts val="360"/>
              </a:spcBef>
              <a:spcAft>
                <a:spcPts val="0"/>
              </a:spcAft>
              <a:buClr>
                <a:schemeClr val="accent3"/>
              </a:buClr>
              <a:buSzPts val="1600"/>
              <a:buFont typeface="Noto Sans Symbols"/>
              <a:buNone/>
              <a:defRPr b="1" i="0" sz="1800" u="none" cap="none" strike="noStrike">
                <a:solidFill>
                  <a:schemeClr val="dk2"/>
                </a:solidFill>
                <a:latin typeface="Source Sans Pro"/>
                <a:ea typeface="Source Sans Pro"/>
                <a:cs typeface="Source Sans Pro"/>
                <a:sym typeface="Source Sans Pro"/>
              </a:defRPr>
            </a:lvl3pPr>
            <a:lvl4pPr indent="-228600" lvl="3" marL="1828800" marR="0" rtl="0" algn="l">
              <a:spcBef>
                <a:spcPts val="320"/>
              </a:spcBef>
              <a:spcAft>
                <a:spcPts val="0"/>
              </a:spcAft>
              <a:buClr>
                <a:schemeClr val="accent4"/>
              </a:buClr>
              <a:buSzPts val="1400"/>
              <a:buFont typeface="Noto Sans Symbols"/>
              <a:buNone/>
              <a:defRPr b="1" i="0" sz="1600" u="none" cap="none" strike="noStrike">
                <a:solidFill>
                  <a:schemeClr val="dk2"/>
                </a:solidFill>
                <a:latin typeface="Source Sans Pro"/>
                <a:ea typeface="Source Sans Pro"/>
                <a:cs typeface="Source Sans Pro"/>
                <a:sym typeface="Source Sans Pro"/>
              </a:defRPr>
            </a:lvl4pPr>
            <a:lvl5pPr indent="-228600" lvl="4" marL="2286000" marR="0" rtl="0" algn="l">
              <a:spcBef>
                <a:spcPts val="320"/>
              </a:spcBef>
              <a:spcAft>
                <a:spcPts val="0"/>
              </a:spcAft>
              <a:buClr>
                <a:schemeClr val="accent6"/>
              </a:buClr>
              <a:buSzPts val="1300"/>
              <a:buFont typeface="Noto Sans Symbols"/>
              <a:buNone/>
              <a:defRPr b="1" i="0" sz="1600" u="none" cap="none" strike="noStrike">
                <a:solidFill>
                  <a:schemeClr val="dk2"/>
                </a:solidFill>
                <a:latin typeface="Source Sans Pro"/>
                <a:ea typeface="Source Sans Pro"/>
                <a:cs typeface="Source Sans Pro"/>
                <a:sym typeface="Source Sans Pro"/>
              </a:defRPr>
            </a:lvl5pPr>
            <a:lvl6pPr indent="-228600" lvl="5" marL="2743200" marR="0" rtl="0" algn="l">
              <a:spcBef>
                <a:spcPts val="320"/>
              </a:spcBef>
              <a:spcAft>
                <a:spcPts val="0"/>
              </a:spcAft>
              <a:buClr>
                <a:schemeClr val="accent1"/>
              </a:buClr>
              <a:buSzPts val="1200"/>
              <a:buFont typeface="Noto Sans Symbols"/>
              <a:buNone/>
              <a:defRPr b="1" i="0" sz="1600" u="none" cap="none" strike="noStrike">
                <a:solidFill>
                  <a:schemeClr val="dk2"/>
                </a:solidFill>
                <a:latin typeface="Source Sans Pro"/>
                <a:ea typeface="Source Sans Pro"/>
                <a:cs typeface="Source Sans Pro"/>
                <a:sym typeface="Source Sans Pro"/>
              </a:defRPr>
            </a:lvl6pPr>
            <a:lvl7pPr indent="-228600" lvl="6" marL="3200400" marR="0" rtl="0" algn="l">
              <a:spcBef>
                <a:spcPts val="320"/>
              </a:spcBef>
              <a:spcAft>
                <a:spcPts val="0"/>
              </a:spcAft>
              <a:buClr>
                <a:schemeClr val="accent2"/>
              </a:buClr>
              <a:buSzPts val="1200"/>
              <a:buFont typeface="Noto Sans Symbols"/>
              <a:buNone/>
              <a:defRPr b="1" i="0" sz="1600" u="none" cap="none" strike="noStrike">
                <a:solidFill>
                  <a:schemeClr val="dk2"/>
                </a:solidFill>
                <a:latin typeface="Source Sans Pro"/>
                <a:ea typeface="Source Sans Pro"/>
                <a:cs typeface="Source Sans Pro"/>
                <a:sym typeface="Source Sans Pro"/>
              </a:defRPr>
            </a:lvl7pPr>
            <a:lvl8pPr indent="-228600" lvl="7" marL="3657600" marR="0" rtl="0" algn="l">
              <a:spcBef>
                <a:spcPts val="320"/>
              </a:spcBef>
              <a:spcAft>
                <a:spcPts val="0"/>
              </a:spcAft>
              <a:buClr>
                <a:schemeClr val="accent3"/>
              </a:buClr>
              <a:buSzPts val="1200"/>
              <a:buFont typeface="Noto Sans Symbols"/>
              <a:buNone/>
              <a:defRPr b="1" i="0" sz="1600" u="none" cap="none" strike="noStrike">
                <a:solidFill>
                  <a:schemeClr val="dk2"/>
                </a:solidFill>
                <a:latin typeface="Source Sans Pro"/>
                <a:ea typeface="Source Sans Pro"/>
                <a:cs typeface="Source Sans Pro"/>
                <a:sym typeface="Source Sans Pro"/>
              </a:defRPr>
            </a:lvl8pPr>
            <a:lvl9pPr indent="-228600" lvl="8" marL="4114800" marR="0" rtl="0" algn="l">
              <a:spcBef>
                <a:spcPts val="320"/>
              </a:spcBef>
              <a:spcAft>
                <a:spcPts val="0"/>
              </a:spcAft>
              <a:buClr>
                <a:schemeClr val="accent5"/>
              </a:buClr>
              <a:buSzPts val="1200"/>
              <a:buFont typeface="Noto Sans Symbols"/>
              <a:buNone/>
              <a:defRPr b="1" i="0" sz="1600" u="none" cap="none" strike="noStrike">
                <a:solidFill>
                  <a:schemeClr val="dk2"/>
                </a:solidFill>
                <a:latin typeface="Source Sans Pro"/>
                <a:ea typeface="Source Sans Pro"/>
                <a:cs typeface="Source Sans Pro"/>
                <a:sym typeface="Source Sans Pro"/>
              </a:defRPr>
            </a:lvl9pPr>
          </a:lstStyle>
          <a:p/>
        </p:txBody>
      </p:sp>
      <p:sp>
        <p:nvSpPr>
          <p:cNvPr id="48" name="Google Shape;48;p6"/>
          <p:cNvSpPr txBox="1"/>
          <p:nvPr>
            <p:ph idx="2" type="body"/>
          </p:nvPr>
        </p:nvSpPr>
        <p:spPr>
          <a:xfrm>
            <a:off x="457200" y="2438399"/>
            <a:ext cx="4040188" cy="3687763"/>
          </a:xfrm>
          <a:prstGeom prst="rect">
            <a:avLst/>
          </a:prstGeom>
          <a:noFill/>
          <a:ln>
            <a:noFill/>
          </a:ln>
        </p:spPr>
        <p:txBody>
          <a:bodyPr anchorCtr="0" anchor="t" bIns="91425" lIns="91425" spcFirstLastPara="1" rIns="91425" wrap="square" tIns="91425">
            <a:noAutofit/>
          </a:bodyPr>
          <a:lstStyle>
            <a:lvl1pPr indent="-381000" lvl="0" marL="457200" marR="0" rtl="0" algn="l">
              <a:spcBef>
                <a:spcPts val="480"/>
              </a:spcBef>
              <a:spcAft>
                <a:spcPts val="0"/>
              </a:spcAft>
              <a:buClr>
                <a:schemeClr val="accent1"/>
              </a:buClr>
              <a:buSzPts val="2400"/>
              <a:buFont typeface="Noto Sans Symbols"/>
              <a:buChar char="◼"/>
              <a:defRPr b="0" i="0" sz="2400" u="none" cap="none" strike="noStrike">
                <a:solidFill>
                  <a:schemeClr val="dk2"/>
                </a:solidFill>
                <a:latin typeface="Source Sans Pro"/>
                <a:ea typeface="Source Sans Pro"/>
                <a:cs typeface="Source Sans Pro"/>
                <a:sym typeface="Source Sans Pro"/>
              </a:defRPr>
            </a:lvl1pPr>
            <a:lvl2pPr indent="-355600" lvl="1" marL="914400" marR="0" rtl="0" algn="l">
              <a:spcBef>
                <a:spcPts val="400"/>
              </a:spcBef>
              <a:spcAft>
                <a:spcPts val="0"/>
              </a:spcAft>
              <a:buClr>
                <a:schemeClr val="accent2"/>
              </a:buClr>
              <a:buSzPts val="2000"/>
              <a:buFont typeface="Noto Sans Symbols"/>
              <a:buChar char="▪"/>
              <a:defRPr b="0" i="0" sz="2000" u="none" cap="none" strike="noStrike">
                <a:solidFill>
                  <a:schemeClr val="dk2"/>
                </a:solidFill>
                <a:latin typeface="Source Sans Pro"/>
                <a:ea typeface="Source Sans Pro"/>
                <a:cs typeface="Source Sans Pro"/>
                <a:sym typeface="Source Sans Pro"/>
              </a:defRPr>
            </a:lvl2pPr>
            <a:lvl3pPr indent="-342900" lvl="2" marL="1371600" marR="0" rtl="0" algn="l">
              <a:spcBef>
                <a:spcPts val="360"/>
              </a:spcBef>
              <a:spcAft>
                <a:spcPts val="0"/>
              </a:spcAft>
              <a:buClr>
                <a:schemeClr val="accent3"/>
              </a:buClr>
              <a:buSzPts val="1800"/>
              <a:buFont typeface="Noto Sans Symbols"/>
              <a:buChar char="▪"/>
              <a:defRPr b="0" i="0" sz="1800" u="none" cap="none" strike="noStrike">
                <a:solidFill>
                  <a:schemeClr val="dk2"/>
                </a:solidFill>
                <a:latin typeface="Source Sans Pro"/>
                <a:ea typeface="Source Sans Pro"/>
                <a:cs typeface="Source Sans Pro"/>
                <a:sym typeface="Source Sans Pro"/>
              </a:defRPr>
            </a:lvl3pPr>
            <a:lvl4pPr indent="-330200" lvl="3" marL="1828800" marR="0" rtl="0" algn="l">
              <a:spcBef>
                <a:spcPts val="320"/>
              </a:spcBef>
              <a:spcAft>
                <a:spcPts val="0"/>
              </a:spcAft>
              <a:buClr>
                <a:schemeClr val="accent4"/>
              </a:buClr>
              <a:buSzPts val="1600"/>
              <a:buFont typeface="Noto Sans Symbols"/>
              <a:buChar char="▪"/>
              <a:defRPr b="0" i="0" sz="1600" u="none" cap="none" strike="noStrike">
                <a:solidFill>
                  <a:schemeClr val="dk2"/>
                </a:solidFill>
                <a:latin typeface="Source Sans Pro"/>
                <a:ea typeface="Source Sans Pro"/>
                <a:cs typeface="Source Sans Pro"/>
                <a:sym typeface="Source Sans Pro"/>
              </a:defRPr>
            </a:lvl4pPr>
            <a:lvl5pPr indent="-330200" lvl="4" marL="2286000" marR="0" rtl="0" algn="l">
              <a:spcBef>
                <a:spcPts val="320"/>
              </a:spcBef>
              <a:spcAft>
                <a:spcPts val="0"/>
              </a:spcAft>
              <a:buClr>
                <a:schemeClr val="accent6"/>
              </a:buClr>
              <a:buSzPts val="1600"/>
              <a:buFont typeface="Noto Sans Symbols"/>
              <a:buChar char="▪"/>
              <a:defRPr b="0" i="0" sz="1600" u="none" cap="none" strike="noStrike">
                <a:solidFill>
                  <a:schemeClr val="dk2"/>
                </a:solidFill>
                <a:latin typeface="Source Sans Pro"/>
                <a:ea typeface="Source Sans Pro"/>
                <a:cs typeface="Source Sans Pro"/>
                <a:sym typeface="Source Sans Pro"/>
              </a:defRPr>
            </a:lvl5pPr>
            <a:lvl6pPr indent="-330200" lvl="5" marL="2743200" marR="0" rtl="0" algn="l">
              <a:spcBef>
                <a:spcPts val="320"/>
              </a:spcBef>
              <a:spcAft>
                <a:spcPts val="0"/>
              </a:spcAft>
              <a:buClr>
                <a:schemeClr val="accent1"/>
              </a:buClr>
              <a:buSzPts val="1600"/>
              <a:buFont typeface="Noto Sans Symbols"/>
              <a:buChar char="▪"/>
              <a:defRPr b="0" i="0" sz="1600" u="none" cap="none" strike="noStrike">
                <a:solidFill>
                  <a:schemeClr val="dk2"/>
                </a:solidFill>
                <a:latin typeface="Source Sans Pro"/>
                <a:ea typeface="Source Sans Pro"/>
                <a:cs typeface="Source Sans Pro"/>
                <a:sym typeface="Source Sans Pro"/>
              </a:defRPr>
            </a:lvl6pPr>
            <a:lvl7pPr indent="-330200" lvl="6" marL="3200400" marR="0" rtl="0" algn="l">
              <a:spcBef>
                <a:spcPts val="320"/>
              </a:spcBef>
              <a:spcAft>
                <a:spcPts val="0"/>
              </a:spcAft>
              <a:buClr>
                <a:schemeClr val="accent2"/>
              </a:buClr>
              <a:buSzPts val="1600"/>
              <a:buFont typeface="Noto Sans Symbols"/>
              <a:buChar char="▪"/>
              <a:defRPr b="0" i="0" sz="1600" u="none" cap="none" strike="noStrike">
                <a:solidFill>
                  <a:schemeClr val="dk2"/>
                </a:solidFill>
                <a:latin typeface="Source Sans Pro"/>
                <a:ea typeface="Source Sans Pro"/>
                <a:cs typeface="Source Sans Pro"/>
                <a:sym typeface="Source Sans Pro"/>
              </a:defRPr>
            </a:lvl7pPr>
            <a:lvl8pPr indent="-330200" lvl="7" marL="3657600" marR="0" rtl="0" algn="l">
              <a:spcBef>
                <a:spcPts val="320"/>
              </a:spcBef>
              <a:spcAft>
                <a:spcPts val="0"/>
              </a:spcAft>
              <a:buClr>
                <a:schemeClr val="accent3"/>
              </a:buClr>
              <a:buSzPts val="1600"/>
              <a:buFont typeface="Noto Sans Symbols"/>
              <a:buChar char="▪"/>
              <a:defRPr b="0" i="0" sz="1600" u="none" cap="none" strike="noStrike">
                <a:solidFill>
                  <a:schemeClr val="dk2"/>
                </a:solidFill>
                <a:latin typeface="Source Sans Pro"/>
                <a:ea typeface="Source Sans Pro"/>
                <a:cs typeface="Source Sans Pro"/>
                <a:sym typeface="Source Sans Pro"/>
              </a:defRPr>
            </a:lvl8pPr>
            <a:lvl9pPr indent="-330200" lvl="8" marL="4114800" marR="0" rtl="0" algn="l">
              <a:spcBef>
                <a:spcPts val="320"/>
              </a:spcBef>
              <a:spcAft>
                <a:spcPts val="0"/>
              </a:spcAft>
              <a:buClr>
                <a:schemeClr val="accent5"/>
              </a:buClr>
              <a:buSzPts val="1600"/>
              <a:buFont typeface="Noto Sans Symbols"/>
              <a:buChar char="▪"/>
              <a:defRPr b="0" i="0" sz="1600" u="none" cap="none" strike="noStrike">
                <a:solidFill>
                  <a:schemeClr val="dk2"/>
                </a:solidFill>
                <a:latin typeface="Source Sans Pro"/>
                <a:ea typeface="Source Sans Pro"/>
                <a:cs typeface="Source Sans Pro"/>
                <a:sym typeface="Source Sans Pro"/>
              </a:defRPr>
            </a:lvl9pPr>
          </a:lstStyle>
          <a:p/>
        </p:txBody>
      </p:sp>
      <p:sp>
        <p:nvSpPr>
          <p:cNvPr id="49" name="Google Shape;49;p6"/>
          <p:cNvSpPr txBox="1"/>
          <p:nvPr>
            <p:ph idx="3" type="body"/>
          </p:nvPr>
        </p:nvSpPr>
        <p:spPr>
          <a:xfrm>
            <a:off x="4645025" y="1722438"/>
            <a:ext cx="4041775" cy="639762"/>
          </a:xfrm>
          <a:prstGeom prst="rect">
            <a:avLst/>
          </a:prstGeom>
          <a:noFill/>
          <a:ln>
            <a:noFill/>
          </a:ln>
        </p:spPr>
        <p:txBody>
          <a:bodyPr anchorCtr="0" anchor="b" bIns="91425" lIns="91425" spcFirstLastPara="1" rIns="91425" wrap="square" tIns="91425">
            <a:noAutofit/>
          </a:bodyPr>
          <a:lstStyle>
            <a:lvl1pPr indent="-228600" lvl="0" marL="457200" marR="0" rtl="0" algn="ctr">
              <a:spcBef>
                <a:spcPts val="480"/>
              </a:spcBef>
              <a:spcAft>
                <a:spcPts val="0"/>
              </a:spcAft>
              <a:buClr>
                <a:schemeClr val="accent1"/>
              </a:buClr>
              <a:buSzPts val="2000"/>
              <a:buFont typeface="Noto Sans Symbols"/>
              <a:buNone/>
              <a:defRPr b="0" i="0" sz="2400" u="none" cap="none" strike="noStrike">
                <a:solidFill>
                  <a:schemeClr val="dk2"/>
                </a:solidFill>
                <a:latin typeface="Source Sans Pro"/>
                <a:ea typeface="Source Sans Pro"/>
                <a:cs typeface="Source Sans Pro"/>
                <a:sym typeface="Source Sans Pro"/>
              </a:defRPr>
            </a:lvl1pPr>
            <a:lvl2pPr indent="-228600" lvl="1" marL="914400" marR="0" rtl="0" algn="l">
              <a:spcBef>
                <a:spcPts val="400"/>
              </a:spcBef>
              <a:spcAft>
                <a:spcPts val="0"/>
              </a:spcAft>
              <a:buClr>
                <a:schemeClr val="accent2"/>
              </a:buClr>
              <a:buSzPts val="1800"/>
              <a:buFont typeface="Noto Sans Symbols"/>
              <a:buNone/>
              <a:defRPr b="1" i="0" sz="2000" u="none" cap="none" strike="noStrike">
                <a:solidFill>
                  <a:schemeClr val="dk2"/>
                </a:solidFill>
                <a:latin typeface="Source Sans Pro"/>
                <a:ea typeface="Source Sans Pro"/>
                <a:cs typeface="Source Sans Pro"/>
                <a:sym typeface="Source Sans Pro"/>
              </a:defRPr>
            </a:lvl2pPr>
            <a:lvl3pPr indent="-228600" lvl="2" marL="1371600" marR="0" rtl="0" algn="l">
              <a:spcBef>
                <a:spcPts val="360"/>
              </a:spcBef>
              <a:spcAft>
                <a:spcPts val="0"/>
              </a:spcAft>
              <a:buClr>
                <a:schemeClr val="accent3"/>
              </a:buClr>
              <a:buSzPts val="1600"/>
              <a:buFont typeface="Noto Sans Symbols"/>
              <a:buNone/>
              <a:defRPr b="1" i="0" sz="1800" u="none" cap="none" strike="noStrike">
                <a:solidFill>
                  <a:schemeClr val="dk2"/>
                </a:solidFill>
                <a:latin typeface="Source Sans Pro"/>
                <a:ea typeface="Source Sans Pro"/>
                <a:cs typeface="Source Sans Pro"/>
                <a:sym typeface="Source Sans Pro"/>
              </a:defRPr>
            </a:lvl3pPr>
            <a:lvl4pPr indent="-228600" lvl="3" marL="1828800" marR="0" rtl="0" algn="l">
              <a:spcBef>
                <a:spcPts val="320"/>
              </a:spcBef>
              <a:spcAft>
                <a:spcPts val="0"/>
              </a:spcAft>
              <a:buClr>
                <a:schemeClr val="accent4"/>
              </a:buClr>
              <a:buSzPts val="1400"/>
              <a:buFont typeface="Noto Sans Symbols"/>
              <a:buNone/>
              <a:defRPr b="1" i="0" sz="1600" u="none" cap="none" strike="noStrike">
                <a:solidFill>
                  <a:schemeClr val="dk2"/>
                </a:solidFill>
                <a:latin typeface="Source Sans Pro"/>
                <a:ea typeface="Source Sans Pro"/>
                <a:cs typeface="Source Sans Pro"/>
                <a:sym typeface="Source Sans Pro"/>
              </a:defRPr>
            </a:lvl4pPr>
            <a:lvl5pPr indent="-228600" lvl="4" marL="2286000" marR="0" rtl="0" algn="l">
              <a:spcBef>
                <a:spcPts val="320"/>
              </a:spcBef>
              <a:spcAft>
                <a:spcPts val="0"/>
              </a:spcAft>
              <a:buClr>
                <a:schemeClr val="accent6"/>
              </a:buClr>
              <a:buSzPts val="1300"/>
              <a:buFont typeface="Noto Sans Symbols"/>
              <a:buNone/>
              <a:defRPr b="1" i="0" sz="1600" u="none" cap="none" strike="noStrike">
                <a:solidFill>
                  <a:schemeClr val="dk2"/>
                </a:solidFill>
                <a:latin typeface="Source Sans Pro"/>
                <a:ea typeface="Source Sans Pro"/>
                <a:cs typeface="Source Sans Pro"/>
                <a:sym typeface="Source Sans Pro"/>
              </a:defRPr>
            </a:lvl5pPr>
            <a:lvl6pPr indent="-228600" lvl="5" marL="2743200" marR="0" rtl="0" algn="l">
              <a:spcBef>
                <a:spcPts val="320"/>
              </a:spcBef>
              <a:spcAft>
                <a:spcPts val="0"/>
              </a:spcAft>
              <a:buClr>
                <a:schemeClr val="accent1"/>
              </a:buClr>
              <a:buSzPts val="1200"/>
              <a:buFont typeface="Noto Sans Symbols"/>
              <a:buNone/>
              <a:defRPr b="1" i="0" sz="1600" u="none" cap="none" strike="noStrike">
                <a:solidFill>
                  <a:schemeClr val="dk2"/>
                </a:solidFill>
                <a:latin typeface="Source Sans Pro"/>
                <a:ea typeface="Source Sans Pro"/>
                <a:cs typeface="Source Sans Pro"/>
                <a:sym typeface="Source Sans Pro"/>
              </a:defRPr>
            </a:lvl6pPr>
            <a:lvl7pPr indent="-228600" lvl="6" marL="3200400" marR="0" rtl="0" algn="l">
              <a:spcBef>
                <a:spcPts val="320"/>
              </a:spcBef>
              <a:spcAft>
                <a:spcPts val="0"/>
              </a:spcAft>
              <a:buClr>
                <a:schemeClr val="accent2"/>
              </a:buClr>
              <a:buSzPts val="1200"/>
              <a:buFont typeface="Noto Sans Symbols"/>
              <a:buNone/>
              <a:defRPr b="1" i="0" sz="1600" u="none" cap="none" strike="noStrike">
                <a:solidFill>
                  <a:schemeClr val="dk2"/>
                </a:solidFill>
                <a:latin typeface="Source Sans Pro"/>
                <a:ea typeface="Source Sans Pro"/>
                <a:cs typeface="Source Sans Pro"/>
                <a:sym typeface="Source Sans Pro"/>
              </a:defRPr>
            </a:lvl7pPr>
            <a:lvl8pPr indent="-228600" lvl="7" marL="3657600" marR="0" rtl="0" algn="l">
              <a:spcBef>
                <a:spcPts val="320"/>
              </a:spcBef>
              <a:spcAft>
                <a:spcPts val="0"/>
              </a:spcAft>
              <a:buClr>
                <a:schemeClr val="accent3"/>
              </a:buClr>
              <a:buSzPts val="1200"/>
              <a:buFont typeface="Noto Sans Symbols"/>
              <a:buNone/>
              <a:defRPr b="1" i="0" sz="1600" u="none" cap="none" strike="noStrike">
                <a:solidFill>
                  <a:schemeClr val="dk2"/>
                </a:solidFill>
                <a:latin typeface="Source Sans Pro"/>
                <a:ea typeface="Source Sans Pro"/>
                <a:cs typeface="Source Sans Pro"/>
                <a:sym typeface="Source Sans Pro"/>
              </a:defRPr>
            </a:lvl8pPr>
            <a:lvl9pPr indent="-228600" lvl="8" marL="4114800" marR="0" rtl="0" algn="l">
              <a:spcBef>
                <a:spcPts val="320"/>
              </a:spcBef>
              <a:spcAft>
                <a:spcPts val="0"/>
              </a:spcAft>
              <a:buClr>
                <a:schemeClr val="accent5"/>
              </a:buClr>
              <a:buSzPts val="1200"/>
              <a:buFont typeface="Noto Sans Symbols"/>
              <a:buNone/>
              <a:defRPr b="1" i="0" sz="1600" u="none" cap="none" strike="noStrike">
                <a:solidFill>
                  <a:schemeClr val="dk2"/>
                </a:solidFill>
                <a:latin typeface="Source Sans Pro"/>
                <a:ea typeface="Source Sans Pro"/>
                <a:cs typeface="Source Sans Pro"/>
                <a:sym typeface="Source Sans Pro"/>
              </a:defRPr>
            </a:lvl9pPr>
          </a:lstStyle>
          <a:p/>
        </p:txBody>
      </p:sp>
      <p:sp>
        <p:nvSpPr>
          <p:cNvPr id="50" name="Google Shape;50;p6"/>
          <p:cNvSpPr txBox="1"/>
          <p:nvPr>
            <p:ph idx="4" type="body"/>
          </p:nvPr>
        </p:nvSpPr>
        <p:spPr>
          <a:xfrm>
            <a:off x="4645025" y="2438399"/>
            <a:ext cx="4041775" cy="3687763"/>
          </a:xfrm>
          <a:prstGeom prst="rect">
            <a:avLst/>
          </a:prstGeom>
          <a:noFill/>
          <a:ln>
            <a:noFill/>
          </a:ln>
        </p:spPr>
        <p:txBody>
          <a:bodyPr anchorCtr="0" anchor="t" bIns="91425" lIns="91425" spcFirstLastPara="1" rIns="91425" wrap="square" tIns="91425">
            <a:noAutofit/>
          </a:bodyPr>
          <a:lstStyle>
            <a:lvl1pPr indent="-381000" lvl="0" marL="457200" marR="0" rtl="0" algn="l">
              <a:spcBef>
                <a:spcPts val="480"/>
              </a:spcBef>
              <a:spcAft>
                <a:spcPts val="0"/>
              </a:spcAft>
              <a:buClr>
                <a:schemeClr val="accent1"/>
              </a:buClr>
              <a:buSzPts val="2400"/>
              <a:buFont typeface="Noto Sans Symbols"/>
              <a:buChar char="◼"/>
              <a:defRPr b="0" i="0" sz="2400" u="none" cap="none" strike="noStrike">
                <a:solidFill>
                  <a:schemeClr val="dk2"/>
                </a:solidFill>
                <a:latin typeface="Source Sans Pro"/>
                <a:ea typeface="Source Sans Pro"/>
                <a:cs typeface="Source Sans Pro"/>
                <a:sym typeface="Source Sans Pro"/>
              </a:defRPr>
            </a:lvl1pPr>
            <a:lvl2pPr indent="-355600" lvl="1" marL="914400" marR="0" rtl="0" algn="l">
              <a:spcBef>
                <a:spcPts val="400"/>
              </a:spcBef>
              <a:spcAft>
                <a:spcPts val="0"/>
              </a:spcAft>
              <a:buClr>
                <a:schemeClr val="accent2"/>
              </a:buClr>
              <a:buSzPts val="2000"/>
              <a:buFont typeface="Noto Sans Symbols"/>
              <a:buChar char="▪"/>
              <a:defRPr b="0" i="0" sz="2000" u="none" cap="none" strike="noStrike">
                <a:solidFill>
                  <a:schemeClr val="dk2"/>
                </a:solidFill>
                <a:latin typeface="Source Sans Pro"/>
                <a:ea typeface="Source Sans Pro"/>
                <a:cs typeface="Source Sans Pro"/>
                <a:sym typeface="Source Sans Pro"/>
              </a:defRPr>
            </a:lvl2pPr>
            <a:lvl3pPr indent="-342900" lvl="2" marL="1371600" marR="0" rtl="0" algn="l">
              <a:spcBef>
                <a:spcPts val="360"/>
              </a:spcBef>
              <a:spcAft>
                <a:spcPts val="0"/>
              </a:spcAft>
              <a:buClr>
                <a:schemeClr val="accent3"/>
              </a:buClr>
              <a:buSzPts val="1800"/>
              <a:buFont typeface="Noto Sans Symbols"/>
              <a:buChar char="▪"/>
              <a:defRPr b="0" i="0" sz="1800" u="none" cap="none" strike="noStrike">
                <a:solidFill>
                  <a:schemeClr val="dk2"/>
                </a:solidFill>
                <a:latin typeface="Source Sans Pro"/>
                <a:ea typeface="Source Sans Pro"/>
                <a:cs typeface="Source Sans Pro"/>
                <a:sym typeface="Source Sans Pro"/>
              </a:defRPr>
            </a:lvl3pPr>
            <a:lvl4pPr indent="-330200" lvl="3" marL="1828800" marR="0" rtl="0" algn="l">
              <a:spcBef>
                <a:spcPts val="320"/>
              </a:spcBef>
              <a:spcAft>
                <a:spcPts val="0"/>
              </a:spcAft>
              <a:buClr>
                <a:schemeClr val="accent4"/>
              </a:buClr>
              <a:buSzPts val="1600"/>
              <a:buFont typeface="Noto Sans Symbols"/>
              <a:buChar char="▪"/>
              <a:defRPr b="0" i="0" sz="1600" u="none" cap="none" strike="noStrike">
                <a:solidFill>
                  <a:schemeClr val="dk2"/>
                </a:solidFill>
                <a:latin typeface="Source Sans Pro"/>
                <a:ea typeface="Source Sans Pro"/>
                <a:cs typeface="Source Sans Pro"/>
                <a:sym typeface="Source Sans Pro"/>
              </a:defRPr>
            </a:lvl4pPr>
            <a:lvl5pPr indent="-330200" lvl="4" marL="2286000" marR="0" rtl="0" algn="l">
              <a:spcBef>
                <a:spcPts val="320"/>
              </a:spcBef>
              <a:spcAft>
                <a:spcPts val="0"/>
              </a:spcAft>
              <a:buClr>
                <a:schemeClr val="accent6"/>
              </a:buClr>
              <a:buSzPts val="1600"/>
              <a:buFont typeface="Noto Sans Symbols"/>
              <a:buChar char="▪"/>
              <a:defRPr b="0" i="0" sz="1600" u="none" cap="none" strike="noStrike">
                <a:solidFill>
                  <a:schemeClr val="dk2"/>
                </a:solidFill>
                <a:latin typeface="Source Sans Pro"/>
                <a:ea typeface="Source Sans Pro"/>
                <a:cs typeface="Source Sans Pro"/>
                <a:sym typeface="Source Sans Pro"/>
              </a:defRPr>
            </a:lvl5pPr>
            <a:lvl6pPr indent="-330200" lvl="5" marL="2743200" marR="0" rtl="0" algn="l">
              <a:spcBef>
                <a:spcPts val="320"/>
              </a:spcBef>
              <a:spcAft>
                <a:spcPts val="0"/>
              </a:spcAft>
              <a:buClr>
                <a:schemeClr val="accent1"/>
              </a:buClr>
              <a:buSzPts val="1600"/>
              <a:buFont typeface="Noto Sans Symbols"/>
              <a:buChar char="▪"/>
              <a:defRPr b="0" i="0" sz="1600" u="none" cap="none" strike="noStrike">
                <a:solidFill>
                  <a:schemeClr val="dk2"/>
                </a:solidFill>
                <a:latin typeface="Source Sans Pro"/>
                <a:ea typeface="Source Sans Pro"/>
                <a:cs typeface="Source Sans Pro"/>
                <a:sym typeface="Source Sans Pro"/>
              </a:defRPr>
            </a:lvl6pPr>
            <a:lvl7pPr indent="-330200" lvl="6" marL="3200400" marR="0" rtl="0" algn="l">
              <a:spcBef>
                <a:spcPts val="320"/>
              </a:spcBef>
              <a:spcAft>
                <a:spcPts val="0"/>
              </a:spcAft>
              <a:buClr>
                <a:schemeClr val="accent2"/>
              </a:buClr>
              <a:buSzPts val="1600"/>
              <a:buFont typeface="Noto Sans Symbols"/>
              <a:buChar char="▪"/>
              <a:defRPr b="0" i="0" sz="1600" u="none" cap="none" strike="noStrike">
                <a:solidFill>
                  <a:schemeClr val="dk2"/>
                </a:solidFill>
                <a:latin typeface="Source Sans Pro"/>
                <a:ea typeface="Source Sans Pro"/>
                <a:cs typeface="Source Sans Pro"/>
                <a:sym typeface="Source Sans Pro"/>
              </a:defRPr>
            </a:lvl7pPr>
            <a:lvl8pPr indent="-330200" lvl="7" marL="3657600" marR="0" rtl="0" algn="l">
              <a:spcBef>
                <a:spcPts val="320"/>
              </a:spcBef>
              <a:spcAft>
                <a:spcPts val="0"/>
              </a:spcAft>
              <a:buClr>
                <a:schemeClr val="accent3"/>
              </a:buClr>
              <a:buSzPts val="1600"/>
              <a:buFont typeface="Noto Sans Symbols"/>
              <a:buChar char="▪"/>
              <a:defRPr b="0" i="0" sz="1600" u="none" cap="none" strike="noStrike">
                <a:solidFill>
                  <a:schemeClr val="dk2"/>
                </a:solidFill>
                <a:latin typeface="Source Sans Pro"/>
                <a:ea typeface="Source Sans Pro"/>
                <a:cs typeface="Source Sans Pro"/>
                <a:sym typeface="Source Sans Pro"/>
              </a:defRPr>
            </a:lvl8pPr>
            <a:lvl9pPr indent="-330200" lvl="8" marL="4114800" marR="0" rtl="0" algn="l">
              <a:spcBef>
                <a:spcPts val="320"/>
              </a:spcBef>
              <a:spcAft>
                <a:spcPts val="0"/>
              </a:spcAft>
              <a:buClr>
                <a:schemeClr val="accent5"/>
              </a:buClr>
              <a:buSzPts val="1600"/>
              <a:buFont typeface="Noto Sans Symbols"/>
              <a:buChar char="▪"/>
              <a:defRPr b="0" i="0" sz="1600" u="none" cap="none" strike="noStrike">
                <a:solidFill>
                  <a:schemeClr val="dk2"/>
                </a:solidFill>
                <a:latin typeface="Source Sans Pro"/>
                <a:ea typeface="Source Sans Pro"/>
                <a:cs typeface="Source Sans Pro"/>
                <a:sym typeface="Source Sans Pro"/>
              </a:defRPr>
            </a:lvl9pPr>
          </a:lstStyle>
          <a:p/>
        </p:txBody>
      </p:sp>
      <p:sp>
        <p:nvSpPr>
          <p:cNvPr id="51" name="Google Shape;51;p6"/>
          <p:cNvSpPr txBox="1"/>
          <p:nvPr>
            <p:ph idx="10" type="dt"/>
          </p:nvPr>
        </p:nvSpPr>
        <p:spPr>
          <a:xfrm>
            <a:off x="370888" y="6356350"/>
            <a:ext cx="2133600" cy="274320"/>
          </a:xfrm>
          <a:prstGeom prst="rect">
            <a:avLst/>
          </a:prstGeom>
          <a:noFill/>
          <a:ln>
            <a:noFill/>
          </a:ln>
        </p:spPr>
        <p:txBody>
          <a:bodyPr anchorCtr="0" anchor="ctr" bIns="91425" lIns="91425" spcFirstLastPara="1" rIns="91425" wrap="square" tIns="91425">
            <a:noAutofit/>
          </a:bodyPr>
          <a:lstStyle>
            <a:lvl1pPr indent="0" lvl="0" marL="0" marR="0" rtl="0" algn="l">
              <a:spcBef>
                <a:spcPts val="0"/>
              </a:spcBef>
              <a:spcAft>
                <a:spcPts val="0"/>
              </a:spcAft>
              <a:buSzPts val="1400"/>
              <a:buNone/>
              <a:defRPr b="0" i="0" sz="1100" u="none" cap="none" strike="noStrike">
                <a:solidFill>
                  <a:schemeClr val="dk2"/>
                </a:solidFill>
                <a:latin typeface="Source Sans Pro"/>
                <a:ea typeface="Source Sans Pro"/>
                <a:cs typeface="Source Sans Pro"/>
                <a:sym typeface="Source Sans Pro"/>
              </a:defRPr>
            </a:lvl1pPr>
            <a:lvl2pPr indent="0" lvl="1" marL="4572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2pPr>
            <a:lvl3pPr indent="0" lvl="2" marL="9144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3pPr>
            <a:lvl4pPr indent="0" lvl="3" marL="13716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4pPr>
            <a:lvl5pPr indent="0" lvl="4" marL="18288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5pPr>
            <a:lvl6pPr indent="0" lvl="5" marL="22860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6pPr>
            <a:lvl7pPr indent="0" lvl="6" marL="27432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7pPr>
            <a:lvl8pPr indent="0" lvl="7" marL="32004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8pPr>
            <a:lvl9pPr indent="0" lvl="8" marL="36576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9pPr>
          </a:lstStyle>
          <a:p/>
        </p:txBody>
      </p:sp>
      <p:sp>
        <p:nvSpPr>
          <p:cNvPr id="52" name="Google Shape;52;p6"/>
          <p:cNvSpPr txBox="1"/>
          <p:nvPr>
            <p:ph idx="11" type="ftr"/>
          </p:nvPr>
        </p:nvSpPr>
        <p:spPr>
          <a:xfrm>
            <a:off x="3048000" y="6356350"/>
            <a:ext cx="3352800" cy="274320"/>
          </a:xfrm>
          <a:prstGeom prst="rect">
            <a:avLst/>
          </a:prstGeom>
          <a:noFill/>
          <a:ln>
            <a:noFill/>
          </a:ln>
        </p:spPr>
        <p:txBody>
          <a:bodyPr anchorCtr="0" anchor="ctr" bIns="91425" lIns="91425" spcFirstLastPara="1" rIns="91425" wrap="square" tIns="91425">
            <a:noAutofit/>
          </a:bodyPr>
          <a:lstStyle>
            <a:lvl1pPr indent="0" lvl="0" marL="0" marR="0" rtl="0" algn="ctr">
              <a:spcBef>
                <a:spcPts val="0"/>
              </a:spcBef>
              <a:spcAft>
                <a:spcPts val="0"/>
              </a:spcAft>
              <a:buSzPts val="1400"/>
              <a:buNone/>
              <a:defRPr b="0" i="0" sz="1100" u="none" cap="none" strike="noStrike">
                <a:solidFill>
                  <a:schemeClr val="dk2"/>
                </a:solidFill>
                <a:latin typeface="Source Sans Pro"/>
                <a:ea typeface="Source Sans Pro"/>
                <a:cs typeface="Source Sans Pro"/>
                <a:sym typeface="Source Sans Pro"/>
              </a:defRPr>
            </a:lvl1pPr>
            <a:lvl2pPr indent="0" lvl="1" marL="4572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2pPr>
            <a:lvl3pPr indent="0" lvl="2" marL="9144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3pPr>
            <a:lvl4pPr indent="0" lvl="3" marL="13716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4pPr>
            <a:lvl5pPr indent="0" lvl="4" marL="18288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5pPr>
            <a:lvl6pPr indent="0" lvl="5" marL="22860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6pPr>
            <a:lvl7pPr indent="0" lvl="6" marL="27432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7pPr>
            <a:lvl8pPr indent="0" lvl="7" marL="32004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8pPr>
            <a:lvl9pPr indent="0" lvl="8" marL="36576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9pPr>
          </a:lstStyle>
          <a:p/>
        </p:txBody>
      </p:sp>
      <p:sp>
        <p:nvSpPr>
          <p:cNvPr id="53" name="Google Shape;53;p6"/>
          <p:cNvSpPr txBox="1"/>
          <p:nvPr>
            <p:ph idx="12" type="sldNum"/>
          </p:nvPr>
        </p:nvSpPr>
        <p:spPr>
          <a:xfrm>
            <a:off x="8234680" y="6355080"/>
            <a:ext cx="582966" cy="274320"/>
          </a:xfrm>
          <a:prstGeom prst="rect">
            <a:avLst/>
          </a:prstGeom>
          <a:noFill/>
          <a:ln>
            <a:noFill/>
          </a:ln>
        </p:spPr>
        <p:txBody>
          <a:bodyPr anchorCtr="0" anchor="ctr" bIns="45700" lIns="91425" spcFirstLastPara="1" rIns="91425" wrap="square" tIns="45700">
            <a:noAutofit/>
          </a:bodyPr>
          <a:lstStyle>
            <a:lvl1pPr indent="0" lvl="0" marL="0" marR="0" rtl="0" algn="ctr">
              <a:spcBef>
                <a:spcPts val="0"/>
              </a:spcBef>
              <a:buNone/>
              <a:defRPr b="0" i="0" sz="1100" u="none" cap="none" strike="noStrike">
                <a:solidFill>
                  <a:schemeClr val="dk2"/>
                </a:solidFill>
                <a:latin typeface="Source Sans Pro"/>
                <a:ea typeface="Source Sans Pro"/>
                <a:cs typeface="Source Sans Pro"/>
                <a:sym typeface="Source Sans Pro"/>
              </a:defRPr>
            </a:lvl1pPr>
            <a:lvl2pPr indent="0" lvl="1" marL="0" marR="0" rtl="0" algn="ctr">
              <a:spcBef>
                <a:spcPts val="0"/>
              </a:spcBef>
              <a:buNone/>
              <a:defRPr b="0" i="0" sz="1100" u="none" cap="none" strike="noStrike">
                <a:solidFill>
                  <a:schemeClr val="dk2"/>
                </a:solidFill>
                <a:latin typeface="Source Sans Pro"/>
                <a:ea typeface="Source Sans Pro"/>
                <a:cs typeface="Source Sans Pro"/>
                <a:sym typeface="Source Sans Pro"/>
              </a:defRPr>
            </a:lvl2pPr>
            <a:lvl3pPr indent="0" lvl="2" marL="0" marR="0" rtl="0" algn="ctr">
              <a:spcBef>
                <a:spcPts val="0"/>
              </a:spcBef>
              <a:buNone/>
              <a:defRPr b="0" i="0" sz="1100" u="none" cap="none" strike="noStrike">
                <a:solidFill>
                  <a:schemeClr val="dk2"/>
                </a:solidFill>
                <a:latin typeface="Source Sans Pro"/>
                <a:ea typeface="Source Sans Pro"/>
                <a:cs typeface="Source Sans Pro"/>
                <a:sym typeface="Source Sans Pro"/>
              </a:defRPr>
            </a:lvl3pPr>
            <a:lvl4pPr indent="0" lvl="3" marL="0" marR="0" rtl="0" algn="ctr">
              <a:spcBef>
                <a:spcPts val="0"/>
              </a:spcBef>
              <a:buNone/>
              <a:defRPr b="0" i="0" sz="1100" u="none" cap="none" strike="noStrike">
                <a:solidFill>
                  <a:schemeClr val="dk2"/>
                </a:solidFill>
                <a:latin typeface="Source Sans Pro"/>
                <a:ea typeface="Source Sans Pro"/>
                <a:cs typeface="Source Sans Pro"/>
                <a:sym typeface="Source Sans Pro"/>
              </a:defRPr>
            </a:lvl4pPr>
            <a:lvl5pPr indent="0" lvl="4" marL="0" marR="0" rtl="0" algn="ctr">
              <a:spcBef>
                <a:spcPts val="0"/>
              </a:spcBef>
              <a:buNone/>
              <a:defRPr b="0" i="0" sz="1100" u="none" cap="none" strike="noStrike">
                <a:solidFill>
                  <a:schemeClr val="dk2"/>
                </a:solidFill>
                <a:latin typeface="Source Sans Pro"/>
                <a:ea typeface="Source Sans Pro"/>
                <a:cs typeface="Source Sans Pro"/>
                <a:sym typeface="Source Sans Pro"/>
              </a:defRPr>
            </a:lvl5pPr>
            <a:lvl6pPr indent="0" lvl="5" marL="0" marR="0" rtl="0" algn="ctr">
              <a:spcBef>
                <a:spcPts val="0"/>
              </a:spcBef>
              <a:buNone/>
              <a:defRPr b="0" i="0" sz="1100" u="none" cap="none" strike="noStrike">
                <a:solidFill>
                  <a:schemeClr val="dk2"/>
                </a:solidFill>
                <a:latin typeface="Source Sans Pro"/>
                <a:ea typeface="Source Sans Pro"/>
                <a:cs typeface="Source Sans Pro"/>
                <a:sym typeface="Source Sans Pro"/>
              </a:defRPr>
            </a:lvl6pPr>
            <a:lvl7pPr indent="0" lvl="6" marL="0" marR="0" rtl="0" algn="ctr">
              <a:spcBef>
                <a:spcPts val="0"/>
              </a:spcBef>
              <a:buNone/>
              <a:defRPr b="0" i="0" sz="1100" u="none" cap="none" strike="noStrike">
                <a:solidFill>
                  <a:schemeClr val="dk2"/>
                </a:solidFill>
                <a:latin typeface="Source Sans Pro"/>
                <a:ea typeface="Source Sans Pro"/>
                <a:cs typeface="Source Sans Pro"/>
                <a:sym typeface="Source Sans Pro"/>
              </a:defRPr>
            </a:lvl7pPr>
            <a:lvl8pPr indent="0" lvl="7" marL="0" marR="0" rtl="0" algn="ctr">
              <a:spcBef>
                <a:spcPts val="0"/>
              </a:spcBef>
              <a:buNone/>
              <a:defRPr b="0" i="0" sz="1100" u="none" cap="none" strike="noStrike">
                <a:solidFill>
                  <a:schemeClr val="dk2"/>
                </a:solidFill>
                <a:latin typeface="Source Sans Pro"/>
                <a:ea typeface="Source Sans Pro"/>
                <a:cs typeface="Source Sans Pro"/>
                <a:sym typeface="Source Sans Pro"/>
              </a:defRPr>
            </a:lvl8pPr>
            <a:lvl9pPr indent="0" lvl="8" marL="0" marR="0" rtl="0" algn="ctr">
              <a:spcBef>
                <a:spcPts val="0"/>
              </a:spcBef>
              <a:buNone/>
              <a:defRPr b="0" i="0" sz="1100" u="none" cap="none" strike="noStrike">
                <a:solidFill>
                  <a:schemeClr val="dk2"/>
                </a:solidFill>
                <a:latin typeface="Source Sans Pro"/>
                <a:ea typeface="Source Sans Pro"/>
                <a:cs typeface="Source Sans Pro"/>
                <a:sym typeface="Source Sans Pro"/>
              </a:defRPr>
            </a:lvl9pPr>
          </a:lstStyle>
          <a:p>
            <a:pPr indent="0" lvl="0" marL="0" rtl="0" algn="ctr">
              <a:spcBef>
                <a:spcPts val="0"/>
              </a:spcBef>
              <a:spcAft>
                <a:spcPts val="0"/>
              </a:spcAft>
              <a:buNone/>
            </a:pPr>
            <a:fld id="{00000000-1234-1234-1234-123412341234}" type="slidenum">
              <a:rPr lang="en-US"/>
              <a:t>‹#›</a:t>
            </a:fld>
            <a:endParaRPr/>
          </a:p>
        </p:txBody>
      </p:sp>
      <p:sp>
        <p:nvSpPr>
          <p:cNvPr id="54" name="Google Shape;54;p6"/>
          <p:cNvSpPr txBox="1"/>
          <p:nvPr>
            <p:ph type="title"/>
          </p:nvPr>
        </p:nvSpPr>
        <p:spPr>
          <a:xfrm>
            <a:off x="381000" y="355847"/>
            <a:ext cx="8381260" cy="1054394"/>
          </a:xfrm>
          <a:prstGeom prst="rect">
            <a:avLst/>
          </a:prstGeom>
          <a:noFill/>
          <a:ln>
            <a:noFill/>
          </a:ln>
        </p:spPr>
        <p:txBody>
          <a:bodyPr anchorCtr="0" anchor="ctr" bIns="91425" lIns="91425" spcFirstLastPara="1" rIns="91425" wrap="square" tIns="91425">
            <a:noAutofit/>
          </a:bodyPr>
          <a:lstStyle>
            <a:lvl1pPr indent="0" lvl="0" marL="0" marR="0" rtl="0" algn="ctr">
              <a:spcBef>
                <a:spcPts val="0"/>
              </a:spcBef>
              <a:spcAft>
                <a:spcPts val="0"/>
              </a:spcAft>
              <a:buClr>
                <a:schemeClr val="lt1"/>
              </a:buClr>
              <a:buSzPts val="1400"/>
              <a:buFont typeface="Source Sans Pro"/>
              <a:buNone/>
              <a:defRPr b="0" i="0" sz="3200" u="none" cap="none" strike="noStrike">
                <a:solidFill>
                  <a:schemeClr val="lt1"/>
                </a:solidFill>
                <a:latin typeface="Source Sans Pro"/>
                <a:ea typeface="Source Sans Pro"/>
                <a:cs typeface="Source Sans Pro"/>
                <a:sym typeface="Source Sans Pro"/>
              </a:defRPr>
            </a:lvl1pPr>
            <a:lvl2pPr indent="0" lvl="1">
              <a:spcBef>
                <a:spcPts val="0"/>
              </a:spcBef>
              <a:spcAft>
                <a:spcPts val="0"/>
              </a:spcAft>
              <a:buSzPts val="1400"/>
              <a:buNone/>
              <a:defRPr sz="1800"/>
            </a:lvl2pPr>
            <a:lvl3pPr indent="0" lvl="2">
              <a:spcBef>
                <a:spcPts val="0"/>
              </a:spcBef>
              <a:spcAft>
                <a:spcPts val="0"/>
              </a:spcAft>
              <a:buSzPts val="1400"/>
              <a:buNone/>
              <a:defRPr sz="1800"/>
            </a:lvl3pPr>
            <a:lvl4pPr indent="0" lvl="3">
              <a:spcBef>
                <a:spcPts val="0"/>
              </a:spcBef>
              <a:spcAft>
                <a:spcPts val="0"/>
              </a:spcAft>
              <a:buSzPts val="1400"/>
              <a:buNone/>
              <a:defRPr sz="1800"/>
            </a:lvl4pPr>
            <a:lvl5pPr indent="0" lvl="4">
              <a:spcBef>
                <a:spcPts val="0"/>
              </a:spcBef>
              <a:spcAft>
                <a:spcPts val="0"/>
              </a:spcAft>
              <a:buSzPts val="1400"/>
              <a:buNone/>
              <a:defRPr sz="1800"/>
            </a:lvl5pPr>
            <a:lvl6pPr indent="0" lvl="5">
              <a:spcBef>
                <a:spcPts val="0"/>
              </a:spcBef>
              <a:spcAft>
                <a:spcPts val="0"/>
              </a:spcAft>
              <a:buSzPts val="1400"/>
              <a:buNone/>
              <a:defRPr sz="1800"/>
            </a:lvl6pPr>
            <a:lvl7pPr indent="0" lvl="6">
              <a:spcBef>
                <a:spcPts val="0"/>
              </a:spcBef>
              <a:spcAft>
                <a:spcPts val="0"/>
              </a:spcAft>
              <a:buSzPts val="1400"/>
              <a:buNone/>
              <a:defRPr sz="1800"/>
            </a:lvl7pPr>
            <a:lvl8pPr indent="0" lvl="7">
              <a:spcBef>
                <a:spcPts val="0"/>
              </a:spcBef>
              <a:spcAft>
                <a:spcPts val="0"/>
              </a:spcAft>
              <a:buSzPts val="1400"/>
              <a:buNone/>
              <a:defRPr sz="1800"/>
            </a:lvl8pPr>
            <a:lvl9pPr indent="0" lvl="8">
              <a:spcBef>
                <a:spcPts val="0"/>
              </a:spcBef>
              <a:spcAft>
                <a:spcPts val="0"/>
              </a:spcAft>
              <a:buSzPts val="1400"/>
              <a:buNone/>
              <a:defRPr sz="1800"/>
            </a:lvl9pPr>
          </a:lstStyle>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55" name="Shape 55"/>
        <p:cNvGrpSpPr/>
        <p:nvPr/>
      </p:nvGrpSpPr>
      <p:grpSpPr>
        <a:xfrm>
          <a:off x="0" y="0"/>
          <a:ext cx="0" cy="0"/>
          <a:chOff x="0" y="0"/>
          <a:chExt cx="0" cy="0"/>
        </a:xfrm>
      </p:grpSpPr>
      <p:sp>
        <p:nvSpPr>
          <p:cNvPr id="56" name="Google Shape;56;p7"/>
          <p:cNvSpPr txBox="1"/>
          <p:nvPr>
            <p:ph idx="10" type="dt"/>
          </p:nvPr>
        </p:nvSpPr>
        <p:spPr>
          <a:xfrm>
            <a:off x="370888" y="6356350"/>
            <a:ext cx="2133600" cy="274320"/>
          </a:xfrm>
          <a:prstGeom prst="rect">
            <a:avLst/>
          </a:prstGeom>
          <a:noFill/>
          <a:ln>
            <a:noFill/>
          </a:ln>
        </p:spPr>
        <p:txBody>
          <a:bodyPr anchorCtr="0" anchor="ctr" bIns="91425" lIns="91425" spcFirstLastPara="1" rIns="91425" wrap="square" tIns="91425">
            <a:noAutofit/>
          </a:bodyPr>
          <a:lstStyle>
            <a:lvl1pPr indent="0" lvl="0" marL="0" marR="0" rtl="0" algn="l">
              <a:spcBef>
                <a:spcPts val="0"/>
              </a:spcBef>
              <a:spcAft>
                <a:spcPts val="0"/>
              </a:spcAft>
              <a:buSzPts val="1400"/>
              <a:buNone/>
              <a:defRPr b="0" i="0" sz="1100" u="none" cap="none" strike="noStrike">
                <a:solidFill>
                  <a:schemeClr val="dk2"/>
                </a:solidFill>
                <a:latin typeface="Source Sans Pro"/>
                <a:ea typeface="Source Sans Pro"/>
                <a:cs typeface="Source Sans Pro"/>
                <a:sym typeface="Source Sans Pro"/>
              </a:defRPr>
            </a:lvl1pPr>
            <a:lvl2pPr indent="0" lvl="1" marL="4572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2pPr>
            <a:lvl3pPr indent="0" lvl="2" marL="9144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3pPr>
            <a:lvl4pPr indent="0" lvl="3" marL="13716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4pPr>
            <a:lvl5pPr indent="0" lvl="4" marL="18288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5pPr>
            <a:lvl6pPr indent="0" lvl="5" marL="22860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6pPr>
            <a:lvl7pPr indent="0" lvl="6" marL="27432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7pPr>
            <a:lvl8pPr indent="0" lvl="7" marL="32004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8pPr>
            <a:lvl9pPr indent="0" lvl="8" marL="36576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9pPr>
          </a:lstStyle>
          <a:p/>
        </p:txBody>
      </p:sp>
      <p:sp>
        <p:nvSpPr>
          <p:cNvPr id="57" name="Google Shape;57;p7"/>
          <p:cNvSpPr txBox="1"/>
          <p:nvPr>
            <p:ph idx="11" type="ftr"/>
          </p:nvPr>
        </p:nvSpPr>
        <p:spPr>
          <a:xfrm>
            <a:off x="3048000" y="6356350"/>
            <a:ext cx="3352800" cy="274320"/>
          </a:xfrm>
          <a:prstGeom prst="rect">
            <a:avLst/>
          </a:prstGeom>
          <a:noFill/>
          <a:ln>
            <a:noFill/>
          </a:ln>
        </p:spPr>
        <p:txBody>
          <a:bodyPr anchorCtr="0" anchor="ctr" bIns="91425" lIns="91425" spcFirstLastPara="1" rIns="91425" wrap="square" tIns="91425">
            <a:noAutofit/>
          </a:bodyPr>
          <a:lstStyle>
            <a:lvl1pPr indent="0" lvl="0" marL="0" marR="0" rtl="0" algn="ctr">
              <a:spcBef>
                <a:spcPts val="0"/>
              </a:spcBef>
              <a:spcAft>
                <a:spcPts val="0"/>
              </a:spcAft>
              <a:buSzPts val="1400"/>
              <a:buNone/>
              <a:defRPr b="0" i="0" sz="1100" u="none" cap="none" strike="noStrike">
                <a:solidFill>
                  <a:schemeClr val="dk2"/>
                </a:solidFill>
                <a:latin typeface="Source Sans Pro"/>
                <a:ea typeface="Source Sans Pro"/>
                <a:cs typeface="Source Sans Pro"/>
                <a:sym typeface="Source Sans Pro"/>
              </a:defRPr>
            </a:lvl1pPr>
            <a:lvl2pPr indent="0" lvl="1" marL="4572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2pPr>
            <a:lvl3pPr indent="0" lvl="2" marL="9144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3pPr>
            <a:lvl4pPr indent="0" lvl="3" marL="13716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4pPr>
            <a:lvl5pPr indent="0" lvl="4" marL="18288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5pPr>
            <a:lvl6pPr indent="0" lvl="5" marL="22860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6pPr>
            <a:lvl7pPr indent="0" lvl="6" marL="27432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7pPr>
            <a:lvl8pPr indent="0" lvl="7" marL="32004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8pPr>
            <a:lvl9pPr indent="0" lvl="8" marL="36576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9pPr>
          </a:lstStyle>
          <a:p/>
        </p:txBody>
      </p:sp>
      <p:sp>
        <p:nvSpPr>
          <p:cNvPr id="58" name="Google Shape;58;p7"/>
          <p:cNvSpPr txBox="1"/>
          <p:nvPr>
            <p:ph idx="12" type="sldNum"/>
          </p:nvPr>
        </p:nvSpPr>
        <p:spPr>
          <a:xfrm>
            <a:off x="8234680" y="6355080"/>
            <a:ext cx="582966" cy="274320"/>
          </a:xfrm>
          <a:prstGeom prst="rect">
            <a:avLst/>
          </a:prstGeom>
          <a:noFill/>
          <a:ln>
            <a:noFill/>
          </a:ln>
        </p:spPr>
        <p:txBody>
          <a:bodyPr anchorCtr="0" anchor="ctr" bIns="45700" lIns="91425" spcFirstLastPara="1" rIns="91425" wrap="square" tIns="45700">
            <a:noAutofit/>
          </a:bodyPr>
          <a:lstStyle>
            <a:lvl1pPr indent="0" lvl="0" marL="0" marR="0" rtl="0" algn="ctr">
              <a:spcBef>
                <a:spcPts val="0"/>
              </a:spcBef>
              <a:buNone/>
              <a:defRPr b="0" i="0" sz="1100" u="none" cap="none" strike="noStrike">
                <a:solidFill>
                  <a:schemeClr val="dk2"/>
                </a:solidFill>
                <a:latin typeface="Source Sans Pro"/>
                <a:ea typeface="Source Sans Pro"/>
                <a:cs typeface="Source Sans Pro"/>
                <a:sym typeface="Source Sans Pro"/>
              </a:defRPr>
            </a:lvl1pPr>
            <a:lvl2pPr indent="0" lvl="1" marL="0" marR="0" rtl="0" algn="ctr">
              <a:spcBef>
                <a:spcPts val="0"/>
              </a:spcBef>
              <a:buNone/>
              <a:defRPr b="0" i="0" sz="1100" u="none" cap="none" strike="noStrike">
                <a:solidFill>
                  <a:schemeClr val="dk2"/>
                </a:solidFill>
                <a:latin typeface="Source Sans Pro"/>
                <a:ea typeface="Source Sans Pro"/>
                <a:cs typeface="Source Sans Pro"/>
                <a:sym typeface="Source Sans Pro"/>
              </a:defRPr>
            </a:lvl2pPr>
            <a:lvl3pPr indent="0" lvl="2" marL="0" marR="0" rtl="0" algn="ctr">
              <a:spcBef>
                <a:spcPts val="0"/>
              </a:spcBef>
              <a:buNone/>
              <a:defRPr b="0" i="0" sz="1100" u="none" cap="none" strike="noStrike">
                <a:solidFill>
                  <a:schemeClr val="dk2"/>
                </a:solidFill>
                <a:latin typeface="Source Sans Pro"/>
                <a:ea typeface="Source Sans Pro"/>
                <a:cs typeface="Source Sans Pro"/>
                <a:sym typeface="Source Sans Pro"/>
              </a:defRPr>
            </a:lvl3pPr>
            <a:lvl4pPr indent="0" lvl="3" marL="0" marR="0" rtl="0" algn="ctr">
              <a:spcBef>
                <a:spcPts val="0"/>
              </a:spcBef>
              <a:buNone/>
              <a:defRPr b="0" i="0" sz="1100" u="none" cap="none" strike="noStrike">
                <a:solidFill>
                  <a:schemeClr val="dk2"/>
                </a:solidFill>
                <a:latin typeface="Source Sans Pro"/>
                <a:ea typeface="Source Sans Pro"/>
                <a:cs typeface="Source Sans Pro"/>
                <a:sym typeface="Source Sans Pro"/>
              </a:defRPr>
            </a:lvl4pPr>
            <a:lvl5pPr indent="0" lvl="4" marL="0" marR="0" rtl="0" algn="ctr">
              <a:spcBef>
                <a:spcPts val="0"/>
              </a:spcBef>
              <a:buNone/>
              <a:defRPr b="0" i="0" sz="1100" u="none" cap="none" strike="noStrike">
                <a:solidFill>
                  <a:schemeClr val="dk2"/>
                </a:solidFill>
                <a:latin typeface="Source Sans Pro"/>
                <a:ea typeface="Source Sans Pro"/>
                <a:cs typeface="Source Sans Pro"/>
                <a:sym typeface="Source Sans Pro"/>
              </a:defRPr>
            </a:lvl5pPr>
            <a:lvl6pPr indent="0" lvl="5" marL="0" marR="0" rtl="0" algn="ctr">
              <a:spcBef>
                <a:spcPts val="0"/>
              </a:spcBef>
              <a:buNone/>
              <a:defRPr b="0" i="0" sz="1100" u="none" cap="none" strike="noStrike">
                <a:solidFill>
                  <a:schemeClr val="dk2"/>
                </a:solidFill>
                <a:latin typeface="Source Sans Pro"/>
                <a:ea typeface="Source Sans Pro"/>
                <a:cs typeface="Source Sans Pro"/>
                <a:sym typeface="Source Sans Pro"/>
              </a:defRPr>
            </a:lvl6pPr>
            <a:lvl7pPr indent="0" lvl="6" marL="0" marR="0" rtl="0" algn="ctr">
              <a:spcBef>
                <a:spcPts val="0"/>
              </a:spcBef>
              <a:buNone/>
              <a:defRPr b="0" i="0" sz="1100" u="none" cap="none" strike="noStrike">
                <a:solidFill>
                  <a:schemeClr val="dk2"/>
                </a:solidFill>
                <a:latin typeface="Source Sans Pro"/>
                <a:ea typeface="Source Sans Pro"/>
                <a:cs typeface="Source Sans Pro"/>
                <a:sym typeface="Source Sans Pro"/>
              </a:defRPr>
            </a:lvl7pPr>
            <a:lvl8pPr indent="0" lvl="7" marL="0" marR="0" rtl="0" algn="ctr">
              <a:spcBef>
                <a:spcPts val="0"/>
              </a:spcBef>
              <a:buNone/>
              <a:defRPr b="0" i="0" sz="1100" u="none" cap="none" strike="noStrike">
                <a:solidFill>
                  <a:schemeClr val="dk2"/>
                </a:solidFill>
                <a:latin typeface="Source Sans Pro"/>
                <a:ea typeface="Source Sans Pro"/>
                <a:cs typeface="Source Sans Pro"/>
                <a:sym typeface="Source Sans Pro"/>
              </a:defRPr>
            </a:lvl8pPr>
            <a:lvl9pPr indent="0" lvl="8" marL="0" marR="0" rtl="0" algn="ctr">
              <a:spcBef>
                <a:spcPts val="0"/>
              </a:spcBef>
              <a:buNone/>
              <a:defRPr b="0" i="0" sz="1100" u="none" cap="none" strike="noStrike">
                <a:solidFill>
                  <a:schemeClr val="dk2"/>
                </a:solidFill>
                <a:latin typeface="Source Sans Pro"/>
                <a:ea typeface="Source Sans Pro"/>
                <a:cs typeface="Source Sans Pro"/>
                <a:sym typeface="Source Sans Pro"/>
              </a:defRPr>
            </a:lvl9pPr>
          </a:lstStyle>
          <a:p>
            <a:pPr indent="0" lvl="0" marL="0" rtl="0" algn="ctr">
              <a:spcBef>
                <a:spcPts val="0"/>
              </a:spcBef>
              <a:spcAft>
                <a:spcPts val="0"/>
              </a:spcAft>
              <a:buNone/>
            </a:pPr>
            <a:fld id="{00000000-1234-1234-1234-123412341234}" type="slidenum">
              <a:rPr lang="en-US"/>
              <a:t>‹#›</a:t>
            </a:fld>
            <a:endParaRPr/>
          </a:p>
        </p:txBody>
      </p:sp>
      <p:sp>
        <p:nvSpPr>
          <p:cNvPr id="59" name="Google Shape;59;p7"/>
          <p:cNvSpPr txBox="1"/>
          <p:nvPr>
            <p:ph type="title"/>
          </p:nvPr>
        </p:nvSpPr>
        <p:spPr>
          <a:xfrm>
            <a:off x="381000" y="355847"/>
            <a:ext cx="8381260" cy="1054394"/>
          </a:xfrm>
          <a:prstGeom prst="rect">
            <a:avLst/>
          </a:prstGeom>
          <a:noFill/>
          <a:ln>
            <a:noFill/>
          </a:ln>
        </p:spPr>
        <p:txBody>
          <a:bodyPr anchorCtr="0" anchor="ctr" bIns="91425" lIns="91425" spcFirstLastPara="1" rIns="91425" wrap="square" tIns="91425">
            <a:noAutofit/>
          </a:bodyPr>
          <a:lstStyle>
            <a:lvl1pPr indent="0" lvl="0" marL="0" marR="0" rtl="0" algn="ctr">
              <a:spcBef>
                <a:spcPts val="0"/>
              </a:spcBef>
              <a:spcAft>
                <a:spcPts val="0"/>
              </a:spcAft>
              <a:buClr>
                <a:schemeClr val="lt1"/>
              </a:buClr>
              <a:buSzPts val="1400"/>
              <a:buFont typeface="Source Sans Pro"/>
              <a:buNone/>
              <a:defRPr b="0" i="0" sz="3200" u="none" cap="none" strike="noStrike">
                <a:solidFill>
                  <a:schemeClr val="lt1"/>
                </a:solidFill>
                <a:latin typeface="Source Sans Pro"/>
                <a:ea typeface="Source Sans Pro"/>
                <a:cs typeface="Source Sans Pro"/>
                <a:sym typeface="Source Sans Pro"/>
              </a:defRPr>
            </a:lvl1pPr>
            <a:lvl2pPr indent="0" lvl="1">
              <a:spcBef>
                <a:spcPts val="0"/>
              </a:spcBef>
              <a:spcAft>
                <a:spcPts val="0"/>
              </a:spcAft>
              <a:buSzPts val="1400"/>
              <a:buNone/>
              <a:defRPr sz="1800"/>
            </a:lvl2pPr>
            <a:lvl3pPr indent="0" lvl="2">
              <a:spcBef>
                <a:spcPts val="0"/>
              </a:spcBef>
              <a:spcAft>
                <a:spcPts val="0"/>
              </a:spcAft>
              <a:buSzPts val="1400"/>
              <a:buNone/>
              <a:defRPr sz="1800"/>
            </a:lvl3pPr>
            <a:lvl4pPr indent="0" lvl="3">
              <a:spcBef>
                <a:spcPts val="0"/>
              </a:spcBef>
              <a:spcAft>
                <a:spcPts val="0"/>
              </a:spcAft>
              <a:buSzPts val="1400"/>
              <a:buNone/>
              <a:defRPr sz="1800"/>
            </a:lvl4pPr>
            <a:lvl5pPr indent="0" lvl="4">
              <a:spcBef>
                <a:spcPts val="0"/>
              </a:spcBef>
              <a:spcAft>
                <a:spcPts val="0"/>
              </a:spcAft>
              <a:buSzPts val="1400"/>
              <a:buNone/>
              <a:defRPr sz="1800"/>
            </a:lvl5pPr>
            <a:lvl6pPr indent="0" lvl="5">
              <a:spcBef>
                <a:spcPts val="0"/>
              </a:spcBef>
              <a:spcAft>
                <a:spcPts val="0"/>
              </a:spcAft>
              <a:buSzPts val="1400"/>
              <a:buNone/>
              <a:defRPr sz="1800"/>
            </a:lvl6pPr>
            <a:lvl7pPr indent="0" lvl="6">
              <a:spcBef>
                <a:spcPts val="0"/>
              </a:spcBef>
              <a:spcAft>
                <a:spcPts val="0"/>
              </a:spcAft>
              <a:buSzPts val="1400"/>
              <a:buNone/>
              <a:defRPr sz="1800"/>
            </a:lvl7pPr>
            <a:lvl8pPr indent="0" lvl="7">
              <a:spcBef>
                <a:spcPts val="0"/>
              </a:spcBef>
              <a:spcAft>
                <a:spcPts val="0"/>
              </a:spcAft>
              <a:buSzPts val="1400"/>
              <a:buNone/>
              <a:defRPr sz="1800"/>
            </a:lvl8pPr>
            <a:lvl9pPr indent="0" lvl="8">
              <a:spcBef>
                <a:spcPts val="0"/>
              </a:spcBef>
              <a:spcAft>
                <a:spcPts val="0"/>
              </a:spcAft>
              <a:buSzPts val="1400"/>
              <a:buNone/>
              <a:defRPr sz="1800"/>
            </a:lvl9pPr>
          </a:lstStyle>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showMasterSp="0" type="blank">
  <p:cSld name="BLANK">
    <p:spTree>
      <p:nvGrpSpPr>
        <p:cNvPr id="60" name="Shape 60"/>
        <p:cNvGrpSpPr/>
        <p:nvPr/>
      </p:nvGrpSpPr>
      <p:grpSpPr>
        <a:xfrm>
          <a:off x="0" y="0"/>
          <a:ext cx="0" cy="0"/>
          <a:chOff x="0" y="0"/>
          <a:chExt cx="0" cy="0"/>
        </a:xfrm>
      </p:grpSpPr>
      <p:sp>
        <p:nvSpPr>
          <p:cNvPr id="61" name="Google Shape;61;p8"/>
          <p:cNvSpPr/>
          <p:nvPr/>
        </p:nvSpPr>
        <p:spPr>
          <a:xfrm>
            <a:off x="152400" y="150919"/>
            <a:ext cx="8831802" cy="6556248"/>
          </a:xfrm>
          <a:prstGeom prst="rect">
            <a:avLst/>
          </a:prstGeom>
          <a:solidFill>
            <a:schemeClr val="l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Source Sans Pro"/>
              <a:ea typeface="Source Sans Pro"/>
              <a:cs typeface="Source Sans Pro"/>
              <a:sym typeface="Source Sans Pro"/>
            </a:endParaRPr>
          </a:p>
        </p:txBody>
      </p:sp>
      <p:sp>
        <p:nvSpPr>
          <p:cNvPr id="62" name="Google Shape;62;p8"/>
          <p:cNvSpPr txBox="1"/>
          <p:nvPr>
            <p:ph idx="10" type="dt"/>
          </p:nvPr>
        </p:nvSpPr>
        <p:spPr>
          <a:xfrm>
            <a:off x="370888" y="6356350"/>
            <a:ext cx="2133600" cy="274320"/>
          </a:xfrm>
          <a:prstGeom prst="rect">
            <a:avLst/>
          </a:prstGeom>
          <a:noFill/>
          <a:ln>
            <a:noFill/>
          </a:ln>
        </p:spPr>
        <p:txBody>
          <a:bodyPr anchorCtr="0" anchor="ctr" bIns="91425" lIns="91425" spcFirstLastPara="1" rIns="91425" wrap="square" tIns="91425">
            <a:noAutofit/>
          </a:bodyPr>
          <a:lstStyle>
            <a:lvl1pPr indent="0" lvl="0" marL="0" marR="0" rtl="0" algn="l">
              <a:spcBef>
                <a:spcPts val="0"/>
              </a:spcBef>
              <a:spcAft>
                <a:spcPts val="0"/>
              </a:spcAft>
              <a:buSzPts val="1400"/>
              <a:buNone/>
              <a:defRPr b="0" i="0" sz="1100" u="none" cap="none" strike="noStrike">
                <a:solidFill>
                  <a:schemeClr val="dk2"/>
                </a:solidFill>
                <a:latin typeface="Source Sans Pro"/>
                <a:ea typeface="Source Sans Pro"/>
                <a:cs typeface="Source Sans Pro"/>
                <a:sym typeface="Source Sans Pro"/>
              </a:defRPr>
            </a:lvl1pPr>
            <a:lvl2pPr indent="0" lvl="1" marL="4572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2pPr>
            <a:lvl3pPr indent="0" lvl="2" marL="9144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3pPr>
            <a:lvl4pPr indent="0" lvl="3" marL="13716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4pPr>
            <a:lvl5pPr indent="0" lvl="4" marL="18288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5pPr>
            <a:lvl6pPr indent="0" lvl="5" marL="22860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6pPr>
            <a:lvl7pPr indent="0" lvl="6" marL="27432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7pPr>
            <a:lvl8pPr indent="0" lvl="7" marL="32004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8pPr>
            <a:lvl9pPr indent="0" lvl="8" marL="36576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9pPr>
          </a:lstStyle>
          <a:p/>
        </p:txBody>
      </p:sp>
      <p:sp>
        <p:nvSpPr>
          <p:cNvPr id="63" name="Google Shape;63;p8"/>
          <p:cNvSpPr txBox="1"/>
          <p:nvPr>
            <p:ph idx="11" type="ftr"/>
          </p:nvPr>
        </p:nvSpPr>
        <p:spPr>
          <a:xfrm>
            <a:off x="3048000" y="6356350"/>
            <a:ext cx="3352800" cy="274320"/>
          </a:xfrm>
          <a:prstGeom prst="rect">
            <a:avLst/>
          </a:prstGeom>
          <a:noFill/>
          <a:ln>
            <a:noFill/>
          </a:ln>
        </p:spPr>
        <p:txBody>
          <a:bodyPr anchorCtr="0" anchor="ctr" bIns="91425" lIns="91425" spcFirstLastPara="1" rIns="91425" wrap="square" tIns="91425">
            <a:noAutofit/>
          </a:bodyPr>
          <a:lstStyle>
            <a:lvl1pPr indent="0" lvl="0" marL="0" marR="0" rtl="0" algn="ctr">
              <a:spcBef>
                <a:spcPts val="0"/>
              </a:spcBef>
              <a:spcAft>
                <a:spcPts val="0"/>
              </a:spcAft>
              <a:buSzPts val="1400"/>
              <a:buNone/>
              <a:defRPr b="0" i="0" sz="1100" u="none" cap="none" strike="noStrike">
                <a:solidFill>
                  <a:schemeClr val="dk2"/>
                </a:solidFill>
                <a:latin typeface="Source Sans Pro"/>
                <a:ea typeface="Source Sans Pro"/>
                <a:cs typeface="Source Sans Pro"/>
                <a:sym typeface="Source Sans Pro"/>
              </a:defRPr>
            </a:lvl1pPr>
            <a:lvl2pPr indent="0" lvl="1" marL="4572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2pPr>
            <a:lvl3pPr indent="0" lvl="2" marL="9144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3pPr>
            <a:lvl4pPr indent="0" lvl="3" marL="13716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4pPr>
            <a:lvl5pPr indent="0" lvl="4" marL="18288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5pPr>
            <a:lvl6pPr indent="0" lvl="5" marL="22860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6pPr>
            <a:lvl7pPr indent="0" lvl="6" marL="27432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7pPr>
            <a:lvl8pPr indent="0" lvl="7" marL="32004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8pPr>
            <a:lvl9pPr indent="0" lvl="8" marL="36576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9pPr>
          </a:lstStyle>
          <a:p/>
        </p:txBody>
      </p:sp>
      <p:sp>
        <p:nvSpPr>
          <p:cNvPr id="64" name="Google Shape;64;p8"/>
          <p:cNvSpPr txBox="1"/>
          <p:nvPr>
            <p:ph idx="12" type="sldNum"/>
          </p:nvPr>
        </p:nvSpPr>
        <p:spPr>
          <a:xfrm>
            <a:off x="8234680" y="6355080"/>
            <a:ext cx="582966" cy="274320"/>
          </a:xfrm>
          <a:prstGeom prst="rect">
            <a:avLst/>
          </a:prstGeom>
          <a:noFill/>
          <a:ln>
            <a:noFill/>
          </a:ln>
        </p:spPr>
        <p:txBody>
          <a:bodyPr anchorCtr="0" anchor="ctr" bIns="45700" lIns="91425" spcFirstLastPara="1" rIns="91425" wrap="square" tIns="45700">
            <a:noAutofit/>
          </a:bodyPr>
          <a:lstStyle>
            <a:lvl1pPr indent="0" lvl="0" marL="0" marR="0" rtl="0" algn="ctr">
              <a:spcBef>
                <a:spcPts val="0"/>
              </a:spcBef>
              <a:buNone/>
              <a:defRPr b="0" i="0" sz="1100" u="none" cap="none" strike="noStrike">
                <a:solidFill>
                  <a:schemeClr val="dk2"/>
                </a:solidFill>
                <a:latin typeface="Source Sans Pro"/>
                <a:ea typeface="Source Sans Pro"/>
                <a:cs typeface="Source Sans Pro"/>
                <a:sym typeface="Source Sans Pro"/>
              </a:defRPr>
            </a:lvl1pPr>
            <a:lvl2pPr indent="0" lvl="1" marL="0" marR="0" rtl="0" algn="ctr">
              <a:spcBef>
                <a:spcPts val="0"/>
              </a:spcBef>
              <a:buNone/>
              <a:defRPr b="0" i="0" sz="1100" u="none" cap="none" strike="noStrike">
                <a:solidFill>
                  <a:schemeClr val="dk2"/>
                </a:solidFill>
                <a:latin typeface="Source Sans Pro"/>
                <a:ea typeface="Source Sans Pro"/>
                <a:cs typeface="Source Sans Pro"/>
                <a:sym typeface="Source Sans Pro"/>
              </a:defRPr>
            </a:lvl2pPr>
            <a:lvl3pPr indent="0" lvl="2" marL="0" marR="0" rtl="0" algn="ctr">
              <a:spcBef>
                <a:spcPts val="0"/>
              </a:spcBef>
              <a:buNone/>
              <a:defRPr b="0" i="0" sz="1100" u="none" cap="none" strike="noStrike">
                <a:solidFill>
                  <a:schemeClr val="dk2"/>
                </a:solidFill>
                <a:latin typeface="Source Sans Pro"/>
                <a:ea typeface="Source Sans Pro"/>
                <a:cs typeface="Source Sans Pro"/>
                <a:sym typeface="Source Sans Pro"/>
              </a:defRPr>
            </a:lvl3pPr>
            <a:lvl4pPr indent="0" lvl="3" marL="0" marR="0" rtl="0" algn="ctr">
              <a:spcBef>
                <a:spcPts val="0"/>
              </a:spcBef>
              <a:buNone/>
              <a:defRPr b="0" i="0" sz="1100" u="none" cap="none" strike="noStrike">
                <a:solidFill>
                  <a:schemeClr val="dk2"/>
                </a:solidFill>
                <a:latin typeface="Source Sans Pro"/>
                <a:ea typeface="Source Sans Pro"/>
                <a:cs typeface="Source Sans Pro"/>
                <a:sym typeface="Source Sans Pro"/>
              </a:defRPr>
            </a:lvl4pPr>
            <a:lvl5pPr indent="0" lvl="4" marL="0" marR="0" rtl="0" algn="ctr">
              <a:spcBef>
                <a:spcPts val="0"/>
              </a:spcBef>
              <a:buNone/>
              <a:defRPr b="0" i="0" sz="1100" u="none" cap="none" strike="noStrike">
                <a:solidFill>
                  <a:schemeClr val="dk2"/>
                </a:solidFill>
                <a:latin typeface="Source Sans Pro"/>
                <a:ea typeface="Source Sans Pro"/>
                <a:cs typeface="Source Sans Pro"/>
                <a:sym typeface="Source Sans Pro"/>
              </a:defRPr>
            </a:lvl5pPr>
            <a:lvl6pPr indent="0" lvl="5" marL="0" marR="0" rtl="0" algn="ctr">
              <a:spcBef>
                <a:spcPts val="0"/>
              </a:spcBef>
              <a:buNone/>
              <a:defRPr b="0" i="0" sz="1100" u="none" cap="none" strike="noStrike">
                <a:solidFill>
                  <a:schemeClr val="dk2"/>
                </a:solidFill>
                <a:latin typeface="Source Sans Pro"/>
                <a:ea typeface="Source Sans Pro"/>
                <a:cs typeface="Source Sans Pro"/>
                <a:sym typeface="Source Sans Pro"/>
              </a:defRPr>
            </a:lvl6pPr>
            <a:lvl7pPr indent="0" lvl="6" marL="0" marR="0" rtl="0" algn="ctr">
              <a:spcBef>
                <a:spcPts val="0"/>
              </a:spcBef>
              <a:buNone/>
              <a:defRPr b="0" i="0" sz="1100" u="none" cap="none" strike="noStrike">
                <a:solidFill>
                  <a:schemeClr val="dk2"/>
                </a:solidFill>
                <a:latin typeface="Source Sans Pro"/>
                <a:ea typeface="Source Sans Pro"/>
                <a:cs typeface="Source Sans Pro"/>
                <a:sym typeface="Source Sans Pro"/>
              </a:defRPr>
            </a:lvl7pPr>
            <a:lvl8pPr indent="0" lvl="7" marL="0" marR="0" rtl="0" algn="ctr">
              <a:spcBef>
                <a:spcPts val="0"/>
              </a:spcBef>
              <a:buNone/>
              <a:defRPr b="0" i="0" sz="1100" u="none" cap="none" strike="noStrike">
                <a:solidFill>
                  <a:schemeClr val="dk2"/>
                </a:solidFill>
                <a:latin typeface="Source Sans Pro"/>
                <a:ea typeface="Source Sans Pro"/>
                <a:cs typeface="Source Sans Pro"/>
                <a:sym typeface="Source Sans Pro"/>
              </a:defRPr>
            </a:lvl8pPr>
            <a:lvl9pPr indent="0" lvl="8" marL="0" marR="0" rtl="0" algn="ctr">
              <a:spcBef>
                <a:spcPts val="0"/>
              </a:spcBef>
              <a:buNone/>
              <a:defRPr b="0" i="0" sz="1100" u="none" cap="none" strike="noStrike">
                <a:solidFill>
                  <a:schemeClr val="dk2"/>
                </a:solidFill>
                <a:latin typeface="Source Sans Pro"/>
                <a:ea typeface="Source Sans Pro"/>
                <a:cs typeface="Source Sans Pro"/>
                <a:sym typeface="Source Sans Pro"/>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showMasterSp="0" type="objTx">
  <p:cSld name="OBJECT_WITH_CAPTION_TEXT">
    <p:bg>
      <p:bgPr>
        <a:solidFill>
          <a:schemeClr val="lt2"/>
        </a:solidFill>
      </p:bgPr>
    </p:bg>
    <p:spTree>
      <p:nvGrpSpPr>
        <p:cNvPr id="65" name="Shape 65"/>
        <p:cNvGrpSpPr/>
        <p:nvPr/>
      </p:nvGrpSpPr>
      <p:grpSpPr>
        <a:xfrm>
          <a:off x="0" y="0"/>
          <a:ext cx="0" cy="0"/>
          <a:chOff x="0" y="0"/>
          <a:chExt cx="0" cy="0"/>
        </a:xfrm>
      </p:grpSpPr>
      <p:sp>
        <p:nvSpPr>
          <p:cNvPr id="66" name="Google Shape;66;p9"/>
          <p:cNvSpPr/>
          <p:nvPr/>
        </p:nvSpPr>
        <p:spPr>
          <a:xfrm>
            <a:off x="0" y="0"/>
            <a:ext cx="9144000" cy="6858000"/>
          </a:xfrm>
          <a:prstGeom prst="rect">
            <a:avLst/>
          </a:prstGeom>
          <a:solidFill>
            <a:srgbClr val="FFFFF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Source Sans Pro"/>
              <a:ea typeface="Source Sans Pro"/>
              <a:cs typeface="Source Sans Pro"/>
              <a:sym typeface="Source Sans Pro"/>
            </a:endParaRPr>
          </a:p>
        </p:txBody>
      </p:sp>
      <p:sp>
        <p:nvSpPr>
          <p:cNvPr id="67" name="Google Shape;67;p9"/>
          <p:cNvSpPr/>
          <p:nvPr/>
        </p:nvSpPr>
        <p:spPr>
          <a:xfrm>
            <a:off x="7010400" y="150876"/>
            <a:ext cx="1981200" cy="6556248"/>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Source Sans Pro"/>
              <a:ea typeface="Source Sans Pro"/>
              <a:cs typeface="Source Sans Pro"/>
              <a:sym typeface="Source Sans Pro"/>
            </a:endParaRPr>
          </a:p>
        </p:txBody>
      </p:sp>
      <p:sp>
        <p:nvSpPr>
          <p:cNvPr id="68" name="Google Shape;68;p9"/>
          <p:cNvSpPr/>
          <p:nvPr/>
        </p:nvSpPr>
        <p:spPr>
          <a:xfrm>
            <a:off x="152400" y="152400"/>
            <a:ext cx="6705600" cy="6553200"/>
          </a:xfrm>
          <a:prstGeom prst="rect">
            <a:avLst/>
          </a:prstGeom>
          <a:solidFill>
            <a:schemeClr val="l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Source Sans Pro"/>
              <a:ea typeface="Source Sans Pro"/>
              <a:cs typeface="Source Sans Pro"/>
              <a:sym typeface="Source Sans Pro"/>
            </a:endParaRPr>
          </a:p>
        </p:txBody>
      </p:sp>
      <p:sp>
        <p:nvSpPr>
          <p:cNvPr id="69" name="Google Shape;69;p9"/>
          <p:cNvSpPr txBox="1"/>
          <p:nvPr>
            <p:ph idx="1" type="body"/>
          </p:nvPr>
        </p:nvSpPr>
        <p:spPr>
          <a:xfrm>
            <a:off x="609600" y="304800"/>
            <a:ext cx="5867400" cy="5853113"/>
          </a:xfrm>
          <a:prstGeom prst="rect">
            <a:avLst/>
          </a:prstGeom>
          <a:noFill/>
          <a:ln>
            <a:noFill/>
          </a:ln>
        </p:spPr>
        <p:txBody>
          <a:bodyPr anchorCtr="0" anchor="t" bIns="91425" lIns="91425" spcFirstLastPara="1" rIns="91425" wrap="square" tIns="91425">
            <a:noAutofit/>
          </a:bodyPr>
          <a:lstStyle>
            <a:lvl1pPr indent="-431800" lvl="0" marL="457200" marR="0" rtl="0" algn="l">
              <a:spcBef>
                <a:spcPts val="640"/>
              </a:spcBef>
              <a:spcAft>
                <a:spcPts val="0"/>
              </a:spcAft>
              <a:buClr>
                <a:schemeClr val="accent1"/>
              </a:buClr>
              <a:buSzPts val="3200"/>
              <a:buFont typeface="Noto Sans Symbols"/>
              <a:buChar char="◼"/>
              <a:defRPr b="0" i="0" sz="3200" u="none" cap="none" strike="noStrike">
                <a:solidFill>
                  <a:schemeClr val="dk2"/>
                </a:solidFill>
                <a:latin typeface="Source Sans Pro"/>
                <a:ea typeface="Source Sans Pro"/>
                <a:cs typeface="Source Sans Pro"/>
                <a:sym typeface="Source Sans Pro"/>
              </a:defRPr>
            </a:lvl1pPr>
            <a:lvl2pPr indent="-406400" lvl="1" marL="914400" marR="0" rtl="0" algn="l">
              <a:spcBef>
                <a:spcPts val="560"/>
              </a:spcBef>
              <a:spcAft>
                <a:spcPts val="0"/>
              </a:spcAft>
              <a:buClr>
                <a:schemeClr val="accent2"/>
              </a:buClr>
              <a:buSzPts val="2800"/>
              <a:buFont typeface="Noto Sans Symbols"/>
              <a:buChar char="▪"/>
              <a:defRPr b="0" i="0" sz="2800" u="none" cap="none" strike="noStrike">
                <a:solidFill>
                  <a:schemeClr val="dk2"/>
                </a:solidFill>
                <a:latin typeface="Source Sans Pro"/>
                <a:ea typeface="Source Sans Pro"/>
                <a:cs typeface="Source Sans Pro"/>
                <a:sym typeface="Source Sans Pro"/>
              </a:defRPr>
            </a:lvl2pPr>
            <a:lvl3pPr indent="-381000" lvl="2" marL="1371600" marR="0" rtl="0" algn="l">
              <a:spcBef>
                <a:spcPts val="480"/>
              </a:spcBef>
              <a:spcAft>
                <a:spcPts val="0"/>
              </a:spcAft>
              <a:buClr>
                <a:schemeClr val="accent3"/>
              </a:buClr>
              <a:buSzPts val="2400"/>
              <a:buFont typeface="Noto Sans Symbols"/>
              <a:buChar char="▪"/>
              <a:defRPr b="0" i="0" sz="2400" u="none" cap="none" strike="noStrike">
                <a:solidFill>
                  <a:schemeClr val="dk2"/>
                </a:solidFill>
                <a:latin typeface="Source Sans Pro"/>
                <a:ea typeface="Source Sans Pro"/>
                <a:cs typeface="Source Sans Pro"/>
                <a:sym typeface="Source Sans Pro"/>
              </a:defRPr>
            </a:lvl3pPr>
            <a:lvl4pPr indent="-355600" lvl="3" marL="1828800" marR="0" rtl="0" algn="l">
              <a:spcBef>
                <a:spcPts val="400"/>
              </a:spcBef>
              <a:spcAft>
                <a:spcPts val="0"/>
              </a:spcAft>
              <a:buClr>
                <a:schemeClr val="accent4"/>
              </a:buClr>
              <a:buSzPts val="2000"/>
              <a:buFont typeface="Noto Sans Symbols"/>
              <a:buChar char="▪"/>
              <a:defRPr b="0" i="0" sz="2000" u="none" cap="none" strike="noStrike">
                <a:solidFill>
                  <a:schemeClr val="dk2"/>
                </a:solidFill>
                <a:latin typeface="Source Sans Pro"/>
                <a:ea typeface="Source Sans Pro"/>
                <a:cs typeface="Source Sans Pro"/>
                <a:sym typeface="Source Sans Pro"/>
              </a:defRPr>
            </a:lvl4pPr>
            <a:lvl5pPr indent="-355600" lvl="4" marL="2286000" marR="0" rtl="0" algn="l">
              <a:spcBef>
                <a:spcPts val="400"/>
              </a:spcBef>
              <a:spcAft>
                <a:spcPts val="0"/>
              </a:spcAft>
              <a:buClr>
                <a:schemeClr val="accent6"/>
              </a:buClr>
              <a:buSzPts val="2000"/>
              <a:buFont typeface="Noto Sans Symbols"/>
              <a:buChar char="▪"/>
              <a:defRPr b="0" i="0" sz="2000" u="none" cap="none" strike="noStrike">
                <a:solidFill>
                  <a:schemeClr val="dk2"/>
                </a:solidFill>
                <a:latin typeface="Source Sans Pro"/>
                <a:ea typeface="Source Sans Pro"/>
                <a:cs typeface="Source Sans Pro"/>
                <a:sym typeface="Source Sans Pro"/>
              </a:defRPr>
            </a:lvl5pPr>
            <a:lvl6pPr indent="-355600" lvl="5" marL="2743200" marR="0" rtl="0" algn="l">
              <a:spcBef>
                <a:spcPts val="400"/>
              </a:spcBef>
              <a:spcAft>
                <a:spcPts val="0"/>
              </a:spcAft>
              <a:buClr>
                <a:schemeClr val="accent1"/>
              </a:buClr>
              <a:buSzPts val="2000"/>
              <a:buFont typeface="Noto Sans Symbols"/>
              <a:buChar char="▪"/>
              <a:defRPr b="0" i="0" sz="2000" u="none" cap="none" strike="noStrike">
                <a:solidFill>
                  <a:schemeClr val="dk2"/>
                </a:solidFill>
                <a:latin typeface="Source Sans Pro"/>
                <a:ea typeface="Source Sans Pro"/>
                <a:cs typeface="Source Sans Pro"/>
                <a:sym typeface="Source Sans Pro"/>
              </a:defRPr>
            </a:lvl6pPr>
            <a:lvl7pPr indent="-355600" lvl="6" marL="3200400" marR="0" rtl="0" algn="l">
              <a:spcBef>
                <a:spcPts val="400"/>
              </a:spcBef>
              <a:spcAft>
                <a:spcPts val="0"/>
              </a:spcAft>
              <a:buClr>
                <a:schemeClr val="accent2"/>
              </a:buClr>
              <a:buSzPts val="2000"/>
              <a:buFont typeface="Noto Sans Symbols"/>
              <a:buChar char="▪"/>
              <a:defRPr b="0" i="0" sz="2000" u="none" cap="none" strike="noStrike">
                <a:solidFill>
                  <a:schemeClr val="dk2"/>
                </a:solidFill>
                <a:latin typeface="Source Sans Pro"/>
                <a:ea typeface="Source Sans Pro"/>
                <a:cs typeface="Source Sans Pro"/>
                <a:sym typeface="Source Sans Pro"/>
              </a:defRPr>
            </a:lvl7pPr>
            <a:lvl8pPr indent="-355600" lvl="7" marL="3657600" marR="0" rtl="0" algn="l">
              <a:spcBef>
                <a:spcPts val="400"/>
              </a:spcBef>
              <a:spcAft>
                <a:spcPts val="0"/>
              </a:spcAft>
              <a:buClr>
                <a:schemeClr val="accent3"/>
              </a:buClr>
              <a:buSzPts val="2000"/>
              <a:buFont typeface="Noto Sans Symbols"/>
              <a:buChar char="▪"/>
              <a:defRPr b="0" i="0" sz="2000" u="none" cap="none" strike="noStrike">
                <a:solidFill>
                  <a:schemeClr val="dk2"/>
                </a:solidFill>
                <a:latin typeface="Source Sans Pro"/>
                <a:ea typeface="Source Sans Pro"/>
                <a:cs typeface="Source Sans Pro"/>
                <a:sym typeface="Source Sans Pro"/>
              </a:defRPr>
            </a:lvl8pPr>
            <a:lvl9pPr indent="-355600" lvl="8" marL="4114800" marR="0" rtl="0" algn="l">
              <a:spcBef>
                <a:spcPts val="400"/>
              </a:spcBef>
              <a:spcAft>
                <a:spcPts val="0"/>
              </a:spcAft>
              <a:buClr>
                <a:schemeClr val="accent5"/>
              </a:buClr>
              <a:buSzPts val="2000"/>
              <a:buFont typeface="Noto Sans Symbols"/>
              <a:buChar char="▪"/>
              <a:defRPr b="0" i="0" sz="2000" u="none" cap="none" strike="noStrike">
                <a:solidFill>
                  <a:schemeClr val="dk2"/>
                </a:solidFill>
                <a:latin typeface="Source Sans Pro"/>
                <a:ea typeface="Source Sans Pro"/>
                <a:cs typeface="Source Sans Pro"/>
                <a:sym typeface="Source Sans Pro"/>
              </a:defRPr>
            </a:lvl9pPr>
          </a:lstStyle>
          <a:p/>
        </p:txBody>
      </p:sp>
      <p:sp>
        <p:nvSpPr>
          <p:cNvPr id="70" name="Google Shape;70;p9"/>
          <p:cNvSpPr txBox="1"/>
          <p:nvPr>
            <p:ph idx="2" type="body"/>
          </p:nvPr>
        </p:nvSpPr>
        <p:spPr>
          <a:xfrm>
            <a:off x="7159752" y="2130552"/>
            <a:ext cx="1673352" cy="2816352"/>
          </a:xfrm>
          <a:prstGeom prst="rect">
            <a:avLst/>
          </a:prstGeom>
          <a:noFill/>
          <a:ln>
            <a:noFill/>
          </a:ln>
        </p:spPr>
        <p:txBody>
          <a:bodyPr anchorCtr="0" anchor="t" bIns="91425" lIns="91425" spcFirstLastPara="1" rIns="91425" wrap="square" tIns="91425">
            <a:noAutofit/>
          </a:bodyPr>
          <a:lstStyle>
            <a:lvl1pPr indent="-228600" lvl="0" marL="457200" marR="0" rtl="0" algn="l">
              <a:spcBef>
                <a:spcPts val="280"/>
              </a:spcBef>
              <a:spcAft>
                <a:spcPts val="0"/>
              </a:spcAft>
              <a:buClr>
                <a:schemeClr val="accent1"/>
              </a:buClr>
              <a:buSzPts val="2000"/>
              <a:buFont typeface="Noto Sans Symbols"/>
              <a:buNone/>
              <a:defRPr b="0" i="0" sz="1400" u="none" cap="none" strike="noStrike">
                <a:solidFill>
                  <a:srgbClr val="FFFFFF"/>
                </a:solidFill>
                <a:latin typeface="Source Sans Pro"/>
                <a:ea typeface="Source Sans Pro"/>
                <a:cs typeface="Source Sans Pro"/>
                <a:sym typeface="Source Sans Pro"/>
              </a:defRPr>
            </a:lvl1pPr>
            <a:lvl2pPr indent="-228600" lvl="1" marL="914400" marR="0" rtl="0" algn="l">
              <a:spcBef>
                <a:spcPts val="240"/>
              </a:spcBef>
              <a:spcAft>
                <a:spcPts val="0"/>
              </a:spcAft>
              <a:buClr>
                <a:schemeClr val="accent2"/>
              </a:buClr>
              <a:buSzPts val="1800"/>
              <a:buFont typeface="Noto Sans Symbols"/>
              <a:buNone/>
              <a:defRPr b="0" i="0" sz="1200" u="none" cap="none" strike="noStrike">
                <a:solidFill>
                  <a:schemeClr val="dk2"/>
                </a:solidFill>
                <a:latin typeface="Source Sans Pro"/>
                <a:ea typeface="Source Sans Pro"/>
                <a:cs typeface="Source Sans Pro"/>
                <a:sym typeface="Source Sans Pro"/>
              </a:defRPr>
            </a:lvl2pPr>
            <a:lvl3pPr indent="-228600" lvl="2" marL="1371600" marR="0" rtl="0" algn="l">
              <a:spcBef>
                <a:spcPts val="200"/>
              </a:spcBef>
              <a:spcAft>
                <a:spcPts val="0"/>
              </a:spcAft>
              <a:buClr>
                <a:schemeClr val="accent3"/>
              </a:buClr>
              <a:buSzPts val="1600"/>
              <a:buFont typeface="Noto Sans Symbols"/>
              <a:buNone/>
              <a:defRPr b="0" i="0" sz="1000" u="none" cap="none" strike="noStrike">
                <a:solidFill>
                  <a:schemeClr val="dk2"/>
                </a:solidFill>
                <a:latin typeface="Source Sans Pro"/>
                <a:ea typeface="Source Sans Pro"/>
                <a:cs typeface="Source Sans Pro"/>
                <a:sym typeface="Source Sans Pro"/>
              </a:defRPr>
            </a:lvl3pPr>
            <a:lvl4pPr indent="-228600" lvl="3" marL="1828800" marR="0" rtl="0" algn="l">
              <a:spcBef>
                <a:spcPts val="180"/>
              </a:spcBef>
              <a:spcAft>
                <a:spcPts val="0"/>
              </a:spcAft>
              <a:buClr>
                <a:schemeClr val="accent4"/>
              </a:buClr>
              <a:buSzPts val="1400"/>
              <a:buFont typeface="Noto Sans Symbols"/>
              <a:buNone/>
              <a:defRPr b="0" i="0" sz="900" u="none" cap="none" strike="noStrike">
                <a:solidFill>
                  <a:schemeClr val="dk2"/>
                </a:solidFill>
                <a:latin typeface="Source Sans Pro"/>
                <a:ea typeface="Source Sans Pro"/>
                <a:cs typeface="Source Sans Pro"/>
                <a:sym typeface="Source Sans Pro"/>
              </a:defRPr>
            </a:lvl4pPr>
            <a:lvl5pPr indent="-228600" lvl="4" marL="2286000" marR="0" rtl="0" algn="l">
              <a:spcBef>
                <a:spcPts val="180"/>
              </a:spcBef>
              <a:spcAft>
                <a:spcPts val="0"/>
              </a:spcAft>
              <a:buClr>
                <a:schemeClr val="accent6"/>
              </a:buClr>
              <a:buSzPts val="1300"/>
              <a:buFont typeface="Noto Sans Symbols"/>
              <a:buNone/>
              <a:defRPr b="0" i="0" sz="900" u="none" cap="none" strike="noStrike">
                <a:solidFill>
                  <a:schemeClr val="dk2"/>
                </a:solidFill>
                <a:latin typeface="Source Sans Pro"/>
                <a:ea typeface="Source Sans Pro"/>
                <a:cs typeface="Source Sans Pro"/>
                <a:sym typeface="Source Sans Pro"/>
              </a:defRPr>
            </a:lvl5pPr>
            <a:lvl6pPr indent="-228600" lvl="5" marL="2743200" marR="0" rtl="0" algn="l">
              <a:spcBef>
                <a:spcPts val="180"/>
              </a:spcBef>
              <a:spcAft>
                <a:spcPts val="0"/>
              </a:spcAft>
              <a:buClr>
                <a:schemeClr val="accent1"/>
              </a:buClr>
              <a:buSzPts val="1200"/>
              <a:buFont typeface="Noto Sans Symbols"/>
              <a:buNone/>
              <a:defRPr b="0" i="0" sz="900" u="none" cap="none" strike="noStrike">
                <a:solidFill>
                  <a:schemeClr val="dk2"/>
                </a:solidFill>
                <a:latin typeface="Source Sans Pro"/>
                <a:ea typeface="Source Sans Pro"/>
                <a:cs typeface="Source Sans Pro"/>
                <a:sym typeface="Source Sans Pro"/>
              </a:defRPr>
            </a:lvl6pPr>
            <a:lvl7pPr indent="-228600" lvl="6" marL="3200400" marR="0" rtl="0" algn="l">
              <a:spcBef>
                <a:spcPts val="180"/>
              </a:spcBef>
              <a:spcAft>
                <a:spcPts val="0"/>
              </a:spcAft>
              <a:buClr>
                <a:schemeClr val="accent2"/>
              </a:buClr>
              <a:buSzPts val="1200"/>
              <a:buFont typeface="Noto Sans Symbols"/>
              <a:buNone/>
              <a:defRPr b="0" i="0" sz="900" u="none" cap="none" strike="noStrike">
                <a:solidFill>
                  <a:schemeClr val="dk2"/>
                </a:solidFill>
                <a:latin typeface="Source Sans Pro"/>
                <a:ea typeface="Source Sans Pro"/>
                <a:cs typeface="Source Sans Pro"/>
                <a:sym typeface="Source Sans Pro"/>
              </a:defRPr>
            </a:lvl7pPr>
            <a:lvl8pPr indent="-228600" lvl="7" marL="3657600" marR="0" rtl="0" algn="l">
              <a:spcBef>
                <a:spcPts val="180"/>
              </a:spcBef>
              <a:spcAft>
                <a:spcPts val="0"/>
              </a:spcAft>
              <a:buClr>
                <a:schemeClr val="accent3"/>
              </a:buClr>
              <a:buSzPts val="1200"/>
              <a:buFont typeface="Noto Sans Symbols"/>
              <a:buNone/>
              <a:defRPr b="0" i="0" sz="900" u="none" cap="none" strike="noStrike">
                <a:solidFill>
                  <a:schemeClr val="dk2"/>
                </a:solidFill>
                <a:latin typeface="Source Sans Pro"/>
                <a:ea typeface="Source Sans Pro"/>
                <a:cs typeface="Source Sans Pro"/>
                <a:sym typeface="Source Sans Pro"/>
              </a:defRPr>
            </a:lvl8pPr>
            <a:lvl9pPr indent="-228600" lvl="8" marL="4114800" marR="0" rtl="0" algn="l">
              <a:spcBef>
                <a:spcPts val="180"/>
              </a:spcBef>
              <a:spcAft>
                <a:spcPts val="0"/>
              </a:spcAft>
              <a:buClr>
                <a:schemeClr val="accent5"/>
              </a:buClr>
              <a:buSzPts val="1200"/>
              <a:buFont typeface="Noto Sans Symbols"/>
              <a:buNone/>
              <a:defRPr b="0" i="0" sz="900" u="none" cap="none" strike="noStrike">
                <a:solidFill>
                  <a:schemeClr val="dk2"/>
                </a:solidFill>
                <a:latin typeface="Source Sans Pro"/>
                <a:ea typeface="Source Sans Pro"/>
                <a:cs typeface="Source Sans Pro"/>
                <a:sym typeface="Source Sans Pro"/>
              </a:defRPr>
            </a:lvl9pPr>
          </a:lstStyle>
          <a:p/>
        </p:txBody>
      </p:sp>
      <p:sp>
        <p:nvSpPr>
          <p:cNvPr id="71" name="Google Shape;71;p9"/>
          <p:cNvSpPr txBox="1"/>
          <p:nvPr>
            <p:ph idx="10" type="dt"/>
          </p:nvPr>
        </p:nvSpPr>
        <p:spPr>
          <a:xfrm>
            <a:off x="370888" y="6356350"/>
            <a:ext cx="2133600" cy="274320"/>
          </a:xfrm>
          <a:prstGeom prst="rect">
            <a:avLst/>
          </a:prstGeom>
          <a:noFill/>
          <a:ln>
            <a:noFill/>
          </a:ln>
        </p:spPr>
        <p:txBody>
          <a:bodyPr anchorCtr="0" anchor="ctr" bIns="91425" lIns="91425" spcFirstLastPara="1" rIns="91425" wrap="square" tIns="91425">
            <a:noAutofit/>
          </a:bodyPr>
          <a:lstStyle>
            <a:lvl1pPr indent="0" lvl="0" marL="0" marR="0" rtl="0" algn="l">
              <a:spcBef>
                <a:spcPts val="0"/>
              </a:spcBef>
              <a:spcAft>
                <a:spcPts val="0"/>
              </a:spcAft>
              <a:buSzPts val="1400"/>
              <a:buNone/>
              <a:defRPr b="0" i="0" sz="1100" u="none" cap="none" strike="noStrike">
                <a:solidFill>
                  <a:schemeClr val="dk2"/>
                </a:solidFill>
                <a:latin typeface="Source Sans Pro"/>
                <a:ea typeface="Source Sans Pro"/>
                <a:cs typeface="Source Sans Pro"/>
                <a:sym typeface="Source Sans Pro"/>
              </a:defRPr>
            </a:lvl1pPr>
            <a:lvl2pPr indent="0" lvl="1" marL="4572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2pPr>
            <a:lvl3pPr indent="0" lvl="2" marL="9144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3pPr>
            <a:lvl4pPr indent="0" lvl="3" marL="13716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4pPr>
            <a:lvl5pPr indent="0" lvl="4" marL="18288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5pPr>
            <a:lvl6pPr indent="0" lvl="5" marL="22860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6pPr>
            <a:lvl7pPr indent="0" lvl="6" marL="27432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7pPr>
            <a:lvl8pPr indent="0" lvl="7" marL="32004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8pPr>
            <a:lvl9pPr indent="0" lvl="8" marL="36576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9pPr>
          </a:lstStyle>
          <a:p/>
        </p:txBody>
      </p:sp>
      <p:sp>
        <p:nvSpPr>
          <p:cNvPr id="72" name="Google Shape;72;p9"/>
          <p:cNvSpPr txBox="1"/>
          <p:nvPr>
            <p:ph idx="11" type="ftr"/>
          </p:nvPr>
        </p:nvSpPr>
        <p:spPr>
          <a:xfrm>
            <a:off x="3048000" y="6356350"/>
            <a:ext cx="3352800" cy="274320"/>
          </a:xfrm>
          <a:prstGeom prst="rect">
            <a:avLst/>
          </a:prstGeom>
          <a:noFill/>
          <a:ln>
            <a:noFill/>
          </a:ln>
        </p:spPr>
        <p:txBody>
          <a:bodyPr anchorCtr="0" anchor="ctr" bIns="91425" lIns="91425" spcFirstLastPara="1" rIns="91425" wrap="square" tIns="91425">
            <a:noAutofit/>
          </a:bodyPr>
          <a:lstStyle>
            <a:lvl1pPr indent="0" lvl="0" marL="0" marR="0" rtl="0" algn="ctr">
              <a:spcBef>
                <a:spcPts val="0"/>
              </a:spcBef>
              <a:spcAft>
                <a:spcPts val="0"/>
              </a:spcAft>
              <a:buSzPts val="1400"/>
              <a:buNone/>
              <a:defRPr b="0" i="0" sz="1100" u="none" cap="none" strike="noStrike">
                <a:solidFill>
                  <a:schemeClr val="dk2"/>
                </a:solidFill>
                <a:latin typeface="Source Sans Pro"/>
                <a:ea typeface="Source Sans Pro"/>
                <a:cs typeface="Source Sans Pro"/>
                <a:sym typeface="Source Sans Pro"/>
              </a:defRPr>
            </a:lvl1pPr>
            <a:lvl2pPr indent="0" lvl="1" marL="4572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2pPr>
            <a:lvl3pPr indent="0" lvl="2" marL="9144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3pPr>
            <a:lvl4pPr indent="0" lvl="3" marL="13716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4pPr>
            <a:lvl5pPr indent="0" lvl="4" marL="18288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5pPr>
            <a:lvl6pPr indent="0" lvl="5" marL="22860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6pPr>
            <a:lvl7pPr indent="0" lvl="6" marL="27432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7pPr>
            <a:lvl8pPr indent="0" lvl="7" marL="32004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8pPr>
            <a:lvl9pPr indent="0" lvl="8" marL="36576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9pPr>
          </a:lstStyle>
          <a:p/>
        </p:txBody>
      </p:sp>
      <p:sp>
        <p:nvSpPr>
          <p:cNvPr id="73" name="Google Shape;73;p9"/>
          <p:cNvSpPr txBox="1"/>
          <p:nvPr>
            <p:ph idx="12" type="sldNum"/>
          </p:nvPr>
        </p:nvSpPr>
        <p:spPr>
          <a:xfrm>
            <a:off x="8234680" y="6355080"/>
            <a:ext cx="582966" cy="274320"/>
          </a:xfrm>
          <a:prstGeom prst="rect">
            <a:avLst/>
          </a:prstGeom>
          <a:noFill/>
          <a:ln>
            <a:noFill/>
          </a:ln>
        </p:spPr>
        <p:txBody>
          <a:bodyPr anchorCtr="0" anchor="ctr" bIns="45700" lIns="91425" spcFirstLastPara="1" rIns="91425" wrap="square" tIns="45700">
            <a:noAutofit/>
          </a:bodyPr>
          <a:lstStyle>
            <a:lvl1pPr indent="0" lvl="0" marL="0" marR="0" rtl="0" algn="ctr">
              <a:spcBef>
                <a:spcPts val="0"/>
              </a:spcBef>
              <a:buNone/>
              <a:defRPr b="0" i="0" sz="1100" u="none" cap="none" strike="noStrike">
                <a:solidFill>
                  <a:srgbClr val="FFFFFF"/>
                </a:solidFill>
                <a:latin typeface="Source Sans Pro"/>
                <a:ea typeface="Source Sans Pro"/>
                <a:cs typeface="Source Sans Pro"/>
                <a:sym typeface="Source Sans Pro"/>
              </a:defRPr>
            </a:lvl1pPr>
            <a:lvl2pPr indent="0" lvl="1" marL="0" marR="0" rtl="0" algn="ctr">
              <a:spcBef>
                <a:spcPts val="0"/>
              </a:spcBef>
              <a:buNone/>
              <a:defRPr b="0" i="0" sz="1100" u="none" cap="none" strike="noStrike">
                <a:solidFill>
                  <a:srgbClr val="FFFFFF"/>
                </a:solidFill>
                <a:latin typeface="Source Sans Pro"/>
                <a:ea typeface="Source Sans Pro"/>
                <a:cs typeface="Source Sans Pro"/>
                <a:sym typeface="Source Sans Pro"/>
              </a:defRPr>
            </a:lvl2pPr>
            <a:lvl3pPr indent="0" lvl="2" marL="0" marR="0" rtl="0" algn="ctr">
              <a:spcBef>
                <a:spcPts val="0"/>
              </a:spcBef>
              <a:buNone/>
              <a:defRPr b="0" i="0" sz="1100" u="none" cap="none" strike="noStrike">
                <a:solidFill>
                  <a:srgbClr val="FFFFFF"/>
                </a:solidFill>
                <a:latin typeface="Source Sans Pro"/>
                <a:ea typeface="Source Sans Pro"/>
                <a:cs typeface="Source Sans Pro"/>
                <a:sym typeface="Source Sans Pro"/>
              </a:defRPr>
            </a:lvl3pPr>
            <a:lvl4pPr indent="0" lvl="3" marL="0" marR="0" rtl="0" algn="ctr">
              <a:spcBef>
                <a:spcPts val="0"/>
              </a:spcBef>
              <a:buNone/>
              <a:defRPr b="0" i="0" sz="1100" u="none" cap="none" strike="noStrike">
                <a:solidFill>
                  <a:srgbClr val="FFFFFF"/>
                </a:solidFill>
                <a:latin typeface="Source Sans Pro"/>
                <a:ea typeface="Source Sans Pro"/>
                <a:cs typeface="Source Sans Pro"/>
                <a:sym typeface="Source Sans Pro"/>
              </a:defRPr>
            </a:lvl4pPr>
            <a:lvl5pPr indent="0" lvl="4" marL="0" marR="0" rtl="0" algn="ctr">
              <a:spcBef>
                <a:spcPts val="0"/>
              </a:spcBef>
              <a:buNone/>
              <a:defRPr b="0" i="0" sz="1100" u="none" cap="none" strike="noStrike">
                <a:solidFill>
                  <a:srgbClr val="FFFFFF"/>
                </a:solidFill>
                <a:latin typeface="Source Sans Pro"/>
                <a:ea typeface="Source Sans Pro"/>
                <a:cs typeface="Source Sans Pro"/>
                <a:sym typeface="Source Sans Pro"/>
              </a:defRPr>
            </a:lvl5pPr>
            <a:lvl6pPr indent="0" lvl="5" marL="0" marR="0" rtl="0" algn="ctr">
              <a:spcBef>
                <a:spcPts val="0"/>
              </a:spcBef>
              <a:buNone/>
              <a:defRPr b="0" i="0" sz="1100" u="none" cap="none" strike="noStrike">
                <a:solidFill>
                  <a:srgbClr val="FFFFFF"/>
                </a:solidFill>
                <a:latin typeface="Source Sans Pro"/>
                <a:ea typeface="Source Sans Pro"/>
                <a:cs typeface="Source Sans Pro"/>
                <a:sym typeface="Source Sans Pro"/>
              </a:defRPr>
            </a:lvl6pPr>
            <a:lvl7pPr indent="0" lvl="6" marL="0" marR="0" rtl="0" algn="ctr">
              <a:spcBef>
                <a:spcPts val="0"/>
              </a:spcBef>
              <a:buNone/>
              <a:defRPr b="0" i="0" sz="1100" u="none" cap="none" strike="noStrike">
                <a:solidFill>
                  <a:srgbClr val="FFFFFF"/>
                </a:solidFill>
                <a:latin typeface="Source Sans Pro"/>
                <a:ea typeface="Source Sans Pro"/>
                <a:cs typeface="Source Sans Pro"/>
                <a:sym typeface="Source Sans Pro"/>
              </a:defRPr>
            </a:lvl7pPr>
            <a:lvl8pPr indent="0" lvl="7" marL="0" marR="0" rtl="0" algn="ctr">
              <a:spcBef>
                <a:spcPts val="0"/>
              </a:spcBef>
              <a:buNone/>
              <a:defRPr b="0" i="0" sz="1100" u="none" cap="none" strike="noStrike">
                <a:solidFill>
                  <a:srgbClr val="FFFFFF"/>
                </a:solidFill>
                <a:latin typeface="Source Sans Pro"/>
                <a:ea typeface="Source Sans Pro"/>
                <a:cs typeface="Source Sans Pro"/>
                <a:sym typeface="Source Sans Pro"/>
              </a:defRPr>
            </a:lvl8pPr>
            <a:lvl9pPr indent="0" lvl="8" marL="0" marR="0" rtl="0" algn="ctr">
              <a:spcBef>
                <a:spcPts val="0"/>
              </a:spcBef>
              <a:buNone/>
              <a:defRPr b="0" i="0" sz="1100" u="none" cap="none" strike="noStrike">
                <a:solidFill>
                  <a:srgbClr val="FFFFFF"/>
                </a:solidFill>
                <a:latin typeface="Source Sans Pro"/>
                <a:ea typeface="Source Sans Pro"/>
                <a:cs typeface="Source Sans Pro"/>
                <a:sym typeface="Source Sans Pro"/>
              </a:defRPr>
            </a:lvl9pPr>
          </a:lstStyle>
          <a:p>
            <a:pPr indent="0" lvl="0" marL="0" rtl="0" algn="ctr">
              <a:spcBef>
                <a:spcPts val="0"/>
              </a:spcBef>
              <a:spcAft>
                <a:spcPts val="0"/>
              </a:spcAft>
              <a:buNone/>
            </a:pPr>
            <a:fld id="{00000000-1234-1234-1234-123412341234}" type="slidenum">
              <a:rPr lang="en-US"/>
              <a:t>‹#›</a:t>
            </a:fld>
            <a:endParaRPr/>
          </a:p>
        </p:txBody>
      </p:sp>
      <p:sp>
        <p:nvSpPr>
          <p:cNvPr id="74" name="Google Shape;74;p9"/>
          <p:cNvSpPr txBox="1"/>
          <p:nvPr>
            <p:ph type="title"/>
          </p:nvPr>
        </p:nvSpPr>
        <p:spPr>
          <a:xfrm>
            <a:off x="7159752" y="457200"/>
            <a:ext cx="1675660" cy="1673352"/>
          </a:xfrm>
          <a:prstGeom prst="rect">
            <a:avLst/>
          </a:prstGeom>
          <a:noFill/>
          <a:ln>
            <a:noFill/>
          </a:ln>
        </p:spPr>
        <p:txBody>
          <a:bodyPr anchorCtr="0" anchor="b" bIns="91425" lIns="91425" spcFirstLastPara="1" rIns="91425" wrap="square" tIns="91425">
            <a:noAutofit/>
          </a:bodyPr>
          <a:lstStyle>
            <a:lvl1pPr indent="0" lvl="0" marL="0" marR="0" rtl="0" algn="l">
              <a:spcBef>
                <a:spcPts val="0"/>
              </a:spcBef>
              <a:spcAft>
                <a:spcPts val="0"/>
              </a:spcAft>
              <a:buClr>
                <a:schemeClr val="lt1"/>
              </a:buClr>
              <a:buSzPts val="1400"/>
              <a:buFont typeface="Source Sans Pro"/>
              <a:buNone/>
              <a:defRPr b="0" i="0" sz="2000" u="none" cap="none" strike="noStrike">
                <a:solidFill>
                  <a:schemeClr val="lt1"/>
                </a:solidFill>
                <a:latin typeface="Source Sans Pro"/>
                <a:ea typeface="Source Sans Pro"/>
                <a:cs typeface="Source Sans Pro"/>
                <a:sym typeface="Source Sans Pro"/>
              </a:defRPr>
            </a:lvl1pPr>
            <a:lvl2pPr indent="0" lvl="1">
              <a:spcBef>
                <a:spcPts val="0"/>
              </a:spcBef>
              <a:spcAft>
                <a:spcPts val="0"/>
              </a:spcAft>
              <a:buSzPts val="1400"/>
              <a:buNone/>
              <a:defRPr sz="1800"/>
            </a:lvl2pPr>
            <a:lvl3pPr indent="0" lvl="2">
              <a:spcBef>
                <a:spcPts val="0"/>
              </a:spcBef>
              <a:spcAft>
                <a:spcPts val="0"/>
              </a:spcAft>
              <a:buSzPts val="1400"/>
              <a:buNone/>
              <a:defRPr sz="1800"/>
            </a:lvl3pPr>
            <a:lvl4pPr indent="0" lvl="3">
              <a:spcBef>
                <a:spcPts val="0"/>
              </a:spcBef>
              <a:spcAft>
                <a:spcPts val="0"/>
              </a:spcAft>
              <a:buSzPts val="1400"/>
              <a:buNone/>
              <a:defRPr sz="1800"/>
            </a:lvl4pPr>
            <a:lvl5pPr indent="0" lvl="4">
              <a:spcBef>
                <a:spcPts val="0"/>
              </a:spcBef>
              <a:spcAft>
                <a:spcPts val="0"/>
              </a:spcAft>
              <a:buSzPts val="1400"/>
              <a:buNone/>
              <a:defRPr sz="1800"/>
            </a:lvl5pPr>
            <a:lvl6pPr indent="0" lvl="5">
              <a:spcBef>
                <a:spcPts val="0"/>
              </a:spcBef>
              <a:spcAft>
                <a:spcPts val="0"/>
              </a:spcAft>
              <a:buSzPts val="1400"/>
              <a:buNone/>
              <a:defRPr sz="1800"/>
            </a:lvl6pPr>
            <a:lvl7pPr indent="0" lvl="6">
              <a:spcBef>
                <a:spcPts val="0"/>
              </a:spcBef>
              <a:spcAft>
                <a:spcPts val="0"/>
              </a:spcAft>
              <a:buSzPts val="1400"/>
              <a:buNone/>
              <a:defRPr sz="1800"/>
            </a:lvl7pPr>
            <a:lvl8pPr indent="0" lvl="7">
              <a:spcBef>
                <a:spcPts val="0"/>
              </a:spcBef>
              <a:spcAft>
                <a:spcPts val="0"/>
              </a:spcAft>
              <a:buSzPts val="1400"/>
              <a:buNone/>
              <a:defRPr sz="1800"/>
            </a:lvl8pPr>
            <a:lvl9pPr indent="0" lvl="8">
              <a:spcBef>
                <a:spcPts val="0"/>
              </a:spcBef>
              <a:spcAft>
                <a:spcPts val="0"/>
              </a:spcAft>
              <a:buSzPts val="1400"/>
              <a:buNone/>
              <a:defRPr sz="1800"/>
            </a:lvl9pPr>
          </a:lstStyle>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showMasterSp="0" type="picTx">
  <p:cSld name="PICTURE_WITH_CAPTION_TEXT">
    <p:bg>
      <p:bgPr>
        <a:solidFill>
          <a:schemeClr val="dk2"/>
        </a:solidFill>
      </p:bgPr>
    </p:bg>
    <p:spTree>
      <p:nvGrpSpPr>
        <p:cNvPr id="75" name="Shape 75"/>
        <p:cNvGrpSpPr/>
        <p:nvPr/>
      </p:nvGrpSpPr>
      <p:grpSpPr>
        <a:xfrm>
          <a:off x="0" y="0"/>
          <a:ext cx="0" cy="0"/>
          <a:chOff x="0" y="0"/>
          <a:chExt cx="0" cy="0"/>
        </a:xfrm>
      </p:grpSpPr>
      <p:sp>
        <p:nvSpPr>
          <p:cNvPr id="76" name="Google Shape;76;p10"/>
          <p:cNvSpPr/>
          <p:nvPr/>
        </p:nvSpPr>
        <p:spPr>
          <a:xfrm>
            <a:off x="0" y="0"/>
            <a:ext cx="9144000" cy="6858000"/>
          </a:xfrm>
          <a:prstGeom prst="rect">
            <a:avLst/>
          </a:prstGeom>
          <a:solidFill>
            <a:srgbClr val="FFFFF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Source Sans Pro"/>
              <a:ea typeface="Source Sans Pro"/>
              <a:cs typeface="Source Sans Pro"/>
              <a:sym typeface="Source Sans Pro"/>
            </a:endParaRPr>
          </a:p>
        </p:txBody>
      </p:sp>
      <p:sp>
        <p:nvSpPr>
          <p:cNvPr id="77" name="Google Shape;77;p10"/>
          <p:cNvSpPr/>
          <p:nvPr/>
        </p:nvSpPr>
        <p:spPr>
          <a:xfrm>
            <a:off x="7010400" y="150876"/>
            <a:ext cx="1981200" cy="6556248"/>
          </a:xfrm>
          <a:prstGeom prst="rect">
            <a:avLst/>
          </a:prstGeom>
          <a:solidFill>
            <a:schemeClr val="dk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Source Sans Pro"/>
              <a:ea typeface="Source Sans Pro"/>
              <a:cs typeface="Source Sans Pro"/>
              <a:sym typeface="Source Sans Pro"/>
            </a:endParaRPr>
          </a:p>
        </p:txBody>
      </p:sp>
      <p:sp>
        <p:nvSpPr>
          <p:cNvPr id="78" name="Google Shape;78;p10"/>
          <p:cNvSpPr/>
          <p:nvPr>
            <p:ph idx="2" type="pic"/>
          </p:nvPr>
        </p:nvSpPr>
        <p:spPr>
          <a:xfrm>
            <a:off x="152400" y="152400"/>
            <a:ext cx="6705600" cy="6553200"/>
          </a:xfrm>
          <a:prstGeom prst="rect">
            <a:avLst/>
          </a:prstGeom>
          <a:noFill/>
          <a:ln>
            <a:noFill/>
          </a:ln>
        </p:spPr>
        <p:txBody>
          <a:bodyPr anchorCtr="0" anchor="ctr" bIns="91425" lIns="91425" spcFirstLastPara="1" rIns="91425" wrap="square" tIns="91425">
            <a:noAutofit/>
          </a:bodyPr>
          <a:lstStyle>
            <a:lvl1pPr indent="0" lvl="0" marL="0" marR="0" rtl="0" algn="ctr">
              <a:spcBef>
                <a:spcPts val="640"/>
              </a:spcBef>
              <a:spcAft>
                <a:spcPts val="0"/>
              </a:spcAft>
              <a:buClr>
                <a:schemeClr val="accent1"/>
              </a:buClr>
              <a:buSzPts val="1400"/>
              <a:buFont typeface="Noto Sans Symbols"/>
              <a:buNone/>
              <a:defRPr b="0" i="0" sz="3200" u="none" cap="none" strike="noStrike">
                <a:solidFill>
                  <a:schemeClr val="lt2"/>
                </a:solidFill>
                <a:latin typeface="Source Sans Pro"/>
                <a:ea typeface="Source Sans Pro"/>
                <a:cs typeface="Source Sans Pro"/>
                <a:sym typeface="Source Sans Pro"/>
              </a:defRPr>
            </a:lvl1pPr>
            <a:lvl2pPr indent="0" lvl="1" marL="457200" marR="0" rtl="0" algn="l">
              <a:spcBef>
                <a:spcPts val="560"/>
              </a:spcBef>
              <a:spcAft>
                <a:spcPts val="0"/>
              </a:spcAft>
              <a:buClr>
                <a:schemeClr val="accent2"/>
              </a:buClr>
              <a:buSzPts val="1400"/>
              <a:buFont typeface="Noto Sans Symbols"/>
              <a:buNone/>
              <a:defRPr b="0" i="0" sz="2800" u="none" cap="none" strike="noStrike">
                <a:solidFill>
                  <a:schemeClr val="lt2"/>
                </a:solidFill>
                <a:latin typeface="Source Sans Pro"/>
                <a:ea typeface="Source Sans Pro"/>
                <a:cs typeface="Source Sans Pro"/>
                <a:sym typeface="Source Sans Pro"/>
              </a:defRPr>
            </a:lvl2pPr>
            <a:lvl3pPr indent="0" lvl="2" marL="914400" marR="0" rtl="0" algn="l">
              <a:spcBef>
                <a:spcPts val="480"/>
              </a:spcBef>
              <a:spcAft>
                <a:spcPts val="0"/>
              </a:spcAft>
              <a:buClr>
                <a:schemeClr val="accent3"/>
              </a:buClr>
              <a:buSzPts val="1400"/>
              <a:buFont typeface="Noto Sans Symbols"/>
              <a:buNone/>
              <a:defRPr b="0" i="0" sz="2400" u="none" cap="none" strike="noStrike">
                <a:solidFill>
                  <a:schemeClr val="lt2"/>
                </a:solidFill>
                <a:latin typeface="Source Sans Pro"/>
                <a:ea typeface="Source Sans Pro"/>
                <a:cs typeface="Source Sans Pro"/>
                <a:sym typeface="Source Sans Pro"/>
              </a:defRPr>
            </a:lvl3pPr>
            <a:lvl4pPr indent="0" lvl="3" marL="1371600" marR="0" rtl="0" algn="l">
              <a:spcBef>
                <a:spcPts val="400"/>
              </a:spcBef>
              <a:spcAft>
                <a:spcPts val="0"/>
              </a:spcAft>
              <a:buClr>
                <a:schemeClr val="accent4"/>
              </a:buClr>
              <a:buSzPts val="1400"/>
              <a:buFont typeface="Noto Sans Symbols"/>
              <a:buNone/>
              <a:defRPr b="0" i="0" sz="2000" u="none" cap="none" strike="noStrike">
                <a:solidFill>
                  <a:schemeClr val="lt2"/>
                </a:solidFill>
                <a:latin typeface="Source Sans Pro"/>
                <a:ea typeface="Source Sans Pro"/>
                <a:cs typeface="Source Sans Pro"/>
                <a:sym typeface="Source Sans Pro"/>
              </a:defRPr>
            </a:lvl4pPr>
            <a:lvl5pPr indent="0" lvl="4" marL="1828800" marR="0" rtl="0" algn="l">
              <a:spcBef>
                <a:spcPts val="400"/>
              </a:spcBef>
              <a:spcAft>
                <a:spcPts val="0"/>
              </a:spcAft>
              <a:buClr>
                <a:schemeClr val="accent6"/>
              </a:buClr>
              <a:buSzPts val="1400"/>
              <a:buFont typeface="Noto Sans Symbols"/>
              <a:buNone/>
              <a:defRPr b="0" i="0" sz="2000" u="none" cap="none" strike="noStrike">
                <a:solidFill>
                  <a:schemeClr val="lt2"/>
                </a:solidFill>
                <a:latin typeface="Source Sans Pro"/>
                <a:ea typeface="Source Sans Pro"/>
                <a:cs typeface="Source Sans Pro"/>
                <a:sym typeface="Source Sans Pro"/>
              </a:defRPr>
            </a:lvl5pPr>
            <a:lvl6pPr indent="0" lvl="5" marL="2286000" marR="0" rtl="0" algn="l">
              <a:spcBef>
                <a:spcPts val="400"/>
              </a:spcBef>
              <a:spcAft>
                <a:spcPts val="0"/>
              </a:spcAft>
              <a:buClr>
                <a:schemeClr val="accent1"/>
              </a:buClr>
              <a:buSzPts val="1400"/>
              <a:buFont typeface="Noto Sans Symbols"/>
              <a:buNone/>
              <a:defRPr b="0" i="0" sz="2000" u="none" cap="none" strike="noStrike">
                <a:solidFill>
                  <a:schemeClr val="lt2"/>
                </a:solidFill>
                <a:latin typeface="Source Sans Pro"/>
                <a:ea typeface="Source Sans Pro"/>
                <a:cs typeface="Source Sans Pro"/>
                <a:sym typeface="Source Sans Pro"/>
              </a:defRPr>
            </a:lvl6pPr>
            <a:lvl7pPr indent="0" lvl="6" marL="2743200" marR="0" rtl="0" algn="l">
              <a:spcBef>
                <a:spcPts val="400"/>
              </a:spcBef>
              <a:spcAft>
                <a:spcPts val="0"/>
              </a:spcAft>
              <a:buClr>
                <a:schemeClr val="accent2"/>
              </a:buClr>
              <a:buSzPts val="1400"/>
              <a:buFont typeface="Noto Sans Symbols"/>
              <a:buNone/>
              <a:defRPr b="0" i="0" sz="2000" u="none" cap="none" strike="noStrike">
                <a:solidFill>
                  <a:schemeClr val="lt2"/>
                </a:solidFill>
                <a:latin typeface="Source Sans Pro"/>
                <a:ea typeface="Source Sans Pro"/>
                <a:cs typeface="Source Sans Pro"/>
                <a:sym typeface="Source Sans Pro"/>
              </a:defRPr>
            </a:lvl7pPr>
            <a:lvl8pPr indent="0" lvl="7" marL="3200400" marR="0" rtl="0" algn="l">
              <a:spcBef>
                <a:spcPts val="400"/>
              </a:spcBef>
              <a:spcAft>
                <a:spcPts val="0"/>
              </a:spcAft>
              <a:buClr>
                <a:schemeClr val="accent3"/>
              </a:buClr>
              <a:buSzPts val="1400"/>
              <a:buFont typeface="Noto Sans Symbols"/>
              <a:buNone/>
              <a:defRPr b="0" i="0" sz="2000" u="none" cap="none" strike="noStrike">
                <a:solidFill>
                  <a:schemeClr val="lt2"/>
                </a:solidFill>
                <a:latin typeface="Source Sans Pro"/>
                <a:ea typeface="Source Sans Pro"/>
                <a:cs typeface="Source Sans Pro"/>
                <a:sym typeface="Source Sans Pro"/>
              </a:defRPr>
            </a:lvl8pPr>
            <a:lvl9pPr indent="0" lvl="8" marL="3657600" marR="0" rtl="0" algn="l">
              <a:spcBef>
                <a:spcPts val="400"/>
              </a:spcBef>
              <a:spcAft>
                <a:spcPts val="0"/>
              </a:spcAft>
              <a:buClr>
                <a:schemeClr val="accent5"/>
              </a:buClr>
              <a:buSzPts val="1400"/>
              <a:buFont typeface="Noto Sans Symbols"/>
              <a:buNone/>
              <a:defRPr b="0" i="0" sz="2000" u="none" cap="none" strike="noStrike">
                <a:solidFill>
                  <a:schemeClr val="lt2"/>
                </a:solidFill>
                <a:latin typeface="Source Sans Pro"/>
                <a:ea typeface="Source Sans Pro"/>
                <a:cs typeface="Source Sans Pro"/>
                <a:sym typeface="Source Sans Pro"/>
              </a:defRPr>
            </a:lvl9pPr>
          </a:lstStyle>
          <a:p/>
        </p:txBody>
      </p:sp>
      <p:sp>
        <p:nvSpPr>
          <p:cNvPr id="79" name="Google Shape;79;p10"/>
          <p:cNvSpPr txBox="1"/>
          <p:nvPr>
            <p:ph idx="1" type="body"/>
          </p:nvPr>
        </p:nvSpPr>
        <p:spPr>
          <a:xfrm>
            <a:off x="7162800" y="2133600"/>
            <a:ext cx="1676400" cy="2971800"/>
          </a:xfrm>
          <a:prstGeom prst="rect">
            <a:avLst/>
          </a:prstGeom>
          <a:noFill/>
          <a:ln>
            <a:noFill/>
          </a:ln>
        </p:spPr>
        <p:txBody>
          <a:bodyPr anchorCtr="0" anchor="t" bIns="91425" lIns="91425" spcFirstLastPara="1" rIns="91425" wrap="square" tIns="91425">
            <a:noAutofit/>
          </a:bodyPr>
          <a:lstStyle>
            <a:lvl1pPr indent="-228600" lvl="0" marL="457200" marR="0" rtl="0" algn="l">
              <a:spcBef>
                <a:spcPts val="280"/>
              </a:spcBef>
              <a:spcAft>
                <a:spcPts val="0"/>
              </a:spcAft>
              <a:buClr>
                <a:schemeClr val="accent1"/>
              </a:buClr>
              <a:buSzPts val="2000"/>
              <a:buFont typeface="Noto Sans Symbols"/>
              <a:buNone/>
              <a:defRPr b="0" i="0" sz="1400" u="none" cap="none" strike="noStrike">
                <a:solidFill>
                  <a:schemeClr val="lt1"/>
                </a:solidFill>
                <a:latin typeface="Source Sans Pro"/>
                <a:ea typeface="Source Sans Pro"/>
                <a:cs typeface="Source Sans Pro"/>
                <a:sym typeface="Source Sans Pro"/>
              </a:defRPr>
            </a:lvl1pPr>
            <a:lvl2pPr indent="-228600" lvl="1" marL="914400" marR="0" rtl="0" algn="l">
              <a:spcBef>
                <a:spcPts val="240"/>
              </a:spcBef>
              <a:spcAft>
                <a:spcPts val="0"/>
              </a:spcAft>
              <a:buClr>
                <a:schemeClr val="accent2"/>
              </a:buClr>
              <a:buSzPts val="1800"/>
              <a:buFont typeface="Noto Sans Symbols"/>
              <a:buNone/>
              <a:defRPr b="0" i="0" sz="1200" u="none" cap="none" strike="noStrike">
                <a:solidFill>
                  <a:schemeClr val="lt2"/>
                </a:solidFill>
                <a:latin typeface="Source Sans Pro"/>
                <a:ea typeface="Source Sans Pro"/>
                <a:cs typeface="Source Sans Pro"/>
                <a:sym typeface="Source Sans Pro"/>
              </a:defRPr>
            </a:lvl2pPr>
            <a:lvl3pPr indent="-228600" lvl="2" marL="1371600" marR="0" rtl="0" algn="l">
              <a:spcBef>
                <a:spcPts val="200"/>
              </a:spcBef>
              <a:spcAft>
                <a:spcPts val="0"/>
              </a:spcAft>
              <a:buClr>
                <a:schemeClr val="accent3"/>
              </a:buClr>
              <a:buSzPts val="1600"/>
              <a:buFont typeface="Noto Sans Symbols"/>
              <a:buNone/>
              <a:defRPr b="0" i="0" sz="1000" u="none" cap="none" strike="noStrike">
                <a:solidFill>
                  <a:schemeClr val="lt2"/>
                </a:solidFill>
                <a:latin typeface="Source Sans Pro"/>
                <a:ea typeface="Source Sans Pro"/>
                <a:cs typeface="Source Sans Pro"/>
                <a:sym typeface="Source Sans Pro"/>
              </a:defRPr>
            </a:lvl3pPr>
            <a:lvl4pPr indent="-228600" lvl="3" marL="1828800" marR="0" rtl="0" algn="l">
              <a:spcBef>
                <a:spcPts val="180"/>
              </a:spcBef>
              <a:spcAft>
                <a:spcPts val="0"/>
              </a:spcAft>
              <a:buClr>
                <a:schemeClr val="accent4"/>
              </a:buClr>
              <a:buSzPts val="1400"/>
              <a:buFont typeface="Noto Sans Symbols"/>
              <a:buNone/>
              <a:defRPr b="0" i="0" sz="900" u="none" cap="none" strike="noStrike">
                <a:solidFill>
                  <a:schemeClr val="lt2"/>
                </a:solidFill>
                <a:latin typeface="Source Sans Pro"/>
                <a:ea typeface="Source Sans Pro"/>
                <a:cs typeface="Source Sans Pro"/>
                <a:sym typeface="Source Sans Pro"/>
              </a:defRPr>
            </a:lvl4pPr>
            <a:lvl5pPr indent="-228600" lvl="4" marL="2286000" marR="0" rtl="0" algn="l">
              <a:spcBef>
                <a:spcPts val="180"/>
              </a:spcBef>
              <a:spcAft>
                <a:spcPts val="0"/>
              </a:spcAft>
              <a:buClr>
                <a:schemeClr val="accent6"/>
              </a:buClr>
              <a:buSzPts val="1300"/>
              <a:buFont typeface="Noto Sans Symbols"/>
              <a:buNone/>
              <a:defRPr b="0" i="0" sz="900" u="none" cap="none" strike="noStrike">
                <a:solidFill>
                  <a:schemeClr val="lt2"/>
                </a:solidFill>
                <a:latin typeface="Source Sans Pro"/>
                <a:ea typeface="Source Sans Pro"/>
                <a:cs typeface="Source Sans Pro"/>
                <a:sym typeface="Source Sans Pro"/>
              </a:defRPr>
            </a:lvl5pPr>
            <a:lvl6pPr indent="-228600" lvl="5" marL="2743200" marR="0" rtl="0" algn="l">
              <a:spcBef>
                <a:spcPts val="180"/>
              </a:spcBef>
              <a:spcAft>
                <a:spcPts val="0"/>
              </a:spcAft>
              <a:buClr>
                <a:schemeClr val="accent1"/>
              </a:buClr>
              <a:buSzPts val="1200"/>
              <a:buFont typeface="Noto Sans Symbols"/>
              <a:buNone/>
              <a:defRPr b="0" i="0" sz="900" u="none" cap="none" strike="noStrike">
                <a:solidFill>
                  <a:schemeClr val="lt2"/>
                </a:solidFill>
                <a:latin typeface="Source Sans Pro"/>
                <a:ea typeface="Source Sans Pro"/>
                <a:cs typeface="Source Sans Pro"/>
                <a:sym typeface="Source Sans Pro"/>
              </a:defRPr>
            </a:lvl6pPr>
            <a:lvl7pPr indent="-228600" lvl="6" marL="3200400" marR="0" rtl="0" algn="l">
              <a:spcBef>
                <a:spcPts val="180"/>
              </a:spcBef>
              <a:spcAft>
                <a:spcPts val="0"/>
              </a:spcAft>
              <a:buClr>
                <a:schemeClr val="accent2"/>
              </a:buClr>
              <a:buSzPts val="1200"/>
              <a:buFont typeface="Noto Sans Symbols"/>
              <a:buNone/>
              <a:defRPr b="0" i="0" sz="900" u="none" cap="none" strike="noStrike">
                <a:solidFill>
                  <a:schemeClr val="lt2"/>
                </a:solidFill>
                <a:latin typeface="Source Sans Pro"/>
                <a:ea typeface="Source Sans Pro"/>
                <a:cs typeface="Source Sans Pro"/>
                <a:sym typeface="Source Sans Pro"/>
              </a:defRPr>
            </a:lvl7pPr>
            <a:lvl8pPr indent="-228600" lvl="7" marL="3657600" marR="0" rtl="0" algn="l">
              <a:spcBef>
                <a:spcPts val="180"/>
              </a:spcBef>
              <a:spcAft>
                <a:spcPts val="0"/>
              </a:spcAft>
              <a:buClr>
                <a:schemeClr val="accent3"/>
              </a:buClr>
              <a:buSzPts val="1200"/>
              <a:buFont typeface="Noto Sans Symbols"/>
              <a:buNone/>
              <a:defRPr b="0" i="0" sz="900" u="none" cap="none" strike="noStrike">
                <a:solidFill>
                  <a:schemeClr val="lt2"/>
                </a:solidFill>
                <a:latin typeface="Source Sans Pro"/>
                <a:ea typeface="Source Sans Pro"/>
                <a:cs typeface="Source Sans Pro"/>
                <a:sym typeface="Source Sans Pro"/>
              </a:defRPr>
            </a:lvl8pPr>
            <a:lvl9pPr indent="-228600" lvl="8" marL="4114800" marR="0" rtl="0" algn="l">
              <a:spcBef>
                <a:spcPts val="180"/>
              </a:spcBef>
              <a:spcAft>
                <a:spcPts val="0"/>
              </a:spcAft>
              <a:buClr>
                <a:schemeClr val="accent5"/>
              </a:buClr>
              <a:buSzPts val="1200"/>
              <a:buFont typeface="Noto Sans Symbols"/>
              <a:buNone/>
              <a:defRPr b="0" i="0" sz="900" u="none" cap="none" strike="noStrike">
                <a:solidFill>
                  <a:schemeClr val="lt2"/>
                </a:solidFill>
                <a:latin typeface="Source Sans Pro"/>
                <a:ea typeface="Source Sans Pro"/>
                <a:cs typeface="Source Sans Pro"/>
                <a:sym typeface="Source Sans Pro"/>
              </a:defRPr>
            </a:lvl9pPr>
          </a:lstStyle>
          <a:p/>
        </p:txBody>
      </p:sp>
      <p:sp>
        <p:nvSpPr>
          <p:cNvPr id="80" name="Google Shape;80;p10"/>
          <p:cNvSpPr txBox="1"/>
          <p:nvPr>
            <p:ph idx="10" type="dt"/>
          </p:nvPr>
        </p:nvSpPr>
        <p:spPr>
          <a:xfrm>
            <a:off x="370888" y="6356350"/>
            <a:ext cx="2133600" cy="274320"/>
          </a:xfrm>
          <a:prstGeom prst="rect">
            <a:avLst/>
          </a:prstGeom>
          <a:noFill/>
          <a:ln>
            <a:noFill/>
          </a:ln>
        </p:spPr>
        <p:txBody>
          <a:bodyPr anchorCtr="0" anchor="ctr" bIns="91425" lIns="91425" spcFirstLastPara="1" rIns="91425" wrap="square" tIns="91425">
            <a:noAutofit/>
          </a:bodyPr>
          <a:lstStyle>
            <a:lvl1pPr indent="0" lvl="0" marL="0" marR="0" rtl="0" algn="l">
              <a:spcBef>
                <a:spcPts val="0"/>
              </a:spcBef>
              <a:spcAft>
                <a:spcPts val="0"/>
              </a:spcAft>
              <a:buSzPts val="1400"/>
              <a:buNone/>
              <a:defRPr b="0" i="0" sz="1100" u="none" cap="none" strike="noStrike">
                <a:solidFill>
                  <a:schemeClr val="lt2"/>
                </a:solidFill>
                <a:latin typeface="Source Sans Pro"/>
                <a:ea typeface="Source Sans Pro"/>
                <a:cs typeface="Source Sans Pro"/>
                <a:sym typeface="Source Sans Pro"/>
              </a:defRPr>
            </a:lvl1pPr>
            <a:lvl2pPr indent="0" lvl="1" marL="457200" marR="0" rtl="0" algn="l">
              <a:spcBef>
                <a:spcPts val="0"/>
              </a:spcBef>
              <a:spcAft>
                <a:spcPts val="0"/>
              </a:spcAft>
              <a:buSzPts val="1400"/>
              <a:buNone/>
              <a:defRPr b="0" i="0" sz="1800" u="none" cap="none" strike="noStrike">
                <a:solidFill>
                  <a:schemeClr val="lt1"/>
                </a:solidFill>
                <a:latin typeface="Source Sans Pro"/>
                <a:ea typeface="Source Sans Pro"/>
                <a:cs typeface="Source Sans Pro"/>
                <a:sym typeface="Source Sans Pro"/>
              </a:defRPr>
            </a:lvl2pPr>
            <a:lvl3pPr indent="0" lvl="2" marL="914400" marR="0" rtl="0" algn="l">
              <a:spcBef>
                <a:spcPts val="0"/>
              </a:spcBef>
              <a:spcAft>
                <a:spcPts val="0"/>
              </a:spcAft>
              <a:buSzPts val="1400"/>
              <a:buNone/>
              <a:defRPr b="0" i="0" sz="1800" u="none" cap="none" strike="noStrike">
                <a:solidFill>
                  <a:schemeClr val="lt1"/>
                </a:solidFill>
                <a:latin typeface="Source Sans Pro"/>
                <a:ea typeface="Source Sans Pro"/>
                <a:cs typeface="Source Sans Pro"/>
                <a:sym typeface="Source Sans Pro"/>
              </a:defRPr>
            </a:lvl3pPr>
            <a:lvl4pPr indent="0" lvl="3" marL="1371600" marR="0" rtl="0" algn="l">
              <a:spcBef>
                <a:spcPts val="0"/>
              </a:spcBef>
              <a:spcAft>
                <a:spcPts val="0"/>
              </a:spcAft>
              <a:buSzPts val="1400"/>
              <a:buNone/>
              <a:defRPr b="0" i="0" sz="1800" u="none" cap="none" strike="noStrike">
                <a:solidFill>
                  <a:schemeClr val="lt1"/>
                </a:solidFill>
                <a:latin typeface="Source Sans Pro"/>
                <a:ea typeface="Source Sans Pro"/>
                <a:cs typeface="Source Sans Pro"/>
                <a:sym typeface="Source Sans Pro"/>
              </a:defRPr>
            </a:lvl4pPr>
            <a:lvl5pPr indent="0" lvl="4" marL="1828800" marR="0" rtl="0" algn="l">
              <a:spcBef>
                <a:spcPts val="0"/>
              </a:spcBef>
              <a:spcAft>
                <a:spcPts val="0"/>
              </a:spcAft>
              <a:buSzPts val="1400"/>
              <a:buNone/>
              <a:defRPr b="0" i="0" sz="1800" u="none" cap="none" strike="noStrike">
                <a:solidFill>
                  <a:schemeClr val="lt1"/>
                </a:solidFill>
                <a:latin typeface="Source Sans Pro"/>
                <a:ea typeface="Source Sans Pro"/>
                <a:cs typeface="Source Sans Pro"/>
                <a:sym typeface="Source Sans Pro"/>
              </a:defRPr>
            </a:lvl5pPr>
            <a:lvl6pPr indent="0" lvl="5" marL="2286000" marR="0" rtl="0" algn="l">
              <a:spcBef>
                <a:spcPts val="0"/>
              </a:spcBef>
              <a:spcAft>
                <a:spcPts val="0"/>
              </a:spcAft>
              <a:buSzPts val="1400"/>
              <a:buNone/>
              <a:defRPr b="0" i="0" sz="1800" u="none" cap="none" strike="noStrike">
                <a:solidFill>
                  <a:schemeClr val="lt1"/>
                </a:solidFill>
                <a:latin typeface="Source Sans Pro"/>
                <a:ea typeface="Source Sans Pro"/>
                <a:cs typeface="Source Sans Pro"/>
                <a:sym typeface="Source Sans Pro"/>
              </a:defRPr>
            </a:lvl6pPr>
            <a:lvl7pPr indent="0" lvl="6" marL="2743200" marR="0" rtl="0" algn="l">
              <a:spcBef>
                <a:spcPts val="0"/>
              </a:spcBef>
              <a:spcAft>
                <a:spcPts val="0"/>
              </a:spcAft>
              <a:buSzPts val="1400"/>
              <a:buNone/>
              <a:defRPr b="0" i="0" sz="1800" u="none" cap="none" strike="noStrike">
                <a:solidFill>
                  <a:schemeClr val="lt1"/>
                </a:solidFill>
                <a:latin typeface="Source Sans Pro"/>
                <a:ea typeface="Source Sans Pro"/>
                <a:cs typeface="Source Sans Pro"/>
                <a:sym typeface="Source Sans Pro"/>
              </a:defRPr>
            </a:lvl7pPr>
            <a:lvl8pPr indent="0" lvl="7" marL="3200400" marR="0" rtl="0" algn="l">
              <a:spcBef>
                <a:spcPts val="0"/>
              </a:spcBef>
              <a:spcAft>
                <a:spcPts val="0"/>
              </a:spcAft>
              <a:buSzPts val="1400"/>
              <a:buNone/>
              <a:defRPr b="0" i="0" sz="1800" u="none" cap="none" strike="noStrike">
                <a:solidFill>
                  <a:schemeClr val="lt1"/>
                </a:solidFill>
                <a:latin typeface="Source Sans Pro"/>
                <a:ea typeface="Source Sans Pro"/>
                <a:cs typeface="Source Sans Pro"/>
                <a:sym typeface="Source Sans Pro"/>
              </a:defRPr>
            </a:lvl8pPr>
            <a:lvl9pPr indent="0" lvl="8" marL="3657600" marR="0" rtl="0" algn="l">
              <a:spcBef>
                <a:spcPts val="0"/>
              </a:spcBef>
              <a:spcAft>
                <a:spcPts val="0"/>
              </a:spcAft>
              <a:buSzPts val="1400"/>
              <a:buNone/>
              <a:defRPr b="0" i="0" sz="1800" u="none" cap="none" strike="noStrike">
                <a:solidFill>
                  <a:schemeClr val="lt1"/>
                </a:solidFill>
                <a:latin typeface="Source Sans Pro"/>
                <a:ea typeface="Source Sans Pro"/>
                <a:cs typeface="Source Sans Pro"/>
                <a:sym typeface="Source Sans Pro"/>
              </a:defRPr>
            </a:lvl9pPr>
          </a:lstStyle>
          <a:p/>
        </p:txBody>
      </p:sp>
      <p:sp>
        <p:nvSpPr>
          <p:cNvPr id="81" name="Google Shape;81;p10"/>
          <p:cNvSpPr txBox="1"/>
          <p:nvPr>
            <p:ph idx="11" type="ftr"/>
          </p:nvPr>
        </p:nvSpPr>
        <p:spPr>
          <a:xfrm>
            <a:off x="3048000" y="6356350"/>
            <a:ext cx="3352800" cy="274320"/>
          </a:xfrm>
          <a:prstGeom prst="rect">
            <a:avLst/>
          </a:prstGeom>
          <a:noFill/>
          <a:ln>
            <a:noFill/>
          </a:ln>
        </p:spPr>
        <p:txBody>
          <a:bodyPr anchorCtr="0" anchor="ctr" bIns="91425" lIns="91425" spcFirstLastPara="1" rIns="91425" wrap="square" tIns="91425">
            <a:noAutofit/>
          </a:bodyPr>
          <a:lstStyle>
            <a:lvl1pPr indent="0" lvl="0" marL="0" marR="0" rtl="0" algn="ctr">
              <a:spcBef>
                <a:spcPts val="0"/>
              </a:spcBef>
              <a:spcAft>
                <a:spcPts val="0"/>
              </a:spcAft>
              <a:buSzPts val="1400"/>
              <a:buNone/>
              <a:defRPr b="0" i="0" sz="1100" u="none" cap="none" strike="noStrike">
                <a:solidFill>
                  <a:schemeClr val="lt2"/>
                </a:solidFill>
                <a:latin typeface="Source Sans Pro"/>
                <a:ea typeface="Source Sans Pro"/>
                <a:cs typeface="Source Sans Pro"/>
                <a:sym typeface="Source Sans Pro"/>
              </a:defRPr>
            </a:lvl1pPr>
            <a:lvl2pPr indent="0" lvl="1" marL="457200" marR="0" rtl="0" algn="l">
              <a:spcBef>
                <a:spcPts val="0"/>
              </a:spcBef>
              <a:spcAft>
                <a:spcPts val="0"/>
              </a:spcAft>
              <a:buSzPts val="1400"/>
              <a:buNone/>
              <a:defRPr b="0" i="0" sz="1800" u="none" cap="none" strike="noStrike">
                <a:solidFill>
                  <a:schemeClr val="lt1"/>
                </a:solidFill>
                <a:latin typeface="Source Sans Pro"/>
                <a:ea typeface="Source Sans Pro"/>
                <a:cs typeface="Source Sans Pro"/>
                <a:sym typeface="Source Sans Pro"/>
              </a:defRPr>
            </a:lvl2pPr>
            <a:lvl3pPr indent="0" lvl="2" marL="914400" marR="0" rtl="0" algn="l">
              <a:spcBef>
                <a:spcPts val="0"/>
              </a:spcBef>
              <a:spcAft>
                <a:spcPts val="0"/>
              </a:spcAft>
              <a:buSzPts val="1400"/>
              <a:buNone/>
              <a:defRPr b="0" i="0" sz="1800" u="none" cap="none" strike="noStrike">
                <a:solidFill>
                  <a:schemeClr val="lt1"/>
                </a:solidFill>
                <a:latin typeface="Source Sans Pro"/>
                <a:ea typeface="Source Sans Pro"/>
                <a:cs typeface="Source Sans Pro"/>
                <a:sym typeface="Source Sans Pro"/>
              </a:defRPr>
            </a:lvl3pPr>
            <a:lvl4pPr indent="0" lvl="3" marL="1371600" marR="0" rtl="0" algn="l">
              <a:spcBef>
                <a:spcPts val="0"/>
              </a:spcBef>
              <a:spcAft>
                <a:spcPts val="0"/>
              </a:spcAft>
              <a:buSzPts val="1400"/>
              <a:buNone/>
              <a:defRPr b="0" i="0" sz="1800" u="none" cap="none" strike="noStrike">
                <a:solidFill>
                  <a:schemeClr val="lt1"/>
                </a:solidFill>
                <a:latin typeface="Source Sans Pro"/>
                <a:ea typeface="Source Sans Pro"/>
                <a:cs typeface="Source Sans Pro"/>
                <a:sym typeface="Source Sans Pro"/>
              </a:defRPr>
            </a:lvl4pPr>
            <a:lvl5pPr indent="0" lvl="4" marL="1828800" marR="0" rtl="0" algn="l">
              <a:spcBef>
                <a:spcPts val="0"/>
              </a:spcBef>
              <a:spcAft>
                <a:spcPts val="0"/>
              </a:spcAft>
              <a:buSzPts val="1400"/>
              <a:buNone/>
              <a:defRPr b="0" i="0" sz="1800" u="none" cap="none" strike="noStrike">
                <a:solidFill>
                  <a:schemeClr val="lt1"/>
                </a:solidFill>
                <a:latin typeface="Source Sans Pro"/>
                <a:ea typeface="Source Sans Pro"/>
                <a:cs typeface="Source Sans Pro"/>
                <a:sym typeface="Source Sans Pro"/>
              </a:defRPr>
            </a:lvl5pPr>
            <a:lvl6pPr indent="0" lvl="5" marL="2286000" marR="0" rtl="0" algn="l">
              <a:spcBef>
                <a:spcPts val="0"/>
              </a:spcBef>
              <a:spcAft>
                <a:spcPts val="0"/>
              </a:spcAft>
              <a:buSzPts val="1400"/>
              <a:buNone/>
              <a:defRPr b="0" i="0" sz="1800" u="none" cap="none" strike="noStrike">
                <a:solidFill>
                  <a:schemeClr val="lt1"/>
                </a:solidFill>
                <a:latin typeface="Source Sans Pro"/>
                <a:ea typeface="Source Sans Pro"/>
                <a:cs typeface="Source Sans Pro"/>
                <a:sym typeface="Source Sans Pro"/>
              </a:defRPr>
            </a:lvl6pPr>
            <a:lvl7pPr indent="0" lvl="6" marL="2743200" marR="0" rtl="0" algn="l">
              <a:spcBef>
                <a:spcPts val="0"/>
              </a:spcBef>
              <a:spcAft>
                <a:spcPts val="0"/>
              </a:spcAft>
              <a:buSzPts val="1400"/>
              <a:buNone/>
              <a:defRPr b="0" i="0" sz="1800" u="none" cap="none" strike="noStrike">
                <a:solidFill>
                  <a:schemeClr val="lt1"/>
                </a:solidFill>
                <a:latin typeface="Source Sans Pro"/>
                <a:ea typeface="Source Sans Pro"/>
                <a:cs typeface="Source Sans Pro"/>
                <a:sym typeface="Source Sans Pro"/>
              </a:defRPr>
            </a:lvl7pPr>
            <a:lvl8pPr indent="0" lvl="7" marL="3200400" marR="0" rtl="0" algn="l">
              <a:spcBef>
                <a:spcPts val="0"/>
              </a:spcBef>
              <a:spcAft>
                <a:spcPts val="0"/>
              </a:spcAft>
              <a:buSzPts val="1400"/>
              <a:buNone/>
              <a:defRPr b="0" i="0" sz="1800" u="none" cap="none" strike="noStrike">
                <a:solidFill>
                  <a:schemeClr val="lt1"/>
                </a:solidFill>
                <a:latin typeface="Source Sans Pro"/>
                <a:ea typeface="Source Sans Pro"/>
                <a:cs typeface="Source Sans Pro"/>
                <a:sym typeface="Source Sans Pro"/>
              </a:defRPr>
            </a:lvl8pPr>
            <a:lvl9pPr indent="0" lvl="8" marL="3657600" marR="0" rtl="0" algn="l">
              <a:spcBef>
                <a:spcPts val="0"/>
              </a:spcBef>
              <a:spcAft>
                <a:spcPts val="0"/>
              </a:spcAft>
              <a:buSzPts val="1400"/>
              <a:buNone/>
              <a:defRPr b="0" i="0" sz="1800" u="none" cap="none" strike="noStrike">
                <a:solidFill>
                  <a:schemeClr val="lt1"/>
                </a:solidFill>
                <a:latin typeface="Source Sans Pro"/>
                <a:ea typeface="Source Sans Pro"/>
                <a:cs typeface="Source Sans Pro"/>
                <a:sym typeface="Source Sans Pro"/>
              </a:defRPr>
            </a:lvl9pPr>
          </a:lstStyle>
          <a:p/>
        </p:txBody>
      </p:sp>
      <p:sp>
        <p:nvSpPr>
          <p:cNvPr id="82" name="Google Shape;82;p10"/>
          <p:cNvSpPr txBox="1"/>
          <p:nvPr>
            <p:ph idx="12" type="sldNum"/>
          </p:nvPr>
        </p:nvSpPr>
        <p:spPr>
          <a:xfrm>
            <a:off x="8234680" y="6355080"/>
            <a:ext cx="582966" cy="274320"/>
          </a:xfrm>
          <a:prstGeom prst="rect">
            <a:avLst/>
          </a:prstGeom>
          <a:noFill/>
          <a:ln>
            <a:noFill/>
          </a:ln>
        </p:spPr>
        <p:txBody>
          <a:bodyPr anchorCtr="0" anchor="ctr" bIns="45700" lIns="91425" spcFirstLastPara="1" rIns="91425" wrap="square" tIns="45700">
            <a:noAutofit/>
          </a:bodyPr>
          <a:lstStyle>
            <a:lvl1pPr indent="0" lvl="0" marL="0" marR="0" rtl="0" algn="ctr">
              <a:spcBef>
                <a:spcPts val="0"/>
              </a:spcBef>
              <a:buNone/>
              <a:defRPr b="0" i="0" sz="1100" u="none" cap="none" strike="noStrike">
                <a:solidFill>
                  <a:schemeClr val="lt2"/>
                </a:solidFill>
                <a:latin typeface="Source Sans Pro"/>
                <a:ea typeface="Source Sans Pro"/>
                <a:cs typeface="Source Sans Pro"/>
                <a:sym typeface="Source Sans Pro"/>
              </a:defRPr>
            </a:lvl1pPr>
            <a:lvl2pPr indent="0" lvl="1" marL="0" marR="0" rtl="0" algn="ctr">
              <a:spcBef>
                <a:spcPts val="0"/>
              </a:spcBef>
              <a:buNone/>
              <a:defRPr b="0" i="0" sz="1100" u="none" cap="none" strike="noStrike">
                <a:solidFill>
                  <a:schemeClr val="lt2"/>
                </a:solidFill>
                <a:latin typeface="Source Sans Pro"/>
                <a:ea typeface="Source Sans Pro"/>
                <a:cs typeface="Source Sans Pro"/>
                <a:sym typeface="Source Sans Pro"/>
              </a:defRPr>
            </a:lvl2pPr>
            <a:lvl3pPr indent="0" lvl="2" marL="0" marR="0" rtl="0" algn="ctr">
              <a:spcBef>
                <a:spcPts val="0"/>
              </a:spcBef>
              <a:buNone/>
              <a:defRPr b="0" i="0" sz="1100" u="none" cap="none" strike="noStrike">
                <a:solidFill>
                  <a:schemeClr val="lt2"/>
                </a:solidFill>
                <a:latin typeface="Source Sans Pro"/>
                <a:ea typeface="Source Sans Pro"/>
                <a:cs typeface="Source Sans Pro"/>
                <a:sym typeface="Source Sans Pro"/>
              </a:defRPr>
            </a:lvl3pPr>
            <a:lvl4pPr indent="0" lvl="3" marL="0" marR="0" rtl="0" algn="ctr">
              <a:spcBef>
                <a:spcPts val="0"/>
              </a:spcBef>
              <a:buNone/>
              <a:defRPr b="0" i="0" sz="1100" u="none" cap="none" strike="noStrike">
                <a:solidFill>
                  <a:schemeClr val="lt2"/>
                </a:solidFill>
                <a:latin typeface="Source Sans Pro"/>
                <a:ea typeface="Source Sans Pro"/>
                <a:cs typeface="Source Sans Pro"/>
                <a:sym typeface="Source Sans Pro"/>
              </a:defRPr>
            </a:lvl4pPr>
            <a:lvl5pPr indent="0" lvl="4" marL="0" marR="0" rtl="0" algn="ctr">
              <a:spcBef>
                <a:spcPts val="0"/>
              </a:spcBef>
              <a:buNone/>
              <a:defRPr b="0" i="0" sz="1100" u="none" cap="none" strike="noStrike">
                <a:solidFill>
                  <a:schemeClr val="lt2"/>
                </a:solidFill>
                <a:latin typeface="Source Sans Pro"/>
                <a:ea typeface="Source Sans Pro"/>
                <a:cs typeface="Source Sans Pro"/>
                <a:sym typeface="Source Sans Pro"/>
              </a:defRPr>
            </a:lvl5pPr>
            <a:lvl6pPr indent="0" lvl="5" marL="0" marR="0" rtl="0" algn="ctr">
              <a:spcBef>
                <a:spcPts val="0"/>
              </a:spcBef>
              <a:buNone/>
              <a:defRPr b="0" i="0" sz="1100" u="none" cap="none" strike="noStrike">
                <a:solidFill>
                  <a:schemeClr val="lt2"/>
                </a:solidFill>
                <a:latin typeface="Source Sans Pro"/>
                <a:ea typeface="Source Sans Pro"/>
                <a:cs typeface="Source Sans Pro"/>
                <a:sym typeface="Source Sans Pro"/>
              </a:defRPr>
            </a:lvl6pPr>
            <a:lvl7pPr indent="0" lvl="6" marL="0" marR="0" rtl="0" algn="ctr">
              <a:spcBef>
                <a:spcPts val="0"/>
              </a:spcBef>
              <a:buNone/>
              <a:defRPr b="0" i="0" sz="1100" u="none" cap="none" strike="noStrike">
                <a:solidFill>
                  <a:schemeClr val="lt2"/>
                </a:solidFill>
                <a:latin typeface="Source Sans Pro"/>
                <a:ea typeface="Source Sans Pro"/>
                <a:cs typeface="Source Sans Pro"/>
                <a:sym typeface="Source Sans Pro"/>
              </a:defRPr>
            </a:lvl7pPr>
            <a:lvl8pPr indent="0" lvl="7" marL="0" marR="0" rtl="0" algn="ctr">
              <a:spcBef>
                <a:spcPts val="0"/>
              </a:spcBef>
              <a:buNone/>
              <a:defRPr b="0" i="0" sz="1100" u="none" cap="none" strike="noStrike">
                <a:solidFill>
                  <a:schemeClr val="lt2"/>
                </a:solidFill>
                <a:latin typeface="Source Sans Pro"/>
                <a:ea typeface="Source Sans Pro"/>
                <a:cs typeface="Source Sans Pro"/>
                <a:sym typeface="Source Sans Pro"/>
              </a:defRPr>
            </a:lvl8pPr>
            <a:lvl9pPr indent="0" lvl="8" marL="0" marR="0" rtl="0" algn="ctr">
              <a:spcBef>
                <a:spcPts val="0"/>
              </a:spcBef>
              <a:buNone/>
              <a:defRPr b="0" i="0" sz="1100" u="none" cap="none" strike="noStrike">
                <a:solidFill>
                  <a:schemeClr val="lt2"/>
                </a:solidFill>
                <a:latin typeface="Source Sans Pro"/>
                <a:ea typeface="Source Sans Pro"/>
                <a:cs typeface="Source Sans Pro"/>
                <a:sym typeface="Source Sans Pro"/>
              </a:defRPr>
            </a:lvl9pPr>
          </a:lstStyle>
          <a:p>
            <a:pPr indent="0" lvl="0" marL="0" rtl="0" algn="ctr">
              <a:spcBef>
                <a:spcPts val="0"/>
              </a:spcBef>
              <a:spcAft>
                <a:spcPts val="0"/>
              </a:spcAft>
              <a:buNone/>
            </a:pPr>
            <a:fld id="{00000000-1234-1234-1234-123412341234}" type="slidenum">
              <a:rPr lang="en-US"/>
              <a:t>‹#›</a:t>
            </a:fld>
            <a:endParaRPr/>
          </a:p>
        </p:txBody>
      </p:sp>
      <p:sp>
        <p:nvSpPr>
          <p:cNvPr id="83" name="Google Shape;83;p10"/>
          <p:cNvSpPr txBox="1"/>
          <p:nvPr>
            <p:ph type="title"/>
          </p:nvPr>
        </p:nvSpPr>
        <p:spPr>
          <a:xfrm>
            <a:off x="7162800" y="460248"/>
            <a:ext cx="1676400" cy="1673352"/>
          </a:xfrm>
          <a:prstGeom prst="rect">
            <a:avLst/>
          </a:prstGeom>
          <a:noFill/>
          <a:ln>
            <a:noFill/>
          </a:ln>
        </p:spPr>
        <p:txBody>
          <a:bodyPr anchorCtr="0" anchor="b" bIns="91425" lIns="91425" spcFirstLastPara="1" rIns="91425" wrap="square" tIns="91425">
            <a:noAutofit/>
          </a:bodyPr>
          <a:lstStyle>
            <a:lvl1pPr indent="0" lvl="0" marL="0" marR="0" rtl="0" algn="l">
              <a:spcBef>
                <a:spcPts val="0"/>
              </a:spcBef>
              <a:spcAft>
                <a:spcPts val="0"/>
              </a:spcAft>
              <a:buClr>
                <a:schemeClr val="lt2"/>
              </a:buClr>
              <a:buSzPts val="1400"/>
              <a:buFont typeface="Source Sans Pro"/>
              <a:buNone/>
              <a:defRPr b="0" i="0" sz="2000" u="none" cap="none" strike="noStrike">
                <a:solidFill>
                  <a:schemeClr val="lt2"/>
                </a:solidFill>
                <a:latin typeface="Source Sans Pro"/>
                <a:ea typeface="Source Sans Pro"/>
                <a:cs typeface="Source Sans Pro"/>
                <a:sym typeface="Source Sans Pro"/>
              </a:defRPr>
            </a:lvl1pPr>
            <a:lvl2pPr indent="0" lvl="1">
              <a:spcBef>
                <a:spcPts val="0"/>
              </a:spcBef>
              <a:spcAft>
                <a:spcPts val="0"/>
              </a:spcAft>
              <a:buSzPts val="1400"/>
              <a:buNone/>
              <a:defRPr sz="1800"/>
            </a:lvl2pPr>
            <a:lvl3pPr indent="0" lvl="2">
              <a:spcBef>
                <a:spcPts val="0"/>
              </a:spcBef>
              <a:spcAft>
                <a:spcPts val="0"/>
              </a:spcAft>
              <a:buSzPts val="1400"/>
              <a:buNone/>
              <a:defRPr sz="1800"/>
            </a:lvl3pPr>
            <a:lvl4pPr indent="0" lvl="3">
              <a:spcBef>
                <a:spcPts val="0"/>
              </a:spcBef>
              <a:spcAft>
                <a:spcPts val="0"/>
              </a:spcAft>
              <a:buSzPts val="1400"/>
              <a:buNone/>
              <a:defRPr sz="1800"/>
            </a:lvl4pPr>
            <a:lvl5pPr indent="0" lvl="4">
              <a:spcBef>
                <a:spcPts val="0"/>
              </a:spcBef>
              <a:spcAft>
                <a:spcPts val="0"/>
              </a:spcAft>
              <a:buSzPts val="1400"/>
              <a:buNone/>
              <a:defRPr sz="1800"/>
            </a:lvl5pPr>
            <a:lvl6pPr indent="0" lvl="5">
              <a:spcBef>
                <a:spcPts val="0"/>
              </a:spcBef>
              <a:spcAft>
                <a:spcPts val="0"/>
              </a:spcAft>
              <a:buSzPts val="1400"/>
              <a:buNone/>
              <a:defRPr sz="1800"/>
            </a:lvl6pPr>
            <a:lvl7pPr indent="0" lvl="6">
              <a:spcBef>
                <a:spcPts val="0"/>
              </a:spcBef>
              <a:spcAft>
                <a:spcPts val="0"/>
              </a:spcAft>
              <a:buSzPts val="1400"/>
              <a:buNone/>
              <a:defRPr sz="1800"/>
            </a:lvl7pPr>
            <a:lvl8pPr indent="0" lvl="7">
              <a:spcBef>
                <a:spcPts val="0"/>
              </a:spcBef>
              <a:spcAft>
                <a:spcPts val="0"/>
              </a:spcAft>
              <a:buSzPts val="1400"/>
              <a:buNone/>
              <a:defRPr sz="1800"/>
            </a:lvl8pPr>
            <a:lvl9pPr indent="0" lvl="8">
              <a:spcBef>
                <a:spcPts val="0"/>
              </a:spcBef>
              <a:spcAft>
                <a:spcPts val="0"/>
              </a:spcAft>
              <a:buSzPts val="1400"/>
              <a:buNone/>
              <a:defRPr sz="1800"/>
            </a:lvl9pPr>
          </a:lstStyle>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84" name="Shape 84"/>
        <p:cNvGrpSpPr/>
        <p:nvPr/>
      </p:nvGrpSpPr>
      <p:grpSpPr>
        <a:xfrm>
          <a:off x="0" y="0"/>
          <a:ext cx="0" cy="0"/>
          <a:chOff x="0" y="0"/>
          <a:chExt cx="0" cy="0"/>
        </a:xfrm>
      </p:grpSpPr>
      <p:sp>
        <p:nvSpPr>
          <p:cNvPr id="85" name="Google Shape;85;p11"/>
          <p:cNvSpPr txBox="1"/>
          <p:nvPr>
            <p:ph type="title"/>
          </p:nvPr>
        </p:nvSpPr>
        <p:spPr>
          <a:xfrm>
            <a:off x="381000" y="355847"/>
            <a:ext cx="8381260" cy="1054394"/>
          </a:xfrm>
          <a:prstGeom prst="rect">
            <a:avLst/>
          </a:prstGeom>
          <a:noFill/>
          <a:ln>
            <a:noFill/>
          </a:ln>
        </p:spPr>
        <p:txBody>
          <a:bodyPr anchorCtr="0" anchor="ctr" bIns="91425" lIns="91425" spcFirstLastPara="1" rIns="91425" wrap="square" tIns="91425">
            <a:noAutofit/>
          </a:bodyPr>
          <a:lstStyle>
            <a:lvl1pPr indent="0" lvl="0" marL="0" marR="0" rtl="0" algn="ctr">
              <a:spcBef>
                <a:spcPts val="0"/>
              </a:spcBef>
              <a:spcAft>
                <a:spcPts val="0"/>
              </a:spcAft>
              <a:buClr>
                <a:schemeClr val="lt1"/>
              </a:buClr>
              <a:buSzPts val="1400"/>
              <a:buFont typeface="Source Sans Pro"/>
              <a:buNone/>
              <a:defRPr b="0" i="0" sz="3200" u="none" cap="none" strike="noStrike">
                <a:solidFill>
                  <a:schemeClr val="lt1"/>
                </a:solidFill>
                <a:latin typeface="Source Sans Pro"/>
                <a:ea typeface="Source Sans Pro"/>
                <a:cs typeface="Source Sans Pro"/>
                <a:sym typeface="Source Sans Pro"/>
              </a:defRPr>
            </a:lvl1pPr>
            <a:lvl2pPr indent="0" lvl="1">
              <a:spcBef>
                <a:spcPts val="0"/>
              </a:spcBef>
              <a:spcAft>
                <a:spcPts val="0"/>
              </a:spcAft>
              <a:buSzPts val="1400"/>
              <a:buNone/>
              <a:defRPr sz="1800"/>
            </a:lvl2pPr>
            <a:lvl3pPr indent="0" lvl="2">
              <a:spcBef>
                <a:spcPts val="0"/>
              </a:spcBef>
              <a:spcAft>
                <a:spcPts val="0"/>
              </a:spcAft>
              <a:buSzPts val="1400"/>
              <a:buNone/>
              <a:defRPr sz="1800"/>
            </a:lvl3pPr>
            <a:lvl4pPr indent="0" lvl="3">
              <a:spcBef>
                <a:spcPts val="0"/>
              </a:spcBef>
              <a:spcAft>
                <a:spcPts val="0"/>
              </a:spcAft>
              <a:buSzPts val="1400"/>
              <a:buNone/>
              <a:defRPr sz="1800"/>
            </a:lvl4pPr>
            <a:lvl5pPr indent="0" lvl="4">
              <a:spcBef>
                <a:spcPts val="0"/>
              </a:spcBef>
              <a:spcAft>
                <a:spcPts val="0"/>
              </a:spcAft>
              <a:buSzPts val="1400"/>
              <a:buNone/>
              <a:defRPr sz="1800"/>
            </a:lvl5pPr>
            <a:lvl6pPr indent="0" lvl="5">
              <a:spcBef>
                <a:spcPts val="0"/>
              </a:spcBef>
              <a:spcAft>
                <a:spcPts val="0"/>
              </a:spcAft>
              <a:buSzPts val="1400"/>
              <a:buNone/>
              <a:defRPr sz="1800"/>
            </a:lvl6pPr>
            <a:lvl7pPr indent="0" lvl="6">
              <a:spcBef>
                <a:spcPts val="0"/>
              </a:spcBef>
              <a:spcAft>
                <a:spcPts val="0"/>
              </a:spcAft>
              <a:buSzPts val="1400"/>
              <a:buNone/>
              <a:defRPr sz="1800"/>
            </a:lvl7pPr>
            <a:lvl8pPr indent="0" lvl="7">
              <a:spcBef>
                <a:spcPts val="0"/>
              </a:spcBef>
              <a:spcAft>
                <a:spcPts val="0"/>
              </a:spcAft>
              <a:buSzPts val="1400"/>
              <a:buNone/>
              <a:defRPr sz="1800"/>
            </a:lvl8pPr>
            <a:lvl9pPr indent="0" lvl="8">
              <a:spcBef>
                <a:spcPts val="0"/>
              </a:spcBef>
              <a:spcAft>
                <a:spcPts val="0"/>
              </a:spcAft>
              <a:buSzPts val="1400"/>
              <a:buNone/>
              <a:defRPr sz="1800"/>
            </a:lvl9pPr>
          </a:lstStyle>
          <a:p/>
        </p:txBody>
      </p:sp>
      <p:sp>
        <p:nvSpPr>
          <p:cNvPr id="86" name="Google Shape;86;p11"/>
          <p:cNvSpPr txBox="1"/>
          <p:nvPr>
            <p:ph idx="1" type="body"/>
          </p:nvPr>
        </p:nvSpPr>
        <p:spPr>
          <a:xfrm rot="5400000">
            <a:off x="2381242" y="-281171"/>
            <a:ext cx="4407408" cy="8407893"/>
          </a:xfrm>
          <a:prstGeom prst="rect">
            <a:avLst/>
          </a:prstGeom>
          <a:noFill/>
          <a:ln>
            <a:noFill/>
          </a:ln>
        </p:spPr>
        <p:txBody>
          <a:bodyPr anchorCtr="0" anchor="t" bIns="91425" lIns="91425" spcFirstLastPara="1" rIns="91425" wrap="square" tIns="91425">
            <a:noAutofit/>
          </a:bodyPr>
          <a:lstStyle>
            <a:lvl1pPr indent="-355600" lvl="0" marL="457200" marR="0" rtl="0" algn="l">
              <a:spcBef>
                <a:spcPts val="400"/>
              </a:spcBef>
              <a:spcAft>
                <a:spcPts val="0"/>
              </a:spcAft>
              <a:buClr>
                <a:schemeClr val="accent1"/>
              </a:buClr>
              <a:buSzPts val="2000"/>
              <a:buFont typeface="Noto Sans Symbols"/>
              <a:buChar char="◼"/>
              <a:defRPr b="0" i="0" sz="2000" u="none" cap="none" strike="noStrike">
                <a:solidFill>
                  <a:schemeClr val="dk2"/>
                </a:solidFill>
                <a:latin typeface="Source Sans Pro"/>
                <a:ea typeface="Source Sans Pro"/>
                <a:cs typeface="Source Sans Pro"/>
                <a:sym typeface="Source Sans Pro"/>
              </a:defRPr>
            </a:lvl1pPr>
            <a:lvl2pPr indent="-342900" lvl="1" marL="914400" marR="0" rtl="0" algn="l">
              <a:spcBef>
                <a:spcPts val="360"/>
              </a:spcBef>
              <a:spcAft>
                <a:spcPts val="0"/>
              </a:spcAft>
              <a:buClr>
                <a:schemeClr val="accent2"/>
              </a:buClr>
              <a:buSzPts val="1800"/>
              <a:buFont typeface="Noto Sans Symbols"/>
              <a:buChar char="▪"/>
              <a:defRPr b="0" i="0" sz="1800" u="none" cap="none" strike="noStrike">
                <a:solidFill>
                  <a:schemeClr val="dk2"/>
                </a:solidFill>
                <a:latin typeface="Source Sans Pro"/>
                <a:ea typeface="Source Sans Pro"/>
                <a:cs typeface="Source Sans Pro"/>
                <a:sym typeface="Source Sans Pro"/>
              </a:defRPr>
            </a:lvl2pPr>
            <a:lvl3pPr indent="-330200" lvl="2" marL="1371600" marR="0" rtl="0" algn="l">
              <a:spcBef>
                <a:spcPts val="320"/>
              </a:spcBef>
              <a:spcAft>
                <a:spcPts val="0"/>
              </a:spcAft>
              <a:buClr>
                <a:schemeClr val="accent3"/>
              </a:buClr>
              <a:buSzPts val="1600"/>
              <a:buFont typeface="Noto Sans Symbols"/>
              <a:buChar char="▪"/>
              <a:defRPr b="0" i="0" sz="1600" u="none" cap="none" strike="noStrike">
                <a:solidFill>
                  <a:schemeClr val="dk2"/>
                </a:solidFill>
                <a:latin typeface="Source Sans Pro"/>
                <a:ea typeface="Source Sans Pro"/>
                <a:cs typeface="Source Sans Pro"/>
                <a:sym typeface="Source Sans Pro"/>
              </a:defRPr>
            </a:lvl3pPr>
            <a:lvl4pPr indent="-317500" lvl="3" marL="1828800" marR="0" rtl="0" algn="l">
              <a:spcBef>
                <a:spcPts val="280"/>
              </a:spcBef>
              <a:spcAft>
                <a:spcPts val="0"/>
              </a:spcAft>
              <a:buClr>
                <a:schemeClr val="accent4"/>
              </a:buClr>
              <a:buSzPts val="1400"/>
              <a:buFont typeface="Noto Sans Symbols"/>
              <a:buChar char="▪"/>
              <a:defRPr b="0" i="0" sz="1400" u="none" cap="none" strike="noStrike">
                <a:solidFill>
                  <a:schemeClr val="dk2"/>
                </a:solidFill>
                <a:latin typeface="Source Sans Pro"/>
                <a:ea typeface="Source Sans Pro"/>
                <a:cs typeface="Source Sans Pro"/>
                <a:sym typeface="Source Sans Pro"/>
              </a:defRPr>
            </a:lvl4pPr>
            <a:lvl5pPr indent="-311150" lvl="4" marL="2286000" marR="0" rtl="0" algn="l">
              <a:spcBef>
                <a:spcPts val="260"/>
              </a:spcBef>
              <a:spcAft>
                <a:spcPts val="0"/>
              </a:spcAft>
              <a:buClr>
                <a:schemeClr val="accent6"/>
              </a:buClr>
              <a:buSzPts val="1300"/>
              <a:buFont typeface="Noto Sans Symbols"/>
              <a:buChar char="▪"/>
              <a:defRPr b="0" i="0" sz="1300" u="none" cap="none" strike="noStrike">
                <a:solidFill>
                  <a:schemeClr val="dk2"/>
                </a:solidFill>
                <a:latin typeface="Source Sans Pro"/>
                <a:ea typeface="Source Sans Pro"/>
                <a:cs typeface="Source Sans Pro"/>
                <a:sym typeface="Source Sans Pro"/>
              </a:defRPr>
            </a:lvl5pPr>
            <a:lvl6pPr indent="-304800" lvl="5" marL="2743200" marR="0" rtl="0" algn="l">
              <a:spcBef>
                <a:spcPts val="240"/>
              </a:spcBef>
              <a:spcAft>
                <a:spcPts val="0"/>
              </a:spcAft>
              <a:buClr>
                <a:schemeClr val="accent1"/>
              </a:buClr>
              <a:buSzPts val="1200"/>
              <a:buFont typeface="Noto Sans Symbols"/>
              <a:buChar char="▪"/>
              <a:defRPr b="0" i="0" sz="1200" u="none" cap="none" strike="noStrike">
                <a:solidFill>
                  <a:schemeClr val="dk2"/>
                </a:solidFill>
                <a:latin typeface="Source Sans Pro"/>
                <a:ea typeface="Source Sans Pro"/>
                <a:cs typeface="Source Sans Pro"/>
                <a:sym typeface="Source Sans Pro"/>
              </a:defRPr>
            </a:lvl6pPr>
            <a:lvl7pPr indent="-304800" lvl="6" marL="3200400" marR="0" rtl="0" algn="l">
              <a:spcBef>
                <a:spcPts val="240"/>
              </a:spcBef>
              <a:spcAft>
                <a:spcPts val="0"/>
              </a:spcAft>
              <a:buClr>
                <a:schemeClr val="accent2"/>
              </a:buClr>
              <a:buSzPts val="1200"/>
              <a:buFont typeface="Noto Sans Symbols"/>
              <a:buChar char="▪"/>
              <a:defRPr b="0" i="0" sz="1200" u="none" cap="none" strike="noStrike">
                <a:solidFill>
                  <a:schemeClr val="dk2"/>
                </a:solidFill>
                <a:latin typeface="Source Sans Pro"/>
                <a:ea typeface="Source Sans Pro"/>
                <a:cs typeface="Source Sans Pro"/>
                <a:sym typeface="Source Sans Pro"/>
              </a:defRPr>
            </a:lvl7pPr>
            <a:lvl8pPr indent="-304800" lvl="7" marL="3657600" marR="0" rtl="0" algn="l">
              <a:spcBef>
                <a:spcPts val="240"/>
              </a:spcBef>
              <a:spcAft>
                <a:spcPts val="0"/>
              </a:spcAft>
              <a:buClr>
                <a:schemeClr val="accent3"/>
              </a:buClr>
              <a:buSzPts val="1200"/>
              <a:buFont typeface="Noto Sans Symbols"/>
              <a:buChar char="▪"/>
              <a:defRPr b="0" i="0" sz="1200" u="none" cap="none" strike="noStrike">
                <a:solidFill>
                  <a:schemeClr val="dk2"/>
                </a:solidFill>
                <a:latin typeface="Source Sans Pro"/>
                <a:ea typeface="Source Sans Pro"/>
                <a:cs typeface="Source Sans Pro"/>
                <a:sym typeface="Source Sans Pro"/>
              </a:defRPr>
            </a:lvl8pPr>
            <a:lvl9pPr indent="-304800" lvl="8" marL="4114800" marR="0" rtl="0" algn="l">
              <a:spcBef>
                <a:spcPts val="240"/>
              </a:spcBef>
              <a:spcAft>
                <a:spcPts val="0"/>
              </a:spcAft>
              <a:buClr>
                <a:schemeClr val="accent5"/>
              </a:buClr>
              <a:buSzPts val="1200"/>
              <a:buFont typeface="Noto Sans Symbols"/>
              <a:buChar char="▪"/>
              <a:defRPr b="0" i="0" sz="1200" u="none" cap="none" strike="noStrike">
                <a:solidFill>
                  <a:schemeClr val="dk2"/>
                </a:solidFill>
                <a:latin typeface="Source Sans Pro"/>
                <a:ea typeface="Source Sans Pro"/>
                <a:cs typeface="Source Sans Pro"/>
                <a:sym typeface="Source Sans Pro"/>
              </a:defRPr>
            </a:lvl9pPr>
          </a:lstStyle>
          <a:p/>
        </p:txBody>
      </p:sp>
      <p:sp>
        <p:nvSpPr>
          <p:cNvPr id="87" name="Google Shape;87;p11"/>
          <p:cNvSpPr txBox="1"/>
          <p:nvPr>
            <p:ph idx="10" type="dt"/>
          </p:nvPr>
        </p:nvSpPr>
        <p:spPr>
          <a:xfrm>
            <a:off x="370888" y="6356350"/>
            <a:ext cx="2133600" cy="274320"/>
          </a:xfrm>
          <a:prstGeom prst="rect">
            <a:avLst/>
          </a:prstGeom>
          <a:noFill/>
          <a:ln>
            <a:noFill/>
          </a:ln>
        </p:spPr>
        <p:txBody>
          <a:bodyPr anchorCtr="0" anchor="ctr" bIns="91425" lIns="91425" spcFirstLastPara="1" rIns="91425" wrap="square" tIns="91425">
            <a:noAutofit/>
          </a:bodyPr>
          <a:lstStyle>
            <a:lvl1pPr indent="0" lvl="0" marL="0" marR="0" rtl="0" algn="l">
              <a:spcBef>
                <a:spcPts val="0"/>
              </a:spcBef>
              <a:spcAft>
                <a:spcPts val="0"/>
              </a:spcAft>
              <a:buSzPts val="1400"/>
              <a:buNone/>
              <a:defRPr b="0" i="0" sz="1100" u="none" cap="none" strike="noStrike">
                <a:solidFill>
                  <a:schemeClr val="dk2"/>
                </a:solidFill>
                <a:latin typeface="Source Sans Pro"/>
                <a:ea typeface="Source Sans Pro"/>
                <a:cs typeface="Source Sans Pro"/>
                <a:sym typeface="Source Sans Pro"/>
              </a:defRPr>
            </a:lvl1pPr>
            <a:lvl2pPr indent="0" lvl="1" marL="4572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2pPr>
            <a:lvl3pPr indent="0" lvl="2" marL="9144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3pPr>
            <a:lvl4pPr indent="0" lvl="3" marL="13716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4pPr>
            <a:lvl5pPr indent="0" lvl="4" marL="18288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5pPr>
            <a:lvl6pPr indent="0" lvl="5" marL="22860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6pPr>
            <a:lvl7pPr indent="0" lvl="6" marL="27432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7pPr>
            <a:lvl8pPr indent="0" lvl="7" marL="32004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8pPr>
            <a:lvl9pPr indent="0" lvl="8" marL="36576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9pPr>
          </a:lstStyle>
          <a:p/>
        </p:txBody>
      </p:sp>
      <p:sp>
        <p:nvSpPr>
          <p:cNvPr id="88" name="Google Shape;88;p11"/>
          <p:cNvSpPr txBox="1"/>
          <p:nvPr>
            <p:ph idx="11" type="ftr"/>
          </p:nvPr>
        </p:nvSpPr>
        <p:spPr>
          <a:xfrm>
            <a:off x="3048000" y="6356350"/>
            <a:ext cx="3352800" cy="274320"/>
          </a:xfrm>
          <a:prstGeom prst="rect">
            <a:avLst/>
          </a:prstGeom>
          <a:noFill/>
          <a:ln>
            <a:noFill/>
          </a:ln>
        </p:spPr>
        <p:txBody>
          <a:bodyPr anchorCtr="0" anchor="ctr" bIns="91425" lIns="91425" spcFirstLastPara="1" rIns="91425" wrap="square" tIns="91425">
            <a:noAutofit/>
          </a:bodyPr>
          <a:lstStyle>
            <a:lvl1pPr indent="0" lvl="0" marL="0" marR="0" rtl="0" algn="ctr">
              <a:spcBef>
                <a:spcPts val="0"/>
              </a:spcBef>
              <a:spcAft>
                <a:spcPts val="0"/>
              </a:spcAft>
              <a:buSzPts val="1400"/>
              <a:buNone/>
              <a:defRPr b="0" i="0" sz="1100" u="none" cap="none" strike="noStrike">
                <a:solidFill>
                  <a:schemeClr val="dk2"/>
                </a:solidFill>
                <a:latin typeface="Source Sans Pro"/>
                <a:ea typeface="Source Sans Pro"/>
                <a:cs typeface="Source Sans Pro"/>
                <a:sym typeface="Source Sans Pro"/>
              </a:defRPr>
            </a:lvl1pPr>
            <a:lvl2pPr indent="0" lvl="1" marL="4572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2pPr>
            <a:lvl3pPr indent="0" lvl="2" marL="9144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3pPr>
            <a:lvl4pPr indent="0" lvl="3" marL="13716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4pPr>
            <a:lvl5pPr indent="0" lvl="4" marL="18288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5pPr>
            <a:lvl6pPr indent="0" lvl="5" marL="22860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6pPr>
            <a:lvl7pPr indent="0" lvl="6" marL="27432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7pPr>
            <a:lvl8pPr indent="0" lvl="7" marL="32004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8pPr>
            <a:lvl9pPr indent="0" lvl="8" marL="36576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9pPr>
          </a:lstStyle>
          <a:p/>
        </p:txBody>
      </p:sp>
      <p:sp>
        <p:nvSpPr>
          <p:cNvPr id="89" name="Google Shape;89;p11"/>
          <p:cNvSpPr txBox="1"/>
          <p:nvPr>
            <p:ph idx="12" type="sldNum"/>
          </p:nvPr>
        </p:nvSpPr>
        <p:spPr>
          <a:xfrm>
            <a:off x="8234680" y="6355080"/>
            <a:ext cx="582966" cy="274320"/>
          </a:xfrm>
          <a:prstGeom prst="rect">
            <a:avLst/>
          </a:prstGeom>
          <a:noFill/>
          <a:ln>
            <a:noFill/>
          </a:ln>
        </p:spPr>
        <p:txBody>
          <a:bodyPr anchorCtr="0" anchor="ctr" bIns="45700" lIns="91425" spcFirstLastPara="1" rIns="91425" wrap="square" tIns="45700">
            <a:noAutofit/>
          </a:bodyPr>
          <a:lstStyle>
            <a:lvl1pPr indent="0" lvl="0" marL="0" marR="0" rtl="0" algn="ctr">
              <a:spcBef>
                <a:spcPts val="0"/>
              </a:spcBef>
              <a:buNone/>
              <a:defRPr b="0" i="0" sz="1100" u="none" cap="none" strike="noStrike">
                <a:solidFill>
                  <a:schemeClr val="dk2"/>
                </a:solidFill>
                <a:latin typeface="Source Sans Pro"/>
                <a:ea typeface="Source Sans Pro"/>
                <a:cs typeface="Source Sans Pro"/>
                <a:sym typeface="Source Sans Pro"/>
              </a:defRPr>
            </a:lvl1pPr>
            <a:lvl2pPr indent="0" lvl="1" marL="0" marR="0" rtl="0" algn="ctr">
              <a:spcBef>
                <a:spcPts val="0"/>
              </a:spcBef>
              <a:buNone/>
              <a:defRPr b="0" i="0" sz="1100" u="none" cap="none" strike="noStrike">
                <a:solidFill>
                  <a:schemeClr val="dk2"/>
                </a:solidFill>
                <a:latin typeface="Source Sans Pro"/>
                <a:ea typeface="Source Sans Pro"/>
                <a:cs typeface="Source Sans Pro"/>
                <a:sym typeface="Source Sans Pro"/>
              </a:defRPr>
            </a:lvl2pPr>
            <a:lvl3pPr indent="0" lvl="2" marL="0" marR="0" rtl="0" algn="ctr">
              <a:spcBef>
                <a:spcPts val="0"/>
              </a:spcBef>
              <a:buNone/>
              <a:defRPr b="0" i="0" sz="1100" u="none" cap="none" strike="noStrike">
                <a:solidFill>
                  <a:schemeClr val="dk2"/>
                </a:solidFill>
                <a:latin typeface="Source Sans Pro"/>
                <a:ea typeface="Source Sans Pro"/>
                <a:cs typeface="Source Sans Pro"/>
                <a:sym typeface="Source Sans Pro"/>
              </a:defRPr>
            </a:lvl3pPr>
            <a:lvl4pPr indent="0" lvl="3" marL="0" marR="0" rtl="0" algn="ctr">
              <a:spcBef>
                <a:spcPts val="0"/>
              </a:spcBef>
              <a:buNone/>
              <a:defRPr b="0" i="0" sz="1100" u="none" cap="none" strike="noStrike">
                <a:solidFill>
                  <a:schemeClr val="dk2"/>
                </a:solidFill>
                <a:latin typeface="Source Sans Pro"/>
                <a:ea typeface="Source Sans Pro"/>
                <a:cs typeface="Source Sans Pro"/>
                <a:sym typeface="Source Sans Pro"/>
              </a:defRPr>
            </a:lvl4pPr>
            <a:lvl5pPr indent="0" lvl="4" marL="0" marR="0" rtl="0" algn="ctr">
              <a:spcBef>
                <a:spcPts val="0"/>
              </a:spcBef>
              <a:buNone/>
              <a:defRPr b="0" i="0" sz="1100" u="none" cap="none" strike="noStrike">
                <a:solidFill>
                  <a:schemeClr val="dk2"/>
                </a:solidFill>
                <a:latin typeface="Source Sans Pro"/>
                <a:ea typeface="Source Sans Pro"/>
                <a:cs typeface="Source Sans Pro"/>
                <a:sym typeface="Source Sans Pro"/>
              </a:defRPr>
            </a:lvl5pPr>
            <a:lvl6pPr indent="0" lvl="5" marL="0" marR="0" rtl="0" algn="ctr">
              <a:spcBef>
                <a:spcPts val="0"/>
              </a:spcBef>
              <a:buNone/>
              <a:defRPr b="0" i="0" sz="1100" u="none" cap="none" strike="noStrike">
                <a:solidFill>
                  <a:schemeClr val="dk2"/>
                </a:solidFill>
                <a:latin typeface="Source Sans Pro"/>
                <a:ea typeface="Source Sans Pro"/>
                <a:cs typeface="Source Sans Pro"/>
                <a:sym typeface="Source Sans Pro"/>
              </a:defRPr>
            </a:lvl6pPr>
            <a:lvl7pPr indent="0" lvl="6" marL="0" marR="0" rtl="0" algn="ctr">
              <a:spcBef>
                <a:spcPts val="0"/>
              </a:spcBef>
              <a:buNone/>
              <a:defRPr b="0" i="0" sz="1100" u="none" cap="none" strike="noStrike">
                <a:solidFill>
                  <a:schemeClr val="dk2"/>
                </a:solidFill>
                <a:latin typeface="Source Sans Pro"/>
                <a:ea typeface="Source Sans Pro"/>
                <a:cs typeface="Source Sans Pro"/>
                <a:sym typeface="Source Sans Pro"/>
              </a:defRPr>
            </a:lvl7pPr>
            <a:lvl8pPr indent="0" lvl="7" marL="0" marR="0" rtl="0" algn="ctr">
              <a:spcBef>
                <a:spcPts val="0"/>
              </a:spcBef>
              <a:buNone/>
              <a:defRPr b="0" i="0" sz="1100" u="none" cap="none" strike="noStrike">
                <a:solidFill>
                  <a:schemeClr val="dk2"/>
                </a:solidFill>
                <a:latin typeface="Source Sans Pro"/>
                <a:ea typeface="Source Sans Pro"/>
                <a:cs typeface="Source Sans Pro"/>
                <a:sym typeface="Source Sans Pro"/>
              </a:defRPr>
            </a:lvl8pPr>
            <a:lvl9pPr indent="0" lvl="8" marL="0" marR="0" rtl="0" algn="ctr">
              <a:spcBef>
                <a:spcPts val="0"/>
              </a:spcBef>
              <a:buNone/>
              <a:defRPr b="0" i="0" sz="1100" u="none" cap="none" strike="noStrike">
                <a:solidFill>
                  <a:schemeClr val="dk2"/>
                </a:solidFill>
                <a:latin typeface="Source Sans Pro"/>
                <a:ea typeface="Source Sans Pro"/>
                <a:cs typeface="Source Sans Pro"/>
                <a:sym typeface="Source Sans Pro"/>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showMasterSp="0" type="vertTitleAndTx">
  <p:cSld name="VERTICAL_TITLE_AND_VERTICAL_TEXT">
    <p:spTree>
      <p:nvGrpSpPr>
        <p:cNvPr id="90" name="Shape 90"/>
        <p:cNvGrpSpPr/>
        <p:nvPr/>
      </p:nvGrpSpPr>
      <p:grpSpPr>
        <a:xfrm>
          <a:off x="0" y="0"/>
          <a:ext cx="0" cy="0"/>
          <a:chOff x="0" y="0"/>
          <a:chExt cx="0" cy="0"/>
        </a:xfrm>
      </p:grpSpPr>
      <p:sp>
        <p:nvSpPr>
          <p:cNvPr id="91" name="Google Shape;91;p12"/>
          <p:cNvSpPr/>
          <p:nvPr/>
        </p:nvSpPr>
        <p:spPr>
          <a:xfrm>
            <a:off x="152400" y="147319"/>
            <a:ext cx="6705600" cy="6556248"/>
          </a:xfrm>
          <a:prstGeom prst="rect">
            <a:avLst/>
          </a:prstGeom>
          <a:solidFill>
            <a:schemeClr val="l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Source Sans Pro"/>
              <a:ea typeface="Source Sans Pro"/>
              <a:cs typeface="Source Sans Pro"/>
              <a:sym typeface="Source Sans Pro"/>
            </a:endParaRPr>
          </a:p>
        </p:txBody>
      </p:sp>
      <p:sp>
        <p:nvSpPr>
          <p:cNvPr id="92" name="Google Shape;92;p12"/>
          <p:cNvSpPr/>
          <p:nvPr/>
        </p:nvSpPr>
        <p:spPr>
          <a:xfrm>
            <a:off x="7010400" y="147319"/>
            <a:ext cx="1956046" cy="6556248"/>
          </a:xfrm>
          <a:prstGeom prst="rect">
            <a:avLst/>
          </a:prstGeom>
          <a:solidFill>
            <a:schemeClr val="dk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Source Sans Pro"/>
              <a:ea typeface="Source Sans Pro"/>
              <a:cs typeface="Source Sans Pro"/>
              <a:sym typeface="Source Sans Pro"/>
            </a:endParaRPr>
          </a:p>
        </p:txBody>
      </p:sp>
      <p:sp>
        <p:nvSpPr>
          <p:cNvPr id="93" name="Google Shape;93;p12"/>
          <p:cNvSpPr txBox="1"/>
          <p:nvPr>
            <p:ph type="title"/>
          </p:nvPr>
        </p:nvSpPr>
        <p:spPr>
          <a:xfrm rot="5400000">
            <a:off x="5075237" y="2362201"/>
            <a:ext cx="5851525" cy="1676400"/>
          </a:xfrm>
          <a:prstGeom prst="rect">
            <a:avLst/>
          </a:prstGeom>
          <a:noFill/>
          <a:ln>
            <a:noFill/>
          </a:ln>
        </p:spPr>
        <p:txBody>
          <a:bodyPr anchorCtr="0" anchor="ctr" bIns="91425" lIns="91425" spcFirstLastPara="1" rIns="91425" wrap="square" tIns="91425">
            <a:noAutofit/>
          </a:bodyPr>
          <a:lstStyle>
            <a:lvl1pPr indent="0" lvl="0" marL="0" marR="0" rtl="0" algn="ctr">
              <a:spcBef>
                <a:spcPts val="0"/>
              </a:spcBef>
              <a:spcAft>
                <a:spcPts val="0"/>
              </a:spcAft>
              <a:buClr>
                <a:schemeClr val="lt1"/>
              </a:buClr>
              <a:buSzPts val="1400"/>
              <a:buFont typeface="Source Sans Pro"/>
              <a:buNone/>
              <a:defRPr b="0" i="0" sz="3200" u="none" cap="none" strike="noStrike">
                <a:solidFill>
                  <a:schemeClr val="lt1"/>
                </a:solidFill>
                <a:latin typeface="Source Sans Pro"/>
                <a:ea typeface="Source Sans Pro"/>
                <a:cs typeface="Source Sans Pro"/>
                <a:sym typeface="Source Sans Pro"/>
              </a:defRPr>
            </a:lvl1pPr>
            <a:lvl2pPr indent="0" lvl="1">
              <a:spcBef>
                <a:spcPts val="0"/>
              </a:spcBef>
              <a:spcAft>
                <a:spcPts val="0"/>
              </a:spcAft>
              <a:buSzPts val="1400"/>
              <a:buNone/>
              <a:defRPr sz="1800"/>
            </a:lvl2pPr>
            <a:lvl3pPr indent="0" lvl="2">
              <a:spcBef>
                <a:spcPts val="0"/>
              </a:spcBef>
              <a:spcAft>
                <a:spcPts val="0"/>
              </a:spcAft>
              <a:buSzPts val="1400"/>
              <a:buNone/>
              <a:defRPr sz="1800"/>
            </a:lvl3pPr>
            <a:lvl4pPr indent="0" lvl="3">
              <a:spcBef>
                <a:spcPts val="0"/>
              </a:spcBef>
              <a:spcAft>
                <a:spcPts val="0"/>
              </a:spcAft>
              <a:buSzPts val="1400"/>
              <a:buNone/>
              <a:defRPr sz="1800"/>
            </a:lvl4pPr>
            <a:lvl5pPr indent="0" lvl="4">
              <a:spcBef>
                <a:spcPts val="0"/>
              </a:spcBef>
              <a:spcAft>
                <a:spcPts val="0"/>
              </a:spcAft>
              <a:buSzPts val="1400"/>
              <a:buNone/>
              <a:defRPr sz="1800"/>
            </a:lvl5pPr>
            <a:lvl6pPr indent="0" lvl="5">
              <a:spcBef>
                <a:spcPts val="0"/>
              </a:spcBef>
              <a:spcAft>
                <a:spcPts val="0"/>
              </a:spcAft>
              <a:buSzPts val="1400"/>
              <a:buNone/>
              <a:defRPr sz="1800"/>
            </a:lvl6pPr>
            <a:lvl7pPr indent="0" lvl="6">
              <a:spcBef>
                <a:spcPts val="0"/>
              </a:spcBef>
              <a:spcAft>
                <a:spcPts val="0"/>
              </a:spcAft>
              <a:buSzPts val="1400"/>
              <a:buNone/>
              <a:defRPr sz="1800"/>
            </a:lvl7pPr>
            <a:lvl8pPr indent="0" lvl="7">
              <a:spcBef>
                <a:spcPts val="0"/>
              </a:spcBef>
              <a:spcAft>
                <a:spcPts val="0"/>
              </a:spcAft>
              <a:buSzPts val="1400"/>
              <a:buNone/>
              <a:defRPr sz="1800"/>
            </a:lvl8pPr>
            <a:lvl9pPr indent="0" lvl="8">
              <a:spcBef>
                <a:spcPts val="0"/>
              </a:spcBef>
              <a:spcAft>
                <a:spcPts val="0"/>
              </a:spcAft>
              <a:buSzPts val="1400"/>
              <a:buNone/>
              <a:defRPr sz="1800"/>
            </a:lvl9pPr>
          </a:lstStyle>
          <a:p/>
        </p:txBody>
      </p:sp>
      <p:sp>
        <p:nvSpPr>
          <p:cNvPr id="94" name="Google Shape;94;p12"/>
          <p:cNvSpPr txBox="1"/>
          <p:nvPr>
            <p:ph idx="1" type="body"/>
          </p:nvPr>
        </p:nvSpPr>
        <p:spPr>
          <a:xfrm rot="5400000">
            <a:off x="541338" y="190501"/>
            <a:ext cx="5851525" cy="6019800"/>
          </a:xfrm>
          <a:prstGeom prst="rect">
            <a:avLst/>
          </a:prstGeom>
          <a:noFill/>
          <a:ln>
            <a:noFill/>
          </a:ln>
        </p:spPr>
        <p:txBody>
          <a:bodyPr anchorCtr="0" anchor="t" bIns="91425" lIns="91425" spcFirstLastPara="1" rIns="91425" wrap="square" tIns="91425">
            <a:noAutofit/>
          </a:bodyPr>
          <a:lstStyle>
            <a:lvl1pPr indent="-355600" lvl="0" marL="457200" marR="0" rtl="0" algn="l">
              <a:spcBef>
                <a:spcPts val="400"/>
              </a:spcBef>
              <a:spcAft>
                <a:spcPts val="0"/>
              </a:spcAft>
              <a:buClr>
                <a:schemeClr val="accent1"/>
              </a:buClr>
              <a:buSzPts val="2000"/>
              <a:buFont typeface="Noto Sans Symbols"/>
              <a:buChar char="◼"/>
              <a:defRPr b="0" i="0" sz="2000" u="none" cap="none" strike="noStrike">
                <a:solidFill>
                  <a:schemeClr val="dk2"/>
                </a:solidFill>
                <a:latin typeface="Source Sans Pro"/>
                <a:ea typeface="Source Sans Pro"/>
                <a:cs typeface="Source Sans Pro"/>
                <a:sym typeface="Source Sans Pro"/>
              </a:defRPr>
            </a:lvl1pPr>
            <a:lvl2pPr indent="-342900" lvl="1" marL="914400" marR="0" rtl="0" algn="l">
              <a:spcBef>
                <a:spcPts val="360"/>
              </a:spcBef>
              <a:spcAft>
                <a:spcPts val="0"/>
              </a:spcAft>
              <a:buClr>
                <a:schemeClr val="accent2"/>
              </a:buClr>
              <a:buSzPts val="1800"/>
              <a:buFont typeface="Noto Sans Symbols"/>
              <a:buChar char="▪"/>
              <a:defRPr b="0" i="0" sz="1800" u="none" cap="none" strike="noStrike">
                <a:solidFill>
                  <a:schemeClr val="dk2"/>
                </a:solidFill>
                <a:latin typeface="Source Sans Pro"/>
                <a:ea typeface="Source Sans Pro"/>
                <a:cs typeface="Source Sans Pro"/>
                <a:sym typeface="Source Sans Pro"/>
              </a:defRPr>
            </a:lvl2pPr>
            <a:lvl3pPr indent="-330200" lvl="2" marL="1371600" marR="0" rtl="0" algn="l">
              <a:spcBef>
                <a:spcPts val="320"/>
              </a:spcBef>
              <a:spcAft>
                <a:spcPts val="0"/>
              </a:spcAft>
              <a:buClr>
                <a:schemeClr val="accent3"/>
              </a:buClr>
              <a:buSzPts val="1600"/>
              <a:buFont typeface="Noto Sans Symbols"/>
              <a:buChar char="▪"/>
              <a:defRPr b="0" i="0" sz="1600" u="none" cap="none" strike="noStrike">
                <a:solidFill>
                  <a:schemeClr val="dk2"/>
                </a:solidFill>
                <a:latin typeface="Source Sans Pro"/>
                <a:ea typeface="Source Sans Pro"/>
                <a:cs typeface="Source Sans Pro"/>
                <a:sym typeface="Source Sans Pro"/>
              </a:defRPr>
            </a:lvl3pPr>
            <a:lvl4pPr indent="-317500" lvl="3" marL="1828800" marR="0" rtl="0" algn="l">
              <a:spcBef>
                <a:spcPts val="280"/>
              </a:spcBef>
              <a:spcAft>
                <a:spcPts val="0"/>
              </a:spcAft>
              <a:buClr>
                <a:schemeClr val="accent4"/>
              </a:buClr>
              <a:buSzPts val="1400"/>
              <a:buFont typeface="Noto Sans Symbols"/>
              <a:buChar char="▪"/>
              <a:defRPr b="0" i="0" sz="1400" u="none" cap="none" strike="noStrike">
                <a:solidFill>
                  <a:schemeClr val="dk2"/>
                </a:solidFill>
                <a:latin typeface="Source Sans Pro"/>
                <a:ea typeface="Source Sans Pro"/>
                <a:cs typeface="Source Sans Pro"/>
                <a:sym typeface="Source Sans Pro"/>
              </a:defRPr>
            </a:lvl4pPr>
            <a:lvl5pPr indent="-311150" lvl="4" marL="2286000" marR="0" rtl="0" algn="l">
              <a:spcBef>
                <a:spcPts val="260"/>
              </a:spcBef>
              <a:spcAft>
                <a:spcPts val="0"/>
              </a:spcAft>
              <a:buClr>
                <a:schemeClr val="accent6"/>
              </a:buClr>
              <a:buSzPts val="1300"/>
              <a:buFont typeface="Noto Sans Symbols"/>
              <a:buChar char="▪"/>
              <a:defRPr b="0" i="0" sz="1300" u="none" cap="none" strike="noStrike">
                <a:solidFill>
                  <a:schemeClr val="dk2"/>
                </a:solidFill>
                <a:latin typeface="Source Sans Pro"/>
                <a:ea typeface="Source Sans Pro"/>
                <a:cs typeface="Source Sans Pro"/>
                <a:sym typeface="Source Sans Pro"/>
              </a:defRPr>
            </a:lvl5pPr>
            <a:lvl6pPr indent="-304800" lvl="5" marL="2743200" marR="0" rtl="0" algn="l">
              <a:spcBef>
                <a:spcPts val="240"/>
              </a:spcBef>
              <a:spcAft>
                <a:spcPts val="0"/>
              </a:spcAft>
              <a:buClr>
                <a:schemeClr val="accent1"/>
              </a:buClr>
              <a:buSzPts val="1200"/>
              <a:buFont typeface="Noto Sans Symbols"/>
              <a:buChar char="▪"/>
              <a:defRPr b="0" i="0" sz="1200" u="none" cap="none" strike="noStrike">
                <a:solidFill>
                  <a:schemeClr val="dk2"/>
                </a:solidFill>
                <a:latin typeface="Source Sans Pro"/>
                <a:ea typeface="Source Sans Pro"/>
                <a:cs typeface="Source Sans Pro"/>
                <a:sym typeface="Source Sans Pro"/>
              </a:defRPr>
            </a:lvl6pPr>
            <a:lvl7pPr indent="-304800" lvl="6" marL="3200400" marR="0" rtl="0" algn="l">
              <a:spcBef>
                <a:spcPts val="240"/>
              </a:spcBef>
              <a:spcAft>
                <a:spcPts val="0"/>
              </a:spcAft>
              <a:buClr>
                <a:schemeClr val="accent2"/>
              </a:buClr>
              <a:buSzPts val="1200"/>
              <a:buFont typeface="Noto Sans Symbols"/>
              <a:buChar char="▪"/>
              <a:defRPr b="0" i="0" sz="1200" u="none" cap="none" strike="noStrike">
                <a:solidFill>
                  <a:schemeClr val="dk2"/>
                </a:solidFill>
                <a:latin typeface="Source Sans Pro"/>
                <a:ea typeface="Source Sans Pro"/>
                <a:cs typeface="Source Sans Pro"/>
                <a:sym typeface="Source Sans Pro"/>
              </a:defRPr>
            </a:lvl7pPr>
            <a:lvl8pPr indent="-304800" lvl="7" marL="3657600" marR="0" rtl="0" algn="l">
              <a:spcBef>
                <a:spcPts val="240"/>
              </a:spcBef>
              <a:spcAft>
                <a:spcPts val="0"/>
              </a:spcAft>
              <a:buClr>
                <a:schemeClr val="accent3"/>
              </a:buClr>
              <a:buSzPts val="1200"/>
              <a:buFont typeface="Noto Sans Symbols"/>
              <a:buChar char="▪"/>
              <a:defRPr b="0" i="0" sz="1200" u="none" cap="none" strike="noStrike">
                <a:solidFill>
                  <a:schemeClr val="dk2"/>
                </a:solidFill>
                <a:latin typeface="Source Sans Pro"/>
                <a:ea typeface="Source Sans Pro"/>
                <a:cs typeface="Source Sans Pro"/>
                <a:sym typeface="Source Sans Pro"/>
              </a:defRPr>
            </a:lvl8pPr>
            <a:lvl9pPr indent="-304800" lvl="8" marL="4114800" marR="0" rtl="0" algn="l">
              <a:spcBef>
                <a:spcPts val="240"/>
              </a:spcBef>
              <a:spcAft>
                <a:spcPts val="0"/>
              </a:spcAft>
              <a:buClr>
                <a:schemeClr val="accent5"/>
              </a:buClr>
              <a:buSzPts val="1200"/>
              <a:buFont typeface="Noto Sans Symbols"/>
              <a:buChar char="▪"/>
              <a:defRPr b="0" i="0" sz="1200" u="none" cap="none" strike="noStrike">
                <a:solidFill>
                  <a:schemeClr val="dk2"/>
                </a:solidFill>
                <a:latin typeface="Source Sans Pro"/>
                <a:ea typeface="Source Sans Pro"/>
                <a:cs typeface="Source Sans Pro"/>
                <a:sym typeface="Source Sans Pro"/>
              </a:defRPr>
            </a:lvl9pPr>
          </a:lstStyle>
          <a:p/>
        </p:txBody>
      </p:sp>
      <p:sp>
        <p:nvSpPr>
          <p:cNvPr id="95" name="Google Shape;95;p12"/>
          <p:cNvSpPr txBox="1"/>
          <p:nvPr>
            <p:ph idx="10" type="dt"/>
          </p:nvPr>
        </p:nvSpPr>
        <p:spPr>
          <a:xfrm>
            <a:off x="370888" y="6356350"/>
            <a:ext cx="2133600" cy="274320"/>
          </a:xfrm>
          <a:prstGeom prst="rect">
            <a:avLst/>
          </a:prstGeom>
          <a:noFill/>
          <a:ln>
            <a:noFill/>
          </a:ln>
        </p:spPr>
        <p:txBody>
          <a:bodyPr anchorCtr="0" anchor="ctr" bIns="91425" lIns="91425" spcFirstLastPara="1" rIns="91425" wrap="square" tIns="91425">
            <a:noAutofit/>
          </a:bodyPr>
          <a:lstStyle>
            <a:lvl1pPr indent="0" lvl="0" marL="0" marR="0" rtl="0" algn="l">
              <a:spcBef>
                <a:spcPts val="0"/>
              </a:spcBef>
              <a:spcAft>
                <a:spcPts val="0"/>
              </a:spcAft>
              <a:buSzPts val="1400"/>
              <a:buNone/>
              <a:defRPr b="0" i="0" sz="1100" u="none" cap="none" strike="noStrike">
                <a:solidFill>
                  <a:schemeClr val="dk2"/>
                </a:solidFill>
                <a:latin typeface="Source Sans Pro"/>
                <a:ea typeface="Source Sans Pro"/>
                <a:cs typeface="Source Sans Pro"/>
                <a:sym typeface="Source Sans Pro"/>
              </a:defRPr>
            </a:lvl1pPr>
            <a:lvl2pPr indent="0" lvl="1" marL="4572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2pPr>
            <a:lvl3pPr indent="0" lvl="2" marL="9144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3pPr>
            <a:lvl4pPr indent="0" lvl="3" marL="13716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4pPr>
            <a:lvl5pPr indent="0" lvl="4" marL="18288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5pPr>
            <a:lvl6pPr indent="0" lvl="5" marL="22860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6pPr>
            <a:lvl7pPr indent="0" lvl="6" marL="27432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7pPr>
            <a:lvl8pPr indent="0" lvl="7" marL="32004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8pPr>
            <a:lvl9pPr indent="0" lvl="8" marL="36576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9pPr>
          </a:lstStyle>
          <a:p/>
        </p:txBody>
      </p:sp>
      <p:sp>
        <p:nvSpPr>
          <p:cNvPr id="96" name="Google Shape;96;p12"/>
          <p:cNvSpPr txBox="1"/>
          <p:nvPr>
            <p:ph idx="11" type="ftr"/>
          </p:nvPr>
        </p:nvSpPr>
        <p:spPr>
          <a:xfrm>
            <a:off x="3048000" y="6356350"/>
            <a:ext cx="3352800" cy="274320"/>
          </a:xfrm>
          <a:prstGeom prst="rect">
            <a:avLst/>
          </a:prstGeom>
          <a:noFill/>
          <a:ln>
            <a:noFill/>
          </a:ln>
        </p:spPr>
        <p:txBody>
          <a:bodyPr anchorCtr="0" anchor="ctr" bIns="91425" lIns="91425" spcFirstLastPara="1" rIns="91425" wrap="square" tIns="91425">
            <a:noAutofit/>
          </a:bodyPr>
          <a:lstStyle>
            <a:lvl1pPr indent="0" lvl="0" marL="0" marR="0" rtl="0" algn="ctr">
              <a:spcBef>
                <a:spcPts val="0"/>
              </a:spcBef>
              <a:spcAft>
                <a:spcPts val="0"/>
              </a:spcAft>
              <a:buSzPts val="1400"/>
              <a:buNone/>
              <a:defRPr b="0" i="0" sz="1100" u="none" cap="none" strike="noStrike">
                <a:solidFill>
                  <a:schemeClr val="dk2"/>
                </a:solidFill>
                <a:latin typeface="Source Sans Pro"/>
                <a:ea typeface="Source Sans Pro"/>
                <a:cs typeface="Source Sans Pro"/>
                <a:sym typeface="Source Sans Pro"/>
              </a:defRPr>
            </a:lvl1pPr>
            <a:lvl2pPr indent="0" lvl="1" marL="4572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2pPr>
            <a:lvl3pPr indent="0" lvl="2" marL="9144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3pPr>
            <a:lvl4pPr indent="0" lvl="3" marL="13716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4pPr>
            <a:lvl5pPr indent="0" lvl="4" marL="18288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5pPr>
            <a:lvl6pPr indent="0" lvl="5" marL="22860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6pPr>
            <a:lvl7pPr indent="0" lvl="6" marL="27432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7pPr>
            <a:lvl8pPr indent="0" lvl="7" marL="32004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8pPr>
            <a:lvl9pPr indent="0" lvl="8" marL="36576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9pPr>
          </a:lstStyle>
          <a:p/>
        </p:txBody>
      </p:sp>
      <p:sp>
        <p:nvSpPr>
          <p:cNvPr id="97" name="Google Shape;97;p12"/>
          <p:cNvSpPr txBox="1"/>
          <p:nvPr>
            <p:ph idx="12" type="sldNum"/>
          </p:nvPr>
        </p:nvSpPr>
        <p:spPr>
          <a:xfrm>
            <a:off x="8234680" y="6355080"/>
            <a:ext cx="582966" cy="274320"/>
          </a:xfrm>
          <a:prstGeom prst="rect">
            <a:avLst/>
          </a:prstGeom>
          <a:noFill/>
          <a:ln>
            <a:noFill/>
          </a:ln>
        </p:spPr>
        <p:txBody>
          <a:bodyPr anchorCtr="0" anchor="ctr" bIns="45700" lIns="91425" spcFirstLastPara="1" rIns="91425" wrap="square" tIns="45700">
            <a:noAutofit/>
          </a:bodyPr>
          <a:lstStyle>
            <a:lvl1pPr indent="0" lvl="0" marL="0" marR="0" rtl="0" algn="ctr">
              <a:spcBef>
                <a:spcPts val="0"/>
              </a:spcBef>
              <a:buNone/>
              <a:defRPr b="0" i="0" sz="1100" u="none" cap="none" strike="noStrike">
                <a:solidFill>
                  <a:schemeClr val="lt2"/>
                </a:solidFill>
                <a:latin typeface="Source Sans Pro"/>
                <a:ea typeface="Source Sans Pro"/>
                <a:cs typeface="Source Sans Pro"/>
                <a:sym typeface="Source Sans Pro"/>
              </a:defRPr>
            </a:lvl1pPr>
            <a:lvl2pPr indent="0" lvl="1" marL="0" marR="0" rtl="0" algn="ctr">
              <a:spcBef>
                <a:spcPts val="0"/>
              </a:spcBef>
              <a:buNone/>
              <a:defRPr b="0" i="0" sz="1100" u="none" cap="none" strike="noStrike">
                <a:solidFill>
                  <a:schemeClr val="lt2"/>
                </a:solidFill>
                <a:latin typeface="Source Sans Pro"/>
                <a:ea typeface="Source Sans Pro"/>
                <a:cs typeface="Source Sans Pro"/>
                <a:sym typeface="Source Sans Pro"/>
              </a:defRPr>
            </a:lvl2pPr>
            <a:lvl3pPr indent="0" lvl="2" marL="0" marR="0" rtl="0" algn="ctr">
              <a:spcBef>
                <a:spcPts val="0"/>
              </a:spcBef>
              <a:buNone/>
              <a:defRPr b="0" i="0" sz="1100" u="none" cap="none" strike="noStrike">
                <a:solidFill>
                  <a:schemeClr val="lt2"/>
                </a:solidFill>
                <a:latin typeface="Source Sans Pro"/>
                <a:ea typeface="Source Sans Pro"/>
                <a:cs typeface="Source Sans Pro"/>
                <a:sym typeface="Source Sans Pro"/>
              </a:defRPr>
            </a:lvl3pPr>
            <a:lvl4pPr indent="0" lvl="3" marL="0" marR="0" rtl="0" algn="ctr">
              <a:spcBef>
                <a:spcPts val="0"/>
              </a:spcBef>
              <a:buNone/>
              <a:defRPr b="0" i="0" sz="1100" u="none" cap="none" strike="noStrike">
                <a:solidFill>
                  <a:schemeClr val="lt2"/>
                </a:solidFill>
                <a:latin typeface="Source Sans Pro"/>
                <a:ea typeface="Source Sans Pro"/>
                <a:cs typeface="Source Sans Pro"/>
                <a:sym typeface="Source Sans Pro"/>
              </a:defRPr>
            </a:lvl4pPr>
            <a:lvl5pPr indent="0" lvl="4" marL="0" marR="0" rtl="0" algn="ctr">
              <a:spcBef>
                <a:spcPts val="0"/>
              </a:spcBef>
              <a:buNone/>
              <a:defRPr b="0" i="0" sz="1100" u="none" cap="none" strike="noStrike">
                <a:solidFill>
                  <a:schemeClr val="lt2"/>
                </a:solidFill>
                <a:latin typeface="Source Sans Pro"/>
                <a:ea typeface="Source Sans Pro"/>
                <a:cs typeface="Source Sans Pro"/>
                <a:sym typeface="Source Sans Pro"/>
              </a:defRPr>
            </a:lvl5pPr>
            <a:lvl6pPr indent="0" lvl="5" marL="0" marR="0" rtl="0" algn="ctr">
              <a:spcBef>
                <a:spcPts val="0"/>
              </a:spcBef>
              <a:buNone/>
              <a:defRPr b="0" i="0" sz="1100" u="none" cap="none" strike="noStrike">
                <a:solidFill>
                  <a:schemeClr val="lt2"/>
                </a:solidFill>
                <a:latin typeface="Source Sans Pro"/>
                <a:ea typeface="Source Sans Pro"/>
                <a:cs typeface="Source Sans Pro"/>
                <a:sym typeface="Source Sans Pro"/>
              </a:defRPr>
            </a:lvl6pPr>
            <a:lvl7pPr indent="0" lvl="6" marL="0" marR="0" rtl="0" algn="ctr">
              <a:spcBef>
                <a:spcPts val="0"/>
              </a:spcBef>
              <a:buNone/>
              <a:defRPr b="0" i="0" sz="1100" u="none" cap="none" strike="noStrike">
                <a:solidFill>
                  <a:schemeClr val="lt2"/>
                </a:solidFill>
                <a:latin typeface="Source Sans Pro"/>
                <a:ea typeface="Source Sans Pro"/>
                <a:cs typeface="Source Sans Pro"/>
                <a:sym typeface="Source Sans Pro"/>
              </a:defRPr>
            </a:lvl7pPr>
            <a:lvl8pPr indent="0" lvl="7" marL="0" marR="0" rtl="0" algn="ctr">
              <a:spcBef>
                <a:spcPts val="0"/>
              </a:spcBef>
              <a:buNone/>
              <a:defRPr b="0" i="0" sz="1100" u="none" cap="none" strike="noStrike">
                <a:solidFill>
                  <a:schemeClr val="lt2"/>
                </a:solidFill>
                <a:latin typeface="Source Sans Pro"/>
                <a:ea typeface="Source Sans Pro"/>
                <a:cs typeface="Source Sans Pro"/>
                <a:sym typeface="Source Sans Pro"/>
              </a:defRPr>
            </a:lvl8pPr>
            <a:lvl9pPr indent="0" lvl="8" marL="0" marR="0" rtl="0" algn="ctr">
              <a:spcBef>
                <a:spcPts val="0"/>
              </a:spcBef>
              <a:buNone/>
              <a:defRPr b="0" i="0" sz="1100" u="none" cap="none" strike="noStrike">
                <a:solidFill>
                  <a:schemeClr val="lt2"/>
                </a:solidFill>
                <a:latin typeface="Source Sans Pro"/>
                <a:ea typeface="Source Sans Pro"/>
                <a:cs typeface="Source Sans Pro"/>
                <a:sym typeface="Source Sans Pro"/>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1"/>
          <p:cNvSpPr/>
          <p:nvPr/>
        </p:nvSpPr>
        <p:spPr>
          <a:xfrm>
            <a:off x="152400" y="1634971"/>
            <a:ext cx="8831802" cy="5045476"/>
          </a:xfrm>
          <a:prstGeom prst="rect">
            <a:avLst/>
          </a:prstGeom>
          <a:solidFill>
            <a:schemeClr val="l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Source Sans Pro"/>
              <a:ea typeface="Source Sans Pro"/>
              <a:cs typeface="Source Sans Pro"/>
              <a:sym typeface="Source Sans Pro"/>
            </a:endParaRPr>
          </a:p>
        </p:txBody>
      </p:sp>
      <p:sp>
        <p:nvSpPr>
          <p:cNvPr id="11" name="Google Shape;11;p1"/>
          <p:cNvSpPr/>
          <p:nvPr/>
        </p:nvSpPr>
        <p:spPr>
          <a:xfrm>
            <a:off x="152399" y="152400"/>
            <a:ext cx="8814047" cy="1346447"/>
          </a:xfrm>
          <a:prstGeom prst="rect">
            <a:avLst/>
          </a:prstGeom>
          <a:solidFill>
            <a:schemeClr val="dk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Source Sans Pro"/>
              <a:ea typeface="Source Sans Pro"/>
              <a:cs typeface="Source Sans Pro"/>
              <a:sym typeface="Source Sans Pro"/>
            </a:endParaRPr>
          </a:p>
        </p:txBody>
      </p:sp>
      <p:sp>
        <p:nvSpPr>
          <p:cNvPr id="12" name="Google Shape;12;p1"/>
          <p:cNvSpPr txBox="1"/>
          <p:nvPr>
            <p:ph type="title"/>
          </p:nvPr>
        </p:nvSpPr>
        <p:spPr>
          <a:xfrm>
            <a:off x="381000" y="355847"/>
            <a:ext cx="8381260" cy="1054394"/>
          </a:xfrm>
          <a:prstGeom prst="rect">
            <a:avLst/>
          </a:prstGeom>
          <a:noFill/>
          <a:ln>
            <a:noFill/>
          </a:ln>
        </p:spPr>
        <p:txBody>
          <a:bodyPr anchorCtr="0" anchor="ctr" bIns="91425" lIns="91425" spcFirstLastPara="1" rIns="91425" wrap="square" tIns="91425">
            <a:noAutofit/>
          </a:bodyPr>
          <a:lstStyle>
            <a:lvl1pPr indent="0" lvl="0" marL="0" marR="0" rtl="0" algn="ctr">
              <a:spcBef>
                <a:spcPts val="0"/>
              </a:spcBef>
              <a:spcAft>
                <a:spcPts val="0"/>
              </a:spcAft>
              <a:buClr>
                <a:schemeClr val="lt1"/>
              </a:buClr>
              <a:buSzPts val="1400"/>
              <a:buFont typeface="Source Sans Pro"/>
              <a:buNone/>
              <a:defRPr b="0" i="0" sz="3200" u="none" cap="none" strike="noStrike">
                <a:solidFill>
                  <a:schemeClr val="lt1"/>
                </a:solidFill>
                <a:latin typeface="Source Sans Pro"/>
                <a:ea typeface="Source Sans Pro"/>
                <a:cs typeface="Source Sans Pro"/>
                <a:sym typeface="Source Sans Pro"/>
              </a:defRPr>
            </a:lvl1pPr>
            <a:lvl2pPr indent="0" lvl="1">
              <a:spcBef>
                <a:spcPts val="0"/>
              </a:spcBef>
              <a:spcAft>
                <a:spcPts val="0"/>
              </a:spcAft>
              <a:buSzPts val="1400"/>
              <a:buNone/>
              <a:defRPr sz="1800"/>
            </a:lvl2pPr>
            <a:lvl3pPr indent="0" lvl="2">
              <a:spcBef>
                <a:spcPts val="0"/>
              </a:spcBef>
              <a:spcAft>
                <a:spcPts val="0"/>
              </a:spcAft>
              <a:buSzPts val="1400"/>
              <a:buNone/>
              <a:defRPr sz="1800"/>
            </a:lvl3pPr>
            <a:lvl4pPr indent="0" lvl="3">
              <a:spcBef>
                <a:spcPts val="0"/>
              </a:spcBef>
              <a:spcAft>
                <a:spcPts val="0"/>
              </a:spcAft>
              <a:buSzPts val="1400"/>
              <a:buNone/>
              <a:defRPr sz="1800"/>
            </a:lvl4pPr>
            <a:lvl5pPr indent="0" lvl="4">
              <a:spcBef>
                <a:spcPts val="0"/>
              </a:spcBef>
              <a:spcAft>
                <a:spcPts val="0"/>
              </a:spcAft>
              <a:buSzPts val="1400"/>
              <a:buNone/>
              <a:defRPr sz="1800"/>
            </a:lvl5pPr>
            <a:lvl6pPr indent="0" lvl="5">
              <a:spcBef>
                <a:spcPts val="0"/>
              </a:spcBef>
              <a:spcAft>
                <a:spcPts val="0"/>
              </a:spcAft>
              <a:buSzPts val="1400"/>
              <a:buNone/>
              <a:defRPr sz="1800"/>
            </a:lvl6pPr>
            <a:lvl7pPr indent="0" lvl="6">
              <a:spcBef>
                <a:spcPts val="0"/>
              </a:spcBef>
              <a:spcAft>
                <a:spcPts val="0"/>
              </a:spcAft>
              <a:buSzPts val="1400"/>
              <a:buNone/>
              <a:defRPr sz="1800"/>
            </a:lvl7pPr>
            <a:lvl8pPr indent="0" lvl="7">
              <a:spcBef>
                <a:spcPts val="0"/>
              </a:spcBef>
              <a:spcAft>
                <a:spcPts val="0"/>
              </a:spcAft>
              <a:buSzPts val="1400"/>
              <a:buNone/>
              <a:defRPr sz="1800"/>
            </a:lvl8pPr>
            <a:lvl9pPr indent="0" lvl="8">
              <a:spcBef>
                <a:spcPts val="0"/>
              </a:spcBef>
              <a:spcAft>
                <a:spcPts val="0"/>
              </a:spcAft>
              <a:buSzPts val="1400"/>
              <a:buNone/>
              <a:defRPr sz="1800"/>
            </a:lvl9pPr>
          </a:lstStyle>
          <a:p/>
        </p:txBody>
      </p:sp>
      <p:sp>
        <p:nvSpPr>
          <p:cNvPr id="13" name="Google Shape;13;p1"/>
          <p:cNvSpPr txBox="1"/>
          <p:nvPr>
            <p:ph idx="1" type="body"/>
          </p:nvPr>
        </p:nvSpPr>
        <p:spPr>
          <a:xfrm>
            <a:off x="380999" y="1719071"/>
            <a:ext cx="8407893" cy="4407408"/>
          </a:xfrm>
          <a:prstGeom prst="rect">
            <a:avLst/>
          </a:prstGeom>
          <a:noFill/>
          <a:ln>
            <a:noFill/>
          </a:ln>
        </p:spPr>
        <p:txBody>
          <a:bodyPr anchorCtr="0" anchor="t" bIns="91425" lIns="91425" spcFirstLastPara="1" rIns="91425" wrap="square" tIns="91425">
            <a:noAutofit/>
          </a:bodyPr>
          <a:lstStyle>
            <a:lvl1pPr indent="-355600" lvl="0" marL="457200" marR="0" rtl="0" algn="l">
              <a:spcBef>
                <a:spcPts val="400"/>
              </a:spcBef>
              <a:spcAft>
                <a:spcPts val="0"/>
              </a:spcAft>
              <a:buClr>
                <a:schemeClr val="accent1"/>
              </a:buClr>
              <a:buSzPts val="2000"/>
              <a:buFont typeface="Noto Sans Symbols"/>
              <a:buChar char="◼"/>
              <a:defRPr b="0" i="0" sz="2000" u="none" cap="none" strike="noStrike">
                <a:solidFill>
                  <a:schemeClr val="dk2"/>
                </a:solidFill>
                <a:latin typeface="Source Sans Pro"/>
                <a:ea typeface="Source Sans Pro"/>
                <a:cs typeface="Source Sans Pro"/>
                <a:sym typeface="Source Sans Pro"/>
              </a:defRPr>
            </a:lvl1pPr>
            <a:lvl2pPr indent="-342900" lvl="1" marL="914400" marR="0" rtl="0" algn="l">
              <a:spcBef>
                <a:spcPts val="360"/>
              </a:spcBef>
              <a:spcAft>
                <a:spcPts val="0"/>
              </a:spcAft>
              <a:buClr>
                <a:schemeClr val="accent2"/>
              </a:buClr>
              <a:buSzPts val="1800"/>
              <a:buFont typeface="Noto Sans Symbols"/>
              <a:buChar char="▪"/>
              <a:defRPr b="0" i="0" sz="1800" u="none" cap="none" strike="noStrike">
                <a:solidFill>
                  <a:schemeClr val="dk2"/>
                </a:solidFill>
                <a:latin typeface="Source Sans Pro"/>
                <a:ea typeface="Source Sans Pro"/>
                <a:cs typeface="Source Sans Pro"/>
                <a:sym typeface="Source Sans Pro"/>
              </a:defRPr>
            </a:lvl2pPr>
            <a:lvl3pPr indent="-330200" lvl="2" marL="1371600" marR="0" rtl="0" algn="l">
              <a:spcBef>
                <a:spcPts val="320"/>
              </a:spcBef>
              <a:spcAft>
                <a:spcPts val="0"/>
              </a:spcAft>
              <a:buClr>
                <a:schemeClr val="accent3"/>
              </a:buClr>
              <a:buSzPts val="1600"/>
              <a:buFont typeface="Noto Sans Symbols"/>
              <a:buChar char="▪"/>
              <a:defRPr b="0" i="0" sz="1600" u="none" cap="none" strike="noStrike">
                <a:solidFill>
                  <a:schemeClr val="dk2"/>
                </a:solidFill>
                <a:latin typeface="Source Sans Pro"/>
                <a:ea typeface="Source Sans Pro"/>
                <a:cs typeface="Source Sans Pro"/>
                <a:sym typeface="Source Sans Pro"/>
              </a:defRPr>
            </a:lvl3pPr>
            <a:lvl4pPr indent="-317500" lvl="3" marL="1828800" marR="0" rtl="0" algn="l">
              <a:spcBef>
                <a:spcPts val="280"/>
              </a:spcBef>
              <a:spcAft>
                <a:spcPts val="0"/>
              </a:spcAft>
              <a:buClr>
                <a:schemeClr val="accent4"/>
              </a:buClr>
              <a:buSzPts val="1400"/>
              <a:buFont typeface="Noto Sans Symbols"/>
              <a:buChar char="▪"/>
              <a:defRPr b="0" i="0" sz="1400" u="none" cap="none" strike="noStrike">
                <a:solidFill>
                  <a:schemeClr val="dk2"/>
                </a:solidFill>
                <a:latin typeface="Source Sans Pro"/>
                <a:ea typeface="Source Sans Pro"/>
                <a:cs typeface="Source Sans Pro"/>
                <a:sym typeface="Source Sans Pro"/>
              </a:defRPr>
            </a:lvl4pPr>
            <a:lvl5pPr indent="-311150" lvl="4" marL="2286000" marR="0" rtl="0" algn="l">
              <a:spcBef>
                <a:spcPts val="260"/>
              </a:spcBef>
              <a:spcAft>
                <a:spcPts val="0"/>
              </a:spcAft>
              <a:buClr>
                <a:schemeClr val="accent6"/>
              </a:buClr>
              <a:buSzPts val="1300"/>
              <a:buFont typeface="Noto Sans Symbols"/>
              <a:buChar char="▪"/>
              <a:defRPr b="0" i="0" sz="1300" u="none" cap="none" strike="noStrike">
                <a:solidFill>
                  <a:schemeClr val="dk2"/>
                </a:solidFill>
                <a:latin typeface="Source Sans Pro"/>
                <a:ea typeface="Source Sans Pro"/>
                <a:cs typeface="Source Sans Pro"/>
                <a:sym typeface="Source Sans Pro"/>
              </a:defRPr>
            </a:lvl5pPr>
            <a:lvl6pPr indent="-304800" lvl="5" marL="2743200" marR="0" rtl="0" algn="l">
              <a:spcBef>
                <a:spcPts val="240"/>
              </a:spcBef>
              <a:spcAft>
                <a:spcPts val="0"/>
              </a:spcAft>
              <a:buClr>
                <a:schemeClr val="accent1"/>
              </a:buClr>
              <a:buSzPts val="1200"/>
              <a:buFont typeface="Noto Sans Symbols"/>
              <a:buChar char="▪"/>
              <a:defRPr b="0" i="0" sz="1200" u="none" cap="none" strike="noStrike">
                <a:solidFill>
                  <a:schemeClr val="dk2"/>
                </a:solidFill>
                <a:latin typeface="Source Sans Pro"/>
                <a:ea typeface="Source Sans Pro"/>
                <a:cs typeface="Source Sans Pro"/>
                <a:sym typeface="Source Sans Pro"/>
              </a:defRPr>
            </a:lvl6pPr>
            <a:lvl7pPr indent="-304800" lvl="6" marL="3200400" marR="0" rtl="0" algn="l">
              <a:spcBef>
                <a:spcPts val="240"/>
              </a:spcBef>
              <a:spcAft>
                <a:spcPts val="0"/>
              </a:spcAft>
              <a:buClr>
                <a:schemeClr val="accent2"/>
              </a:buClr>
              <a:buSzPts val="1200"/>
              <a:buFont typeface="Noto Sans Symbols"/>
              <a:buChar char="▪"/>
              <a:defRPr b="0" i="0" sz="1200" u="none" cap="none" strike="noStrike">
                <a:solidFill>
                  <a:schemeClr val="dk2"/>
                </a:solidFill>
                <a:latin typeface="Source Sans Pro"/>
                <a:ea typeface="Source Sans Pro"/>
                <a:cs typeface="Source Sans Pro"/>
                <a:sym typeface="Source Sans Pro"/>
              </a:defRPr>
            </a:lvl7pPr>
            <a:lvl8pPr indent="-304800" lvl="7" marL="3657600" marR="0" rtl="0" algn="l">
              <a:spcBef>
                <a:spcPts val="240"/>
              </a:spcBef>
              <a:spcAft>
                <a:spcPts val="0"/>
              </a:spcAft>
              <a:buClr>
                <a:schemeClr val="accent3"/>
              </a:buClr>
              <a:buSzPts val="1200"/>
              <a:buFont typeface="Noto Sans Symbols"/>
              <a:buChar char="▪"/>
              <a:defRPr b="0" i="0" sz="1200" u="none" cap="none" strike="noStrike">
                <a:solidFill>
                  <a:schemeClr val="dk2"/>
                </a:solidFill>
                <a:latin typeface="Source Sans Pro"/>
                <a:ea typeface="Source Sans Pro"/>
                <a:cs typeface="Source Sans Pro"/>
                <a:sym typeface="Source Sans Pro"/>
              </a:defRPr>
            </a:lvl8pPr>
            <a:lvl9pPr indent="-304800" lvl="8" marL="4114800" marR="0" rtl="0" algn="l">
              <a:spcBef>
                <a:spcPts val="240"/>
              </a:spcBef>
              <a:spcAft>
                <a:spcPts val="0"/>
              </a:spcAft>
              <a:buClr>
                <a:schemeClr val="accent5"/>
              </a:buClr>
              <a:buSzPts val="1200"/>
              <a:buFont typeface="Noto Sans Symbols"/>
              <a:buChar char="▪"/>
              <a:defRPr b="0" i="0" sz="1200" u="none" cap="none" strike="noStrike">
                <a:solidFill>
                  <a:schemeClr val="dk2"/>
                </a:solidFill>
                <a:latin typeface="Source Sans Pro"/>
                <a:ea typeface="Source Sans Pro"/>
                <a:cs typeface="Source Sans Pro"/>
                <a:sym typeface="Source Sans Pro"/>
              </a:defRPr>
            </a:lvl9pPr>
          </a:lstStyle>
          <a:p/>
        </p:txBody>
      </p:sp>
      <p:sp>
        <p:nvSpPr>
          <p:cNvPr id="14" name="Google Shape;14;p1"/>
          <p:cNvSpPr txBox="1"/>
          <p:nvPr>
            <p:ph idx="10" type="dt"/>
          </p:nvPr>
        </p:nvSpPr>
        <p:spPr>
          <a:xfrm>
            <a:off x="370888" y="6356350"/>
            <a:ext cx="2133600" cy="274320"/>
          </a:xfrm>
          <a:prstGeom prst="rect">
            <a:avLst/>
          </a:prstGeom>
          <a:noFill/>
          <a:ln>
            <a:noFill/>
          </a:ln>
        </p:spPr>
        <p:txBody>
          <a:bodyPr anchorCtr="0" anchor="ctr" bIns="91425" lIns="91425" spcFirstLastPara="1" rIns="91425" wrap="square" tIns="91425">
            <a:noAutofit/>
          </a:bodyPr>
          <a:lstStyle>
            <a:lvl1pPr indent="0" lvl="0" marL="0" marR="0" rtl="0" algn="l">
              <a:spcBef>
                <a:spcPts val="0"/>
              </a:spcBef>
              <a:spcAft>
                <a:spcPts val="0"/>
              </a:spcAft>
              <a:buSzPts val="1400"/>
              <a:buNone/>
              <a:defRPr b="0" i="0" sz="1100" u="none" cap="none" strike="noStrike">
                <a:solidFill>
                  <a:schemeClr val="dk2"/>
                </a:solidFill>
                <a:latin typeface="Source Sans Pro"/>
                <a:ea typeface="Source Sans Pro"/>
                <a:cs typeface="Source Sans Pro"/>
                <a:sym typeface="Source Sans Pro"/>
              </a:defRPr>
            </a:lvl1pPr>
            <a:lvl2pPr indent="0" lvl="1" marL="4572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2pPr>
            <a:lvl3pPr indent="0" lvl="2" marL="9144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3pPr>
            <a:lvl4pPr indent="0" lvl="3" marL="13716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4pPr>
            <a:lvl5pPr indent="0" lvl="4" marL="18288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5pPr>
            <a:lvl6pPr indent="0" lvl="5" marL="22860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6pPr>
            <a:lvl7pPr indent="0" lvl="6" marL="27432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7pPr>
            <a:lvl8pPr indent="0" lvl="7" marL="32004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8pPr>
            <a:lvl9pPr indent="0" lvl="8" marL="36576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9pPr>
          </a:lstStyle>
          <a:p/>
        </p:txBody>
      </p:sp>
      <p:sp>
        <p:nvSpPr>
          <p:cNvPr id="15" name="Google Shape;15;p1"/>
          <p:cNvSpPr txBox="1"/>
          <p:nvPr>
            <p:ph idx="11" type="ftr"/>
          </p:nvPr>
        </p:nvSpPr>
        <p:spPr>
          <a:xfrm>
            <a:off x="3048000" y="6356350"/>
            <a:ext cx="3352800" cy="274320"/>
          </a:xfrm>
          <a:prstGeom prst="rect">
            <a:avLst/>
          </a:prstGeom>
          <a:noFill/>
          <a:ln>
            <a:noFill/>
          </a:ln>
        </p:spPr>
        <p:txBody>
          <a:bodyPr anchorCtr="0" anchor="ctr" bIns="91425" lIns="91425" spcFirstLastPara="1" rIns="91425" wrap="square" tIns="91425">
            <a:noAutofit/>
          </a:bodyPr>
          <a:lstStyle>
            <a:lvl1pPr indent="0" lvl="0" marL="0" marR="0" rtl="0" algn="ctr">
              <a:spcBef>
                <a:spcPts val="0"/>
              </a:spcBef>
              <a:spcAft>
                <a:spcPts val="0"/>
              </a:spcAft>
              <a:buSzPts val="1400"/>
              <a:buNone/>
              <a:defRPr b="0" i="0" sz="1100" u="none" cap="none" strike="noStrike">
                <a:solidFill>
                  <a:schemeClr val="dk2"/>
                </a:solidFill>
                <a:latin typeface="Source Sans Pro"/>
                <a:ea typeface="Source Sans Pro"/>
                <a:cs typeface="Source Sans Pro"/>
                <a:sym typeface="Source Sans Pro"/>
              </a:defRPr>
            </a:lvl1pPr>
            <a:lvl2pPr indent="0" lvl="1" marL="4572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2pPr>
            <a:lvl3pPr indent="0" lvl="2" marL="9144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3pPr>
            <a:lvl4pPr indent="0" lvl="3" marL="13716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4pPr>
            <a:lvl5pPr indent="0" lvl="4" marL="18288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5pPr>
            <a:lvl6pPr indent="0" lvl="5" marL="22860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6pPr>
            <a:lvl7pPr indent="0" lvl="6" marL="27432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7pPr>
            <a:lvl8pPr indent="0" lvl="7" marL="32004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8pPr>
            <a:lvl9pPr indent="0" lvl="8" marL="3657600" marR="0" rtl="0" algn="l">
              <a:spcBef>
                <a:spcPts val="0"/>
              </a:spcBef>
              <a:spcAft>
                <a:spcPts val="0"/>
              </a:spcAft>
              <a:buSzPts val="1400"/>
              <a:buNone/>
              <a:defRPr b="0" i="0" sz="1800" u="none" cap="none" strike="noStrike">
                <a:solidFill>
                  <a:schemeClr val="dk1"/>
                </a:solidFill>
                <a:latin typeface="Source Sans Pro"/>
                <a:ea typeface="Source Sans Pro"/>
                <a:cs typeface="Source Sans Pro"/>
                <a:sym typeface="Source Sans Pro"/>
              </a:defRPr>
            </a:lvl9pPr>
          </a:lstStyle>
          <a:p/>
        </p:txBody>
      </p:sp>
      <p:sp>
        <p:nvSpPr>
          <p:cNvPr id="16" name="Google Shape;16;p1"/>
          <p:cNvSpPr txBox="1"/>
          <p:nvPr>
            <p:ph idx="12" type="sldNum"/>
          </p:nvPr>
        </p:nvSpPr>
        <p:spPr>
          <a:xfrm>
            <a:off x="8234680" y="6355080"/>
            <a:ext cx="582966" cy="274320"/>
          </a:xfrm>
          <a:prstGeom prst="rect">
            <a:avLst/>
          </a:prstGeom>
          <a:noFill/>
          <a:ln>
            <a:noFill/>
          </a:ln>
        </p:spPr>
        <p:txBody>
          <a:bodyPr anchorCtr="0" anchor="ctr" bIns="45700" lIns="91425" spcFirstLastPara="1" rIns="91425" wrap="square" tIns="45700">
            <a:noAutofit/>
          </a:bodyPr>
          <a:lstStyle>
            <a:lvl1pPr indent="0" lvl="0" marL="0" marR="0" rtl="0" algn="ctr">
              <a:spcBef>
                <a:spcPts val="0"/>
              </a:spcBef>
              <a:buNone/>
              <a:defRPr b="0" i="0" sz="1100" u="none" cap="none" strike="noStrike">
                <a:solidFill>
                  <a:schemeClr val="dk2"/>
                </a:solidFill>
                <a:latin typeface="Source Sans Pro"/>
                <a:ea typeface="Source Sans Pro"/>
                <a:cs typeface="Source Sans Pro"/>
                <a:sym typeface="Source Sans Pro"/>
              </a:defRPr>
            </a:lvl1pPr>
            <a:lvl2pPr indent="0" lvl="1" marL="0" marR="0" rtl="0" algn="ctr">
              <a:spcBef>
                <a:spcPts val="0"/>
              </a:spcBef>
              <a:buNone/>
              <a:defRPr b="0" i="0" sz="1100" u="none" cap="none" strike="noStrike">
                <a:solidFill>
                  <a:schemeClr val="dk2"/>
                </a:solidFill>
                <a:latin typeface="Source Sans Pro"/>
                <a:ea typeface="Source Sans Pro"/>
                <a:cs typeface="Source Sans Pro"/>
                <a:sym typeface="Source Sans Pro"/>
              </a:defRPr>
            </a:lvl2pPr>
            <a:lvl3pPr indent="0" lvl="2" marL="0" marR="0" rtl="0" algn="ctr">
              <a:spcBef>
                <a:spcPts val="0"/>
              </a:spcBef>
              <a:buNone/>
              <a:defRPr b="0" i="0" sz="1100" u="none" cap="none" strike="noStrike">
                <a:solidFill>
                  <a:schemeClr val="dk2"/>
                </a:solidFill>
                <a:latin typeface="Source Sans Pro"/>
                <a:ea typeface="Source Sans Pro"/>
                <a:cs typeface="Source Sans Pro"/>
                <a:sym typeface="Source Sans Pro"/>
              </a:defRPr>
            </a:lvl3pPr>
            <a:lvl4pPr indent="0" lvl="3" marL="0" marR="0" rtl="0" algn="ctr">
              <a:spcBef>
                <a:spcPts val="0"/>
              </a:spcBef>
              <a:buNone/>
              <a:defRPr b="0" i="0" sz="1100" u="none" cap="none" strike="noStrike">
                <a:solidFill>
                  <a:schemeClr val="dk2"/>
                </a:solidFill>
                <a:latin typeface="Source Sans Pro"/>
                <a:ea typeface="Source Sans Pro"/>
                <a:cs typeface="Source Sans Pro"/>
                <a:sym typeface="Source Sans Pro"/>
              </a:defRPr>
            </a:lvl4pPr>
            <a:lvl5pPr indent="0" lvl="4" marL="0" marR="0" rtl="0" algn="ctr">
              <a:spcBef>
                <a:spcPts val="0"/>
              </a:spcBef>
              <a:buNone/>
              <a:defRPr b="0" i="0" sz="1100" u="none" cap="none" strike="noStrike">
                <a:solidFill>
                  <a:schemeClr val="dk2"/>
                </a:solidFill>
                <a:latin typeface="Source Sans Pro"/>
                <a:ea typeface="Source Sans Pro"/>
                <a:cs typeface="Source Sans Pro"/>
                <a:sym typeface="Source Sans Pro"/>
              </a:defRPr>
            </a:lvl5pPr>
            <a:lvl6pPr indent="0" lvl="5" marL="0" marR="0" rtl="0" algn="ctr">
              <a:spcBef>
                <a:spcPts val="0"/>
              </a:spcBef>
              <a:buNone/>
              <a:defRPr b="0" i="0" sz="1100" u="none" cap="none" strike="noStrike">
                <a:solidFill>
                  <a:schemeClr val="dk2"/>
                </a:solidFill>
                <a:latin typeface="Source Sans Pro"/>
                <a:ea typeface="Source Sans Pro"/>
                <a:cs typeface="Source Sans Pro"/>
                <a:sym typeface="Source Sans Pro"/>
              </a:defRPr>
            </a:lvl6pPr>
            <a:lvl7pPr indent="0" lvl="6" marL="0" marR="0" rtl="0" algn="ctr">
              <a:spcBef>
                <a:spcPts val="0"/>
              </a:spcBef>
              <a:buNone/>
              <a:defRPr b="0" i="0" sz="1100" u="none" cap="none" strike="noStrike">
                <a:solidFill>
                  <a:schemeClr val="dk2"/>
                </a:solidFill>
                <a:latin typeface="Source Sans Pro"/>
                <a:ea typeface="Source Sans Pro"/>
                <a:cs typeface="Source Sans Pro"/>
                <a:sym typeface="Source Sans Pro"/>
              </a:defRPr>
            </a:lvl7pPr>
            <a:lvl8pPr indent="0" lvl="7" marL="0" marR="0" rtl="0" algn="ctr">
              <a:spcBef>
                <a:spcPts val="0"/>
              </a:spcBef>
              <a:buNone/>
              <a:defRPr b="0" i="0" sz="1100" u="none" cap="none" strike="noStrike">
                <a:solidFill>
                  <a:schemeClr val="dk2"/>
                </a:solidFill>
                <a:latin typeface="Source Sans Pro"/>
                <a:ea typeface="Source Sans Pro"/>
                <a:cs typeface="Source Sans Pro"/>
                <a:sym typeface="Source Sans Pro"/>
              </a:defRPr>
            </a:lvl8pPr>
            <a:lvl9pPr indent="0" lvl="8" marL="0" marR="0" rtl="0" algn="ctr">
              <a:spcBef>
                <a:spcPts val="0"/>
              </a:spcBef>
              <a:buNone/>
              <a:defRPr b="0" i="0" sz="1100" u="none" cap="none" strike="noStrike">
                <a:solidFill>
                  <a:schemeClr val="dk2"/>
                </a:solidFill>
                <a:latin typeface="Source Sans Pro"/>
                <a:ea typeface="Source Sans Pro"/>
                <a:cs typeface="Source Sans Pro"/>
                <a:sym typeface="Source Sans Pro"/>
              </a:defRPr>
            </a:lvl9pPr>
          </a:lstStyle>
          <a:p>
            <a:pPr indent="0" lvl="0" marL="0" rtl="0" algn="ct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mc:AlternateContent>
    <mc:Choice Requires="p14">
      <p:transition spd="slow" p14:dur="1000">
        <p:push/>
      </p:transition>
    </mc:Choice>
    <mc:Fallback>
      <p:transition spd="slow">
        <p:fade/>
      </p:transition>
    </mc:Fallback>
  </mc:AlternateConten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6.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hyperlink" Target="https://www.google.com/search?rlz=1C1GCEB_enGB886GB886&amp;sxsrf=ALiCzsYxcjvrlrJt_KVD9QCAibb40uNxHA:1668180765630&amp;q=sainsbury%27s+number+of+employees&amp;sa=X&amp;ved=2ahUKEwiiitPPuab7AhVSOMAKHXWvBfIQ6BMoAHoECFsQAg" TargetMode="External"/><Relationship Id="rId4" Type="http://schemas.openxmlformats.org/officeDocument/2006/relationships/hyperlink" Target="https://www.google.com/search?rlz=1C1GCEB_enGB886GB886&amp;sxsrf=ALiCzsYxcjvrlrJt_KVD9QCAibb40uNxHA:1668180765630&amp;q=sainsbury%27s+number+of+locations&amp;sa=X&amp;ved=2ahUKEwiiitPPuab7AhVSOMAKHXWvBfIQ6BMoAHoECFwQAg" TargetMode="External"/><Relationship Id="rId5" Type="http://schemas.openxmlformats.org/officeDocument/2006/relationships/hyperlink" Target="https://en.wikipedia.org/wiki/Pound_sterling" TargetMode="External"/><Relationship Id="rId6" Type="http://schemas.openxmlformats.org/officeDocument/2006/relationships/hyperlink" Target="https://en.wikipedia.org/wiki/Net_income" TargetMode="External"/><Relationship Id="rId7" Type="http://schemas.openxmlformats.org/officeDocument/2006/relationships/hyperlink" Target="https://www.about.sainsburys.co.uk/about-us" TargetMode="Externa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11.png"/><Relationship Id="rId4" Type="http://schemas.openxmlformats.org/officeDocument/2006/relationships/hyperlink" Target="https://www.about.sainsburys.co.uk/~/media/Files/S/Sainsburys/sainsburys-ar2019-values.pdf" TargetMode="Externa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hyperlink" Target="https://en.wikipedia.org/wiki/Sainsbury%27s_Local" TargetMode="External"/><Relationship Id="rId4" Type="http://schemas.openxmlformats.org/officeDocument/2006/relationships/hyperlink" Target="https://en.wikipedia.org/wiki/Sainsbury%27s_Bank" TargetMode="External"/><Relationship Id="rId5" Type="http://schemas.openxmlformats.org/officeDocument/2006/relationships/hyperlink" Target="https://en.wikipedia.org/wiki/Argos_(retailer)" TargetMode="External"/><Relationship Id="rId6" Type="http://schemas.openxmlformats.org/officeDocument/2006/relationships/hyperlink" Target="https://www.about.sainsburys.co.uk/about-us" TargetMode="Externa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3.png"/><Relationship Id="rId4" Type="http://schemas.openxmlformats.org/officeDocument/2006/relationships/image" Target="../media/image1.png"/><Relationship Id="rId5" Type="http://schemas.openxmlformats.org/officeDocument/2006/relationships/hyperlink" Target="https://www.about.sainsburys.co.uk/brands-that-deliver/" TargetMode="Externa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8.png"/><Relationship Id="rId4" Type="http://schemas.openxmlformats.org/officeDocument/2006/relationships/image" Target="../media/image5.png"/><Relationship Id="rId5" Type="http://schemas.openxmlformats.org/officeDocument/2006/relationships/hyperlink" Target="https://www.about.sainsburys.co.uk/brands-that-deliver/" TargetMode="Externa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9.png"/><Relationship Id="rId4" Type="http://schemas.openxmlformats.org/officeDocument/2006/relationships/hyperlink" Target="https://www.about.sainsburys.co.uk/brands-that-deliver/" TargetMode="Externa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14.png"/><Relationship Id="rId4" Type="http://schemas.openxmlformats.org/officeDocument/2006/relationships/hyperlink" Target="https://www.about.sainsburys.co.uk/news/latest-news/2021/28-04-21-preliminary-results" TargetMode="Externa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12.png"/><Relationship Id="rId4" Type="http://schemas.openxmlformats.org/officeDocument/2006/relationships/hyperlink" Target="https://www.about.sainsburys.co.uk/news/latest-news/2021/28-04-21-preliminary-results" TargetMode="Externa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13.png"/><Relationship Id="rId4" Type="http://schemas.openxmlformats.org/officeDocument/2006/relationships/hyperlink" Target="https://www.about.sainsburys.co.uk/news/latest-news/2021/28-04-21-preliminary-results" TargetMode="Externa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7.png"/><Relationship Id="rId4" Type="http://schemas.openxmlformats.org/officeDocument/2006/relationships/hyperlink" Target="https://www.about.sainsburys.co.uk/~/media/Files/S/Sainsburys/documents/sainsburys-priorities.pdf" TargetMode="Externa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hyperlink" Target="https://www.about.sainsburys.co.uk/~/media/Files/S/Sainsburys/documents/sainsburys-priorities.pdf" TargetMode="Externa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15.png"/><Relationship Id="rId4" Type="http://schemas.openxmlformats.org/officeDocument/2006/relationships/hyperlink" Target="https://www.about.sainsburys.co.uk/~/media/Files/S/Sainsburys/documents/sainsburys-priorities.pdf" TargetMode="Externa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2.png"/><Relationship Id="rId4" Type="http://schemas.openxmlformats.org/officeDocument/2006/relationships/hyperlink" Target="https://www.about.sainsburys.co.uk/~/media/Files/S/Sainsburys/documents/sainsburys-priorities.pdf" TargetMode="Externa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16.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4.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10.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17.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 Id="rId3" Type="http://schemas.openxmlformats.org/officeDocument/2006/relationships/hyperlink" Target="https://retailwit.com/grocery-market-shares-in-great-britain-gb-1997-2022/" TargetMode="External"/><Relationship Id="rId4" Type="http://schemas.openxmlformats.org/officeDocument/2006/relationships/hyperlink" Target="https://www.about.sainsburys.co.uk/~/media/Files/S/Sainsburys/documents/reports-and-presentations/2022/Interims%202223/J%20Sainsbury%20plc%20Interim%20Results%202223%20Presentation.pdf" TargetMode="External"/><Relationship Id="rId5" Type="http://schemas.openxmlformats.org/officeDocument/2006/relationships/hyperlink" Target="https://www.mbaskool.com/marketing-mix/services/16809-sainsburys.html" TargetMode="External"/><Relationship Id="rId6" Type="http://schemas.openxmlformats.org/officeDocument/2006/relationships/hyperlink" Target="https://www.about.sainsburys.co.uk/about-us" TargetMode="Externa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3.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1" name="Shape 101"/>
        <p:cNvGrpSpPr/>
        <p:nvPr/>
      </p:nvGrpSpPr>
      <p:grpSpPr>
        <a:xfrm>
          <a:off x="0" y="0"/>
          <a:ext cx="0" cy="0"/>
          <a:chOff x="0" y="0"/>
          <a:chExt cx="0" cy="0"/>
        </a:xfrm>
      </p:grpSpPr>
      <p:sp>
        <p:nvSpPr>
          <p:cNvPr id="102" name="Google Shape;102;p13"/>
          <p:cNvSpPr txBox="1"/>
          <p:nvPr>
            <p:ph idx="1" type="subTitle"/>
          </p:nvPr>
        </p:nvSpPr>
        <p:spPr>
          <a:xfrm>
            <a:off x="7121025" y="1412525"/>
            <a:ext cx="1880100" cy="51408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dk1"/>
              </a:buClr>
              <a:buFont typeface="Arial"/>
              <a:buNone/>
            </a:pPr>
            <a:r>
              <a:t/>
            </a:r>
            <a:endParaRPr sz="1800">
              <a:solidFill>
                <a:schemeClr val="lt1"/>
              </a:solidFill>
              <a:latin typeface="Calibri"/>
              <a:ea typeface="Calibri"/>
              <a:cs typeface="Calibri"/>
              <a:sym typeface="Calibri"/>
            </a:endParaRPr>
          </a:p>
          <a:p>
            <a:pPr indent="0" lvl="0" marL="0" rtl="0" algn="l">
              <a:spcBef>
                <a:spcPts val="0"/>
              </a:spcBef>
              <a:spcAft>
                <a:spcPts val="0"/>
              </a:spcAft>
              <a:buClr>
                <a:schemeClr val="dk1"/>
              </a:buClr>
              <a:buFont typeface="Arial"/>
              <a:buNone/>
            </a:pPr>
            <a:r>
              <a:t/>
            </a:r>
            <a:endParaRPr sz="1800">
              <a:solidFill>
                <a:schemeClr val="lt1"/>
              </a:solidFill>
              <a:latin typeface="Calibri"/>
              <a:ea typeface="Calibri"/>
              <a:cs typeface="Calibri"/>
              <a:sym typeface="Calibri"/>
            </a:endParaRPr>
          </a:p>
          <a:p>
            <a:pPr indent="0" lvl="0" marL="0" rtl="0" algn="l">
              <a:spcBef>
                <a:spcPts val="0"/>
              </a:spcBef>
              <a:spcAft>
                <a:spcPts val="0"/>
              </a:spcAft>
              <a:buClr>
                <a:schemeClr val="dk1"/>
              </a:buClr>
              <a:buFont typeface="Arial"/>
              <a:buNone/>
            </a:pPr>
            <a:r>
              <a:t/>
            </a:r>
            <a:endParaRPr b="1" sz="1200">
              <a:solidFill>
                <a:schemeClr val="lt2"/>
              </a:solidFill>
              <a:latin typeface="Montserrat"/>
              <a:ea typeface="Montserrat"/>
              <a:cs typeface="Montserrat"/>
              <a:sym typeface="Montserrat"/>
            </a:endParaRPr>
          </a:p>
          <a:p>
            <a:pPr indent="0" lvl="0" marL="0" rtl="0" algn="l">
              <a:spcBef>
                <a:spcPts val="0"/>
              </a:spcBef>
              <a:spcAft>
                <a:spcPts val="0"/>
              </a:spcAft>
              <a:buClr>
                <a:schemeClr val="dk1"/>
              </a:buClr>
              <a:buFont typeface="Arial"/>
              <a:buNone/>
            </a:pPr>
            <a:r>
              <a:rPr b="1" lang="en-US" sz="1600">
                <a:solidFill>
                  <a:schemeClr val="lt2"/>
                </a:solidFill>
                <a:latin typeface="Montserrat"/>
                <a:ea typeface="Montserrat"/>
                <a:cs typeface="Montserrat"/>
                <a:sym typeface="Montserrat"/>
              </a:rPr>
              <a:t>November 2022</a:t>
            </a:r>
            <a:endParaRPr b="1" sz="1600">
              <a:solidFill>
                <a:schemeClr val="lt2"/>
              </a:solidFill>
              <a:latin typeface="Montserrat"/>
              <a:ea typeface="Montserrat"/>
              <a:cs typeface="Montserrat"/>
              <a:sym typeface="Montserrat"/>
            </a:endParaRPr>
          </a:p>
          <a:p>
            <a:pPr indent="0" lvl="0" marL="0" marR="0" rtl="0" algn="l">
              <a:spcBef>
                <a:spcPts val="240"/>
              </a:spcBef>
              <a:spcAft>
                <a:spcPts val="0"/>
              </a:spcAft>
              <a:buClr>
                <a:schemeClr val="accent1"/>
              </a:buClr>
              <a:buFont typeface="Noto Sans Symbols"/>
              <a:buNone/>
            </a:pPr>
            <a:r>
              <a:t/>
            </a:r>
            <a:endParaRPr b="1" sz="1200">
              <a:solidFill>
                <a:schemeClr val="dk1"/>
              </a:solidFill>
              <a:latin typeface="Calibri"/>
              <a:ea typeface="Calibri"/>
              <a:cs typeface="Calibri"/>
              <a:sym typeface="Calibri"/>
            </a:endParaRPr>
          </a:p>
          <a:p>
            <a:pPr indent="0" lvl="0" marL="0" marR="0" rtl="0" algn="l">
              <a:spcBef>
                <a:spcPts val="240"/>
              </a:spcBef>
              <a:spcAft>
                <a:spcPts val="0"/>
              </a:spcAft>
              <a:buClr>
                <a:schemeClr val="accent1"/>
              </a:buClr>
              <a:buFont typeface="Noto Sans Symbols"/>
              <a:buNone/>
            </a:pPr>
            <a:r>
              <a:t/>
            </a:r>
            <a:endParaRPr b="0" i="0" sz="1200" u="none" cap="none" strike="noStrike">
              <a:solidFill>
                <a:srgbClr val="FFFFFF"/>
              </a:solidFill>
              <a:latin typeface="Calibri"/>
              <a:ea typeface="Calibri"/>
              <a:cs typeface="Calibri"/>
              <a:sym typeface="Calibri"/>
            </a:endParaRPr>
          </a:p>
        </p:txBody>
      </p:sp>
      <p:sp>
        <p:nvSpPr>
          <p:cNvPr id="103" name="Google Shape;103;p13"/>
          <p:cNvSpPr txBox="1"/>
          <p:nvPr/>
        </p:nvSpPr>
        <p:spPr>
          <a:xfrm>
            <a:off x="7121025" y="2349075"/>
            <a:ext cx="2101500" cy="16275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0" i="0" lang="en-US" sz="1800" u="none" cap="none" strike="noStrike">
                <a:solidFill>
                  <a:schemeClr val="lt2"/>
                </a:solidFill>
                <a:latin typeface="Montserrat"/>
                <a:ea typeface="Montserrat"/>
                <a:cs typeface="Montserrat"/>
                <a:sym typeface="Montserrat"/>
              </a:rPr>
              <a:t>Presented by: </a:t>
            </a:r>
            <a:endParaRPr b="0" i="0" sz="1800" u="none" cap="none" strike="noStrike">
              <a:solidFill>
                <a:schemeClr val="lt2"/>
              </a:solidFill>
              <a:latin typeface="Montserrat"/>
              <a:ea typeface="Montserrat"/>
              <a:cs typeface="Montserrat"/>
              <a:sym typeface="Montserrat"/>
            </a:endParaRPr>
          </a:p>
          <a:p>
            <a:pPr indent="0" lvl="0" marL="0" marR="0" rtl="0" algn="l">
              <a:spcBef>
                <a:spcPts val="0"/>
              </a:spcBef>
              <a:spcAft>
                <a:spcPts val="0"/>
              </a:spcAft>
              <a:buNone/>
            </a:pPr>
            <a:r>
              <a:t/>
            </a:r>
            <a:endParaRPr b="1">
              <a:solidFill>
                <a:srgbClr val="EFEFEF"/>
              </a:solidFill>
              <a:latin typeface="Montserrat"/>
              <a:ea typeface="Montserrat"/>
              <a:cs typeface="Montserrat"/>
              <a:sym typeface="Montserrat"/>
            </a:endParaRPr>
          </a:p>
          <a:p>
            <a:pPr indent="0" lvl="0" marL="0" marR="0" rtl="0" algn="l">
              <a:spcBef>
                <a:spcPts val="0"/>
              </a:spcBef>
              <a:spcAft>
                <a:spcPts val="0"/>
              </a:spcAft>
              <a:buNone/>
            </a:pPr>
            <a:r>
              <a:rPr b="1" lang="en-US">
                <a:solidFill>
                  <a:srgbClr val="EFEFEF"/>
                </a:solidFill>
                <a:latin typeface="Montserrat"/>
                <a:ea typeface="Montserrat"/>
                <a:cs typeface="Montserrat"/>
                <a:sym typeface="Montserrat"/>
              </a:rPr>
              <a:t>R Manda</a:t>
            </a:r>
            <a:endParaRPr b="1">
              <a:solidFill>
                <a:srgbClr val="EFEFEF"/>
              </a:solidFill>
              <a:latin typeface="Montserrat"/>
              <a:ea typeface="Montserrat"/>
              <a:cs typeface="Montserrat"/>
              <a:sym typeface="Montserrat"/>
            </a:endParaRPr>
          </a:p>
          <a:p>
            <a:pPr indent="0" lvl="0" marL="0" marR="0" rtl="0" algn="l">
              <a:spcBef>
                <a:spcPts val="0"/>
              </a:spcBef>
              <a:spcAft>
                <a:spcPts val="0"/>
              </a:spcAft>
              <a:buNone/>
            </a:pPr>
            <a:r>
              <a:rPr b="1" lang="en-US">
                <a:solidFill>
                  <a:srgbClr val="EFEFEF"/>
                </a:solidFill>
                <a:latin typeface="Montserrat"/>
                <a:ea typeface="Montserrat"/>
                <a:cs typeface="Montserrat"/>
                <a:sym typeface="Montserrat"/>
              </a:rPr>
              <a:t>C Buzduga</a:t>
            </a:r>
            <a:endParaRPr b="1">
              <a:solidFill>
                <a:srgbClr val="EFEFEF"/>
              </a:solidFill>
              <a:latin typeface="Montserrat"/>
              <a:ea typeface="Montserrat"/>
              <a:cs typeface="Montserrat"/>
              <a:sym typeface="Montserrat"/>
            </a:endParaRPr>
          </a:p>
          <a:p>
            <a:pPr indent="0" lvl="0" marL="0" rtl="0" algn="l">
              <a:spcBef>
                <a:spcPts val="0"/>
              </a:spcBef>
              <a:spcAft>
                <a:spcPts val="0"/>
              </a:spcAft>
              <a:buClr>
                <a:schemeClr val="dk1"/>
              </a:buClr>
              <a:buFont typeface="Arial"/>
              <a:buNone/>
            </a:pPr>
            <a:r>
              <a:rPr b="1" lang="en-US">
                <a:solidFill>
                  <a:srgbClr val="EFEFEF"/>
                </a:solidFill>
                <a:latin typeface="Montserrat"/>
                <a:ea typeface="Montserrat"/>
                <a:cs typeface="Montserrat"/>
                <a:sym typeface="Montserrat"/>
              </a:rPr>
              <a:t>R Ursachi</a:t>
            </a:r>
            <a:endParaRPr b="1">
              <a:solidFill>
                <a:srgbClr val="EFEFEF"/>
              </a:solidFill>
              <a:latin typeface="Montserrat"/>
              <a:ea typeface="Montserrat"/>
              <a:cs typeface="Montserrat"/>
              <a:sym typeface="Montserrat"/>
            </a:endParaRPr>
          </a:p>
          <a:p>
            <a:pPr indent="0" lvl="0" marL="0" marR="0" rtl="0" algn="l">
              <a:spcBef>
                <a:spcPts val="0"/>
              </a:spcBef>
              <a:spcAft>
                <a:spcPts val="0"/>
              </a:spcAft>
              <a:buNone/>
            </a:pPr>
            <a:r>
              <a:t/>
            </a:r>
            <a:endParaRPr b="1" sz="2400">
              <a:solidFill>
                <a:srgbClr val="EFEFEF"/>
              </a:solidFill>
              <a:latin typeface="Montserrat"/>
              <a:ea typeface="Montserrat"/>
              <a:cs typeface="Montserrat"/>
              <a:sym typeface="Montserrat"/>
            </a:endParaRPr>
          </a:p>
          <a:p>
            <a:pPr indent="0" lvl="0" marL="0" marR="0" rtl="0" algn="l">
              <a:spcBef>
                <a:spcPts val="0"/>
              </a:spcBef>
              <a:spcAft>
                <a:spcPts val="0"/>
              </a:spcAft>
              <a:buNone/>
            </a:pPr>
            <a:r>
              <a:t/>
            </a:r>
            <a:endParaRPr b="1" sz="2400">
              <a:solidFill>
                <a:srgbClr val="EFEFEF"/>
              </a:solidFill>
              <a:latin typeface="Montserrat"/>
              <a:ea typeface="Montserrat"/>
              <a:cs typeface="Montserrat"/>
              <a:sym typeface="Montserrat"/>
            </a:endParaRPr>
          </a:p>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04" name="Google Shape;104;p13"/>
          <p:cNvSpPr txBox="1"/>
          <p:nvPr/>
        </p:nvSpPr>
        <p:spPr>
          <a:xfrm>
            <a:off x="780800" y="1873925"/>
            <a:ext cx="4932000" cy="3461700"/>
          </a:xfrm>
          <a:prstGeom prst="rect">
            <a:avLst/>
          </a:prstGeom>
          <a:noFill/>
          <a:ln>
            <a:noFill/>
          </a:ln>
        </p:spPr>
        <p:txBody>
          <a:bodyPr anchorCtr="0" anchor="t" bIns="45700" lIns="91425" spcFirstLastPara="1" rIns="91425" wrap="square" tIns="45700">
            <a:noAutofit/>
          </a:bodyPr>
          <a:lstStyle/>
          <a:p>
            <a:pPr indent="0" lvl="0" marL="0" rtl="0" algn="ctr">
              <a:lnSpc>
                <a:spcPct val="115000"/>
              </a:lnSpc>
              <a:spcBef>
                <a:spcPts val="0"/>
              </a:spcBef>
              <a:spcAft>
                <a:spcPts val="0"/>
              </a:spcAft>
              <a:buClr>
                <a:schemeClr val="dk1"/>
              </a:buClr>
              <a:buSzPts val="1100"/>
              <a:buFont typeface="Arial"/>
              <a:buNone/>
            </a:pPr>
            <a:r>
              <a:rPr b="1" lang="en-US" sz="3200">
                <a:solidFill>
                  <a:schemeClr val="lt2"/>
                </a:solidFill>
                <a:latin typeface="Montserrat"/>
                <a:ea typeface="Montserrat"/>
                <a:cs typeface="Montserrat"/>
                <a:sym typeface="Montserrat"/>
              </a:rPr>
              <a:t>Sainsbury’s UK: </a:t>
            </a:r>
            <a:endParaRPr b="1" sz="3200">
              <a:solidFill>
                <a:schemeClr val="lt2"/>
              </a:solidFill>
              <a:latin typeface="Montserrat"/>
              <a:ea typeface="Montserrat"/>
              <a:cs typeface="Montserrat"/>
              <a:sym typeface="Montserrat"/>
            </a:endParaRPr>
          </a:p>
          <a:p>
            <a:pPr indent="0" lvl="0" marL="0" rtl="0" algn="ctr">
              <a:lnSpc>
                <a:spcPct val="115000"/>
              </a:lnSpc>
              <a:spcBef>
                <a:spcPts val="0"/>
              </a:spcBef>
              <a:spcAft>
                <a:spcPts val="0"/>
              </a:spcAft>
              <a:buClr>
                <a:schemeClr val="dk1"/>
              </a:buClr>
              <a:buSzPts val="1100"/>
              <a:buFont typeface="Arial"/>
              <a:buNone/>
            </a:pPr>
            <a:r>
              <a:rPr b="1" lang="en-US" sz="3200">
                <a:solidFill>
                  <a:schemeClr val="lt2"/>
                </a:solidFill>
                <a:latin typeface="Montserrat"/>
                <a:ea typeface="Montserrat"/>
                <a:cs typeface="Montserrat"/>
                <a:sym typeface="Montserrat"/>
              </a:rPr>
              <a:t>Structure, </a:t>
            </a:r>
            <a:endParaRPr b="1" sz="3200">
              <a:solidFill>
                <a:schemeClr val="lt2"/>
              </a:solidFill>
              <a:latin typeface="Montserrat"/>
              <a:ea typeface="Montserrat"/>
              <a:cs typeface="Montserrat"/>
              <a:sym typeface="Montserrat"/>
            </a:endParaRPr>
          </a:p>
          <a:p>
            <a:pPr indent="0" lvl="0" marL="0" rtl="0" algn="ctr">
              <a:lnSpc>
                <a:spcPct val="115000"/>
              </a:lnSpc>
              <a:spcBef>
                <a:spcPts val="0"/>
              </a:spcBef>
              <a:spcAft>
                <a:spcPts val="0"/>
              </a:spcAft>
              <a:buClr>
                <a:schemeClr val="dk1"/>
              </a:buClr>
              <a:buSzPts val="1100"/>
              <a:buFont typeface="Arial"/>
              <a:buNone/>
            </a:pPr>
            <a:r>
              <a:rPr b="1" lang="en-US" sz="3200">
                <a:solidFill>
                  <a:schemeClr val="lt2"/>
                </a:solidFill>
                <a:latin typeface="Montserrat"/>
                <a:ea typeface="Montserrat"/>
                <a:cs typeface="Montserrat"/>
                <a:sym typeface="Montserrat"/>
              </a:rPr>
              <a:t>Main Products and Strategies</a:t>
            </a:r>
            <a:r>
              <a:rPr b="1" lang="en-US" sz="3200">
                <a:solidFill>
                  <a:schemeClr val="lt2"/>
                </a:solidFill>
              </a:rPr>
              <a:t> </a:t>
            </a:r>
            <a:endParaRPr b="1" sz="3200">
              <a:solidFill>
                <a:schemeClr val="lt2"/>
              </a:solidFill>
            </a:endParaRPr>
          </a:p>
          <a:p>
            <a:pPr indent="0" lvl="0" marL="0" marR="0" rtl="0" algn="ctr">
              <a:spcBef>
                <a:spcPts val="0"/>
              </a:spcBef>
              <a:spcAft>
                <a:spcPts val="0"/>
              </a:spcAft>
              <a:buNone/>
            </a:pPr>
            <a:r>
              <a:t/>
            </a:r>
            <a:endParaRPr sz="4400">
              <a:solidFill>
                <a:srgbClr val="FFC000"/>
              </a:solidFill>
              <a:latin typeface="Calibri"/>
              <a:ea typeface="Calibri"/>
              <a:cs typeface="Calibri"/>
              <a:sym typeface="Calibri"/>
            </a:endParaRPr>
          </a:p>
        </p:txBody>
      </p:sp>
      <p:sp>
        <p:nvSpPr>
          <p:cNvPr id="105" name="Google Shape;105;p13"/>
          <p:cNvSpPr txBox="1"/>
          <p:nvPr>
            <p:ph idx="11" type="ftr"/>
          </p:nvPr>
        </p:nvSpPr>
        <p:spPr>
          <a:xfrm>
            <a:off x="266700" y="5831775"/>
            <a:ext cx="6629400" cy="679200"/>
          </a:xfrm>
          <a:prstGeom prst="rect">
            <a:avLst/>
          </a:prstGeom>
          <a:no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1000">
                <a:latin typeface="Montserrat"/>
                <a:ea typeface="Montserrat"/>
                <a:cs typeface="Montserrat"/>
                <a:sym typeface="Montserrat"/>
              </a:rPr>
              <a:t>University</a:t>
            </a:r>
            <a:r>
              <a:rPr b="1" lang="en-US" sz="1000">
                <a:latin typeface="Montserrat"/>
                <a:ea typeface="Montserrat"/>
                <a:cs typeface="Montserrat"/>
                <a:sym typeface="Montserrat"/>
              </a:rPr>
              <a:t> of Wales TSD - BA Business &amp; Management</a:t>
            </a:r>
            <a:endParaRPr b="1" sz="1000">
              <a:latin typeface="Montserrat"/>
              <a:ea typeface="Montserrat"/>
              <a:cs typeface="Montserrat"/>
              <a:sym typeface="Montserrat"/>
            </a:endParaRPr>
          </a:p>
          <a:p>
            <a:pPr indent="0" lvl="0" marL="0" rtl="0" algn="ctr">
              <a:spcBef>
                <a:spcPts val="0"/>
              </a:spcBef>
              <a:spcAft>
                <a:spcPts val="0"/>
              </a:spcAft>
              <a:buClr>
                <a:schemeClr val="dk1"/>
              </a:buClr>
              <a:buFont typeface="Arial"/>
              <a:buNone/>
            </a:pPr>
            <a:r>
              <a:rPr b="1" lang="en-US" sz="1000">
                <a:latin typeface="Montserrat"/>
                <a:ea typeface="Montserrat"/>
                <a:cs typeface="Montserrat"/>
                <a:sym typeface="Montserrat"/>
              </a:rPr>
              <a:t> – Academic Skills -</a:t>
            </a:r>
            <a:endParaRPr b="1" sz="1000">
              <a:latin typeface="Montserrat"/>
              <a:ea typeface="Montserrat"/>
              <a:cs typeface="Montserrat"/>
              <a:sym typeface="Montserrat"/>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9" name="Shape 109"/>
        <p:cNvGrpSpPr/>
        <p:nvPr/>
      </p:nvGrpSpPr>
      <p:grpSpPr>
        <a:xfrm>
          <a:off x="0" y="0"/>
          <a:ext cx="0" cy="0"/>
          <a:chOff x="0" y="0"/>
          <a:chExt cx="0" cy="0"/>
        </a:xfrm>
      </p:grpSpPr>
      <p:sp>
        <p:nvSpPr>
          <p:cNvPr id="110" name="Google Shape;110;p14"/>
          <p:cNvSpPr txBox="1"/>
          <p:nvPr>
            <p:ph idx="1" type="body"/>
          </p:nvPr>
        </p:nvSpPr>
        <p:spPr>
          <a:xfrm>
            <a:off x="367725" y="2328225"/>
            <a:ext cx="8407800" cy="4139100"/>
          </a:xfrm>
          <a:prstGeom prst="rect">
            <a:avLst/>
          </a:prstGeom>
          <a:noFill/>
          <a:ln>
            <a:noFill/>
          </a:ln>
        </p:spPr>
        <p:txBody>
          <a:bodyPr anchorCtr="0" anchor="t" bIns="45700" lIns="91425" spcFirstLastPara="1" rIns="91425" wrap="square" tIns="45700">
            <a:noAutofit/>
          </a:bodyPr>
          <a:lstStyle/>
          <a:p>
            <a:pPr indent="-236220" lvl="0" marL="274320" marR="0" rtl="0" algn="l">
              <a:lnSpc>
                <a:spcPct val="115000"/>
              </a:lnSpc>
              <a:spcBef>
                <a:spcPts val="0"/>
              </a:spcBef>
              <a:spcAft>
                <a:spcPts val="0"/>
              </a:spcAft>
              <a:buSzPts val="2400"/>
              <a:buFont typeface="Montserrat"/>
              <a:buChar char="❏"/>
            </a:pPr>
            <a:r>
              <a:rPr b="1" lang="en-US">
                <a:latin typeface="Montserrat"/>
                <a:ea typeface="Montserrat"/>
                <a:cs typeface="Montserrat"/>
                <a:sym typeface="Montserrat"/>
              </a:rPr>
              <a:t>Introduction</a:t>
            </a:r>
            <a:endParaRPr b="1">
              <a:latin typeface="Montserrat"/>
              <a:ea typeface="Montserrat"/>
              <a:cs typeface="Montserrat"/>
              <a:sym typeface="Montserrat"/>
            </a:endParaRPr>
          </a:p>
          <a:p>
            <a:pPr indent="-236220" lvl="0" marL="274320" marR="0" rtl="0" algn="l">
              <a:lnSpc>
                <a:spcPct val="115000"/>
              </a:lnSpc>
              <a:spcBef>
                <a:spcPts val="480"/>
              </a:spcBef>
              <a:spcAft>
                <a:spcPts val="0"/>
              </a:spcAft>
              <a:buSzPts val="2400"/>
              <a:buFont typeface="Montserrat"/>
              <a:buChar char="❏"/>
            </a:pPr>
            <a:r>
              <a:rPr b="1" lang="en-US">
                <a:latin typeface="Montserrat"/>
                <a:ea typeface="Montserrat"/>
                <a:cs typeface="Montserrat"/>
                <a:sym typeface="Montserrat"/>
              </a:rPr>
              <a:t>Sainsbury’s PLC structure and Products</a:t>
            </a:r>
            <a:endParaRPr b="1">
              <a:latin typeface="Montserrat"/>
              <a:ea typeface="Montserrat"/>
              <a:cs typeface="Montserrat"/>
              <a:sym typeface="Montserrat"/>
            </a:endParaRPr>
          </a:p>
          <a:p>
            <a:pPr indent="-236220" lvl="0" marL="274320" marR="0" rtl="0" algn="l">
              <a:lnSpc>
                <a:spcPct val="115000"/>
              </a:lnSpc>
              <a:spcBef>
                <a:spcPts val="480"/>
              </a:spcBef>
              <a:spcAft>
                <a:spcPts val="0"/>
              </a:spcAft>
              <a:buSzPts val="2400"/>
              <a:buFont typeface="Montserrat"/>
              <a:buChar char="❏"/>
            </a:pPr>
            <a:r>
              <a:rPr b="1" lang="en-US">
                <a:latin typeface="Montserrat"/>
                <a:ea typeface="Montserrat"/>
                <a:cs typeface="Montserrat"/>
                <a:sym typeface="Montserrat"/>
              </a:rPr>
              <a:t>Sainsbury’s current business strategy</a:t>
            </a:r>
            <a:endParaRPr b="1">
              <a:latin typeface="Montserrat"/>
              <a:ea typeface="Montserrat"/>
              <a:cs typeface="Montserrat"/>
              <a:sym typeface="Montserrat"/>
            </a:endParaRPr>
          </a:p>
          <a:p>
            <a:pPr indent="-236220" lvl="0" marL="274320" marR="0" rtl="0" algn="l">
              <a:lnSpc>
                <a:spcPct val="115000"/>
              </a:lnSpc>
              <a:spcBef>
                <a:spcPts val="480"/>
              </a:spcBef>
              <a:spcAft>
                <a:spcPts val="0"/>
              </a:spcAft>
              <a:buSzPts val="2400"/>
              <a:buFont typeface="Montserrat"/>
              <a:buChar char="❏"/>
            </a:pPr>
            <a:r>
              <a:rPr b="1" lang="en-US">
                <a:latin typeface="Montserrat"/>
                <a:ea typeface="Montserrat"/>
                <a:cs typeface="Montserrat"/>
                <a:sym typeface="Montserrat"/>
              </a:rPr>
              <a:t>Recommended Strategies</a:t>
            </a:r>
            <a:endParaRPr b="1">
              <a:latin typeface="Montserrat"/>
              <a:ea typeface="Montserrat"/>
              <a:cs typeface="Montserrat"/>
              <a:sym typeface="Montserrat"/>
            </a:endParaRPr>
          </a:p>
          <a:p>
            <a:pPr indent="-236220" lvl="0" marL="274320" marR="0" rtl="0" algn="l">
              <a:lnSpc>
                <a:spcPct val="115000"/>
              </a:lnSpc>
              <a:spcBef>
                <a:spcPts val="480"/>
              </a:spcBef>
              <a:spcAft>
                <a:spcPts val="0"/>
              </a:spcAft>
              <a:buSzPts val="2400"/>
              <a:buFont typeface="Montserrat"/>
              <a:buChar char="❏"/>
            </a:pPr>
            <a:r>
              <a:rPr b="1" lang="en-US">
                <a:latin typeface="Montserrat"/>
                <a:ea typeface="Montserrat"/>
                <a:cs typeface="Montserrat"/>
                <a:sym typeface="Montserrat"/>
              </a:rPr>
              <a:t>References </a:t>
            </a:r>
            <a:endParaRPr b="1">
              <a:latin typeface="Montserrat"/>
              <a:ea typeface="Montserrat"/>
              <a:cs typeface="Montserrat"/>
              <a:sym typeface="Montserrat"/>
            </a:endParaRPr>
          </a:p>
          <a:p>
            <a:pPr indent="-236220" lvl="0" marL="274320" rtl="0" algn="l">
              <a:lnSpc>
                <a:spcPct val="115000"/>
              </a:lnSpc>
              <a:spcBef>
                <a:spcPts val="480"/>
              </a:spcBef>
              <a:spcAft>
                <a:spcPts val="0"/>
              </a:spcAft>
              <a:buSzPts val="2400"/>
              <a:buFont typeface="Montserrat"/>
              <a:buChar char="❏"/>
            </a:pPr>
            <a:r>
              <a:rPr b="1" lang="en-US">
                <a:latin typeface="Montserrat"/>
                <a:ea typeface="Montserrat"/>
                <a:cs typeface="Montserrat"/>
                <a:sym typeface="Montserrat"/>
              </a:rPr>
              <a:t>Appendix</a:t>
            </a:r>
            <a:r>
              <a:rPr b="1" lang="en-US" sz="1100">
                <a:solidFill>
                  <a:srgbClr val="073763"/>
                </a:solidFill>
                <a:highlight>
                  <a:srgbClr val="FFFFFF"/>
                </a:highlight>
                <a:latin typeface="Arial"/>
                <a:ea typeface="Arial"/>
                <a:cs typeface="Arial"/>
                <a:sym typeface="Arial"/>
              </a:rPr>
              <a:t> </a:t>
            </a:r>
            <a:endParaRPr b="1">
              <a:latin typeface="Montserrat"/>
              <a:ea typeface="Montserrat"/>
              <a:cs typeface="Montserrat"/>
              <a:sym typeface="Montserrat"/>
            </a:endParaRPr>
          </a:p>
          <a:p>
            <a:pPr indent="0" lvl="0" marL="0" marR="0" rtl="0" algn="l">
              <a:lnSpc>
                <a:spcPct val="115000"/>
              </a:lnSpc>
              <a:spcBef>
                <a:spcPts val="480"/>
              </a:spcBef>
              <a:spcAft>
                <a:spcPts val="0"/>
              </a:spcAft>
              <a:buNone/>
            </a:pPr>
            <a:r>
              <a:t/>
            </a:r>
            <a:endParaRPr b="1" sz="1100">
              <a:solidFill>
                <a:srgbClr val="073763"/>
              </a:solidFill>
              <a:highlight>
                <a:srgbClr val="FFFFFF"/>
              </a:highlight>
              <a:latin typeface="Arial"/>
              <a:ea typeface="Arial"/>
              <a:cs typeface="Arial"/>
              <a:sym typeface="Arial"/>
            </a:endParaRPr>
          </a:p>
          <a:p>
            <a:pPr indent="-10159" lvl="1" marL="365760" marR="0" rtl="0" algn="l">
              <a:spcBef>
                <a:spcPts val="480"/>
              </a:spcBef>
              <a:spcAft>
                <a:spcPts val="0"/>
              </a:spcAft>
              <a:buClr>
                <a:schemeClr val="accent2"/>
              </a:buClr>
              <a:buFont typeface="Noto Sans Symbols"/>
              <a:buNone/>
            </a:pPr>
            <a:r>
              <a:t/>
            </a:r>
            <a:endParaRPr b="1" i="0" sz="2400" u="none" cap="none" strike="noStrike">
              <a:solidFill>
                <a:schemeClr val="accent4"/>
              </a:solidFill>
              <a:latin typeface="Calibri"/>
              <a:ea typeface="Calibri"/>
              <a:cs typeface="Calibri"/>
              <a:sym typeface="Calibri"/>
            </a:endParaRPr>
          </a:p>
          <a:p>
            <a:pPr indent="-40640" lvl="1" marL="548640" marR="0" rtl="0" algn="l">
              <a:spcBef>
                <a:spcPts val="480"/>
              </a:spcBef>
              <a:spcAft>
                <a:spcPts val="0"/>
              </a:spcAft>
              <a:buClr>
                <a:schemeClr val="accent2"/>
              </a:buClr>
              <a:buSzPts val="2400"/>
              <a:buFont typeface="Noto Sans Symbols"/>
              <a:buNone/>
            </a:pPr>
            <a:r>
              <a:t/>
            </a:r>
            <a:endParaRPr b="1" i="0" sz="2400" u="none" cap="none" strike="noStrike">
              <a:solidFill>
                <a:schemeClr val="accent4"/>
              </a:solidFill>
              <a:latin typeface="Calibri"/>
              <a:ea typeface="Calibri"/>
              <a:cs typeface="Calibri"/>
              <a:sym typeface="Calibri"/>
            </a:endParaRPr>
          </a:p>
          <a:p>
            <a:pPr indent="-40640" lvl="1" marL="548640" marR="0" rtl="0" algn="l">
              <a:spcBef>
                <a:spcPts val="480"/>
              </a:spcBef>
              <a:spcAft>
                <a:spcPts val="0"/>
              </a:spcAft>
              <a:buClr>
                <a:schemeClr val="accent2"/>
              </a:buClr>
              <a:buSzPts val="2400"/>
              <a:buFont typeface="Noto Sans Symbols"/>
              <a:buNone/>
            </a:pPr>
            <a:r>
              <a:t/>
            </a:r>
            <a:endParaRPr b="1" i="0" sz="2400" u="none" cap="none" strike="noStrike">
              <a:solidFill>
                <a:schemeClr val="accent4"/>
              </a:solidFill>
              <a:latin typeface="Calibri"/>
              <a:ea typeface="Calibri"/>
              <a:cs typeface="Calibri"/>
              <a:sym typeface="Calibri"/>
            </a:endParaRPr>
          </a:p>
          <a:p>
            <a:pPr indent="-10159" lvl="1" marL="365760" marR="0" rtl="0" algn="l">
              <a:spcBef>
                <a:spcPts val="480"/>
              </a:spcBef>
              <a:spcAft>
                <a:spcPts val="0"/>
              </a:spcAft>
              <a:buClr>
                <a:schemeClr val="accent2"/>
              </a:buClr>
              <a:buFont typeface="Noto Sans Symbols"/>
              <a:buNone/>
            </a:pPr>
            <a:r>
              <a:t/>
            </a:r>
            <a:endParaRPr b="1" i="0" sz="2400" u="none" cap="none" strike="noStrike">
              <a:solidFill>
                <a:schemeClr val="accent4"/>
              </a:solidFill>
              <a:latin typeface="Calibri"/>
              <a:ea typeface="Calibri"/>
              <a:cs typeface="Calibri"/>
              <a:sym typeface="Calibri"/>
            </a:endParaRPr>
          </a:p>
          <a:p>
            <a:pPr indent="-40640" lvl="1" marL="548640" marR="0" rtl="0" algn="l">
              <a:spcBef>
                <a:spcPts val="480"/>
              </a:spcBef>
              <a:spcAft>
                <a:spcPts val="0"/>
              </a:spcAft>
              <a:buClr>
                <a:schemeClr val="accent2"/>
              </a:buClr>
              <a:buSzPts val="2400"/>
              <a:buFont typeface="Noto Sans Symbols"/>
              <a:buNone/>
            </a:pPr>
            <a:r>
              <a:t/>
            </a:r>
            <a:endParaRPr b="1" i="0" sz="2400" u="none" cap="none" strike="noStrike">
              <a:solidFill>
                <a:schemeClr val="accent4"/>
              </a:solidFill>
              <a:latin typeface="Calibri"/>
              <a:ea typeface="Calibri"/>
              <a:cs typeface="Calibri"/>
              <a:sym typeface="Calibri"/>
            </a:endParaRPr>
          </a:p>
          <a:p>
            <a:pPr indent="-10159" lvl="1" marL="365760" marR="0" rtl="0" algn="l">
              <a:spcBef>
                <a:spcPts val="480"/>
              </a:spcBef>
              <a:spcAft>
                <a:spcPts val="0"/>
              </a:spcAft>
              <a:buClr>
                <a:schemeClr val="accent2"/>
              </a:buClr>
              <a:buFont typeface="Noto Sans Symbols"/>
              <a:buNone/>
            </a:pPr>
            <a:r>
              <a:t/>
            </a:r>
            <a:endParaRPr b="1" i="0" sz="2400" u="none" cap="none" strike="noStrike">
              <a:solidFill>
                <a:schemeClr val="accent4"/>
              </a:solidFill>
              <a:latin typeface="Calibri"/>
              <a:ea typeface="Calibri"/>
              <a:cs typeface="Calibri"/>
              <a:sym typeface="Calibri"/>
            </a:endParaRPr>
          </a:p>
        </p:txBody>
      </p:sp>
      <p:sp>
        <p:nvSpPr>
          <p:cNvPr id="111" name="Google Shape;111;p14"/>
          <p:cNvSpPr txBox="1"/>
          <p:nvPr>
            <p:ph type="title"/>
          </p:nvPr>
        </p:nvSpPr>
        <p:spPr>
          <a:xfrm>
            <a:off x="381000" y="355847"/>
            <a:ext cx="8381260" cy="1054394"/>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F5860B"/>
              </a:buClr>
              <a:buFont typeface="Calibri"/>
              <a:buNone/>
            </a:pPr>
            <a:r>
              <a:rPr b="1" lang="en-US" sz="2800">
                <a:solidFill>
                  <a:schemeClr val="lt2"/>
                </a:solidFill>
                <a:latin typeface="Montserrat"/>
                <a:ea typeface="Montserrat"/>
                <a:cs typeface="Montserrat"/>
                <a:sym typeface="Montserrat"/>
              </a:rPr>
              <a:t>Outline </a:t>
            </a:r>
            <a:endParaRPr b="1" i="0" sz="2800" cap="none" strike="noStrike">
              <a:solidFill>
                <a:schemeClr val="lt2"/>
              </a:solidFill>
              <a:latin typeface="Montserrat"/>
              <a:ea typeface="Montserrat"/>
              <a:cs typeface="Montserrat"/>
              <a:sym typeface="Montserrat"/>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6" name="Shape 116"/>
        <p:cNvGrpSpPr/>
        <p:nvPr/>
      </p:nvGrpSpPr>
      <p:grpSpPr>
        <a:xfrm>
          <a:off x="0" y="0"/>
          <a:ext cx="0" cy="0"/>
          <a:chOff x="0" y="0"/>
          <a:chExt cx="0" cy="0"/>
        </a:xfrm>
      </p:grpSpPr>
      <p:sp>
        <p:nvSpPr>
          <p:cNvPr id="117" name="Google Shape;117;p15"/>
          <p:cNvSpPr txBox="1"/>
          <p:nvPr>
            <p:ph idx="1" type="body"/>
          </p:nvPr>
        </p:nvSpPr>
        <p:spPr>
          <a:xfrm>
            <a:off x="381000" y="1719075"/>
            <a:ext cx="8407800" cy="4602600"/>
          </a:xfrm>
          <a:prstGeom prst="rect">
            <a:avLst/>
          </a:prstGeom>
        </p:spPr>
        <p:txBody>
          <a:bodyPr anchorCtr="0" anchor="t" bIns="91425" lIns="91425" spcFirstLastPara="1" rIns="91425" wrap="square" tIns="91425">
            <a:noAutofit/>
          </a:bodyPr>
          <a:lstStyle/>
          <a:p>
            <a:pPr indent="0" lvl="0" marL="0" rtl="0" algn="l">
              <a:spcBef>
                <a:spcPts val="400"/>
              </a:spcBef>
              <a:spcAft>
                <a:spcPts val="0"/>
              </a:spcAft>
              <a:buNone/>
            </a:pPr>
            <a:r>
              <a:rPr b="1" lang="en-US">
                <a:solidFill>
                  <a:schemeClr val="accent1"/>
                </a:solidFill>
                <a:latin typeface="Montserrat"/>
                <a:ea typeface="Montserrat"/>
                <a:cs typeface="Montserrat"/>
                <a:sym typeface="Montserrat"/>
              </a:rPr>
              <a:t>Sainsbury’s</a:t>
            </a:r>
            <a:r>
              <a:rPr lang="en-US"/>
              <a:t> was chosen as research topic for the present group working project.</a:t>
            </a:r>
            <a:endParaRPr/>
          </a:p>
          <a:p>
            <a:pPr indent="0" lvl="0" marL="0" rtl="0" algn="l">
              <a:spcBef>
                <a:spcPts val="1000"/>
              </a:spcBef>
              <a:spcAft>
                <a:spcPts val="0"/>
              </a:spcAft>
              <a:buNone/>
            </a:pPr>
            <a:r>
              <a:rPr lang="en-US"/>
              <a:t>The following group working skills were used and developed during the project:</a:t>
            </a:r>
            <a:endParaRPr/>
          </a:p>
          <a:p>
            <a:pPr indent="-355600" lvl="0" marL="457200" rtl="0" algn="l">
              <a:spcBef>
                <a:spcPts val="1000"/>
              </a:spcBef>
              <a:spcAft>
                <a:spcPts val="0"/>
              </a:spcAft>
              <a:buSzPts val="2000"/>
              <a:buAutoNum type="alphaLcParenBoth"/>
            </a:pPr>
            <a:r>
              <a:rPr i="1" lang="en-US"/>
              <a:t>Communication </a:t>
            </a:r>
            <a:r>
              <a:rPr lang="en-US"/>
              <a:t>- </a:t>
            </a:r>
            <a:r>
              <a:rPr lang="en-US"/>
              <a:t>group</a:t>
            </a:r>
            <a:r>
              <a:rPr lang="en-US"/>
              <a:t> members had to discuss and communicate among them to decide how to split the workload and which topics to cover</a:t>
            </a:r>
            <a:endParaRPr/>
          </a:p>
          <a:p>
            <a:pPr indent="-355600" lvl="0" marL="457200" rtl="0" algn="l">
              <a:spcBef>
                <a:spcPts val="0"/>
              </a:spcBef>
              <a:spcAft>
                <a:spcPts val="0"/>
              </a:spcAft>
              <a:buSzPts val="2000"/>
              <a:buAutoNum type="alphaLcParenBoth"/>
            </a:pPr>
            <a:r>
              <a:rPr i="1" lang="en-US"/>
              <a:t>Time management</a:t>
            </a:r>
            <a:r>
              <a:rPr lang="en-US"/>
              <a:t> - this was a challenging, but an important skill as all group members have other activities apart from their studies. Time management helped to adhere to the dead-lines</a:t>
            </a:r>
            <a:endParaRPr/>
          </a:p>
          <a:p>
            <a:pPr indent="-355600" lvl="0" marL="457200" rtl="0" algn="l">
              <a:spcBef>
                <a:spcPts val="0"/>
              </a:spcBef>
              <a:spcAft>
                <a:spcPts val="0"/>
              </a:spcAft>
              <a:buSzPts val="2000"/>
              <a:buAutoNum type="alphaLcParenBoth"/>
            </a:pPr>
            <a:r>
              <a:rPr i="1" lang="en-US"/>
              <a:t>Problem-solving - </a:t>
            </a:r>
            <a:r>
              <a:rPr lang="en-US"/>
              <a:t>one of the most important skills as everyone had different views and understanding of the project and workload and it was important to work together and solve the disagreements.</a:t>
            </a:r>
            <a:endParaRPr/>
          </a:p>
          <a:p>
            <a:pPr indent="0" lvl="0" marL="0" rtl="0" algn="l">
              <a:spcBef>
                <a:spcPts val="400"/>
              </a:spcBef>
              <a:spcAft>
                <a:spcPts val="0"/>
              </a:spcAft>
              <a:buNone/>
            </a:pPr>
            <a:r>
              <a:t/>
            </a:r>
            <a:endParaRPr/>
          </a:p>
          <a:p>
            <a:pPr indent="0" lvl="0" marL="0" rtl="0" algn="l">
              <a:spcBef>
                <a:spcPts val="400"/>
              </a:spcBef>
              <a:spcAft>
                <a:spcPts val="0"/>
              </a:spcAft>
              <a:buNone/>
            </a:pPr>
            <a:r>
              <a:t/>
            </a:r>
            <a:endParaRPr/>
          </a:p>
          <a:p>
            <a:pPr indent="0" lvl="0" marL="0" rtl="0" algn="l">
              <a:spcBef>
                <a:spcPts val="400"/>
              </a:spcBef>
              <a:spcAft>
                <a:spcPts val="0"/>
              </a:spcAft>
              <a:buNone/>
            </a:pPr>
            <a:r>
              <a:t/>
            </a:r>
            <a:endParaRPr/>
          </a:p>
          <a:p>
            <a:pPr indent="0" lvl="0" marL="0" rtl="0" algn="l">
              <a:spcBef>
                <a:spcPts val="400"/>
              </a:spcBef>
              <a:spcAft>
                <a:spcPts val="0"/>
              </a:spcAft>
              <a:buNone/>
            </a:pPr>
            <a:r>
              <a:t/>
            </a:r>
            <a:endParaRPr/>
          </a:p>
        </p:txBody>
      </p:sp>
      <p:sp>
        <p:nvSpPr>
          <p:cNvPr id="118" name="Google Shape;118;p15"/>
          <p:cNvSpPr txBox="1"/>
          <p:nvPr>
            <p:ph type="title"/>
          </p:nvPr>
        </p:nvSpPr>
        <p:spPr>
          <a:xfrm>
            <a:off x="381000" y="355847"/>
            <a:ext cx="8381400" cy="1054500"/>
          </a:xfrm>
          <a:prstGeom prst="rect">
            <a:avLst/>
          </a:prstGeom>
        </p:spPr>
        <p:txBody>
          <a:bodyPr anchorCtr="0" anchor="ctr" bIns="91425" lIns="91425" spcFirstLastPara="1" rIns="91425" wrap="square" tIns="91425">
            <a:noAutofit/>
          </a:bodyPr>
          <a:lstStyle/>
          <a:p>
            <a:pPr indent="0" lvl="0" marL="0" rtl="0" algn="l">
              <a:lnSpc>
                <a:spcPct val="115000"/>
              </a:lnSpc>
              <a:spcBef>
                <a:spcPts val="480"/>
              </a:spcBef>
              <a:spcAft>
                <a:spcPts val="0"/>
              </a:spcAft>
              <a:buNone/>
            </a:pPr>
            <a:r>
              <a:rPr b="1" lang="en-US" sz="2400">
                <a:solidFill>
                  <a:schemeClr val="lt2"/>
                </a:solidFill>
                <a:latin typeface="Montserrat"/>
                <a:ea typeface="Montserrat"/>
                <a:cs typeface="Montserrat"/>
                <a:sym typeface="Montserrat"/>
              </a:rPr>
              <a:t>Introduction (cont.)</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3" name="Shape 123"/>
        <p:cNvGrpSpPr/>
        <p:nvPr/>
      </p:nvGrpSpPr>
      <p:grpSpPr>
        <a:xfrm>
          <a:off x="0" y="0"/>
          <a:ext cx="0" cy="0"/>
          <a:chOff x="0" y="0"/>
          <a:chExt cx="0" cy="0"/>
        </a:xfrm>
      </p:grpSpPr>
      <p:sp>
        <p:nvSpPr>
          <p:cNvPr id="124" name="Google Shape;124;p16"/>
          <p:cNvSpPr txBox="1"/>
          <p:nvPr>
            <p:ph idx="1" type="body"/>
          </p:nvPr>
        </p:nvSpPr>
        <p:spPr>
          <a:xfrm>
            <a:off x="381000" y="1719075"/>
            <a:ext cx="5416800" cy="4407300"/>
          </a:xfrm>
          <a:prstGeom prst="rect">
            <a:avLst/>
          </a:prstGeom>
        </p:spPr>
        <p:txBody>
          <a:bodyPr anchorCtr="0" anchor="t" bIns="91425" lIns="91425" spcFirstLastPara="1" rIns="91425" wrap="square" tIns="91425">
            <a:noAutofit/>
          </a:bodyPr>
          <a:lstStyle/>
          <a:p>
            <a:pPr indent="-342900" lvl="0" marL="457200" rtl="0" algn="l">
              <a:lnSpc>
                <a:spcPct val="100000"/>
              </a:lnSpc>
              <a:spcBef>
                <a:spcPts val="1000"/>
              </a:spcBef>
              <a:spcAft>
                <a:spcPts val="0"/>
              </a:spcAft>
              <a:buSzPts val="1800"/>
              <a:buFont typeface="Montserrat"/>
              <a:buChar char="❏"/>
            </a:pPr>
            <a:r>
              <a:rPr b="1" lang="en-US" sz="1800">
                <a:solidFill>
                  <a:schemeClr val="accent1"/>
                </a:solidFill>
                <a:latin typeface="Montserrat"/>
                <a:ea typeface="Montserrat"/>
                <a:cs typeface="Montserrat"/>
                <a:sym typeface="Montserrat"/>
              </a:rPr>
              <a:t>J Sainsbury plc</a:t>
            </a:r>
            <a:r>
              <a:rPr lang="en-US" sz="1800">
                <a:latin typeface="Montserrat"/>
                <a:ea typeface="Montserrat"/>
                <a:cs typeface="Montserrat"/>
                <a:sym typeface="Montserrat"/>
              </a:rPr>
              <a:t>, trading as </a:t>
            </a:r>
            <a:r>
              <a:rPr b="1" lang="en-US" sz="1800">
                <a:solidFill>
                  <a:schemeClr val="accent1"/>
                </a:solidFill>
                <a:latin typeface="Montserrat"/>
                <a:ea typeface="Montserrat"/>
                <a:cs typeface="Montserrat"/>
                <a:sym typeface="Montserrat"/>
              </a:rPr>
              <a:t>Sainsbury's</a:t>
            </a:r>
            <a:r>
              <a:rPr lang="en-US" sz="1800">
                <a:latin typeface="Montserrat"/>
                <a:ea typeface="Montserrat"/>
                <a:cs typeface="Montserrat"/>
                <a:sym typeface="Montserrat"/>
              </a:rPr>
              <a:t>, is the second largest chain of supermarkets in the United Kingdom, with a </a:t>
            </a:r>
            <a:r>
              <a:rPr b="1" lang="en-US" sz="1800">
                <a:solidFill>
                  <a:schemeClr val="accent1"/>
                </a:solidFill>
                <a:latin typeface="Montserrat"/>
                <a:ea typeface="Montserrat"/>
                <a:cs typeface="Montserrat"/>
                <a:sym typeface="Montserrat"/>
              </a:rPr>
              <a:t>14.9%</a:t>
            </a:r>
            <a:r>
              <a:rPr lang="en-US" sz="1800">
                <a:latin typeface="Montserrat"/>
                <a:ea typeface="Montserrat"/>
                <a:cs typeface="Montserrat"/>
                <a:sym typeface="Montserrat"/>
              </a:rPr>
              <a:t> share of the supermarket sector </a:t>
            </a:r>
            <a:r>
              <a:rPr i="1" lang="en-US" sz="1800">
                <a:latin typeface="Montserrat"/>
                <a:ea typeface="Montserrat"/>
                <a:cs typeface="Montserrat"/>
                <a:sym typeface="Montserrat"/>
              </a:rPr>
              <a:t>(Grocery Market Shares in Great Britain (GB) 1997-2022, 2022)</a:t>
            </a:r>
            <a:endParaRPr i="1" sz="2300">
              <a:solidFill>
                <a:schemeClr val="dk1"/>
              </a:solidFill>
              <a:highlight>
                <a:srgbClr val="FFFFFF"/>
              </a:highlight>
              <a:latin typeface="Arial"/>
              <a:ea typeface="Arial"/>
              <a:cs typeface="Arial"/>
              <a:sym typeface="Arial"/>
            </a:endParaRPr>
          </a:p>
          <a:p>
            <a:pPr indent="-342900" lvl="0" marL="457200" marR="139700" rtl="0" algn="l">
              <a:lnSpc>
                <a:spcPct val="100000"/>
              </a:lnSpc>
              <a:spcBef>
                <a:spcPts val="1000"/>
              </a:spcBef>
              <a:spcAft>
                <a:spcPts val="0"/>
              </a:spcAft>
              <a:buSzPts val="1800"/>
              <a:buFont typeface="Montserrat"/>
              <a:buChar char="❏"/>
            </a:pPr>
            <a:r>
              <a:rPr b="1" lang="en-US" sz="1800">
                <a:solidFill>
                  <a:schemeClr val="accent1"/>
                </a:solidFill>
                <a:latin typeface="Montserrat"/>
                <a:ea typeface="Montserrat"/>
                <a:cs typeface="Montserrat"/>
                <a:sym typeface="Montserrat"/>
              </a:rPr>
              <a:t>Sainsbury’s was founded in 1869 </a:t>
            </a:r>
            <a:r>
              <a:rPr lang="en-US" sz="1800">
                <a:latin typeface="Montserrat"/>
                <a:ea typeface="Montserrat"/>
                <a:cs typeface="Montserrat"/>
                <a:sym typeface="Montserrat"/>
              </a:rPr>
              <a:t>by John James Sainsbury and his wife Mary Ann Sainsbury, in London, England, and grew rapidly during the Victorian era. It grew to become the largest grocery retailer in 1922, pioneered self-service retailing in the UK and was the largest UK retailer of groceries for most of the 20th century </a:t>
            </a:r>
            <a:r>
              <a:rPr i="1" lang="en-US" sz="1800">
                <a:latin typeface="Montserrat"/>
                <a:ea typeface="Montserrat"/>
                <a:cs typeface="Montserrat"/>
                <a:sym typeface="Montserrat"/>
              </a:rPr>
              <a:t>(The Sainsbury’s History, Official Website)</a:t>
            </a:r>
            <a:endParaRPr i="1" sz="1800">
              <a:latin typeface="Montserrat"/>
              <a:ea typeface="Montserrat"/>
              <a:cs typeface="Montserrat"/>
              <a:sym typeface="Montserrat"/>
            </a:endParaRPr>
          </a:p>
          <a:p>
            <a:pPr indent="0" lvl="0" marL="457200" marR="25400" rtl="0" algn="l">
              <a:lnSpc>
                <a:spcPct val="100000"/>
              </a:lnSpc>
              <a:spcBef>
                <a:spcPts val="1000"/>
              </a:spcBef>
              <a:spcAft>
                <a:spcPts val="0"/>
              </a:spcAft>
              <a:buNone/>
            </a:pPr>
            <a:r>
              <a:t/>
            </a:r>
            <a:endParaRPr>
              <a:solidFill>
                <a:srgbClr val="000000"/>
              </a:solidFill>
              <a:highlight>
                <a:srgbClr val="F8F9FA"/>
              </a:highlight>
              <a:latin typeface="Arial"/>
              <a:ea typeface="Arial"/>
              <a:cs typeface="Arial"/>
              <a:sym typeface="Arial"/>
            </a:endParaRPr>
          </a:p>
          <a:p>
            <a:pPr indent="0" lvl="0" marL="457200" rtl="0" algn="l">
              <a:spcBef>
                <a:spcPts val="500"/>
              </a:spcBef>
              <a:spcAft>
                <a:spcPts val="0"/>
              </a:spcAft>
              <a:buNone/>
            </a:pPr>
            <a:r>
              <a:t/>
            </a:r>
            <a:endParaRPr>
              <a:latin typeface="Montserrat"/>
              <a:ea typeface="Montserrat"/>
              <a:cs typeface="Montserrat"/>
              <a:sym typeface="Montserrat"/>
            </a:endParaRPr>
          </a:p>
        </p:txBody>
      </p:sp>
      <p:sp>
        <p:nvSpPr>
          <p:cNvPr id="125" name="Google Shape;125;p16"/>
          <p:cNvSpPr txBox="1"/>
          <p:nvPr>
            <p:ph type="title"/>
          </p:nvPr>
        </p:nvSpPr>
        <p:spPr>
          <a:xfrm>
            <a:off x="381000" y="355847"/>
            <a:ext cx="8381400" cy="1054500"/>
          </a:xfrm>
          <a:prstGeom prst="rect">
            <a:avLst/>
          </a:prstGeom>
        </p:spPr>
        <p:txBody>
          <a:bodyPr anchorCtr="0" anchor="ctr" bIns="91425" lIns="91425" spcFirstLastPara="1" rIns="91425" wrap="square" tIns="91425">
            <a:noAutofit/>
          </a:bodyPr>
          <a:lstStyle/>
          <a:p>
            <a:pPr indent="0" lvl="0" marL="0" rtl="0" algn="l">
              <a:lnSpc>
                <a:spcPct val="115000"/>
              </a:lnSpc>
              <a:spcBef>
                <a:spcPts val="480"/>
              </a:spcBef>
              <a:spcAft>
                <a:spcPts val="0"/>
              </a:spcAft>
              <a:buNone/>
            </a:pPr>
            <a:r>
              <a:rPr b="1" lang="en-US" sz="2400">
                <a:solidFill>
                  <a:schemeClr val="lt2"/>
                </a:solidFill>
                <a:latin typeface="Montserrat"/>
                <a:ea typeface="Montserrat"/>
                <a:cs typeface="Montserrat"/>
                <a:sym typeface="Montserrat"/>
              </a:rPr>
              <a:t>Introduction (cont.)</a:t>
            </a:r>
            <a:endParaRPr sz="2400"/>
          </a:p>
        </p:txBody>
      </p:sp>
      <p:pic>
        <p:nvPicPr>
          <p:cNvPr id="126" name="Google Shape;126;p16"/>
          <p:cNvPicPr preferRelativeResize="0"/>
          <p:nvPr/>
        </p:nvPicPr>
        <p:blipFill>
          <a:blip r:embed="rId3">
            <a:alphaModFix/>
          </a:blip>
          <a:stretch>
            <a:fillRect/>
          </a:stretch>
        </p:blipFill>
        <p:spPr>
          <a:xfrm>
            <a:off x="5797900" y="1847875"/>
            <a:ext cx="3047650" cy="3682774"/>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1" name="Shape 131"/>
        <p:cNvGrpSpPr/>
        <p:nvPr/>
      </p:nvGrpSpPr>
      <p:grpSpPr>
        <a:xfrm>
          <a:off x="0" y="0"/>
          <a:ext cx="0" cy="0"/>
          <a:chOff x="0" y="0"/>
          <a:chExt cx="0" cy="0"/>
        </a:xfrm>
      </p:grpSpPr>
      <p:sp>
        <p:nvSpPr>
          <p:cNvPr id="132" name="Google Shape;132;p17"/>
          <p:cNvSpPr txBox="1"/>
          <p:nvPr>
            <p:ph idx="1" type="body"/>
          </p:nvPr>
        </p:nvSpPr>
        <p:spPr>
          <a:xfrm>
            <a:off x="381000" y="1834875"/>
            <a:ext cx="8407800" cy="4047000"/>
          </a:xfrm>
          <a:prstGeom prst="rect">
            <a:avLst/>
          </a:prstGeom>
        </p:spPr>
        <p:txBody>
          <a:bodyPr anchorCtr="0" anchor="t" bIns="91425" lIns="91425" spcFirstLastPara="1" rIns="91425" wrap="square" tIns="91425">
            <a:noAutofit/>
          </a:bodyPr>
          <a:lstStyle/>
          <a:p>
            <a:pPr indent="-355600" lvl="0" marL="457200" marR="139700" rtl="0" algn="l">
              <a:spcBef>
                <a:spcPts val="1000"/>
              </a:spcBef>
              <a:spcAft>
                <a:spcPts val="0"/>
              </a:spcAft>
              <a:buSzPts val="2000"/>
              <a:buFont typeface="Montserrat"/>
              <a:buChar char="❏"/>
            </a:pPr>
            <a:r>
              <a:rPr b="1" lang="en-US">
                <a:solidFill>
                  <a:schemeClr val="accent1"/>
                </a:solidFill>
                <a:uFill>
                  <a:noFill/>
                </a:uFill>
                <a:latin typeface="Montserrat"/>
                <a:ea typeface="Montserrat"/>
                <a:cs typeface="Montserrat"/>
                <a:sym typeface="Montserrat"/>
                <a:hlinkClick r:id="rId3">
                  <a:extLst>
                    <a:ext uri="{A12FA001-AC4F-418D-AE19-62706E023703}">
                      <ahyp:hlinkClr val="tx"/>
                    </a:ext>
                  </a:extLst>
                </a:hlinkClick>
              </a:rPr>
              <a:t>Number of employees</a:t>
            </a:r>
            <a:r>
              <a:rPr b="1" lang="en-US">
                <a:solidFill>
                  <a:schemeClr val="accent1"/>
                </a:solidFill>
                <a:latin typeface="Montserrat"/>
                <a:ea typeface="Montserrat"/>
                <a:cs typeface="Montserrat"/>
                <a:sym typeface="Montserrat"/>
              </a:rPr>
              <a:t>:</a:t>
            </a:r>
            <a:r>
              <a:rPr lang="en-US">
                <a:latin typeface="Montserrat"/>
                <a:ea typeface="Montserrat"/>
                <a:cs typeface="Montserrat"/>
                <a:sym typeface="Montserrat"/>
              </a:rPr>
              <a:t> 180,000 (2021)</a:t>
            </a:r>
            <a:endParaRPr>
              <a:latin typeface="Montserrat"/>
              <a:ea typeface="Montserrat"/>
              <a:cs typeface="Montserrat"/>
              <a:sym typeface="Montserrat"/>
            </a:endParaRPr>
          </a:p>
          <a:p>
            <a:pPr indent="-355600" lvl="0" marL="457200" marR="139700" rtl="0" algn="l">
              <a:spcBef>
                <a:spcPts val="1000"/>
              </a:spcBef>
              <a:spcAft>
                <a:spcPts val="0"/>
              </a:spcAft>
              <a:buSzPts val="2000"/>
              <a:buFont typeface="Montserrat"/>
              <a:buChar char="❏"/>
            </a:pPr>
            <a:r>
              <a:rPr b="1" lang="en-US">
                <a:solidFill>
                  <a:schemeClr val="accent1"/>
                </a:solidFill>
                <a:uFill>
                  <a:noFill/>
                </a:uFill>
                <a:latin typeface="Montserrat"/>
                <a:ea typeface="Montserrat"/>
                <a:cs typeface="Montserrat"/>
                <a:sym typeface="Montserrat"/>
                <a:hlinkClick r:id="rId4">
                  <a:extLst>
                    <a:ext uri="{A12FA001-AC4F-418D-AE19-62706E023703}">
                      <ahyp:hlinkClr val="tx"/>
                    </a:ext>
                  </a:extLst>
                </a:hlinkClick>
              </a:rPr>
              <a:t>Number of locations</a:t>
            </a:r>
            <a:r>
              <a:rPr b="1" lang="en-US">
                <a:solidFill>
                  <a:schemeClr val="accent1"/>
                </a:solidFill>
                <a:latin typeface="Montserrat"/>
                <a:ea typeface="Montserrat"/>
                <a:cs typeface="Montserrat"/>
                <a:sym typeface="Montserrat"/>
              </a:rPr>
              <a:t>:</a:t>
            </a:r>
            <a:r>
              <a:rPr lang="en-US">
                <a:latin typeface="Montserrat"/>
                <a:ea typeface="Montserrat"/>
                <a:cs typeface="Montserrat"/>
                <a:sym typeface="Montserrat"/>
              </a:rPr>
              <a:t> 1,428 shops (March 2019)</a:t>
            </a:r>
            <a:endParaRPr>
              <a:solidFill>
                <a:srgbClr val="202124"/>
              </a:solidFill>
              <a:highlight>
                <a:schemeClr val="lt1"/>
              </a:highlight>
              <a:latin typeface="Arial"/>
              <a:ea typeface="Arial"/>
              <a:cs typeface="Arial"/>
              <a:sym typeface="Arial"/>
            </a:endParaRPr>
          </a:p>
          <a:p>
            <a:pPr indent="-355600" lvl="0" marL="457200" marR="25400" rtl="0" algn="l">
              <a:spcBef>
                <a:spcPts val="1000"/>
              </a:spcBef>
              <a:spcAft>
                <a:spcPts val="0"/>
              </a:spcAft>
              <a:buSzPts val="2000"/>
              <a:buFont typeface="Montserrat"/>
              <a:buChar char="❏"/>
            </a:pPr>
            <a:r>
              <a:rPr b="1" lang="en-US">
                <a:solidFill>
                  <a:schemeClr val="accent1"/>
                </a:solidFill>
                <a:latin typeface="Montserrat"/>
                <a:ea typeface="Montserrat"/>
                <a:cs typeface="Montserrat"/>
                <a:sym typeface="Montserrat"/>
              </a:rPr>
              <a:t>Revenue:</a:t>
            </a:r>
            <a:r>
              <a:rPr lang="en-US">
                <a:latin typeface="Montserrat"/>
                <a:ea typeface="Montserrat"/>
                <a:cs typeface="Montserrat"/>
                <a:sym typeface="Montserrat"/>
              </a:rPr>
              <a:t>  </a:t>
            </a:r>
            <a:r>
              <a:rPr lang="en-US">
                <a:uFill>
                  <a:noFill/>
                </a:uFill>
                <a:latin typeface="Montserrat"/>
                <a:ea typeface="Montserrat"/>
                <a:cs typeface="Montserrat"/>
                <a:sym typeface="Montserrat"/>
                <a:hlinkClick r:id="rId5"/>
              </a:rPr>
              <a:t>£</a:t>
            </a:r>
            <a:r>
              <a:rPr lang="en-US">
                <a:latin typeface="Montserrat"/>
                <a:ea typeface="Montserrat"/>
                <a:cs typeface="Montserrat"/>
                <a:sym typeface="Montserrat"/>
              </a:rPr>
              <a:t>29.048 billion (2021)</a:t>
            </a:r>
            <a:endParaRPr>
              <a:latin typeface="Montserrat"/>
              <a:ea typeface="Montserrat"/>
              <a:cs typeface="Montserrat"/>
              <a:sym typeface="Montserrat"/>
            </a:endParaRPr>
          </a:p>
          <a:p>
            <a:pPr indent="-355600" lvl="0" marL="457200" marR="25400" rtl="0" algn="l">
              <a:spcBef>
                <a:spcPts val="1000"/>
              </a:spcBef>
              <a:spcAft>
                <a:spcPts val="0"/>
              </a:spcAft>
              <a:buSzPts val="2000"/>
              <a:buFont typeface="Montserrat"/>
              <a:buChar char="❏"/>
            </a:pPr>
            <a:r>
              <a:rPr b="1" lang="en-US">
                <a:solidFill>
                  <a:schemeClr val="accent1"/>
                </a:solidFill>
                <a:uFill>
                  <a:noFill/>
                </a:uFill>
                <a:latin typeface="Montserrat"/>
                <a:ea typeface="Montserrat"/>
                <a:cs typeface="Montserrat"/>
                <a:sym typeface="Montserrat"/>
                <a:hlinkClick r:id="rId6">
                  <a:extLst>
                    <a:ext uri="{A12FA001-AC4F-418D-AE19-62706E023703}">
                      <ahyp:hlinkClr val="tx"/>
                    </a:ext>
                  </a:extLst>
                </a:hlinkClick>
              </a:rPr>
              <a:t>Net income</a:t>
            </a:r>
            <a:r>
              <a:rPr b="1" lang="en-US">
                <a:solidFill>
                  <a:schemeClr val="accent1"/>
                </a:solidFill>
                <a:latin typeface="Montserrat"/>
                <a:ea typeface="Montserrat"/>
                <a:cs typeface="Montserrat"/>
                <a:sym typeface="Montserrat"/>
              </a:rPr>
              <a:t>:</a:t>
            </a:r>
            <a:r>
              <a:rPr lang="en-US">
                <a:latin typeface="Montserrat"/>
                <a:ea typeface="Montserrat"/>
                <a:cs typeface="Montserrat"/>
                <a:sym typeface="Montserrat"/>
              </a:rPr>
              <a:t>  £(280) million (2021)</a:t>
            </a:r>
            <a:endParaRPr>
              <a:latin typeface="Montserrat"/>
              <a:ea typeface="Montserrat"/>
              <a:cs typeface="Montserrat"/>
              <a:sym typeface="Montserrat"/>
            </a:endParaRPr>
          </a:p>
          <a:p>
            <a:pPr indent="-355600" lvl="0" marL="457200" marR="25400" rtl="0" algn="l">
              <a:spcBef>
                <a:spcPts val="1000"/>
              </a:spcBef>
              <a:spcAft>
                <a:spcPts val="0"/>
              </a:spcAft>
              <a:buSzPts val="2000"/>
              <a:buFont typeface="Montserrat"/>
              <a:buChar char="❏"/>
            </a:pPr>
            <a:r>
              <a:rPr lang="en-US">
                <a:latin typeface="Montserrat"/>
                <a:ea typeface="Montserrat"/>
                <a:cs typeface="Montserrat"/>
                <a:sym typeface="Montserrat"/>
              </a:rPr>
              <a:t>As of</a:t>
            </a:r>
            <a:r>
              <a:rPr b="1" lang="en-US">
                <a:solidFill>
                  <a:schemeClr val="accent1"/>
                </a:solidFill>
                <a:latin typeface="Montserrat"/>
                <a:ea typeface="Montserrat"/>
                <a:cs typeface="Montserrat"/>
                <a:sym typeface="Montserrat"/>
              </a:rPr>
              <a:t> 2021</a:t>
            </a:r>
            <a:r>
              <a:rPr lang="en-US">
                <a:latin typeface="Montserrat"/>
                <a:ea typeface="Montserrat"/>
                <a:cs typeface="Montserrat"/>
                <a:sym typeface="Montserrat"/>
              </a:rPr>
              <a:t>, the largest overall shareholder is the sovereign wealth fund of Qatar, the </a:t>
            </a:r>
            <a:r>
              <a:rPr b="1" lang="en-US">
                <a:solidFill>
                  <a:schemeClr val="accent1"/>
                </a:solidFill>
                <a:latin typeface="Montserrat"/>
                <a:ea typeface="Montserrat"/>
                <a:cs typeface="Montserrat"/>
                <a:sym typeface="Montserrat"/>
              </a:rPr>
              <a:t>Qatar Investment Authority</a:t>
            </a:r>
            <a:r>
              <a:rPr lang="en-US">
                <a:latin typeface="Montserrat"/>
                <a:ea typeface="Montserrat"/>
                <a:cs typeface="Montserrat"/>
                <a:sym typeface="Montserrat"/>
              </a:rPr>
              <a:t>, which holds </a:t>
            </a:r>
            <a:r>
              <a:rPr b="1" lang="en-US">
                <a:solidFill>
                  <a:schemeClr val="accent1"/>
                </a:solidFill>
                <a:latin typeface="Montserrat"/>
                <a:ea typeface="Montserrat"/>
                <a:cs typeface="Montserrat"/>
                <a:sym typeface="Montserrat"/>
              </a:rPr>
              <a:t>14.99%</a:t>
            </a:r>
            <a:r>
              <a:rPr lang="en-US">
                <a:latin typeface="Montserrat"/>
                <a:ea typeface="Montserrat"/>
                <a:cs typeface="Montserrat"/>
                <a:sym typeface="Montserrat"/>
              </a:rPr>
              <a:t> of the company.</a:t>
            </a:r>
            <a:endParaRPr>
              <a:latin typeface="Montserrat"/>
              <a:ea typeface="Montserrat"/>
              <a:cs typeface="Montserrat"/>
              <a:sym typeface="Montserrat"/>
            </a:endParaRPr>
          </a:p>
          <a:p>
            <a:pPr indent="-355600" lvl="0" marL="457200" marR="25400" rtl="0" algn="l">
              <a:spcBef>
                <a:spcPts val="1000"/>
              </a:spcBef>
              <a:spcAft>
                <a:spcPts val="500"/>
              </a:spcAft>
              <a:buSzPts val="2000"/>
              <a:buFont typeface="Montserrat"/>
              <a:buChar char="❏"/>
            </a:pPr>
            <a:r>
              <a:rPr lang="en-US">
                <a:latin typeface="Montserrat"/>
                <a:ea typeface="Montserrat"/>
                <a:cs typeface="Montserrat"/>
                <a:sym typeface="Montserrat"/>
              </a:rPr>
              <a:t>Sainsbury’s supply chain now operates from </a:t>
            </a:r>
            <a:r>
              <a:rPr b="1" lang="en-US">
                <a:solidFill>
                  <a:schemeClr val="accent1"/>
                </a:solidFill>
                <a:latin typeface="Montserrat"/>
                <a:ea typeface="Montserrat"/>
                <a:cs typeface="Montserrat"/>
                <a:sym typeface="Montserrat"/>
              </a:rPr>
              <a:t>13 regional distribution centres</a:t>
            </a:r>
            <a:r>
              <a:rPr lang="en-US">
                <a:latin typeface="Montserrat"/>
                <a:ea typeface="Montserrat"/>
                <a:cs typeface="Montserrat"/>
                <a:sym typeface="Montserrat"/>
              </a:rPr>
              <a:t>, with two national distribution centres for slower moving goods, and two frozen food facilities </a:t>
            </a:r>
            <a:r>
              <a:rPr i="1" lang="en-US">
                <a:latin typeface="Montserrat"/>
                <a:ea typeface="Montserrat"/>
                <a:cs typeface="Montserrat"/>
                <a:sym typeface="Montserrat"/>
              </a:rPr>
              <a:t>(Sainsbury’s Official Website)</a:t>
            </a:r>
            <a:endParaRPr i="1">
              <a:latin typeface="Montserrat"/>
              <a:ea typeface="Montserrat"/>
              <a:cs typeface="Montserrat"/>
              <a:sym typeface="Montserrat"/>
            </a:endParaRPr>
          </a:p>
        </p:txBody>
      </p:sp>
      <p:sp>
        <p:nvSpPr>
          <p:cNvPr id="133" name="Google Shape;133;p17"/>
          <p:cNvSpPr txBox="1"/>
          <p:nvPr>
            <p:ph type="title"/>
          </p:nvPr>
        </p:nvSpPr>
        <p:spPr>
          <a:xfrm>
            <a:off x="381000" y="355847"/>
            <a:ext cx="8381400" cy="1054500"/>
          </a:xfrm>
          <a:prstGeom prst="rect">
            <a:avLst/>
          </a:prstGeom>
        </p:spPr>
        <p:txBody>
          <a:bodyPr anchorCtr="0" anchor="ctr" bIns="91425" lIns="91425" spcFirstLastPara="1" rIns="91425" wrap="square" tIns="91425">
            <a:noAutofit/>
          </a:bodyPr>
          <a:lstStyle/>
          <a:p>
            <a:pPr indent="0" lvl="0" marL="0" rtl="0" algn="l">
              <a:lnSpc>
                <a:spcPct val="115000"/>
              </a:lnSpc>
              <a:spcBef>
                <a:spcPts val="480"/>
              </a:spcBef>
              <a:spcAft>
                <a:spcPts val="0"/>
              </a:spcAft>
              <a:buNone/>
            </a:pPr>
            <a:r>
              <a:rPr b="1" lang="en-US" sz="2400">
                <a:solidFill>
                  <a:schemeClr val="lt2"/>
                </a:solidFill>
                <a:latin typeface="Montserrat"/>
                <a:ea typeface="Montserrat"/>
                <a:cs typeface="Montserrat"/>
                <a:sym typeface="Montserrat"/>
              </a:rPr>
              <a:t>Introduction (cont.)</a:t>
            </a:r>
            <a:endParaRPr/>
          </a:p>
        </p:txBody>
      </p:sp>
      <p:sp>
        <p:nvSpPr>
          <p:cNvPr id="134" name="Google Shape;134;p17"/>
          <p:cNvSpPr txBox="1"/>
          <p:nvPr/>
        </p:nvSpPr>
        <p:spPr>
          <a:xfrm>
            <a:off x="455475" y="6142275"/>
            <a:ext cx="8094300" cy="5850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US" sz="1200">
                <a:solidFill>
                  <a:schemeClr val="dk2"/>
                </a:solidFill>
                <a:latin typeface="Montserrat"/>
                <a:ea typeface="Montserrat"/>
                <a:cs typeface="Montserrat"/>
                <a:sym typeface="Montserrat"/>
              </a:rPr>
              <a:t>Source: Sainsbury’s Official Website</a:t>
            </a:r>
            <a:endParaRPr sz="1200">
              <a:solidFill>
                <a:schemeClr val="dk1"/>
              </a:solidFill>
              <a:latin typeface="Source Sans Pro"/>
              <a:ea typeface="Source Sans Pro"/>
              <a:cs typeface="Source Sans Pro"/>
              <a:sym typeface="Source Sans Pro"/>
            </a:endParaRPr>
          </a:p>
          <a:p>
            <a:pPr indent="0" lvl="0" marL="0" rtl="0" algn="l">
              <a:spcBef>
                <a:spcPts val="0"/>
              </a:spcBef>
              <a:spcAft>
                <a:spcPts val="0"/>
              </a:spcAft>
              <a:buNone/>
            </a:pPr>
            <a:r>
              <a:rPr lang="en-US" u="sng">
                <a:solidFill>
                  <a:schemeClr val="hlink"/>
                </a:solidFill>
                <a:latin typeface="Source Sans Pro"/>
                <a:ea typeface="Source Sans Pro"/>
                <a:cs typeface="Source Sans Pro"/>
                <a:sym typeface="Source Sans Pro"/>
                <a:hlinkClick r:id="rId7"/>
              </a:rPr>
              <a:t>https://www.about.sainsburys.co.uk/about-us</a:t>
            </a:r>
            <a:r>
              <a:rPr lang="en-US">
                <a:latin typeface="Source Sans Pro"/>
                <a:ea typeface="Source Sans Pro"/>
                <a:cs typeface="Source Sans Pro"/>
                <a:sym typeface="Source Sans Pro"/>
              </a:rPr>
              <a:t> </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9" name="Shape 139"/>
        <p:cNvGrpSpPr/>
        <p:nvPr/>
      </p:nvGrpSpPr>
      <p:grpSpPr>
        <a:xfrm>
          <a:off x="0" y="0"/>
          <a:ext cx="0" cy="0"/>
          <a:chOff x="0" y="0"/>
          <a:chExt cx="0" cy="0"/>
        </a:xfrm>
      </p:grpSpPr>
      <p:sp>
        <p:nvSpPr>
          <p:cNvPr id="140" name="Google Shape;140;p18"/>
          <p:cNvSpPr txBox="1"/>
          <p:nvPr>
            <p:ph idx="1" type="body"/>
          </p:nvPr>
        </p:nvSpPr>
        <p:spPr>
          <a:xfrm>
            <a:off x="380999" y="1719071"/>
            <a:ext cx="8407800" cy="4407300"/>
          </a:xfrm>
          <a:prstGeom prst="rect">
            <a:avLst/>
          </a:prstGeom>
        </p:spPr>
        <p:txBody>
          <a:bodyPr anchorCtr="0" anchor="t" bIns="91425" lIns="91425" spcFirstLastPara="1" rIns="91425" wrap="square" tIns="91425">
            <a:noAutofit/>
          </a:bodyPr>
          <a:lstStyle/>
          <a:p>
            <a:pPr indent="0" lvl="0" marL="0" rtl="0" algn="l">
              <a:spcBef>
                <a:spcPts val="400"/>
              </a:spcBef>
              <a:spcAft>
                <a:spcPts val="0"/>
              </a:spcAft>
              <a:buNone/>
            </a:pPr>
            <a:r>
              <a:rPr b="1" lang="en-US">
                <a:solidFill>
                  <a:schemeClr val="accent1"/>
                </a:solidFill>
                <a:latin typeface="Montserrat"/>
                <a:ea typeface="Montserrat"/>
                <a:cs typeface="Montserrat"/>
                <a:sym typeface="Montserrat"/>
              </a:rPr>
              <a:t>Sainsbury’s Values:</a:t>
            </a:r>
            <a:endParaRPr b="1">
              <a:solidFill>
                <a:schemeClr val="accent1"/>
              </a:solidFill>
              <a:latin typeface="Montserrat"/>
              <a:ea typeface="Montserrat"/>
              <a:cs typeface="Montserrat"/>
              <a:sym typeface="Montserrat"/>
            </a:endParaRPr>
          </a:p>
          <a:p>
            <a:pPr indent="0" lvl="0" marL="0" rtl="0" algn="l">
              <a:spcBef>
                <a:spcPts val="400"/>
              </a:spcBef>
              <a:spcAft>
                <a:spcPts val="0"/>
              </a:spcAft>
              <a:buNone/>
            </a:pPr>
            <a:r>
              <a:t/>
            </a:r>
            <a:endParaRPr b="1">
              <a:solidFill>
                <a:schemeClr val="accent1"/>
              </a:solidFill>
              <a:latin typeface="Montserrat"/>
              <a:ea typeface="Montserrat"/>
              <a:cs typeface="Montserrat"/>
              <a:sym typeface="Montserrat"/>
            </a:endParaRPr>
          </a:p>
        </p:txBody>
      </p:sp>
      <p:sp>
        <p:nvSpPr>
          <p:cNvPr id="141" name="Google Shape;141;p18"/>
          <p:cNvSpPr txBox="1"/>
          <p:nvPr>
            <p:ph type="title"/>
          </p:nvPr>
        </p:nvSpPr>
        <p:spPr>
          <a:xfrm>
            <a:off x="381000" y="355847"/>
            <a:ext cx="8381400" cy="1054500"/>
          </a:xfrm>
          <a:prstGeom prst="rect">
            <a:avLst/>
          </a:prstGeom>
        </p:spPr>
        <p:txBody>
          <a:bodyPr anchorCtr="0" anchor="ctr" bIns="91425" lIns="91425" spcFirstLastPara="1" rIns="91425" wrap="square" tIns="91425">
            <a:noAutofit/>
          </a:bodyPr>
          <a:lstStyle/>
          <a:p>
            <a:pPr indent="0" lvl="0" marL="0" rtl="0" algn="l">
              <a:lnSpc>
                <a:spcPct val="115000"/>
              </a:lnSpc>
              <a:spcBef>
                <a:spcPts val="480"/>
              </a:spcBef>
              <a:spcAft>
                <a:spcPts val="0"/>
              </a:spcAft>
              <a:buNone/>
            </a:pPr>
            <a:r>
              <a:rPr b="1" lang="en-US" sz="2400">
                <a:solidFill>
                  <a:schemeClr val="lt2"/>
                </a:solidFill>
                <a:latin typeface="Montserrat"/>
                <a:ea typeface="Montserrat"/>
                <a:cs typeface="Montserrat"/>
                <a:sym typeface="Montserrat"/>
              </a:rPr>
              <a:t>Introduction (cont.)</a:t>
            </a:r>
            <a:endParaRPr/>
          </a:p>
        </p:txBody>
      </p:sp>
      <p:pic>
        <p:nvPicPr>
          <p:cNvPr id="142" name="Google Shape;142;p18"/>
          <p:cNvPicPr preferRelativeResize="0"/>
          <p:nvPr/>
        </p:nvPicPr>
        <p:blipFill>
          <a:blip r:embed="rId3">
            <a:alphaModFix/>
          </a:blip>
          <a:stretch>
            <a:fillRect/>
          </a:stretch>
        </p:blipFill>
        <p:spPr>
          <a:xfrm>
            <a:off x="466100" y="2284325"/>
            <a:ext cx="4440201" cy="3923000"/>
          </a:xfrm>
          <a:prstGeom prst="rect">
            <a:avLst/>
          </a:prstGeom>
          <a:noFill/>
          <a:ln>
            <a:noFill/>
          </a:ln>
        </p:spPr>
      </p:pic>
      <p:sp>
        <p:nvSpPr>
          <p:cNvPr id="143" name="Google Shape;143;p18"/>
          <p:cNvSpPr txBox="1"/>
          <p:nvPr/>
        </p:nvSpPr>
        <p:spPr>
          <a:xfrm>
            <a:off x="5036150" y="5062175"/>
            <a:ext cx="3656700" cy="12315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US" sz="1200">
                <a:solidFill>
                  <a:schemeClr val="dk2"/>
                </a:solidFill>
                <a:latin typeface="Montserrat"/>
                <a:ea typeface="Montserrat"/>
                <a:cs typeface="Montserrat"/>
                <a:sym typeface="Montserrat"/>
              </a:rPr>
              <a:t>Source: Sainsbury’s Official Website</a:t>
            </a:r>
            <a:endParaRPr sz="1200">
              <a:latin typeface="Source Sans Pro"/>
              <a:ea typeface="Source Sans Pro"/>
              <a:cs typeface="Source Sans Pro"/>
              <a:sym typeface="Source Sans Pro"/>
            </a:endParaRPr>
          </a:p>
          <a:p>
            <a:pPr indent="0" lvl="0" marL="0" rtl="0" algn="l">
              <a:spcBef>
                <a:spcPts val="0"/>
              </a:spcBef>
              <a:spcAft>
                <a:spcPts val="0"/>
              </a:spcAft>
              <a:buNone/>
            </a:pPr>
            <a:r>
              <a:rPr lang="en-US" u="sng">
                <a:solidFill>
                  <a:schemeClr val="hlink"/>
                </a:solidFill>
                <a:latin typeface="Source Sans Pro"/>
                <a:ea typeface="Source Sans Pro"/>
                <a:cs typeface="Source Sans Pro"/>
                <a:sym typeface="Source Sans Pro"/>
                <a:hlinkClick r:id="rId4"/>
              </a:rPr>
              <a:t>https://www.about.sainsburys.co.uk/~/media/Files/S/Sainsburys/sainsburys-ar2019-values.pdf</a:t>
            </a:r>
            <a:endParaRPr>
              <a:latin typeface="Source Sans Pro"/>
              <a:ea typeface="Source Sans Pro"/>
              <a:cs typeface="Source Sans Pro"/>
              <a:sym typeface="Source Sans Pro"/>
            </a:endParaRPr>
          </a:p>
          <a:p>
            <a:pPr indent="0" lvl="0" marL="0" rtl="0" algn="l">
              <a:spcBef>
                <a:spcPts val="0"/>
              </a:spcBef>
              <a:spcAft>
                <a:spcPts val="0"/>
              </a:spcAft>
              <a:buNone/>
            </a:pPr>
            <a:r>
              <a:t/>
            </a:r>
            <a:endParaRPr>
              <a:latin typeface="Source Sans Pro"/>
              <a:ea typeface="Source Sans Pro"/>
              <a:cs typeface="Source Sans Pro"/>
              <a:sym typeface="Source Sans Pro"/>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8" name="Shape 148"/>
        <p:cNvGrpSpPr/>
        <p:nvPr/>
      </p:nvGrpSpPr>
      <p:grpSpPr>
        <a:xfrm>
          <a:off x="0" y="0"/>
          <a:ext cx="0" cy="0"/>
          <a:chOff x="0" y="0"/>
          <a:chExt cx="0" cy="0"/>
        </a:xfrm>
      </p:grpSpPr>
      <p:sp>
        <p:nvSpPr>
          <p:cNvPr id="149" name="Google Shape;149;p19"/>
          <p:cNvSpPr txBox="1"/>
          <p:nvPr>
            <p:ph idx="1" type="body"/>
          </p:nvPr>
        </p:nvSpPr>
        <p:spPr>
          <a:xfrm>
            <a:off x="381000" y="1887250"/>
            <a:ext cx="8407800" cy="4515300"/>
          </a:xfrm>
          <a:prstGeom prst="rect">
            <a:avLst/>
          </a:prstGeom>
        </p:spPr>
        <p:txBody>
          <a:bodyPr anchorCtr="0" anchor="t" bIns="91425" lIns="91425" spcFirstLastPara="1" rIns="91425" wrap="square" tIns="91425">
            <a:noAutofit/>
          </a:bodyPr>
          <a:lstStyle/>
          <a:p>
            <a:pPr indent="-355600" lvl="0" marL="457200" rtl="0" algn="l">
              <a:spcBef>
                <a:spcPts val="400"/>
              </a:spcBef>
              <a:spcAft>
                <a:spcPts val="0"/>
              </a:spcAft>
              <a:buSzPts val="2000"/>
              <a:buFont typeface="Montserrat"/>
              <a:buChar char="❏"/>
            </a:pPr>
            <a:r>
              <a:rPr lang="en-US">
                <a:latin typeface="Montserrat"/>
                <a:ea typeface="Montserrat"/>
                <a:cs typeface="Montserrat"/>
                <a:sym typeface="Montserrat"/>
              </a:rPr>
              <a:t>The holding company, </a:t>
            </a:r>
            <a:r>
              <a:rPr b="1" lang="en-US">
                <a:solidFill>
                  <a:schemeClr val="accent1"/>
                </a:solidFill>
                <a:latin typeface="Montserrat"/>
                <a:ea typeface="Montserrat"/>
                <a:cs typeface="Montserrat"/>
                <a:sym typeface="Montserrat"/>
              </a:rPr>
              <a:t>J Sainsbury plc</a:t>
            </a:r>
            <a:r>
              <a:rPr lang="en-US">
                <a:latin typeface="Montserrat"/>
                <a:ea typeface="Montserrat"/>
                <a:cs typeface="Montserrat"/>
                <a:sym typeface="Montserrat"/>
              </a:rPr>
              <a:t>, is split into three divisions: </a:t>
            </a:r>
            <a:endParaRPr>
              <a:latin typeface="Montserrat"/>
              <a:ea typeface="Montserrat"/>
              <a:cs typeface="Montserrat"/>
              <a:sym typeface="Montserrat"/>
            </a:endParaRPr>
          </a:p>
          <a:p>
            <a:pPr indent="0" lvl="0" marL="0" rtl="0" algn="l">
              <a:spcBef>
                <a:spcPts val="1000"/>
              </a:spcBef>
              <a:spcAft>
                <a:spcPts val="0"/>
              </a:spcAft>
              <a:buNone/>
            </a:pPr>
            <a:r>
              <a:t/>
            </a:r>
            <a:endParaRPr>
              <a:latin typeface="Montserrat"/>
              <a:ea typeface="Montserrat"/>
              <a:cs typeface="Montserrat"/>
              <a:sym typeface="Montserrat"/>
            </a:endParaRPr>
          </a:p>
          <a:p>
            <a:pPr indent="-355600" lvl="0" marL="914400" rtl="0" algn="l">
              <a:spcBef>
                <a:spcPts val="1000"/>
              </a:spcBef>
              <a:spcAft>
                <a:spcPts val="0"/>
              </a:spcAft>
              <a:buSzPts val="2000"/>
              <a:buFont typeface="Montserrat"/>
              <a:buChar char="❖"/>
            </a:pPr>
            <a:r>
              <a:rPr b="1" lang="en-US">
                <a:solidFill>
                  <a:schemeClr val="accent1"/>
                </a:solidFill>
                <a:latin typeface="Montserrat"/>
                <a:ea typeface="Montserrat"/>
                <a:cs typeface="Montserrat"/>
                <a:sym typeface="Montserrat"/>
              </a:rPr>
              <a:t>Sainsbury's Supermarkets Ltd</a:t>
            </a:r>
            <a:r>
              <a:rPr lang="en-US">
                <a:latin typeface="Montserrat"/>
                <a:ea typeface="Montserrat"/>
                <a:cs typeface="Montserrat"/>
                <a:sym typeface="Montserrat"/>
              </a:rPr>
              <a:t> (</a:t>
            </a:r>
            <a:r>
              <a:rPr lang="en-US">
                <a:uFill>
                  <a:noFill/>
                </a:uFill>
                <a:latin typeface="Montserrat"/>
                <a:ea typeface="Montserrat"/>
                <a:cs typeface="Montserrat"/>
                <a:sym typeface="Montserrat"/>
                <a:hlinkClick r:id="rId3"/>
              </a:rPr>
              <a:t>including convenience shops</a:t>
            </a:r>
            <a:r>
              <a:rPr lang="en-US">
                <a:latin typeface="Montserrat"/>
                <a:ea typeface="Montserrat"/>
                <a:cs typeface="Montserrat"/>
                <a:sym typeface="Montserrat"/>
              </a:rPr>
              <a:t>, </a:t>
            </a:r>
            <a:r>
              <a:rPr lang="en-US">
                <a:latin typeface="Montserrat"/>
                <a:ea typeface="Montserrat"/>
                <a:cs typeface="Montserrat"/>
                <a:sym typeface="Montserrat"/>
              </a:rPr>
              <a:t>Sainsbury's</a:t>
            </a:r>
            <a:r>
              <a:rPr lang="en-US">
                <a:latin typeface="Montserrat"/>
                <a:ea typeface="Montserrat"/>
                <a:cs typeface="Montserrat"/>
                <a:sym typeface="Montserrat"/>
              </a:rPr>
              <a:t> </a:t>
            </a:r>
            <a:r>
              <a:rPr lang="en-US">
                <a:latin typeface="Montserrat"/>
                <a:ea typeface="Montserrat"/>
                <a:cs typeface="Montserrat"/>
                <a:sym typeface="Montserrat"/>
              </a:rPr>
              <a:t>Cafes, National and Regional Distribution Centres, Petrol Stations</a:t>
            </a:r>
            <a:r>
              <a:rPr lang="en-US">
                <a:latin typeface="Montserrat"/>
                <a:ea typeface="Montserrat"/>
                <a:cs typeface="Montserrat"/>
                <a:sym typeface="Montserrat"/>
              </a:rPr>
              <a:t>)</a:t>
            </a:r>
            <a:endParaRPr>
              <a:latin typeface="Montserrat"/>
              <a:ea typeface="Montserrat"/>
              <a:cs typeface="Montserrat"/>
              <a:sym typeface="Montserrat"/>
            </a:endParaRPr>
          </a:p>
          <a:p>
            <a:pPr indent="0" lvl="0" marL="0" rtl="0" algn="l">
              <a:spcBef>
                <a:spcPts val="400"/>
              </a:spcBef>
              <a:spcAft>
                <a:spcPts val="0"/>
              </a:spcAft>
              <a:buNone/>
            </a:pPr>
            <a:r>
              <a:t/>
            </a:r>
            <a:endParaRPr>
              <a:latin typeface="Montserrat"/>
              <a:ea typeface="Montserrat"/>
              <a:cs typeface="Montserrat"/>
              <a:sym typeface="Montserrat"/>
            </a:endParaRPr>
          </a:p>
          <a:p>
            <a:pPr indent="-355600" lvl="0" marL="914400" marR="0" rtl="0" algn="l">
              <a:lnSpc>
                <a:spcPct val="100000"/>
              </a:lnSpc>
              <a:spcBef>
                <a:spcPts val="400"/>
              </a:spcBef>
              <a:spcAft>
                <a:spcPts val="0"/>
              </a:spcAft>
              <a:buSzPts val="2000"/>
              <a:buFont typeface="Montserrat"/>
              <a:buChar char="❖"/>
            </a:pPr>
            <a:r>
              <a:rPr b="1" lang="en-US">
                <a:solidFill>
                  <a:schemeClr val="accent1"/>
                </a:solidFill>
                <a:uFill>
                  <a:noFill/>
                </a:uFill>
                <a:latin typeface="Montserrat"/>
                <a:ea typeface="Montserrat"/>
                <a:cs typeface="Montserrat"/>
                <a:sym typeface="Montserrat"/>
                <a:hlinkClick r:id="rId4">
                  <a:extLst>
                    <a:ext uri="{A12FA001-AC4F-418D-AE19-62706E023703}">
                      <ahyp:hlinkClr val="tx"/>
                    </a:ext>
                  </a:extLst>
                </a:hlinkClick>
              </a:rPr>
              <a:t>Sainsbury's Bank</a:t>
            </a:r>
            <a:endParaRPr>
              <a:latin typeface="Montserrat"/>
              <a:ea typeface="Montserrat"/>
              <a:cs typeface="Montserrat"/>
              <a:sym typeface="Montserrat"/>
            </a:endParaRPr>
          </a:p>
          <a:p>
            <a:pPr indent="0" lvl="0" marL="0" marR="0" rtl="0" algn="l">
              <a:lnSpc>
                <a:spcPct val="100000"/>
              </a:lnSpc>
              <a:spcBef>
                <a:spcPts val="400"/>
              </a:spcBef>
              <a:spcAft>
                <a:spcPts val="0"/>
              </a:spcAft>
              <a:buNone/>
            </a:pPr>
            <a:r>
              <a:t/>
            </a:r>
            <a:endParaRPr>
              <a:latin typeface="Montserrat"/>
              <a:ea typeface="Montserrat"/>
              <a:cs typeface="Montserrat"/>
              <a:sym typeface="Montserrat"/>
            </a:endParaRPr>
          </a:p>
          <a:p>
            <a:pPr indent="-355600" lvl="0" marL="914400" marR="0" rtl="0" algn="l">
              <a:lnSpc>
                <a:spcPct val="100000"/>
              </a:lnSpc>
              <a:spcBef>
                <a:spcPts val="400"/>
              </a:spcBef>
              <a:spcAft>
                <a:spcPts val="0"/>
              </a:spcAft>
              <a:buSzPts val="2000"/>
              <a:buFont typeface="Montserrat"/>
              <a:buChar char="❖"/>
            </a:pPr>
            <a:r>
              <a:rPr b="1" lang="en-US">
                <a:solidFill>
                  <a:schemeClr val="accent1"/>
                </a:solidFill>
                <a:uFill>
                  <a:noFill/>
                </a:uFill>
                <a:latin typeface="Montserrat"/>
                <a:ea typeface="Montserrat"/>
                <a:cs typeface="Montserrat"/>
                <a:sym typeface="Montserrat"/>
                <a:hlinkClick r:id="rId5">
                  <a:extLst>
                    <a:ext uri="{A12FA001-AC4F-418D-AE19-62706E023703}">
                      <ahyp:hlinkClr val="tx"/>
                    </a:ext>
                  </a:extLst>
                </a:hlinkClick>
              </a:rPr>
              <a:t>Argos</a:t>
            </a:r>
            <a:r>
              <a:rPr lang="en-US"/>
              <a:t> </a:t>
            </a:r>
            <a:endParaRPr/>
          </a:p>
        </p:txBody>
      </p:sp>
      <p:sp>
        <p:nvSpPr>
          <p:cNvPr id="150" name="Google Shape;150;p19"/>
          <p:cNvSpPr txBox="1"/>
          <p:nvPr>
            <p:ph type="title"/>
          </p:nvPr>
        </p:nvSpPr>
        <p:spPr>
          <a:xfrm>
            <a:off x="381000" y="355847"/>
            <a:ext cx="8381400" cy="1054500"/>
          </a:xfrm>
          <a:prstGeom prst="rect">
            <a:avLst/>
          </a:prstGeom>
        </p:spPr>
        <p:txBody>
          <a:bodyPr anchorCtr="0" anchor="ctr" bIns="91425" lIns="91425" spcFirstLastPara="1" rIns="91425" wrap="square" tIns="91425">
            <a:noAutofit/>
          </a:bodyPr>
          <a:lstStyle/>
          <a:p>
            <a:pPr indent="0" lvl="0" marL="0" rtl="0" algn="l">
              <a:lnSpc>
                <a:spcPct val="115000"/>
              </a:lnSpc>
              <a:spcBef>
                <a:spcPts val="480"/>
              </a:spcBef>
              <a:spcAft>
                <a:spcPts val="0"/>
              </a:spcAft>
              <a:buNone/>
            </a:pPr>
            <a:r>
              <a:rPr b="1" lang="en-US" sz="2400">
                <a:solidFill>
                  <a:schemeClr val="lt2"/>
                </a:solidFill>
                <a:latin typeface="Montserrat"/>
                <a:ea typeface="Montserrat"/>
                <a:cs typeface="Montserrat"/>
                <a:sym typeface="Montserrat"/>
              </a:rPr>
              <a:t>Sainsbury’s PLC Structure and Products</a:t>
            </a:r>
            <a:endParaRPr sz="2400"/>
          </a:p>
        </p:txBody>
      </p:sp>
      <p:sp>
        <p:nvSpPr>
          <p:cNvPr id="151" name="Google Shape;151;p19"/>
          <p:cNvSpPr txBox="1"/>
          <p:nvPr/>
        </p:nvSpPr>
        <p:spPr>
          <a:xfrm>
            <a:off x="598625" y="5699825"/>
            <a:ext cx="8094300" cy="5850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US" sz="1200">
                <a:solidFill>
                  <a:schemeClr val="dk2"/>
                </a:solidFill>
                <a:latin typeface="Montserrat"/>
                <a:ea typeface="Montserrat"/>
                <a:cs typeface="Montserrat"/>
                <a:sym typeface="Montserrat"/>
              </a:rPr>
              <a:t>Source: Sainsbury’s Official Website</a:t>
            </a:r>
            <a:endParaRPr sz="1200">
              <a:solidFill>
                <a:schemeClr val="dk1"/>
              </a:solidFill>
              <a:latin typeface="Source Sans Pro"/>
              <a:ea typeface="Source Sans Pro"/>
              <a:cs typeface="Source Sans Pro"/>
              <a:sym typeface="Source Sans Pro"/>
            </a:endParaRPr>
          </a:p>
          <a:p>
            <a:pPr indent="0" lvl="0" marL="0" rtl="0" algn="l">
              <a:spcBef>
                <a:spcPts val="0"/>
              </a:spcBef>
              <a:spcAft>
                <a:spcPts val="0"/>
              </a:spcAft>
              <a:buNone/>
            </a:pPr>
            <a:r>
              <a:rPr lang="en-US" u="sng">
                <a:solidFill>
                  <a:schemeClr val="hlink"/>
                </a:solidFill>
                <a:latin typeface="Source Sans Pro"/>
                <a:ea typeface="Source Sans Pro"/>
                <a:cs typeface="Source Sans Pro"/>
                <a:sym typeface="Source Sans Pro"/>
                <a:hlinkClick r:id="rId6"/>
              </a:rPr>
              <a:t>https://www.about.sainsburys.co.uk/about-us</a:t>
            </a:r>
            <a:r>
              <a:rPr lang="en-US">
                <a:latin typeface="Source Sans Pro"/>
                <a:ea typeface="Source Sans Pro"/>
                <a:cs typeface="Source Sans Pro"/>
                <a:sym typeface="Source Sans Pro"/>
              </a:rPr>
              <a:t> </a:t>
            </a: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6" name="Shape 156"/>
        <p:cNvGrpSpPr/>
        <p:nvPr/>
      </p:nvGrpSpPr>
      <p:grpSpPr>
        <a:xfrm>
          <a:off x="0" y="0"/>
          <a:ext cx="0" cy="0"/>
          <a:chOff x="0" y="0"/>
          <a:chExt cx="0" cy="0"/>
        </a:xfrm>
      </p:grpSpPr>
      <p:sp>
        <p:nvSpPr>
          <p:cNvPr id="157" name="Google Shape;157;p20"/>
          <p:cNvSpPr txBox="1"/>
          <p:nvPr>
            <p:ph idx="1" type="body"/>
          </p:nvPr>
        </p:nvSpPr>
        <p:spPr>
          <a:xfrm>
            <a:off x="380999" y="1719071"/>
            <a:ext cx="8407800" cy="4407300"/>
          </a:xfrm>
          <a:prstGeom prst="rect">
            <a:avLst/>
          </a:prstGeom>
        </p:spPr>
        <p:txBody>
          <a:bodyPr anchorCtr="0" anchor="t" bIns="91425" lIns="91425" spcFirstLastPara="1" rIns="91425" wrap="square" tIns="91425">
            <a:noAutofit/>
          </a:bodyPr>
          <a:lstStyle/>
          <a:p>
            <a:pPr indent="0" lvl="0" marL="0" rtl="0" algn="l">
              <a:spcBef>
                <a:spcPts val="400"/>
              </a:spcBef>
              <a:spcAft>
                <a:spcPts val="0"/>
              </a:spcAft>
              <a:buNone/>
            </a:pPr>
            <a:r>
              <a:rPr b="1" lang="en-US">
                <a:solidFill>
                  <a:schemeClr val="accent1"/>
                </a:solidFill>
                <a:latin typeface="Montserrat"/>
                <a:ea typeface="Montserrat"/>
                <a:cs typeface="Montserrat"/>
                <a:sym typeface="Montserrat"/>
              </a:rPr>
              <a:t>Brands that deliver on </a:t>
            </a:r>
            <a:r>
              <a:rPr b="1" lang="en-US">
                <a:solidFill>
                  <a:schemeClr val="accent1"/>
                </a:solidFill>
                <a:latin typeface="Montserrat"/>
                <a:ea typeface="Montserrat"/>
                <a:cs typeface="Montserrat"/>
                <a:sym typeface="Montserrat"/>
              </a:rPr>
              <a:t>behalf</a:t>
            </a:r>
            <a:r>
              <a:rPr b="1" lang="en-US">
                <a:solidFill>
                  <a:schemeClr val="accent1"/>
                </a:solidFill>
                <a:latin typeface="Montserrat"/>
                <a:ea typeface="Montserrat"/>
                <a:cs typeface="Montserrat"/>
                <a:sym typeface="Montserrat"/>
              </a:rPr>
              <a:t> of J Sainsburys Plc:</a:t>
            </a:r>
            <a:endParaRPr b="1">
              <a:solidFill>
                <a:schemeClr val="accent1"/>
              </a:solidFill>
              <a:latin typeface="Montserrat"/>
              <a:ea typeface="Montserrat"/>
              <a:cs typeface="Montserrat"/>
              <a:sym typeface="Montserrat"/>
            </a:endParaRPr>
          </a:p>
          <a:p>
            <a:pPr indent="0" lvl="0" marL="0" rtl="0" algn="l">
              <a:spcBef>
                <a:spcPts val="400"/>
              </a:spcBef>
              <a:spcAft>
                <a:spcPts val="0"/>
              </a:spcAft>
              <a:buNone/>
            </a:pPr>
            <a:r>
              <a:t/>
            </a:r>
            <a:endParaRPr b="1">
              <a:solidFill>
                <a:schemeClr val="accent1"/>
              </a:solidFill>
              <a:latin typeface="Montserrat"/>
              <a:ea typeface="Montserrat"/>
              <a:cs typeface="Montserrat"/>
              <a:sym typeface="Montserrat"/>
            </a:endParaRPr>
          </a:p>
          <a:p>
            <a:pPr indent="0" lvl="0" marL="0" rtl="0" algn="l">
              <a:spcBef>
                <a:spcPts val="400"/>
              </a:spcBef>
              <a:spcAft>
                <a:spcPts val="0"/>
              </a:spcAft>
              <a:buNone/>
            </a:pPr>
            <a:r>
              <a:t/>
            </a:r>
            <a:endParaRPr b="1">
              <a:solidFill>
                <a:schemeClr val="accent1"/>
              </a:solidFill>
              <a:latin typeface="Montserrat"/>
              <a:ea typeface="Montserrat"/>
              <a:cs typeface="Montserrat"/>
              <a:sym typeface="Montserrat"/>
            </a:endParaRPr>
          </a:p>
          <a:p>
            <a:pPr indent="0" lvl="0" marL="0" rtl="0" algn="l">
              <a:spcBef>
                <a:spcPts val="400"/>
              </a:spcBef>
              <a:spcAft>
                <a:spcPts val="0"/>
              </a:spcAft>
              <a:buNone/>
            </a:pPr>
            <a:r>
              <a:t/>
            </a:r>
            <a:endParaRPr b="1">
              <a:solidFill>
                <a:schemeClr val="accent1"/>
              </a:solidFill>
              <a:latin typeface="Montserrat"/>
              <a:ea typeface="Montserrat"/>
              <a:cs typeface="Montserrat"/>
              <a:sym typeface="Montserrat"/>
            </a:endParaRPr>
          </a:p>
          <a:p>
            <a:pPr indent="0" lvl="0" marL="0" rtl="0" algn="l">
              <a:spcBef>
                <a:spcPts val="400"/>
              </a:spcBef>
              <a:spcAft>
                <a:spcPts val="0"/>
              </a:spcAft>
              <a:buNone/>
            </a:pPr>
            <a:r>
              <a:t/>
            </a:r>
            <a:endParaRPr b="1">
              <a:solidFill>
                <a:schemeClr val="accent1"/>
              </a:solidFill>
              <a:latin typeface="Montserrat"/>
              <a:ea typeface="Montserrat"/>
              <a:cs typeface="Montserrat"/>
              <a:sym typeface="Montserrat"/>
            </a:endParaRPr>
          </a:p>
          <a:p>
            <a:pPr indent="0" lvl="0" marL="0" rtl="0" algn="l">
              <a:spcBef>
                <a:spcPts val="400"/>
              </a:spcBef>
              <a:spcAft>
                <a:spcPts val="0"/>
              </a:spcAft>
              <a:buNone/>
            </a:pPr>
            <a:r>
              <a:t/>
            </a:r>
            <a:endParaRPr b="1">
              <a:solidFill>
                <a:schemeClr val="accent1"/>
              </a:solidFill>
              <a:latin typeface="Montserrat"/>
              <a:ea typeface="Montserrat"/>
              <a:cs typeface="Montserrat"/>
              <a:sym typeface="Montserrat"/>
            </a:endParaRPr>
          </a:p>
          <a:p>
            <a:pPr indent="0" lvl="0" marL="0" rtl="0" algn="l">
              <a:spcBef>
                <a:spcPts val="400"/>
              </a:spcBef>
              <a:spcAft>
                <a:spcPts val="0"/>
              </a:spcAft>
              <a:buNone/>
            </a:pPr>
            <a:r>
              <a:t/>
            </a:r>
            <a:endParaRPr b="1">
              <a:solidFill>
                <a:schemeClr val="accent1"/>
              </a:solidFill>
              <a:latin typeface="Montserrat"/>
              <a:ea typeface="Montserrat"/>
              <a:cs typeface="Montserrat"/>
              <a:sym typeface="Montserrat"/>
            </a:endParaRPr>
          </a:p>
          <a:p>
            <a:pPr indent="0" lvl="0" marL="0" rtl="0" algn="l">
              <a:spcBef>
                <a:spcPts val="400"/>
              </a:spcBef>
              <a:spcAft>
                <a:spcPts val="0"/>
              </a:spcAft>
              <a:buNone/>
            </a:pPr>
            <a:r>
              <a:t/>
            </a:r>
            <a:endParaRPr b="1">
              <a:solidFill>
                <a:schemeClr val="accent1"/>
              </a:solidFill>
              <a:latin typeface="Montserrat"/>
              <a:ea typeface="Montserrat"/>
              <a:cs typeface="Montserrat"/>
              <a:sym typeface="Montserrat"/>
            </a:endParaRPr>
          </a:p>
          <a:p>
            <a:pPr indent="-355600" lvl="0" marL="457200" rtl="0" algn="l">
              <a:spcBef>
                <a:spcPts val="400"/>
              </a:spcBef>
              <a:spcAft>
                <a:spcPts val="0"/>
              </a:spcAft>
              <a:buSzPts val="2000"/>
              <a:buFont typeface="Montserrat"/>
              <a:buChar char="❏"/>
            </a:pPr>
            <a:r>
              <a:t/>
            </a:r>
            <a:endParaRPr sz="1400">
              <a:solidFill>
                <a:srgbClr val="000000"/>
              </a:solidFill>
            </a:endParaRPr>
          </a:p>
          <a:p>
            <a:pPr indent="0" lvl="0" marL="0" rtl="0" algn="l">
              <a:spcBef>
                <a:spcPts val="400"/>
              </a:spcBef>
              <a:spcAft>
                <a:spcPts val="0"/>
              </a:spcAft>
              <a:buNone/>
            </a:pPr>
            <a:r>
              <a:t/>
            </a:r>
            <a:endParaRPr b="1">
              <a:solidFill>
                <a:schemeClr val="accent1"/>
              </a:solidFill>
              <a:latin typeface="Montserrat"/>
              <a:ea typeface="Montserrat"/>
              <a:cs typeface="Montserrat"/>
              <a:sym typeface="Montserrat"/>
            </a:endParaRPr>
          </a:p>
        </p:txBody>
      </p:sp>
      <p:sp>
        <p:nvSpPr>
          <p:cNvPr id="158" name="Google Shape;158;p20"/>
          <p:cNvSpPr txBox="1"/>
          <p:nvPr>
            <p:ph type="title"/>
          </p:nvPr>
        </p:nvSpPr>
        <p:spPr>
          <a:xfrm>
            <a:off x="381000" y="355847"/>
            <a:ext cx="8381400" cy="1054500"/>
          </a:xfrm>
          <a:prstGeom prst="rect">
            <a:avLst/>
          </a:prstGeom>
        </p:spPr>
        <p:txBody>
          <a:bodyPr anchorCtr="0" anchor="ctr" bIns="91425" lIns="91425" spcFirstLastPara="1" rIns="91425" wrap="square" tIns="91425">
            <a:noAutofit/>
          </a:bodyPr>
          <a:lstStyle/>
          <a:p>
            <a:pPr indent="0" lvl="0" marL="0" rtl="0" algn="l">
              <a:lnSpc>
                <a:spcPct val="115000"/>
              </a:lnSpc>
              <a:spcBef>
                <a:spcPts val="480"/>
              </a:spcBef>
              <a:spcAft>
                <a:spcPts val="0"/>
              </a:spcAft>
              <a:buNone/>
            </a:pPr>
            <a:r>
              <a:rPr b="1" lang="en-US" sz="2400">
                <a:solidFill>
                  <a:schemeClr val="lt2"/>
                </a:solidFill>
                <a:latin typeface="Montserrat"/>
                <a:ea typeface="Montserrat"/>
                <a:cs typeface="Montserrat"/>
                <a:sym typeface="Montserrat"/>
              </a:rPr>
              <a:t>Sainsbury’s PLC Structure and Products (cont.)</a:t>
            </a:r>
            <a:endParaRPr/>
          </a:p>
        </p:txBody>
      </p:sp>
      <p:sp>
        <p:nvSpPr>
          <p:cNvPr id="159" name="Google Shape;159;p20"/>
          <p:cNvSpPr txBox="1"/>
          <p:nvPr/>
        </p:nvSpPr>
        <p:spPr>
          <a:xfrm>
            <a:off x="2289450" y="2413200"/>
            <a:ext cx="5383200" cy="1852200"/>
          </a:xfrm>
          <a:prstGeom prst="rect">
            <a:avLst/>
          </a:prstGeom>
          <a:noFill/>
          <a:ln>
            <a:noFill/>
          </a:ln>
        </p:spPr>
        <p:txBody>
          <a:bodyPr anchorCtr="0" anchor="t" bIns="91425" lIns="91425" spcFirstLastPara="1" rIns="91425" wrap="square" tIns="91425">
            <a:spAutoFit/>
          </a:bodyPr>
          <a:lstStyle/>
          <a:p>
            <a:pPr indent="0" lvl="0" marL="0" rtl="0" algn="l">
              <a:spcBef>
                <a:spcPts val="400"/>
              </a:spcBef>
              <a:spcAft>
                <a:spcPts val="0"/>
              </a:spcAft>
              <a:buClr>
                <a:schemeClr val="dk1"/>
              </a:buClr>
              <a:buSzPts val="1100"/>
              <a:buFont typeface="Arial"/>
              <a:buNone/>
            </a:pPr>
            <a:r>
              <a:rPr b="1" lang="en-US" sz="2000">
                <a:solidFill>
                  <a:schemeClr val="accent1"/>
                </a:solidFill>
                <a:latin typeface="Montserrat"/>
                <a:ea typeface="Montserrat"/>
                <a:cs typeface="Montserrat"/>
                <a:sym typeface="Montserrat"/>
              </a:rPr>
              <a:t>Nectar</a:t>
            </a:r>
            <a:r>
              <a:rPr lang="en-US" sz="2000">
                <a:solidFill>
                  <a:schemeClr val="dk2"/>
                </a:solidFill>
                <a:latin typeface="Montserrat"/>
                <a:ea typeface="Montserrat"/>
                <a:cs typeface="Montserrat"/>
                <a:sym typeface="Montserrat"/>
              </a:rPr>
              <a:t> - Sainsbury’s way of saying thank you to their customers:</a:t>
            </a:r>
            <a:endParaRPr sz="2000">
              <a:solidFill>
                <a:schemeClr val="dk2"/>
              </a:solidFill>
              <a:latin typeface="Montserrat"/>
              <a:ea typeface="Montserrat"/>
              <a:cs typeface="Montserrat"/>
              <a:sym typeface="Montserrat"/>
            </a:endParaRPr>
          </a:p>
          <a:p>
            <a:pPr indent="-355600" lvl="0" marL="457200" rtl="0" algn="l">
              <a:spcBef>
                <a:spcPts val="1000"/>
              </a:spcBef>
              <a:spcAft>
                <a:spcPts val="0"/>
              </a:spcAft>
              <a:buClr>
                <a:schemeClr val="accent1"/>
              </a:buClr>
              <a:buSzPts val="2000"/>
              <a:buFont typeface="Montserrat"/>
              <a:buChar char="❏"/>
            </a:pPr>
            <a:r>
              <a:rPr lang="en-US" sz="2000">
                <a:solidFill>
                  <a:schemeClr val="dk2"/>
                </a:solidFill>
                <a:latin typeface="Montserrat"/>
                <a:ea typeface="Montserrat"/>
                <a:cs typeface="Montserrat"/>
                <a:sym typeface="Montserrat"/>
              </a:rPr>
              <a:t>18m active Nectar points collectors</a:t>
            </a:r>
            <a:endParaRPr sz="2000">
              <a:solidFill>
                <a:schemeClr val="dk2"/>
              </a:solidFill>
              <a:latin typeface="Montserrat"/>
              <a:ea typeface="Montserrat"/>
              <a:cs typeface="Montserrat"/>
              <a:sym typeface="Montserrat"/>
            </a:endParaRPr>
          </a:p>
          <a:p>
            <a:pPr indent="-355600" lvl="0" marL="457200" rtl="0" algn="l">
              <a:spcBef>
                <a:spcPts val="0"/>
              </a:spcBef>
              <a:spcAft>
                <a:spcPts val="0"/>
              </a:spcAft>
              <a:buClr>
                <a:schemeClr val="accent1"/>
              </a:buClr>
              <a:buSzPts val="2000"/>
              <a:buFont typeface="Montserrat"/>
              <a:buChar char="❏"/>
            </a:pPr>
            <a:r>
              <a:rPr lang="en-US" sz="2000">
                <a:solidFill>
                  <a:schemeClr val="dk2"/>
                </a:solidFill>
                <a:latin typeface="Montserrat"/>
                <a:ea typeface="Montserrat"/>
                <a:cs typeface="Montserrat"/>
                <a:sym typeface="Montserrat"/>
              </a:rPr>
              <a:t>Over 300 Nectar partners to collect with</a:t>
            </a:r>
            <a:endParaRPr>
              <a:latin typeface="Source Sans Pro"/>
              <a:ea typeface="Source Sans Pro"/>
              <a:cs typeface="Source Sans Pro"/>
              <a:sym typeface="Source Sans Pro"/>
            </a:endParaRPr>
          </a:p>
        </p:txBody>
      </p:sp>
      <p:pic>
        <p:nvPicPr>
          <p:cNvPr id="160" name="Google Shape;160;p20"/>
          <p:cNvPicPr preferRelativeResize="0"/>
          <p:nvPr/>
        </p:nvPicPr>
        <p:blipFill>
          <a:blip r:embed="rId3">
            <a:alphaModFix/>
          </a:blip>
          <a:stretch>
            <a:fillRect/>
          </a:stretch>
        </p:blipFill>
        <p:spPr>
          <a:xfrm>
            <a:off x="381000" y="4736944"/>
            <a:ext cx="1515575" cy="1033331"/>
          </a:xfrm>
          <a:prstGeom prst="rect">
            <a:avLst/>
          </a:prstGeom>
          <a:noFill/>
          <a:ln>
            <a:noFill/>
          </a:ln>
        </p:spPr>
      </p:pic>
      <p:sp>
        <p:nvSpPr>
          <p:cNvPr id="161" name="Google Shape;161;p20"/>
          <p:cNvSpPr txBox="1"/>
          <p:nvPr/>
        </p:nvSpPr>
        <p:spPr>
          <a:xfrm>
            <a:off x="2392575" y="4578875"/>
            <a:ext cx="5795700" cy="1852200"/>
          </a:xfrm>
          <a:prstGeom prst="rect">
            <a:avLst/>
          </a:prstGeom>
          <a:noFill/>
          <a:ln>
            <a:noFill/>
          </a:ln>
        </p:spPr>
        <p:txBody>
          <a:bodyPr anchorCtr="0" anchor="t" bIns="91425" lIns="91425" spcFirstLastPara="1" rIns="91425" wrap="square" tIns="91425">
            <a:spAutoFit/>
          </a:bodyPr>
          <a:lstStyle/>
          <a:p>
            <a:pPr indent="0" lvl="0" marL="0" rtl="0" algn="l">
              <a:spcBef>
                <a:spcPts val="400"/>
              </a:spcBef>
              <a:spcAft>
                <a:spcPts val="0"/>
              </a:spcAft>
              <a:buClr>
                <a:schemeClr val="dk1"/>
              </a:buClr>
              <a:buSzPts val="1100"/>
              <a:buFont typeface="Arial"/>
              <a:buNone/>
            </a:pPr>
            <a:r>
              <a:rPr b="1" lang="en-US" sz="2000">
                <a:solidFill>
                  <a:schemeClr val="accent1"/>
                </a:solidFill>
                <a:latin typeface="Montserrat"/>
                <a:ea typeface="Montserrat"/>
                <a:cs typeface="Montserrat"/>
                <a:sym typeface="Montserrat"/>
              </a:rPr>
              <a:t>Argos </a:t>
            </a:r>
            <a:r>
              <a:rPr lang="en-US" sz="2000">
                <a:solidFill>
                  <a:schemeClr val="dk2"/>
                </a:solidFill>
                <a:latin typeface="Montserrat"/>
                <a:ea typeface="Montserrat"/>
                <a:cs typeface="Montserrat"/>
                <a:sym typeface="Montserrat"/>
              </a:rPr>
              <a:t>- one of the biggest UK retailers with over 60.000 products in store and online.</a:t>
            </a:r>
            <a:endParaRPr sz="2000">
              <a:solidFill>
                <a:schemeClr val="dk2"/>
              </a:solidFill>
              <a:latin typeface="Montserrat"/>
              <a:ea typeface="Montserrat"/>
              <a:cs typeface="Montserrat"/>
              <a:sym typeface="Montserrat"/>
            </a:endParaRPr>
          </a:p>
          <a:p>
            <a:pPr indent="-355600" lvl="0" marL="457200" rtl="0" algn="l">
              <a:spcBef>
                <a:spcPts val="1000"/>
              </a:spcBef>
              <a:spcAft>
                <a:spcPts val="0"/>
              </a:spcAft>
              <a:buClr>
                <a:schemeClr val="accent1"/>
              </a:buClr>
              <a:buSzPts val="2000"/>
              <a:buFont typeface="Montserrat"/>
              <a:buChar char="❏"/>
            </a:pPr>
            <a:r>
              <a:rPr lang="en-US" sz="2000">
                <a:solidFill>
                  <a:schemeClr val="dk2"/>
                </a:solidFill>
                <a:latin typeface="Montserrat"/>
                <a:ea typeface="Montserrat"/>
                <a:cs typeface="Montserrat"/>
                <a:sym typeface="Montserrat"/>
              </a:rPr>
              <a:t>Over 1.000 shops in the UK</a:t>
            </a:r>
            <a:endParaRPr sz="2000">
              <a:solidFill>
                <a:schemeClr val="dk2"/>
              </a:solidFill>
              <a:latin typeface="Montserrat"/>
              <a:ea typeface="Montserrat"/>
              <a:cs typeface="Montserrat"/>
              <a:sym typeface="Montserrat"/>
            </a:endParaRPr>
          </a:p>
          <a:p>
            <a:pPr indent="-355600" lvl="0" marL="457200" rtl="0" algn="l">
              <a:spcBef>
                <a:spcPts val="0"/>
              </a:spcBef>
              <a:spcAft>
                <a:spcPts val="0"/>
              </a:spcAft>
              <a:buClr>
                <a:schemeClr val="accent1"/>
              </a:buClr>
              <a:buSzPts val="2000"/>
              <a:buFont typeface="Montserrat"/>
              <a:buChar char="❏"/>
            </a:pPr>
            <a:r>
              <a:rPr lang="en-US" sz="2000">
                <a:solidFill>
                  <a:schemeClr val="dk2"/>
                </a:solidFill>
                <a:latin typeface="Montserrat"/>
                <a:ea typeface="Montserrat"/>
                <a:cs typeface="Montserrat"/>
                <a:sym typeface="Montserrat"/>
              </a:rPr>
              <a:t>over 1bn visits to Argos website every year</a:t>
            </a:r>
            <a:endParaRPr>
              <a:latin typeface="Source Sans Pro"/>
              <a:ea typeface="Source Sans Pro"/>
              <a:cs typeface="Source Sans Pro"/>
              <a:sym typeface="Source Sans Pro"/>
            </a:endParaRPr>
          </a:p>
        </p:txBody>
      </p:sp>
      <p:pic>
        <p:nvPicPr>
          <p:cNvPr id="162" name="Google Shape;162;p20"/>
          <p:cNvPicPr preferRelativeResize="0"/>
          <p:nvPr/>
        </p:nvPicPr>
        <p:blipFill rotWithShape="1">
          <a:blip r:embed="rId4">
            <a:alphaModFix/>
          </a:blip>
          <a:srcRect b="0" l="0" r="44475" t="0"/>
          <a:stretch/>
        </p:blipFill>
        <p:spPr>
          <a:xfrm>
            <a:off x="380999" y="2558450"/>
            <a:ext cx="1515575" cy="1253463"/>
          </a:xfrm>
          <a:prstGeom prst="rect">
            <a:avLst/>
          </a:prstGeom>
          <a:noFill/>
          <a:ln>
            <a:noFill/>
          </a:ln>
        </p:spPr>
      </p:pic>
      <p:sp>
        <p:nvSpPr>
          <p:cNvPr id="163" name="Google Shape;163;p20"/>
          <p:cNvSpPr txBox="1"/>
          <p:nvPr/>
        </p:nvSpPr>
        <p:spPr>
          <a:xfrm>
            <a:off x="299300" y="6259400"/>
            <a:ext cx="8094300" cy="4002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US" sz="1200">
                <a:solidFill>
                  <a:schemeClr val="dk2"/>
                </a:solidFill>
                <a:latin typeface="Montserrat"/>
                <a:ea typeface="Montserrat"/>
                <a:cs typeface="Montserrat"/>
                <a:sym typeface="Montserrat"/>
              </a:rPr>
              <a:t>Source: Sainsbury’s Official Website</a:t>
            </a:r>
            <a:r>
              <a:rPr lang="en-US" sz="1200">
                <a:solidFill>
                  <a:schemeClr val="dk1"/>
                </a:solidFill>
                <a:latin typeface="Source Sans Pro"/>
                <a:ea typeface="Source Sans Pro"/>
                <a:cs typeface="Source Sans Pro"/>
                <a:sym typeface="Source Sans Pro"/>
              </a:rPr>
              <a:t> </a:t>
            </a:r>
            <a:r>
              <a:rPr lang="en-US" u="sng">
                <a:solidFill>
                  <a:schemeClr val="hlink"/>
                </a:solidFill>
                <a:latin typeface="Source Sans Pro"/>
                <a:ea typeface="Source Sans Pro"/>
                <a:cs typeface="Source Sans Pro"/>
                <a:sym typeface="Source Sans Pro"/>
                <a:hlinkClick r:id="rId5"/>
              </a:rPr>
              <a:t>https://www.about.sainsburys.co.uk/brands-that-deliver/</a:t>
            </a:r>
            <a:r>
              <a:rPr lang="en-US">
                <a:solidFill>
                  <a:schemeClr val="dk1"/>
                </a:solidFill>
                <a:latin typeface="Source Sans Pro"/>
                <a:ea typeface="Source Sans Pro"/>
                <a:cs typeface="Source Sans Pro"/>
                <a:sym typeface="Source Sans Pro"/>
              </a:rPr>
              <a:t> </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8" name="Shape 168"/>
        <p:cNvGrpSpPr/>
        <p:nvPr/>
      </p:nvGrpSpPr>
      <p:grpSpPr>
        <a:xfrm>
          <a:off x="0" y="0"/>
          <a:ext cx="0" cy="0"/>
          <a:chOff x="0" y="0"/>
          <a:chExt cx="0" cy="0"/>
        </a:xfrm>
      </p:grpSpPr>
      <p:sp>
        <p:nvSpPr>
          <p:cNvPr id="169" name="Google Shape;169;p21"/>
          <p:cNvSpPr txBox="1"/>
          <p:nvPr>
            <p:ph idx="1" type="body"/>
          </p:nvPr>
        </p:nvSpPr>
        <p:spPr>
          <a:xfrm>
            <a:off x="367799" y="1729371"/>
            <a:ext cx="8407800" cy="4407300"/>
          </a:xfrm>
          <a:prstGeom prst="rect">
            <a:avLst/>
          </a:prstGeom>
        </p:spPr>
        <p:txBody>
          <a:bodyPr anchorCtr="0" anchor="t" bIns="91425" lIns="91425" spcFirstLastPara="1" rIns="91425" wrap="square" tIns="91425">
            <a:noAutofit/>
          </a:bodyPr>
          <a:lstStyle/>
          <a:p>
            <a:pPr indent="0" lvl="0" marL="0" rtl="0" algn="l">
              <a:spcBef>
                <a:spcPts val="400"/>
              </a:spcBef>
              <a:spcAft>
                <a:spcPts val="0"/>
              </a:spcAft>
              <a:buNone/>
            </a:pPr>
            <a:r>
              <a:rPr b="1" lang="en-US">
                <a:solidFill>
                  <a:schemeClr val="accent1"/>
                </a:solidFill>
                <a:latin typeface="Montserrat"/>
                <a:ea typeface="Montserrat"/>
                <a:cs typeface="Montserrat"/>
                <a:sym typeface="Montserrat"/>
              </a:rPr>
              <a:t>Brands that deliver on behalf of J Sainsburys Plc:</a:t>
            </a:r>
            <a:endParaRPr b="1">
              <a:solidFill>
                <a:schemeClr val="accent1"/>
              </a:solidFill>
              <a:latin typeface="Montserrat"/>
              <a:ea typeface="Montserrat"/>
              <a:cs typeface="Montserrat"/>
              <a:sym typeface="Montserrat"/>
            </a:endParaRPr>
          </a:p>
          <a:p>
            <a:pPr indent="0" lvl="0" marL="0" rtl="0" algn="l">
              <a:spcBef>
                <a:spcPts val="400"/>
              </a:spcBef>
              <a:spcAft>
                <a:spcPts val="0"/>
              </a:spcAft>
              <a:buNone/>
            </a:pPr>
            <a:r>
              <a:t/>
            </a:r>
            <a:endParaRPr b="1">
              <a:solidFill>
                <a:schemeClr val="accent1"/>
              </a:solidFill>
              <a:latin typeface="Montserrat"/>
              <a:ea typeface="Montserrat"/>
              <a:cs typeface="Montserrat"/>
              <a:sym typeface="Montserrat"/>
            </a:endParaRPr>
          </a:p>
          <a:p>
            <a:pPr indent="0" lvl="0" marL="0" rtl="0" algn="l">
              <a:spcBef>
                <a:spcPts val="400"/>
              </a:spcBef>
              <a:spcAft>
                <a:spcPts val="0"/>
              </a:spcAft>
              <a:buNone/>
            </a:pPr>
            <a:r>
              <a:t/>
            </a:r>
            <a:endParaRPr b="1">
              <a:solidFill>
                <a:schemeClr val="accent1"/>
              </a:solidFill>
              <a:latin typeface="Montserrat"/>
              <a:ea typeface="Montserrat"/>
              <a:cs typeface="Montserrat"/>
              <a:sym typeface="Montserrat"/>
            </a:endParaRPr>
          </a:p>
          <a:p>
            <a:pPr indent="0" lvl="0" marL="0" rtl="0" algn="l">
              <a:spcBef>
                <a:spcPts val="400"/>
              </a:spcBef>
              <a:spcAft>
                <a:spcPts val="0"/>
              </a:spcAft>
              <a:buNone/>
            </a:pPr>
            <a:r>
              <a:t/>
            </a:r>
            <a:endParaRPr b="1">
              <a:solidFill>
                <a:schemeClr val="accent1"/>
              </a:solidFill>
              <a:latin typeface="Montserrat"/>
              <a:ea typeface="Montserrat"/>
              <a:cs typeface="Montserrat"/>
              <a:sym typeface="Montserrat"/>
            </a:endParaRPr>
          </a:p>
          <a:p>
            <a:pPr indent="0" lvl="0" marL="0" rtl="0" algn="l">
              <a:spcBef>
                <a:spcPts val="400"/>
              </a:spcBef>
              <a:spcAft>
                <a:spcPts val="0"/>
              </a:spcAft>
              <a:buNone/>
            </a:pPr>
            <a:r>
              <a:t/>
            </a:r>
            <a:endParaRPr b="1">
              <a:solidFill>
                <a:schemeClr val="accent1"/>
              </a:solidFill>
              <a:latin typeface="Montserrat"/>
              <a:ea typeface="Montserrat"/>
              <a:cs typeface="Montserrat"/>
              <a:sym typeface="Montserrat"/>
            </a:endParaRPr>
          </a:p>
          <a:p>
            <a:pPr indent="0" lvl="0" marL="0" rtl="0" algn="l">
              <a:spcBef>
                <a:spcPts val="400"/>
              </a:spcBef>
              <a:spcAft>
                <a:spcPts val="0"/>
              </a:spcAft>
              <a:buNone/>
            </a:pPr>
            <a:r>
              <a:t/>
            </a:r>
            <a:endParaRPr b="1">
              <a:solidFill>
                <a:schemeClr val="accent1"/>
              </a:solidFill>
              <a:latin typeface="Montserrat"/>
              <a:ea typeface="Montserrat"/>
              <a:cs typeface="Montserrat"/>
              <a:sym typeface="Montserrat"/>
            </a:endParaRPr>
          </a:p>
          <a:p>
            <a:pPr indent="0" lvl="0" marL="0" rtl="0" algn="l">
              <a:spcBef>
                <a:spcPts val="400"/>
              </a:spcBef>
              <a:spcAft>
                <a:spcPts val="0"/>
              </a:spcAft>
              <a:buNone/>
            </a:pPr>
            <a:r>
              <a:t/>
            </a:r>
            <a:endParaRPr b="1">
              <a:solidFill>
                <a:schemeClr val="accent1"/>
              </a:solidFill>
              <a:latin typeface="Montserrat"/>
              <a:ea typeface="Montserrat"/>
              <a:cs typeface="Montserrat"/>
              <a:sym typeface="Montserrat"/>
            </a:endParaRPr>
          </a:p>
          <a:p>
            <a:pPr indent="0" lvl="0" marL="0" rtl="0" algn="l">
              <a:spcBef>
                <a:spcPts val="400"/>
              </a:spcBef>
              <a:spcAft>
                <a:spcPts val="0"/>
              </a:spcAft>
              <a:buNone/>
            </a:pPr>
            <a:r>
              <a:t/>
            </a:r>
            <a:endParaRPr b="1">
              <a:solidFill>
                <a:schemeClr val="accent1"/>
              </a:solidFill>
              <a:latin typeface="Montserrat"/>
              <a:ea typeface="Montserrat"/>
              <a:cs typeface="Montserrat"/>
              <a:sym typeface="Montserrat"/>
            </a:endParaRPr>
          </a:p>
          <a:p>
            <a:pPr indent="0" lvl="0" marL="457200" rtl="0" algn="l">
              <a:spcBef>
                <a:spcPts val="400"/>
              </a:spcBef>
              <a:spcAft>
                <a:spcPts val="0"/>
              </a:spcAft>
              <a:buNone/>
            </a:pPr>
            <a:r>
              <a:t/>
            </a:r>
            <a:endParaRPr sz="1400">
              <a:solidFill>
                <a:srgbClr val="000000"/>
              </a:solidFill>
            </a:endParaRPr>
          </a:p>
          <a:p>
            <a:pPr indent="0" lvl="0" marL="0" rtl="0" algn="l">
              <a:spcBef>
                <a:spcPts val="400"/>
              </a:spcBef>
              <a:spcAft>
                <a:spcPts val="0"/>
              </a:spcAft>
              <a:buNone/>
            </a:pPr>
            <a:r>
              <a:t/>
            </a:r>
            <a:endParaRPr b="1">
              <a:solidFill>
                <a:schemeClr val="accent1"/>
              </a:solidFill>
              <a:latin typeface="Montserrat"/>
              <a:ea typeface="Montserrat"/>
              <a:cs typeface="Montserrat"/>
              <a:sym typeface="Montserrat"/>
            </a:endParaRPr>
          </a:p>
        </p:txBody>
      </p:sp>
      <p:sp>
        <p:nvSpPr>
          <p:cNvPr id="170" name="Google Shape;170;p21"/>
          <p:cNvSpPr txBox="1"/>
          <p:nvPr>
            <p:ph type="title"/>
          </p:nvPr>
        </p:nvSpPr>
        <p:spPr>
          <a:xfrm>
            <a:off x="381000" y="355847"/>
            <a:ext cx="8381400" cy="1054500"/>
          </a:xfrm>
          <a:prstGeom prst="rect">
            <a:avLst/>
          </a:prstGeom>
        </p:spPr>
        <p:txBody>
          <a:bodyPr anchorCtr="0" anchor="ctr" bIns="91425" lIns="91425" spcFirstLastPara="1" rIns="91425" wrap="square" tIns="91425">
            <a:noAutofit/>
          </a:bodyPr>
          <a:lstStyle/>
          <a:p>
            <a:pPr indent="0" lvl="0" marL="0" rtl="0" algn="l">
              <a:lnSpc>
                <a:spcPct val="115000"/>
              </a:lnSpc>
              <a:spcBef>
                <a:spcPts val="480"/>
              </a:spcBef>
              <a:spcAft>
                <a:spcPts val="0"/>
              </a:spcAft>
              <a:buNone/>
            </a:pPr>
            <a:r>
              <a:rPr b="1" lang="en-US" sz="2400">
                <a:solidFill>
                  <a:schemeClr val="lt2"/>
                </a:solidFill>
                <a:latin typeface="Montserrat"/>
                <a:ea typeface="Montserrat"/>
                <a:cs typeface="Montserrat"/>
                <a:sym typeface="Montserrat"/>
              </a:rPr>
              <a:t>Sainsbury’s PLC Structure and Products (cont.)</a:t>
            </a:r>
            <a:endParaRPr/>
          </a:p>
        </p:txBody>
      </p:sp>
      <p:sp>
        <p:nvSpPr>
          <p:cNvPr id="171" name="Google Shape;171;p21"/>
          <p:cNvSpPr txBox="1"/>
          <p:nvPr/>
        </p:nvSpPr>
        <p:spPr>
          <a:xfrm>
            <a:off x="3021650" y="2413200"/>
            <a:ext cx="5455500" cy="1852200"/>
          </a:xfrm>
          <a:prstGeom prst="rect">
            <a:avLst/>
          </a:prstGeom>
          <a:noFill/>
          <a:ln>
            <a:noFill/>
          </a:ln>
        </p:spPr>
        <p:txBody>
          <a:bodyPr anchorCtr="0" anchor="t" bIns="91425" lIns="91425" spcFirstLastPara="1" rIns="91425" wrap="square" tIns="91425">
            <a:spAutoFit/>
          </a:bodyPr>
          <a:lstStyle/>
          <a:p>
            <a:pPr indent="0" lvl="0" marL="0" rtl="0" algn="l">
              <a:spcBef>
                <a:spcPts val="400"/>
              </a:spcBef>
              <a:spcAft>
                <a:spcPts val="0"/>
              </a:spcAft>
              <a:buNone/>
            </a:pPr>
            <a:r>
              <a:rPr b="1" lang="en-US" sz="2000">
                <a:solidFill>
                  <a:schemeClr val="accent1"/>
                </a:solidFill>
                <a:latin typeface="Montserrat"/>
                <a:ea typeface="Montserrat"/>
                <a:cs typeface="Montserrat"/>
                <a:sym typeface="Montserrat"/>
              </a:rPr>
              <a:t>Habitat </a:t>
            </a:r>
            <a:r>
              <a:rPr lang="en-US" sz="2000">
                <a:solidFill>
                  <a:schemeClr val="dk2"/>
                </a:solidFill>
                <a:latin typeface="Montserrat"/>
                <a:ea typeface="Montserrat"/>
                <a:cs typeface="Montserrat"/>
                <a:sym typeface="Montserrat"/>
              </a:rPr>
              <a:t>- high quality home products:</a:t>
            </a:r>
            <a:endParaRPr sz="2000">
              <a:solidFill>
                <a:schemeClr val="dk2"/>
              </a:solidFill>
              <a:latin typeface="Montserrat"/>
              <a:ea typeface="Montserrat"/>
              <a:cs typeface="Montserrat"/>
              <a:sym typeface="Montserrat"/>
            </a:endParaRPr>
          </a:p>
          <a:p>
            <a:pPr indent="-355600" lvl="0" marL="457200" rtl="0" algn="l">
              <a:spcBef>
                <a:spcPts val="1000"/>
              </a:spcBef>
              <a:spcAft>
                <a:spcPts val="0"/>
              </a:spcAft>
              <a:buClr>
                <a:schemeClr val="accent1"/>
              </a:buClr>
              <a:buSzPts val="2000"/>
              <a:buFont typeface="Montserrat"/>
              <a:buChar char="❏"/>
            </a:pPr>
            <a:r>
              <a:rPr lang="en-US" sz="2000">
                <a:solidFill>
                  <a:schemeClr val="dk2"/>
                </a:solidFill>
                <a:latin typeface="Montserrat"/>
                <a:ea typeface="Montserrat"/>
                <a:cs typeface="Montserrat"/>
                <a:sym typeface="Montserrat"/>
              </a:rPr>
              <a:t>3 showrooms</a:t>
            </a:r>
            <a:endParaRPr sz="2000">
              <a:solidFill>
                <a:schemeClr val="dk2"/>
              </a:solidFill>
              <a:latin typeface="Montserrat"/>
              <a:ea typeface="Montserrat"/>
              <a:cs typeface="Montserrat"/>
              <a:sym typeface="Montserrat"/>
            </a:endParaRPr>
          </a:p>
          <a:p>
            <a:pPr indent="-355600" lvl="0" marL="457200" rtl="0" algn="l">
              <a:spcBef>
                <a:spcPts val="0"/>
              </a:spcBef>
              <a:spcAft>
                <a:spcPts val="0"/>
              </a:spcAft>
              <a:buClr>
                <a:schemeClr val="accent1"/>
              </a:buClr>
              <a:buSzPts val="2000"/>
              <a:buFont typeface="Montserrat"/>
              <a:buChar char="❏"/>
            </a:pPr>
            <a:r>
              <a:rPr lang="en-US" sz="2000">
                <a:solidFill>
                  <a:schemeClr val="dk2"/>
                </a:solidFill>
                <a:latin typeface="Montserrat"/>
                <a:ea typeface="Montserrat"/>
                <a:cs typeface="Montserrat"/>
                <a:sym typeface="Montserrat"/>
              </a:rPr>
              <a:t>1 Design </a:t>
            </a:r>
            <a:r>
              <a:rPr lang="en-US" sz="2000">
                <a:solidFill>
                  <a:schemeClr val="dk2"/>
                </a:solidFill>
                <a:latin typeface="Montserrat"/>
                <a:ea typeface="Montserrat"/>
                <a:cs typeface="Montserrat"/>
                <a:sym typeface="Montserrat"/>
              </a:rPr>
              <a:t>Studio</a:t>
            </a:r>
            <a:r>
              <a:rPr lang="en-US" sz="2000">
                <a:solidFill>
                  <a:schemeClr val="dk2"/>
                </a:solidFill>
                <a:latin typeface="Montserrat"/>
                <a:ea typeface="Montserrat"/>
                <a:cs typeface="Montserrat"/>
                <a:sym typeface="Montserrat"/>
              </a:rPr>
              <a:t> in London</a:t>
            </a:r>
            <a:endParaRPr sz="2000">
              <a:solidFill>
                <a:schemeClr val="dk2"/>
              </a:solidFill>
              <a:latin typeface="Montserrat"/>
              <a:ea typeface="Montserrat"/>
              <a:cs typeface="Montserrat"/>
              <a:sym typeface="Montserrat"/>
            </a:endParaRPr>
          </a:p>
          <a:p>
            <a:pPr indent="-355600" lvl="0" marL="457200" marR="0" rtl="0" algn="l">
              <a:lnSpc>
                <a:spcPct val="100000"/>
              </a:lnSpc>
              <a:spcBef>
                <a:spcPts val="0"/>
              </a:spcBef>
              <a:spcAft>
                <a:spcPts val="0"/>
              </a:spcAft>
              <a:buClr>
                <a:schemeClr val="accent1"/>
              </a:buClr>
              <a:buSzPts val="2000"/>
              <a:buFont typeface="Montserrat"/>
              <a:buChar char="❏"/>
            </a:pPr>
            <a:r>
              <a:rPr lang="en-US" sz="2000">
                <a:solidFill>
                  <a:schemeClr val="dk2"/>
                </a:solidFill>
                <a:latin typeface="Montserrat"/>
                <a:ea typeface="Montserrat"/>
                <a:cs typeface="Montserrat"/>
                <a:sym typeface="Montserrat"/>
              </a:rPr>
              <a:t>over 4.500 unique products</a:t>
            </a:r>
            <a:endParaRPr sz="2000">
              <a:solidFill>
                <a:schemeClr val="dk2"/>
              </a:solidFill>
              <a:latin typeface="Montserrat"/>
              <a:ea typeface="Montserrat"/>
              <a:cs typeface="Montserrat"/>
              <a:sym typeface="Montserrat"/>
            </a:endParaRPr>
          </a:p>
          <a:p>
            <a:pPr indent="-355600" lvl="0" marL="457200" marR="0" rtl="0" algn="l">
              <a:lnSpc>
                <a:spcPct val="100000"/>
              </a:lnSpc>
              <a:spcBef>
                <a:spcPts val="0"/>
              </a:spcBef>
              <a:spcAft>
                <a:spcPts val="0"/>
              </a:spcAft>
              <a:buClr>
                <a:schemeClr val="accent1"/>
              </a:buClr>
              <a:buSzPts val="2000"/>
              <a:buFont typeface="Montserrat"/>
              <a:buChar char="❏"/>
            </a:pPr>
            <a:r>
              <a:rPr lang="en-US" sz="2000">
                <a:solidFill>
                  <a:schemeClr val="dk2"/>
                </a:solidFill>
                <a:latin typeface="Montserrat"/>
                <a:ea typeface="Montserrat"/>
                <a:cs typeface="Montserrat"/>
                <a:sym typeface="Montserrat"/>
              </a:rPr>
              <a:t>Over 600 stores</a:t>
            </a:r>
            <a:endParaRPr sz="2000">
              <a:solidFill>
                <a:schemeClr val="dk2"/>
              </a:solidFill>
              <a:latin typeface="Montserrat"/>
              <a:ea typeface="Montserrat"/>
              <a:cs typeface="Montserrat"/>
              <a:sym typeface="Montserrat"/>
            </a:endParaRPr>
          </a:p>
        </p:txBody>
      </p:sp>
      <p:sp>
        <p:nvSpPr>
          <p:cNvPr id="172" name="Google Shape;172;p21"/>
          <p:cNvSpPr txBox="1"/>
          <p:nvPr/>
        </p:nvSpPr>
        <p:spPr>
          <a:xfrm>
            <a:off x="2413200" y="4265400"/>
            <a:ext cx="5795700" cy="1852200"/>
          </a:xfrm>
          <a:prstGeom prst="rect">
            <a:avLst/>
          </a:prstGeom>
          <a:noFill/>
          <a:ln>
            <a:noFill/>
          </a:ln>
        </p:spPr>
        <p:txBody>
          <a:bodyPr anchorCtr="0" anchor="t" bIns="91425" lIns="91425" spcFirstLastPara="1" rIns="91425" wrap="square" tIns="91425">
            <a:spAutoFit/>
          </a:bodyPr>
          <a:lstStyle/>
          <a:p>
            <a:pPr indent="0" lvl="0" marL="0" rtl="0" algn="l">
              <a:spcBef>
                <a:spcPts val="400"/>
              </a:spcBef>
              <a:spcAft>
                <a:spcPts val="0"/>
              </a:spcAft>
              <a:buNone/>
            </a:pPr>
            <a:r>
              <a:rPr b="1" lang="en-US" sz="2000">
                <a:solidFill>
                  <a:schemeClr val="accent1"/>
                </a:solidFill>
                <a:latin typeface="Montserrat"/>
                <a:ea typeface="Montserrat"/>
                <a:cs typeface="Montserrat"/>
                <a:sym typeface="Montserrat"/>
              </a:rPr>
              <a:t>Tu Clothing</a:t>
            </a:r>
            <a:r>
              <a:rPr lang="en-US" sz="2000">
                <a:solidFill>
                  <a:schemeClr val="dk2"/>
                </a:solidFill>
                <a:latin typeface="Montserrat"/>
                <a:ea typeface="Montserrat"/>
                <a:cs typeface="Montserrat"/>
                <a:sym typeface="Montserrat"/>
              </a:rPr>
              <a:t>- 6th largest </a:t>
            </a:r>
            <a:r>
              <a:rPr lang="en-US" sz="2000">
                <a:solidFill>
                  <a:schemeClr val="dk2"/>
                </a:solidFill>
                <a:latin typeface="Montserrat"/>
                <a:ea typeface="Montserrat"/>
                <a:cs typeface="Montserrat"/>
                <a:sym typeface="Montserrat"/>
              </a:rPr>
              <a:t>clothing</a:t>
            </a:r>
            <a:r>
              <a:rPr lang="en-US" sz="2000">
                <a:solidFill>
                  <a:schemeClr val="dk2"/>
                </a:solidFill>
                <a:latin typeface="Montserrat"/>
                <a:ea typeface="Montserrat"/>
                <a:cs typeface="Montserrat"/>
                <a:sym typeface="Montserrat"/>
              </a:rPr>
              <a:t> retailer in the UK</a:t>
            </a:r>
            <a:endParaRPr sz="2000">
              <a:solidFill>
                <a:schemeClr val="dk2"/>
              </a:solidFill>
              <a:latin typeface="Montserrat"/>
              <a:ea typeface="Montserrat"/>
              <a:cs typeface="Montserrat"/>
              <a:sym typeface="Montserrat"/>
            </a:endParaRPr>
          </a:p>
          <a:p>
            <a:pPr indent="-355600" lvl="0" marL="457200" rtl="0" algn="l">
              <a:spcBef>
                <a:spcPts val="1000"/>
              </a:spcBef>
              <a:spcAft>
                <a:spcPts val="0"/>
              </a:spcAft>
              <a:buClr>
                <a:schemeClr val="accent1"/>
              </a:buClr>
              <a:buSzPts val="2000"/>
              <a:buFont typeface="Montserrat"/>
              <a:buChar char="❏"/>
            </a:pPr>
            <a:r>
              <a:rPr lang="en-US" sz="2000">
                <a:solidFill>
                  <a:schemeClr val="dk2"/>
                </a:solidFill>
                <a:latin typeface="Montserrat"/>
                <a:ea typeface="Montserrat"/>
                <a:cs typeface="Montserrat"/>
                <a:sym typeface="Montserrat"/>
              </a:rPr>
              <a:t>3.000 items</a:t>
            </a:r>
            <a:endParaRPr sz="2000">
              <a:solidFill>
                <a:schemeClr val="dk2"/>
              </a:solidFill>
              <a:latin typeface="Montserrat"/>
              <a:ea typeface="Montserrat"/>
              <a:cs typeface="Montserrat"/>
              <a:sym typeface="Montserrat"/>
            </a:endParaRPr>
          </a:p>
          <a:p>
            <a:pPr indent="-355600" lvl="0" marL="457200" rtl="0" algn="l">
              <a:spcBef>
                <a:spcPts val="0"/>
              </a:spcBef>
              <a:spcAft>
                <a:spcPts val="0"/>
              </a:spcAft>
              <a:buClr>
                <a:schemeClr val="accent1"/>
              </a:buClr>
              <a:buSzPts val="2000"/>
              <a:buFont typeface="Montserrat"/>
              <a:buChar char="❏"/>
            </a:pPr>
            <a:r>
              <a:rPr lang="en-US" sz="2000">
                <a:solidFill>
                  <a:schemeClr val="dk2"/>
                </a:solidFill>
                <a:latin typeface="Montserrat"/>
                <a:ea typeface="Montserrat"/>
                <a:cs typeface="Montserrat"/>
                <a:sym typeface="Montserrat"/>
              </a:rPr>
              <a:t>Over 400 stores</a:t>
            </a:r>
            <a:endParaRPr sz="2000">
              <a:solidFill>
                <a:schemeClr val="dk2"/>
              </a:solidFill>
              <a:latin typeface="Montserrat"/>
              <a:ea typeface="Montserrat"/>
              <a:cs typeface="Montserrat"/>
              <a:sym typeface="Montserrat"/>
            </a:endParaRPr>
          </a:p>
          <a:p>
            <a:pPr indent="-355600" lvl="0" marL="457200" rtl="0" algn="l">
              <a:spcBef>
                <a:spcPts val="0"/>
              </a:spcBef>
              <a:spcAft>
                <a:spcPts val="0"/>
              </a:spcAft>
              <a:buClr>
                <a:schemeClr val="accent1"/>
              </a:buClr>
              <a:buSzPts val="2000"/>
              <a:buFont typeface="Montserrat"/>
              <a:buChar char="❏"/>
            </a:pPr>
            <a:r>
              <a:rPr lang="en-US" sz="2000">
                <a:solidFill>
                  <a:schemeClr val="dk2"/>
                </a:solidFill>
                <a:latin typeface="Montserrat"/>
                <a:ea typeface="Montserrat"/>
                <a:cs typeface="Montserrat"/>
                <a:sym typeface="Montserrat"/>
              </a:rPr>
              <a:t>5 years on TU Clothing online</a:t>
            </a:r>
            <a:endParaRPr sz="2000">
              <a:solidFill>
                <a:schemeClr val="dk2"/>
              </a:solidFill>
              <a:latin typeface="Montserrat"/>
              <a:ea typeface="Montserrat"/>
              <a:cs typeface="Montserrat"/>
              <a:sym typeface="Montserrat"/>
            </a:endParaRPr>
          </a:p>
        </p:txBody>
      </p:sp>
      <p:pic>
        <p:nvPicPr>
          <p:cNvPr id="173" name="Google Shape;173;p21"/>
          <p:cNvPicPr preferRelativeResize="0"/>
          <p:nvPr/>
        </p:nvPicPr>
        <p:blipFill>
          <a:blip r:embed="rId3">
            <a:alphaModFix/>
          </a:blip>
          <a:stretch>
            <a:fillRect/>
          </a:stretch>
        </p:blipFill>
        <p:spPr>
          <a:xfrm>
            <a:off x="477325" y="2564050"/>
            <a:ext cx="2281799" cy="519475"/>
          </a:xfrm>
          <a:prstGeom prst="rect">
            <a:avLst/>
          </a:prstGeom>
          <a:noFill/>
          <a:ln>
            <a:noFill/>
          </a:ln>
        </p:spPr>
      </p:pic>
      <p:pic>
        <p:nvPicPr>
          <p:cNvPr id="174" name="Google Shape;174;p21"/>
          <p:cNvPicPr preferRelativeResize="0"/>
          <p:nvPr/>
        </p:nvPicPr>
        <p:blipFill>
          <a:blip r:embed="rId4">
            <a:alphaModFix/>
          </a:blip>
          <a:stretch>
            <a:fillRect/>
          </a:stretch>
        </p:blipFill>
        <p:spPr>
          <a:xfrm>
            <a:off x="381001" y="4424201"/>
            <a:ext cx="1660924" cy="1198150"/>
          </a:xfrm>
          <a:prstGeom prst="rect">
            <a:avLst/>
          </a:prstGeom>
          <a:noFill/>
          <a:ln>
            <a:noFill/>
          </a:ln>
        </p:spPr>
      </p:pic>
      <p:sp>
        <p:nvSpPr>
          <p:cNvPr id="175" name="Google Shape;175;p21"/>
          <p:cNvSpPr txBox="1"/>
          <p:nvPr/>
        </p:nvSpPr>
        <p:spPr>
          <a:xfrm>
            <a:off x="299300" y="6259400"/>
            <a:ext cx="8094300" cy="4002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US" sz="1200">
                <a:solidFill>
                  <a:schemeClr val="dk2"/>
                </a:solidFill>
                <a:latin typeface="Montserrat"/>
                <a:ea typeface="Montserrat"/>
                <a:cs typeface="Montserrat"/>
                <a:sym typeface="Montserrat"/>
              </a:rPr>
              <a:t>Source: Sainsbury’s Official Website</a:t>
            </a:r>
            <a:r>
              <a:rPr lang="en-US" sz="1200">
                <a:solidFill>
                  <a:schemeClr val="dk1"/>
                </a:solidFill>
                <a:latin typeface="Source Sans Pro"/>
                <a:ea typeface="Source Sans Pro"/>
                <a:cs typeface="Source Sans Pro"/>
                <a:sym typeface="Source Sans Pro"/>
              </a:rPr>
              <a:t> </a:t>
            </a:r>
            <a:r>
              <a:rPr lang="en-US" u="sng">
                <a:solidFill>
                  <a:schemeClr val="hlink"/>
                </a:solidFill>
                <a:latin typeface="Source Sans Pro"/>
                <a:ea typeface="Source Sans Pro"/>
                <a:cs typeface="Source Sans Pro"/>
                <a:sym typeface="Source Sans Pro"/>
                <a:hlinkClick r:id="rId5"/>
              </a:rPr>
              <a:t>https://www.about.sainsburys.co.uk/brands-that-deliver/</a:t>
            </a:r>
            <a:r>
              <a:rPr lang="en-US">
                <a:solidFill>
                  <a:schemeClr val="dk1"/>
                </a:solidFill>
                <a:latin typeface="Source Sans Pro"/>
                <a:ea typeface="Source Sans Pro"/>
                <a:cs typeface="Source Sans Pro"/>
                <a:sym typeface="Source Sans Pro"/>
              </a:rPr>
              <a:t> </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0" name="Shape 180"/>
        <p:cNvGrpSpPr/>
        <p:nvPr/>
      </p:nvGrpSpPr>
      <p:grpSpPr>
        <a:xfrm>
          <a:off x="0" y="0"/>
          <a:ext cx="0" cy="0"/>
          <a:chOff x="0" y="0"/>
          <a:chExt cx="0" cy="0"/>
        </a:xfrm>
      </p:grpSpPr>
      <p:sp>
        <p:nvSpPr>
          <p:cNvPr id="181" name="Google Shape;181;p22"/>
          <p:cNvSpPr txBox="1"/>
          <p:nvPr>
            <p:ph idx="1" type="body"/>
          </p:nvPr>
        </p:nvSpPr>
        <p:spPr>
          <a:xfrm>
            <a:off x="380999" y="1719071"/>
            <a:ext cx="8407800" cy="4407300"/>
          </a:xfrm>
          <a:prstGeom prst="rect">
            <a:avLst/>
          </a:prstGeom>
        </p:spPr>
        <p:txBody>
          <a:bodyPr anchorCtr="0" anchor="t" bIns="91425" lIns="91425" spcFirstLastPara="1" rIns="91425" wrap="square" tIns="91425">
            <a:noAutofit/>
          </a:bodyPr>
          <a:lstStyle/>
          <a:p>
            <a:pPr indent="0" lvl="0" marL="0" rtl="0" algn="l">
              <a:spcBef>
                <a:spcPts val="400"/>
              </a:spcBef>
              <a:spcAft>
                <a:spcPts val="0"/>
              </a:spcAft>
              <a:buNone/>
            </a:pPr>
            <a:r>
              <a:rPr b="1" lang="en-US">
                <a:solidFill>
                  <a:schemeClr val="accent1"/>
                </a:solidFill>
                <a:latin typeface="Montserrat"/>
                <a:ea typeface="Montserrat"/>
                <a:cs typeface="Montserrat"/>
                <a:sym typeface="Montserrat"/>
              </a:rPr>
              <a:t>Brands that deliver on behalf of J Sainsburys Plc:</a:t>
            </a:r>
            <a:endParaRPr b="1">
              <a:solidFill>
                <a:schemeClr val="accent1"/>
              </a:solidFill>
              <a:latin typeface="Montserrat"/>
              <a:ea typeface="Montserrat"/>
              <a:cs typeface="Montserrat"/>
              <a:sym typeface="Montserrat"/>
            </a:endParaRPr>
          </a:p>
          <a:p>
            <a:pPr indent="0" lvl="0" marL="0" rtl="0" algn="l">
              <a:spcBef>
                <a:spcPts val="400"/>
              </a:spcBef>
              <a:spcAft>
                <a:spcPts val="0"/>
              </a:spcAft>
              <a:buNone/>
            </a:pPr>
            <a:r>
              <a:t/>
            </a:r>
            <a:endParaRPr b="1">
              <a:solidFill>
                <a:schemeClr val="accent1"/>
              </a:solidFill>
              <a:latin typeface="Montserrat"/>
              <a:ea typeface="Montserrat"/>
              <a:cs typeface="Montserrat"/>
              <a:sym typeface="Montserrat"/>
            </a:endParaRPr>
          </a:p>
          <a:p>
            <a:pPr indent="0" lvl="0" marL="0" rtl="0" algn="l">
              <a:spcBef>
                <a:spcPts val="400"/>
              </a:spcBef>
              <a:spcAft>
                <a:spcPts val="0"/>
              </a:spcAft>
              <a:buNone/>
            </a:pPr>
            <a:r>
              <a:t/>
            </a:r>
            <a:endParaRPr b="1">
              <a:solidFill>
                <a:schemeClr val="accent1"/>
              </a:solidFill>
              <a:latin typeface="Montserrat"/>
              <a:ea typeface="Montserrat"/>
              <a:cs typeface="Montserrat"/>
              <a:sym typeface="Montserrat"/>
            </a:endParaRPr>
          </a:p>
          <a:p>
            <a:pPr indent="0" lvl="0" marL="0" rtl="0" algn="l">
              <a:spcBef>
                <a:spcPts val="400"/>
              </a:spcBef>
              <a:spcAft>
                <a:spcPts val="0"/>
              </a:spcAft>
              <a:buNone/>
            </a:pPr>
            <a:r>
              <a:t/>
            </a:r>
            <a:endParaRPr b="1">
              <a:solidFill>
                <a:schemeClr val="accent1"/>
              </a:solidFill>
              <a:latin typeface="Montserrat"/>
              <a:ea typeface="Montserrat"/>
              <a:cs typeface="Montserrat"/>
              <a:sym typeface="Montserrat"/>
            </a:endParaRPr>
          </a:p>
          <a:p>
            <a:pPr indent="0" lvl="0" marL="0" rtl="0" algn="l">
              <a:spcBef>
                <a:spcPts val="400"/>
              </a:spcBef>
              <a:spcAft>
                <a:spcPts val="0"/>
              </a:spcAft>
              <a:buNone/>
            </a:pPr>
            <a:r>
              <a:t/>
            </a:r>
            <a:endParaRPr b="1">
              <a:solidFill>
                <a:schemeClr val="accent1"/>
              </a:solidFill>
              <a:latin typeface="Montserrat"/>
              <a:ea typeface="Montserrat"/>
              <a:cs typeface="Montserrat"/>
              <a:sym typeface="Montserrat"/>
            </a:endParaRPr>
          </a:p>
          <a:p>
            <a:pPr indent="0" lvl="0" marL="0" rtl="0" algn="l">
              <a:spcBef>
                <a:spcPts val="400"/>
              </a:spcBef>
              <a:spcAft>
                <a:spcPts val="0"/>
              </a:spcAft>
              <a:buNone/>
            </a:pPr>
            <a:r>
              <a:t/>
            </a:r>
            <a:endParaRPr b="1">
              <a:solidFill>
                <a:schemeClr val="accent1"/>
              </a:solidFill>
              <a:latin typeface="Montserrat"/>
              <a:ea typeface="Montserrat"/>
              <a:cs typeface="Montserrat"/>
              <a:sym typeface="Montserrat"/>
            </a:endParaRPr>
          </a:p>
          <a:p>
            <a:pPr indent="0" lvl="0" marL="0" rtl="0" algn="l">
              <a:spcBef>
                <a:spcPts val="400"/>
              </a:spcBef>
              <a:spcAft>
                <a:spcPts val="0"/>
              </a:spcAft>
              <a:buNone/>
            </a:pPr>
            <a:r>
              <a:t/>
            </a:r>
            <a:endParaRPr b="1">
              <a:solidFill>
                <a:schemeClr val="accent1"/>
              </a:solidFill>
              <a:latin typeface="Montserrat"/>
              <a:ea typeface="Montserrat"/>
              <a:cs typeface="Montserrat"/>
              <a:sym typeface="Montserrat"/>
            </a:endParaRPr>
          </a:p>
          <a:p>
            <a:pPr indent="0" lvl="0" marL="0" rtl="0" algn="l">
              <a:spcBef>
                <a:spcPts val="400"/>
              </a:spcBef>
              <a:spcAft>
                <a:spcPts val="0"/>
              </a:spcAft>
              <a:buNone/>
            </a:pPr>
            <a:r>
              <a:t/>
            </a:r>
            <a:endParaRPr b="1">
              <a:solidFill>
                <a:schemeClr val="accent1"/>
              </a:solidFill>
              <a:latin typeface="Montserrat"/>
              <a:ea typeface="Montserrat"/>
              <a:cs typeface="Montserrat"/>
              <a:sym typeface="Montserrat"/>
            </a:endParaRPr>
          </a:p>
          <a:p>
            <a:pPr indent="0" lvl="0" marL="457200" rtl="0" algn="l">
              <a:spcBef>
                <a:spcPts val="400"/>
              </a:spcBef>
              <a:spcAft>
                <a:spcPts val="0"/>
              </a:spcAft>
              <a:buNone/>
            </a:pPr>
            <a:r>
              <a:t/>
            </a:r>
            <a:endParaRPr sz="1400">
              <a:solidFill>
                <a:srgbClr val="000000"/>
              </a:solidFill>
            </a:endParaRPr>
          </a:p>
          <a:p>
            <a:pPr indent="0" lvl="0" marL="0" rtl="0" algn="l">
              <a:spcBef>
                <a:spcPts val="400"/>
              </a:spcBef>
              <a:spcAft>
                <a:spcPts val="0"/>
              </a:spcAft>
              <a:buNone/>
            </a:pPr>
            <a:r>
              <a:t/>
            </a:r>
            <a:endParaRPr b="1">
              <a:solidFill>
                <a:schemeClr val="accent1"/>
              </a:solidFill>
              <a:latin typeface="Montserrat"/>
              <a:ea typeface="Montserrat"/>
              <a:cs typeface="Montserrat"/>
              <a:sym typeface="Montserrat"/>
            </a:endParaRPr>
          </a:p>
        </p:txBody>
      </p:sp>
      <p:sp>
        <p:nvSpPr>
          <p:cNvPr id="182" name="Google Shape;182;p22"/>
          <p:cNvSpPr txBox="1"/>
          <p:nvPr>
            <p:ph type="title"/>
          </p:nvPr>
        </p:nvSpPr>
        <p:spPr>
          <a:xfrm>
            <a:off x="381000" y="355847"/>
            <a:ext cx="8381400" cy="1054500"/>
          </a:xfrm>
          <a:prstGeom prst="rect">
            <a:avLst/>
          </a:prstGeom>
        </p:spPr>
        <p:txBody>
          <a:bodyPr anchorCtr="0" anchor="ctr" bIns="91425" lIns="91425" spcFirstLastPara="1" rIns="91425" wrap="square" tIns="91425">
            <a:noAutofit/>
          </a:bodyPr>
          <a:lstStyle/>
          <a:p>
            <a:pPr indent="0" lvl="0" marL="0" rtl="0" algn="l">
              <a:lnSpc>
                <a:spcPct val="115000"/>
              </a:lnSpc>
              <a:spcBef>
                <a:spcPts val="480"/>
              </a:spcBef>
              <a:spcAft>
                <a:spcPts val="0"/>
              </a:spcAft>
              <a:buNone/>
            </a:pPr>
            <a:r>
              <a:rPr b="1" lang="en-US" sz="2400">
                <a:solidFill>
                  <a:schemeClr val="lt2"/>
                </a:solidFill>
                <a:latin typeface="Montserrat"/>
                <a:ea typeface="Montserrat"/>
                <a:cs typeface="Montserrat"/>
                <a:sym typeface="Montserrat"/>
              </a:rPr>
              <a:t>Sainsbury’s PLC Structure and Products (cont.)</a:t>
            </a:r>
            <a:endParaRPr/>
          </a:p>
        </p:txBody>
      </p:sp>
      <p:sp>
        <p:nvSpPr>
          <p:cNvPr id="183" name="Google Shape;183;p22"/>
          <p:cNvSpPr txBox="1"/>
          <p:nvPr/>
        </p:nvSpPr>
        <p:spPr>
          <a:xfrm>
            <a:off x="2660700" y="2691650"/>
            <a:ext cx="5599800" cy="2775600"/>
          </a:xfrm>
          <a:prstGeom prst="rect">
            <a:avLst/>
          </a:prstGeom>
          <a:noFill/>
          <a:ln>
            <a:noFill/>
          </a:ln>
        </p:spPr>
        <p:txBody>
          <a:bodyPr anchorCtr="0" anchor="t" bIns="91425" lIns="91425" spcFirstLastPara="1" rIns="91425" wrap="square" tIns="91425">
            <a:spAutoFit/>
          </a:bodyPr>
          <a:lstStyle/>
          <a:p>
            <a:pPr indent="0" lvl="0" marL="0" rtl="0" algn="l">
              <a:spcBef>
                <a:spcPts val="400"/>
              </a:spcBef>
              <a:spcAft>
                <a:spcPts val="0"/>
              </a:spcAft>
              <a:buNone/>
            </a:pPr>
            <a:r>
              <a:rPr b="1" lang="en-US" sz="2000">
                <a:solidFill>
                  <a:schemeClr val="accent1"/>
                </a:solidFill>
                <a:latin typeface="Montserrat"/>
                <a:ea typeface="Montserrat"/>
                <a:cs typeface="Montserrat"/>
                <a:sym typeface="Montserrat"/>
              </a:rPr>
              <a:t>Sainsbury’s Bank</a:t>
            </a:r>
            <a:r>
              <a:rPr lang="en-US" sz="2000">
                <a:solidFill>
                  <a:schemeClr val="dk2"/>
                </a:solidFill>
                <a:latin typeface="Montserrat"/>
                <a:ea typeface="Montserrat"/>
                <a:cs typeface="Montserrat"/>
                <a:sym typeface="Montserrat"/>
              </a:rPr>
              <a:t> - the first supermarket bank that opened in the UK.</a:t>
            </a:r>
            <a:endParaRPr sz="2000">
              <a:solidFill>
                <a:schemeClr val="dk2"/>
              </a:solidFill>
              <a:latin typeface="Montserrat"/>
              <a:ea typeface="Montserrat"/>
              <a:cs typeface="Montserrat"/>
              <a:sym typeface="Montserrat"/>
            </a:endParaRPr>
          </a:p>
          <a:p>
            <a:pPr indent="-355600" lvl="0" marL="457200" marR="0" rtl="0" algn="l">
              <a:lnSpc>
                <a:spcPct val="100000"/>
              </a:lnSpc>
              <a:spcBef>
                <a:spcPts val="1000"/>
              </a:spcBef>
              <a:spcAft>
                <a:spcPts val="0"/>
              </a:spcAft>
              <a:buClr>
                <a:schemeClr val="accent1"/>
              </a:buClr>
              <a:buSzPts val="2000"/>
              <a:buFont typeface="Montserrat"/>
              <a:buChar char="❏"/>
            </a:pPr>
            <a:r>
              <a:rPr lang="en-US" sz="2000">
                <a:solidFill>
                  <a:schemeClr val="dk2"/>
                </a:solidFill>
                <a:latin typeface="Montserrat"/>
                <a:ea typeface="Montserrat"/>
                <a:cs typeface="Montserrat"/>
                <a:sym typeface="Montserrat"/>
              </a:rPr>
              <a:t>Loans, Credit Cards, Savings, Mortgages, Insurance, Travel Money</a:t>
            </a:r>
            <a:endParaRPr sz="2000">
              <a:solidFill>
                <a:schemeClr val="dk2"/>
              </a:solidFill>
              <a:latin typeface="Montserrat"/>
              <a:ea typeface="Montserrat"/>
              <a:cs typeface="Montserrat"/>
              <a:sym typeface="Montserrat"/>
            </a:endParaRPr>
          </a:p>
          <a:p>
            <a:pPr indent="-355600" lvl="0" marL="457200" marR="0" rtl="0" algn="l">
              <a:lnSpc>
                <a:spcPct val="100000"/>
              </a:lnSpc>
              <a:spcBef>
                <a:spcPts val="0"/>
              </a:spcBef>
              <a:spcAft>
                <a:spcPts val="0"/>
              </a:spcAft>
              <a:buClr>
                <a:schemeClr val="accent1"/>
              </a:buClr>
              <a:buSzPts val="2000"/>
              <a:buFont typeface="Montserrat"/>
              <a:buChar char="❏"/>
            </a:pPr>
            <a:r>
              <a:rPr lang="en-US" sz="2000">
                <a:solidFill>
                  <a:schemeClr val="dk2"/>
                </a:solidFill>
                <a:latin typeface="Montserrat"/>
                <a:ea typeface="Montserrat"/>
                <a:cs typeface="Montserrat"/>
                <a:sym typeface="Montserrat"/>
              </a:rPr>
              <a:t>1.370+ ATMs in the UK</a:t>
            </a:r>
            <a:endParaRPr sz="2000">
              <a:solidFill>
                <a:schemeClr val="dk2"/>
              </a:solidFill>
              <a:latin typeface="Montserrat"/>
              <a:ea typeface="Montserrat"/>
              <a:cs typeface="Montserrat"/>
              <a:sym typeface="Montserrat"/>
            </a:endParaRPr>
          </a:p>
          <a:p>
            <a:pPr indent="-355600" lvl="0" marL="457200" marR="0" rtl="0" algn="l">
              <a:lnSpc>
                <a:spcPct val="100000"/>
              </a:lnSpc>
              <a:spcBef>
                <a:spcPts val="0"/>
              </a:spcBef>
              <a:spcAft>
                <a:spcPts val="0"/>
              </a:spcAft>
              <a:buClr>
                <a:schemeClr val="accent1"/>
              </a:buClr>
              <a:buSzPts val="2000"/>
              <a:buFont typeface="Montserrat"/>
              <a:buChar char="❏"/>
            </a:pPr>
            <a:r>
              <a:rPr lang="en-US" sz="2000">
                <a:solidFill>
                  <a:schemeClr val="dk2"/>
                </a:solidFill>
                <a:latin typeface="Montserrat"/>
                <a:ea typeface="Montserrat"/>
                <a:cs typeface="Montserrat"/>
                <a:sym typeface="Montserrat"/>
              </a:rPr>
              <a:t>200+ Travel Money Offices</a:t>
            </a:r>
            <a:endParaRPr sz="2000">
              <a:solidFill>
                <a:schemeClr val="dk2"/>
              </a:solidFill>
              <a:latin typeface="Montserrat"/>
              <a:ea typeface="Montserrat"/>
              <a:cs typeface="Montserrat"/>
              <a:sym typeface="Montserrat"/>
            </a:endParaRPr>
          </a:p>
          <a:p>
            <a:pPr indent="-355600" lvl="0" marL="457200" marR="0" rtl="0" algn="l">
              <a:lnSpc>
                <a:spcPct val="100000"/>
              </a:lnSpc>
              <a:spcBef>
                <a:spcPts val="0"/>
              </a:spcBef>
              <a:spcAft>
                <a:spcPts val="0"/>
              </a:spcAft>
              <a:buClr>
                <a:schemeClr val="accent1"/>
              </a:buClr>
              <a:buSzPts val="2000"/>
              <a:buFont typeface="Montserrat"/>
              <a:buChar char="❏"/>
            </a:pPr>
            <a:r>
              <a:rPr lang="en-US" sz="2000">
                <a:solidFill>
                  <a:schemeClr val="dk2"/>
                </a:solidFill>
                <a:latin typeface="Montserrat"/>
                <a:ea typeface="Montserrat"/>
                <a:cs typeface="Montserrat"/>
                <a:sym typeface="Montserrat"/>
              </a:rPr>
              <a:t>2.100 colleagues in the UK</a:t>
            </a:r>
            <a:endParaRPr sz="2000">
              <a:solidFill>
                <a:schemeClr val="dk2"/>
              </a:solidFill>
              <a:latin typeface="Montserrat"/>
              <a:ea typeface="Montserrat"/>
              <a:cs typeface="Montserrat"/>
              <a:sym typeface="Montserrat"/>
            </a:endParaRPr>
          </a:p>
          <a:p>
            <a:pPr indent="-355600" lvl="0" marL="457200" marR="0" rtl="0" algn="l">
              <a:lnSpc>
                <a:spcPct val="100000"/>
              </a:lnSpc>
              <a:spcBef>
                <a:spcPts val="0"/>
              </a:spcBef>
              <a:spcAft>
                <a:spcPts val="0"/>
              </a:spcAft>
              <a:buClr>
                <a:schemeClr val="accent1"/>
              </a:buClr>
              <a:buSzPts val="2000"/>
              <a:buFont typeface="Montserrat"/>
              <a:buChar char="❏"/>
            </a:pPr>
            <a:r>
              <a:rPr lang="en-US" sz="2000">
                <a:solidFill>
                  <a:schemeClr val="dk2"/>
                </a:solidFill>
                <a:latin typeface="Montserrat"/>
                <a:ea typeface="Montserrat"/>
                <a:cs typeface="Montserrat"/>
                <a:sym typeface="Montserrat"/>
              </a:rPr>
              <a:t>8+ Financial Products</a:t>
            </a:r>
            <a:endParaRPr sz="2000">
              <a:solidFill>
                <a:schemeClr val="dk2"/>
              </a:solidFill>
              <a:latin typeface="Montserrat"/>
              <a:ea typeface="Montserrat"/>
              <a:cs typeface="Montserrat"/>
              <a:sym typeface="Montserrat"/>
            </a:endParaRPr>
          </a:p>
        </p:txBody>
      </p:sp>
      <p:pic>
        <p:nvPicPr>
          <p:cNvPr id="184" name="Google Shape;184;p22"/>
          <p:cNvPicPr preferRelativeResize="0"/>
          <p:nvPr/>
        </p:nvPicPr>
        <p:blipFill>
          <a:blip r:embed="rId3">
            <a:alphaModFix/>
          </a:blip>
          <a:stretch>
            <a:fillRect/>
          </a:stretch>
        </p:blipFill>
        <p:spPr>
          <a:xfrm>
            <a:off x="381000" y="2901750"/>
            <a:ext cx="1883048" cy="1054500"/>
          </a:xfrm>
          <a:prstGeom prst="rect">
            <a:avLst/>
          </a:prstGeom>
          <a:noFill/>
          <a:ln>
            <a:noFill/>
          </a:ln>
        </p:spPr>
      </p:pic>
      <p:sp>
        <p:nvSpPr>
          <p:cNvPr id="185" name="Google Shape;185;p22"/>
          <p:cNvSpPr txBox="1"/>
          <p:nvPr/>
        </p:nvSpPr>
        <p:spPr>
          <a:xfrm>
            <a:off x="299300" y="6259400"/>
            <a:ext cx="8094300" cy="4002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US" sz="1200">
                <a:solidFill>
                  <a:schemeClr val="dk2"/>
                </a:solidFill>
                <a:latin typeface="Montserrat"/>
                <a:ea typeface="Montserrat"/>
                <a:cs typeface="Montserrat"/>
                <a:sym typeface="Montserrat"/>
              </a:rPr>
              <a:t>Source: Sainsbury’s Official Website</a:t>
            </a:r>
            <a:r>
              <a:rPr lang="en-US" sz="1200">
                <a:solidFill>
                  <a:schemeClr val="dk1"/>
                </a:solidFill>
                <a:latin typeface="Source Sans Pro"/>
                <a:ea typeface="Source Sans Pro"/>
                <a:cs typeface="Source Sans Pro"/>
                <a:sym typeface="Source Sans Pro"/>
              </a:rPr>
              <a:t> </a:t>
            </a:r>
            <a:r>
              <a:rPr lang="en-US" u="sng">
                <a:solidFill>
                  <a:schemeClr val="hlink"/>
                </a:solidFill>
                <a:latin typeface="Source Sans Pro"/>
                <a:ea typeface="Source Sans Pro"/>
                <a:cs typeface="Source Sans Pro"/>
                <a:sym typeface="Source Sans Pro"/>
                <a:hlinkClick r:id="rId4"/>
              </a:rPr>
              <a:t>https://www.about.sainsburys.co.uk/brands-that-deliver/</a:t>
            </a:r>
            <a:r>
              <a:rPr lang="en-US">
                <a:solidFill>
                  <a:schemeClr val="dk1"/>
                </a:solidFill>
                <a:latin typeface="Source Sans Pro"/>
                <a:ea typeface="Source Sans Pro"/>
                <a:cs typeface="Source Sans Pro"/>
                <a:sym typeface="Source Sans Pro"/>
              </a:rPr>
              <a:t> </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0" name="Shape 190"/>
        <p:cNvGrpSpPr/>
        <p:nvPr/>
      </p:nvGrpSpPr>
      <p:grpSpPr>
        <a:xfrm>
          <a:off x="0" y="0"/>
          <a:ext cx="0" cy="0"/>
          <a:chOff x="0" y="0"/>
          <a:chExt cx="0" cy="0"/>
        </a:xfrm>
      </p:grpSpPr>
      <p:sp>
        <p:nvSpPr>
          <p:cNvPr id="191" name="Google Shape;191;p23"/>
          <p:cNvSpPr txBox="1"/>
          <p:nvPr>
            <p:ph idx="1" type="body"/>
          </p:nvPr>
        </p:nvSpPr>
        <p:spPr>
          <a:xfrm>
            <a:off x="381000" y="1949125"/>
            <a:ext cx="8407800" cy="4177200"/>
          </a:xfrm>
          <a:prstGeom prst="rect">
            <a:avLst/>
          </a:prstGeom>
        </p:spPr>
        <p:txBody>
          <a:bodyPr anchorCtr="0" anchor="t" bIns="91425" lIns="91425" spcFirstLastPara="1" rIns="91425" wrap="square" tIns="91425">
            <a:noAutofit/>
          </a:bodyPr>
          <a:lstStyle/>
          <a:p>
            <a:pPr indent="0" lvl="0" marL="0" rtl="0" algn="l">
              <a:spcBef>
                <a:spcPts val="400"/>
              </a:spcBef>
              <a:spcAft>
                <a:spcPts val="0"/>
              </a:spcAft>
              <a:buNone/>
            </a:pPr>
            <a:r>
              <a:rPr b="1" lang="en-US">
                <a:solidFill>
                  <a:schemeClr val="accent1"/>
                </a:solidFill>
                <a:latin typeface="Montserrat"/>
                <a:ea typeface="Montserrat"/>
                <a:cs typeface="Montserrat"/>
                <a:sym typeface="Montserrat"/>
              </a:rPr>
              <a:t>Sainsbury’s Average Selling Prices (ASP) </a:t>
            </a:r>
            <a:r>
              <a:rPr lang="en-US">
                <a:latin typeface="Montserrat"/>
                <a:ea typeface="Montserrat"/>
                <a:cs typeface="Montserrat"/>
                <a:sym typeface="Montserrat"/>
              </a:rPr>
              <a:t>are not growing as fast as it happens for its main </a:t>
            </a:r>
            <a:r>
              <a:rPr lang="en-US">
                <a:latin typeface="Montserrat"/>
                <a:ea typeface="Montserrat"/>
                <a:cs typeface="Montserrat"/>
                <a:sym typeface="Montserrat"/>
              </a:rPr>
              <a:t>competitors</a:t>
            </a:r>
            <a:r>
              <a:rPr lang="en-US">
                <a:latin typeface="Montserrat"/>
                <a:ea typeface="Montserrat"/>
                <a:cs typeface="Montserrat"/>
                <a:sym typeface="Montserrat"/>
              </a:rPr>
              <a:t>:</a:t>
            </a:r>
            <a:endParaRPr b="1">
              <a:solidFill>
                <a:schemeClr val="accent1"/>
              </a:solidFill>
              <a:latin typeface="Montserrat"/>
              <a:ea typeface="Montserrat"/>
              <a:cs typeface="Montserrat"/>
              <a:sym typeface="Montserrat"/>
            </a:endParaRPr>
          </a:p>
        </p:txBody>
      </p:sp>
      <p:sp>
        <p:nvSpPr>
          <p:cNvPr id="192" name="Google Shape;192;p23"/>
          <p:cNvSpPr txBox="1"/>
          <p:nvPr>
            <p:ph type="title"/>
          </p:nvPr>
        </p:nvSpPr>
        <p:spPr>
          <a:xfrm>
            <a:off x="381000" y="355847"/>
            <a:ext cx="8381400" cy="1054500"/>
          </a:xfrm>
          <a:prstGeom prst="rect">
            <a:avLst/>
          </a:prstGeom>
        </p:spPr>
        <p:txBody>
          <a:bodyPr anchorCtr="0" anchor="ctr" bIns="91425" lIns="91425" spcFirstLastPara="1" rIns="91425" wrap="square" tIns="91425">
            <a:noAutofit/>
          </a:bodyPr>
          <a:lstStyle/>
          <a:p>
            <a:pPr indent="0" lvl="0" marL="0" rtl="0" algn="l">
              <a:lnSpc>
                <a:spcPct val="115000"/>
              </a:lnSpc>
              <a:spcBef>
                <a:spcPts val="480"/>
              </a:spcBef>
              <a:spcAft>
                <a:spcPts val="0"/>
              </a:spcAft>
              <a:buNone/>
            </a:pPr>
            <a:r>
              <a:rPr b="1" lang="en-US" sz="2400">
                <a:solidFill>
                  <a:schemeClr val="lt2"/>
                </a:solidFill>
                <a:latin typeface="Montserrat"/>
                <a:ea typeface="Montserrat"/>
                <a:cs typeface="Montserrat"/>
                <a:sym typeface="Montserrat"/>
              </a:rPr>
              <a:t>Sainsbury’s current business strategy</a:t>
            </a:r>
            <a:endParaRPr>
              <a:solidFill>
                <a:srgbClr val="000000"/>
              </a:solidFill>
            </a:endParaRPr>
          </a:p>
        </p:txBody>
      </p:sp>
      <p:pic>
        <p:nvPicPr>
          <p:cNvPr id="193" name="Google Shape;193;p23"/>
          <p:cNvPicPr preferRelativeResize="0"/>
          <p:nvPr/>
        </p:nvPicPr>
        <p:blipFill rotWithShape="1">
          <a:blip r:embed="rId3">
            <a:alphaModFix/>
          </a:blip>
          <a:srcRect b="0" l="0" r="0" t="22311"/>
          <a:stretch/>
        </p:blipFill>
        <p:spPr>
          <a:xfrm>
            <a:off x="381000" y="2825700"/>
            <a:ext cx="8126748" cy="3300675"/>
          </a:xfrm>
          <a:prstGeom prst="rect">
            <a:avLst/>
          </a:prstGeom>
          <a:noFill/>
          <a:ln>
            <a:noFill/>
          </a:ln>
        </p:spPr>
      </p:pic>
      <p:sp>
        <p:nvSpPr>
          <p:cNvPr id="194" name="Google Shape;194;p23"/>
          <p:cNvSpPr txBox="1"/>
          <p:nvPr/>
        </p:nvSpPr>
        <p:spPr>
          <a:xfrm>
            <a:off x="253675" y="6126375"/>
            <a:ext cx="8381400" cy="5850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US" sz="1200">
                <a:solidFill>
                  <a:schemeClr val="dk2"/>
                </a:solidFill>
                <a:latin typeface="Montserrat"/>
                <a:ea typeface="Montserrat"/>
                <a:cs typeface="Montserrat"/>
                <a:sym typeface="Montserrat"/>
              </a:rPr>
              <a:t>Source: Sainsbury’s Official Website</a:t>
            </a:r>
            <a:r>
              <a:rPr lang="en-US" sz="1200">
                <a:solidFill>
                  <a:schemeClr val="dk1"/>
                </a:solidFill>
                <a:latin typeface="Source Sans Pro"/>
                <a:ea typeface="Source Sans Pro"/>
                <a:cs typeface="Source Sans Pro"/>
                <a:sym typeface="Source Sans Pro"/>
              </a:rPr>
              <a:t> </a:t>
            </a:r>
            <a:r>
              <a:rPr lang="en-US" u="sng">
                <a:solidFill>
                  <a:schemeClr val="hlink"/>
                </a:solidFill>
                <a:latin typeface="Source Sans Pro"/>
                <a:ea typeface="Source Sans Pro"/>
                <a:cs typeface="Source Sans Pro"/>
                <a:sym typeface="Source Sans Pro"/>
                <a:hlinkClick r:id="rId4"/>
              </a:rPr>
              <a:t>https://www.about.sainsburys.co.uk/news/latest-news/2021/28-04-21-preliminary-results</a:t>
            </a:r>
            <a:r>
              <a:rPr lang="en-US">
                <a:solidFill>
                  <a:schemeClr val="dk1"/>
                </a:solidFill>
                <a:latin typeface="Source Sans Pro"/>
                <a:ea typeface="Source Sans Pro"/>
                <a:cs typeface="Source Sans Pro"/>
                <a:sym typeface="Source Sans Pro"/>
              </a:rPr>
              <a:t> </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9" name="Shape 199"/>
        <p:cNvGrpSpPr/>
        <p:nvPr/>
      </p:nvGrpSpPr>
      <p:grpSpPr>
        <a:xfrm>
          <a:off x="0" y="0"/>
          <a:ext cx="0" cy="0"/>
          <a:chOff x="0" y="0"/>
          <a:chExt cx="0" cy="0"/>
        </a:xfrm>
      </p:grpSpPr>
      <p:sp>
        <p:nvSpPr>
          <p:cNvPr id="200" name="Google Shape;200;p24"/>
          <p:cNvSpPr txBox="1"/>
          <p:nvPr>
            <p:ph idx="1" type="body"/>
          </p:nvPr>
        </p:nvSpPr>
        <p:spPr>
          <a:xfrm>
            <a:off x="380999" y="1719071"/>
            <a:ext cx="8407800" cy="4407300"/>
          </a:xfrm>
          <a:prstGeom prst="rect">
            <a:avLst/>
          </a:prstGeom>
        </p:spPr>
        <p:txBody>
          <a:bodyPr anchorCtr="0" anchor="t" bIns="91425" lIns="91425" spcFirstLastPara="1" rIns="91425" wrap="square" tIns="91425">
            <a:noAutofit/>
          </a:bodyPr>
          <a:lstStyle/>
          <a:p>
            <a:pPr indent="0" lvl="0" marL="0" rtl="0" algn="l">
              <a:spcBef>
                <a:spcPts val="400"/>
              </a:spcBef>
              <a:spcAft>
                <a:spcPts val="0"/>
              </a:spcAft>
              <a:buNone/>
            </a:pPr>
            <a:r>
              <a:rPr b="1" lang="en-US">
                <a:solidFill>
                  <a:schemeClr val="accent1"/>
                </a:solidFill>
                <a:latin typeface="Montserrat"/>
                <a:ea typeface="Montserrat"/>
                <a:cs typeface="Montserrat"/>
                <a:sym typeface="Montserrat"/>
              </a:rPr>
              <a:t>Ahead of competitors on customer satisfaction:</a:t>
            </a:r>
            <a:endParaRPr b="1">
              <a:solidFill>
                <a:schemeClr val="accent1"/>
              </a:solidFill>
              <a:latin typeface="Montserrat"/>
              <a:ea typeface="Montserrat"/>
              <a:cs typeface="Montserrat"/>
              <a:sym typeface="Montserrat"/>
            </a:endParaRPr>
          </a:p>
          <a:p>
            <a:pPr indent="0" lvl="0" marL="0" rtl="0" algn="l">
              <a:spcBef>
                <a:spcPts val="400"/>
              </a:spcBef>
              <a:spcAft>
                <a:spcPts val="0"/>
              </a:spcAft>
              <a:buNone/>
            </a:pPr>
            <a:r>
              <a:t/>
            </a:r>
            <a:endParaRPr b="1">
              <a:solidFill>
                <a:schemeClr val="accent1"/>
              </a:solidFill>
              <a:latin typeface="Montserrat"/>
              <a:ea typeface="Montserrat"/>
              <a:cs typeface="Montserrat"/>
              <a:sym typeface="Montserrat"/>
            </a:endParaRPr>
          </a:p>
          <a:p>
            <a:pPr indent="0" lvl="0" marL="0" rtl="0" algn="l">
              <a:spcBef>
                <a:spcPts val="400"/>
              </a:spcBef>
              <a:spcAft>
                <a:spcPts val="0"/>
              </a:spcAft>
              <a:buNone/>
            </a:pPr>
            <a:r>
              <a:t/>
            </a:r>
            <a:endParaRPr b="1">
              <a:solidFill>
                <a:schemeClr val="accent1"/>
              </a:solidFill>
              <a:latin typeface="Montserrat"/>
              <a:ea typeface="Montserrat"/>
              <a:cs typeface="Montserrat"/>
              <a:sym typeface="Montserrat"/>
            </a:endParaRPr>
          </a:p>
        </p:txBody>
      </p:sp>
      <p:sp>
        <p:nvSpPr>
          <p:cNvPr id="201" name="Google Shape;201;p24"/>
          <p:cNvSpPr txBox="1"/>
          <p:nvPr>
            <p:ph type="title"/>
          </p:nvPr>
        </p:nvSpPr>
        <p:spPr>
          <a:xfrm>
            <a:off x="381000" y="355847"/>
            <a:ext cx="8381400" cy="1054500"/>
          </a:xfrm>
          <a:prstGeom prst="rect">
            <a:avLst/>
          </a:prstGeom>
        </p:spPr>
        <p:txBody>
          <a:bodyPr anchorCtr="0" anchor="ctr" bIns="91425" lIns="91425" spcFirstLastPara="1" rIns="91425" wrap="square" tIns="91425">
            <a:noAutofit/>
          </a:bodyPr>
          <a:lstStyle/>
          <a:p>
            <a:pPr indent="0" lvl="0" marL="0" rtl="0" algn="l">
              <a:lnSpc>
                <a:spcPct val="115000"/>
              </a:lnSpc>
              <a:spcBef>
                <a:spcPts val="480"/>
              </a:spcBef>
              <a:spcAft>
                <a:spcPts val="0"/>
              </a:spcAft>
              <a:buNone/>
            </a:pPr>
            <a:r>
              <a:rPr b="1" lang="en-US" sz="2400">
                <a:solidFill>
                  <a:schemeClr val="lt2"/>
                </a:solidFill>
                <a:latin typeface="Montserrat"/>
                <a:ea typeface="Montserrat"/>
                <a:cs typeface="Montserrat"/>
                <a:sym typeface="Montserrat"/>
              </a:rPr>
              <a:t>Sainsbury’s current business strategy</a:t>
            </a:r>
            <a:r>
              <a:rPr lang="en-US">
                <a:solidFill>
                  <a:schemeClr val="dk1"/>
                </a:solidFill>
              </a:rPr>
              <a:t> </a:t>
            </a:r>
            <a:r>
              <a:rPr b="1" lang="en-US" sz="2400">
                <a:solidFill>
                  <a:schemeClr val="lt2"/>
                </a:solidFill>
                <a:latin typeface="Montserrat"/>
                <a:ea typeface="Montserrat"/>
                <a:cs typeface="Montserrat"/>
                <a:sym typeface="Montserrat"/>
              </a:rPr>
              <a:t>(cont.)</a:t>
            </a:r>
            <a:endParaRPr b="1" sz="2400">
              <a:solidFill>
                <a:schemeClr val="lt2"/>
              </a:solidFill>
              <a:latin typeface="Montserrat"/>
              <a:ea typeface="Montserrat"/>
              <a:cs typeface="Montserrat"/>
              <a:sym typeface="Montserrat"/>
            </a:endParaRPr>
          </a:p>
        </p:txBody>
      </p:sp>
      <p:pic>
        <p:nvPicPr>
          <p:cNvPr id="202" name="Google Shape;202;p24"/>
          <p:cNvPicPr preferRelativeResize="0"/>
          <p:nvPr/>
        </p:nvPicPr>
        <p:blipFill>
          <a:blip r:embed="rId3">
            <a:alphaModFix/>
          </a:blip>
          <a:stretch>
            <a:fillRect/>
          </a:stretch>
        </p:blipFill>
        <p:spPr>
          <a:xfrm>
            <a:off x="401925" y="2433601"/>
            <a:ext cx="8339574" cy="3321874"/>
          </a:xfrm>
          <a:prstGeom prst="rect">
            <a:avLst/>
          </a:prstGeom>
          <a:noFill/>
          <a:ln>
            <a:noFill/>
          </a:ln>
        </p:spPr>
      </p:pic>
      <p:sp>
        <p:nvSpPr>
          <p:cNvPr id="203" name="Google Shape;203;p24"/>
          <p:cNvSpPr txBox="1"/>
          <p:nvPr/>
        </p:nvSpPr>
        <p:spPr>
          <a:xfrm>
            <a:off x="253675" y="6126375"/>
            <a:ext cx="8381400" cy="5850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US" sz="1200">
                <a:solidFill>
                  <a:schemeClr val="dk2"/>
                </a:solidFill>
                <a:latin typeface="Montserrat"/>
                <a:ea typeface="Montserrat"/>
                <a:cs typeface="Montserrat"/>
                <a:sym typeface="Montserrat"/>
              </a:rPr>
              <a:t>Source: Sainsbury’s Official Website</a:t>
            </a:r>
            <a:r>
              <a:rPr lang="en-US" sz="1200">
                <a:solidFill>
                  <a:schemeClr val="dk1"/>
                </a:solidFill>
                <a:latin typeface="Source Sans Pro"/>
                <a:ea typeface="Source Sans Pro"/>
                <a:cs typeface="Source Sans Pro"/>
                <a:sym typeface="Source Sans Pro"/>
              </a:rPr>
              <a:t> </a:t>
            </a:r>
            <a:r>
              <a:rPr lang="en-US" u="sng">
                <a:solidFill>
                  <a:schemeClr val="hlink"/>
                </a:solidFill>
                <a:latin typeface="Source Sans Pro"/>
                <a:ea typeface="Source Sans Pro"/>
                <a:cs typeface="Source Sans Pro"/>
                <a:sym typeface="Source Sans Pro"/>
                <a:hlinkClick r:id="rId4"/>
              </a:rPr>
              <a:t>https://www.about.sainsburys.co.uk/news/latest-news/2021/28-04-21-preliminary-results</a:t>
            </a:r>
            <a:r>
              <a:rPr lang="en-US">
                <a:solidFill>
                  <a:schemeClr val="dk1"/>
                </a:solidFill>
                <a:latin typeface="Source Sans Pro"/>
                <a:ea typeface="Source Sans Pro"/>
                <a:cs typeface="Source Sans Pro"/>
                <a:sym typeface="Source Sans Pro"/>
              </a:rPr>
              <a:t> </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8" name="Shape 208"/>
        <p:cNvGrpSpPr/>
        <p:nvPr/>
      </p:nvGrpSpPr>
      <p:grpSpPr>
        <a:xfrm>
          <a:off x="0" y="0"/>
          <a:ext cx="0" cy="0"/>
          <a:chOff x="0" y="0"/>
          <a:chExt cx="0" cy="0"/>
        </a:xfrm>
      </p:grpSpPr>
      <p:sp>
        <p:nvSpPr>
          <p:cNvPr id="209" name="Google Shape;209;p25"/>
          <p:cNvSpPr txBox="1"/>
          <p:nvPr>
            <p:ph idx="1" type="body"/>
          </p:nvPr>
        </p:nvSpPr>
        <p:spPr>
          <a:xfrm>
            <a:off x="380999" y="1719071"/>
            <a:ext cx="8407800" cy="4407300"/>
          </a:xfrm>
          <a:prstGeom prst="rect">
            <a:avLst/>
          </a:prstGeom>
        </p:spPr>
        <p:txBody>
          <a:bodyPr anchorCtr="0" anchor="t" bIns="91425" lIns="91425" spcFirstLastPara="1" rIns="91425" wrap="square" tIns="91425">
            <a:noAutofit/>
          </a:bodyPr>
          <a:lstStyle/>
          <a:p>
            <a:pPr indent="0" lvl="0" marL="0" rtl="0" algn="l">
              <a:spcBef>
                <a:spcPts val="400"/>
              </a:spcBef>
              <a:spcAft>
                <a:spcPts val="0"/>
              </a:spcAft>
              <a:buNone/>
            </a:pPr>
            <a:r>
              <a:rPr b="1" lang="en-US">
                <a:solidFill>
                  <a:schemeClr val="accent1"/>
                </a:solidFill>
                <a:latin typeface="Montserrat"/>
                <a:ea typeface="Montserrat"/>
                <a:cs typeface="Montserrat"/>
                <a:sym typeface="Montserrat"/>
              </a:rPr>
              <a:t>Sainsbury's</a:t>
            </a:r>
            <a:r>
              <a:rPr b="1" lang="en-US">
                <a:solidFill>
                  <a:schemeClr val="accent1"/>
                </a:solidFill>
                <a:latin typeface="Montserrat"/>
                <a:ea typeface="Montserrat"/>
                <a:cs typeface="Montserrat"/>
                <a:sym typeface="Montserrat"/>
              </a:rPr>
              <a:t> priorities:</a:t>
            </a:r>
            <a:endParaRPr b="1">
              <a:solidFill>
                <a:schemeClr val="accent1"/>
              </a:solidFill>
              <a:latin typeface="Montserrat"/>
              <a:ea typeface="Montserrat"/>
              <a:cs typeface="Montserrat"/>
              <a:sym typeface="Montserrat"/>
            </a:endParaRPr>
          </a:p>
        </p:txBody>
      </p:sp>
      <p:sp>
        <p:nvSpPr>
          <p:cNvPr id="210" name="Google Shape;210;p25"/>
          <p:cNvSpPr txBox="1"/>
          <p:nvPr>
            <p:ph type="title"/>
          </p:nvPr>
        </p:nvSpPr>
        <p:spPr>
          <a:xfrm>
            <a:off x="381000" y="355847"/>
            <a:ext cx="8381400" cy="1054500"/>
          </a:xfrm>
          <a:prstGeom prst="rect">
            <a:avLst/>
          </a:prstGeom>
        </p:spPr>
        <p:txBody>
          <a:bodyPr anchorCtr="0" anchor="ctr" bIns="91425" lIns="91425" spcFirstLastPara="1" rIns="91425" wrap="square" tIns="91425">
            <a:noAutofit/>
          </a:bodyPr>
          <a:lstStyle/>
          <a:p>
            <a:pPr indent="0" lvl="0" marL="0" rtl="0" algn="l">
              <a:lnSpc>
                <a:spcPct val="115000"/>
              </a:lnSpc>
              <a:spcBef>
                <a:spcPts val="480"/>
              </a:spcBef>
              <a:spcAft>
                <a:spcPts val="0"/>
              </a:spcAft>
              <a:buNone/>
            </a:pPr>
            <a:r>
              <a:rPr b="1" lang="en-US" sz="2400">
                <a:solidFill>
                  <a:schemeClr val="lt2"/>
                </a:solidFill>
                <a:latin typeface="Montserrat"/>
                <a:ea typeface="Montserrat"/>
                <a:cs typeface="Montserrat"/>
                <a:sym typeface="Montserrat"/>
              </a:rPr>
              <a:t>Sainsbury’s current business strategy</a:t>
            </a:r>
            <a:r>
              <a:rPr lang="en-US">
                <a:solidFill>
                  <a:schemeClr val="dk1"/>
                </a:solidFill>
              </a:rPr>
              <a:t> </a:t>
            </a:r>
            <a:r>
              <a:rPr b="1" lang="en-US" sz="2400">
                <a:solidFill>
                  <a:schemeClr val="lt2"/>
                </a:solidFill>
                <a:latin typeface="Montserrat"/>
                <a:ea typeface="Montserrat"/>
                <a:cs typeface="Montserrat"/>
                <a:sym typeface="Montserrat"/>
              </a:rPr>
              <a:t>(cont.)</a:t>
            </a:r>
            <a:endParaRPr/>
          </a:p>
        </p:txBody>
      </p:sp>
      <p:pic>
        <p:nvPicPr>
          <p:cNvPr id="211" name="Google Shape;211;p25"/>
          <p:cNvPicPr preferRelativeResize="0"/>
          <p:nvPr/>
        </p:nvPicPr>
        <p:blipFill rotWithShape="1">
          <a:blip r:embed="rId3">
            <a:alphaModFix/>
          </a:blip>
          <a:srcRect b="0" l="6454" r="0" t="11496"/>
          <a:stretch/>
        </p:blipFill>
        <p:spPr>
          <a:xfrm>
            <a:off x="381000" y="2417925"/>
            <a:ext cx="7184000" cy="3481575"/>
          </a:xfrm>
          <a:prstGeom prst="rect">
            <a:avLst/>
          </a:prstGeom>
          <a:noFill/>
          <a:ln>
            <a:noFill/>
          </a:ln>
        </p:spPr>
      </p:pic>
      <p:sp>
        <p:nvSpPr>
          <p:cNvPr id="212" name="Google Shape;212;p25"/>
          <p:cNvSpPr txBox="1"/>
          <p:nvPr/>
        </p:nvSpPr>
        <p:spPr>
          <a:xfrm>
            <a:off x="253675" y="6126375"/>
            <a:ext cx="8381400" cy="5850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US" sz="1200">
                <a:solidFill>
                  <a:schemeClr val="dk2"/>
                </a:solidFill>
                <a:latin typeface="Montserrat"/>
                <a:ea typeface="Montserrat"/>
                <a:cs typeface="Montserrat"/>
                <a:sym typeface="Montserrat"/>
              </a:rPr>
              <a:t>Source: Sainsbury’s Official Website</a:t>
            </a:r>
            <a:r>
              <a:rPr lang="en-US" sz="1200">
                <a:solidFill>
                  <a:schemeClr val="dk1"/>
                </a:solidFill>
                <a:latin typeface="Source Sans Pro"/>
                <a:ea typeface="Source Sans Pro"/>
                <a:cs typeface="Source Sans Pro"/>
                <a:sym typeface="Source Sans Pro"/>
              </a:rPr>
              <a:t> </a:t>
            </a:r>
            <a:r>
              <a:rPr lang="en-US" u="sng">
                <a:solidFill>
                  <a:schemeClr val="hlink"/>
                </a:solidFill>
                <a:latin typeface="Source Sans Pro"/>
                <a:ea typeface="Source Sans Pro"/>
                <a:cs typeface="Source Sans Pro"/>
                <a:sym typeface="Source Sans Pro"/>
                <a:hlinkClick r:id="rId4"/>
              </a:rPr>
              <a:t>https://www.about.sainsburys.co.uk/news/latest-news/2021/28-04-21-preliminary-results</a:t>
            </a:r>
            <a:r>
              <a:rPr lang="en-US">
                <a:solidFill>
                  <a:schemeClr val="dk1"/>
                </a:solidFill>
                <a:latin typeface="Source Sans Pro"/>
                <a:ea typeface="Source Sans Pro"/>
                <a:cs typeface="Source Sans Pro"/>
                <a:sym typeface="Source Sans Pro"/>
              </a:rPr>
              <a:t> </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7" name="Shape 217"/>
        <p:cNvGrpSpPr/>
        <p:nvPr/>
      </p:nvGrpSpPr>
      <p:grpSpPr>
        <a:xfrm>
          <a:off x="0" y="0"/>
          <a:ext cx="0" cy="0"/>
          <a:chOff x="0" y="0"/>
          <a:chExt cx="0" cy="0"/>
        </a:xfrm>
      </p:grpSpPr>
      <p:sp>
        <p:nvSpPr>
          <p:cNvPr id="218" name="Google Shape;218;p26"/>
          <p:cNvSpPr txBox="1"/>
          <p:nvPr>
            <p:ph idx="1" type="body"/>
          </p:nvPr>
        </p:nvSpPr>
        <p:spPr>
          <a:xfrm>
            <a:off x="380999" y="1719071"/>
            <a:ext cx="8407800" cy="4407300"/>
          </a:xfrm>
          <a:prstGeom prst="rect">
            <a:avLst/>
          </a:prstGeom>
        </p:spPr>
        <p:txBody>
          <a:bodyPr anchorCtr="0" anchor="t" bIns="91425" lIns="91425" spcFirstLastPara="1" rIns="91425" wrap="square" tIns="91425">
            <a:noAutofit/>
          </a:bodyPr>
          <a:lstStyle/>
          <a:p>
            <a:pPr indent="0" lvl="0" marL="0" rtl="0" algn="l">
              <a:spcBef>
                <a:spcPts val="400"/>
              </a:spcBef>
              <a:spcAft>
                <a:spcPts val="0"/>
              </a:spcAft>
              <a:buNone/>
            </a:pPr>
            <a:r>
              <a:rPr b="1" lang="en-US">
                <a:solidFill>
                  <a:schemeClr val="accent1"/>
                </a:solidFill>
                <a:latin typeface="Montserrat"/>
                <a:ea typeface="Montserrat"/>
                <a:cs typeface="Montserrat"/>
                <a:sym typeface="Montserrat"/>
              </a:rPr>
              <a:t>Sainsbury’s Plan for Better:</a:t>
            </a:r>
            <a:endParaRPr b="1">
              <a:solidFill>
                <a:schemeClr val="accent1"/>
              </a:solidFill>
              <a:latin typeface="Montserrat"/>
              <a:ea typeface="Montserrat"/>
              <a:cs typeface="Montserrat"/>
              <a:sym typeface="Montserrat"/>
            </a:endParaRPr>
          </a:p>
        </p:txBody>
      </p:sp>
      <p:sp>
        <p:nvSpPr>
          <p:cNvPr id="219" name="Google Shape;219;p26"/>
          <p:cNvSpPr txBox="1"/>
          <p:nvPr>
            <p:ph type="title"/>
          </p:nvPr>
        </p:nvSpPr>
        <p:spPr>
          <a:xfrm>
            <a:off x="381000" y="355847"/>
            <a:ext cx="8381400" cy="1054500"/>
          </a:xfrm>
          <a:prstGeom prst="rect">
            <a:avLst/>
          </a:prstGeom>
        </p:spPr>
        <p:txBody>
          <a:bodyPr anchorCtr="0" anchor="ctr" bIns="91425" lIns="91425" spcFirstLastPara="1" rIns="91425" wrap="square" tIns="91425">
            <a:noAutofit/>
          </a:bodyPr>
          <a:lstStyle/>
          <a:p>
            <a:pPr indent="0" lvl="0" marL="0" rtl="0" algn="l">
              <a:lnSpc>
                <a:spcPct val="115000"/>
              </a:lnSpc>
              <a:spcBef>
                <a:spcPts val="480"/>
              </a:spcBef>
              <a:spcAft>
                <a:spcPts val="0"/>
              </a:spcAft>
              <a:buNone/>
            </a:pPr>
            <a:r>
              <a:rPr b="1" lang="en-US" sz="2400">
                <a:solidFill>
                  <a:schemeClr val="lt2"/>
                </a:solidFill>
                <a:latin typeface="Montserrat"/>
                <a:ea typeface="Montserrat"/>
                <a:cs typeface="Montserrat"/>
                <a:sym typeface="Montserrat"/>
              </a:rPr>
              <a:t>Sainsbury’s current business strategy</a:t>
            </a:r>
            <a:r>
              <a:rPr lang="en-US">
                <a:solidFill>
                  <a:schemeClr val="dk1"/>
                </a:solidFill>
              </a:rPr>
              <a:t> </a:t>
            </a:r>
            <a:r>
              <a:rPr b="1" lang="en-US" sz="2400">
                <a:solidFill>
                  <a:schemeClr val="lt2"/>
                </a:solidFill>
                <a:latin typeface="Montserrat"/>
                <a:ea typeface="Montserrat"/>
                <a:cs typeface="Montserrat"/>
                <a:sym typeface="Montserrat"/>
              </a:rPr>
              <a:t>(cont.)</a:t>
            </a:r>
            <a:endParaRPr/>
          </a:p>
        </p:txBody>
      </p:sp>
      <p:pic>
        <p:nvPicPr>
          <p:cNvPr id="220" name="Google Shape;220;p26"/>
          <p:cNvPicPr preferRelativeResize="0"/>
          <p:nvPr/>
        </p:nvPicPr>
        <p:blipFill rotWithShape="1">
          <a:blip r:embed="rId3">
            <a:alphaModFix/>
          </a:blip>
          <a:srcRect b="19185" l="0" r="0" t="0"/>
          <a:stretch/>
        </p:blipFill>
        <p:spPr>
          <a:xfrm>
            <a:off x="442451" y="2566525"/>
            <a:ext cx="7893250" cy="1932950"/>
          </a:xfrm>
          <a:prstGeom prst="rect">
            <a:avLst/>
          </a:prstGeom>
          <a:noFill/>
          <a:ln>
            <a:noFill/>
          </a:ln>
        </p:spPr>
      </p:pic>
      <p:sp>
        <p:nvSpPr>
          <p:cNvPr id="221" name="Google Shape;221;p26"/>
          <p:cNvSpPr txBox="1"/>
          <p:nvPr/>
        </p:nvSpPr>
        <p:spPr>
          <a:xfrm>
            <a:off x="253675" y="6126375"/>
            <a:ext cx="8381400" cy="5850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US" sz="1200">
                <a:solidFill>
                  <a:schemeClr val="dk2"/>
                </a:solidFill>
                <a:latin typeface="Montserrat"/>
                <a:ea typeface="Montserrat"/>
                <a:cs typeface="Montserrat"/>
                <a:sym typeface="Montserrat"/>
              </a:rPr>
              <a:t>Source: Sainsbury’s Official Website</a:t>
            </a:r>
            <a:r>
              <a:rPr lang="en-US" sz="1200">
                <a:solidFill>
                  <a:schemeClr val="dk1"/>
                </a:solidFill>
                <a:latin typeface="Source Sans Pro"/>
                <a:ea typeface="Source Sans Pro"/>
                <a:cs typeface="Source Sans Pro"/>
                <a:sym typeface="Source Sans Pro"/>
              </a:rPr>
              <a:t> </a:t>
            </a:r>
            <a:r>
              <a:rPr lang="en-US" u="sng">
                <a:solidFill>
                  <a:schemeClr val="hlink"/>
                </a:solidFill>
                <a:latin typeface="Source Sans Pro"/>
                <a:ea typeface="Source Sans Pro"/>
                <a:cs typeface="Source Sans Pro"/>
                <a:sym typeface="Source Sans Pro"/>
                <a:hlinkClick r:id="rId4"/>
              </a:rPr>
              <a:t>https://www.about.sainsburys.co.uk/~/media/Files/S/Sainsburys/documents/sainsburys-priorities.pdf</a:t>
            </a:r>
            <a:r>
              <a:rPr lang="en-US">
                <a:solidFill>
                  <a:schemeClr val="dk1"/>
                </a:solidFill>
                <a:latin typeface="Source Sans Pro"/>
                <a:ea typeface="Source Sans Pro"/>
                <a:cs typeface="Source Sans Pro"/>
                <a:sym typeface="Source Sans Pro"/>
              </a:rPr>
              <a:t> </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6" name="Shape 226"/>
        <p:cNvGrpSpPr/>
        <p:nvPr/>
      </p:nvGrpSpPr>
      <p:grpSpPr>
        <a:xfrm>
          <a:off x="0" y="0"/>
          <a:ext cx="0" cy="0"/>
          <a:chOff x="0" y="0"/>
          <a:chExt cx="0" cy="0"/>
        </a:xfrm>
      </p:grpSpPr>
      <p:sp>
        <p:nvSpPr>
          <p:cNvPr id="227" name="Google Shape;227;p27"/>
          <p:cNvSpPr txBox="1"/>
          <p:nvPr>
            <p:ph idx="1" type="body"/>
          </p:nvPr>
        </p:nvSpPr>
        <p:spPr>
          <a:xfrm>
            <a:off x="380999" y="1719071"/>
            <a:ext cx="8407800" cy="4407300"/>
          </a:xfrm>
          <a:prstGeom prst="rect">
            <a:avLst/>
          </a:prstGeom>
        </p:spPr>
        <p:txBody>
          <a:bodyPr anchorCtr="0" anchor="t" bIns="91425" lIns="91425" spcFirstLastPara="1" rIns="91425" wrap="square" tIns="91425">
            <a:noAutofit/>
          </a:bodyPr>
          <a:lstStyle/>
          <a:p>
            <a:pPr indent="0" lvl="0" marL="0" rtl="0" algn="l">
              <a:lnSpc>
                <a:spcPct val="115000"/>
              </a:lnSpc>
              <a:spcBef>
                <a:spcPts val="400"/>
              </a:spcBef>
              <a:spcAft>
                <a:spcPts val="0"/>
              </a:spcAft>
              <a:buNone/>
            </a:pPr>
            <a:r>
              <a:rPr b="1" lang="en-US">
                <a:solidFill>
                  <a:schemeClr val="accent1"/>
                </a:solidFill>
                <a:latin typeface="Montserrat"/>
                <a:ea typeface="Montserrat"/>
                <a:cs typeface="Montserrat"/>
                <a:sym typeface="Montserrat"/>
              </a:rPr>
              <a:t>Sainsbury’s Plan for Better:</a:t>
            </a:r>
            <a:endParaRPr b="1">
              <a:solidFill>
                <a:schemeClr val="accent1"/>
              </a:solidFill>
              <a:latin typeface="Montserrat"/>
              <a:ea typeface="Montserrat"/>
              <a:cs typeface="Montserrat"/>
              <a:sym typeface="Montserrat"/>
            </a:endParaRPr>
          </a:p>
          <a:p>
            <a:pPr indent="0" lvl="0" marL="0" rtl="0" algn="l">
              <a:lnSpc>
                <a:spcPct val="115000"/>
              </a:lnSpc>
              <a:spcBef>
                <a:spcPts val="0"/>
              </a:spcBef>
              <a:spcAft>
                <a:spcPts val="0"/>
              </a:spcAft>
              <a:buNone/>
            </a:pPr>
            <a:r>
              <a:t/>
            </a:r>
            <a:endParaRPr sz="1800">
              <a:latin typeface="Montserrat"/>
              <a:ea typeface="Montserrat"/>
              <a:cs typeface="Montserrat"/>
              <a:sym typeface="Montserrat"/>
            </a:endParaRPr>
          </a:p>
          <a:p>
            <a:pPr indent="0" lvl="0" marL="0" rtl="0" algn="l">
              <a:lnSpc>
                <a:spcPct val="115000"/>
              </a:lnSpc>
              <a:spcBef>
                <a:spcPts val="0"/>
              </a:spcBef>
              <a:spcAft>
                <a:spcPts val="0"/>
              </a:spcAft>
              <a:buNone/>
            </a:pPr>
            <a:r>
              <a:rPr lang="en-US" sz="1800">
                <a:latin typeface="Montserrat"/>
                <a:ea typeface="Montserrat"/>
                <a:cs typeface="Montserrat"/>
                <a:sym typeface="Montserrat"/>
              </a:rPr>
              <a:t>In 2015 the United Nations published the </a:t>
            </a:r>
            <a:r>
              <a:rPr b="1" lang="en-US" sz="1800">
                <a:solidFill>
                  <a:schemeClr val="accent1"/>
                </a:solidFill>
                <a:latin typeface="Montserrat"/>
                <a:ea typeface="Montserrat"/>
                <a:cs typeface="Montserrat"/>
                <a:sym typeface="Montserrat"/>
              </a:rPr>
              <a:t>UN Sustainable Development Goals (SDGs)</a:t>
            </a:r>
            <a:r>
              <a:rPr lang="en-US" sz="1800">
                <a:latin typeface="Montserrat"/>
                <a:ea typeface="Montserrat"/>
                <a:cs typeface="Montserrat"/>
                <a:sym typeface="Montserrat"/>
              </a:rPr>
              <a:t> -</a:t>
            </a:r>
            <a:r>
              <a:rPr b="1" lang="en-US" sz="1800">
                <a:solidFill>
                  <a:schemeClr val="accent1"/>
                </a:solidFill>
                <a:latin typeface="Montserrat"/>
                <a:ea typeface="Montserrat"/>
                <a:cs typeface="Montserrat"/>
                <a:sym typeface="Montserrat"/>
              </a:rPr>
              <a:t> 17 ambitious goals</a:t>
            </a:r>
            <a:r>
              <a:rPr lang="en-US" sz="1800">
                <a:latin typeface="Montserrat"/>
                <a:ea typeface="Montserrat"/>
                <a:cs typeface="Montserrat"/>
                <a:sym typeface="Montserrat"/>
              </a:rPr>
              <a:t> which aim to end poverty, protect our planet and increase prosperity and peace for all.</a:t>
            </a:r>
            <a:endParaRPr sz="1800">
              <a:latin typeface="Montserrat"/>
              <a:ea typeface="Montserrat"/>
              <a:cs typeface="Montserrat"/>
              <a:sym typeface="Montserrat"/>
            </a:endParaRPr>
          </a:p>
          <a:p>
            <a:pPr indent="0" lvl="0" marL="0" rtl="0" algn="l">
              <a:lnSpc>
                <a:spcPct val="115000"/>
              </a:lnSpc>
              <a:spcBef>
                <a:spcPts val="0"/>
              </a:spcBef>
              <a:spcAft>
                <a:spcPts val="0"/>
              </a:spcAft>
              <a:buClr>
                <a:schemeClr val="dk1"/>
              </a:buClr>
              <a:buSzPts val="1100"/>
              <a:buFont typeface="Arial"/>
              <a:buNone/>
            </a:pPr>
            <a:r>
              <a:t/>
            </a:r>
            <a:endParaRPr sz="1800">
              <a:latin typeface="Montserrat"/>
              <a:ea typeface="Montserrat"/>
              <a:cs typeface="Montserrat"/>
              <a:sym typeface="Montserrat"/>
            </a:endParaRPr>
          </a:p>
          <a:p>
            <a:pPr indent="0" lvl="0" marL="0" rtl="0" algn="l">
              <a:lnSpc>
                <a:spcPct val="115000"/>
              </a:lnSpc>
              <a:spcBef>
                <a:spcPts val="0"/>
              </a:spcBef>
              <a:spcAft>
                <a:spcPts val="0"/>
              </a:spcAft>
              <a:buNone/>
            </a:pPr>
            <a:r>
              <a:rPr lang="en-US" sz="1800">
                <a:latin typeface="Montserrat"/>
                <a:ea typeface="Montserrat"/>
                <a:cs typeface="Montserrat"/>
                <a:sym typeface="Montserrat"/>
              </a:rPr>
              <a:t>As part of our </a:t>
            </a:r>
            <a:r>
              <a:rPr b="1" lang="en-US" sz="1800">
                <a:solidFill>
                  <a:schemeClr val="accent1"/>
                </a:solidFill>
                <a:latin typeface="Montserrat"/>
                <a:ea typeface="Montserrat"/>
                <a:cs typeface="Montserrat"/>
                <a:sym typeface="Montserrat"/>
              </a:rPr>
              <a:t>Plan for Better</a:t>
            </a:r>
            <a:r>
              <a:rPr lang="en-US" sz="1800">
                <a:latin typeface="Montserrat"/>
                <a:ea typeface="Montserrat"/>
                <a:cs typeface="Montserrat"/>
                <a:sym typeface="Montserrat"/>
              </a:rPr>
              <a:t> Sainsbury’s supports and contributes to these goals:</a:t>
            </a:r>
            <a:endParaRPr sz="1800">
              <a:latin typeface="Montserrat"/>
              <a:ea typeface="Montserrat"/>
              <a:cs typeface="Montserrat"/>
              <a:sym typeface="Montserrat"/>
            </a:endParaRPr>
          </a:p>
          <a:p>
            <a:pPr indent="-342900" lvl="0" marL="457200" rtl="0" algn="l">
              <a:lnSpc>
                <a:spcPct val="115000"/>
              </a:lnSpc>
              <a:spcBef>
                <a:spcPts val="0"/>
              </a:spcBef>
              <a:spcAft>
                <a:spcPts val="0"/>
              </a:spcAft>
              <a:buSzPts val="1800"/>
              <a:buFont typeface="Montserrat"/>
              <a:buChar char="-"/>
            </a:pPr>
            <a:r>
              <a:rPr lang="en-US" sz="1800">
                <a:latin typeface="Montserrat"/>
                <a:ea typeface="Montserrat"/>
                <a:cs typeface="Montserrat"/>
                <a:sym typeface="Montserrat"/>
              </a:rPr>
              <a:t>investment into local communities</a:t>
            </a:r>
            <a:endParaRPr sz="1800">
              <a:latin typeface="Montserrat"/>
              <a:ea typeface="Montserrat"/>
              <a:cs typeface="Montserrat"/>
              <a:sym typeface="Montserrat"/>
            </a:endParaRPr>
          </a:p>
          <a:p>
            <a:pPr indent="-342900" lvl="0" marL="457200" rtl="0" algn="l">
              <a:lnSpc>
                <a:spcPct val="115000"/>
              </a:lnSpc>
              <a:spcBef>
                <a:spcPts val="0"/>
              </a:spcBef>
              <a:spcAft>
                <a:spcPts val="0"/>
              </a:spcAft>
              <a:buSzPts val="1800"/>
              <a:buFont typeface="Montserrat"/>
              <a:buChar char="-"/>
            </a:pPr>
            <a:r>
              <a:rPr lang="en-US" sz="1800">
                <a:latin typeface="Montserrat"/>
                <a:ea typeface="Montserrat"/>
                <a:cs typeface="Montserrat"/>
                <a:sym typeface="Montserrat"/>
              </a:rPr>
              <a:t>reducing emissions to tackle climate change</a:t>
            </a:r>
            <a:endParaRPr sz="1800">
              <a:latin typeface="Montserrat"/>
              <a:ea typeface="Montserrat"/>
              <a:cs typeface="Montserrat"/>
              <a:sym typeface="Montserrat"/>
            </a:endParaRPr>
          </a:p>
          <a:p>
            <a:pPr indent="-342900" lvl="0" marL="457200" rtl="0" algn="l">
              <a:lnSpc>
                <a:spcPct val="115000"/>
              </a:lnSpc>
              <a:spcBef>
                <a:spcPts val="0"/>
              </a:spcBef>
              <a:spcAft>
                <a:spcPts val="0"/>
              </a:spcAft>
              <a:buSzPts val="1800"/>
              <a:buFont typeface="Montserrat"/>
              <a:buChar char="-"/>
            </a:pPr>
            <a:r>
              <a:rPr lang="en-US" sz="1800">
                <a:latin typeface="Montserrat"/>
                <a:ea typeface="Montserrat"/>
                <a:cs typeface="Montserrat"/>
                <a:sym typeface="Montserrat"/>
              </a:rPr>
              <a:t>promoting sustainable agricultural practices in their supply chains</a:t>
            </a:r>
            <a:endParaRPr sz="1800">
              <a:latin typeface="Montserrat"/>
              <a:ea typeface="Montserrat"/>
              <a:cs typeface="Montserrat"/>
              <a:sym typeface="Montserrat"/>
            </a:endParaRPr>
          </a:p>
          <a:p>
            <a:pPr indent="-342900" lvl="0" marL="457200" rtl="0" algn="l">
              <a:lnSpc>
                <a:spcPct val="115000"/>
              </a:lnSpc>
              <a:spcBef>
                <a:spcPts val="0"/>
              </a:spcBef>
              <a:spcAft>
                <a:spcPts val="0"/>
              </a:spcAft>
              <a:buSzPts val="1800"/>
              <a:buFont typeface="Montserrat"/>
              <a:buChar char="-"/>
            </a:pPr>
            <a:r>
              <a:rPr lang="en-US" sz="1800">
                <a:latin typeface="Montserrat"/>
                <a:ea typeface="Montserrat"/>
                <a:cs typeface="Montserrat"/>
                <a:sym typeface="Montserrat"/>
              </a:rPr>
              <a:t>ensuring diversity and inclusion within organisation</a:t>
            </a:r>
            <a:endParaRPr sz="1800">
              <a:latin typeface="Montserrat"/>
              <a:ea typeface="Montserrat"/>
              <a:cs typeface="Montserrat"/>
              <a:sym typeface="Montserrat"/>
            </a:endParaRPr>
          </a:p>
          <a:p>
            <a:pPr indent="0" lvl="0" marL="457200" rtl="0" algn="l">
              <a:lnSpc>
                <a:spcPct val="100000"/>
              </a:lnSpc>
              <a:spcBef>
                <a:spcPts val="0"/>
              </a:spcBef>
              <a:spcAft>
                <a:spcPts val="0"/>
              </a:spcAft>
              <a:buNone/>
            </a:pPr>
            <a:r>
              <a:t/>
            </a:r>
            <a:endParaRPr sz="1800">
              <a:latin typeface="Montserrat"/>
              <a:ea typeface="Montserrat"/>
              <a:cs typeface="Montserrat"/>
              <a:sym typeface="Montserrat"/>
            </a:endParaRPr>
          </a:p>
          <a:p>
            <a:pPr indent="0" lvl="0" marL="0" rtl="0" algn="l">
              <a:spcBef>
                <a:spcPts val="0"/>
              </a:spcBef>
              <a:spcAft>
                <a:spcPts val="0"/>
              </a:spcAft>
              <a:buNone/>
            </a:pPr>
            <a:r>
              <a:rPr lang="en-US" sz="1200">
                <a:latin typeface="Montserrat"/>
                <a:ea typeface="Montserrat"/>
                <a:cs typeface="Montserrat"/>
                <a:sym typeface="Montserrat"/>
              </a:rPr>
              <a:t>Source: Sainsbury’s Official Website</a:t>
            </a:r>
            <a:r>
              <a:rPr lang="en-US" sz="1200">
                <a:solidFill>
                  <a:schemeClr val="dk1"/>
                </a:solidFill>
              </a:rPr>
              <a:t> </a:t>
            </a:r>
            <a:r>
              <a:rPr lang="en-US" sz="1400" u="sng">
                <a:solidFill>
                  <a:schemeClr val="hlink"/>
                </a:solidFill>
                <a:hlinkClick r:id="rId3"/>
              </a:rPr>
              <a:t>https://www.about.sainsburys.co.uk/~/media/Files/S/Sainsburys/documents/sainsburys-priorities.pdf</a:t>
            </a:r>
            <a:r>
              <a:rPr lang="en-US" sz="1400">
                <a:solidFill>
                  <a:schemeClr val="dk1"/>
                </a:solidFill>
              </a:rPr>
              <a:t> </a:t>
            </a:r>
            <a:endParaRPr sz="1400">
              <a:solidFill>
                <a:srgbClr val="000000"/>
              </a:solidFill>
              <a:latin typeface="Arial"/>
              <a:ea typeface="Arial"/>
              <a:cs typeface="Arial"/>
              <a:sym typeface="Arial"/>
            </a:endParaRPr>
          </a:p>
          <a:p>
            <a:pPr indent="0" lvl="0" marL="0" rtl="0" algn="l">
              <a:lnSpc>
                <a:spcPct val="100000"/>
              </a:lnSpc>
              <a:spcBef>
                <a:spcPts val="400"/>
              </a:spcBef>
              <a:spcAft>
                <a:spcPts val="0"/>
              </a:spcAft>
              <a:buNone/>
            </a:pPr>
            <a:r>
              <a:t/>
            </a:r>
            <a:endParaRPr/>
          </a:p>
        </p:txBody>
      </p:sp>
      <p:sp>
        <p:nvSpPr>
          <p:cNvPr id="228" name="Google Shape;228;p27"/>
          <p:cNvSpPr txBox="1"/>
          <p:nvPr>
            <p:ph type="title"/>
          </p:nvPr>
        </p:nvSpPr>
        <p:spPr>
          <a:xfrm>
            <a:off x="381000" y="355847"/>
            <a:ext cx="8381400" cy="1054500"/>
          </a:xfrm>
          <a:prstGeom prst="rect">
            <a:avLst/>
          </a:prstGeom>
        </p:spPr>
        <p:txBody>
          <a:bodyPr anchorCtr="0" anchor="ctr" bIns="91425" lIns="91425" spcFirstLastPara="1" rIns="91425" wrap="square" tIns="91425">
            <a:noAutofit/>
          </a:bodyPr>
          <a:lstStyle/>
          <a:p>
            <a:pPr indent="0" lvl="0" marL="0" rtl="0" algn="l">
              <a:lnSpc>
                <a:spcPct val="115000"/>
              </a:lnSpc>
              <a:spcBef>
                <a:spcPts val="480"/>
              </a:spcBef>
              <a:spcAft>
                <a:spcPts val="0"/>
              </a:spcAft>
              <a:buClr>
                <a:schemeClr val="dk1"/>
              </a:buClr>
              <a:buSzPts val="1100"/>
              <a:buFont typeface="Arial"/>
              <a:buNone/>
            </a:pPr>
            <a:r>
              <a:rPr b="1" lang="en-US" sz="2400">
                <a:solidFill>
                  <a:schemeClr val="lt2"/>
                </a:solidFill>
                <a:latin typeface="Montserrat"/>
                <a:ea typeface="Montserrat"/>
                <a:cs typeface="Montserrat"/>
                <a:sym typeface="Montserrat"/>
              </a:rPr>
              <a:t>Sainsbury’s current business strategy</a:t>
            </a:r>
            <a:r>
              <a:rPr lang="en-US">
                <a:solidFill>
                  <a:schemeClr val="dk1"/>
                </a:solidFill>
              </a:rPr>
              <a:t> </a:t>
            </a:r>
            <a:r>
              <a:rPr b="1" lang="en-US" sz="2400">
                <a:solidFill>
                  <a:schemeClr val="lt2"/>
                </a:solidFill>
                <a:latin typeface="Montserrat"/>
                <a:ea typeface="Montserrat"/>
                <a:cs typeface="Montserrat"/>
                <a:sym typeface="Montserrat"/>
              </a:rPr>
              <a:t>(cont.)</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3" name="Shape 233"/>
        <p:cNvGrpSpPr/>
        <p:nvPr/>
      </p:nvGrpSpPr>
      <p:grpSpPr>
        <a:xfrm>
          <a:off x="0" y="0"/>
          <a:ext cx="0" cy="0"/>
          <a:chOff x="0" y="0"/>
          <a:chExt cx="0" cy="0"/>
        </a:xfrm>
      </p:grpSpPr>
      <p:sp>
        <p:nvSpPr>
          <p:cNvPr id="234" name="Google Shape;234;p28"/>
          <p:cNvSpPr txBox="1"/>
          <p:nvPr>
            <p:ph idx="1" type="body"/>
          </p:nvPr>
        </p:nvSpPr>
        <p:spPr>
          <a:xfrm>
            <a:off x="380999" y="1719071"/>
            <a:ext cx="8407800" cy="4407300"/>
          </a:xfrm>
          <a:prstGeom prst="rect">
            <a:avLst/>
          </a:prstGeom>
        </p:spPr>
        <p:txBody>
          <a:bodyPr anchorCtr="0" anchor="t" bIns="91425" lIns="91425" spcFirstLastPara="1" rIns="91425" wrap="square" tIns="91425">
            <a:noAutofit/>
          </a:bodyPr>
          <a:lstStyle/>
          <a:p>
            <a:pPr indent="0" lvl="0" marL="0" rtl="0" algn="l">
              <a:spcBef>
                <a:spcPts val="400"/>
              </a:spcBef>
              <a:spcAft>
                <a:spcPts val="0"/>
              </a:spcAft>
              <a:buNone/>
            </a:pPr>
            <a:r>
              <a:rPr b="1" lang="en-US">
                <a:solidFill>
                  <a:schemeClr val="accent1"/>
                </a:solidFill>
                <a:latin typeface="Montserrat"/>
                <a:ea typeface="Montserrat"/>
                <a:cs typeface="Montserrat"/>
                <a:sym typeface="Montserrat"/>
              </a:rPr>
              <a:t>Sainsbury’s </a:t>
            </a:r>
            <a:endParaRPr b="1">
              <a:solidFill>
                <a:schemeClr val="accent1"/>
              </a:solidFill>
              <a:latin typeface="Montserrat"/>
              <a:ea typeface="Montserrat"/>
              <a:cs typeface="Montserrat"/>
              <a:sym typeface="Montserrat"/>
            </a:endParaRPr>
          </a:p>
          <a:p>
            <a:pPr indent="0" lvl="0" marL="0" rtl="0" algn="l">
              <a:spcBef>
                <a:spcPts val="400"/>
              </a:spcBef>
              <a:spcAft>
                <a:spcPts val="0"/>
              </a:spcAft>
              <a:buNone/>
            </a:pPr>
            <a:r>
              <a:rPr b="1" lang="en-US">
                <a:solidFill>
                  <a:schemeClr val="accent1"/>
                </a:solidFill>
                <a:latin typeface="Montserrat"/>
                <a:ea typeface="Montserrat"/>
                <a:cs typeface="Montserrat"/>
                <a:sym typeface="Montserrat"/>
              </a:rPr>
              <a:t>Plan for Better:</a:t>
            </a:r>
            <a:endParaRPr b="1">
              <a:solidFill>
                <a:schemeClr val="accent1"/>
              </a:solidFill>
              <a:latin typeface="Montserrat"/>
              <a:ea typeface="Montserrat"/>
              <a:cs typeface="Montserrat"/>
              <a:sym typeface="Montserrat"/>
            </a:endParaRPr>
          </a:p>
          <a:p>
            <a:pPr indent="0" lvl="0" marL="0" rtl="0" algn="l">
              <a:spcBef>
                <a:spcPts val="400"/>
              </a:spcBef>
              <a:spcAft>
                <a:spcPts val="0"/>
              </a:spcAft>
              <a:buNone/>
            </a:pPr>
            <a:r>
              <a:t/>
            </a:r>
            <a:endParaRPr b="1">
              <a:solidFill>
                <a:schemeClr val="accent1"/>
              </a:solidFill>
              <a:latin typeface="Montserrat"/>
              <a:ea typeface="Montserrat"/>
              <a:cs typeface="Montserrat"/>
              <a:sym typeface="Montserrat"/>
            </a:endParaRPr>
          </a:p>
          <a:p>
            <a:pPr indent="0" lvl="0" marL="0" rtl="0" algn="l">
              <a:lnSpc>
                <a:spcPct val="150000"/>
              </a:lnSpc>
              <a:spcBef>
                <a:spcPts val="0"/>
              </a:spcBef>
              <a:spcAft>
                <a:spcPts val="0"/>
              </a:spcAft>
              <a:buNone/>
            </a:pPr>
            <a:r>
              <a:rPr lang="en-US" sz="1800">
                <a:latin typeface="Montserrat"/>
                <a:ea typeface="Montserrat"/>
                <a:cs typeface="Montserrat"/>
                <a:sym typeface="Montserrat"/>
              </a:rPr>
              <a:t>Sainsbury’s sustainability </a:t>
            </a:r>
            <a:endParaRPr sz="1800">
              <a:latin typeface="Montserrat"/>
              <a:ea typeface="Montserrat"/>
              <a:cs typeface="Montserrat"/>
              <a:sym typeface="Montserrat"/>
            </a:endParaRPr>
          </a:p>
          <a:p>
            <a:pPr indent="0" lvl="0" marL="0" rtl="0" algn="l">
              <a:lnSpc>
                <a:spcPct val="150000"/>
              </a:lnSpc>
              <a:spcBef>
                <a:spcPts val="0"/>
              </a:spcBef>
              <a:spcAft>
                <a:spcPts val="0"/>
              </a:spcAft>
              <a:buNone/>
            </a:pPr>
            <a:r>
              <a:rPr lang="en-US" sz="1800">
                <a:latin typeface="Montserrat"/>
                <a:ea typeface="Montserrat"/>
                <a:cs typeface="Montserrat"/>
                <a:sym typeface="Montserrat"/>
              </a:rPr>
              <a:t>agenda is aligned to the </a:t>
            </a:r>
            <a:endParaRPr sz="1800">
              <a:latin typeface="Montserrat"/>
              <a:ea typeface="Montserrat"/>
              <a:cs typeface="Montserrat"/>
              <a:sym typeface="Montserrat"/>
            </a:endParaRPr>
          </a:p>
          <a:p>
            <a:pPr indent="0" lvl="0" marL="0" rtl="0" algn="l">
              <a:lnSpc>
                <a:spcPct val="150000"/>
              </a:lnSpc>
              <a:spcBef>
                <a:spcPts val="0"/>
              </a:spcBef>
              <a:spcAft>
                <a:spcPts val="0"/>
              </a:spcAft>
              <a:buNone/>
            </a:pPr>
            <a:r>
              <a:rPr lang="en-US" sz="1800">
                <a:latin typeface="Montserrat"/>
                <a:ea typeface="Montserrat"/>
                <a:cs typeface="Montserrat"/>
                <a:sym typeface="Montserrat"/>
              </a:rPr>
              <a:t>UN SDGs goals so that they can </a:t>
            </a:r>
            <a:endParaRPr sz="1800">
              <a:latin typeface="Montserrat"/>
              <a:ea typeface="Montserrat"/>
              <a:cs typeface="Montserrat"/>
              <a:sym typeface="Montserrat"/>
            </a:endParaRPr>
          </a:p>
          <a:p>
            <a:pPr indent="0" lvl="0" marL="0" rtl="0" algn="l">
              <a:lnSpc>
                <a:spcPct val="150000"/>
              </a:lnSpc>
              <a:spcBef>
                <a:spcPts val="0"/>
              </a:spcBef>
              <a:spcAft>
                <a:spcPts val="0"/>
              </a:spcAft>
              <a:buNone/>
            </a:pPr>
            <a:r>
              <a:rPr lang="en-US" sz="1800">
                <a:latin typeface="Montserrat"/>
                <a:ea typeface="Montserrat"/>
                <a:cs typeface="Montserrat"/>
                <a:sym typeface="Montserrat"/>
              </a:rPr>
              <a:t>help create a more </a:t>
            </a:r>
            <a:endParaRPr sz="1800">
              <a:latin typeface="Montserrat"/>
              <a:ea typeface="Montserrat"/>
              <a:cs typeface="Montserrat"/>
              <a:sym typeface="Montserrat"/>
            </a:endParaRPr>
          </a:p>
          <a:p>
            <a:pPr indent="0" lvl="0" marL="0" rtl="0" algn="l">
              <a:lnSpc>
                <a:spcPct val="150000"/>
              </a:lnSpc>
              <a:spcBef>
                <a:spcPts val="0"/>
              </a:spcBef>
              <a:spcAft>
                <a:spcPts val="0"/>
              </a:spcAft>
              <a:buNone/>
            </a:pPr>
            <a:r>
              <a:rPr lang="en-US" sz="1800">
                <a:latin typeface="Montserrat"/>
                <a:ea typeface="Montserrat"/>
                <a:cs typeface="Montserrat"/>
                <a:sym typeface="Montserrat"/>
              </a:rPr>
              <a:t>sustainable future for all.</a:t>
            </a:r>
            <a:endParaRPr sz="1800">
              <a:solidFill>
                <a:srgbClr val="404040"/>
              </a:solidFill>
              <a:highlight>
                <a:srgbClr val="FFFFFF"/>
              </a:highlight>
              <a:latin typeface="Arial"/>
              <a:ea typeface="Arial"/>
              <a:cs typeface="Arial"/>
              <a:sym typeface="Arial"/>
            </a:endParaRPr>
          </a:p>
          <a:p>
            <a:pPr indent="0" lvl="0" marL="0" rtl="0" algn="l">
              <a:spcBef>
                <a:spcPts val="400"/>
              </a:spcBef>
              <a:spcAft>
                <a:spcPts val="0"/>
              </a:spcAft>
              <a:buClr>
                <a:schemeClr val="dk1"/>
              </a:buClr>
              <a:buSzPts val="1100"/>
              <a:buFont typeface="Arial"/>
              <a:buNone/>
            </a:pPr>
            <a:r>
              <a:t/>
            </a:r>
            <a:endParaRPr b="1">
              <a:solidFill>
                <a:schemeClr val="accent1"/>
              </a:solidFill>
              <a:latin typeface="Montserrat"/>
              <a:ea typeface="Montserrat"/>
              <a:cs typeface="Montserrat"/>
              <a:sym typeface="Montserrat"/>
            </a:endParaRPr>
          </a:p>
          <a:p>
            <a:pPr indent="0" lvl="0" marL="0" rtl="0" algn="l">
              <a:spcBef>
                <a:spcPts val="400"/>
              </a:spcBef>
              <a:spcAft>
                <a:spcPts val="0"/>
              </a:spcAft>
              <a:buNone/>
            </a:pPr>
            <a:r>
              <a:t/>
            </a:r>
            <a:endParaRPr/>
          </a:p>
        </p:txBody>
      </p:sp>
      <p:sp>
        <p:nvSpPr>
          <p:cNvPr id="235" name="Google Shape;235;p28"/>
          <p:cNvSpPr txBox="1"/>
          <p:nvPr>
            <p:ph type="title"/>
          </p:nvPr>
        </p:nvSpPr>
        <p:spPr>
          <a:xfrm>
            <a:off x="381000" y="355847"/>
            <a:ext cx="8381400" cy="1054500"/>
          </a:xfrm>
          <a:prstGeom prst="rect">
            <a:avLst/>
          </a:prstGeom>
        </p:spPr>
        <p:txBody>
          <a:bodyPr anchorCtr="0" anchor="ctr" bIns="91425" lIns="91425" spcFirstLastPara="1" rIns="91425" wrap="square" tIns="91425">
            <a:noAutofit/>
          </a:bodyPr>
          <a:lstStyle/>
          <a:p>
            <a:pPr indent="0" lvl="0" marL="0" rtl="0" algn="l">
              <a:lnSpc>
                <a:spcPct val="115000"/>
              </a:lnSpc>
              <a:spcBef>
                <a:spcPts val="480"/>
              </a:spcBef>
              <a:spcAft>
                <a:spcPts val="0"/>
              </a:spcAft>
              <a:buNone/>
            </a:pPr>
            <a:r>
              <a:rPr b="1" lang="en-US" sz="2400">
                <a:solidFill>
                  <a:schemeClr val="lt2"/>
                </a:solidFill>
                <a:latin typeface="Montserrat"/>
                <a:ea typeface="Montserrat"/>
                <a:cs typeface="Montserrat"/>
                <a:sym typeface="Montserrat"/>
              </a:rPr>
              <a:t>Sainsbury’s current business strategy</a:t>
            </a:r>
            <a:r>
              <a:rPr lang="en-US">
                <a:solidFill>
                  <a:schemeClr val="dk1"/>
                </a:solidFill>
              </a:rPr>
              <a:t> </a:t>
            </a:r>
            <a:r>
              <a:rPr b="1" lang="en-US" sz="2400">
                <a:solidFill>
                  <a:schemeClr val="lt2"/>
                </a:solidFill>
                <a:latin typeface="Montserrat"/>
                <a:ea typeface="Montserrat"/>
                <a:cs typeface="Montserrat"/>
                <a:sym typeface="Montserrat"/>
              </a:rPr>
              <a:t>(cont.)</a:t>
            </a:r>
            <a:endParaRPr/>
          </a:p>
        </p:txBody>
      </p:sp>
      <p:pic>
        <p:nvPicPr>
          <p:cNvPr id="236" name="Google Shape;236;p28"/>
          <p:cNvPicPr preferRelativeResize="0"/>
          <p:nvPr/>
        </p:nvPicPr>
        <p:blipFill>
          <a:blip r:embed="rId3">
            <a:alphaModFix/>
          </a:blip>
          <a:stretch>
            <a:fillRect/>
          </a:stretch>
        </p:blipFill>
        <p:spPr>
          <a:xfrm>
            <a:off x="4395125" y="1719075"/>
            <a:ext cx="4367268" cy="4407299"/>
          </a:xfrm>
          <a:prstGeom prst="rect">
            <a:avLst/>
          </a:prstGeom>
          <a:noFill/>
          <a:ln>
            <a:noFill/>
          </a:ln>
        </p:spPr>
      </p:pic>
      <p:sp>
        <p:nvSpPr>
          <p:cNvPr id="237" name="Google Shape;237;p28"/>
          <p:cNvSpPr txBox="1"/>
          <p:nvPr/>
        </p:nvSpPr>
        <p:spPr>
          <a:xfrm>
            <a:off x="253675" y="6126375"/>
            <a:ext cx="8381400" cy="5850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US" sz="1200">
                <a:solidFill>
                  <a:schemeClr val="dk2"/>
                </a:solidFill>
                <a:latin typeface="Montserrat"/>
                <a:ea typeface="Montserrat"/>
                <a:cs typeface="Montserrat"/>
                <a:sym typeface="Montserrat"/>
              </a:rPr>
              <a:t>Source: Sainsbury’s Official Website</a:t>
            </a:r>
            <a:r>
              <a:rPr lang="en-US" sz="1200">
                <a:solidFill>
                  <a:schemeClr val="dk1"/>
                </a:solidFill>
                <a:latin typeface="Source Sans Pro"/>
                <a:ea typeface="Source Sans Pro"/>
                <a:cs typeface="Source Sans Pro"/>
                <a:sym typeface="Source Sans Pro"/>
              </a:rPr>
              <a:t> </a:t>
            </a:r>
            <a:r>
              <a:rPr lang="en-US" u="sng">
                <a:solidFill>
                  <a:schemeClr val="hlink"/>
                </a:solidFill>
                <a:latin typeface="Source Sans Pro"/>
                <a:ea typeface="Source Sans Pro"/>
                <a:cs typeface="Source Sans Pro"/>
                <a:sym typeface="Source Sans Pro"/>
                <a:hlinkClick r:id="rId4"/>
              </a:rPr>
              <a:t>https://www.about.sainsburys.co.uk/~/media/Files/S/Sainsburys/documents/sainsburys-priorities.pdf</a:t>
            </a:r>
            <a:r>
              <a:rPr lang="en-US">
                <a:solidFill>
                  <a:schemeClr val="dk1"/>
                </a:solidFill>
                <a:latin typeface="Source Sans Pro"/>
                <a:ea typeface="Source Sans Pro"/>
                <a:cs typeface="Source Sans Pro"/>
                <a:sym typeface="Source Sans Pro"/>
              </a:rPr>
              <a:t> </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2" name="Shape 242"/>
        <p:cNvGrpSpPr/>
        <p:nvPr/>
      </p:nvGrpSpPr>
      <p:grpSpPr>
        <a:xfrm>
          <a:off x="0" y="0"/>
          <a:ext cx="0" cy="0"/>
          <a:chOff x="0" y="0"/>
          <a:chExt cx="0" cy="0"/>
        </a:xfrm>
      </p:grpSpPr>
      <p:sp>
        <p:nvSpPr>
          <p:cNvPr id="243" name="Google Shape;243;p29"/>
          <p:cNvSpPr txBox="1"/>
          <p:nvPr>
            <p:ph idx="1" type="body"/>
          </p:nvPr>
        </p:nvSpPr>
        <p:spPr>
          <a:xfrm>
            <a:off x="380999" y="1719071"/>
            <a:ext cx="8407800" cy="4407300"/>
          </a:xfrm>
          <a:prstGeom prst="rect">
            <a:avLst/>
          </a:prstGeom>
        </p:spPr>
        <p:txBody>
          <a:bodyPr anchorCtr="0" anchor="t" bIns="91425" lIns="91425" spcFirstLastPara="1" rIns="91425" wrap="square" tIns="91425">
            <a:noAutofit/>
          </a:bodyPr>
          <a:lstStyle/>
          <a:p>
            <a:pPr indent="0" lvl="0" marL="0" rtl="0" algn="l">
              <a:spcBef>
                <a:spcPts val="400"/>
              </a:spcBef>
              <a:spcAft>
                <a:spcPts val="0"/>
              </a:spcAft>
              <a:buNone/>
            </a:pPr>
            <a:r>
              <a:rPr b="1" lang="en-US">
                <a:solidFill>
                  <a:schemeClr val="accent1"/>
                </a:solidFill>
                <a:latin typeface="Montserrat"/>
                <a:ea typeface="Montserrat"/>
                <a:cs typeface="Montserrat"/>
                <a:sym typeface="Montserrat"/>
              </a:rPr>
              <a:t>Sainsbury’s Plan for Better:</a:t>
            </a:r>
            <a:endParaRPr/>
          </a:p>
        </p:txBody>
      </p:sp>
      <p:sp>
        <p:nvSpPr>
          <p:cNvPr id="244" name="Google Shape;244;p29"/>
          <p:cNvSpPr txBox="1"/>
          <p:nvPr>
            <p:ph type="title"/>
          </p:nvPr>
        </p:nvSpPr>
        <p:spPr>
          <a:xfrm>
            <a:off x="381000" y="355847"/>
            <a:ext cx="8381400" cy="1054500"/>
          </a:xfrm>
          <a:prstGeom prst="rect">
            <a:avLst/>
          </a:prstGeom>
        </p:spPr>
        <p:txBody>
          <a:bodyPr anchorCtr="0" anchor="ctr" bIns="91425" lIns="91425" spcFirstLastPara="1" rIns="91425" wrap="square" tIns="91425">
            <a:noAutofit/>
          </a:bodyPr>
          <a:lstStyle/>
          <a:p>
            <a:pPr indent="0" lvl="0" marL="0" rtl="0" algn="l">
              <a:lnSpc>
                <a:spcPct val="115000"/>
              </a:lnSpc>
              <a:spcBef>
                <a:spcPts val="480"/>
              </a:spcBef>
              <a:spcAft>
                <a:spcPts val="0"/>
              </a:spcAft>
              <a:buClr>
                <a:schemeClr val="dk1"/>
              </a:buClr>
              <a:buSzPts val="1100"/>
              <a:buFont typeface="Arial"/>
              <a:buNone/>
            </a:pPr>
            <a:r>
              <a:rPr b="1" lang="en-US" sz="2400">
                <a:solidFill>
                  <a:schemeClr val="lt2"/>
                </a:solidFill>
                <a:latin typeface="Montserrat"/>
                <a:ea typeface="Montserrat"/>
                <a:cs typeface="Montserrat"/>
                <a:sym typeface="Montserrat"/>
              </a:rPr>
              <a:t>Sainsbury’s current business strategy</a:t>
            </a:r>
            <a:r>
              <a:rPr lang="en-US">
                <a:solidFill>
                  <a:schemeClr val="dk1"/>
                </a:solidFill>
              </a:rPr>
              <a:t> </a:t>
            </a:r>
            <a:r>
              <a:rPr b="1" lang="en-US" sz="2400">
                <a:solidFill>
                  <a:schemeClr val="lt2"/>
                </a:solidFill>
                <a:latin typeface="Montserrat"/>
                <a:ea typeface="Montserrat"/>
                <a:cs typeface="Montserrat"/>
                <a:sym typeface="Montserrat"/>
              </a:rPr>
              <a:t>(cont.)</a:t>
            </a:r>
            <a:endParaRPr/>
          </a:p>
        </p:txBody>
      </p:sp>
      <p:pic>
        <p:nvPicPr>
          <p:cNvPr id="245" name="Google Shape;245;p29"/>
          <p:cNvPicPr preferRelativeResize="0"/>
          <p:nvPr/>
        </p:nvPicPr>
        <p:blipFill>
          <a:blip r:embed="rId3">
            <a:alphaModFix/>
          </a:blip>
          <a:stretch>
            <a:fillRect/>
          </a:stretch>
        </p:blipFill>
        <p:spPr>
          <a:xfrm>
            <a:off x="367800" y="2588485"/>
            <a:ext cx="8407798" cy="3225565"/>
          </a:xfrm>
          <a:prstGeom prst="rect">
            <a:avLst/>
          </a:prstGeom>
          <a:noFill/>
          <a:ln>
            <a:noFill/>
          </a:ln>
        </p:spPr>
      </p:pic>
      <p:sp>
        <p:nvSpPr>
          <p:cNvPr id="246" name="Google Shape;246;p29"/>
          <p:cNvSpPr txBox="1"/>
          <p:nvPr/>
        </p:nvSpPr>
        <p:spPr>
          <a:xfrm>
            <a:off x="253675" y="6126375"/>
            <a:ext cx="8381400" cy="5850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US" sz="1200">
                <a:solidFill>
                  <a:schemeClr val="dk2"/>
                </a:solidFill>
                <a:latin typeface="Montserrat"/>
                <a:ea typeface="Montserrat"/>
                <a:cs typeface="Montserrat"/>
                <a:sym typeface="Montserrat"/>
              </a:rPr>
              <a:t>Source: Sainsbury’s Official Website</a:t>
            </a:r>
            <a:r>
              <a:rPr lang="en-US" sz="1200">
                <a:solidFill>
                  <a:schemeClr val="dk1"/>
                </a:solidFill>
                <a:latin typeface="Source Sans Pro"/>
                <a:ea typeface="Source Sans Pro"/>
                <a:cs typeface="Source Sans Pro"/>
                <a:sym typeface="Source Sans Pro"/>
              </a:rPr>
              <a:t> </a:t>
            </a:r>
            <a:r>
              <a:rPr lang="en-US" u="sng">
                <a:solidFill>
                  <a:schemeClr val="hlink"/>
                </a:solidFill>
                <a:latin typeface="Source Sans Pro"/>
                <a:ea typeface="Source Sans Pro"/>
                <a:cs typeface="Source Sans Pro"/>
                <a:sym typeface="Source Sans Pro"/>
                <a:hlinkClick r:id="rId4"/>
              </a:rPr>
              <a:t>https://www.about.sainsburys.co.uk/~/media/Files/S/Sainsburys/documents/sainsburys-priorities.pdf</a:t>
            </a:r>
            <a:r>
              <a:rPr lang="en-US">
                <a:solidFill>
                  <a:schemeClr val="dk1"/>
                </a:solidFill>
                <a:latin typeface="Source Sans Pro"/>
                <a:ea typeface="Source Sans Pro"/>
                <a:cs typeface="Source Sans Pro"/>
                <a:sym typeface="Source Sans Pro"/>
              </a:rPr>
              <a:t> </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1" name="Shape 251"/>
        <p:cNvGrpSpPr/>
        <p:nvPr/>
      </p:nvGrpSpPr>
      <p:grpSpPr>
        <a:xfrm>
          <a:off x="0" y="0"/>
          <a:ext cx="0" cy="0"/>
          <a:chOff x="0" y="0"/>
          <a:chExt cx="0" cy="0"/>
        </a:xfrm>
      </p:grpSpPr>
      <p:sp>
        <p:nvSpPr>
          <p:cNvPr id="252" name="Google Shape;252;p30"/>
          <p:cNvSpPr txBox="1"/>
          <p:nvPr>
            <p:ph idx="1" type="body"/>
          </p:nvPr>
        </p:nvSpPr>
        <p:spPr>
          <a:xfrm>
            <a:off x="368100" y="1833325"/>
            <a:ext cx="5604900" cy="4591500"/>
          </a:xfrm>
          <a:prstGeom prst="rect">
            <a:avLst/>
          </a:prstGeom>
        </p:spPr>
        <p:txBody>
          <a:bodyPr anchorCtr="0" anchor="t" bIns="91425" lIns="91425" spcFirstLastPara="1" rIns="91425" wrap="square" tIns="91425">
            <a:noAutofit/>
          </a:bodyPr>
          <a:lstStyle/>
          <a:p>
            <a:pPr indent="0" lvl="0" marL="0" rtl="0" algn="l">
              <a:spcBef>
                <a:spcPts val="400"/>
              </a:spcBef>
              <a:spcAft>
                <a:spcPts val="0"/>
              </a:spcAft>
              <a:buNone/>
            </a:pPr>
            <a:r>
              <a:rPr lang="en-US" sz="1800">
                <a:latin typeface="Montserrat"/>
                <a:ea typeface="Montserrat"/>
                <a:cs typeface="Montserrat"/>
                <a:sym typeface="Montserrat"/>
              </a:rPr>
              <a:t>Sainsbury’s current strategies are quite robust and adapted to the new post-pandemic and cost of living crisis realities as illustrated in the above flowcharts.</a:t>
            </a:r>
            <a:endParaRPr sz="1800">
              <a:latin typeface="Montserrat"/>
              <a:ea typeface="Montserrat"/>
              <a:cs typeface="Montserrat"/>
              <a:sym typeface="Montserrat"/>
            </a:endParaRPr>
          </a:p>
          <a:p>
            <a:pPr indent="0" lvl="0" marL="0" rtl="0" algn="l">
              <a:spcBef>
                <a:spcPts val="400"/>
              </a:spcBef>
              <a:spcAft>
                <a:spcPts val="0"/>
              </a:spcAft>
              <a:buNone/>
            </a:pPr>
            <a:r>
              <a:t/>
            </a:r>
            <a:endParaRPr sz="1800">
              <a:latin typeface="Montserrat"/>
              <a:ea typeface="Montserrat"/>
              <a:cs typeface="Montserrat"/>
              <a:sym typeface="Montserrat"/>
            </a:endParaRPr>
          </a:p>
          <a:p>
            <a:pPr indent="0" lvl="0" marL="0" rtl="0" algn="l">
              <a:spcBef>
                <a:spcPts val="400"/>
              </a:spcBef>
              <a:spcAft>
                <a:spcPts val="0"/>
              </a:spcAft>
              <a:buNone/>
            </a:pPr>
            <a:r>
              <a:rPr lang="en-US" sz="1800">
                <a:latin typeface="Montserrat"/>
                <a:ea typeface="Montserrat"/>
                <a:cs typeface="Montserrat"/>
                <a:sym typeface="Montserrat"/>
              </a:rPr>
              <a:t>There are however a few things that can be improved to attract even more customers and increase customer satisfaction:</a:t>
            </a:r>
            <a:endParaRPr sz="1800"/>
          </a:p>
          <a:p>
            <a:pPr indent="0" lvl="0" marL="0" rtl="0" algn="l">
              <a:spcBef>
                <a:spcPts val="400"/>
              </a:spcBef>
              <a:spcAft>
                <a:spcPts val="0"/>
              </a:spcAft>
              <a:buNone/>
            </a:pPr>
            <a:r>
              <a:t/>
            </a:r>
            <a:endParaRPr sz="1800"/>
          </a:p>
          <a:p>
            <a:pPr indent="-342900" lvl="0" marL="457200" rtl="0" algn="l">
              <a:spcBef>
                <a:spcPts val="400"/>
              </a:spcBef>
              <a:spcAft>
                <a:spcPts val="0"/>
              </a:spcAft>
              <a:buSzPts val="1800"/>
              <a:buChar char="❏"/>
            </a:pPr>
            <a:r>
              <a:rPr b="1" lang="en-US" sz="1800">
                <a:solidFill>
                  <a:schemeClr val="accent1"/>
                </a:solidFill>
                <a:latin typeface="Montserrat"/>
                <a:ea typeface="Montserrat"/>
                <a:cs typeface="Montserrat"/>
                <a:sym typeface="Montserrat"/>
              </a:rPr>
              <a:t>Strengthen</a:t>
            </a:r>
            <a:r>
              <a:rPr b="1" lang="en-US" sz="1800">
                <a:solidFill>
                  <a:schemeClr val="accent1"/>
                </a:solidFill>
                <a:latin typeface="Montserrat"/>
                <a:ea typeface="Montserrat"/>
                <a:cs typeface="Montserrat"/>
                <a:sym typeface="Montserrat"/>
              </a:rPr>
              <a:t> </a:t>
            </a:r>
            <a:r>
              <a:rPr b="1" lang="en-US" sz="1800">
                <a:solidFill>
                  <a:schemeClr val="accent1"/>
                </a:solidFill>
                <a:latin typeface="Montserrat"/>
                <a:ea typeface="Montserrat"/>
                <a:cs typeface="Montserrat"/>
                <a:sym typeface="Montserrat"/>
              </a:rPr>
              <a:t>Sainsbury's</a:t>
            </a:r>
            <a:r>
              <a:rPr b="1" lang="en-US" sz="1800">
                <a:solidFill>
                  <a:schemeClr val="accent1"/>
                </a:solidFill>
                <a:latin typeface="Montserrat"/>
                <a:ea typeface="Montserrat"/>
                <a:cs typeface="Montserrat"/>
                <a:sym typeface="Montserrat"/>
              </a:rPr>
              <a:t> own brand</a:t>
            </a:r>
            <a:r>
              <a:rPr lang="en-US" sz="1800">
                <a:latin typeface="Montserrat"/>
                <a:ea typeface="Montserrat"/>
                <a:cs typeface="Montserrat"/>
                <a:sym typeface="Montserrat"/>
              </a:rPr>
              <a:t> - this will help to reduce the food waste even more and these products are always cheaper than branded ones which will </a:t>
            </a:r>
            <a:r>
              <a:rPr lang="en-US" sz="1800">
                <a:latin typeface="Montserrat"/>
                <a:ea typeface="Montserrat"/>
                <a:cs typeface="Montserrat"/>
                <a:sym typeface="Montserrat"/>
              </a:rPr>
              <a:t>attract</a:t>
            </a:r>
            <a:r>
              <a:rPr lang="en-US" sz="1800">
                <a:latin typeface="Montserrat"/>
                <a:ea typeface="Montserrat"/>
                <a:cs typeface="Montserrat"/>
                <a:sym typeface="Montserrat"/>
              </a:rPr>
              <a:t> more customers.</a:t>
            </a:r>
            <a:endParaRPr sz="1800">
              <a:latin typeface="Montserrat"/>
              <a:ea typeface="Montserrat"/>
              <a:cs typeface="Montserrat"/>
              <a:sym typeface="Montserrat"/>
            </a:endParaRPr>
          </a:p>
          <a:p>
            <a:pPr indent="0" lvl="0" marL="457200" rtl="0" algn="l">
              <a:spcBef>
                <a:spcPts val="400"/>
              </a:spcBef>
              <a:spcAft>
                <a:spcPts val="0"/>
              </a:spcAft>
              <a:buNone/>
            </a:pPr>
            <a:r>
              <a:t/>
            </a:r>
            <a:endParaRPr sz="1800"/>
          </a:p>
          <a:p>
            <a:pPr indent="0" lvl="0" marL="0" rtl="0" algn="l">
              <a:spcBef>
                <a:spcPts val="400"/>
              </a:spcBef>
              <a:spcAft>
                <a:spcPts val="0"/>
              </a:spcAft>
              <a:buNone/>
            </a:pPr>
            <a:r>
              <a:t/>
            </a:r>
            <a:endParaRPr sz="1800"/>
          </a:p>
        </p:txBody>
      </p:sp>
      <p:sp>
        <p:nvSpPr>
          <p:cNvPr id="253" name="Google Shape;253;p30"/>
          <p:cNvSpPr txBox="1"/>
          <p:nvPr>
            <p:ph type="title"/>
          </p:nvPr>
        </p:nvSpPr>
        <p:spPr>
          <a:xfrm>
            <a:off x="381000" y="355847"/>
            <a:ext cx="8381400" cy="1054500"/>
          </a:xfrm>
          <a:prstGeom prst="rect">
            <a:avLst/>
          </a:prstGeom>
        </p:spPr>
        <p:txBody>
          <a:bodyPr anchorCtr="0" anchor="ctr" bIns="91425" lIns="91425" spcFirstLastPara="1" rIns="91425" wrap="square" tIns="91425">
            <a:noAutofit/>
          </a:bodyPr>
          <a:lstStyle/>
          <a:p>
            <a:pPr indent="0" lvl="0" marL="0" rtl="0" algn="l">
              <a:lnSpc>
                <a:spcPct val="115000"/>
              </a:lnSpc>
              <a:spcBef>
                <a:spcPts val="480"/>
              </a:spcBef>
              <a:spcAft>
                <a:spcPts val="0"/>
              </a:spcAft>
              <a:buNone/>
            </a:pPr>
            <a:r>
              <a:rPr b="1" lang="en-US" sz="2400">
                <a:solidFill>
                  <a:schemeClr val="lt2"/>
                </a:solidFill>
                <a:latin typeface="Montserrat"/>
                <a:ea typeface="Montserrat"/>
                <a:cs typeface="Montserrat"/>
                <a:sym typeface="Montserrat"/>
              </a:rPr>
              <a:t>Recommended Strategies</a:t>
            </a:r>
            <a:endParaRPr/>
          </a:p>
        </p:txBody>
      </p:sp>
      <p:pic>
        <p:nvPicPr>
          <p:cNvPr id="254" name="Google Shape;254;p30"/>
          <p:cNvPicPr preferRelativeResize="0"/>
          <p:nvPr/>
        </p:nvPicPr>
        <p:blipFill>
          <a:blip r:embed="rId3">
            <a:alphaModFix/>
          </a:blip>
          <a:stretch>
            <a:fillRect/>
          </a:stretch>
        </p:blipFill>
        <p:spPr>
          <a:xfrm>
            <a:off x="6261775" y="2017050"/>
            <a:ext cx="2157825" cy="4153324"/>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9" name="Shape 259"/>
        <p:cNvGrpSpPr/>
        <p:nvPr/>
      </p:nvGrpSpPr>
      <p:grpSpPr>
        <a:xfrm>
          <a:off x="0" y="0"/>
          <a:ext cx="0" cy="0"/>
          <a:chOff x="0" y="0"/>
          <a:chExt cx="0" cy="0"/>
        </a:xfrm>
      </p:grpSpPr>
      <p:sp>
        <p:nvSpPr>
          <p:cNvPr id="260" name="Google Shape;260;p31"/>
          <p:cNvSpPr txBox="1"/>
          <p:nvPr>
            <p:ph idx="1" type="body"/>
          </p:nvPr>
        </p:nvSpPr>
        <p:spPr>
          <a:xfrm>
            <a:off x="380999" y="1719071"/>
            <a:ext cx="8407800" cy="4407300"/>
          </a:xfrm>
          <a:prstGeom prst="rect">
            <a:avLst/>
          </a:prstGeom>
        </p:spPr>
        <p:txBody>
          <a:bodyPr anchorCtr="0" anchor="t" bIns="91425" lIns="91425" spcFirstLastPara="1" rIns="91425" wrap="square" tIns="91425">
            <a:noAutofit/>
          </a:bodyPr>
          <a:lstStyle/>
          <a:p>
            <a:pPr indent="0" lvl="0" marL="0" rtl="0" algn="l">
              <a:spcBef>
                <a:spcPts val="400"/>
              </a:spcBef>
              <a:spcAft>
                <a:spcPts val="0"/>
              </a:spcAft>
              <a:buNone/>
            </a:pPr>
            <a:r>
              <a:t/>
            </a:r>
            <a:endParaRPr b="1" sz="1800">
              <a:solidFill>
                <a:schemeClr val="accent1"/>
              </a:solidFill>
              <a:latin typeface="Montserrat"/>
              <a:ea typeface="Montserrat"/>
              <a:cs typeface="Montserrat"/>
              <a:sym typeface="Montserrat"/>
            </a:endParaRPr>
          </a:p>
          <a:p>
            <a:pPr indent="0" lvl="0" marL="0" rtl="0" algn="l">
              <a:spcBef>
                <a:spcPts val="400"/>
              </a:spcBef>
              <a:spcAft>
                <a:spcPts val="0"/>
              </a:spcAft>
              <a:buNone/>
            </a:pPr>
            <a:r>
              <a:t/>
            </a:r>
            <a:endParaRPr b="1" sz="1800">
              <a:solidFill>
                <a:schemeClr val="accent1"/>
              </a:solidFill>
              <a:latin typeface="Montserrat"/>
              <a:ea typeface="Montserrat"/>
              <a:cs typeface="Montserrat"/>
              <a:sym typeface="Montserrat"/>
            </a:endParaRPr>
          </a:p>
          <a:p>
            <a:pPr indent="0" lvl="0" marL="0" rtl="0" algn="l">
              <a:spcBef>
                <a:spcPts val="400"/>
              </a:spcBef>
              <a:spcAft>
                <a:spcPts val="0"/>
              </a:spcAft>
              <a:buNone/>
            </a:pPr>
            <a:r>
              <a:t/>
            </a:r>
            <a:endParaRPr b="1" sz="1800">
              <a:solidFill>
                <a:schemeClr val="accent1"/>
              </a:solidFill>
              <a:latin typeface="Montserrat"/>
              <a:ea typeface="Montserrat"/>
              <a:cs typeface="Montserrat"/>
              <a:sym typeface="Montserrat"/>
            </a:endParaRPr>
          </a:p>
          <a:p>
            <a:pPr indent="0" lvl="0" marL="0" rtl="0" algn="l">
              <a:spcBef>
                <a:spcPts val="400"/>
              </a:spcBef>
              <a:spcAft>
                <a:spcPts val="0"/>
              </a:spcAft>
              <a:buNone/>
            </a:pPr>
            <a:r>
              <a:t/>
            </a:r>
            <a:endParaRPr b="1" sz="1800">
              <a:solidFill>
                <a:schemeClr val="accent1"/>
              </a:solidFill>
              <a:latin typeface="Montserrat"/>
              <a:ea typeface="Montserrat"/>
              <a:cs typeface="Montserrat"/>
              <a:sym typeface="Montserrat"/>
            </a:endParaRPr>
          </a:p>
          <a:p>
            <a:pPr indent="0" lvl="0" marL="0" rtl="0" algn="l">
              <a:spcBef>
                <a:spcPts val="400"/>
              </a:spcBef>
              <a:spcAft>
                <a:spcPts val="0"/>
              </a:spcAft>
              <a:buNone/>
            </a:pPr>
            <a:r>
              <a:t/>
            </a:r>
            <a:endParaRPr b="1" sz="1800">
              <a:solidFill>
                <a:schemeClr val="accent1"/>
              </a:solidFill>
              <a:latin typeface="Montserrat"/>
              <a:ea typeface="Montserrat"/>
              <a:cs typeface="Montserrat"/>
              <a:sym typeface="Montserrat"/>
            </a:endParaRPr>
          </a:p>
          <a:p>
            <a:pPr indent="0" lvl="0" marL="0" rtl="0" algn="l">
              <a:spcBef>
                <a:spcPts val="400"/>
              </a:spcBef>
              <a:spcAft>
                <a:spcPts val="0"/>
              </a:spcAft>
              <a:buNone/>
            </a:pPr>
            <a:r>
              <a:t/>
            </a:r>
            <a:endParaRPr b="1" sz="1800">
              <a:solidFill>
                <a:schemeClr val="accent1"/>
              </a:solidFill>
              <a:latin typeface="Montserrat"/>
              <a:ea typeface="Montserrat"/>
              <a:cs typeface="Montserrat"/>
              <a:sym typeface="Montserrat"/>
            </a:endParaRPr>
          </a:p>
          <a:p>
            <a:pPr indent="-342900" lvl="0" marL="457200" rtl="0" algn="l">
              <a:lnSpc>
                <a:spcPct val="115000"/>
              </a:lnSpc>
              <a:spcBef>
                <a:spcPts val="400"/>
              </a:spcBef>
              <a:spcAft>
                <a:spcPts val="0"/>
              </a:spcAft>
              <a:buSzPts val="1800"/>
              <a:buFont typeface="Montserrat"/>
              <a:buChar char="❏"/>
            </a:pPr>
            <a:r>
              <a:rPr b="1" lang="en-US" sz="1800">
                <a:solidFill>
                  <a:schemeClr val="accent1"/>
                </a:solidFill>
                <a:latin typeface="Montserrat"/>
                <a:ea typeface="Montserrat"/>
                <a:cs typeface="Montserrat"/>
                <a:sym typeface="Montserrat"/>
              </a:rPr>
              <a:t>Improve the existing Nectar Loyalty Program</a:t>
            </a:r>
            <a:r>
              <a:rPr lang="en-US" sz="1800">
                <a:latin typeface="Montserrat"/>
                <a:ea typeface="Montserrat"/>
                <a:cs typeface="Montserrat"/>
                <a:sym typeface="Montserrat"/>
              </a:rPr>
              <a:t> - to beat its competitors, Sainsbury’s should offer something unique and more financially attractive. For example, after spending £500 through Nectar Loyalty program a customer ends up with a £2.50 voucher, while Tesco Club Card Loyalty Program offers £1 for each £100 spent at Tesco.</a:t>
            </a:r>
            <a:endParaRPr sz="1800">
              <a:latin typeface="Montserrat"/>
              <a:ea typeface="Montserrat"/>
              <a:cs typeface="Montserrat"/>
              <a:sym typeface="Montserrat"/>
            </a:endParaRPr>
          </a:p>
          <a:p>
            <a:pPr indent="0" lvl="0" marL="0" rtl="0" algn="l">
              <a:spcBef>
                <a:spcPts val="400"/>
              </a:spcBef>
              <a:spcAft>
                <a:spcPts val="0"/>
              </a:spcAft>
              <a:buNone/>
            </a:pPr>
            <a:r>
              <a:t/>
            </a:r>
            <a:endParaRPr sz="1800">
              <a:latin typeface="Montserrat"/>
              <a:ea typeface="Montserrat"/>
              <a:cs typeface="Montserrat"/>
              <a:sym typeface="Montserrat"/>
            </a:endParaRPr>
          </a:p>
          <a:p>
            <a:pPr indent="0" lvl="0" marL="0" rtl="0" algn="l">
              <a:spcBef>
                <a:spcPts val="400"/>
              </a:spcBef>
              <a:spcAft>
                <a:spcPts val="0"/>
              </a:spcAft>
              <a:buNone/>
            </a:pPr>
            <a:r>
              <a:t/>
            </a:r>
            <a:endParaRPr sz="1800">
              <a:latin typeface="Montserrat"/>
              <a:ea typeface="Montserrat"/>
              <a:cs typeface="Montserrat"/>
              <a:sym typeface="Montserrat"/>
            </a:endParaRPr>
          </a:p>
          <a:p>
            <a:pPr indent="0" lvl="0" marL="0" rtl="0" algn="l">
              <a:spcBef>
                <a:spcPts val="400"/>
              </a:spcBef>
              <a:spcAft>
                <a:spcPts val="0"/>
              </a:spcAft>
              <a:buNone/>
            </a:pPr>
            <a:r>
              <a:t/>
            </a:r>
            <a:endParaRPr/>
          </a:p>
        </p:txBody>
      </p:sp>
      <p:sp>
        <p:nvSpPr>
          <p:cNvPr id="261" name="Google Shape;261;p31"/>
          <p:cNvSpPr txBox="1"/>
          <p:nvPr>
            <p:ph type="title"/>
          </p:nvPr>
        </p:nvSpPr>
        <p:spPr>
          <a:xfrm>
            <a:off x="381000" y="355847"/>
            <a:ext cx="8381400" cy="1054500"/>
          </a:xfrm>
          <a:prstGeom prst="rect">
            <a:avLst/>
          </a:prstGeom>
        </p:spPr>
        <p:txBody>
          <a:bodyPr anchorCtr="0" anchor="ctr" bIns="91425" lIns="91425" spcFirstLastPara="1" rIns="91425" wrap="square" tIns="91425">
            <a:noAutofit/>
          </a:bodyPr>
          <a:lstStyle/>
          <a:p>
            <a:pPr indent="0" lvl="0" marL="0" rtl="0" algn="l">
              <a:lnSpc>
                <a:spcPct val="115000"/>
              </a:lnSpc>
              <a:spcBef>
                <a:spcPts val="480"/>
              </a:spcBef>
              <a:spcAft>
                <a:spcPts val="0"/>
              </a:spcAft>
              <a:buNone/>
            </a:pPr>
            <a:r>
              <a:rPr b="1" lang="en-US" sz="2400">
                <a:solidFill>
                  <a:schemeClr val="lt2"/>
                </a:solidFill>
                <a:latin typeface="Montserrat"/>
                <a:ea typeface="Montserrat"/>
                <a:cs typeface="Montserrat"/>
                <a:sym typeface="Montserrat"/>
              </a:rPr>
              <a:t>Recommended Strategies (cont.)</a:t>
            </a:r>
            <a:endParaRPr/>
          </a:p>
        </p:txBody>
      </p:sp>
      <p:pic>
        <p:nvPicPr>
          <p:cNvPr id="262" name="Google Shape;262;p31"/>
          <p:cNvPicPr preferRelativeResize="0"/>
          <p:nvPr/>
        </p:nvPicPr>
        <p:blipFill>
          <a:blip r:embed="rId3">
            <a:alphaModFix/>
          </a:blip>
          <a:stretch>
            <a:fillRect/>
          </a:stretch>
        </p:blipFill>
        <p:spPr>
          <a:xfrm>
            <a:off x="988338" y="2114463"/>
            <a:ext cx="3419475" cy="1171575"/>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7" name="Shape 267"/>
        <p:cNvGrpSpPr/>
        <p:nvPr/>
      </p:nvGrpSpPr>
      <p:grpSpPr>
        <a:xfrm>
          <a:off x="0" y="0"/>
          <a:ext cx="0" cy="0"/>
          <a:chOff x="0" y="0"/>
          <a:chExt cx="0" cy="0"/>
        </a:xfrm>
      </p:grpSpPr>
      <p:sp>
        <p:nvSpPr>
          <p:cNvPr id="268" name="Google Shape;268;p32"/>
          <p:cNvSpPr txBox="1"/>
          <p:nvPr>
            <p:ph idx="1" type="body"/>
          </p:nvPr>
        </p:nvSpPr>
        <p:spPr>
          <a:xfrm>
            <a:off x="380999" y="1719071"/>
            <a:ext cx="8407800" cy="4407300"/>
          </a:xfrm>
          <a:prstGeom prst="rect">
            <a:avLst/>
          </a:prstGeom>
        </p:spPr>
        <p:txBody>
          <a:bodyPr anchorCtr="0" anchor="t" bIns="91425" lIns="91425" spcFirstLastPara="1" rIns="91425" wrap="square" tIns="91425">
            <a:noAutofit/>
          </a:bodyPr>
          <a:lstStyle/>
          <a:p>
            <a:pPr indent="-342900" lvl="0" marL="457200" rtl="0" algn="l">
              <a:spcBef>
                <a:spcPts val="400"/>
              </a:spcBef>
              <a:spcAft>
                <a:spcPts val="0"/>
              </a:spcAft>
              <a:buClr>
                <a:schemeClr val="accent1"/>
              </a:buClr>
              <a:buSzPts val="1800"/>
              <a:buFont typeface="Montserrat"/>
              <a:buChar char="◼"/>
            </a:pPr>
            <a:r>
              <a:rPr b="1" lang="en-US" sz="1800">
                <a:solidFill>
                  <a:schemeClr val="accent1"/>
                </a:solidFill>
                <a:latin typeface="Montserrat"/>
                <a:ea typeface="Montserrat"/>
                <a:cs typeface="Montserrat"/>
                <a:sym typeface="Montserrat"/>
              </a:rPr>
              <a:t>Actively promote Sainsbury’s Global Farm</a:t>
            </a:r>
            <a:r>
              <a:rPr lang="en-US" sz="1800">
                <a:latin typeface="Montserrat"/>
                <a:ea typeface="Montserrat"/>
                <a:cs typeface="Montserrat"/>
                <a:sym typeface="Montserrat"/>
              </a:rPr>
              <a:t> and make the products sourced from British farmers and growers more visible on the shelves</a:t>
            </a:r>
            <a:endParaRPr sz="1800">
              <a:latin typeface="Montserrat"/>
              <a:ea typeface="Montserrat"/>
              <a:cs typeface="Montserrat"/>
              <a:sym typeface="Montserrat"/>
            </a:endParaRPr>
          </a:p>
          <a:p>
            <a:pPr indent="0" lvl="0" marL="0" rtl="0" algn="l">
              <a:spcBef>
                <a:spcPts val="400"/>
              </a:spcBef>
              <a:spcAft>
                <a:spcPts val="0"/>
              </a:spcAft>
              <a:buNone/>
            </a:pPr>
            <a:r>
              <a:t/>
            </a:r>
            <a:endParaRPr sz="1800">
              <a:latin typeface="Montserrat"/>
              <a:ea typeface="Montserrat"/>
              <a:cs typeface="Montserrat"/>
              <a:sym typeface="Montserrat"/>
            </a:endParaRPr>
          </a:p>
          <a:p>
            <a:pPr indent="0" lvl="0" marL="0" rtl="0" algn="l">
              <a:spcBef>
                <a:spcPts val="400"/>
              </a:spcBef>
              <a:spcAft>
                <a:spcPts val="0"/>
              </a:spcAft>
              <a:buNone/>
            </a:pPr>
            <a:r>
              <a:t/>
            </a:r>
            <a:endParaRPr sz="1800">
              <a:latin typeface="Montserrat"/>
              <a:ea typeface="Montserrat"/>
              <a:cs typeface="Montserrat"/>
              <a:sym typeface="Montserrat"/>
            </a:endParaRPr>
          </a:p>
        </p:txBody>
      </p:sp>
      <p:sp>
        <p:nvSpPr>
          <p:cNvPr id="269" name="Google Shape;269;p32"/>
          <p:cNvSpPr txBox="1"/>
          <p:nvPr>
            <p:ph type="title"/>
          </p:nvPr>
        </p:nvSpPr>
        <p:spPr>
          <a:xfrm>
            <a:off x="381000" y="355847"/>
            <a:ext cx="8381400" cy="1054500"/>
          </a:xfrm>
          <a:prstGeom prst="rect">
            <a:avLst/>
          </a:prstGeom>
        </p:spPr>
        <p:txBody>
          <a:bodyPr anchorCtr="0" anchor="ctr" bIns="91425" lIns="91425" spcFirstLastPara="1" rIns="91425" wrap="square" tIns="91425">
            <a:noAutofit/>
          </a:bodyPr>
          <a:lstStyle/>
          <a:p>
            <a:pPr indent="0" lvl="0" marL="0" rtl="0" algn="l">
              <a:lnSpc>
                <a:spcPct val="115000"/>
              </a:lnSpc>
              <a:spcBef>
                <a:spcPts val="480"/>
              </a:spcBef>
              <a:spcAft>
                <a:spcPts val="0"/>
              </a:spcAft>
              <a:buNone/>
            </a:pPr>
            <a:r>
              <a:rPr b="1" lang="en-US" sz="2400">
                <a:solidFill>
                  <a:schemeClr val="lt2"/>
                </a:solidFill>
                <a:latin typeface="Montserrat"/>
                <a:ea typeface="Montserrat"/>
                <a:cs typeface="Montserrat"/>
                <a:sym typeface="Montserrat"/>
              </a:rPr>
              <a:t>Recommended Strategies (cont.)</a:t>
            </a:r>
            <a:endParaRPr/>
          </a:p>
        </p:txBody>
      </p:sp>
      <p:pic>
        <p:nvPicPr>
          <p:cNvPr id="270" name="Google Shape;270;p32"/>
          <p:cNvPicPr preferRelativeResize="0"/>
          <p:nvPr/>
        </p:nvPicPr>
        <p:blipFill>
          <a:blip r:embed="rId3">
            <a:alphaModFix/>
          </a:blip>
          <a:stretch>
            <a:fillRect/>
          </a:stretch>
        </p:blipFill>
        <p:spPr>
          <a:xfrm>
            <a:off x="895725" y="2807725"/>
            <a:ext cx="5636951" cy="3253375"/>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5" name="Shape 275"/>
        <p:cNvGrpSpPr/>
        <p:nvPr/>
      </p:nvGrpSpPr>
      <p:grpSpPr>
        <a:xfrm>
          <a:off x="0" y="0"/>
          <a:ext cx="0" cy="0"/>
          <a:chOff x="0" y="0"/>
          <a:chExt cx="0" cy="0"/>
        </a:xfrm>
      </p:grpSpPr>
      <p:sp>
        <p:nvSpPr>
          <p:cNvPr id="276" name="Google Shape;276;p33"/>
          <p:cNvSpPr txBox="1"/>
          <p:nvPr>
            <p:ph idx="1" type="body"/>
          </p:nvPr>
        </p:nvSpPr>
        <p:spPr>
          <a:xfrm>
            <a:off x="380999" y="1719071"/>
            <a:ext cx="8407800" cy="4407300"/>
          </a:xfrm>
          <a:prstGeom prst="rect">
            <a:avLst/>
          </a:prstGeom>
        </p:spPr>
        <p:txBody>
          <a:bodyPr anchorCtr="0" anchor="t" bIns="91425" lIns="91425" spcFirstLastPara="1" rIns="91425" wrap="square" tIns="91425">
            <a:noAutofit/>
          </a:bodyPr>
          <a:lstStyle/>
          <a:p>
            <a:pPr indent="-342900" lvl="0" marL="457200" rtl="0" algn="l">
              <a:spcBef>
                <a:spcPts val="400"/>
              </a:spcBef>
              <a:spcAft>
                <a:spcPts val="0"/>
              </a:spcAft>
              <a:buSzPts val="1800"/>
              <a:buFont typeface="Montserrat"/>
              <a:buChar char="◼"/>
            </a:pPr>
            <a:r>
              <a:rPr b="1" lang="en-US" sz="1800">
                <a:solidFill>
                  <a:schemeClr val="accent1"/>
                </a:solidFill>
                <a:latin typeface="Montserrat"/>
                <a:ea typeface="Montserrat"/>
                <a:cs typeface="Montserrat"/>
                <a:sym typeface="Montserrat"/>
              </a:rPr>
              <a:t>Actively promote Sainsbury’s Food to Order </a:t>
            </a:r>
            <a:r>
              <a:rPr lang="en-US" sz="1800">
                <a:latin typeface="Montserrat"/>
                <a:ea typeface="Montserrat"/>
                <a:cs typeface="Montserrat"/>
                <a:sym typeface="Montserrat"/>
              </a:rPr>
              <a:t>platform and make this service more visible and accessible from other Sainsbury’s platforms.</a:t>
            </a:r>
            <a:endParaRPr/>
          </a:p>
        </p:txBody>
      </p:sp>
      <p:sp>
        <p:nvSpPr>
          <p:cNvPr id="277" name="Google Shape;277;p33"/>
          <p:cNvSpPr txBox="1"/>
          <p:nvPr>
            <p:ph type="title"/>
          </p:nvPr>
        </p:nvSpPr>
        <p:spPr>
          <a:xfrm>
            <a:off x="381000" y="355847"/>
            <a:ext cx="8381400" cy="1054500"/>
          </a:xfrm>
          <a:prstGeom prst="rect">
            <a:avLst/>
          </a:prstGeom>
        </p:spPr>
        <p:txBody>
          <a:bodyPr anchorCtr="0" anchor="ctr" bIns="91425" lIns="91425" spcFirstLastPara="1" rIns="91425" wrap="square" tIns="91425">
            <a:noAutofit/>
          </a:bodyPr>
          <a:lstStyle/>
          <a:p>
            <a:pPr indent="0" lvl="0" marL="0" rtl="0" algn="l">
              <a:lnSpc>
                <a:spcPct val="115000"/>
              </a:lnSpc>
              <a:spcBef>
                <a:spcPts val="480"/>
              </a:spcBef>
              <a:spcAft>
                <a:spcPts val="0"/>
              </a:spcAft>
              <a:buNone/>
            </a:pPr>
            <a:r>
              <a:rPr b="1" lang="en-US" sz="2400">
                <a:solidFill>
                  <a:schemeClr val="lt2"/>
                </a:solidFill>
                <a:latin typeface="Montserrat"/>
                <a:ea typeface="Montserrat"/>
                <a:cs typeface="Montserrat"/>
                <a:sym typeface="Montserrat"/>
              </a:rPr>
              <a:t>Recommended Strategies (cont.)</a:t>
            </a:r>
            <a:endParaRPr/>
          </a:p>
        </p:txBody>
      </p:sp>
      <p:pic>
        <p:nvPicPr>
          <p:cNvPr id="278" name="Google Shape;278;p33"/>
          <p:cNvPicPr preferRelativeResize="0"/>
          <p:nvPr/>
        </p:nvPicPr>
        <p:blipFill>
          <a:blip r:embed="rId3">
            <a:alphaModFix/>
          </a:blip>
          <a:stretch>
            <a:fillRect/>
          </a:stretch>
        </p:blipFill>
        <p:spPr>
          <a:xfrm>
            <a:off x="966601" y="2838848"/>
            <a:ext cx="5812598" cy="3391625"/>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3" name="Shape 283"/>
        <p:cNvGrpSpPr/>
        <p:nvPr/>
      </p:nvGrpSpPr>
      <p:grpSpPr>
        <a:xfrm>
          <a:off x="0" y="0"/>
          <a:ext cx="0" cy="0"/>
          <a:chOff x="0" y="0"/>
          <a:chExt cx="0" cy="0"/>
        </a:xfrm>
      </p:grpSpPr>
      <p:sp>
        <p:nvSpPr>
          <p:cNvPr id="284" name="Google Shape;284;p34"/>
          <p:cNvSpPr txBox="1"/>
          <p:nvPr>
            <p:ph idx="1" type="body"/>
          </p:nvPr>
        </p:nvSpPr>
        <p:spPr>
          <a:xfrm>
            <a:off x="380999" y="1719071"/>
            <a:ext cx="8407800" cy="4407300"/>
          </a:xfrm>
          <a:prstGeom prst="rect">
            <a:avLst/>
          </a:prstGeom>
        </p:spPr>
        <p:txBody>
          <a:bodyPr anchorCtr="0" anchor="t" bIns="91425" lIns="91425" spcFirstLastPara="1" rIns="91425" wrap="square" tIns="91425">
            <a:noAutofit/>
          </a:bodyPr>
          <a:lstStyle/>
          <a:p>
            <a:pPr indent="-355600" lvl="0" marL="457200" rtl="0" algn="l">
              <a:lnSpc>
                <a:spcPct val="115000"/>
              </a:lnSpc>
              <a:spcBef>
                <a:spcPts val="2400"/>
              </a:spcBef>
              <a:spcAft>
                <a:spcPts val="0"/>
              </a:spcAft>
              <a:buSzPts val="2000"/>
              <a:buAutoNum type="arabicPeriod"/>
            </a:pPr>
            <a:r>
              <a:rPr lang="en-US"/>
              <a:t>Grocery Market Shares in Great Britain (GB) 1997-2022: </a:t>
            </a:r>
            <a:r>
              <a:rPr lang="en-US" u="sng">
                <a:solidFill>
                  <a:schemeClr val="hlink"/>
                </a:solidFill>
                <a:hlinkClick r:id="rId3"/>
              </a:rPr>
              <a:t>https://retailwit.com/grocery-market-shares-in-great-britain-gb-1997-2022/</a:t>
            </a:r>
            <a:r>
              <a:rPr lang="en-US"/>
              <a:t> </a:t>
            </a:r>
            <a:endParaRPr/>
          </a:p>
          <a:p>
            <a:pPr indent="-355600" lvl="0" marL="457200" rtl="0" algn="l">
              <a:spcBef>
                <a:spcPts val="0"/>
              </a:spcBef>
              <a:spcAft>
                <a:spcPts val="0"/>
              </a:spcAft>
              <a:buSzPts val="2000"/>
              <a:buAutoNum type="arabicPeriod"/>
            </a:pPr>
            <a:r>
              <a:rPr lang="en-US"/>
              <a:t>J Sainsbury plc, Interim Result for 2022/23. Available at: </a:t>
            </a:r>
            <a:r>
              <a:rPr lang="en-US" u="sng">
                <a:solidFill>
                  <a:schemeClr val="hlink"/>
                </a:solidFill>
                <a:hlinkClick r:id="rId4"/>
              </a:rPr>
              <a:t>https://www.about.sainsburys.co.uk/~/media/Files/S/Sainsburys/documents/reports-and-presentations/2022/Interims%202223/J%20Sainsbury%20plc%20Interim%20Results%202223%20Presentation.pdf</a:t>
            </a:r>
            <a:endParaRPr/>
          </a:p>
          <a:p>
            <a:pPr indent="-355600" lvl="0" marL="457200" rtl="0" algn="l">
              <a:lnSpc>
                <a:spcPct val="115000"/>
              </a:lnSpc>
              <a:spcBef>
                <a:spcPts val="0"/>
              </a:spcBef>
              <a:spcAft>
                <a:spcPts val="0"/>
              </a:spcAft>
              <a:buSzPts val="2000"/>
              <a:buAutoNum type="arabicPeriod"/>
            </a:pPr>
            <a:r>
              <a:rPr lang="en-US"/>
              <a:t>Sainsbury's Marketing Strategy &amp; Marketing Mix (4Ps), available at: </a:t>
            </a:r>
            <a:r>
              <a:rPr lang="en-US" u="sng">
                <a:solidFill>
                  <a:schemeClr val="hlink"/>
                </a:solidFill>
                <a:hlinkClick r:id="rId5"/>
              </a:rPr>
              <a:t>https://www.mbaskool.com/marketing-mix/services/16809-sainsburys.html</a:t>
            </a:r>
            <a:r>
              <a:rPr lang="en-US"/>
              <a:t> </a:t>
            </a:r>
            <a:endParaRPr/>
          </a:p>
          <a:p>
            <a:pPr indent="-355600" lvl="0" marL="457200" rtl="0" algn="l">
              <a:spcBef>
                <a:spcPts val="0"/>
              </a:spcBef>
              <a:spcAft>
                <a:spcPts val="0"/>
              </a:spcAft>
              <a:buSzPts val="2000"/>
              <a:buAutoNum type="arabicPeriod"/>
            </a:pPr>
            <a:r>
              <a:rPr lang="en-US"/>
              <a:t>Sainsbury’s official website: </a:t>
            </a:r>
            <a:r>
              <a:rPr lang="en-US" u="sng">
                <a:solidFill>
                  <a:schemeClr val="hlink"/>
                </a:solidFill>
                <a:hlinkClick r:id="rId6"/>
              </a:rPr>
              <a:t>https://www.about.sainsburys.co.uk/about-us</a:t>
            </a:r>
            <a:endParaRPr/>
          </a:p>
          <a:p>
            <a:pPr indent="0" lvl="0" marL="457200" rtl="0" algn="l">
              <a:lnSpc>
                <a:spcPct val="115000"/>
              </a:lnSpc>
              <a:spcBef>
                <a:spcPts val="2400"/>
              </a:spcBef>
              <a:spcAft>
                <a:spcPts val="0"/>
              </a:spcAft>
              <a:buNone/>
            </a:pPr>
            <a:r>
              <a:t/>
            </a:r>
            <a:endParaRPr b="1" sz="2300">
              <a:solidFill>
                <a:schemeClr val="dk1"/>
              </a:solidFill>
              <a:highlight>
                <a:srgbClr val="FFFFFF"/>
              </a:highlight>
              <a:latin typeface="Arial"/>
              <a:ea typeface="Arial"/>
              <a:cs typeface="Arial"/>
              <a:sym typeface="Arial"/>
            </a:endParaRPr>
          </a:p>
          <a:p>
            <a:pPr indent="0" lvl="0" marL="0" rtl="0" algn="l">
              <a:lnSpc>
                <a:spcPct val="115000"/>
              </a:lnSpc>
              <a:spcBef>
                <a:spcPts val="800"/>
              </a:spcBef>
              <a:spcAft>
                <a:spcPts val="0"/>
              </a:spcAft>
              <a:buNone/>
            </a:pPr>
            <a:r>
              <a:t/>
            </a:r>
            <a:endParaRPr/>
          </a:p>
          <a:p>
            <a:pPr indent="0" lvl="0" marL="457200" rtl="0" algn="l">
              <a:spcBef>
                <a:spcPts val="400"/>
              </a:spcBef>
              <a:spcAft>
                <a:spcPts val="0"/>
              </a:spcAft>
              <a:buNone/>
            </a:pPr>
            <a:r>
              <a:t/>
            </a:r>
            <a:endParaRPr/>
          </a:p>
          <a:p>
            <a:pPr indent="0" lvl="0" marL="0" rtl="0" algn="l">
              <a:spcBef>
                <a:spcPts val="400"/>
              </a:spcBef>
              <a:spcAft>
                <a:spcPts val="0"/>
              </a:spcAft>
              <a:buNone/>
            </a:pPr>
            <a:r>
              <a:t/>
            </a:r>
            <a:endParaRPr/>
          </a:p>
        </p:txBody>
      </p:sp>
      <p:sp>
        <p:nvSpPr>
          <p:cNvPr id="285" name="Google Shape;285;p34"/>
          <p:cNvSpPr txBox="1"/>
          <p:nvPr>
            <p:ph type="title"/>
          </p:nvPr>
        </p:nvSpPr>
        <p:spPr>
          <a:xfrm>
            <a:off x="381000" y="355847"/>
            <a:ext cx="8381400" cy="10545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b="1" lang="en-US" sz="2400">
                <a:solidFill>
                  <a:schemeClr val="lt2"/>
                </a:solidFill>
                <a:latin typeface="Montserrat"/>
                <a:ea typeface="Montserrat"/>
                <a:cs typeface="Montserrat"/>
                <a:sym typeface="Montserrat"/>
              </a:rPr>
              <a:t>References</a:t>
            </a:r>
            <a:endParaRPr b="1" sz="2400">
              <a:solidFill>
                <a:schemeClr val="lt2"/>
              </a:solidFill>
              <a:latin typeface="Montserrat"/>
              <a:ea typeface="Montserrat"/>
              <a:cs typeface="Montserrat"/>
              <a:sym typeface="Montserrat"/>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9" name="Shape 289"/>
        <p:cNvGrpSpPr/>
        <p:nvPr/>
      </p:nvGrpSpPr>
      <p:grpSpPr>
        <a:xfrm>
          <a:off x="0" y="0"/>
          <a:ext cx="0" cy="0"/>
          <a:chOff x="0" y="0"/>
          <a:chExt cx="0" cy="0"/>
        </a:xfrm>
      </p:grpSpPr>
      <p:sp>
        <p:nvSpPr>
          <p:cNvPr id="290" name="Google Shape;290;p35"/>
          <p:cNvSpPr txBox="1"/>
          <p:nvPr/>
        </p:nvSpPr>
        <p:spPr>
          <a:xfrm>
            <a:off x="731550" y="1929000"/>
            <a:ext cx="5521800" cy="30000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b="1" lang="en-US" sz="6000">
                <a:solidFill>
                  <a:schemeClr val="lt2"/>
                </a:solidFill>
                <a:latin typeface="Montserrat"/>
                <a:ea typeface="Montserrat"/>
                <a:cs typeface="Montserrat"/>
                <a:sym typeface="Montserrat"/>
              </a:rPr>
              <a:t>THANK YOU!</a:t>
            </a:r>
            <a:endParaRPr b="1" sz="6000">
              <a:solidFill>
                <a:schemeClr val="lt2"/>
              </a:solidFill>
              <a:latin typeface="Montserrat"/>
              <a:ea typeface="Montserrat"/>
              <a:cs typeface="Montserrat"/>
              <a:sym typeface="Montserrat"/>
            </a:endParaRPr>
          </a:p>
        </p:txBody>
      </p:sp>
      <p:sp>
        <p:nvSpPr>
          <p:cNvPr id="291" name="Google Shape;291;p35"/>
          <p:cNvSpPr txBox="1"/>
          <p:nvPr>
            <p:ph idx="11" type="ftr"/>
          </p:nvPr>
        </p:nvSpPr>
        <p:spPr>
          <a:xfrm>
            <a:off x="266700" y="5831775"/>
            <a:ext cx="6629400" cy="679200"/>
          </a:xfrm>
          <a:prstGeom prst="rect">
            <a:avLst/>
          </a:prstGeom>
          <a:no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1000">
                <a:latin typeface="Montserrat"/>
                <a:ea typeface="Montserrat"/>
                <a:cs typeface="Montserrat"/>
                <a:sym typeface="Montserrat"/>
              </a:rPr>
              <a:t>University of Wales TSD - BA Business &amp; Management</a:t>
            </a:r>
            <a:endParaRPr b="1" sz="1000">
              <a:latin typeface="Montserrat"/>
              <a:ea typeface="Montserrat"/>
              <a:cs typeface="Montserrat"/>
              <a:sym typeface="Montserrat"/>
            </a:endParaRPr>
          </a:p>
          <a:p>
            <a:pPr indent="0" lvl="0" marL="0" rtl="0" algn="ctr">
              <a:spcBef>
                <a:spcPts val="0"/>
              </a:spcBef>
              <a:spcAft>
                <a:spcPts val="0"/>
              </a:spcAft>
              <a:buNone/>
            </a:pPr>
            <a:r>
              <a:rPr b="1" lang="en-US" sz="1000">
                <a:latin typeface="Montserrat"/>
                <a:ea typeface="Montserrat"/>
                <a:cs typeface="Montserrat"/>
                <a:sym typeface="Montserrat"/>
              </a:rPr>
              <a:t> – Academic Skills -</a:t>
            </a:r>
            <a:endParaRPr b="1" sz="1000">
              <a:latin typeface="Montserrat"/>
              <a:ea typeface="Montserrat"/>
              <a:cs typeface="Montserrat"/>
              <a:sym typeface="Montserrat"/>
            </a:endParaRPr>
          </a:p>
        </p:txBody>
      </p:sp>
    </p:spTree>
  </p:cSld>
  <p:clrMapOvr>
    <a:masterClrMapping/>
  </p:clrMapOvr>
</p:sld>
</file>

<file path=ppt/theme/theme1.xml><?xml version="1.0" encoding="utf-8"?>
<a:theme xmlns:a="http://schemas.openxmlformats.org/drawingml/2006/main" xmlns:r="http://schemas.openxmlformats.org/officeDocument/2006/relationships" name="Grid">
  <a:themeElements>
    <a:clrScheme name="Grid">
      <a:dk1>
        <a:srgbClr val="000000"/>
      </a:dk1>
      <a:lt1>
        <a:srgbClr val="FFFFFF"/>
      </a:lt1>
      <a:dk2>
        <a:srgbClr val="534949"/>
      </a:dk2>
      <a:lt2>
        <a:srgbClr val="CCD1B9"/>
      </a:lt2>
      <a:accent1>
        <a:srgbClr val="C66951"/>
      </a:accent1>
      <a:accent2>
        <a:srgbClr val="BF974D"/>
      </a:accent2>
      <a:accent3>
        <a:srgbClr val="928B70"/>
      </a:accent3>
      <a:accent4>
        <a:srgbClr val="87706B"/>
      </a:accent4>
      <a:accent5>
        <a:srgbClr val="94734E"/>
      </a:accent5>
      <a:accent6>
        <a:srgbClr val="6F777D"/>
      </a:accent6>
      <a:hlink>
        <a:srgbClr val="CC9900"/>
      </a:hlink>
      <a:folHlink>
        <a:srgbClr val="C0C0C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