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18"/>
  </p:notesMasterIdLst>
  <p:sldIdLst>
    <p:sldId id="256" r:id="rId2"/>
    <p:sldId id="276" r:id="rId3"/>
    <p:sldId id="261" r:id="rId4"/>
    <p:sldId id="259" r:id="rId5"/>
    <p:sldId id="257" r:id="rId6"/>
    <p:sldId id="273" r:id="rId7"/>
    <p:sldId id="277" r:id="rId8"/>
    <p:sldId id="262" r:id="rId9"/>
    <p:sldId id="283" r:id="rId10"/>
    <p:sldId id="278" r:id="rId11"/>
    <p:sldId id="280" r:id="rId12"/>
    <p:sldId id="266" r:id="rId13"/>
    <p:sldId id="267" r:id="rId14"/>
    <p:sldId id="258" r:id="rId15"/>
    <p:sldId id="282" r:id="rId16"/>
    <p:sldId id="28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0F18A0-3816-6DE5-639B-62970AC9F627}" v="204" dt="2025-11-17T04:19:03.2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uel Kwasi Charme Kwakye (2428005)" userId="S::2428005@student.uwtsd.ac.uk::430ccbcf-8cd4-40af-aa7c-467157a2ac8b" providerId="AD" clId="Web-{7716563F-7EA6-E138-8FC1-83957FA513A2}"/>
    <pc:docChg chg="modSld">
      <pc:chgData name="Samuel Kwasi Charme Kwakye (2428005)" userId="S::2428005@student.uwtsd.ac.uk::430ccbcf-8cd4-40af-aa7c-467157a2ac8b" providerId="AD" clId="Web-{7716563F-7EA6-E138-8FC1-83957FA513A2}" dt="2025-11-14T21:22:42.047" v="530" actId="20577"/>
      <pc:docMkLst>
        <pc:docMk/>
      </pc:docMkLst>
      <pc:sldChg chg="modSp">
        <pc:chgData name="Samuel Kwasi Charme Kwakye (2428005)" userId="S::2428005@student.uwtsd.ac.uk::430ccbcf-8cd4-40af-aa7c-467157a2ac8b" providerId="AD" clId="Web-{7716563F-7EA6-E138-8FC1-83957FA513A2}" dt="2025-11-14T00:19:32.492" v="363"/>
        <pc:sldMkLst>
          <pc:docMk/>
          <pc:sldMk cId="414347729" sldId="257"/>
        </pc:sldMkLst>
        <pc:spChg chg="mod">
          <ac:chgData name="Samuel Kwasi Charme Kwakye (2428005)" userId="S::2428005@student.uwtsd.ac.uk::430ccbcf-8cd4-40af-aa7c-467157a2ac8b" providerId="AD" clId="Web-{7716563F-7EA6-E138-8FC1-83957FA513A2}" dt="2025-11-14T00:01:43.620" v="319" actId="14100"/>
          <ac:spMkLst>
            <pc:docMk/>
            <pc:sldMk cId="414347729" sldId="257"/>
            <ac:spMk id="2" creationId="{2864ACDC-72FD-A35B-7599-C4F5A3D2A549}"/>
          </ac:spMkLst>
        </pc:spChg>
        <pc:graphicFrameChg chg="mod modGraphic">
          <ac:chgData name="Samuel Kwasi Charme Kwakye (2428005)" userId="S::2428005@student.uwtsd.ac.uk::430ccbcf-8cd4-40af-aa7c-467157a2ac8b" providerId="AD" clId="Web-{7716563F-7EA6-E138-8FC1-83957FA513A2}" dt="2025-11-14T00:19:32.492" v="363"/>
          <ac:graphicFrameMkLst>
            <pc:docMk/>
            <pc:sldMk cId="414347729" sldId="257"/>
            <ac:graphicFrameMk id="8" creationId="{D2CFF457-6CF2-396B-ABFF-1602B7646FF1}"/>
          </ac:graphicFrameMkLst>
        </pc:graphicFrameChg>
      </pc:sldChg>
      <pc:sldChg chg="modSp">
        <pc:chgData name="Samuel Kwasi Charme Kwakye (2428005)" userId="S::2428005@student.uwtsd.ac.uk::430ccbcf-8cd4-40af-aa7c-467157a2ac8b" providerId="AD" clId="Web-{7716563F-7EA6-E138-8FC1-83957FA513A2}" dt="2025-11-13T05:51:44.290" v="73" actId="20577"/>
        <pc:sldMkLst>
          <pc:docMk/>
          <pc:sldMk cId="3636796277" sldId="262"/>
        </pc:sldMkLst>
        <pc:spChg chg="mod">
          <ac:chgData name="Samuel Kwasi Charme Kwakye (2428005)" userId="S::2428005@student.uwtsd.ac.uk::430ccbcf-8cd4-40af-aa7c-467157a2ac8b" providerId="AD" clId="Web-{7716563F-7EA6-E138-8FC1-83957FA513A2}" dt="2025-11-13T05:51:44.290" v="73" actId="20577"/>
          <ac:spMkLst>
            <pc:docMk/>
            <pc:sldMk cId="3636796277" sldId="262"/>
            <ac:spMk id="6" creationId="{76C0E659-83BA-011C-382A-2260181273DC}"/>
          </ac:spMkLst>
        </pc:spChg>
      </pc:sldChg>
      <pc:sldChg chg="addSp delSp modSp">
        <pc:chgData name="Samuel Kwasi Charme Kwakye (2428005)" userId="S::2428005@student.uwtsd.ac.uk::430ccbcf-8cd4-40af-aa7c-467157a2ac8b" providerId="AD" clId="Web-{7716563F-7EA6-E138-8FC1-83957FA513A2}" dt="2025-11-14T07:25:58.614" v="444"/>
        <pc:sldMkLst>
          <pc:docMk/>
          <pc:sldMk cId="435228863" sldId="277"/>
        </pc:sldMkLst>
        <pc:graphicFrameChg chg="add mod modGraphic">
          <ac:chgData name="Samuel Kwasi Charme Kwakye (2428005)" userId="S::2428005@student.uwtsd.ac.uk::430ccbcf-8cd4-40af-aa7c-467157a2ac8b" providerId="AD" clId="Web-{7716563F-7EA6-E138-8FC1-83957FA513A2}" dt="2025-11-14T07:25:58.614" v="444"/>
          <ac:graphicFrameMkLst>
            <pc:docMk/>
            <pc:sldMk cId="435228863" sldId="277"/>
            <ac:graphicFrameMk id="5" creationId="{427B644E-FC4C-60D7-DCB7-63E851F859FD}"/>
          </ac:graphicFrameMkLst>
        </pc:graphicFrameChg>
        <pc:picChg chg="mod modCrop">
          <ac:chgData name="Samuel Kwasi Charme Kwakye (2428005)" userId="S::2428005@student.uwtsd.ac.uk::430ccbcf-8cd4-40af-aa7c-467157a2ac8b" providerId="AD" clId="Web-{7716563F-7EA6-E138-8FC1-83957FA513A2}" dt="2025-11-14T00:12:31.698" v="344" actId="14100"/>
          <ac:picMkLst>
            <pc:docMk/>
            <pc:sldMk cId="435228863" sldId="277"/>
            <ac:picMk id="4" creationId="{C43E1391-EFA8-40C2-8B8F-B261C2806CD3}"/>
          </ac:picMkLst>
        </pc:picChg>
      </pc:sldChg>
      <pc:sldChg chg="delSp modSp">
        <pc:chgData name="Samuel Kwasi Charme Kwakye (2428005)" userId="S::2428005@student.uwtsd.ac.uk::430ccbcf-8cd4-40af-aa7c-467157a2ac8b" providerId="AD" clId="Web-{7716563F-7EA6-E138-8FC1-83957FA513A2}" dt="2025-11-13T05:29:39.721" v="20" actId="20577"/>
        <pc:sldMkLst>
          <pc:docMk/>
          <pc:sldMk cId="2614430277" sldId="278"/>
        </pc:sldMkLst>
        <pc:spChg chg="mod">
          <ac:chgData name="Samuel Kwasi Charme Kwakye (2428005)" userId="S::2428005@student.uwtsd.ac.uk::430ccbcf-8cd4-40af-aa7c-467157a2ac8b" providerId="AD" clId="Web-{7716563F-7EA6-E138-8FC1-83957FA513A2}" dt="2025-11-13T05:29:39.721" v="20" actId="20577"/>
          <ac:spMkLst>
            <pc:docMk/>
            <pc:sldMk cId="2614430277" sldId="278"/>
            <ac:spMk id="3" creationId="{39FF758A-4D3C-A9A5-CA0C-9FC71A485806}"/>
          </ac:spMkLst>
        </pc:spChg>
      </pc:sldChg>
      <pc:sldChg chg="modSp">
        <pc:chgData name="Samuel Kwasi Charme Kwakye (2428005)" userId="S::2428005@student.uwtsd.ac.uk::430ccbcf-8cd4-40af-aa7c-467157a2ac8b" providerId="AD" clId="Web-{7716563F-7EA6-E138-8FC1-83957FA513A2}" dt="2025-11-14T21:22:42.047" v="530" actId="20577"/>
        <pc:sldMkLst>
          <pc:docMk/>
          <pc:sldMk cId="4284491322" sldId="280"/>
        </pc:sldMkLst>
        <pc:spChg chg="mod">
          <ac:chgData name="Samuel Kwasi Charme Kwakye (2428005)" userId="S::2428005@student.uwtsd.ac.uk::430ccbcf-8cd4-40af-aa7c-467157a2ac8b" providerId="AD" clId="Web-{7716563F-7EA6-E138-8FC1-83957FA513A2}" dt="2025-11-14T21:22:42.047" v="530" actId="20577"/>
          <ac:spMkLst>
            <pc:docMk/>
            <pc:sldMk cId="4284491322" sldId="280"/>
            <ac:spMk id="3" creationId="{53EA41AD-E3E8-0694-0337-EA24D7DB9C21}"/>
          </ac:spMkLst>
        </pc:spChg>
      </pc:sldChg>
      <pc:sldChg chg="modSp">
        <pc:chgData name="Samuel Kwasi Charme Kwakye (2428005)" userId="S::2428005@student.uwtsd.ac.uk::430ccbcf-8cd4-40af-aa7c-467157a2ac8b" providerId="AD" clId="Web-{7716563F-7EA6-E138-8FC1-83957FA513A2}" dt="2025-11-13T06:02:12.822" v="234" actId="14100"/>
        <pc:sldMkLst>
          <pc:docMk/>
          <pc:sldMk cId="1029352419" sldId="283"/>
        </pc:sldMkLst>
        <pc:spChg chg="mod">
          <ac:chgData name="Samuel Kwasi Charme Kwakye (2428005)" userId="S::2428005@student.uwtsd.ac.uk::430ccbcf-8cd4-40af-aa7c-467157a2ac8b" providerId="AD" clId="Web-{7716563F-7EA6-E138-8FC1-83957FA513A2}" dt="2025-11-13T06:02:12.822" v="234" actId="14100"/>
          <ac:spMkLst>
            <pc:docMk/>
            <pc:sldMk cId="1029352419" sldId="283"/>
            <ac:spMk id="6" creationId="{D20C7309-46C2-6C4C-02A0-C20184795749}"/>
          </ac:spMkLst>
        </pc:spChg>
      </pc:sldChg>
    </pc:docChg>
  </pc:docChgLst>
  <pc:docChgLst>
    <pc:chgData name="Samuel Kwasi Charme Kwakye (2428005)" userId="S::2428005@student.uwtsd.ac.uk::430ccbcf-8cd4-40af-aa7c-467157a2ac8b" providerId="AD" clId="Web-{9F3FDACB-2D01-491D-1297-D8BE7B00908D}"/>
    <pc:docChg chg="delSld modSld">
      <pc:chgData name="Samuel Kwasi Charme Kwakye (2428005)" userId="S::2428005@student.uwtsd.ac.uk::430ccbcf-8cd4-40af-aa7c-467157a2ac8b" providerId="AD" clId="Web-{9F3FDACB-2D01-491D-1297-D8BE7B00908D}" dt="2025-11-08T13:24:54.716" v="432" actId="14100"/>
      <pc:docMkLst>
        <pc:docMk/>
      </pc:docMkLst>
      <pc:sldChg chg="modSp">
        <pc:chgData name="Samuel Kwasi Charme Kwakye (2428005)" userId="S::2428005@student.uwtsd.ac.uk::430ccbcf-8cd4-40af-aa7c-467157a2ac8b" providerId="AD" clId="Web-{9F3FDACB-2D01-491D-1297-D8BE7B00908D}" dt="2025-11-08T13:24:54.716" v="432" actId="14100"/>
        <pc:sldMkLst>
          <pc:docMk/>
          <pc:sldMk cId="671249959" sldId="256"/>
        </pc:sldMkLst>
        <pc:spChg chg="mod">
          <ac:chgData name="Samuel Kwasi Charme Kwakye (2428005)" userId="S::2428005@student.uwtsd.ac.uk::430ccbcf-8cd4-40af-aa7c-467157a2ac8b" providerId="AD" clId="Web-{9F3FDACB-2D01-491D-1297-D8BE7B00908D}" dt="2025-11-08T13:24:54.716" v="432" actId="14100"/>
          <ac:spMkLst>
            <pc:docMk/>
            <pc:sldMk cId="671249959" sldId="256"/>
            <ac:spMk id="3" creationId="{45E17B86-1AF6-8C57-4B14-0F4C5868F5C0}"/>
          </ac:spMkLst>
        </pc:spChg>
      </pc:sldChg>
      <pc:sldChg chg="modSp">
        <pc:chgData name="Samuel Kwasi Charme Kwakye (2428005)" userId="S::2428005@student.uwtsd.ac.uk::430ccbcf-8cd4-40af-aa7c-467157a2ac8b" providerId="AD" clId="Web-{9F3FDACB-2D01-491D-1297-D8BE7B00908D}" dt="2025-11-08T12:17:35.165" v="239"/>
        <pc:sldMkLst>
          <pc:docMk/>
          <pc:sldMk cId="414347729" sldId="257"/>
        </pc:sldMkLst>
        <pc:spChg chg="mod">
          <ac:chgData name="Samuel Kwasi Charme Kwakye (2428005)" userId="S::2428005@student.uwtsd.ac.uk::430ccbcf-8cd4-40af-aa7c-467157a2ac8b" providerId="AD" clId="Web-{9F3FDACB-2D01-491D-1297-D8BE7B00908D}" dt="2025-11-08T11:44:38.597" v="120" actId="20577"/>
          <ac:spMkLst>
            <pc:docMk/>
            <pc:sldMk cId="414347729" sldId="257"/>
            <ac:spMk id="2" creationId="{2864ACDC-72FD-A35B-7599-C4F5A3D2A549}"/>
          </ac:spMkLst>
        </pc:spChg>
        <pc:graphicFrameChg chg="mod modGraphic">
          <ac:chgData name="Samuel Kwasi Charme Kwakye (2428005)" userId="S::2428005@student.uwtsd.ac.uk::430ccbcf-8cd4-40af-aa7c-467157a2ac8b" providerId="AD" clId="Web-{9F3FDACB-2D01-491D-1297-D8BE7B00908D}" dt="2025-11-08T12:17:35.165" v="239"/>
          <ac:graphicFrameMkLst>
            <pc:docMk/>
            <pc:sldMk cId="414347729" sldId="257"/>
            <ac:graphicFrameMk id="8" creationId="{D2CFF457-6CF2-396B-ABFF-1602B7646FF1}"/>
          </ac:graphicFrameMkLst>
        </pc:graphicFrameChg>
      </pc:sldChg>
      <pc:sldChg chg="modSp">
        <pc:chgData name="Samuel Kwasi Charme Kwakye (2428005)" userId="S::2428005@student.uwtsd.ac.uk::430ccbcf-8cd4-40af-aa7c-467157a2ac8b" providerId="AD" clId="Web-{9F3FDACB-2D01-491D-1297-D8BE7B00908D}" dt="2025-11-08T11:33:50.010" v="109" actId="20577"/>
        <pc:sldMkLst>
          <pc:docMk/>
          <pc:sldMk cId="105296706" sldId="259"/>
        </pc:sldMkLst>
        <pc:spChg chg="mod">
          <ac:chgData name="Samuel Kwasi Charme Kwakye (2428005)" userId="S::2428005@student.uwtsd.ac.uk::430ccbcf-8cd4-40af-aa7c-467157a2ac8b" providerId="AD" clId="Web-{9F3FDACB-2D01-491D-1297-D8BE7B00908D}" dt="2025-11-08T11:33:50.010" v="109" actId="20577"/>
          <ac:spMkLst>
            <pc:docMk/>
            <pc:sldMk cId="105296706" sldId="259"/>
            <ac:spMk id="4" creationId="{1646F32E-6EAB-2EE4-DB3D-DA7725AA07F2}"/>
          </ac:spMkLst>
        </pc:spChg>
      </pc:sldChg>
      <pc:sldChg chg="modSp">
        <pc:chgData name="Samuel Kwasi Charme Kwakye (2428005)" userId="S::2428005@student.uwtsd.ac.uk::430ccbcf-8cd4-40af-aa7c-467157a2ac8b" providerId="AD" clId="Web-{9F3FDACB-2D01-491D-1297-D8BE7B00908D}" dt="2025-11-07T13:54:06.841" v="57" actId="20577"/>
        <pc:sldMkLst>
          <pc:docMk/>
          <pc:sldMk cId="725223718" sldId="261"/>
        </pc:sldMkLst>
        <pc:spChg chg="mod">
          <ac:chgData name="Samuel Kwasi Charme Kwakye (2428005)" userId="S::2428005@student.uwtsd.ac.uk::430ccbcf-8cd4-40af-aa7c-467157a2ac8b" providerId="AD" clId="Web-{9F3FDACB-2D01-491D-1297-D8BE7B00908D}" dt="2025-11-07T13:54:06.841" v="57" actId="20577"/>
          <ac:spMkLst>
            <pc:docMk/>
            <pc:sldMk cId="725223718" sldId="261"/>
            <ac:spMk id="3" creationId="{3CEB32BE-DA3E-783F-312A-524C523AA34D}"/>
          </ac:spMkLst>
        </pc:spChg>
      </pc:sldChg>
      <pc:sldChg chg="modSp">
        <pc:chgData name="Samuel Kwasi Charme Kwakye (2428005)" userId="S::2428005@student.uwtsd.ac.uk::430ccbcf-8cd4-40af-aa7c-467157a2ac8b" providerId="AD" clId="Web-{9F3FDACB-2D01-491D-1297-D8BE7B00908D}" dt="2025-11-08T13:06:38.937" v="409" actId="20577"/>
        <pc:sldMkLst>
          <pc:docMk/>
          <pc:sldMk cId="3636796277" sldId="262"/>
        </pc:sldMkLst>
        <pc:spChg chg="mod">
          <ac:chgData name="Samuel Kwasi Charme Kwakye (2428005)" userId="S::2428005@student.uwtsd.ac.uk::430ccbcf-8cd4-40af-aa7c-467157a2ac8b" providerId="AD" clId="Web-{9F3FDACB-2D01-491D-1297-D8BE7B00908D}" dt="2025-11-08T12:48:40.461" v="380" actId="20577"/>
          <ac:spMkLst>
            <pc:docMk/>
            <pc:sldMk cId="3636796277" sldId="262"/>
            <ac:spMk id="2" creationId="{41603B50-2993-1C6F-573C-A9BAAD2A2FD6}"/>
          </ac:spMkLst>
        </pc:spChg>
        <pc:spChg chg="mod">
          <ac:chgData name="Samuel Kwasi Charme Kwakye (2428005)" userId="S::2428005@student.uwtsd.ac.uk::430ccbcf-8cd4-40af-aa7c-467157a2ac8b" providerId="AD" clId="Web-{9F3FDACB-2D01-491D-1297-D8BE7B00908D}" dt="2025-11-08T13:06:38.937" v="409" actId="20577"/>
          <ac:spMkLst>
            <pc:docMk/>
            <pc:sldMk cId="3636796277" sldId="262"/>
            <ac:spMk id="6" creationId="{76C0E659-83BA-011C-382A-2260181273DC}"/>
          </ac:spMkLst>
        </pc:spChg>
      </pc:sldChg>
      <pc:sldChg chg="addSp delSp modSp">
        <pc:chgData name="Samuel Kwasi Charme Kwakye (2428005)" userId="S::2428005@student.uwtsd.ac.uk::430ccbcf-8cd4-40af-aa7c-467157a2ac8b" providerId="AD" clId="Web-{9F3FDACB-2D01-491D-1297-D8BE7B00908D}" dt="2025-11-08T12:33:19.383" v="286" actId="14100"/>
        <pc:sldMkLst>
          <pc:docMk/>
          <pc:sldMk cId="3577645131" sldId="273"/>
        </pc:sldMkLst>
        <pc:spChg chg="mod">
          <ac:chgData name="Samuel Kwasi Charme Kwakye (2428005)" userId="S::2428005@student.uwtsd.ac.uk::430ccbcf-8cd4-40af-aa7c-467157a2ac8b" providerId="AD" clId="Web-{9F3FDACB-2D01-491D-1297-D8BE7B00908D}" dt="2025-11-08T12:33:10.538" v="285" actId="20577"/>
          <ac:spMkLst>
            <pc:docMk/>
            <pc:sldMk cId="3577645131" sldId="273"/>
            <ac:spMk id="2" creationId="{AE0289DC-83E9-5716-5E13-90F793E57FCD}"/>
          </ac:spMkLst>
        </pc:spChg>
        <pc:spChg chg="mod">
          <ac:chgData name="Samuel Kwasi Charme Kwakye (2428005)" userId="S::2428005@student.uwtsd.ac.uk::430ccbcf-8cd4-40af-aa7c-467157a2ac8b" providerId="AD" clId="Web-{9F3FDACB-2D01-491D-1297-D8BE7B00908D}" dt="2025-11-08T12:33:19.383" v="286" actId="14100"/>
          <ac:spMkLst>
            <pc:docMk/>
            <pc:sldMk cId="3577645131" sldId="273"/>
            <ac:spMk id="8" creationId="{2F4633C2-B7A4-4C16-A9A4-6FB49DA38D03}"/>
          </ac:spMkLst>
        </pc:spChg>
        <pc:picChg chg="add mod">
          <ac:chgData name="Samuel Kwasi Charme Kwakye (2428005)" userId="S::2428005@student.uwtsd.ac.uk::430ccbcf-8cd4-40af-aa7c-467157a2ac8b" providerId="AD" clId="Web-{9F3FDACB-2D01-491D-1297-D8BE7B00908D}" dt="2025-11-08T12:32:39.801" v="269" actId="1076"/>
          <ac:picMkLst>
            <pc:docMk/>
            <pc:sldMk cId="3577645131" sldId="273"/>
            <ac:picMk id="3" creationId="{5B23CADE-D144-FF7F-FBA7-37219CA2846B}"/>
          </ac:picMkLst>
        </pc:picChg>
      </pc:sldChg>
      <pc:sldChg chg="addSp delSp modSp">
        <pc:chgData name="Samuel Kwasi Charme Kwakye (2428005)" userId="S::2428005@student.uwtsd.ac.uk::430ccbcf-8cd4-40af-aa7c-467157a2ac8b" providerId="AD" clId="Web-{9F3FDACB-2D01-491D-1297-D8BE7B00908D}" dt="2025-11-08T12:46:50.571" v="373"/>
        <pc:sldMkLst>
          <pc:docMk/>
          <pc:sldMk cId="435228863" sldId="277"/>
        </pc:sldMkLst>
        <pc:spChg chg="mod">
          <ac:chgData name="Samuel Kwasi Charme Kwakye (2428005)" userId="S::2428005@student.uwtsd.ac.uk::430ccbcf-8cd4-40af-aa7c-467157a2ac8b" providerId="AD" clId="Web-{9F3FDACB-2D01-491D-1297-D8BE7B00908D}" dt="2025-11-08T12:36:52.018" v="325" actId="20577"/>
          <ac:spMkLst>
            <pc:docMk/>
            <pc:sldMk cId="435228863" sldId="277"/>
            <ac:spMk id="3" creationId="{1C648056-A23F-2875-ACF3-FE70E7FAC957}"/>
          </ac:spMkLst>
        </pc:spChg>
        <pc:picChg chg="add mod">
          <ac:chgData name="Samuel Kwasi Charme Kwakye (2428005)" userId="S::2428005@student.uwtsd.ac.uk::430ccbcf-8cd4-40af-aa7c-467157a2ac8b" providerId="AD" clId="Web-{9F3FDACB-2D01-491D-1297-D8BE7B00908D}" dt="2025-11-08T12:43:21.068" v="329" actId="1076"/>
          <ac:picMkLst>
            <pc:docMk/>
            <pc:sldMk cId="435228863" sldId="277"/>
            <ac:picMk id="4" creationId="{C43E1391-EFA8-40C2-8B8F-B261C2806CD3}"/>
          </ac:picMkLst>
        </pc:picChg>
      </pc:sldChg>
      <pc:sldChg chg="addSp delSp modSp">
        <pc:chgData name="Samuel Kwasi Charme Kwakye (2428005)" userId="S::2428005@student.uwtsd.ac.uk::430ccbcf-8cd4-40af-aa7c-467157a2ac8b" providerId="AD" clId="Web-{9F3FDACB-2D01-491D-1297-D8BE7B00908D}" dt="2025-11-08T13:22:26.042" v="431" actId="14100"/>
        <pc:sldMkLst>
          <pc:docMk/>
          <pc:sldMk cId="1029352419" sldId="283"/>
        </pc:sldMkLst>
        <pc:spChg chg="mod">
          <ac:chgData name="Samuel Kwasi Charme Kwakye (2428005)" userId="S::2428005@student.uwtsd.ac.uk::430ccbcf-8cd4-40af-aa7c-467157a2ac8b" providerId="AD" clId="Web-{9F3FDACB-2D01-491D-1297-D8BE7B00908D}" dt="2025-11-08T13:15:00.925" v="417" actId="20577"/>
          <ac:spMkLst>
            <pc:docMk/>
            <pc:sldMk cId="1029352419" sldId="283"/>
            <ac:spMk id="2" creationId="{88B5900C-2239-9438-FEA9-65F9B55EF120}"/>
          </ac:spMkLst>
        </pc:spChg>
        <pc:spChg chg="add mod">
          <ac:chgData name="Samuel Kwasi Charme Kwakye (2428005)" userId="S::2428005@student.uwtsd.ac.uk::430ccbcf-8cd4-40af-aa7c-467157a2ac8b" providerId="AD" clId="Web-{9F3FDACB-2D01-491D-1297-D8BE7B00908D}" dt="2025-11-08T13:22:26.042" v="431" actId="14100"/>
          <ac:spMkLst>
            <pc:docMk/>
            <pc:sldMk cId="1029352419" sldId="283"/>
            <ac:spMk id="6" creationId="{D20C7309-46C2-6C4C-02A0-C20184795749}"/>
          </ac:spMkLst>
        </pc:spChg>
        <pc:picChg chg="add mod ord">
          <ac:chgData name="Samuel Kwasi Charme Kwakye (2428005)" userId="S::2428005@student.uwtsd.ac.uk::430ccbcf-8cd4-40af-aa7c-467157a2ac8b" providerId="AD" clId="Web-{9F3FDACB-2D01-491D-1297-D8BE7B00908D}" dt="2025-11-08T13:14:49.581" v="413" actId="14100"/>
          <ac:picMkLst>
            <pc:docMk/>
            <pc:sldMk cId="1029352419" sldId="283"/>
            <ac:picMk id="5" creationId="{39F07DA8-4641-58FB-E44D-A08E95AA18F0}"/>
          </ac:picMkLst>
        </pc:picChg>
      </pc:sldChg>
    </pc:docChg>
  </pc:docChgLst>
  <pc:docChgLst>
    <pc:chgData name="Samuel Kwasi Charme Kwakye (2428005)" userId="S::2428005@student.uwtsd.ac.uk::430ccbcf-8cd4-40af-aa7c-467157a2ac8b" providerId="AD" clId="Web-{E40F18A0-3816-6DE5-639B-62970AC9F627}"/>
    <pc:docChg chg="mod modSld addMainMaster delMainMaster">
      <pc:chgData name="Samuel Kwasi Charme Kwakye (2428005)" userId="S::2428005@student.uwtsd.ac.uk::430ccbcf-8cd4-40af-aa7c-467157a2ac8b" providerId="AD" clId="Web-{E40F18A0-3816-6DE5-639B-62970AC9F627}" dt="2025-11-17T04:19:03.221" v="199"/>
      <pc:docMkLst>
        <pc:docMk/>
      </pc:docMkLst>
      <pc:sldChg chg="modSp mod modClrScheme chgLayout">
        <pc:chgData name="Samuel Kwasi Charme Kwakye (2428005)" userId="S::2428005@student.uwtsd.ac.uk::430ccbcf-8cd4-40af-aa7c-467157a2ac8b" providerId="AD" clId="Web-{E40F18A0-3816-6DE5-639B-62970AC9F627}" dt="2025-11-17T04:19:03.221" v="199"/>
        <pc:sldMkLst>
          <pc:docMk/>
          <pc:sldMk cId="671249959" sldId="256"/>
        </pc:sldMkLst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671249959" sldId="256"/>
            <ac:spMk id="2" creationId="{5922F631-4028-DBAF-26B0-13D753BC2148}"/>
          </ac:spMkLst>
        </pc:spChg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671249959" sldId="256"/>
            <ac:spMk id="3" creationId="{45E17B86-1AF6-8C57-4B14-0F4C5868F5C0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E40F18A0-3816-6DE5-639B-62970AC9F627}" dt="2025-11-17T04:19:03.221" v="199"/>
        <pc:sldMkLst>
          <pc:docMk/>
          <pc:sldMk cId="414347729" sldId="257"/>
        </pc:sldMkLst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414347729" sldId="257"/>
            <ac:spMk id="2" creationId="{2864ACDC-72FD-A35B-7599-C4F5A3D2A549}"/>
          </ac:spMkLst>
        </pc:spChg>
        <pc:graphicFrame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graphicFrameMkLst>
            <pc:docMk/>
            <pc:sldMk cId="414347729" sldId="257"/>
            <ac:graphicFrameMk id="8" creationId="{D2CFF457-6CF2-396B-ABFF-1602B7646FF1}"/>
          </ac:graphicFrameMkLst>
        </pc:graphicFrameChg>
      </pc:sldChg>
      <pc:sldChg chg="modSp mod modClrScheme chgLayout">
        <pc:chgData name="Samuel Kwasi Charme Kwakye (2428005)" userId="S::2428005@student.uwtsd.ac.uk::430ccbcf-8cd4-40af-aa7c-467157a2ac8b" providerId="AD" clId="Web-{E40F18A0-3816-6DE5-639B-62970AC9F627}" dt="2025-11-17T04:19:03.221" v="199"/>
        <pc:sldMkLst>
          <pc:docMk/>
          <pc:sldMk cId="1790409734" sldId="258"/>
        </pc:sldMkLst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1790409734" sldId="258"/>
            <ac:spMk id="2" creationId="{CE3149B5-45EA-F517-ABA2-0BC235B22D91}"/>
          </ac:spMkLst>
        </pc:spChg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1790409734" sldId="258"/>
            <ac:spMk id="3" creationId="{16FF05A7-7B0C-635B-8A6D-92BD8A3BF30D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E40F18A0-3816-6DE5-639B-62970AC9F627}" dt="2025-11-17T04:19:03.221" v="199"/>
        <pc:sldMkLst>
          <pc:docMk/>
          <pc:sldMk cId="105296706" sldId="259"/>
        </pc:sldMkLst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105296706" sldId="259"/>
            <ac:spMk id="2" creationId="{FF261219-33B6-3C5A-2579-84D627BE7929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E40F18A0-3816-6DE5-639B-62970AC9F627}" dt="2025-11-17T04:19:03.221" v="199"/>
        <pc:sldMkLst>
          <pc:docMk/>
          <pc:sldMk cId="725223718" sldId="261"/>
        </pc:sldMkLst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725223718" sldId="261"/>
            <ac:spMk id="2" creationId="{9100AA8E-62BA-F719-DFA8-7090D20F518A}"/>
          </ac:spMkLst>
        </pc:spChg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725223718" sldId="261"/>
            <ac:spMk id="3" creationId="{3CEB32BE-DA3E-783F-312A-524C523AA34D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E40F18A0-3816-6DE5-639B-62970AC9F627}" dt="2025-11-17T04:19:03.221" v="199"/>
        <pc:sldMkLst>
          <pc:docMk/>
          <pc:sldMk cId="3636796277" sldId="262"/>
        </pc:sldMkLst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3636796277" sldId="262"/>
            <ac:spMk id="2" creationId="{41603B50-2993-1C6F-573C-A9BAAD2A2FD6}"/>
          </ac:spMkLst>
        </pc:spChg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3636796277" sldId="262"/>
            <ac:spMk id="6" creationId="{76C0E659-83BA-011C-382A-2260181273DC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E40F18A0-3816-6DE5-639B-62970AC9F627}" dt="2025-11-17T04:19:03.221" v="199"/>
        <pc:sldMkLst>
          <pc:docMk/>
          <pc:sldMk cId="2707232179" sldId="266"/>
        </pc:sldMkLst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2707232179" sldId="266"/>
            <ac:spMk id="2" creationId="{57A24276-2A27-CE9E-F12D-84FC6C250D88}"/>
          </ac:spMkLst>
        </pc:spChg>
        <pc:graphicFrameChg chg="mod ord modGraphic">
          <ac:chgData name="Samuel Kwasi Charme Kwakye (2428005)" userId="S::2428005@student.uwtsd.ac.uk::430ccbcf-8cd4-40af-aa7c-467157a2ac8b" providerId="AD" clId="Web-{E40F18A0-3816-6DE5-639B-62970AC9F627}" dt="2025-11-17T04:19:03.221" v="199"/>
          <ac:graphicFrameMkLst>
            <pc:docMk/>
            <pc:sldMk cId="2707232179" sldId="266"/>
            <ac:graphicFrameMk id="4" creationId="{9CCBB395-7647-A660-58CD-12A3E496F526}"/>
          </ac:graphicFrameMkLst>
        </pc:graphicFrameChg>
      </pc:sldChg>
      <pc:sldChg chg="modSp mod modClrScheme chgLayout">
        <pc:chgData name="Samuel Kwasi Charme Kwakye (2428005)" userId="S::2428005@student.uwtsd.ac.uk::430ccbcf-8cd4-40af-aa7c-467157a2ac8b" providerId="AD" clId="Web-{E40F18A0-3816-6DE5-639B-62970AC9F627}" dt="2025-11-17T04:19:03.221" v="199"/>
        <pc:sldMkLst>
          <pc:docMk/>
          <pc:sldMk cId="681124996" sldId="267"/>
        </pc:sldMkLst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681124996" sldId="267"/>
            <ac:spMk id="2" creationId="{14648E24-A4D0-87D3-742B-C24116390ABF}"/>
          </ac:spMkLst>
        </pc:spChg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681124996" sldId="267"/>
            <ac:spMk id="3" creationId="{0CF5B0CC-4B0C-3B67-5BC6-215AE0D61602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E40F18A0-3816-6DE5-639B-62970AC9F627}" dt="2025-11-17T04:19:03.221" v="199"/>
        <pc:sldMkLst>
          <pc:docMk/>
          <pc:sldMk cId="3577645131" sldId="273"/>
        </pc:sldMkLst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3577645131" sldId="273"/>
            <ac:spMk id="2" creationId="{AE0289DC-83E9-5716-5E13-90F793E57FCD}"/>
          </ac:spMkLst>
        </pc:spChg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3577645131" sldId="273"/>
            <ac:spMk id="8" creationId="{2F4633C2-B7A4-4C16-A9A4-6FB49DA38D03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E40F18A0-3816-6DE5-639B-62970AC9F627}" dt="2025-11-17T04:19:03.221" v="199"/>
        <pc:sldMkLst>
          <pc:docMk/>
          <pc:sldMk cId="32416441" sldId="276"/>
        </pc:sldMkLst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32416441" sldId="276"/>
            <ac:spMk id="2" creationId="{88FBFDDE-2C8C-5A39-6F9A-52BDE9328728}"/>
          </ac:spMkLst>
        </pc:spChg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32416441" sldId="276"/>
            <ac:spMk id="3" creationId="{4CFD6A52-6E3E-BE67-A347-56E7595A8AE0}"/>
          </ac:spMkLst>
        </pc:spChg>
      </pc:sldChg>
      <pc:sldChg chg="delSp mod modClrScheme delDesignElem chgLayout">
        <pc:chgData name="Samuel Kwasi Charme Kwakye (2428005)" userId="S::2428005@student.uwtsd.ac.uk::430ccbcf-8cd4-40af-aa7c-467157a2ac8b" providerId="AD" clId="Web-{E40F18A0-3816-6DE5-639B-62970AC9F627}" dt="2025-11-17T04:19:03.221" v="199"/>
        <pc:sldMkLst>
          <pc:docMk/>
          <pc:sldMk cId="435228863" sldId="277"/>
        </pc:sldMkLst>
        <pc:spChg chg="del">
          <ac:chgData name="Samuel Kwasi Charme Kwakye (2428005)" userId="S::2428005@student.uwtsd.ac.uk::430ccbcf-8cd4-40af-aa7c-467157a2ac8b" providerId="AD" clId="Web-{E40F18A0-3816-6DE5-639B-62970AC9F627}" dt="2025-11-17T04:15:18.090" v="180"/>
          <ac:spMkLst>
            <pc:docMk/>
            <pc:sldMk cId="435228863" sldId="277"/>
            <ac:spMk id="2055" creationId="{04812C46-200A-4DEB-A05E-3ED6C68C2387}"/>
          </ac:spMkLst>
        </pc:spChg>
        <pc:spChg chg="del">
          <ac:chgData name="Samuel Kwasi Charme Kwakye (2428005)" userId="S::2428005@student.uwtsd.ac.uk::430ccbcf-8cd4-40af-aa7c-467157a2ac8b" providerId="AD" clId="Web-{E40F18A0-3816-6DE5-639B-62970AC9F627}" dt="2025-11-17T04:15:18.090" v="180"/>
          <ac:spMkLst>
            <pc:docMk/>
            <pc:sldMk cId="435228863" sldId="277"/>
            <ac:spMk id="2057" creationId="{D1EA859B-E555-4109-94F3-6700E046E008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E40F18A0-3816-6DE5-639B-62970AC9F627}" dt="2025-11-17T04:19:03.221" v="199"/>
        <pc:sldMkLst>
          <pc:docMk/>
          <pc:sldMk cId="2614430277" sldId="278"/>
        </pc:sldMkLst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2614430277" sldId="278"/>
            <ac:spMk id="2" creationId="{96B4A36D-4192-9271-C4A3-45EC1B04ABF8}"/>
          </ac:spMkLst>
        </pc:spChg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2614430277" sldId="278"/>
            <ac:spMk id="3" creationId="{39FF758A-4D3C-A9A5-CA0C-9FC71A485806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E40F18A0-3816-6DE5-639B-62970AC9F627}" dt="2025-11-17T04:19:03.221" v="199"/>
        <pc:sldMkLst>
          <pc:docMk/>
          <pc:sldMk cId="4284491322" sldId="280"/>
        </pc:sldMkLst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4284491322" sldId="280"/>
            <ac:spMk id="2" creationId="{FB448A36-34CF-EF83-5CF7-0B85DC70DD61}"/>
          </ac:spMkLst>
        </pc:spChg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4284491322" sldId="280"/>
            <ac:spMk id="3" creationId="{53EA41AD-E3E8-0694-0337-EA24D7DB9C21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E40F18A0-3816-6DE5-639B-62970AC9F627}" dt="2025-11-17T04:19:03.221" v="199"/>
        <pc:sldMkLst>
          <pc:docMk/>
          <pc:sldMk cId="584850676" sldId="282"/>
        </pc:sldMkLst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584850676" sldId="282"/>
            <ac:spMk id="2" creationId="{4BA08769-97A7-5D65-A918-A617745F8693}"/>
          </ac:spMkLst>
        </pc:spChg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584850676" sldId="282"/>
            <ac:spMk id="3" creationId="{5D19EBCE-1104-B344-52C3-8606A90A3303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E40F18A0-3816-6DE5-639B-62970AC9F627}" dt="2025-11-17T04:19:03.221" v="199"/>
        <pc:sldMkLst>
          <pc:docMk/>
          <pc:sldMk cId="1029352419" sldId="283"/>
        </pc:sldMkLst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1029352419" sldId="283"/>
            <ac:spMk id="2" creationId="{88B5900C-2239-9438-FEA9-65F9B55EF120}"/>
          </ac:spMkLst>
        </pc:spChg>
        <pc:pic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picMkLst>
            <pc:docMk/>
            <pc:sldMk cId="1029352419" sldId="283"/>
            <ac:picMk id="5" creationId="{39F07DA8-4641-58FB-E44D-A08E95AA18F0}"/>
          </ac:picMkLst>
        </pc:picChg>
      </pc:sldChg>
      <pc:sldChg chg="modSp mod modClrScheme chgLayout">
        <pc:chgData name="Samuel Kwasi Charme Kwakye (2428005)" userId="S::2428005@student.uwtsd.ac.uk::430ccbcf-8cd4-40af-aa7c-467157a2ac8b" providerId="AD" clId="Web-{E40F18A0-3816-6DE5-639B-62970AC9F627}" dt="2025-11-17T04:19:03.221" v="199"/>
        <pc:sldMkLst>
          <pc:docMk/>
          <pc:sldMk cId="1200481546" sldId="284"/>
        </pc:sldMkLst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1200481546" sldId="284"/>
            <ac:spMk id="2" creationId="{505EC5A5-0874-5FC1-35AA-A8FC3FC6DA57}"/>
          </ac:spMkLst>
        </pc:spChg>
        <pc:spChg chg="mod ord">
          <ac:chgData name="Samuel Kwasi Charme Kwakye (2428005)" userId="S::2428005@student.uwtsd.ac.uk::430ccbcf-8cd4-40af-aa7c-467157a2ac8b" providerId="AD" clId="Web-{E40F18A0-3816-6DE5-639B-62970AC9F627}" dt="2025-11-17T04:19:03.221" v="199"/>
          <ac:spMkLst>
            <pc:docMk/>
            <pc:sldMk cId="1200481546" sldId="284"/>
            <ac:spMk id="3" creationId="{B71A6ECD-4AC0-178F-06A5-8CA04A8433B2}"/>
          </ac:spMkLst>
        </pc:spChg>
      </pc:sldChg>
      <pc:sldMasterChg chg="del delSldLayout">
        <pc:chgData name="Samuel Kwasi Charme Kwakye (2428005)" userId="S::2428005@student.uwtsd.ac.uk::430ccbcf-8cd4-40af-aa7c-467157a2ac8b" providerId="AD" clId="Web-{E40F18A0-3816-6DE5-639B-62970AC9F627}" dt="2025-11-17T04:15:18.090" v="180"/>
        <pc:sldMasterMkLst>
          <pc:docMk/>
          <pc:sldMasterMk cId="851234903" sldId="2147483648"/>
        </pc:sldMasterMkLst>
        <pc:sldLayoutChg chg="del">
          <pc:chgData name="Samuel Kwasi Charme Kwakye (2428005)" userId="S::2428005@student.uwtsd.ac.uk::430ccbcf-8cd4-40af-aa7c-467157a2ac8b" providerId="AD" clId="Web-{E40F18A0-3816-6DE5-639B-62970AC9F627}" dt="2025-11-17T04:15:18.090" v="180"/>
          <pc:sldLayoutMkLst>
            <pc:docMk/>
            <pc:sldMasterMk cId="851234903" sldId="2147483648"/>
            <pc:sldLayoutMk cId="3212129304" sldId="2147483649"/>
          </pc:sldLayoutMkLst>
        </pc:sldLayoutChg>
        <pc:sldLayoutChg chg="del">
          <pc:chgData name="Samuel Kwasi Charme Kwakye (2428005)" userId="S::2428005@student.uwtsd.ac.uk::430ccbcf-8cd4-40af-aa7c-467157a2ac8b" providerId="AD" clId="Web-{E40F18A0-3816-6DE5-639B-62970AC9F627}" dt="2025-11-17T04:15:18.090" v="180"/>
          <pc:sldLayoutMkLst>
            <pc:docMk/>
            <pc:sldMasterMk cId="851234903" sldId="2147483648"/>
            <pc:sldLayoutMk cId="580532030" sldId="2147483650"/>
          </pc:sldLayoutMkLst>
        </pc:sldLayoutChg>
        <pc:sldLayoutChg chg="del">
          <pc:chgData name="Samuel Kwasi Charme Kwakye (2428005)" userId="S::2428005@student.uwtsd.ac.uk::430ccbcf-8cd4-40af-aa7c-467157a2ac8b" providerId="AD" clId="Web-{E40F18A0-3816-6DE5-639B-62970AC9F627}" dt="2025-11-17T04:15:18.090" v="180"/>
          <pc:sldLayoutMkLst>
            <pc:docMk/>
            <pc:sldMasterMk cId="851234903" sldId="2147483648"/>
            <pc:sldLayoutMk cId="1209474425" sldId="2147483651"/>
          </pc:sldLayoutMkLst>
        </pc:sldLayoutChg>
        <pc:sldLayoutChg chg="del">
          <pc:chgData name="Samuel Kwasi Charme Kwakye (2428005)" userId="S::2428005@student.uwtsd.ac.uk::430ccbcf-8cd4-40af-aa7c-467157a2ac8b" providerId="AD" clId="Web-{E40F18A0-3816-6DE5-639B-62970AC9F627}" dt="2025-11-17T04:15:18.090" v="180"/>
          <pc:sldLayoutMkLst>
            <pc:docMk/>
            <pc:sldMasterMk cId="851234903" sldId="2147483648"/>
            <pc:sldLayoutMk cId="3164900083" sldId="2147483652"/>
          </pc:sldLayoutMkLst>
        </pc:sldLayoutChg>
        <pc:sldLayoutChg chg="del">
          <pc:chgData name="Samuel Kwasi Charme Kwakye (2428005)" userId="S::2428005@student.uwtsd.ac.uk::430ccbcf-8cd4-40af-aa7c-467157a2ac8b" providerId="AD" clId="Web-{E40F18A0-3816-6DE5-639B-62970AC9F627}" dt="2025-11-17T04:15:18.090" v="180"/>
          <pc:sldLayoutMkLst>
            <pc:docMk/>
            <pc:sldMasterMk cId="851234903" sldId="2147483648"/>
            <pc:sldLayoutMk cId="1605302320" sldId="2147483653"/>
          </pc:sldLayoutMkLst>
        </pc:sldLayoutChg>
        <pc:sldLayoutChg chg="del">
          <pc:chgData name="Samuel Kwasi Charme Kwakye (2428005)" userId="S::2428005@student.uwtsd.ac.uk::430ccbcf-8cd4-40af-aa7c-467157a2ac8b" providerId="AD" clId="Web-{E40F18A0-3816-6DE5-639B-62970AC9F627}" dt="2025-11-17T04:15:18.090" v="180"/>
          <pc:sldLayoutMkLst>
            <pc:docMk/>
            <pc:sldMasterMk cId="851234903" sldId="2147483648"/>
            <pc:sldLayoutMk cId="2662116032" sldId="2147483654"/>
          </pc:sldLayoutMkLst>
        </pc:sldLayoutChg>
        <pc:sldLayoutChg chg="del">
          <pc:chgData name="Samuel Kwasi Charme Kwakye (2428005)" userId="S::2428005@student.uwtsd.ac.uk::430ccbcf-8cd4-40af-aa7c-467157a2ac8b" providerId="AD" clId="Web-{E40F18A0-3816-6DE5-639B-62970AC9F627}" dt="2025-11-17T04:15:18.090" v="180"/>
          <pc:sldLayoutMkLst>
            <pc:docMk/>
            <pc:sldMasterMk cId="851234903" sldId="2147483648"/>
            <pc:sldLayoutMk cId="3185820440" sldId="2147483655"/>
          </pc:sldLayoutMkLst>
        </pc:sldLayoutChg>
        <pc:sldLayoutChg chg="del">
          <pc:chgData name="Samuel Kwasi Charme Kwakye (2428005)" userId="S::2428005@student.uwtsd.ac.uk::430ccbcf-8cd4-40af-aa7c-467157a2ac8b" providerId="AD" clId="Web-{E40F18A0-3816-6DE5-639B-62970AC9F627}" dt="2025-11-17T04:15:18.090" v="180"/>
          <pc:sldLayoutMkLst>
            <pc:docMk/>
            <pc:sldMasterMk cId="851234903" sldId="2147483648"/>
            <pc:sldLayoutMk cId="3768092868" sldId="2147483656"/>
          </pc:sldLayoutMkLst>
        </pc:sldLayoutChg>
        <pc:sldLayoutChg chg="del">
          <pc:chgData name="Samuel Kwasi Charme Kwakye (2428005)" userId="S::2428005@student.uwtsd.ac.uk::430ccbcf-8cd4-40af-aa7c-467157a2ac8b" providerId="AD" clId="Web-{E40F18A0-3816-6DE5-639B-62970AC9F627}" dt="2025-11-17T04:15:18.090" v="180"/>
          <pc:sldLayoutMkLst>
            <pc:docMk/>
            <pc:sldMasterMk cId="851234903" sldId="2147483648"/>
            <pc:sldLayoutMk cId="683640812" sldId="2147483657"/>
          </pc:sldLayoutMkLst>
        </pc:sldLayoutChg>
        <pc:sldLayoutChg chg="del">
          <pc:chgData name="Samuel Kwasi Charme Kwakye (2428005)" userId="S::2428005@student.uwtsd.ac.uk::430ccbcf-8cd4-40af-aa7c-467157a2ac8b" providerId="AD" clId="Web-{E40F18A0-3816-6DE5-639B-62970AC9F627}" dt="2025-11-17T04:15:18.090" v="180"/>
          <pc:sldLayoutMkLst>
            <pc:docMk/>
            <pc:sldMasterMk cId="851234903" sldId="2147483648"/>
            <pc:sldLayoutMk cId="2127449114" sldId="2147483658"/>
          </pc:sldLayoutMkLst>
        </pc:sldLayoutChg>
        <pc:sldLayoutChg chg="del">
          <pc:chgData name="Samuel Kwasi Charme Kwakye (2428005)" userId="S::2428005@student.uwtsd.ac.uk::430ccbcf-8cd4-40af-aa7c-467157a2ac8b" providerId="AD" clId="Web-{E40F18A0-3816-6DE5-639B-62970AC9F627}" dt="2025-11-17T04:15:18.090" v="180"/>
          <pc:sldLayoutMkLst>
            <pc:docMk/>
            <pc:sldMasterMk cId="851234903" sldId="2147483648"/>
            <pc:sldLayoutMk cId="212626562" sldId="2147483659"/>
          </pc:sldLayoutMkLst>
        </pc:sldLayoutChg>
      </pc:sldMasterChg>
      <pc:sldMasterChg chg="add del addSldLayout delSldLayout modSldLayout">
        <pc:chgData name="Samuel Kwasi Charme Kwakye (2428005)" userId="S::2428005@student.uwtsd.ac.uk::430ccbcf-8cd4-40af-aa7c-467157a2ac8b" providerId="AD" clId="Web-{E40F18A0-3816-6DE5-639B-62970AC9F627}" dt="2025-11-17T04:15:20.496" v="181"/>
        <pc:sldMasterMkLst>
          <pc:docMk/>
          <pc:sldMasterMk cId="2980411121" sldId="2147483660"/>
        </pc:sldMasterMkLst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0.496" v="181"/>
          <pc:sldLayoutMkLst>
            <pc:docMk/>
            <pc:sldMasterMk cId="2980411121" sldId="2147483660"/>
            <pc:sldLayoutMk cId="2752540772" sldId="214748366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0.496" v="181"/>
          <pc:sldLayoutMkLst>
            <pc:docMk/>
            <pc:sldMasterMk cId="2980411121" sldId="2147483660"/>
            <pc:sldLayoutMk cId="2238684731" sldId="214748366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0.496" v="181"/>
          <pc:sldLayoutMkLst>
            <pc:docMk/>
            <pc:sldMasterMk cId="2980411121" sldId="2147483660"/>
            <pc:sldLayoutMk cId="3969826236" sldId="214748366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0.496" v="181"/>
          <pc:sldLayoutMkLst>
            <pc:docMk/>
            <pc:sldMasterMk cId="2980411121" sldId="2147483660"/>
            <pc:sldLayoutMk cId="206030068" sldId="214748366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0.496" v="181"/>
          <pc:sldLayoutMkLst>
            <pc:docMk/>
            <pc:sldMasterMk cId="2980411121" sldId="2147483660"/>
            <pc:sldLayoutMk cId="1971991174" sldId="214748366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0.496" v="181"/>
          <pc:sldLayoutMkLst>
            <pc:docMk/>
            <pc:sldMasterMk cId="2980411121" sldId="2147483660"/>
            <pc:sldLayoutMk cId="2659796987" sldId="214748366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0.496" v="181"/>
          <pc:sldLayoutMkLst>
            <pc:docMk/>
            <pc:sldMasterMk cId="2980411121" sldId="2147483660"/>
            <pc:sldLayoutMk cId="402639528" sldId="214748366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0.496" v="181"/>
          <pc:sldLayoutMkLst>
            <pc:docMk/>
            <pc:sldMasterMk cId="2980411121" sldId="2147483660"/>
            <pc:sldLayoutMk cId="3450116575" sldId="214748366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0.496" v="181"/>
          <pc:sldLayoutMkLst>
            <pc:docMk/>
            <pc:sldMasterMk cId="2980411121" sldId="2147483660"/>
            <pc:sldLayoutMk cId="975522421" sldId="214748366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0.496" v="181"/>
          <pc:sldLayoutMkLst>
            <pc:docMk/>
            <pc:sldMasterMk cId="2980411121" sldId="2147483660"/>
            <pc:sldLayoutMk cId="758232554" sldId="214748367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0.496" v="181"/>
          <pc:sldLayoutMkLst>
            <pc:docMk/>
            <pc:sldMasterMk cId="2980411121" sldId="2147483660"/>
            <pc:sldLayoutMk cId="2668759849" sldId="2147483671"/>
          </pc:sldLayoutMkLst>
        </pc:sldLayoutChg>
      </pc:sldMasterChg>
      <pc:sldMasterChg chg="add del addSldLayout delSldLayout modSldLayout">
        <pc:chgData name="Samuel Kwasi Charme Kwakye (2428005)" userId="S::2428005@student.uwtsd.ac.uk::430ccbcf-8cd4-40af-aa7c-467157a2ac8b" providerId="AD" clId="Web-{E40F18A0-3816-6DE5-639B-62970AC9F627}" dt="2025-11-17T04:15:25.715" v="182"/>
        <pc:sldMasterMkLst>
          <pc:docMk/>
          <pc:sldMasterMk cId="2176587805" sldId="2147483672"/>
        </pc:sldMasterMkLst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5.715" v="182"/>
          <pc:sldLayoutMkLst>
            <pc:docMk/>
            <pc:sldMasterMk cId="2176587805" sldId="2147483672"/>
            <pc:sldLayoutMk cId="935018155" sldId="214748367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5.715" v="182"/>
          <pc:sldLayoutMkLst>
            <pc:docMk/>
            <pc:sldMasterMk cId="2176587805" sldId="2147483672"/>
            <pc:sldLayoutMk cId="1110145665" sldId="214748367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5.715" v="182"/>
          <pc:sldLayoutMkLst>
            <pc:docMk/>
            <pc:sldMasterMk cId="2176587805" sldId="2147483672"/>
            <pc:sldLayoutMk cId="640191184" sldId="214748367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5.715" v="182"/>
          <pc:sldLayoutMkLst>
            <pc:docMk/>
            <pc:sldMasterMk cId="2176587805" sldId="2147483672"/>
            <pc:sldLayoutMk cId="1007490985" sldId="214748367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5.715" v="182"/>
          <pc:sldLayoutMkLst>
            <pc:docMk/>
            <pc:sldMasterMk cId="2176587805" sldId="2147483672"/>
            <pc:sldLayoutMk cId="1195045229" sldId="214748367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5.715" v="182"/>
          <pc:sldLayoutMkLst>
            <pc:docMk/>
            <pc:sldMasterMk cId="2176587805" sldId="2147483672"/>
            <pc:sldLayoutMk cId="511502159" sldId="214748367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5.715" v="182"/>
          <pc:sldLayoutMkLst>
            <pc:docMk/>
            <pc:sldMasterMk cId="2176587805" sldId="2147483672"/>
            <pc:sldLayoutMk cId="1768138021" sldId="214748367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5.715" v="182"/>
          <pc:sldLayoutMkLst>
            <pc:docMk/>
            <pc:sldMasterMk cId="2176587805" sldId="2147483672"/>
            <pc:sldLayoutMk cId="1530946533" sldId="214748368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5.715" v="182"/>
          <pc:sldLayoutMkLst>
            <pc:docMk/>
            <pc:sldMasterMk cId="2176587805" sldId="2147483672"/>
            <pc:sldLayoutMk cId="1727889775" sldId="214748368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5.715" v="182"/>
          <pc:sldLayoutMkLst>
            <pc:docMk/>
            <pc:sldMasterMk cId="2176587805" sldId="2147483672"/>
            <pc:sldLayoutMk cId="2997957334" sldId="214748368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25.715" v="182"/>
          <pc:sldLayoutMkLst>
            <pc:docMk/>
            <pc:sldMasterMk cId="2176587805" sldId="2147483672"/>
            <pc:sldLayoutMk cId="3950860607" sldId="2147483683"/>
          </pc:sldLayoutMkLst>
        </pc:sldLayoutChg>
      </pc:sldMasterChg>
      <pc:sldMasterChg chg="add del addSldLayout delSldLayout modSldLayout">
        <pc:chgData name="Samuel Kwasi Charme Kwakye (2428005)" userId="S::2428005@student.uwtsd.ac.uk::430ccbcf-8cd4-40af-aa7c-467157a2ac8b" providerId="AD" clId="Web-{E40F18A0-3816-6DE5-639B-62970AC9F627}" dt="2025-11-17T04:15:54.497" v="183"/>
        <pc:sldMasterMkLst>
          <pc:docMk/>
          <pc:sldMasterMk cId="2028631690" sldId="2147483684"/>
        </pc:sldMasterMkLst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54.497" v="183"/>
          <pc:sldLayoutMkLst>
            <pc:docMk/>
            <pc:sldMasterMk cId="2028631690" sldId="2147483684"/>
            <pc:sldLayoutMk cId="2012701396" sldId="214748368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54.497" v="183"/>
          <pc:sldLayoutMkLst>
            <pc:docMk/>
            <pc:sldMasterMk cId="2028631690" sldId="2147483684"/>
            <pc:sldLayoutMk cId="2845904956" sldId="214748368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54.497" v="183"/>
          <pc:sldLayoutMkLst>
            <pc:docMk/>
            <pc:sldMasterMk cId="2028631690" sldId="2147483684"/>
            <pc:sldLayoutMk cId="3538216552" sldId="214748368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54.497" v="183"/>
          <pc:sldLayoutMkLst>
            <pc:docMk/>
            <pc:sldMasterMk cId="2028631690" sldId="2147483684"/>
            <pc:sldLayoutMk cId="2237472302" sldId="214748368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54.497" v="183"/>
          <pc:sldLayoutMkLst>
            <pc:docMk/>
            <pc:sldMasterMk cId="2028631690" sldId="2147483684"/>
            <pc:sldLayoutMk cId="3565437951" sldId="214748368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54.497" v="183"/>
          <pc:sldLayoutMkLst>
            <pc:docMk/>
            <pc:sldMasterMk cId="2028631690" sldId="2147483684"/>
            <pc:sldLayoutMk cId="3648077276" sldId="214748369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54.497" v="183"/>
          <pc:sldLayoutMkLst>
            <pc:docMk/>
            <pc:sldMasterMk cId="2028631690" sldId="2147483684"/>
            <pc:sldLayoutMk cId="3596197884" sldId="214748369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54.497" v="183"/>
          <pc:sldLayoutMkLst>
            <pc:docMk/>
            <pc:sldMasterMk cId="2028631690" sldId="2147483684"/>
            <pc:sldLayoutMk cId="4066985887" sldId="214748369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54.497" v="183"/>
          <pc:sldLayoutMkLst>
            <pc:docMk/>
            <pc:sldMasterMk cId="2028631690" sldId="2147483684"/>
            <pc:sldLayoutMk cId="3638204774" sldId="214748369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54.497" v="183"/>
          <pc:sldLayoutMkLst>
            <pc:docMk/>
            <pc:sldMasterMk cId="2028631690" sldId="2147483684"/>
            <pc:sldLayoutMk cId="2500597985" sldId="214748369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5:54.497" v="183"/>
          <pc:sldLayoutMkLst>
            <pc:docMk/>
            <pc:sldMasterMk cId="2028631690" sldId="2147483684"/>
            <pc:sldLayoutMk cId="30863765" sldId="2147483695"/>
          </pc:sldLayoutMkLst>
        </pc:sldLayoutChg>
      </pc:sldMasterChg>
      <pc:sldMasterChg chg="add del addSldLayout delSldLayout modSldLayout">
        <pc:chgData name="Samuel Kwasi Charme Kwakye (2428005)" userId="S::2428005@student.uwtsd.ac.uk::430ccbcf-8cd4-40af-aa7c-467157a2ac8b" providerId="AD" clId="Web-{E40F18A0-3816-6DE5-639B-62970AC9F627}" dt="2025-11-17T04:16:01.357" v="184"/>
        <pc:sldMasterMkLst>
          <pc:docMk/>
          <pc:sldMasterMk cId="3050874906" sldId="2147483696"/>
        </pc:sldMasterMkLst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1.357" v="184"/>
          <pc:sldLayoutMkLst>
            <pc:docMk/>
            <pc:sldMasterMk cId="3050874906" sldId="2147483696"/>
            <pc:sldLayoutMk cId="2856729423" sldId="214748369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1.357" v="184"/>
          <pc:sldLayoutMkLst>
            <pc:docMk/>
            <pc:sldMasterMk cId="3050874906" sldId="2147483696"/>
            <pc:sldLayoutMk cId="2348028358" sldId="214748369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1.357" v="184"/>
          <pc:sldLayoutMkLst>
            <pc:docMk/>
            <pc:sldMasterMk cId="3050874906" sldId="2147483696"/>
            <pc:sldLayoutMk cId="1390812366" sldId="214748369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1.357" v="184"/>
          <pc:sldLayoutMkLst>
            <pc:docMk/>
            <pc:sldMasterMk cId="3050874906" sldId="2147483696"/>
            <pc:sldLayoutMk cId="831355285" sldId="214748370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1.357" v="184"/>
          <pc:sldLayoutMkLst>
            <pc:docMk/>
            <pc:sldMasterMk cId="3050874906" sldId="2147483696"/>
            <pc:sldLayoutMk cId="323641213" sldId="214748370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1.357" v="184"/>
          <pc:sldLayoutMkLst>
            <pc:docMk/>
            <pc:sldMasterMk cId="3050874906" sldId="2147483696"/>
            <pc:sldLayoutMk cId="1706825671" sldId="214748370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1.357" v="184"/>
          <pc:sldLayoutMkLst>
            <pc:docMk/>
            <pc:sldMasterMk cId="3050874906" sldId="2147483696"/>
            <pc:sldLayoutMk cId="3033641170" sldId="214748370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1.357" v="184"/>
          <pc:sldLayoutMkLst>
            <pc:docMk/>
            <pc:sldMasterMk cId="3050874906" sldId="2147483696"/>
            <pc:sldLayoutMk cId="3619014422" sldId="214748370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1.357" v="184"/>
          <pc:sldLayoutMkLst>
            <pc:docMk/>
            <pc:sldMasterMk cId="3050874906" sldId="2147483696"/>
            <pc:sldLayoutMk cId="2870071402" sldId="214748370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1.357" v="184"/>
          <pc:sldLayoutMkLst>
            <pc:docMk/>
            <pc:sldMasterMk cId="3050874906" sldId="2147483696"/>
            <pc:sldLayoutMk cId="2648244865" sldId="214748370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1.357" v="184"/>
          <pc:sldLayoutMkLst>
            <pc:docMk/>
            <pc:sldMasterMk cId="3050874906" sldId="2147483696"/>
            <pc:sldLayoutMk cId="821210188" sldId="2147483707"/>
          </pc:sldLayoutMkLst>
        </pc:sldLayoutChg>
      </pc:sldMasterChg>
      <pc:sldMasterChg chg="add del addSldLayout delSldLayout modSldLayout">
        <pc:chgData name="Samuel Kwasi Charme Kwakye (2428005)" userId="S::2428005@student.uwtsd.ac.uk::430ccbcf-8cd4-40af-aa7c-467157a2ac8b" providerId="AD" clId="Web-{E40F18A0-3816-6DE5-639B-62970AC9F627}" dt="2025-11-17T04:16:05.388" v="185"/>
        <pc:sldMasterMkLst>
          <pc:docMk/>
          <pc:sldMasterMk cId="2248188616" sldId="2147483708"/>
        </pc:sldMasterMkLst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5.388" v="185"/>
          <pc:sldLayoutMkLst>
            <pc:docMk/>
            <pc:sldMasterMk cId="2248188616" sldId="2147483708"/>
            <pc:sldLayoutMk cId="1154500480" sldId="214748370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5.388" v="185"/>
          <pc:sldLayoutMkLst>
            <pc:docMk/>
            <pc:sldMasterMk cId="2248188616" sldId="2147483708"/>
            <pc:sldLayoutMk cId="4131412284" sldId="214748371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5.388" v="185"/>
          <pc:sldLayoutMkLst>
            <pc:docMk/>
            <pc:sldMasterMk cId="2248188616" sldId="2147483708"/>
            <pc:sldLayoutMk cId="2168953786" sldId="214748371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5.388" v="185"/>
          <pc:sldLayoutMkLst>
            <pc:docMk/>
            <pc:sldMasterMk cId="2248188616" sldId="2147483708"/>
            <pc:sldLayoutMk cId="2416787067" sldId="214748371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5.388" v="185"/>
          <pc:sldLayoutMkLst>
            <pc:docMk/>
            <pc:sldMasterMk cId="2248188616" sldId="2147483708"/>
            <pc:sldLayoutMk cId="2349347749" sldId="214748371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5.388" v="185"/>
          <pc:sldLayoutMkLst>
            <pc:docMk/>
            <pc:sldMasterMk cId="2248188616" sldId="2147483708"/>
            <pc:sldLayoutMk cId="1939265517" sldId="214748371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5.388" v="185"/>
          <pc:sldLayoutMkLst>
            <pc:docMk/>
            <pc:sldMasterMk cId="2248188616" sldId="2147483708"/>
            <pc:sldLayoutMk cId="3785982225" sldId="214748371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5.388" v="185"/>
          <pc:sldLayoutMkLst>
            <pc:docMk/>
            <pc:sldMasterMk cId="2248188616" sldId="2147483708"/>
            <pc:sldLayoutMk cId="1996927037" sldId="214748371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5.388" v="185"/>
          <pc:sldLayoutMkLst>
            <pc:docMk/>
            <pc:sldMasterMk cId="2248188616" sldId="2147483708"/>
            <pc:sldLayoutMk cId="3548241789" sldId="214748371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5.388" v="185"/>
          <pc:sldLayoutMkLst>
            <pc:docMk/>
            <pc:sldMasterMk cId="2248188616" sldId="2147483708"/>
            <pc:sldLayoutMk cId="660860488" sldId="214748371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05.388" v="185"/>
          <pc:sldLayoutMkLst>
            <pc:docMk/>
            <pc:sldMasterMk cId="2248188616" sldId="2147483708"/>
            <pc:sldLayoutMk cId="1588267291" sldId="2147483719"/>
          </pc:sldLayoutMkLst>
        </pc:sldLayoutChg>
      </pc:sldMasterChg>
      <pc:sldMasterChg chg="add del addSldLayout delSldLayout modSldLayout">
        <pc:chgData name="Samuel Kwasi Charme Kwakye (2428005)" userId="S::2428005@student.uwtsd.ac.uk::430ccbcf-8cd4-40af-aa7c-467157a2ac8b" providerId="AD" clId="Web-{E40F18A0-3816-6DE5-639B-62970AC9F627}" dt="2025-11-17T04:16:34.796" v="187"/>
        <pc:sldMasterMkLst>
          <pc:docMk/>
          <pc:sldMasterMk cId="3076955548" sldId="2147483720"/>
        </pc:sldMasterMkLst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34.796" v="187"/>
          <pc:sldLayoutMkLst>
            <pc:docMk/>
            <pc:sldMasterMk cId="3076955548" sldId="2147483720"/>
            <pc:sldLayoutMk cId="747707697" sldId="214748372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34.796" v="187"/>
          <pc:sldLayoutMkLst>
            <pc:docMk/>
            <pc:sldMasterMk cId="3076955548" sldId="2147483720"/>
            <pc:sldLayoutMk cId="2706449785" sldId="214748372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34.796" v="187"/>
          <pc:sldLayoutMkLst>
            <pc:docMk/>
            <pc:sldMasterMk cId="3076955548" sldId="2147483720"/>
            <pc:sldLayoutMk cId="4097825459" sldId="214748372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34.796" v="187"/>
          <pc:sldLayoutMkLst>
            <pc:docMk/>
            <pc:sldMasterMk cId="3076955548" sldId="2147483720"/>
            <pc:sldLayoutMk cId="1981702182" sldId="214748372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34.796" v="187"/>
          <pc:sldLayoutMkLst>
            <pc:docMk/>
            <pc:sldMasterMk cId="3076955548" sldId="2147483720"/>
            <pc:sldLayoutMk cId="3266835971" sldId="214748372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34.796" v="187"/>
          <pc:sldLayoutMkLst>
            <pc:docMk/>
            <pc:sldMasterMk cId="3076955548" sldId="2147483720"/>
            <pc:sldLayoutMk cId="4287267704" sldId="214748372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34.796" v="187"/>
          <pc:sldLayoutMkLst>
            <pc:docMk/>
            <pc:sldMasterMk cId="3076955548" sldId="2147483720"/>
            <pc:sldLayoutMk cId="762152387" sldId="214748372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34.796" v="187"/>
          <pc:sldLayoutMkLst>
            <pc:docMk/>
            <pc:sldMasterMk cId="3076955548" sldId="2147483720"/>
            <pc:sldLayoutMk cId="1217317059" sldId="214748372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34.796" v="187"/>
          <pc:sldLayoutMkLst>
            <pc:docMk/>
            <pc:sldMasterMk cId="3076955548" sldId="2147483720"/>
            <pc:sldLayoutMk cId="2460817998" sldId="214748372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34.796" v="187"/>
          <pc:sldLayoutMkLst>
            <pc:docMk/>
            <pc:sldMasterMk cId="3076955548" sldId="2147483720"/>
            <pc:sldLayoutMk cId="4005198490" sldId="214748373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34.796" v="187"/>
          <pc:sldLayoutMkLst>
            <pc:docMk/>
            <pc:sldMasterMk cId="3076955548" sldId="2147483720"/>
            <pc:sldLayoutMk cId="1284610774" sldId="2147483731"/>
          </pc:sldLayoutMkLst>
        </pc:sldLayoutChg>
      </pc:sldMasterChg>
      <pc:sldMasterChg chg="add del addSldLayout delSldLayout modSldLayout">
        <pc:chgData name="Samuel Kwasi Charme Kwakye (2428005)" userId="S::2428005@student.uwtsd.ac.uk::430ccbcf-8cd4-40af-aa7c-467157a2ac8b" providerId="AD" clId="Web-{E40F18A0-3816-6DE5-639B-62970AC9F627}" dt="2025-11-17T04:16:49.718" v="188"/>
        <pc:sldMasterMkLst>
          <pc:docMk/>
          <pc:sldMasterMk cId="124046721" sldId="2147483732"/>
        </pc:sldMasterMkLst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49.718" v="188"/>
          <pc:sldLayoutMkLst>
            <pc:docMk/>
            <pc:sldMasterMk cId="124046721" sldId="2147483732"/>
            <pc:sldLayoutMk cId="2910684636" sldId="214748373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49.718" v="188"/>
          <pc:sldLayoutMkLst>
            <pc:docMk/>
            <pc:sldMasterMk cId="124046721" sldId="2147483732"/>
            <pc:sldLayoutMk cId="1529992478" sldId="214748373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49.718" v="188"/>
          <pc:sldLayoutMkLst>
            <pc:docMk/>
            <pc:sldMasterMk cId="124046721" sldId="2147483732"/>
            <pc:sldLayoutMk cId="3551810062" sldId="214748373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49.718" v="188"/>
          <pc:sldLayoutMkLst>
            <pc:docMk/>
            <pc:sldMasterMk cId="124046721" sldId="2147483732"/>
            <pc:sldLayoutMk cId="2157617276" sldId="214748373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49.718" v="188"/>
          <pc:sldLayoutMkLst>
            <pc:docMk/>
            <pc:sldMasterMk cId="124046721" sldId="2147483732"/>
            <pc:sldLayoutMk cId="4254218361" sldId="214748373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49.718" v="188"/>
          <pc:sldLayoutMkLst>
            <pc:docMk/>
            <pc:sldMasterMk cId="124046721" sldId="2147483732"/>
            <pc:sldLayoutMk cId="4016651840" sldId="214748373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49.718" v="188"/>
          <pc:sldLayoutMkLst>
            <pc:docMk/>
            <pc:sldMasterMk cId="124046721" sldId="2147483732"/>
            <pc:sldLayoutMk cId="791000685" sldId="214748373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49.718" v="188"/>
          <pc:sldLayoutMkLst>
            <pc:docMk/>
            <pc:sldMasterMk cId="124046721" sldId="2147483732"/>
            <pc:sldLayoutMk cId="860794784" sldId="214748374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49.718" v="188"/>
          <pc:sldLayoutMkLst>
            <pc:docMk/>
            <pc:sldMasterMk cId="124046721" sldId="2147483732"/>
            <pc:sldLayoutMk cId="297277243" sldId="214748374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49.718" v="188"/>
          <pc:sldLayoutMkLst>
            <pc:docMk/>
            <pc:sldMasterMk cId="124046721" sldId="2147483732"/>
            <pc:sldLayoutMk cId="2827140747" sldId="214748374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49.718" v="188"/>
          <pc:sldLayoutMkLst>
            <pc:docMk/>
            <pc:sldMasterMk cId="124046721" sldId="2147483732"/>
            <pc:sldLayoutMk cId="3346221499" sldId="2147483743"/>
          </pc:sldLayoutMkLst>
        </pc:sldLayoutChg>
      </pc:sldMasterChg>
      <pc:sldMasterChg chg="add del addSldLayout delSldLayout modSldLayout">
        <pc:chgData name="Samuel Kwasi Charme Kwakye (2428005)" userId="S::2428005@student.uwtsd.ac.uk::430ccbcf-8cd4-40af-aa7c-467157a2ac8b" providerId="AD" clId="Web-{E40F18A0-3816-6DE5-639B-62970AC9F627}" dt="2025-11-17T04:16:55.718" v="189"/>
        <pc:sldMasterMkLst>
          <pc:docMk/>
          <pc:sldMasterMk cId="537262285" sldId="2147483744"/>
        </pc:sldMasterMkLst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55.718" v="189"/>
          <pc:sldLayoutMkLst>
            <pc:docMk/>
            <pc:sldMasterMk cId="537262285" sldId="2147483744"/>
            <pc:sldLayoutMk cId="3610383448" sldId="214748374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55.718" v="189"/>
          <pc:sldLayoutMkLst>
            <pc:docMk/>
            <pc:sldMasterMk cId="537262285" sldId="2147483744"/>
            <pc:sldLayoutMk cId="1805846566" sldId="214748374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55.718" v="189"/>
          <pc:sldLayoutMkLst>
            <pc:docMk/>
            <pc:sldMasterMk cId="537262285" sldId="2147483744"/>
            <pc:sldLayoutMk cId="456666645" sldId="214748374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55.718" v="189"/>
          <pc:sldLayoutMkLst>
            <pc:docMk/>
            <pc:sldMasterMk cId="537262285" sldId="2147483744"/>
            <pc:sldLayoutMk cId="1290473216" sldId="214748374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55.718" v="189"/>
          <pc:sldLayoutMkLst>
            <pc:docMk/>
            <pc:sldMasterMk cId="537262285" sldId="2147483744"/>
            <pc:sldLayoutMk cId="2249776079" sldId="214748374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55.718" v="189"/>
          <pc:sldLayoutMkLst>
            <pc:docMk/>
            <pc:sldMasterMk cId="537262285" sldId="2147483744"/>
            <pc:sldLayoutMk cId="356214409" sldId="214748375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55.718" v="189"/>
          <pc:sldLayoutMkLst>
            <pc:docMk/>
            <pc:sldMasterMk cId="537262285" sldId="2147483744"/>
            <pc:sldLayoutMk cId="1238877009" sldId="214748375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55.718" v="189"/>
          <pc:sldLayoutMkLst>
            <pc:docMk/>
            <pc:sldMasterMk cId="537262285" sldId="2147483744"/>
            <pc:sldLayoutMk cId="2615531382" sldId="214748375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55.718" v="189"/>
          <pc:sldLayoutMkLst>
            <pc:docMk/>
            <pc:sldMasterMk cId="537262285" sldId="2147483744"/>
            <pc:sldLayoutMk cId="3967289517" sldId="214748375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55.718" v="189"/>
          <pc:sldLayoutMkLst>
            <pc:docMk/>
            <pc:sldMasterMk cId="537262285" sldId="2147483744"/>
            <pc:sldLayoutMk cId="1922374523" sldId="214748375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6:55.718" v="189"/>
          <pc:sldLayoutMkLst>
            <pc:docMk/>
            <pc:sldMasterMk cId="537262285" sldId="2147483744"/>
            <pc:sldLayoutMk cId="948109691" sldId="2147483755"/>
          </pc:sldLayoutMkLst>
        </pc:sldLayoutChg>
      </pc:sldMasterChg>
      <pc:sldMasterChg chg="add del addSldLayout delSldLayout modSldLayout">
        <pc:chgData name="Samuel Kwasi Charme Kwakye (2428005)" userId="S::2428005@student.uwtsd.ac.uk::430ccbcf-8cd4-40af-aa7c-467157a2ac8b" providerId="AD" clId="Web-{E40F18A0-3816-6DE5-639B-62970AC9F627}" dt="2025-11-17T04:17:03.937" v="190"/>
        <pc:sldMasterMkLst>
          <pc:docMk/>
          <pc:sldMasterMk cId="969205113" sldId="2147483756"/>
        </pc:sldMasterMkLst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03.937" v="190"/>
          <pc:sldLayoutMkLst>
            <pc:docMk/>
            <pc:sldMasterMk cId="969205113" sldId="2147483756"/>
            <pc:sldLayoutMk cId="1458840940" sldId="214748375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03.937" v="190"/>
          <pc:sldLayoutMkLst>
            <pc:docMk/>
            <pc:sldMasterMk cId="969205113" sldId="2147483756"/>
            <pc:sldLayoutMk cId="2724032843" sldId="214748375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03.937" v="190"/>
          <pc:sldLayoutMkLst>
            <pc:docMk/>
            <pc:sldMasterMk cId="969205113" sldId="2147483756"/>
            <pc:sldLayoutMk cId="3504028898" sldId="214748375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03.937" v="190"/>
          <pc:sldLayoutMkLst>
            <pc:docMk/>
            <pc:sldMasterMk cId="969205113" sldId="2147483756"/>
            <pc:sldLayoutMk cId="897300497" sldId="214748376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03.937" v="190"/>
          <pc:sldLayoutMkLst>
            <pc:docMk/>
            <pc:sldMasterMk cId="969205113" sldId="2147483756"/>
            <pc:sldLayoutMk cId="558788840" sldId="214748376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03.937" v="190"/>
          <pc:sldLayoutMkLst>
            <pc:docMk/>
            <pc:sldMasterMk cId="969205113" sldId="2147483756"/>
            <pc:sldLayoutMk cId="4177429571" sldId="214748376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03.937" v="190"/>
          <pc:sldLayoutMkLst>
            <pc:docMk/>
            <pc:sldMasterMk cId="969205113" sldId="2147483756"/>
            <pc:sldLayoutMk cId="565117205" sldId="214748376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03.937" v="190"/>
          <pc:sldLayoutMkLst>
            <pc:docMk/>
            <pc:sldMasterMk cId="969205113" sldId="2147483756"/>
            <pc:sldLayoutMk cId="3719368137" sldId="214748376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03.937" v="190"/>
          <pc:sldLayoutMkLst>
            <pc:docMk/>
            <pc:sldMasterMk cId="969205113" sldId="2147483756"/>
            <pc:sldLayoutMk cId="1672807211" sldId="214748376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03.937" v="190"/>
          <pc:sldLayoutMkLst>
            <pc:docMk/>
            <pc:sldMasterMk cId="969205113" sldId="2147483756"/>
            <pc:sldLayoutMk cId="2321405259" sldId="214748376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03.937" v="190"/>
          <pc:sldLayoutMkLst>
            <pc:docMk/>
            <pc:sldMasterMk cId="969205113" sldId="2147483756"/>
            <pc:sldLayoutMk cId="3438548963" sldId="2147483767"/>
          </pc:sldLayoutMkLst>
        </pc:sldLayoutChg>
      </pc:sldMasterChg>
      <pc:sldMasterChg chg="add del addSldLayout delSldLayout modSldLayout">
        <pc:chgData name="Samuel Kwasi Charme Kwakye (2428005)" userId="S::2428005@student.uwtsd.ac.uk::430ccbcf-8cd4-40af-aa7c-467157a2ac8b" providerId="AD" clId="Web-{E40F18A0-3816-6DE5-639B-62970AC9F627}" dt="2025-11-17T04:17:26.313" v="191"/>
        <pc:sldMasterMkLst>
          <pc:docMk/>
          <pc:sldMasterMk cId="2434614160" sldId="2147483768"/>
        </pc:sldMasterMkLst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26.313" v="191"/>
          <pc:sldLayoutMkLst>
            <pc:docMk/>
            <pc:sldMasterMk cId="2434614160" sldId="2147483768"/>
            <pc:sldLayoutMk cId="3986109685" sldId="214748376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26.313" v="191"/>
          <pc:sldLayoutMkLst>
            <pc:docMk/>
            <pc:sldMasterMk cId="2434614160" sldId="2147483768"/>
            <pc:sldLayoutMk cId="457868715" sldId="214748377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26.313" v="191"/>
          <pc:sldLayoutMkLst>
            <pc:docMk/>
            <pc:sldMasterMk cId="2434614160" sldId="2147483768"/>
            <pc:sldLayoutMk cId="1997206738" sldId="214748377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26.313" v="191"/>
          <pc:sldLayoutMkLst>
            <pc:docMk/>
            <pc:sldMasterMk cId="2434614160" sldId="2147483768"/>
            <pc:sldLayoutMk cId="2275198647" sldId="214748377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26.313" v="191"/>
          <pc:sldLayoutMkLst>
            <pc:docMk/>
            <pc:sldMasterMk cId="2434614160" sldId="2147483768"/>
            <pc:sldLayoutMk cId="3240614350" sldId="214748377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26.313" v="191"/>
          <pc:sldLayoutMkLst>
            <pc:docMk/>
            <pc:sldMasterMk cId="2434614160" sldId="2147483768"/>
            <pc:sldLayoutMk cId="3635706021" sldId="214748377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26.313" v="191"/>
          <pc:sldLayoutMkLst>
            <pc:docMk/>
            <pc:sldMasterMk cId="2434614160" sldId="2147483768"/>
            <pc:sldLayoutMk cId="1581800903" sldId="214748377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26.313" v="191"/>
          <pc:sldLayoutMkLst>
            <pc:docMk/>
            <pc:sldMasterMk cId="2434614160" sldId="2147483768"/>
            <pc:sldLayoutMk cId="3823773492" sldId="214748377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26.313" v="191"/>
          <pc:sldLayoutMkLst>
            <pc:docMk/>
            <pc:sldMasterMk cId="2434614160" sldId="2147483768"/>
            <pc:sldLayoutMk cId="2744085431" sldId="214748377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26.313" v="191"/>
          <pc:sldLayoutMkLst>
            <pc:docMk/>
            <pc:sldMasterMk cId="2434614160" sldId="2147483768"/>
            <pc:sldLayoutMk cId="1602848533" sldId="214748377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26.313" v="191"/>
          <pc:sldLayoutMkLst>
            <pc:docMk/>
            <pc:sldMasterMk cId="2434614160" sldId="2147483768"/>
            <pc:sldLayoutMk cId="625869214" sldId="2147483779"/>
          </pc:sldLayoutMkLst>
        </pc:sldLayoutChg>
      </pc:sldMasterChg>
      <pc:sldMasterChg chg="add del addSldLayout delSldLayout modSldLayout">
        <pc:chgData name="Samuel Kwasi Charme Kwakye (2428005)" userId="S::2428005@student.uwtsd.ac.uk::430ccbcf-8cd4-40af-aa7c-467157a2ac8b" providerId="AD" clId="Web-{E40F18A0-3816-6DE5-639B-62970AC9F627}" dt="2025-11-17T04:17:34.485" v="192"/>
        <pc:sldMasterMkLst>
          <pc:docMk/>
          <pc:sldMasterMk cId="3354509622" sldId="2147483780"/>
        </pc:sldMasterMkLst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34.485" v="192"/>
          <pc:sldLayoutMkLst>
            <pc:docMk/>
            <pc:sldMasterMk cId="3354509622" sldId="2147483780"/>
            <pc:sldLayoutMk cId="2090894326" sldId="214748378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34.485" v="192"/>
          <pc:sldLayoutMkLst>
            <pc:docMk/>
            <pc:sldMasterMk cId="3354509622" sldId="2147483780"/>
            <pc:sldLayoutMk cId="3610292120" sldId="214748378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34.485" v="192"/>
          <pc:sldLayoutMkLst>
            <pc:docMk/>
            <pc:sldMasterMk cId="3354509622" sldId="2147483780"/>
            <pc:sldLayoutMk cId="3099624166" sldId="214748378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34.485" v="192"/>
          <pc:sldLayoutMkLst>
            <pc:docMk/>
            <pc:sldMasterMk cId="3354509622" sldId="2147483780"/>
            <pc:sldLayoutMk cId="704104051" sldId="214748378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34.485" v="192"/>
          <pc:sldLayoutMkLst>
            <pc:docMk/>
            <pc:sldMasterMk cId="3354509622" sldId="2147483780"/>
            <pc:sldLayoutMk cId="1155138745" sldId="214748378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34.485" v="192"/>
          <pc:sldLayoutMkLst>
            <pc:docMk/>
            <pc:sldMasterMk cId="3354509622" sldId="2147483780"/>
            <pc:sldLayoutMk cId="3952373688" sldId="214748378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34.485" v="192"/>
          <pc:sldLayoutMkLst>
            <pc:docMk/>
            <pc:sldMasterMk cId="3354509622" sldId="2147483780"/>
            <pc:sldLayoutMk cId="2092292908" sldId="214748378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34.485" v="192"/>
          <pc:sldLayoutMkLst>
            <pc:docMk/>
            <pc:sldMasterMk cId="3354509622" sldId="2147483780"/>
            <pc:sldLayoutMk cId="2665139001" sldId="214748378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34.485" v="192"/>
          <pc:sldLayoutMkLst>
            <pc:docMk/>
            <pc:sldMasterMk cId="3354509622" sldId="2147483780"/>
            <pc:sldLayoutMk cId="3078205224" sldId="214748378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34.485" v="192"/>
          <pc:sldLayoutMkLst>
            <pc:docMk/>
            <pc:sldMasterMk cId="3354509622" sldId="2147483780"/>
            <pc:sldLayoutMk cId="637752827" sldId="214748379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34.485" v="192"/>
          <pc:sldLayoutMkLst>
            <pc:docMk/>
            <pc:sldMasterMk cId="3354509622" sldId="2147483780"/>
            <pc:sldLayoutMk cId="1365238801" sldId="214748379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34.485" v="192"/>
          <pc:sldLayoutMkLst>
            <pc:docMk/>
            <pc:sldMasterMk cId="3354509622" sldId="2147483780"/>
            <pc:sldLayoutMk cId="4251917161" sldId="214748379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34.485" v="192"/>
          <pc:sldLayoutMkLst>
            <pc:docMk/>
            <pc:sldMasterMk cId="3354509622" sldId="2147483780"/>
            <pc:sldLayoutMk cId="2243024461" sldId="214748379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34.485" v="192"/>
          <pc:sldLayoutMkLst>
            <pc:docMk/>
            <pc:sldMasterMk cId="3354509622" sldId="2147483780"/>
            <pc:sldLayoutMk cId="1938732577" sldId="214748379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34.485" v="192"/>
          <pc:sldLayoutMkLst>
            <pc:docMk/>
            <pc:sldMasterMk cId="3354509622" sldId="2147483780"/>
            <pc:sldLayoutMk cId="3043540717" sldId="214748379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34.485" v="192"/>
          <pc:sldLayoutMkLst>
            <pc:docMk/>
            <pc:sldMasterMk cId="3354509622" sldId="2147483780"/>
            <pc:sldLayoutMk cId="3629338376" sldId="214748379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34.485" v="192"/>
          <pc:sldLayoutMkLst>
            <pc:docMk/>
            <pc:sldMasterMk cId="3354509622" sldId="2147483780"/>
            <pc:sldLayoutMk cId="767638874" sldId="2147483797"/>
          </pc:sldLayoutMkLst>
        </pc:sldLayoutChg>
      </pc:sldMasterChg>
      <pc:sldMasterChg chg="add del addSldLayout delSldLayout modSldLayout">
        <pc:chgData name="Samuel Kwasi Charme Kwakye (2428005)" userId="S::2428005@student.uwtsd.ac.uk::430ccbcf-8cd4-40af-aa7c-467157a2ac8b" providerId="AD" clId="Web-{E40F18A0-3816-6DE5-639B-62970AC9F627}" dt="2025-11-17T04:17:44.844" v="193"/>
        <pc:sldMasterMkLst>
          <pc:docMk/>
          <pc:sldMasterMk cId="3005995361" sldId="2147483798"/>
        </pc:sldMasterMkLst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4.844" v="193"/>
          <pc:sldLayoutMkLst>
            <pc:docMk/>
            <pc:sldMasterMk cId="3005995361" sldId="2147483798"/>
            <pc:sldLayoutMk cId="3089115697" sldId="214748379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4.844" v="193"/>
          <pc:sldLayoutMkLst>
            <pc:docMk/>
            <pc:sldMasterMk cId="3005995361" sldId="2147483798"/>
            <pc:sldLayoutMk cId="1650973706" sldId="214748380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4.844" v="193"/>
          <pc:sldLayoutMkLst>
            <pc:docMk/>
            <pc:sldMasterMk cId="3005995361" sldId="2147483798"/>
            <pc:sldLayoutMk cId="1379600368" sldId="214748380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4.844" v="193"/>
          <pc:sldLayoutMkLst>
            <pc:docMk/>
            <pc:sldMasterMk cId="3005995361" sldId="2147483798"/>
            <pc:sldLayoutMk cId="3120408323" sldId="214748380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4.844" v="193"/>
          <pc:sldLayoutMkLst>
            <pc:docMk/>
            <pc:sldMasterMk cId="3005995361" sldId="2147483798"/>
            <pc:sldLayoutMk cId="1817635925" sldId="214748380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4.844" v="193"/>
          <pc:sldLayoutMkLst>
            <pc:docMk/>
            <pc:sldMasterMk cId="3005995361" sldId="2147483798"/>
            <pc:sldLayoutMk cId="2829832286" sldId="214748380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4.844" v="193"/>
          <pc:sldLayoutMkLst>
            <pc:docMk/>
            <pc:sldMasterMk cId="3005995361" sldId="2147483798"/>
            <pc:sldLayoutMk cId="2352278735" sldId="214748380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4.844" v="193"/>
          <pc:sldLayoutMkLst>
            <pc:docMk/>
            <pc:sldMasterMk cId="3005995361" sldId="2147483798"/>
            <pc:sldLayoutMk cId="76427194" sldId="214748380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4.844" v="193"/>
          <pc:sldLayoutMkLst>
            <pc:docMk/>
            <pc:sldMasterMk cId="3005995361" sldId="2147483798"/>
            <pc:sldLayoutMk cId="512012342" sldId="214748380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4.844" v="193"/>
          <pc:sldLayoutMkLst>
            <pc:docMk/>
            <pc:sldMasterMk cId="3005995361" sldId="2147483798"/>
            <pc:sldLayoutMk cId="2906925828" sldId="214748380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4.844" v="193"/>
          <pc:sldLayoutMkLst>
            <pc:docMk/>
            <pc:sldMasterMk cId="3005995361" sldId="2147483798"/>
            <pc:sldLayoutMk cId="2719847477" sldId="214748380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4.844" v="193"/>
          <pc:sldLayoutMkLst>
            <pc:docMk/>
            <pc:sldMasterMk cId="3005995361" sldId="2147483798"/>
            <pc:sldLayoutMk cId="790191945" sldId="214748381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4.844" v="193"/>
          <pc:sldLayoutMkLst>
            <pc:docMk/>
            <pc:sldMasterMk cId="3005995361" sldId="2147483798"/>
            <pc:sldLayoutMk cId="3593047503" sldId="214748381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4.844" v="193"/>
          <pc:sldLayoutMkLst>
            <pc:docMk/>
            <pc:sldMasterMk cId="3005995361" sldId="2147483798"/>
            <pc:sldLayoutMk cId="1794514135" sldId="214748381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4.844" v="193"/>
          <pc:sldLayoutMkLst>
            <pc:docMk/>
            <pc:sldMasterMk cId="3005995361" sldId="2147483798"/>
            <pc:sldLayoutMk cId="3153924013" sldId="214748381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4.844" v="193"/>
          <pc:sldLayoutMkLst>
            <pc:docMk/>
            <pc:sldMasterMk cId="3005995361" sldId="2147483798"/>
            <pc:sldLayoutMk cId="1391449810" sldId="214748381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4.844" v="193"/>
          <pc:sldLayoutMkLst>
            <pc:docMk/>
            <pc:sldMasterMk cId="3005995361" sldId="2147483798"/>
            <pc:sldLayoutMk cId="2230068633" sldId="2147483815"/>
          </pc:sldLayoutMkLst>
        </pc:sldLayoutChg>
      </pc:sldMasterChg>
      <pc:sldMasterChg chg="add del addSldLayout delSldLayout modSldLayout">
        <pc:chgData name="Samuel Kwasi Charme Kwakye (2428005)" userId="S::2428005@student.uwtsd.ac.uk::430ccbcf-8cd4-40af-aa7c-467157a2ac8b" providerId="AD" clId="Web-{E40F18A0-3816-6DE5-639B-62970AC9F627}" dt="2025-11-17T04:17:47.688" v="194"/>
        <pc:sldMasterMkLst>
          <pc:docMk/>
          <pc:sldMasterMk cId="3916729744" sldId="2147483816"/>
        </pc:sldMasterMkLst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7.688" v="194"/>
          <pc:sldLayoutMkLst>
            <pc:docMk/>
            <pc:sldMasterMk cId="3916729744" sldId="2147483816"/>
            <pc:sldLayoutMk cId="1428681869" sldId="214748381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7.688" v="194"/>
          <pc:sldLayoutMkLst>
            <pc:docMk/>
            <pc:sldMasterMk cId="3916729744" sldId="2147483816"/>
            <pc:sldLayoutMk cId="3690197800" sldId="214748381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7.688" v="194"/>
          <pc:sldLayoutMkLst>
            <pc:docMk/>
            <pc:sldMasterMk cId="3916729744" sldId="2147483816"/>
            <pc:sldLayoutMk cId="3952010549" sldId="214748381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7.688" v="194"/>
          <pc:sldLayoutMkLst>
            <pc:docMk/>
            <pc:sldMasterMk cId="3916729744" sldId="2147483816"/>
            <pc:sldLayoutMk cId="3242772288" sldId="214748382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7.688" v="194"/>
          <pc:sldLayoutMkLst>
            <pc:docMk/>
            <pc:sldMasterMk cId="3916729744" sldId="2147483816"/>
            <pc:sldLayoutMk cId="1146530733" sldId="214748382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7.688" v="194"/>
          <pc:sldLayoutMkLst>
            <pc:docMk/>
            <pc:sldMasterMk cId="3916729744" sldId="2147483816"/>
            <pc:sldLayoutMk cId="1531380708" sldId="214748382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7.688" v="194"/>
          <pc:sldLayoutMkLst>
            <pc:docMk/>
            <pc:sldMasterMk cId="3916729744" sldId="2147483816"/>
            <pc:sldLayoutMk cId="1084652157" sldId="214748382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7.688" v="194"/>
          <pc:sldLayoutMkLst>
            <pc:docMk/>
            <pc:sldMasterMk cId="3916729744" sldId="2147483816"/>
            <pc:sldLayoutMk cId="3058995576" sldId="214748382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7.688" v="194"/>
          <pc:sldLayoutMkLst>
            <pc:docMk/>
            <pc:sldMasterMk cId="3916729744" sldId="2147483816"/>
            <pc:sldLayoutMk cId="566948232" sldId="214748382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7.688" v="194"/>
          <pc:sldLayoutMkLst>
            <pc:docMk/>
            <pc:sldMasterMk cId="3916729744" sldId="2147483816"/>
            <pc:sldLayoutMk cId="3548242145" sldId="214748382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7.688" v="194"/>
          <pc:sldLayoutMkLst>
            <pc:docMk/>
            <pc:sldMasterMk cId="3916729744" sldId="2147483816"/>
            <pc:sldLayoutMk cId="2536278236" sldId="214748382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7.688" v="194"/>
          <pc:sldLayoutMkLst>
            <pc:docMk/>
            <pc:sldMasterMk cId="3916729744" sldId="2147483816"/>
            <pc:sldLayoutMk cId="3403148889" sldId="214748382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7.688" v="194"/>
          <pc:sldLayoutMkLst>
            <pc:docMk/>
            <pc:sldMasterMk cId="3916729744" sldId="2147483816"/>
            <pc:sldLayoutMk cId="2393694019" sldId="214748382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7.688" v="194"/>
          <pc:sldLayoutMkLst>
            <pc:docMk/>
            <pc:sldMasterMk cId="3916729744" sldId="2147483816"/>
            <pc:sldLayoutMk cId="2911683962" sldId="214748383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7.688" v="194"/>
          <pc:sldLayoutMkLst>
            <pc:docMk/>
            <pc:sldMasterMk cId="3916729744" sldId="2147483816"/>
            <pc:sldLayoutMk cId="2516214748" sldId="214748383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7.688" v="194"/>
          <pc:sldLayoutMkLst>
            <pc:docMk/>
            <pc:sldMasterMk cId="3916729744" sldId="2147483816"/>
            <pc:sldLayoutMk cId="2329472436" sldId="214748383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7.688" v="194"/>
          <pc:sldLayoutMkLst>
            <pc:docMk/>
            <pc:sldMasterMk cId="3916729744" sldId="2147483816"/>
            <pc:sldLayoutMk cId="35955609" sldId="2147483833"/>
          </pc:sldLayoutMkLst>
        </pc:sldLayoutChg>
      </pc:sldMasterChg>
      <pc:sldMasterChg chg="add del addSldLayout delSldLayout modSldLayout">
        <pc:chgData name="Samuel Kwasi Charme Kwakye (2428005)" userId="S::2428005@student.uwtsd.ac.uk::430ccbcf-8cd4-40af-aa7c-467157a2ac8b" providerId="AD" clId="Web-{E40F18A0-3816-6DE5-639B-62970AC9F627}" dt="2025-11-17T04:17:49.766" v="195"/>
        <pc:sldMasterMkLst>
          <pc:docMk/>
          <pc:sldMasterMk cId="3185400891" sldId="2147483834"/>
        </pc:sldMasterMkLst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9.766" v="195"/>
          <pc:sldLayoutMkLst>
            <pc:docMk/>
            <pc:sldMasterMk cId="3185400891" sldId="2147483834"/>
            <pc:sldLayoutMk cId="959098236" sldId="214748383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9.766" v="195"/>
          <pc:sldLayoutMkLst>
            <pc:docMk/>
            <pc:sldMasterMk cId="3185400891" sldId="2147483834"/>
            <pc:sldLayoutMk cId="2194089519" sldId="214748383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9.766" v="195"/>
          <pc:sldLayoutMkLst>
            <pc:docMk/>
            <pc:sldMasterMk cId="3185400891" sldId="2147483834"/>
            <pc:sldLayoutMk cId="2027154042" sldId="214748383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9.766" v="195"/>
          <pc:sldLayoutMkLst>
            <pc:docMk/>
            <pc:sldMasterMk cId="3185400891" sldId="2147483834"/>
            <pc:sldLayoutMk cId="2318004851" sldId="214748383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9.766" v="195"/>
          <pc:sldLayoutMkLst>
            <pc:docMk/>
            <pc:sldMasterMk cId="3185400891" sldId="2147483834"/>
            <pc:sldLayoutMk cId="1552690459" sldId="214748383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9.766" v="195"/>
          <pc:sldLayoutMkLst>
            <pc:docMk/>
            <pc:sldMasterMk cId="3185400891" sldId="2147483834"/>
            <pc:sldLayoutMk cId="4248440033" sldId="214748384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9.766" v="195"/>
          <pc:sldLayoutMkLst>
            <pc:docMk/>
            <pc:sldMasterMk cId="3185400891" sldId="2147483834"/>
            <pc:sldLayoutMk cId="4244725052" sldId="214748384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9.766" v="195"/>
          <pc:sldLayoutMkLst>
            <pc:docMk/>
            <pc:sldMasterMk cId="3185400891" sldId="2147483834"/>
            <pc:sldLayoutMk cId="576109250" sldId="214748384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9.766" v="195"/>
          <pc:sldLayoutMkLst>
            <pc:docMk/>
            <pc:sldMasterMk cId="3185400891" sldId="2147483834"/>
            <pc:sldLayoutMk cId="2360947001" sldId="214748384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9.766" v="195"/>
          <pc:sldLayoutMkLst>
            <pc:docMk/>
            <pc:sldMasterMk cId="3185400891" sldId="2147483834"/>
            <pc:sldLayoutMk cId="1954149354" sldId="214748384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9.766" v="195"/>
          <pc:sldLayoutMkLst>
            <pc:docMk/>
            <pc:sldMasterMk cId="3185400891" sldId="2147483834"/>
            <pc:sldLayoutMk cId="3031547509" sldId="214748384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9.766" v="195"/>
          <pc:sldLayoutMkLst>
            <pc:docMk/>
            <pc:sldMasterMk cId="3185400891" sldId="2147483834"/>
            <pc:sldLayoutMk cId="4133763615" sldId="214748384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9.766" v="195"/>
          <pc:sldLayoutMkLst>
            <pc:docMk/>
            <pc:sldMasterMk cId="3185400891" sldId="2147483834"/>
            <pc:sldLayoutMk cId="343763072" sldId="214748384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9.766" v="195"/>
          <pc:sldLayoutMkLst>
            <pc:docMk/>
            <pc:sldMasterMk cId="3185400891" sldId="2147483834"/>
            <pc:sldLayoutMk cId="3993759893" sldId="214748384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9.766" v="195"/>
          <pc:sldLayoutMkLst>
            <pc:docMk/>
            <pc:sldMasterMk cId="3185400891" sldId="2147483834"/>
            <pc:sldLayoutMk cId="3214905735" sldId="214748384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9.766" v="195"/>
          <pc:sldLayoutMkLst>
            <pc:docMk/>
            <pc:sldMasterMk cId="3185400891" sldId="2147483834"/>
            <pc:sldLayoutMk cId="478018574" sldId="214748385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7:49.766" v="195"/>
          <pc:sldLayoutMkLst>
            <pc:docMk/>
            <pc:sldMasterMk cId="3185400891" sldId="2147483834"/>
            <pc:sldLayoutMk cId="1671595678" sldId="2147483851"/>
          </pc:sldLayoutMkLst>
        </pc:sldLayoutChg>
      </pc:sldMasterChg>
      <pc:sldMasterChg chg="add del addSldLayout delSldLayout modSldLayout">
        <pc:chgData name="Samuel Kwasi Charme Kwakye (2428005)" userId="S::2428005@student.uwtsd.ac.uk::430ccbcf-8cd4-40af-aa7c-467157a2ac8b" providerId="AD" clId="Web-{E40F18A0-3816-6DE5-639B-62970AC9F627}" dt="2025-11-17T04:18:02.814" v="196"/>
        <pc:sldMasterMkLst>
          <pc:docMk/>
          <pc:sldMasterMk cId="2109584261" sldId="2147483852"/>
        </pc:sldMasterMkLst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02.814" v="196"/>
          <pc:sldLayoutMkLst>
            <pc:docMk/>
            <pc:sldMasterMk cId="2109584261" sldId="2147483852"/>
            <pc:sldLayoutMk cId="18774449" sldId="214748385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02.814" v="196"/>
          <pc:sldLayoutMkLst>
            <pc:docMk/>
            <pc:sldMasterMk cId="2109584261" sldId="2147483852"/>
            <pc:sldLayoutMk cId="136196415" sldId="214748385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02.814" v="196"/>
          <pc:sldLayoutMkLst>
            <pc:docMk/>
            <pc:sldMasterMk cId="2109584261" sldId="2147483852"/>
            <pc:sldLayoutMk cId="1079660750" sldId="214748385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02.814" v="196"/>
          <pc:sldLayoutMkLst>
            <pc:docMk/>
            <pc:sldMasterMk cId="2109584261" sldId="2147483852"/>
            <pc:sldLayoutMk cId="3064052337" sldId="214748385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02.814" v="196"/>
          <pc:sldLayoutMkLst>
            <pc:docMk/>
            <pc:sldMasterMk cId="2109584261" sldId="2147483852"/>
            <pc:sldLayoutMk cId="3173778830" sldId="214748385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02.814" v="196"/>
          <pc:sldLayoutMkLst>
            <pc:docMk/>
            <pc:sldMasterMk cId="2109584261" sldId="2147483852"/>
            <pc:sldLayoutMk cId="247095479" sldId="214748385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02.814" v="196"/>
          <pc:sldLayoutMkLst>
            <pc:docMk/>
            <pc:sldMasterMk cId="2109584261" sldId="2147483852"/>
            <pc:sldLayoutMk cId="3679534163" sldId="214748385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02.814" v="196"/>
          <pc:sldLayoutMkLst>
            <pc:docMk/>
            <pc:sldMasterMk cId="2109584261" sldId="2147483852"/>
            <pc:sldLayoutMk cId="606122470" sldId="214748386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02.814" v="196"/>
          <pc:sldLayoutMkLst>
            <pc:docMk/>
            <pc:sldMasterMk cId="2109584261" sldId="2147483852"/>
            <pc:sldLayoutMk cId="791999465" sldId="214748386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02.814" v="196"/>
          <pc:sldLayoutMkLst>
            <pc:docMk/>
            <pc:sldMasterMk cId="2109584261" sldId="2147483852"/>
            <pc:sldLayoutMk cId="1564504573" sldId="214748386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02.814" v="196"/>
          <pc:sldLayoutMkLst>
            <pc:docMk/>
            <pc:sldMasterMk cId="2109584261" sldId="2147483852"/>
            <pc:sldLayoutMk cId="1776581982" sldId="214748386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02.814" v="196"/>
          <pc:sldLayoutMkLst>
            <pc:docMk/>
            <pc:sldMasterMk cId="2109584261" sldId="2147483852"/>
            <pc:sldLayoutMk cId="1125737166" sldId="214748386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02.814" v="196"/>
          <pc:sldLayoutMkLst>
            <pc:docMk/>
            <pc:sldMasterMk cId="2109584261" sldId="2147483852"/>
            <pc:sldLayoutMk cId="1494423108" sldId="214748386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02.814" v="196"/>
          <pc:sldLayoutMkLst>
            <pc:docMk/>
            <pc:sldMasterMk cId="2109584261" sldId="2147483852"/>
            <pc:sldLayoutMk cId="2819770433" sldId="214748386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02.814" v="196"/>
          <pc:sldLayoutMkLst>
            <pc:docMk/>
            <pc:sldMasterMk cId="2109584261" sldId="2147483852"/>
            <pc:sldLayoutMk cId="3528422781" sldId="214748386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02.814" v="196"/>
          <pc:sldLayoutMkLst>
            <pc:docMk/>
            <pc:sldMasterMk cId="2109584261" sldId="2147483852"/>
            <pc:sldLayoutMk cId="820392437" sldId="214748386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02.814" v="196"/>
          <pc:sldLayoutMkLst>
            <pc:docMk/>
            <pc:sldMasterMk cId="2109584261" sldId="2147483852"/>
            <pc:sldLayoutMk cId="2046066006" sldId="2147483869"/>
          </pc:sldLayoutMkLst>
        </pc:sldLayoutChg>
      </pc:sldMasterChg>
      <pc:sldMasterChg chg="add del addSldLayout delSldLayout modSldLayout">
        <pc:chgData name="Samuel Kwasi Charme Kwakye (2428005)" userId="S::2428005@student.uwtsd.ac.uk::430ccbcf-8cd4-40af-aa7c-467157a2ac8b" providerId="AD" clId="Web-{E40F18A0-3816-6DE5-639B-62970AC9F627}" dt="2025-11-17T04:18:43.299" v="197"/>
        <pc:sldMasterMkLst>
          <pc:docMk/>
          <pc:sldMasterMk cId="959362755" sldId="2147483870"/>
        </pc:sldMasterMkLst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43.299" v="197"/>
          <pc:sldLayoutMkLst>
            <pc:docMk/>
            <pc:sldMasterMk cId="959362755" sldId="2147483870"/>
            <pc:sldLayoutMk cId="174432974" sldId="214748387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43.299" v="197"/>
          <pc:sldLayoutMkLst>
            <pc:docMk/>
            <pc:sldMasterMk cId="959362755" sldId="2147483870"/>
            <pc:sldLayoutMk cId="806118913" sldId="214748387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43.299" v="197"/>
          <pc:sldLayoutMkLst>
            <pc:docMk/>
            <pc:sldMasterMk cId="959362755" sldId="2147483870"/>
            <pc:sldLayoutMk cId="1066235235" sldId="214748387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43.299" v="197"/>
          <pc:sldLayoutMkLst>
            <pc:docMk/>
            <pc:sldMasterMk cId="959362755" sldId="2147483870"/>
            <pc:sldLayoutMk cId="4245014984" sldId="214748387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43.299" v="197"/>
          <pc:sldLayoutMkLst>
            <pc:docMk/>
            <pc:sldMasterMk cId="959362755" sldId="2147483870"/>
            <pc:sldLayoutMk cId="2537528346" sldId="214748387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43.299" v="197"/>
          <pc:sldLayoutMkLst>
            <pc:docMk/>
            <pc:sldMasterMk cId="959362755" sldId="2147483870"/>
            <pc:sldLayoutMk cId="703283060" sldId="214748387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43.299" v="197"/>
          <pc:sldLayoutMkLst>
            <pc:docMk/>
            <pc:sldMasterMk cId="959362755" sldId="2147483870"/>
            <pc:sldLayoutMk cId="564568387" sldId="214748387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43.299" v="197"/>
          <pc:sldLayoutMkLst>
            <pc:docMk/>
            <pc:sldMasterMk cId="959362755" sldId="2147483870"/>
            <pc:sldLayoutMk cId="312929373" sldId="214748387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43.299" v="197"/>
          <pc:sldLayoutMkLst>
            <pc:docMk/>
            <pc:sldMasterMk cId="959362755" sldId="2147483870"/>
            <pc:sldLayoutMk cId="732741397" sldId="214748387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43.299" v="197"/>
          <pc:sldLayoutMkLst>
            <pc:docMk/>
            <pc:sldMasterMk cId="959362755" sldId="2147483870"/>
            <pc:sldLayoutMk cId="1583140292" sldId="214748388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43.299" v="197"/>
          <pc:sldLayoutMkLst>
            <pc:docMk/>
            <pc:sldMasterMk cId="959362755" sldId="2147483870"/>
            <pc:sldLayoutMk cId="333273765" sldId="214748388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43.299" v="197"/>
          <pc:sldLayoutMkLst>
            <pc:docMk/>
            <pc:sldMasterMk cId="959362755" sldId="2147483870"/>
            <pc:sldLayoutMk cId="1754971284" sldId="214748388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43.299" v="197"/>
          <pc:sldLayoutMkLst>
            <pc:docMk/>
            <pc:sldMasterMk cId="959362755" sldId="2147483870"/>
            <pc:sldLayoutMk cId="4065144661" sldId="214748388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43.299" v="197"/>
          <pc:sldLayoutMkLst>
            <pc:docMk/>
            <pc:sldMasterMk cId="959362755" sldId="2147483870"/>
            <pc:sldLayoutMk cId="3460793741" sldId="214748388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43.299" v="197"/>
          <pc:sldLayoutMkLst>
            <pc:docMk/>
            <pc:sldMasterMk cId="959362755" sldId="2147483870"/>
            <pc:sldLayoutMk cId="3290213675" sldId="214748388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43.299" v="197"/>
          <pc:sldLayoutMkLst>
            <pc:docMk/>
            <pc:sldMasterMk cId="959362755" sldId="2147483870"/>
            <pc:sldLayoutMk cId="3148026985" sldId="214748388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43.299" v="197"/>
          <pc:sldLayoutMkLst>
            <pc:docMk/>
            <pc:sldMasterMk cId="959362755" sldId="2147483870"/>
            <pc:sldLayoutMk cId="3486764606" sldId="2147483887"/>
          </pc:sldLayoutMkLst>
        </pc:sldLayoutChg>
      </pc:sldMasterChg>
      <pc:sldMasterChg chg="add del addSldLayout delSldLayout modSldLayout">
        <pc:chgData name="Samuel Kwasi Charme Kwakye (2428005)" userId="S::2428005@student.uwtsd.ac.uk::430ccbcf-8cd4-40af-aa7c-467157a2ac8b" providerId="AD" clId="Web-{E40F18A0-3816-6DE5-639B-62970AC9F627}" dt="2025-11-17T04:18:51.315" v="198"/>
        <pc:sldMasterMkLst>
          <pc:docMk/>
          <pc:sldMasterMk cId="2488134098" sldId="2147483888"/>
        </pc:sldMasterMkLst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51.315" v="198"/>
          <pc:sldLayoutMkLst>
            <pc:docMk/>
            <pc:sldMasterMk cId="2488134098" sldId="2147483888"/>
            <pc:sldLayoutMk cId="888659743" sldId="214748388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51.315" v="198"/>
          <pc:sldLayoutMkLst>
            <pc:docMk/>
            <pc:sldMasterMk cId="2488134098" sldId="2147483888"/>
            <pc:sldLayoutMk cId="2584640435" sldId="214748389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51.315" v="198"/>
          <pc:sldLayoutMkLst>
            <pc:docMk/>
            <pc:sldMasterMk cId="2488134098" sldId="2147483888"/>
            <pc:sldLayoutMk cId="1731119472" sldId="214748389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51.315" v="198"/>
          <pc:sldLayoutMkLst>
            <pc:docMk/>
            <pc:sldMasterMk cId="2488134098" sldId="2147483888"/>
            <pc:sldLayoutMk cId="1590933705" sldId="214748389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51.315" v="198"/>
          <pc:sldLayoutMkLst>
            <pc:docMk/>
            <pc:sldMasterMk cId="2488134098" sldId="2147483888"/>
            <pc:sldLayoutMk cId="1260448976" sldId="214748389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51.315" v="198"/>
          <pc:sldLayoutMkLst>
            <pc:docMk/>
            <pc:sldMasterMk cId="2488134098" sldId="2147483888"/>
            <pc:sldLayoutMk cId="2734877008" sldId="214748389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51.315" v="198"/>
          <pc:sldLayoutMkLst>
            <pc:docMk/>
            <pc:sldMasterMk cId="2488134098" sldId="2147483888"/>
            <pc:sldLayoutMk cId="4103496601" sldId="214748389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51.315" v="198"/>
          <pc:sldLayoutMkLst>
            <pc:docMk/>
            <pc:sldMasterMk cId="2488134098" sldId="2147483888"/>
            <pc:sldLayoutMk cId="3214305223" sldId="214748389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51.315" v="198"/>
          <pc:sldLayoutMkLst>
            <pc:docMk/>
            <pc:sldMasterMk cId="2488134098" sldId="2147483888"/>
            <pc:sldLayoutMk cId="2442112779" sldId="214748389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51.315" v="198"/>
          <pc:sldLayoutMkLst>
            <pc:docMk/>
            <pc:sldMasterMk cId="2488134098" sldId="2147483888"/>
            <pc:sldLayoutMk cId="581923854" sldId="214748389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8:51.315" v="198"/>
          <pc:sldLayoutMkLst>
            <pc:docMk/>
            <pc:sldMasterMk cId="2488134098" sldId="2147483888"/>
            <pc:sldLayoutMk cId="3191292945" sldId="2147483899"/>
          </pc:sldLayoutMkLst>
        </pc:sldLayoutChg>
      </pc:sldMasterChg>
      <pc:sldMasterChg chg="add del addSldLayout delSldLayout modSldLayout">
        <pc:chgData name="Samuel Kwasi Charme Kwakye (2428005)" userId="S::2428005@student.uwtsd.ac.uk::430ccbcf-8cd4-40af-aa7c-467157a2ac8b" providerId="AD" clId="Web-{E40F18A0-3816-6DE5-639B-62970AC9F627}" dt="2025-11-17T04:19:03.221" v="199"/>
        <pc:sldMasterMkLst>
          <pc:docMk/>
          <pc:sldMasterMk cId="2288639092" sldId="2147483900"/>
        </pc:sldMasterMkLst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2288639092" sldId="2147483900"/>
            <pc:sldLayoutMk cId="3759953768" sldId="2147483901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2288639092" sldId="2147483900"/>
            <pc:sldLayoutMk cId="2186746004" sldId="2147483902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2288639092" sldId="2147483900"/>
            <pc:sldLayoutMk cId="3968766832" sldId="2147483903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2288639092" sldId="2147483900"/>
            <pc:sldLayoutMk cId="3287761385" sldId="2147483904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2288639092" sldId="2147483900"/>
            <pc:sldLayoutMk cId="1383104547" sldId="2147483905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2288639092" sldId="2147483900"/>
            <pc:sldLayoutMk cId="3288916051" sldId="2147483906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2288639092" sldId="2147483900"/>
            <pc:sldLayoutMk cId="2260422358" sldId="2147483907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2288639092" sldId="2147483900"/>
            <pc:sldLayoutMk cId="2746875177" sldId="2147483908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2288639092" sldId="2147483900"/>
            <pc:sldLayoutMk cId="2868166337" sldId="2147483909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2288639092" sldId="2147483900"/>
            <pc:sldLayoutMk cId="2353341619" sldId="2147483910"/>
          </pc:sldLayoutMkLst>
        </pc:sldLayoutChg>
        <pc:sldLayoutChg chg="add del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2288639092" sldId="2147483900"/>
            <pc:sldLayoutMk cId="2514866788" sldId="2147483911"/>
          </pc:sldLayoutMkLst>
        </pc:sldLayoutChg>
      </pc:sldMasterChg>
      <pc:sldMasterChg chg="add addSldLayout modSldLayout">
        <pc:chgData name="Samuel Kwasi Charme Kwakye (2428005)" userId="S::2428005@student.uwtsd.ac.uk::430ccbcf-8cd4-40af-aa7c-467157a2ac8b" providerId="AD" clId="Web-{E40F18A0-3816-6DE5-639B-62970AC9F627}" dt="2025-11-17T04:19:03.221" v="199"/>
        <pc:sldMasterMkLst>
          <pc:docMk/>
          <pc:sldMasterMk cId="3984754013" sldId="2147483912"/>
        </pc:sldMasterMkLst>
        <pc:sldLayoutChg chg="add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3984754013" sldId="2147483912"/>
            <pc:sldLayoutMk cId="1678451567" sldId="2147483913"/>
          </pc:sldLayoutMkLst>
        </pc:sldLayoutChg>
        <pc:sldLayoutChg chg="add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3984754013" sldId="2147483912"/>
            <pc:sldLayoutMk cId="4239697405" sldId="2147483914"/>
          </pc:sldLayoutMkLst>
        </pc:sldLayoutChg>
        <pc:sldLayoutChg chg="add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3984754013" sldId="2147483912"/>
            <pc:sldLayoutMk cId="2950105092" sldId="2147483915"/>
          </pc:sldLayoutMkLst>
        </pc:sldLayoutChg>
        <pc:sldLayoutChg chg="add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3984754013" sldId="2147483912"/>
            <pc:sldLayoutMk cId="1071685226" sldId="2147483916"/>
          </pc:sldLayoutMkLst>
        </pc:sldLayoutChg>
        <pc:sldLayoutChg chg="add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3984754013" sldId="2147483912"/>
            <pc:sldLayoutMk cId="3602440430" sldId="2147483917"/>
          </pc:sldLayoutMkLst>
        </pc:sldLayoutChg>
        <pc:sldLayoutChg chg="add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3984754013" sldId="2147483912"/>
            <pc:sldLayoutMk cId="2570781969" sldId="2147483918"/>
          </pc:sldLayoutMkLst>
        </pc:sldLayoutChg>
        <pc:sldLayoutChg chg="add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3984754013" sldId="2147483912"/>
            <pc:sldLayoutMk cId="74048275" sldId="2147483919"/>
          </pc:sldLayoutMkLst>
        </pc:sldLayoutChg>
        <pc:sldLayoutChg chg="add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3984754013" sldId="2147483912"/>
            <pc:sldLayoutMk cId="2344819839" sldId="2147483920"/>
          </pc:sldLayoutMkLst>
        </pc:sldLayoutChg>
        <pc:sldLayoutChg chg="add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3984754013" sldId="2147483912"/>
            <pc:sldLayoutMk cId="686974402" sldId="2147483921"/>
          </pc:sldLayoutMkLst>
        </pc:sldLayoutChg>
        <pc:sldLayoutChg chg="add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3984754013" sldId="2147483912"/>
            <pc:sldLayoutMk cId="3084145872" sldId="2147483922"/>
          </pc:sldLayoutMkLst>
        </pc:sldLayoutChg>
        <pc:sldLayoutChg chg="add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3984754013" sldId="2147483912"/>
            <pc:sldLayoutMk cId="1973694377" sldId="2147483923"/>
          </pc:sldLayoutMkLst>
        </pc:sldLayoutChg>
        <pc:sldLayoutChg chg="add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3984754013" sldId="2147483912"/>
            <pc:sldLayoutMk cId="2748548745" sldId="2147483924"/>
          </pc:sldLayoutMkLst>
        </pc:sldLayoutChg>
        <pc:sldLayoutChg chg="add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3984754013" sldId="2147483912"/>
            <pc:sldLayoutMk cId="2190898332" sldId="2147483925"/>
          </pc:sldLayoutMkLst>
        </pc:sldLayoutChg>
        <pc:sldLayoutChg chg="add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3984754013" sldId="2147483912"/>
            <pc:sldLayoutMk cId="2143769076" sldId="2147483926"/>
          </pc:sldLayoutMkLst>
        </pc:sldLayoutChg>
        <pc:sldLayoutChg chg="add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3984754013" sldId="2147483912"/>
            <pc:sldLayoutMk cId="2235352205" sldId="2147483927"/>
          </pc:sldLayoutMkLst>
        </pc:sldLayoutChg>
        <pc:sldLayoutChg chg="add mod replId">
          <pc:chgData name="Samuel Kwasi Charme Kwakye (2428005)" userId="S::2428005@student.uwtsd.ac.uk::430ccbcf-8cd4-40af-aa7c-467157a2ac8b" providerId="AD" clId="Web-{E40F18A0-3816-6DE5-639B-62970AC9F627}" dt="2025-11-17T04:19:03.221" v="199"/>
          <pc:sldLayoutMkLst>
            <pc:docMk/>
            <pc:sldMasterMk cId="3984754013" sldId="2147483912"/>
            <pc:sldLayoutMk cId="1625946378" sldId="2147483928"/>
          </pc:sldLayoutMkLst>
        </pc:sldLayoutChg>
      </pc:sldMasterChg>
    </pc:docChg>
  </pc:docChgLst>
  <pc:docChgLst>
    <pc:chgData name="Samuel Kwasi Charme Kwakye (2428005)" userId="S::2428005@student.uwtsd.ac.uk::430ccbcf-8cd4-40af-aa7c-467157a2ac8b" providerId="AD" clId="Web-{DA3C97B1-DF2B-1961-3DC8-96C2A4F1B55C}"/>
    <pc:docChg chg="mod addSld delSld modSld addMainMaster delMainMaster">
      <pc:chgData name="Samuel Kwasi Charme Kwakye (2428005)" userId="S::2428005@student.uwtsd.ac.uk::430ccbcf-8cd4-40af-aa7c-467157a2ac8b" providerId="AD" clId="Web-{DA3C97B1-DF2B-1961-3DC8-96C2A4F1B55C}" dt="2025-11-08T14:48:06.321" v="153"/>
      <pc:docMkLst>
        <pc:docMk/>
      </pc:docMkLst>
      <pc:sldChg chg="modSp mod modClrScheme chgLayout">
        <pc:chgData name="Samuel Kwasi Charme Kwakye (2428005)" userId="S::2428005@student.uwtsd.ac.uk::430ccbcf-8cd4-40af-aa7c-467157a2ac8b" providerId="AD" clId="Web-{DA3C97B1-DF2B-1961-3DC8-96C2A4F1B55C}" dt="2025-11-08T14:48:06.321" v="153"/>
        <pc:sldMkLst>
          <pc:docMk/>
          <pc:sldMk cId="671249959" sldId="256"/>
        </pc:sldMkLst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671249959" sldId="256"/>
            <ac:spMk id="2" creationId="{5922F631-4028-DBAF-26B0-13D753BC2148}"/>
          </ac:spMkLst>
        </pc:spChg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671249959" sldId="256"/>
            <ac:spMk id="3" creationId="{45E17B86-1AF6-8C57-4B14-0F4C5868F5C0}"/>
          </ac:spMkLst>
        </pc:spChg>
        <pc:picChg chg="mod">
          <ac:chgData name="Samuel Kwasi Charme Kwakye (2428005)" userId="S::2428005@student.uwtsd.ac.uk::430ccbcf-8cd4-40af-aa7c-467157a2ac8b" providerId="AD" clId="Web-{DA3C97B1-DF2B-1961-3DC8-96C2A4F1B55C}" dt="2025-11-08T14:47:37.227" v="147" actId="14100"/>
          <ac:picMkLst>
            <pc:docMk/>
            <pc:sldMk cId="671249959" sldId="256"/>
            <ac:picMk id="3074" creationId="{EB2DB8C7-FBDE-53E9-BABD-14CE3F53CB2E}"/>
          </ac:picMkLst>
        </pc:picChg>
      </pc:sldChg>
      <pc:sldChg chg="modSp mod modClrScheme chgLayout">
        <pc:chgData name="Samuel Kwasi Charme Kwakye (2428005)" userId="S::2428005@student.uwtsd.ac.uk::430ccbcf-8cd4-40af-aa7c-467157a2ac8b" providerId="AD" clId="Web-{DA3C97B1-DF2B-1961-3DC8-96C2A4F1B55C}" dt="2025-11-08T14:48:06.321" v="153"/>
        <pc:sldMkLst>
          <pc:docMk/>
          <pc:sldMk cId="414347729" sldId="257"/>
        </pc:sldMkLst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414347729" sldId="257"/>
            <ac:spMk id="2" creationId="{2864ACDC-72FD-A35B-7599-C4F5A3D2A549}"/>
          </ac:spMkLst>
        </pc:spChg>
        <pc:graphicFrame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graphicFrameMkLst>
            <pc:docMk/>
            <pc:sldMk cId="414347729" sldId="257"/>
            <ac:graphicFrameMk id="8" creationId="{D2CFF457-6CF2-396B-ABFF-1602B7646FF1}"/>
          </ac:graphicFrameMkLst>
        </pc:graphicFrameChg>
      </pc:sldChg>
      <pc:sldChg chg="modSp mod modClrScheme chgLayout">
        <pc:chgData name="Samuel Kwasi Charme Kwakye (2428005)" userId="S::2428005@student.uwtsd.ac.uk::430ccbcf-8cd4-40af-aa7c-467157a2ac8b" providerId="AD" clId="Web-{DA3C97B1-DF2B-1961-3DC8-96C2A4F1B55C}" dt="2025-11-08T14:48:06.321" v="153"/>
        <pc:sldMkLst>
          <pc:docMk/>
          <pc:sldMk cId="1790409734" sldId="258"/>
        </pc:sldMkLst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1790409734" sldId="258"/>
            <ac:spMk id="2" creationId="{CE3149B5-45EA-F517-ABA2-0BC235B22D91}"/>
          </ac:spMkLst>
        </pc:spChg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1790409734" sldId="258"/>
            <ac:spMk id="3" creationId="{16FF05A7-7B0C-635B-8A6D-92BD8A3BF30D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DA3C97B1-DF2B-1961-3DC8-96C2A4F1B55C}" dt="2025-11-08T14:48:06.321" v="153"/>
        <pc:sldMkLst>
          <pc:docMk/>
          <pc:sldMk cId="105296706" sldId="259"/>
        </pc:sldMkLst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105296706" sldId="259"/>
            <ac:spMk id="2" creationId="{FF261219-33B6-3C5A-2579-84D627BE7929}"/>
          </ac:spMkLst>
        </pc:spChg>
        <pc:spChg chg="mod">
          <ac:chgData name="Samuel Kwasi Charme Kwakye (2428005)" userId="S::2428005@student.uwtsd.ac.uk::430ccbcf-8cd4-40af-aa7c-467157a2ac8b" providerId="AD" clId="Web-{DA3C97B1-DF2B-1961-3DC8-96C2A4F1B55C}" dt="2025-11-08T10:56:04.102" v="76" actId="14100"/>
          <ac:spMkLst>
            <pc:docMk/>
            <pc:sldMk cId="105296706" sldId="259"/>
            <ac:spMk id="4" creationId="{1646F32E-6EAB-2EE4-DB3D-DA7725AA07F2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DA3C97B1-DF2B-1961-3DC8-96C2A4F1B55C}" dt="2025-11-08T14:48:06.321" v="153"/>
        <pc:sldMkLst>
          <pc:docMk/>
          <pc:sldMk cId="725223718" sldId="261"/>
        </pc:sldMkLst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725223718" sldId="261"/>
            <ac:spMk id="2" creationId="{9100AA8E-62BA-F719-DFA8-7090D20F518A}"/>
          </ac:spMkLst>
        </pc:spChg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725223718" sldId="261"/>
            <ac:spMk id="3" creationId="{3CEB32BE-DA3E-783F-312A-524C523AA34D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DA3C97B1-DF2B-1961-3DC8-96C2A4F1B55C}" dt="2025-11-08T14:48:06.321" v="153"/>
        <pc:sldMkLst>
          <pc:docMk/>
          <pc:sldMk cId="3636796277" sldId="262"/>
        </pc:sldMkLst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3636796277" sldId="262"/>
            <ac:spMk id="2" creationId="{41603B50-2993-1C6F-573C-A9BAAD2A2FD6}"/>
          </ac:spMkLst>
        </pc:spChg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3636796277" sldId="262"/>
            <ac:spMk id="6" creationId="{76C0E659-83BA-011C-382A-2260181273DC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DA3C97B1-DF2B-1961-3DC8-96C2A4F1B55C}" dt="2025-11-08T14:48:06.321" v="153"/>
        <pc:sldMkLst>
          <pc:docMk/>
          <pc:sldMk cId="2707232179" sldId="266"/>
        </pc:sldMkLst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2707232179" sldId="266"/>
            <ac:spMk id="2" creationId="{57A24276-2A27-CE9E-F12D-84FC6C250D88}"/>
          </ac:spMkLst>
        </pc:spChg>
        <pc:graphicFrameChg chg="mod ord modGraphic">
          <ac:chgData name="Samuel Kwasi Charme Kwakye (2428005)" userId="S::2428005@student.uwtsd.ac.uk::430ccbcf-8cd4-40af-aa7c-467157a2ac8b" providerId="AD" clId="Web-{DA3C97B1-DF2B-1961-3DC8-96C2A4F1B55C}" dt="2025-11-08T14:48:06.321" v="153"/>
          <ac:graphicFrameMkLst>
            <pc:docMk/>
            <pc:sldMk cId="2707232179" sldId="266"/>
            <ac:graphicFrameMk id="4" creationId="{9CCBB395-7647-A660-58CD-12A3E496F526}"/>
          </ac:graphicFrameMkLst>
        </pc:graphicFrameChg>
      </pc:sldChg>
      <pc:sldChg chg="modSp mod modClrScheme chgLayout">
        <pc:chgData name="Samuel Kwasi Charme Kwakye (2428005)" userId="S::2428005@student.uwtsd.ac.uk::430ccbcf-8cd4-40af-aa7c-467157a2ac8b" providerId="AD" clId="Web-{DA3C97B1-DF2B-1961-3DC8-96C2A4F1B55C}" dt="2025-11-08T14:48:06.321" v="153"/>
        <pc:sldMkLst>
          <pc:docMk/>
          <pc:sldMk cId="681124996" sldId="267"/>
        </pc:sldMkLst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681124996" sldId="267"/>
            <ac:spMk id="2" creationId="{14648E24-A4D0-87D3-742B-C24116390ABF}"/>
          </ac:spMkLst>
        </pc:spChg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681124996" sldId="267"/>
            <ac:spMk id="3" creationId="{0CF5B0CC-4B0C-3B67-5BC6-215AE0D61602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DA3C97B1-DF2B-1961-3DC8-96C2A4F1B55C}" dt="2025-11-08T14:48:06.321" v="153"/>
        <pc:sldMkLst>
          <pc:docMk/>
          <pc:sldMk cId="3577645131" sldId="273"/>
        </pc:sldMkLst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3577645131" sldId="273"/>
            <ac:spMk id="2" creationId="{AE0289DC-83E9-5716-5E13-90F793E57FCD}"/>
          </ac:spMkLst>
        </pc:spChg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3577645131" sldId="273"/>
            <ac:spMk id="8" creationId="{2F4633C2-B7A4-4C16-A9A4-6FB49DA38D03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DA3C97B1-DF2B-1961-3DC8-96C2A4F1B55C}" dt="2025-11-08T14:48:06.321" v="153"/>
        <pc:sldMkLst>
          <pc:docMk/>
          <pc:sldMk cId="32416441" sldId="276"/>
        </pc:sldMkLst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32416441" sldId="276"/>
            <ac:spMk id="2" creationId="{88FBFDDE-2C8C-5A39-6F9A-52BDE9328728}"/>
          </ac:spMkLst>
        </pc:spChg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32416441" sldId="276"/>
            <ac:spMk id="3" creationId="{4CFD6A52-6E3E-BE67-A347-56E7595A8AE0}"/>
          </ac:spMkLst>
        </pc:spChg>
      </pc:sldChg>
      <pc:sldChg chg="addSp delSp modSp mod modClrScheme delDesignElem chgLayout">
        <pc:chgData name="Samuel Kwasi Charme Kwakye (2428005)" userId="S::2428005@student.uwtsd.ac.uk::430ccbcf-8cd4-40af-aa7c-467157a2ac8b" providerId="AD" clId="Web-{DA3C97B1-DF2B-1961-3DC8-96C2A4F1B55C}" dt="2025-11-08T14:48:06.321" v="153"/>
        <pc:sldMkLst>
          <pc:docMk/>
          <pc:sldMk cId="435228863" sldId="277"/>
        </pc:sldMkLst>
      </pc:sldChg>
      <pc:sldChg chg="modSp mod modClrScheme chgLayout">
        <pc:chgData name="Samuel Kwasi Charme Kwakye (2428005)" userId="S::2428005@student.uwtsd.ac.uk::430ccbcf-8cd4-40af-aa7c-467157a2ac8b" providerId="AD" clId="Web-{DA3C97B1-DF2B-1961-3DC8-96C2A4F1B55C}" dt="2025-11-08T14:48:06.321" v="153"/>
        <pc:sldMkLst>
          <pc:docMk/>
          <pc:sldMk cId="2614430277" sldId="278"/>
        </pc:sldMkLst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2614430277" sldId="278"/>
            <ac:spMk id="2" creationId="{96B4A36D-4192-9271-C4A3-45EC1B04ABF8}"/>
          </ac:spMkLst>
        </pc:spChg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2614430277" sldId="278"/>
            <ac:spMk id="3" creationId="{39FF758A-4D3C-A9A5-CA0C-9FC71A485806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DA3C97B1-DF2B-1961-3DC8-96C2A4F1B55C}" dt="2025-11-08T14:48:06.321" v="153"/>
        <pc:sldMkLst>
          <pc:docMk/>
          <pc:sldMk cId="4284491322" sldId="280"/>
        </pc:sldMkLst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4284491322" sldId="280"/>
            <ac:spMk id="2" creationId="{FB448A36-34CF-EF83-5CF7-0B85DC70DD61}"/>
          </ac:spMkLst>
        </pc:spChg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4284491322" sldId="280"/>
            <ac:spMk id="3" creationId="{53EA41AD-E3E8-0694-0337-EA24D7DB9C21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DA3C97B1-DF2B-1961-3DC8-96C2A4F1B55C}" dt="2025-11-08T14:48:06.321" v="153"/>
        <pc:sldMkLst>
          <pc:docMk/>
          <pc:sldMk cId="584850676" sldId="282"/>
        </pc:sldMkLst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584850676" sldId="282"/>
            <ac:spMk id="2" creationId="{4BA08769-97A7-5D65-A918-A617745F8693}"/>
          </ac:spMkLst>
        </pc:spChg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584850676" sldId="282"/>
            <ac:spMk id="3" creationId="{5D19EBCE-1104-B344-52C3-8606A90A3303}"/>
          </ac:spMkLst>
        </pc:spChg>
      </pc:sldChg>
      <pc:sldChg chg="modSp mod modClrScheme chgLayout">
        <pc:chgData name="Samuel Kwasi Charme Kwakye (2428005)" userId="S::2428005@student.uwtsd.ac.uk::430ccbcf-8cd4-40af-aa7c-467157a2ac8b" providerId="AD" clId="Web-{DA3C97B1-DF2B-1961-3DC8-96C2A4F1B55C}" dt="2025-11-08T14:48:06.321" v="153"/>
        <pc:sldMkLst>
          <pc:docMk/>
          <pc:sldMk cId="1029352419" sldId="283"/>
        </pc:sldMkLst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1029352419" sldId="283"/>
            <ac:spMk id="2" creationId="{88B5900C-2239-9438-FEA9-65F9B55EF120}"/>
          </ac:spMkLst>
        </pc:spChg>
        <pc:spChg chg="mod">
          <ac:chgData name="Samuel Kwasi Charme Kwakye (2428005)" userId="S::2428005@student.uwtsd.ac.uk::430ccbcf-8cd4-40af-aa7c-467157a2ac8b" providerId="AD" clId="Web-{DA3C97B1-DF2B-1961-3DC8-96C2A4F1B55C}" dt="2025-11-08T13:27:54.251" v="83" actId="20577"/>
          <ac:spMkLst>
            <pc:docMk/>
            <pc:sldMk cId="1029352419" sldId="283"/>
            <ac:spMk id="6" creationId="{D20C7309-46C2-6C4C-02A0-C20184795749}"/>
          </ac:spMkLst>
        </pc:spChg>
        <pc:pic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picMkLst>
            <pc:docMk/>
            <pc:sldMk cId="1029352419" sldId="283"/>
            <ac:picMk id="5" creationId="{39F07DA8-4641-58FB-E44D-A08E95AA18F0}"/>
          </ac:picMkLst>
        </pc:picChg>
      </pc:sldChg>
      <pc:sldChg chg="modSp mod modClrScheme chgLayout">
        <pc:chgData name="Samuel Kwasi Charme Kwakye (2428005)" userId="S::2428005@student.uwtsd.ac.uk::430ccbcf-8cd4-40af-aa7c-467157a2ac8b" providerId="AD" clId="Web-{DA3C97B1-DF2B-1961-3DC8-96C2A4F1B55C}" dt="2025-11-08T14:48:06.321" v="153"/>
        <pc:sldMkLst>
          <pc:docMk/>
          <pc:sldMk cId="1200481546" sldId="284"/>
        </pc:sldMkLst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1200481546" sldId="284"/>
            <ac:spMk id="2" creationId="{505EC5A5-0874-5FC1-35AA-A8FC3FC6DA57}"/>
          </ac:spMkLst>
        </pc:spChg>
        <pc:spChg chg="mod ord">
          <ac:chgData name="Samuel Kwasi Charme Kwakye (2428005)" userId="S::2428005@student.uwtsd.ac.uk::430ccbcf-8cd4-40af-aa7c-467157a2ac8b" providerId="AD" clId="Web-{DA3C97B1-DF2B-1961-3DC8-96C2A4F1B55C}" dt="2025-11-08T14:48:06.321" v="153"/>
          <ac:spMkLst>
            <pc:docMk/>
            <pc:sldMk cId="1200481546" sldId="284"/>
            <ac:spMk id="3" creationId="{B71A6ECD-4AC0-178F-06A5-8CA04A8433B2}"/>
          </ac:spMkLst>
        </pc:spChg>
      </pc:sldChg>
    </pc:docChg>
  </pc:docChgLst>
  <pc:docChgLst>
    <pc:chgData name="Samuel Kwasi Charme Kwakye (2428005)" userId="S::2428005@student.uwtsd.ac.uk::430ccbcf-8cd4-40af-aa7c-467157a2ac8b" providerId="AD" clId="Web-{CCEE667C-822E-4465-7747-ED10F8016978}"/>
    <pc:docChg chg="modSld">
      <pc:chgData name="Samuel Kwasi Charme Kwakye (2428005)" userId="S::2428005@student.uwtsd.ac.uk::430ccbcf-8cd4-40af-aa7c-467157a2ac8b" providerId="AD" clId="Web-{CCEE667C-822E-4465-7747-ED10F8016978}" dt="2025-11-12T17:20:42.218" v="6" actId="20577"/>
      <pc:docMkLst>
        <pc:docMk/>
      </pc:docMkLst>
      <pc:sldChg chg="modSp">
        <pc:chgData name="Samuel Kwasi Charme Kwakye (2428005)" userId="S::2428005@student.uwtsd.ac.uk::430ccbcf-8cd4-40af-aa7c-467157a2ac8b" providerId="AD" clId="Web-{CCEE667C-822E-4465-7747-ED10F8016978}" dt="2025-11-12T17:15:41.620" v="4" actId="20577"/>
        <pc:sldMkLst>
          <pc:docMk/>
          <pc:sldMk cId="105296706" sldId="259"/>
        </pc:sldMkLst>
        <pc:spChg chg="mod">
          <ac:chgData name="Samuel Kwasi Charme Kwakye (2428005)" userId="S::2428005@student.uwtsd.ac.uk::430ccbcf-8cd4-40af-aa7c-467157a2ac8b" providerId="AD" clId="Web-{CCEE667C-822E-4465-7747-ED10F8016978}" dt="2025-11-12T17:15:41.620" v="4" actId="20577"/>
          <ac:spMkLst>
            <pc:docMk/>
            <pc:sldMk cId="105296706" sldId="259"/>
            <ac:spMk id="4" creationId="{1646F32E-6EAB-2EE4-DB3D-DA7725AA07F2}"/>
          </ac:spMkLst>
        </pc:spChg>
      </pc:sldChg>
      <pc:sldChg chg="modSp">
        <pc:chgData name="Samuel Kwasi Charme Kwakye (2428005)" userId="S::2428005@student.uwtsd.ac.uk::430ccbcf-8cd4-40af-aa7c-467157a2ac8b" providerId="AD" clId="Web-{CCEE667C-822E-4465-7747-ED10F8016978}" dt="2025-11-12T17:20:42.218" v="6" actId="20577"/>
        <pc:sldMkLst>
          <pc:docMk/>
          <pc:sldMk cId="725223718" sldId="261"/>
        </pc:sldMkLst>
        <pc:spChg chg="mod">
          <ac:chgData name="Samuel Kwasi Charme Kwakye (2428005)" userId="S::2428005@student.uwtsd.ac.uk::430ccbcf-8cd4-40af-aa7c-467157a2ac8b" providerId="AD" clId="Web-{CCEE667C-822E-4465-7747-ED10F8016978}" dt="2025-11-12T17:20:42.218" v="6" actId="20577"/>
          <ac:spMkLst>
            <pc:docMk/>
            <pc:sldMk cId="725223718" sldId="261"/>
            <ac:spMk id="3" creationId="{3CEB32BE-DA3E-783F-312A-524C523AA34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F73FDC-E180-44A4-B083-3FD2045AAD1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9477FB-547C-4314-8FFE-E0B8E8C662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573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603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4761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6547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463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4609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960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451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9697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0105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1685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4404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0781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48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819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974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145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736943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85487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908983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37690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3522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5946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754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  <p:sldLayoutId id="2147483924" r:id="rId12"/>
    <p:sldLayoutId id="2147483925" r:id="rId13"/>
    <p:sldLayoutId id="2147483926" r:id="rId14"/>
    <p:sldLayoutId id="2147483927" r:id="rId15"/>
    <p:sldLayoutId id="214748392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ncbddd/actearly/milestones/index.htm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raisingchildren.net.au/preschoolers/development/development-tracker/3-4-years" TargetMode="External"/><Relationship Id="rId4" Type="http://schemas.openxmlformats.org/officeDocument/2006/relationships/hyperlink" Target="https://www.ncbi.nlm.nih.gov/books/NBK31055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books/NBK310550/" TargetMode="External"/><Relationship Id="rId2" Type="http://schemas.openxmlformats.org/officeDocument/2006/relationships/hyperlink" Target="https://www.cdc.gov/ncbddd/actearly/milestones/index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raisingchildren.net.au/preschoolers/development/development-tracker/3-4-years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2F631-4028-DBAF-26B0-13D753BC2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81397" y="3051367"/>
            <a:ext cx="8820676" cy="964919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Arial"/>
                <a:cs typeface="Arial"/>
              </a:rPr>
              <a:t>Psychology in Health and Social Care</a:t>
            </a: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/>
                <a:ea typeface="Arial" panose="020B0604020202020204" pitchFamily="34" charset="0"/>
                <a:cs typeface="Arial"/>
              </a:rPr>
              <a:t>LCHS4010</a:t>
            </a:r>
            <a:br>
              <a:rPr lang="en-US" sz="2800" b="1" spc="-1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spc="-1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/>
                <a:ea typeface="Arial" panose="020B0604020202020204" pitchFamily="34" charset="0"/>
                <a:cs typeface="Arial"/>
              </a:rPr>
              <a:t>Assessment 1: Individual  Presentation </a:t>
            </a:r>
            <a:endParaRPr lang="en-GB" sz="2800" dirty="0">
              <a:latin typeface="Arial"/>
              <a:cs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E17B86-1AF6-8C57-4B14-0F4C5868F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7412" y="4152690"/>
            <a:ext cx="9460588" cy="22056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dirty="0"/>
              <a:t>Programme: Certificate of Higher Education in Health and Social Care</a:t>
            </a:r>
            <a:endParaRPr lang="en-US" dirty="0">
              <a:cs typeface="Arial"/>
            </a:endParaRPr>
          </a:p>
          <a:p>
            <a:pPr algn="l"/>
            <a:r>
              <a:rPr lang="en-GB" dirty="0"/>
              <a:t>Student name: Samuel KC Kwakye</a:t>
            </a:r>
            <a:endParaRPr lang="en-GB" dirty="0">
              <a:ea typeface="Calibri"/>
              <a:cs typeface="Calibri"/>
            </a:endParaRPr>
          </a:p>
          <a:p>
            <a:pPr algn="l"/>
            <a:r>
              <a:rPr lang="en-GB" dirty="0"/>
              <a:t>Student ID: 2428005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pPr algn="l"/>
            <a:r>
              <a:rPr lang="en-GB" dirty="0"/>
              <a:t>Lecturer: Bianca Sanfilippo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endParaRPr lang="en-GB"/>
          </a:p>
        </p:txBody>
      </p:sp>
      <p:pic>
        <p:nvPicPr>
          <p:cNvPr id="3074" name="Picture 2" descr="University of wales Logos">
            <a:extLst>
              <a:ext uri="{FF2B5EF4-FFF2-40B4-BE49-F238E27FC236}">
                <a16:creationId xmlns:a16="http://schemas.microsoft.com/office/drawing/2014/main" id="{EB2DB8C7-FBDE-53E9-BABD-14CE3F53C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75" y="219076"/>
            <a:ext cx="45148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249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BFDDE-2C8C-5A39-6F9A-52BDE9328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Acknowledgement of the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D6A52-6E3E-BE67-A347-56E7595A8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3896"/>
            <a:ext cx="10515600" cy="47230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 sz="3200" i="1" dirty="0"/>
              <a:t>I acknowledge the use of Grammarly (https://www.grammarly.com/) on date 17</a:t>
            </a:r>
            <a:r>
              <a:rPr lang="en-GB" sz="3200" i="1" baseline="30000" dirty="0"/>
              <a:t>th</a:t>
            </a:r>
            <a:r>
              <a:rPr lang="en-GB" sz="3200" i="1" dirty="0"/>
              <a:t> November 2025 to support to check my work using the prompt(s): </a:t>
            </a:r>
          </a:p>
          <a:p>
            <a:pPr marL="0" indent="0">
              <a:buNone/>
            </a:pPr>
            <a:endParaRPr lang="en-GB" sz="3200" i="1"/>
          </a:p>
          <a:p>
            <a:pPr marL="514350" indent="-514350">
              <a:buAutoNum type="arabicPeriod"/>
            </a:pPr>
            <a:r>
              <a:rPr lang="en-GB" sz="3200" i="1" dirty="0"/>
              <a:t>Please check the following text for readability, grammar and syntax. </a:t>
            </a:r>
          </a:p>
          <a:p>
            <a:pPr marL="0" indent="0">
              <a:buNone/>
            </a:pPr>
            <a:endParaRPr lang="en-GB" sz="3200" i="1"/>
          </a:p>
          <a:p>
            <a:pPr marL="0" indent="0">
              <a:buNone/>
            </a:pPr>
            <a:endParaRPr lang="en-GB" sz="3200" i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416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0AA8E-62BA-F719-DFA8-7090D20F5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3373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                  Psychology &amp; Developmental Psychology</a:t>
            </a:r>
            <a:br>
              <a:rPr lang="en-GB" sz="3200" b="1"/>
            </a:br>
            <a:endParaRPr lang="en-GB" sz="3200" b="1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B32BE-DA3E-783F-312A-524C523AA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908958"/>
            <a:ext cx="10848976" cy="579664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latin typeface="Arial"/>
                <a:ea typeface="Calibri"/>
                <a:cs typeface="Calibri"/>
              </a:rPr>
              <a:t>Psychology</a:t>
            </a:r>
            <a:r>
              <a:rPr lang="en-GB" dirty="0">
                <a:latin typeface="Arial"/>
                <a:ea typeface="+mn-lt"/>
                <a:cs typeface="+mn-lt"/>
              </a:rPr>
              <a:t>: Is defined as the systematic exploration of human cognition and behaviour, encompassing both thoughts and feelings (American Public University System, 2025).</a:t>
            </a:r>
            <a:endParaRPr lang="en-GB" dirty="0">
              <a:latin typeface="Arial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r>
              <a:rPr lang="en-GB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Developmental Psychology: </a:t>
            </a:r>
            <a:r>
              <a:rPr lang="en-GB" dirty="0">
                <a:ea typeface="+mn-lt"/>
                <a:cs typeface="+mn-lt"/>
              </a:rPr>
              <a:t>Developmental psychology examines the processes of human growth, transformation, and adjustment over the entire lifespan (</a:t>
            </a:r>
            <a:r>
              <a:rPr lang="en-GB" dirty="0" err="1">
                <a:ea typeface="+mn-lt"/>
                <a:cs typeface="+mn-lt"/>
              </a:rPr>
              <a:t>Verywell</a:t>
            </a:r>
            <a:r>
              <a:rPr lang="en-GB" dirty="0">
                <a:ea typeface="+mn-lt"/>
                <a:cs typeface="+mn-lt"/>
              </a:rPr>
              <a:t> Mind, 2025).</a:t>
            </a: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Developmental psychology examines the processes of human growth, transformation, and adjustment over the entire lifespan (</a:t>
            </a:r>
            <a:r>
              <a:rPr lang="en-GB" dirty="0" err="1">
                <a:ea typeface="+mn-lt"/>
                <a:cs typeface="+mn-lt"/>
              </a:rPr>
              <a:t>Verywell</a:t>
            </a:r>
            <a:r>
              <a:rPr lang="en-GB" dirty="0">
                <a:ea typeface="+mn-lt"/>
                <a:cs typeface="+mn-lt"/>
              </a:rPr>
              <a:t> Mind, 2025).</a:t>
            </a:r>
            <a:endParaRPr lang="en-GB" dirty="0">
              <a:latin typeface="Calibri"/>
              <a:ea typeface="Calibri"/>
              <a:cs typeface="Calibri"/>
            </a:endParaRPr>
          </a:p>
          <a:p>
            <a:endParaRPr lang="en-GB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25223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61219-33B6-3C5A-2579-84D627BE7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35278"/>
          </a:xfrm>
        </p:spPr>
        <p:txBody>
          <a:bodyPr/>
          <a:lstStyle/>
          <a:p>
            <a:r>
              <a:rPr lang="en-GB" b="1" dirty="0"/>
              <a:t>               </a:t>
            </a:r>
            <a:r>
              <a:rPr lang="en-GB" sz="3200" b="1" dirty="0"/>
              <a:t>Early childhood 3-5 - Amira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46F32E-6EAB-2EE4-DB3D-DA7725AA07F2}"/>
              </a:ext>
            </a:extLst>
          </p:cNvPr>
          <p:cNvSpPr txBox="1"/>
          <p:nvPr/>
        </p:nvSpPr>
        <p:spPr>
          <a:xfrm>
            <a:off x="680484" y="1371601"/>
            <a:ext cx="10674020" cy="449353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dirty="0">
                <a:ea typeface="+mn-lt"/>
                <a:cs typeface="+mn-lt"/>
              </a:rPr>
              <a:t>Amira's age between 3–5 years is crucial for her cognitive, emotional, and social growth (NHS, 2025).</a:t>
            </a:r>
            <a:endParaRPr lang="en-GB" sz="2800" dirty="0">
              <a:latin typeface="Arial"/>
              <a:cs typeface="Arial"/>
            </a:endParaRPr>
          </a:p>
          <a:p>
            <a:endParaRPr lang="en-GB" sz="2800">
              <a:ea typeface="+mn-lt"/>
              <a:cs typeface="+mn-lt"/>
            </a:endParaRPr>
          </a:p>
          <a:p>
            <a:r>
              <a:rPr lang="en-GB" sz="2800" dirty="0">
                <a:ea typeface="+mn-lt"/>
                <a:cs typeface="+mn-lt"/>
              </a:rPr>
              <a:t>- Children develop self-control, imagination, and independence during this stage (Kids First Services, 2025)</a:t>
            </a:r>
            <a:endParaRPr lang="en-GB" dirty="0">
              <a:ea typeface="+mn-lt"/>
              <a:cs typeface="+mn-lt"/>
            </a:endParaRPr>
          </a:p>
          <a:p>
            <a:endParaRPr lang="en-GB" sz="2800" dirty="0">
              <a:ea typeface="Calibri"/>
              <a:cs typeface="Calibri"/>
            </a:endParaRPr>
          </a:p>
          <a:p>
            <a:endParaRPr lang="en-GB" sz="2800" b="0" i="0" u="none" strike="noStrike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endParaRPr lang="en-GB" sz="2400">
              <a:solidFill>
                <a:srgbClr val="000000"/>
              </a:solidFill>
              <a:latin typeface="-webkit-standard"/>
            </a:endParaRPr>
          </a:p>
          <a:p>
            <a:endParaRPr lang="en-GB" sz="2400">
              <a:solidFill>
                <a:srgbClr val="000000"/>
              </a:solidFill>
              <a:latin typeface="-webkit-standard"/>
            </a:endParaRPr>
          </a:p>
          <a:p>
            <a:endParaRPr lang="en-GB" sz="2400">
              <a:solidFill>
                <a:srgbClr val="000000"/>
              </a:solidFill>
              <a:latin typeface="-webkit-standard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4ACDC-72FD-A35B-7599-C4F5A3D2A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5" y="-2464"/>
            <a:ext cx="2695269" cy="2882642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Developmental Changes (Milestones) in Early Childhood (Ages 3–5)</a:t>
            </a:r>
            <a:br>
              <a:rPr lang="en-GB" sz="3200" b="1" dirty="0"/>
            </a:br>
            <a:endParaRPr lang="en-GB" b="1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D2CFF457-6CF2-396B-ABFF-1602B7646F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0235123"/>
              </p:ext>
            </p:extLst>
          </p:nvPr>
        </p:nvGraphicFramePr>
        <p:xfrm>
          <a:off x="2880101" y="-1588576"/>
          <a:ext cx="9469996" cy="88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7677">
                  <a:extLst>
                    <a:ext uri="{9D8B030D-6E8A-4147-A177-3AD203B41FA5}">
                      <a16:colId xmlns:a16="http://schemas.microsoft.com/office/drawing/2014/main" val="543263264"/>
                    </a:ext>
                  </a:extLst>
                </a:gridCol>
                <a:gridCol w="5382319">
                  <a:extLst>
                    <a:ext uri="{9D8B030D-6E8A-4147-A177-3AD203B41FA5}">
                      <a16:colId xmlns:a16="http://schemas.microsoft.com/office/drawing/2014/main" val="2522799924"/>
                    </a:ext>
                  </a:extLst>
                </a:gridCol>
              </a:tblGrid>
              <a:tr h="284665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Physical Development 3-5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Intellectual/Language 3-5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4513337"/>
                  </a:ext>
                </a:extLst>
              </a:tr>
              <a:tr h="2801706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kern="1200" noProof="0" dirty="0">
                          <a:solidFill>
                            <a:schemeClr val="dk1"/>
                          </a:solidFill>
                          <a:effectLst/>
                          <a:latin typeface="Calibri"/>
                        </a:rPr>
                        <a:t>-  Consistent Routines: Implement regular daily schedules to provide a sense of stability (CDC, 2025).  </a:t>
                      </a:r>
                      <a:endParaRPr lang="en-US" dirty="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kern="1200" noProof="0" dirty="0">
                          <a:solidFill>
                            <a:schemeClr val="dk1"/>
                          </a:solidFill>
                          <a:effectLst/>
                          <a:latin typeface="Calibri"/>
                        </a:rPr>
                        <a:t>- Encouragement through Praise: Utilise positive reinforcement to foster preferred behaviours (NCBI, 2023).  </a:t>
                      </a:r>
                      <a:endParaRPr lang="en-GB" dirty="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kern="1200" noProof="0" dirty="0">
                          <a:solidFill>
                            <a:schemeClr val="dk1"/>
                          </a:solidFill>
                          <a:effectLst/>
                          <a:latin typeface="Calibri"/>
                        </a:rPr>
                        <a:t>- Training in Social Skills: Participate in activities that facilitate interactions among peers (Raising Children Network, 2025).  </a:t>
                      </a:r>
                      <a:endParaRPr lang="en-GB" dirty="0"/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0" u="none" strike="noStrike" kern="1200" noProof="0" dirty="0">
                        <a:solidFill>
                          <a:schemeClr val="dk1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kern="1200" noProof="0" dirty="0">
                          <a:solidFill>
                            <a:schemeClr val="dk1"/>
                          </a:solidFill>
                          <a:effectLst/>
                        </a:rPr>
                        <a:t>- Vocabulary Expansion:  A swift rise in the number of words learned and employed (CDC, 2025).</a:t>
                      </a:r>
                      <a:endParaRPr lang="en-US" dirty="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0" u="none" strike="noStrike" kern="1200" noProof="0" dirty="0">
                        <a:solidFill>
                          <a:schemeClr val="dk1"/>
                        </a:solidFill>
                        <a:effectLst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kern="1200" noProof="0" dirty="0">
                          <a:solidFill>
                            <a:schemeClr val="dk1"/>
                          </a:solidFill>
                          <a:effectLst/>
                        </a:rPr>
                        <a:t>- Complexity of Sentences: The construction of lengthier and more intricate sentences (NCBI, 2023).</a:t>
                      </a:r>
                      <a:endParaRPr lang="en-GB" dirty="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0" u="none" strike="noStrike" kern="1200" noProof="0" dirty="0">
                        <a:solidFill>
                          <a:schemeClr val="dk1"/>
                        </a:solidFill>
                        <a:effectLst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kern="1200" noProof="0" dirty="0">
                          <a:solidFill>
                            <a:schemeClr val="dk1"/>
                          </a:solidFill>
                          <a:effectLst/>
                        </a:rPr>
                        <a:t>- Narrative Skills: Initiating the ability to narrate stories with a clear and logical framework (Raising Children Network, 2025).</a:t>
                      </a:r>
                      <a:endParaRPr lang="en-GB" dirty="0"/>
                    </a:p>
                    <a:p>
                      <a:pPr marL="0" lvl="0" indent="0">
                        <a:buNone/>
                      </a:pPr>
                      <a:endParaRPr lang="en-GB" sz="1800" b="0" i="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4111229"/>
                  </a:ext>
                </a:extLst>
              </a:tr>
              <a:tr h="269682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Emotional </a:t>
                      </a:r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3-5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Social 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5305541"/>
                  </a:ext>
                </a:extLst>
              </a:tr>
              <a:tr h="3206231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kern="1200" noProof="0" dirty="0">
                          <a:solidFill>
                            <a:schemeClr val="dk1"/>
                          </a:solidFill>
                          <a:effectLst/>
                        </a:rPr>
                        <a:t>- Emotional Awareness: Children are capable of recognizing and articulating fundamental emotions with proficiency (CDC, 2025).  </a:t>
                      </a:r>
                      <a:endParaRPr lang="en-US" dirty="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0" u="none" strike="noStrike" kern="1200" noProof="0" dirty="0">
                        <a:solidFill>
                          <a:schemeClr val="dk1"/>
                        </a:solidFill>
                        <a:effectLst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kern="1200" noProof="0" dirty="0">
                          <a:solidFill>
                            <a:schemeClr val="dk1"/>
                          </a:solidFill>
                          <a:effectLst/>
                        </a:rPr>
                        <a:t>- Empathy Growth: A heightened awareness of the emotions and viewpoints of others (NCBI, 2023).  </a:t>
                      </a:r>
                      <a:endParaRPr lang="en-GB" dirty="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0" u="none" strike="noStrike" kern="1200" noProof="0" dirty="0">
                        <a:solidFill>
                          <a:schemeClr val="dk1"/>
                        </a:solidFill>
                        <a:effectLst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kern="1200" noProof="0" dirty="0">
                          <a:solidFill>
                            <a:schemeClr val="dk1"/>
                          </a:solidFill>
                          <a:effectLst/>
                        </a:rPr>
                        <a:t>- Emotion Regulation: Acquiring skills to control emotions in social contexts (Raising Children Network, 2025).</a:t>
                      </a:r>
                      <a:endParaRPr lang="en-GB" dirty="0"/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None/>
                      </a:pPr>
                      <a:endParaRPr lang="en-GB" sz="1800" b="0" i="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/>
                      </a:endParaRP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</a:pPr>
                      <a:endParaRPr lang="en-GB" sz="1800" b="0" i="0" u="none" strike="noStrike" kern="1200" noProof="0" dirty="0">
                        <a:solidFill>
                          <a:schemeClr val="dk1"/>
                        </a:solidFill>
                        <a:effectLst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kern="1200" noProof="0" dirty="0">
                          <a:solidFill>
                            <a:schemeClr val="dk1"/>
                          </a:solidFill>
                          <a:effectLst/>
                          <a:latin typeface="Calibri"/>
                        </a:rPr>
                        <a:t>- Social Engagement: Children participate in </a:t>
                      </a:r>
                      <a:r>
                        <a:rPr lang="en-GB" sz="1800" b="0" i="0" u="none" strike="noStrike" kern="1200" noProof="0">
                          <a:solidFill>
                            <a:schemeClr val="dk1"/>
                          </a:solidFill>
                          <a:effectLst/>
                          <a:latin typeface="Calibri"/>
                        </a:rPr>
                        <a:t>collaborative play and develop friendships (CDC, 2025).</a:t>
                      </a:r>
                      <a:endParaRPr lang="en-US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kern="1200" noProof="0" dirty="0">
                          <a:solidFill>
                            <a:schemeClr val="dk1"/>
                          </a:solidFill>
                          <a:effectLst/>
                          <a:latin typeface="Calibri"/>
                        </a:rPr>
                        <a:t>  </a:t>
                      </a:r>
                      <a:endParaRPr lang="en-US" dirty="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kern="1200" noProof="0" dirty="0">
                          <a:solidFill>
                            <a:schemeClr val="dk1"/>
                          </a:solidFill>
                          <a:effectLst/>
                          <a:latin typeface="Calibri"/>
                        </a:rPr>
                        <a:t>- Cooperative Skills: Acquiring the ability to share and alternate with peers (NCBI, 2023).  </a:t>
                      </a:r>
                      <a:endParaRPr lang="en-GB" dirty="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kern="1200" noProof="0" dirty="0">
                          <a:solidFill>
                            <a:schemeClr val="dk1"/>
                          </a:solidFill>
                          <a:effectLst/>
                          <a:latin typeface="Calibri"/>
                        </a:rPr>
                        <a:t>- Imaginative Play: Involvement in creative play and social situations (Raising Children Network, 2025).</a:t>
                      </a:r>
                      <a:endParaRPr lang="en-GB" dirty="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0" u="none" strike="noStrike" kern="1200" noProof="0" dirty="0">
                        <a:solidFill>
                          <a:schemeClr val="dk1"/>
                        </a:solidFill>
                        <a:effectLst/>
                      </a:endParaRP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1800" b="0" i="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98512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347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89DC-83E9-5716-5E13-90F793E57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6264602" cy="535105"/>
          </a:xfrm>
        </p:spPr>
        <p:txBody>
          <a:bodyPr anchor="b">
            <a:normAutofit fontScale="90000"/>
          </a:bodyPr>
          <a:lstStyle/>
          <a:p>
            <a:r>
              <a:rPr lang="en-GB" sz="3200" b="1" dirty="0"/>
              <a:t>               John Bowlby</a:t>
            </a:r>
            <a:r>
              <a:rPr lang="en-GB" sz="5400" b="1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F4633C2-B7A4-4C16-A9A4-6FB49DA38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544" y="1180543"/>
            <a:ext cx="7118628" cy="5640351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>
              <a:buNone/>
            </a:pPr>
            <a:r>
              <a:rPr lang="en-GB" sz="3200" dirty="0">
                <a:ea typeface="+mn-lt"/>
                <a:cs typeface="+mn-lt"/>
              </a:rPr>
              <a:t>- Born on February 26, 1907, in London, England.  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endParaRPr lang="en-GB" sz="3200">
              <a:ea typeface="+mn-lt"/>
              <a:cs typeface="+mn-lt"/>
            </a:endParaRPr>
          </a:p>
          <a:p>
            <a:pPr>
              <a:buNone/>
            </a:pPr>
            <a:r>
              <a:rPr lang="en-GB" sz="3200" dirty="0">
                <a:ea typeface="+mn-lt"/>
                <a:cs typeface="+mn-lt"/>
              </a:rPr>
              <a:t>- A distinguished British psychologist and psychoanalyst. </a:t>
            </a:r>
            <a:endParaRPr lang="en-GB" dirty="0">
              <a:ea typeface="+mn-lt"/>
              <a:cs typeface="+mn-lt"/>
            </a:endParaRPr>
          </a:p>
          <a:p>
            <a:pPr>
              <a:buNone/>
            </a:pPr>
            <a:endParaRPr lang="en-GB">
              <a:ea typeface="Calibri"/>
              <a:cs typeface="Calibri"/>
            </a:endParaRPr>
          </a:p>
          <a:p>
            <a:pPr>
              <a:buNone/>
            </a:pPr>
            <a:r>
              <a:rPr lang="en-GB" sz="3200" dirty="0">
                <a:ea typeface="+mn-lt"/>
                <a:cs typeface="+mn-lt"/>
              </a:rPr>
              <a:t>- Widely recognized for formulating attachment theory.  </a:t>
            </a:r>
            <a:endParaRPr lang="en-GB" dirty="0"/>
          </a:p>
          <a:p>
            <a:pPr>
              <a:buNone/>
            </a:pPr>
            <a:endParaRPr lang="en-GB" sz="3200">
              <a:ea typeface="+mn-lt"/>
              <a:cs typeface="+mn-lt"/>
            </a:endParaRPr>
          </a:p>
          <a:p>
            <a:pPr>
              <a:buNone/>
            </a:pPr>
            <a:r>
              <a:rPr lang="en-GB" sz="3200" dirty="0">
                <a:ea typeface="+mn-lt"/>
                <a:cs typeface="+mn-lt"/>
              </a:rPr>
              <a:t>- Highlighted the significance of early relationships in a child's development.  </a:t>
            </a:r>
            <a:endParaRPr lang="en-GB" dirty="0"/>
          </a:p>
          <a:p>
            <a:pPr>
              <a:buNone/>
            </a:pPr>
            <a:endParaRPr lang="en-GB" sz="3200">
              <a:ea typeface="+mn-lt"/>
              <a:cs typeface="+mn-lt"/>
            </a:endParaRPr>
          </a:p>
          <a:p>
            <a:pPr>
              <a:buNone/>
            </a:pPr>
            <a:r>
              <a:rPr lang="en-GB" sz="3200" dirty="0">
                <a:ea typeface="+mn-lt"/>
                <a:cs typeface="+mn-lt"/>
              </a:rPr>
              <a:t>- Wrote several impactful publications, notably the - Attachment and Loss trilogy.  </a:t>
            </a:r>
            <a:endParaRPr lang="en-GB" dirty="0"/>
          </a:p>
          <a:p>
            <a:pPr>
              <a:buNone/>
            </a:pPr>
            <a:endParaRPr lang="en-GB" sz="3200">
              <a:ea typeface="+mn-lt"/>
              <a:cs typeface="+mn-lt"/>
            </a:endParaRPr>
          </a:p>
          <a:p>
            <a:pPr>
              <a:buNone/>
            </a:pPr>
            <a:r>
              <a:rPr lang="en-GB" sz="3200" dirty="0">
                <a:ea typeface="+mn-lt"/>
                <a:cs typeface="+mn-lt"/>
              </a:rPr>
              <a:t>- Passed away on September 2, 1990.</a:t>
            </a:r>
            <a:endParaRPr lang="en-GB" dirty="0"/>
          </a:p>
          <a:p>
            <a:pPr marL="0" indent="0">
              <a:buNone/>
            </a:pPr>
            <a:endParaRPr lang="en-GB" sz="3200">
              <a:ea typeface="Calibri"/>
              <a:cs typeface="Calibri"/>
            </a:endParaRPr>
          </a:p>
        </p:txBody>
      </p:sp>
      <p:pic>
        <p:nvPicPr>
          <p:cNvPr id="3" name="Picture 2" descr="John Bowlby.jpg">
            <a:extLst>
              <a:ext uri="{FF2B5EF4-FFF2-40B4-BE49-F238E27FC236}">
                <a16:creationId xmlns:a16="http://schemas.microsoft.com/office/drawing/2014/main" id="{5B23CADE-D144-FF7F-FBA7-37219CA284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7153" y="123987"/>
            <a:ext cx="25400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645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C648056-A23F-2875-ACF3-FE70E7FAC957}"/>
              </a:ext>
            </a:extLst>
          </p:cNvPr>
          <p:cNvSpPr txBox="1"/>
          <p:nvPr/>
        </p:nvSpPr>
        <p:spPr>
          <a:xfrm>
            <a:off x="7334250" y="2114550"/>
            <a:ext cx="4019549" cy="40624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114300">
              <a:lnSpc>
                <a:spcPct val="90000"/>
              </a:lnSpc>
              <a:spcAft>
                <a:spcPts val="600"/>
              </a:spcAft>
            </a:pPr>
            <a:r>
              <a:rPr lang="en-US" sz="3200"/>
              <a:t>  </a:t>
            </a:r>
            <a:endParaRPr lang="en-US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4" name="Picture 3" descr="181,800+ Attachment Parenting Stock Photos, Pictures ...">
            <a:extLst>
              <a:ext uri="{FF2B5EF4-FFF2-40B4-BE49-F238E27FC236}">
                <a16:creationId xmlns:a16="http://schemas.microsoft.com/office/drawing/2014/main" id="{C43E1391-EFA8-40C2-8B8F-B261C2806C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0" y="2920"/>
            <a:ext cx="4057758" cy="3057232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27B644E-FC4C-60D7-DCB7-63E851F859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7366531"/>
              </p:ext>
            </p:extLst>
          </p:nvPr>
        </p:nvGraphicFramePr>
        <p:xfrm>
          <a:off x="4572000" y="253999"/>
          <a:ext cx="7373929" cy="6315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73929">
                  <a:extLst>
                    <a:ext uri="{9D8B030D-6E8A-4147-A177-3AD203B41FA5}">
                      <a16:colId xmlns:a16="http://schemas.microsoft.com/office/drawing/2014/main" val="376925562"/>
                    </a:ext>
                  </a:extLst>
                </a:gridCol>
              </a:tblGrid>
              <a:tr h="631559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800" b="0" i="0" u="none" strike="noStrike" noProof="0" dirty="0">
                          <a:solidFill>
                            <a:srgbClr val="0A0A0A"/>
                          </a:solidFill>
                        </a:rPr>
                        <a:t>     </a:t>
                      </a:r>
                      <a:r>
                        <a:rPr lang="en-GB" sz="2800" b="0" i="0" u="none" strike="noStrike" noProof="0" dirty="0">
                          <a:solidFill>
                            <a:schemeClr val="bg1"/>
                          </a:solidFill>
                        </a:rPr>
                        <a:t>   </a:t>
                      </a:r>
                      <a:r>
                        <a:rPr lang="en-GB" sz="3200" b="0" i="0" u="none" strike="noStrike" noProof="0" dirty="0">
                          <a:solidFill>
                            <a:schemeClr val="bg1"/>
                          </a:solidFill>
                        </a:rPr>
                        <a:t>John Bowlby’s attachment theory</a:t>
                      </a:r>
                    </a:p>
                    <a:p>
                      <a:pPr lvl="0">
                        <a:buNone/>
                      </a:pPr>
                      <a:endParaRPr lang="en-GB" sz="3200" b="0" i="0" u="none" strike="noStrike" noProof="0" dirty="0">
                        <a:solidFill>
                          <a:srgbClr val="0A0A0A"/>
                        </a:solidFill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0" i="0" u="none" strike="noStrike" noProof="0" dirty="0">
                          <a:solidFill>
                            <a:schemeClr val="bg1"/>
                          </a:solidFill>
                          <a:latin typeface="Calibri"/>
                        </a:rPr>
                        <a:t>- Secure Base: Attachment provides safety for exploration and learning (Bowlby, 1982).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2800" b="0" i="0" u="none" strike="noStrike" noProof="0" dirty="0">
                        <a:solidFill>
                          <a:schemeClr val="bg1"/>
                        </a:solidFill>
                        <a:latin typeface="Calibri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0" i="0" u="none" strike="noStrike" noProof="0" dirty="0">
                          <a:solidFill>
                            <a:schemeClr val="bg1"/>
                          </a:solidFill>
                          <a:latin typeface="Calibri"/>
                        </a:rPr>
                        <a:t>- Emotional Bonds: Early relationships influence future emotional and social development (Ainsworth, 1978).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2800" b="0" i="0" u="none" strike="noStrike" noProof="0" dirty="0">
                        <a:solidFill>
                          <a:schemeClr val="bg1"/>
                        </a:solidFill>
                        <a:latin typeface="Calibri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0" i="0" u="none" strike="noStrike" noProof="0" dirty="0">
                          <a:solidFill>
                            <a:schemeClr val="bg1"/>
                          </a:solidFill>
                          <a:latin typeface="Calibri"/>
                        </a:rPr>
                        <a:t>- Internal Working Model: Early experiences shape expectations in relationships (Bowlby, 1982).</a:t>
                      </a: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2800" b="0" i="0" u="none" strike="noStrike" noProof="0" dirty="0">
                        <a:solidFill>
                          <a:srgbClr val="0A0A0A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3200" b="0" i="0" u="none" strike="noStrike" noProof="0" dirty="0">
                        <a:solidFill>
                          <a:srgbClr val="0A0A0A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00441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5228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03B50-2993-1C6F-573C-A9BAAD2A2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>
                <a:ea typeface="+mj-lt"/>
                <a:cs typeface="+mj-lt"/>
              </a:rPr>
              <a:t>Examining Amira’s Development Through the Lens of John Bowlby’s Theory</a:t>
            </a:r>
            <a:endParaRPr lang="en-US" sz="2800" b="1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C0E659-83BA-011C-382A-226018127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922" y="1475856"/>
            <a:ext cx="10852878" cy="45012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dirty="0">
                <a:ea typeface="+mn-lt"/>
                <a:cs typeface="+mn-lt"/>
              </a:rPr>
              <a:t> - Attachment Development: Amira's ability to explore is shaped  by her secure attachment (Bowlby, 1982).  </a:t>
            </a:r>
            <a:endParaRPr lang="en-GB" sz="32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sz="32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3200" dirty="0">
                <a:ea typeface="+mn-lt"/>
                <a:cs typeface="+mn-lt"/>
              </a:rPr>
              <a:t> - Parental Engagement: The interactions with her caregivers play a crucial role in her emotional growth (Ainsworth, 1978).  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32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3200" dirty="0">
                <a:ea typeface="+mn-lt"/>
                <a:cs typeface="+mn-lt"/>
              </a:rPr>
              <a:t> - Long-term Consequences: Initial attachment experiences influence later relationships and </a:t>
            </a:r>
            <a:r>
              <a:rPr lang="en-GB" sz="3200" dirty="0" err="1">
                <a:ea typeface="+mn-lt"/>
                <a:cs typeface="+mn-lt"/>
              </a:rPr>
              <a:t>behaviors</a:t>
            </a:r>
            <a:r>
              <a:rPr lang="en-GB" sz="3200" dirty="0">
                <a:ea typeface="+mn-lt"/>
                <a:cs typeface="+mn-lt"/>
              </a:rPr>
              <a:t> (Rutter, 2006).  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GB" sz="32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sz="4000" b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36796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5900C-2239-9438-FEA9-65F9B55EF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Key Person</a:t>
            </a:r>
            <a:endParaRPr lang="en-GB" dirty="0"/>
          </a:p>
        </p:txBody>
      </p:sp>
      <p:pic>
        <p:nvPicPr>
          <p:cNvPr id="5" name="Content Placeholder 4" descr="Help for early years providers : Mental health for early ...">
            <a:extLst>
              <a:ext uri="{FF2B5EF4-FFF2-40B4-BE49-F238E27FC236}">
                <a16:creationId xmlns:a16="http://schemas.microsoft.com/office/drawing/2014/main" id="{39F07DA8-4641-58FB-E44D-A08E95AA18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4130" y="2058194"/>
            <a:ext cx="4460283" cy="3886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0C7309-46C2-6C4C-02A0-C20184795749}"/>
              </a:ext>
            </a:extLst>
          </p:cNvPr>
          <p:cNvSpPr txBox="1"/>
          <p:nvPr/>
        </p:nvSpPr>
        <p:spPr>
          <a:xfrm>
            <a:off x="5272467" y="167022"/>
            <a:ext cx="6308127" cy="67710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ea typeface="+mn-lt"/>
                <a:cs typeface="+mn-lt"/>
              </a:rPr>
              <a:t>- Emotional Security: The key person establishes a reliable emotional base (Bowlby, 1982).</a:t>
            </a:r>
            <a:endParaRPr lang="en-US" dirty="0"/>
          </a:p>
          <a:p>
            <a:endParaRPr lang="en-US" sz="3200" dirty="0">
              <a:ea typeface="+mn-lt"/>
              <a:cs typeface="+mn-lt"/>
            </a:endParaRPr>
          </a:p>
          <a:p>
            <a:r>
              <a:rPr lang="en-US" sz="3200" dirty="0">
                <a:ea typeface="+mn-lt"/>
                <a:cs typeface="+mn-lt"/>
              </a:rPr>
              <a:t>- Attentive Care: Ongoing support addresses emotional and developmental requirements (Ainsworth, 1978).</a:t>
            </a:r>
            <a:endParaRPr lang="en-US" dirty="0"/>
          </a:p>
          <a:p>
            <a:endParaRPr lang="en-US" sz="3200" dirty="0">
              <a:ea typeface="+mn-lt"/>
              <a:cs typeface="+mn-lt"/>
            </a:endParaRPr>
          </a:p>
          <a:p>
            <a:r>
              <a:rPr lang="en-US" sz="3200" dirty="0">
                <a:ea typeface="+mn-lt"/>
                <a:cs typeface="+mn-lt"/>
              </a:rPr>
              <a:t>- Interpersonal Skills: Encourages constructive interactions with both peers and adults (Rutter, 2006).</a:t>
            </a:r>
            <a:endParaRPr lang="en-US" dirty="0"/>
          </a:p>
          <a:p>
            <a:endParaRPr lang="en-US" sz="3200" dirty="0">
              <a:ea typeface="Calibri"/>
              <a:cs typeface="Calibri"/>
            </a:endParaRPr>
          </a:p>
          <a:p>
            <a:pPr algn="ctr"/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293524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4A36D-4192-9271-C4A3-45EC1B04A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730" y="365125"/>
            <a:ext cx="10854070" cy="1325563"/>
          </a:xfrm>
        </p:spPr>
        <p:txBody>
          <a:bodyPr/>
          <a:lstStyle/>
          <a:p>
            <a:r>
              <a:rPr lang="en-GB" b="1" dirty="0"/>
              <a:t>Practical strategies or interventions for Amira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F758A-4D3C-A9A5-CA0C-9FC71A4858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609" y="1669418"/>
            <a:ext cx="8771861" cy="412250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dirty="0">
                <a:ea typeface="+mn-lt"/>
                <a:cs typeface="+mn-lt"/>
              </a:rPr>
              <a:t>- Consistent Routines: Implement regular daily schedules to provide a sense of stability (CDC, 2025).  </a:t>
            </a:r>
            <a:endParaRPr lang="en-US" dirty="0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- Encouragement through Praise: Utilise positive reinforcement to foster preferred behaviours (NCBI, 2023).  </a:t>
            </a:r>
            <a:endParaRPr lang="en-GB" dirty="0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- Training in Social Skills: Participate in activities that facilitate interactions among peers (Raising Children Network, 2025).  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4302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48A36-34CF-EF83-5CF7-0B85DC70D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‘Nature and Nurture’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A41AD-E3E8-0694-0337-EA24D7DB9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9925"/>
            <a:ext cx="10515600" cy="49427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- Genetic Influences (Biological): Hereditary characteristics affect both physical and mental development (Plomin, 2023).  </a:t>
            </a:r>
            <a:endParaRPr lang="en-GB" sz="24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- Environmental Factors: Initial experiences play a crucial role in developing emotional and social abilities (Shonkoff &amp; Phillips, 2023).  </a:t>
            </a:r>
            <a:endParaRPr lang="en-GB" sz="24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- Dynamic Interaction: The interplay between genetic predispositions and environmental (Rutter, 2023).</a:t>
            </a:r>
            <a:endParaRPr lang="en-GB" sz="24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2400" dirty="0">
              <a:ea typeface="+mn-lt"/>
              <a:cs typeface="+mn-lt"/>
            </a:endParaRPr>
          </a:p>
          <a:p>
            <a:pPr>
              <a:buNone/>
            </a:pPr>
            <a:r>
              <a:rPr lang="en-GB" b="1" dirty="0">
                <a:ea typeface="+mn-lt"/>
                <a:cs typeface="+mn-lt"/>
              </a:rPr>
              <a:t>Amira's growth is influenced by two main factors:</a:t>
            </a:r>
            <a:endParaRPr lang="en-GB" dirty="0">
              <a:ea typeface="Calibri"/>
              <a:cs typeface="Calibri"/>
            </a:endParaRP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- Her inherent characteristics (such as curiosity and sensitivity).</a:t>
            </a:r>
            <a:endParaRPr lang="en-GB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- The supportive environment surrounding her (including caring caregivers and play-oriented educational experiences).</a:t>
            </a:r>
            <a:endParaRPr lang="en-GB" dirty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4913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24276-2A27-CE9E-F12D-84FC6C250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Critical Evaluation of John Bowlby’s  attachment theory</a:t>
            </a:r>
            <a:endParaRPr lang="en-GB" sz="400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CCBB395-7647-A660-58CD-12A3E496F5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3680274"/>
              </p:ext>
            </p:extLst>
          </p:nvPr>
        </p:nvGraphicFramePr>
        <p:xfrm>
          <a:off x="2589213" y="2133600"/>
          <a:ext cx="8915400" cy="37782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57700">
                  <a:extLst>
                    <a:ext uri="{9D8B030D-6E8A-4147-A177-3AD203B41FA5}">
                      <a16:colId xmlns:a16="http://schemas.microsoft.com/office/drawing/2014/main" val="414531455"/>
                    </a:ext>
                  </a:extLst>
                </a:gridCol>
                <a:gridCol w="4457700">
                  <a:extLst>
                    <a:ext uri="{9D8B030D-6E8A-4147-A177-3AD203B41FA5}">
                      <a16:colId xmlns:a16="http://schemas.microsoft.com/office/drawing/2014/main" val="3932381930"/>
                    </a:ext>
                  </a:extLst>
                </a:gridCol>
              </a:tblGrid>
              <a:tr h="480868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Strengths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Limitations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3198479"/>
                  </a:ext>
                </a:extLst>
              </a:tr>
              <a:tr h="4186382">
                <a:tc>
                  <a:txBody>
                    <a:bodyPr/>
                    <a:lstStyle/>
                    <a:p>
                      <a:endParaRPr lang="en-GB"/>
                    </a:p>
                    <a:p>
                      <a:pPr marL="457200" lvl="0" indent="-457200">
                        <a:buFont typeface="Arial"/>
                        <a:buChar char="•"/>
                      </a:pPr>
                      <a:r>
                        <a:rPr lang="en-GB" sz="2800" b="0" i="0" u="none" strike="noStrike" noProof="0" dirty="0">
                          <a:latin typeface="Arial"/>
                        </a:rPr>
                        <a:t>Provides a structure for building trust through regular, responsive caregiving. (Bowlby, 1969)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  <a:p>
                      <a:pPr marL="457200" lvl="0" indent="-4572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800" b="0" i="0" u="none" strike="noStrike" noProof="0">
                          <a:latin typeface="Arial"/>
                        </a:rPr>
                        <a:t>Underestimates multiple attachment figures' roles in child development (Rutter, 1981).</a:t>
                      </a:r>
                      <a:endParaRPr lang="en-GB" sz="2800"/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06342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72321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48E24-A4D0-87D3-742B-C24116390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/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5B0CC-4B0C-3B67-5BC6-215AE0D61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5188"/>
            <a:ext cx="10515600" cy="54096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Arial"/>
                <a:cs typeface="Arial"/>
              </a:rPr>
              <a:t>Bowlby’s attachment theory served as the compass for Amira’s support plan, emphasising the need of stable care giver connections in fostering healthy attachments.</a:t>
            </a:r>
            <a:endParaRPr lang="en-GB" sz="2400">
              <a:ea typeface="Calibri" panose="020F0502020204030204"/>
              <a:cs typeface="Calibri" panose="020F0502020204030204"/>
            </a:endParaRPr>
          </a:p>
          <a:p>
            <a:r>
              <a:rPr lang="en-GB" sz="2400" dirty="0">
                <a:latin typeface="Arial"/>
                <a:cs typeface="Arial"/>
              </a:rPr>
              <a:t>Social skills were improved and separation anxiety was successfully decreased by targeted verbal communication exercise and gradual group integration.</a:t>
            </a:r>
            <a:endParaRPr lang="en-GB" sz="2400">
              <a:ea typeface="Calibri"/>
              <a:cs typeface="Calibri"/>
            </a:endParaRPr>
          </a:p>
          <a:p>
            <a:r>
              <a:rPr lang="en-GB" sz="2400" dirty="0">
                <a:latin typeface="Arial"/>
                <a:cs typeface="Arial"/>
              </a:rPr>
              <a:t>Amira’s emotional, social, cognitive and physical welfare were all effectively enhanced.</a:t>
            </a:r>
            <a:endParaRPr lang="en-GB" sz="2400" dirty="0"/>
          </a:p>
          <a:p>
            <a:r>
              <a:rPr lang="en-GB" dirty="0">
                <a:latin typeface="Calibri"/>
                <a:ea typeface="Calibri"/>
                <a:cs typeface="Calibri"/>
              </a:rPr>
              <a:t>With compassion and understanding, Amira has the potential to enhance her confidence, curiosity, and social interactions.</a:t>
            </a:r>
            <a:endParaRPr lang="en-GB" sz="1500" dirty="0">
              <a:latin typeface="Arial"/>
              <a:ea typeface="Calibri"/>
              <a:cs typeface="Arial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811249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149B5-45EA-F517-ABA2-0BC235B22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8775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dirty="0"/>
              <a:t>Reference list</a:t>
            </a:r>
            <a:r>
              <a:rPr lang="en-GB" sz="4800" b="1" dirty="0"/>
              <a:t>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F05A7-7B0C-635B-8A6D-92BD8A3BF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962" y="964974"/>
            <a:ext cx="11761409" cy="555065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2400" dirty="0">
                <a:latin typeface="Arial"/>
                <a:ea typeface="Calibri" panose="020F0502020204030204"/>
                <a:cs typeface="Arial"/>
              </a:rPr>
              <a:t>CDC (2025). </a:t>
            </a:r>
            <a:r>
              <a:rPr lang="en-GB" sz="2400" i="1" dirty="0">
                <a:latin typeface="Arial"/>
                <a:ea typeface="Calibri" panose="020F0502020204030204"/>
                <a:cs typeface="Arial"/>
              </a:rPr>
              <a:t>Developmental milestones</a:t>
            </a:r>
            <a:r>
              <a:rPr lang="en-GB" sz="2400" dirty="0">
                <a:latin typeface="Arial"/>
                <a:ea typeface="Calibri" panose="020F0502020204030204"/>
                <a:cs typeface="Arial"/>
              </a:rPr>
              <a:t>. Available at: [CDC](</a:t>
            </a:r>
            <a:r>
              <a:rPr lang="en-GB" sz="2400" dirty="0">
                <a:latin typeface="Arial"/>
                <a:ea typeface="Calibri" panose="020F0502020204030204"/>
                <a:cs typeface="Arial"/>
                <a:hlinkClick r:id="rId3"/>
              </a:rPr>
              <a:t>https://www.cdc.gov/ncbddd/actearly/milestones/index.html</a:t>
            </a:r>
            <a:r>
              <a:rPr lang="en-GB" sz="2400" dirty="0">
                <a:latin typeface="Arial"/>
                <a:ea typeface="Calibri" panose="020F0502020204030204"/>
                <a:cs typeface="Arial"/>
              </a:rPr>
              <a:t>). (Accessed 6 November 2025).</a:t>
            </a:r>
            <a:endParaRPr lang="en-GB" sz="2400" dirty="0">
              <a:latin typeface="Calibri" panose="020F0502020204030204"/>
              <a:ea typeface="Calibri" panose="020F0502020204030204"/>
              <a:cs typeface="Calibri"/>
            </a:endParaRPr>
          </a:p>
          <a:p>
            <a:pPr>
              <a:buNone/>
            </a:pPr>
            <a:r>
              <a:rPr lang="en-GB" sz="2400" dirty="0">
                <a:latin typeface="Arial"/>
                <a:ea typeface="Calibri" panose="020F0502020204030204"/>
                <a:cs typeface="Arial"/>
              </a:rPr>
              <a:t>NCBI (2023). </a:t>
            </a:r>
            <a:r>
              <a:rPr lang="en-GB" sz="2400" i="1" dirty="0">
                <a:latin typeface="Arial"/>
                <a:ea typeface="Calibri" panose="020F0502020204030204"/>
                <a:cs typeface="Arial"/>
              </a:rPr>
              <a:t>Child Development and Early Learning</a:t>
            </a:r>
            <a:r>
              <a:rPr lang="en-GB" sz="2400" dirty="0">
                <a:latin typeface="Arial"/>
                <a:ea typeface="Calibri" panose="020F0502020204030204"/>
                <a:cs typeface="Arial"/>
              </a:rPr>
              <a:t>. Available at: [NCBI](</a:t>
            </a:r>
            <a:r>
              <a:rPr lang="en-GB" sz="2400" dirty="0">
                <a:latin typeface="Arial"/>
                <a:ea typeface="Calibri" panose="020F0502020204030204"/>
                <a:cs typeface="Arial"/>
                <a:hlinkClick r:id="rId4"/>
              </a:rPr>
              <a:t>https://www.ncbi.nlm.nih.gov/books/NBK310550/</a:t>
            </a:r>
            <a:r>
              <a:rPr lang="en-GB" sz="2400" dirty="0">
                <a:latin typeface="Arial"/>
                <a:ea typeface="Calibri" panose="020F0502020204030204"/>
                <a:cs typeface="Arial"/>
              </a:rPr>
              <a:t>). (Accessed 6 November 2025).</a:t>
            </a:r>
            <a:endParaRPr lang="en-GB" sz="2400">
              <a:ea typeface="Calibri"/>
              <a:cs typeface="Calibri"/>
            </a:endParaRPr>
          </a:p>
          <a:p>
            <a:pPr>
              <a:buNone/>
            </a:pPr>
            <a:r>
              <a:rPr lang="en-GB" sz="2400" dirty="0">
                <a:latin typeface="Arial"/>
                <a:ea typeface="Calibri" panose="020F0502020204030204"/>
                <a:cs typeface="Arial"/>
              </a:rPr>
              <a:t>Raising Children Network (2025). 3-4 years: preschooler development. Available at: [Raising Children] (</a:t>
            </a:r>
            <a:r>
              <a:rPr lang="en-GB" sz="2400" dirty="0">
                <a:latin typeface="Arial"/>
                <a:ea typeface="Calibri" panose="020F0502020204030204"/>
                <a:cs typeface="Arial"/>
                <a:hlinkClick r:id="rId5"/>
              </a:rPr>
              <a:t>https://raisingchildren.net.au/preschoolers/development/development-tracker/3-4-years</a:t>
            </a:r>
            <a:r>
              <a:rPr lang="en-GB" sz="2400" dirty="0">
                <a:latin typeface="Arial"/>
                <a:ea typeface="Calibri" panose="020F0502020204030204"/>
                <a:cs typeface="Arial"/>
              </a:rPr>
              <a:t>). (Accessed 6 November 2025).</a:t>
            </a:r>
            <a:endParaRPr lang="en-GB" sz="2400" dirty="0">
              <a:latin typeface="Calibri" panose="020F0502020204030204"/>
              <a:ea typeface="Calibri" panose="020F0502020204030204"/>
              <a:cs typeface="Calibri"/>
            </a:endParaRPr>
          </a:p>
          <a:p>
            <a:pPr>
              <a:buNone/>
            </a:pPr>
            <a:r>
              <a:rPr lang="en-GB" sz="2400" dirty="0">
                <a:latin typeface="Arial"/>
                <a:ea typeface="Calibri" panose="020F0502020204030204"/>
                <a:cs typeface="Arial"/>
              </a:rPr>
              <a:t>Bowlby, J. (1969). </a:t>
            </a:r>
            <a:r>
              <a:rPr lang="en-GB" sz="2400" i="1" dirty="0">
                <a:latin typeface="Arial"/>
                <a:ea typeface="Calibri" panose="020F0502020204030204"/>
                <a:cs typeface="Arial"/>
              </a:rPr>
              <a:t>Attachment and Loss</a:t>
            </a:r>
            <a:r>
              <a:rPr lang="en-GB" sz="2400" dirty="0">
                <a:latin typeface="Arial"/>
                <a:ea typeface="Calibri" panose="020F0502020204030204"/>
                <a:cs typeface="Arial"/>
              </a:rPr>
              <a:t>: Volume I. Attachment. New York: Basic Books. (Accessed 13 November 2025).</a:t>
            </a:r>
            <a:endParaRPr lang="en-GB" sz="2400" dirty="0">
              <a:ea typeface="Calibri"/>
              <a:cs typeface="Calibri"/>
            </a:endParaRPr>
          </a:p>
          <a:p>
            <a:pPr>
              <a:buNone/>
            </a:pPr>
            <a:r>
              <a:rPr lang="en-GB" sz="2400" dirty="0">
                <a:latin typeface="Arial"/>
                <a:ea typeface="Calibri" panose="020F0502020204030204"/>
                <a:cs typeface="Arial"/>
              </a:rPr>
              <a:t> Rutter, M. (2006). </a:t>
            </a:r>
            <a:r>
              <a:rPr lang="en-GB" sz="2400" i="1" dirty="0">
                <a:latin typeface="Arial"/>
                <a:ea typeface="Calibri" panose="020F0502020204030204"/>
                <a:cs typeface="Arial"/>
              </a:rPr>
              <a:t>Genes and Behaviour</a:t>
            </a:r>
            <a:r>
              <a:rPr lang="en-GB" sz="2400" dirty="0">
                <a:latin typeface="Arial"/>
                <a:ea typeface="Calibri" panose="020F0502020204030204"/>
                <a:cs typeface="Arial"/>
              </a:rPr>
              <a:t>: Nature-Nurture Interplay Explained. Blackwell Publishing. (Accessed 13 November 2025).</a:t>
            </a:r>
            <a:endParaRPr lang="en-GB" sz="2400"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904097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8769-97A7-5D65-A918-A617745F8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9EBCE-1104-B344-52C3-8606A90A3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0937"/>
            <a:ext cx="10515600" cy="482602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2400" dirty="0">
                <a:latin typeface="Arial"/>
                <a:ea typeface="Calibri"/>
                <a:cs typeface="Arial"/>
              </a:rPr>
              <a:t>CDC (2025). </a:t>
            </a:r>
            <a:r>
              <a:rPr lang="en-GB" sz="2400" i="1" dirty="0">
                <a:latin typeface="Arial"/>
                <a:ea typeface="Calibri"/>
                <a:cs typeface="Arial"/>
              </a:rPr>
              <a:t>Developmental milestones</a:t>
            </a:r>
            <a:r>
              <a:rPr lang="en-GB" sz="2400" dirty="0">
                <a:latin typeface="Arial"/>
                <a:ea typeface="Calibri"/>
                <a:cs typeface="Arial"/>
              </a:rPr>
              <a:t>. Available at: [CDC](</a:t>
            </a:r>
            <a:r>
              <a:rPr lang="en-GB" sz="2400" dirty="0">
                <a:latin typeface="Arial"/>
                <a:ea typeface="Calibri"/>
                <a:cs typeface="Arial"/>
                <a:hlinkClick r:id="rId2"/>
              </a:rPr>
              <a:t>https://www.cdc.gov/ncbddd/actearly/milestones/index.html</a:t>
            </a:r>
            <a:r>
              <a:rPr lang="en-GB" sz="2400" dirty="0">
                <a:latin typeface="Arial"/>
                <a:ea typeface="Calibri"/>
                <a:cs typeface="Arial"/>
              </a:rPr>
              <a:t>). (Accessed 13 November 2025).</a:t>
            </a:r>
            <a:endParaRPr lang="en-US" sz="2400" dirty="0">
              <a:ea typeface="Calibri"/>
              <a:cs typeface="Calibri"/>
            </a:endParaRPr>
          </a:p>
          <a:p>
            <a:pPr>
              <a:buNone/>
            </a:pPr>
            <a:r>
              <a:rPr lang="en-GB" sz="2400" dirty="0">
                <a:latin typeface="Arial"/>
                <a:ea typeface="Calibri"/>
                <a:cs typeface="Arial"/>
              </a:rPr>
              <a:t> NCBI (2023). </a:t>
            </a:r>
            <a:r>
              <a:rPr lang="en-GB" sz="2400" i="1" dirty="0">
                <a:latin typeface="Arial"/>
                <a:ea typeface="Calibri"/>
                <a:cs typeface="Arial"/>
              </a:rPr>
              <a:t>Child Development and Early Learning</a:t>
            </a:r>
            <a:r>
              <a:rPr lang="en-GB" sz="2400" dirty="0">
                <a:latin typeface="Arial"/>
                <a:ea typeface="Calibri"/>
                <a:cs typeface="Arial"/>
              </a:rPr>
              <a:t>. Available at: [NCBI](</a:t>
            </a:r>
            <a:r>
              <a:rPr lang="en-GB" sz="2400" dirty="0">
                <a:latin typeface="Arial"/>
                <a:ea typeface="Calibri"/>
                <a:cs typeface="Arial"/>
                <a:hlinkClick r:id="rId3"/>
              </a:rPr>
              <a:t>https://www.ncbi.nlm.nih.gov/books/NBK310550/</a:t>
            </a:r>
            <a:r>
              <a:rPr lang="en-GB" sz="2400" dirty="0">
                <a:latin typeface="Arial"/>
                <a:ea typeface="Calibri"/>
                <a:cs typeface="Arial"/>
              </a:rPr>
              <a:t>). (Accessed 13 November 2025).</a:t>
            </a:r>
            <a:endParaRPr lang="en-GB" sz="2400" dirty="0">
              <a:ea typeface="Calibri"/>
              <a:cs typeface="Calibri"/>
            </a:endParaRPr>
          </a:p>
          <a:p>
            <a:pPr>
              <a:buNone/>
            </a:pPr>
            <a:r>
              <a:rPr lang="en-GB" sz="2400" dirty="0">
                <a:latin typeface="Arial"/>
                <a:ea typeface="Calibri"/>
                <a:cs typeface="Arial"/>
              </a:rPr>
              <a:t>Raising Children Network (2025). 3-4 years: preschooler development. Available at: [</a:t>
            </a:r>
            <a:r>
              <a:rPr lang="en-GB" sz="2400" dirty="0" err="1">
                <a:latin typeface="Arial"/>
                <a:ea typeface="Calibri"/>
                <a:cs typeface="Arial"/>
              </a:rPr>
              <a:t>RaisingChildren</a:t>
            </a:r>
            <a:r>
              <a:rPr lang="en-GB" sz="2400" dirty="0">
                <a:latin typeface="Arial"/>
                <a:ea typeface="Calibri"/>
                <a:cs typeface="Arial"/>
              </a:rPr>
              <a:t>](</a:t>
            </a:r>
            <a:r>
              <a:rPr lang="en-GB" sz="2400" dirty="0">
                <a:latin typeface="Arial"/>
                <a:ea typeface="Calibri"/>
                <a:cs typeface="Arial"/>
                <a:hlinkClick r:id="rId4"/>
              </a:rPr>
              <a:t>https://raisingchildren.net.au/preschoolers/development/development-tracker/3-4-years</a:t>
            </a:r>
            <a:r>
              <a:rPr lang="en-GB" sz="2400" dirty="0">
                <a:latin typeface="Arial"/>
                <a:ea typeface="Calibri"/>
                <a:cs typeface="Arial"/>
              </a:rPr>
              <a:t>). (Accessed 13 November 2025).</a:t>
            </a:r>
            <a:endParaRPr lang="en-GB" sz="2400" dirty="0">
              <a:ea typeface="Calibri"/>
              <a:cs typeface="Calibri"/>
            </a:endParaRPr>
          </a:p>
          <a:p>
            <a:pPr>
              <a:buNone/>
            </a:pPr>
            <a:r>
              <a:rPr lang="en-GB" sz="2400" dirty="0">
                <a:latin typeface="Arial"/>
                <a:ea typeface="Calibri"/>
                <a:cs typeface="Arial"/>
              </a:rPr>
              <a:t>Rutter, M. (1981) </a:t>
            </a:r>
            <a:r>
              <a:rPr lang="en-GB" sz="2400" i="1" dirty="0">
                <a:latin typeface="Arial"/>
                <a:ea typeface="Calibri"/>
                <a:cs typeface="Arial"/>
              </a:rPr>
              <a:t>Maternal Deprivation Reassessed</a:t>
            </a:r>
            <a:r>
              <a:rPr lang="en-GB" sz="2400" dirty="0">
                <a:latin typeface="Arial"/>
                <a:ea typeface="Calibri"/>
                <a:cs typeface="Arial"/>
              </a:rPr>
              <a:t>. 2nd </a:t>
            </a:r>
            <a:r>
              <a:rPr lang="en-GB" sz="2400" err="1">
                <a:latin typeface="Arial"/>
                <a:ea typeface="Calibri"/>
                <a:cs typeface="Arial"/>
              </a:rPr>
              <a:t>edn</a:t>
            </a:r>
            <a:r>
              <a:rPr lang="en-GB" sz="2400" dirty="0">
                <a:latin typeface="Arial"/>
                <a:ea typeface="Calibri"/>
                <a:cs typeface="Arial"/>
              </a:rPr>
              <a:t>. Harmondsworth: Penguin Books. (Accessed 13 November 2025)</a:t>
            </a:r>
            <a:endParaRPr lang="en-GB" sz="2400" dirty="0">
              <a:ea typeface="Calibri"/>
              <a:cs typeface="Calibri"/>
            </a:endParaRPr>
          </a:p>
          <a:p>
            <a:pPr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848506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EC5A5-0874-5FC1-35AA-A8FC3FC6D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ea typeface="Calibri Light"/>
                <a:cs typeface="Calibri Light"/>
              </a:rPr>
              <a:t>References</a:t>
            </a:r>
            <a:endParaRPr lang="en-US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A6ECD-4AC0-178F-06A5-8CA04A8433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dirty="0">
                <a:ea typeface="+mn-lt"/>
                <a:cs typeface="+mn-lt"/>
              </a:rPr>
              <a:t>   Plomin, R. (2023). Blueprint: How DNA Makes Us Who We Are. Cambridge: MIT Press. (Accessed 13 November 2025).</a:t>
            </a:r>
            <a:endParaRPr lang="en-US" dirty="0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   Shonkoff, J.P. &amp; Phillips, D.A. (2023). From Neurons to Neighbourhoods: The Science of Early Childhood Development. Washington, DC: National Academy Press. (Accessed 13 November 2025).</a:t>
            </a:r>
            <a:endParaRPr lang="en-GB" dirty="0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   Rutter, M. (2023). Genes and Behaviour: Nature-Nurture Interplay Explained. Blackwell Publishing. (Accessed 13 November 2025).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"/>
              <a:cs typeface="Calibri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48154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Application>Microsoft Office PowerPoint</Application>
  <PresentationFormat>Widescreen</PresentationFormat>
  <Slides>16</Slides>
  <Notes>6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Wisp</vt:lpstr>
      <vt:lpstr>Psychology in Health and Social Care LCHS4010  Assessment 1: Individual  Presentation </vt:lpstr>
      <vt:lpstr>Acknowledgement of the use of AI</vt:lpstr>
      <vt:lpstr>                  Psychology &amp; Developmental Psychology </vt:lpstr>
      <vt:lpstr>               Early childhood 3-5 - Amira</vt:lpstr>
      <vt:lpstr>Developmental Changes (Milestones) in Early Childhood (Ages 3–5) </vt:lpstr>
      <vt:lpstr>               John Bowlby </vt:lpstr>
      <vt:lpstr>PowerPoint Presentation</vt:lpstr>
      <vt:lpstr>Examining Amira’s Development Through the Lens of John Bowlby’s Theory</vt:lpstr>
      <vt:lpstr>Key Person</vt:lpstr>
      <vt:lpstr>Practical strategies or interventions for Amira</vt:lpstr>
      <vt:lpstr>‘Nature and Nurture’</vt:lpstr>
      <vt:lpstr>Critical Evaluation of John Bowlby’s  attachment theory</vt:lpstr>
      <vt:lpstr>Conclusion:</vt:lpstr>
      <vt:lpstr>Reference list </vt:lpstr>
      <vt:lpstr>References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Bianca Sanfilippo</dc:creator>
  <cp:revision>379</cp:revision>
  <dcterms:created xsi:type="dcterms:W3CDTF">2023-06-15T09:39:33Z</dcterms:created>
  <dcterms:modified xsi:type="dcterms:W3CDTF">2025-11-17T04:19:04Z</dcterms:modified>
</cp:coreProperties>
</file>