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1" r:id="rId8"/>
    <p:sldId id="266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ri.com/en-us/what-is-gis/overview#image6" TargetMode="External"/><Relationship Id="rId2" Type="http://schemas.openxmlformats.org/officeDocument/2006/relationships/hyperlink" Target="https://www.bridgestation.co.uk/?page_id=1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pedia.org/wiki/Bridge_management_system" TargetMode="External"/><Relationship Id="rId4" Type="http://schemas.openxmlformats.org/officeDocument/2006/relationships/hyperlink" Target="https://en.wikipedia.org/wiki/Geographic_information_syste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679DA-DCD4-4148-80BB-F542F9D38EA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Graphical / geographic Information system (gis) </a:t>
            </a:r>
            <a:br>
              <a:rPr lang="en-GB" dirty="0"/>
            </a:br>
            <a:r>
              <a:rPr lang="en-GB" dirty="0"/>
              <a:t>&amp;</a:t>
            </a:r>
            <a:br>
              <a:rPr lang="en-GB" dirty="0"/>
            </a:br>
            <a:r>
              <a:rPr lang="en-GB" dirty="0"/>
              <a:t> Bridge management Systems (BMS)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A0A2DA-7E2A-4342-AE67-9AE235D040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1" y="3133839"/>
            <a:ext cx="10993546" cy="590321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By jenny(james) Sargisson</a:t>
            </a:r>
          </a:p>
        </p:txBody>
      </p:sp>
    </p:spTree>
    <p:extLst>
      <p:ext uri="{BB962C8B-B14F-4D97-AF65-F5344CB8AC3E}">
        <p14:creationId xmlns:p14="http://schemas.microsoft.com/office/powerpoint/2010/main" val="36396209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47166-A6CE-47D3-9A68-8922CF1A4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05CB8-DBEE-446F-8D0E-983EEE28DD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What GIS?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Use of GIS?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What is BMS?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Feathers of BMS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How does GIS help BMS?</a:t>
            </a:r>
          </a:p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Refence </a:t>
            </a:r>
          </a:p>
          <a:p>
            <a:pPr marL="0" indent="0">
              <a:buNone/>
            </a:pP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1965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DEC58-BD44-4B39-974F-854F204EE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GIS(Graphical / geographic Information system )?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93876-80C1-4B63-9D90-01C3F4E7D2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GIS is a map software that aloud companies, to perform analysis and solve complex problems on a layer map. </a:t>
            </a:r>
          </a:p>
          <a:p>
            <a:r>
              <a:rPr lang="en-GB" dirty="0"/>
              <a:t>The software helps with an analysing , manage and displaying information like location, design and Mathematical data.</a:t>
            </a:r>
          </a:p>
          <a:p>
            <a:r>
              <a:rPr lang="en-GB" dirty="0"/>
              <a:t>It a big data base of information.</a:t>
            </a:r>
          </a:p>
          <a:p>
            <a:r>
              <a:rPr lang="en-GB" dirty="0"/>
              <a:t>The data displayed many ways like imagery, features, and base maps with are link into spreadsheets and tables.</a:t>
            </a:r>
          </a:p>
        </p:txBody>
      </p:sp>
    </p:spTree>
    <p:extLst>
      <p:ext uri="{BB962C8B-B14F-4D97-AF65-F5344CB8AC3E}">
        <p14:creationId xmlns:p14="http://schemas.microsoft.com/office/powerpoint/2010/main" val="8344382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FDD5A-790F-403B-9F64-3703C4716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gis (Graphical / geographic Information system ) used?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C53AF-7CCF-4164-ABC3-D32C13862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207000"/>
            <a:ext cx="11029615" cy="36783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GIS is used in many different part of civil engineering, they are: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Road design and maintenance   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Canal design and maintenance 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Coastal Structures design and maintenance 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Urban Design (Town City Planning)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Bridge design and maintenance 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Events 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A monitoring structures and </a:t>
            </a:r>
            <a:r>
              <a:rPr lang="en-GB" dirty="0" err="1"/>
              <a:t>infastures</a:t>
            </a:r>
            <a:endParaRPr lang="en-GB" dirty="0"/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ETC.</a:t>
            </a:r>
          </a:p>
          <a:p>
            <a:pPr marL="400050" indent="-400050">
              <a:buFont typeface="+mj-lt"/>
              <a:buAutoNum type="romanU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511108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D0CD7-E880-4727-8920-4A693425F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BMS (Bridge management Systems)?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730B5-401C-43A9-B97D-EC4326F66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Bridge Management Systems (BMS) is used by most Bridge Engineers and Managers.</a:t>
            </a:r>
          </a:p>
          <a:p>
            <a:r>
              <a:rPr lang="en-GB" dirty="0"/>
              <a:t>It Work as a specialized cross-between GIS and BIM (Building Information Modelling / Management), but slimed down for bridge works.</a:t>
            </a:r>
          </a:p>
          <a:p>
            <a:r>
              <a:rPr lang="en-GB" dirty="0"/>
              <a:t>It a data on all the bridges that company has worked on.</a:t>
            </a:r>
          </a:p>
        </p:txBody>
      </p:sp>
    </p:spTree>
    <p:extLst>
      <p:ext uri="{BB962C8B-B14F-4D97-AF65-F5344CB8AC3E}">
        <p14:creationId xmlns:p14="http://schemas.microsoft.com/office/powerpoint/2010/main" val="383747476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160C7-FD80-470C-A64A-76E74C4D3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Feathers of BMS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2B84E-2236-47DB-840C-560AF18CD4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Most BMS have the following feathers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GIS mapping 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Scheme Management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Life Cycle Planning 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Inventory Management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Document Management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Inspection Records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Asset Valuation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Reports management</a:t>
            </a:r>
          </a:p>
          <a:p>
            <a:pPr marL="400050" indent="-400050">
              <a:buFont typeface="+mj-lt"/>
              <a:buAutoNum type="romanUcPeriod"/>
            </a:pPr>
            <a:r>
              <a:rPr lang="en-GB" dirty="0"/>
              <a:t>Bridge Condition System</a:t>
            </a:r>
          </a:p>
          <a:p>
            <a:pPr marL="400050" indent="-400050">
              <a:buFont typeface="+mj-lt"/>
              <a:buAutoNum type="romanU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645655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6D9CC-8C7C-45AE-8DEA-FF5B25FFB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GIS(Graphical / geographic  Information system) help BMS(Bridge management Systems)?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A57A8-7FE1-4099-901B-9AD9BF08B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helps companies monitor, control and maintain of existing bridge </a:t>
            </a:r>
          </a:p>
          <a:p>
            <a:r>
              <a:rPr lang="en-GB" dirty="0"/>
              <a:t>Help During the feasibility for a new or replacement bridge  </a:t>
            </a:r>
          </a:p>
          <a:p>
            <a:r>
              <a:rPr lang="en-GB" dirty="0"/>
              <a:t>A data base for defects and damage to be log, as well as a log maintain and inspection jobs</a:t>
            </a:r>
          </a:p>
          <a:p>
            <a:r>
              <a:rPr lang="en-GB" dirty="0"/>
              <a:t>To input mathematic and engineering data like number of vehicles use per day</a:t>
            </a:r>
          </a:p>
          <a:p>
            <a:r>
              <a:rPr lang="en-GB" dirty="0"/>
              <a:t>A place to upload IR image, laser image and photo</a:t>
            </a:r>
          </a:p>
          <a:p>
            <a:r>
              <a:rPr lang="en-GB" dirty="0"/>
              <a:t>A data base for part of the bridge</a:t>
            </a:r>
          </a:p>
        </p:txBody>
      </p:sp>
    </p:spTree>
    <p:extLst>
      <p:ext uri="{BB962C8B-B14F-4D97-AF65-F5344CB8AC3E}">
        <p14:creationId xmlns:p14="http://schemas.microsoft.com/office/powerpoint/2010/main" val="146623451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154FC-3830-46F4-BE09-2346BBF1B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3001606"/>
            <a:ext cx="11029615" cy="854788"/>
          </a:xfrm>
        </p:spPr>
        <p:txBody>
          <a:bodyPr/>
          <a:lstStyle/>
          <a:p>
            <a:pPr algn="ctr"/>
            <a:r>
              <a:rPr lang="en-GB" dirty="0"/>
              <a:t>thank-you</a:t>
            </a:r>
          </a:p>
        </p:txBody>
      </p:sp>
    </p:spTree>
    <p:extLst>
      <p:ext uri="{BB962C8B-B14F-4D97-AF65-F5344CB8AC3E}">
        <p14:creationId xmlns:p14="http://schemas.microsoft.com/office/powerpoint/2010/main" val="26307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6527F-6C0C-4A46-89E0-B4664A51E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Refence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C4F3E-6E07-4578-972E-0DD03ECB94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https://www.bridgestation.co.uk/?page_id=10</a:t>
            </a:r>
            <a:endParaRPr lang="en-GB" dirty="0"/>
          </a:p>
          <a:p>
            <a:r>
              <a:rPr lang="en-GB" dirty="0">
                <a:hlinkClick r:id="rId3"/>
              </a:rPr>
              <a:t>https://www.esri.com/en-us/what-is-gis/overview#image6</a:t>
            </a:r>
            <a:endParaRPr lang="en-GB" dirty="0"/>
          </a:p>
          <a:p>
            <a:r>
              <a:rPr lang="en-GB" dirty="0">
                <a:hlinkClick r:id="rId4"/>
              </a:rPr>
              <a:t>https://en.wikipedia.org/wiki/Geographic_information_system</a:t>
            </a:r>
            <a:endParaRPr lang="en-GB" dirty="0"/>
          </a:p>
          <a:p>
            <a:r>
              <a:rPr lang="en-GB" dirty="0">
                <a:hlinkClick r:id="rId5"/>
              </a:rPr>
              <a:t>https://en.wikipedia.org/wiki/Bridge_management_system</a:t>
            </a:r>
            <a:endParaRPr lang="en-GB" dirty="0"/>
          </a:p>
          <a:p>
            <a:r>
              <a:rPr lang="en-GB" dirty="0"/>
              <a:t>https://www.diva-portal.org/smash/get/diva2:505020/FULLTEXT01.pdf</a:t>
            </a:r>
          </a:p>
        </p:txBody>
      </p:sp>
    </p:spTree>
    <p:extLst>
      <p:ext uri="{BB962C8B-B14F-4D97-AF65-F5344CB8AC3E}">
        <p14:creationId xmlns:p14="http://schemas.microsoft.com/office/powerpoint/2010/main" val="253584170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530</TotalTime>
  <Words>431</Words>
  <Application>Microsoft Office PowerPoint</Application>
  <PresentationFormat>Widescreen</PresentationFormat>
  <Paragraphs>53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Gill Sans MT</vt:lpstr>
      <vt:lpstr>Wingdings 2</vt:lpstr>
      <vt:lpstr>Dividend</vt:lpstr>
      <vt:lpstr>Graphical / geographic Information system (gis)  &amp;  Bridge management Systems (BMS)</vt:lpstr>
      <vt:lpstr>INTRODUCTION</vt:lpstr>
      <vt:lpstr>What is GIS(Graphical / geographic Information system )?</vt:lpstr>
      <vt:lpstr>HOW IS gis (Graphical / geographic Information system ) used?</vt:lpstr>
      <vt:lpstr>What is BMS (Bridge management Systems)?</vt:lpstr>
      <vt:lpstr>Feathers of BMS </vt:lpstr>
      <vt:lpstr>How does GIS(Graphical / geographic  Information system) help BMS(Bridge management Systems)?</vt:lpstr>
      <vt:lpstr>thank-you</vt:lpstr>
      <vt:lpstr>Refence slide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Graphical Information system</dc:title>
  <dc:creator>james sargisson</dc:creator>
  <cp:lastModifiedBy>james sargisson</cp:lastModifiedBy>
  <cp:revision>30</cp:revision>
  <dcterms:created xsi:type="dcterms:W3CDTF">2018-03-08T14:13:03Z</dcterms:created>
  <dcterms:modified xsi:type="dcterms:W3CDTF">2018-03-15T00:52:28Z</dcterms:modified>
</cp:coreProperties>
</file>