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5" r:id="rId4"/>
  </p:sldMasterIdLst>
  <p:notesMasterIdLst>
    <p:notesMasterId r:id="rId10"/>
  </p:notesMasterIdLst>
  <p:sldIdLst>
    <p:sldId id="256" r:id="rId5"/>
    <p:sldId id="259" r:id="rId6"/>
    <p:sldId id="257" r:id="rId7"/>
    <p:sldId id="260" r:id="rId8"/>
    <p:sldId id="261" r:id="rId9"/>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2C1D5A-6CFB-4F23-BAE0-9542CD88FF14}" v="600" dt="2023-02-27T16:59:01.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969" autoAdjust="0"/>
  </p:normalViewPr>
  <p:slideViewPr>
    <p:cSldViewPr snapToGrid="0">
      <p:cViewPr>
        <p:scale>
          <a:sx n="90" d="100"/>
          <a:sy n="90" d="100"/>
        </p:scale>
        <p:origin x="1482" y="-40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una-Leigh Rees (2114295)" userId="f259acfc-a7f4-4abc-8aa1-c33171f68d1d" providerId="ADAL" clId="{C42C1D5A-6CFB-4F23-BAE0-9542CD88FF14}"/>
    <pc:docChg chg="undo custSel addSld delSld modSld sldOrd modMainMaster">
      <pc:chgData name="Shauna-Leigh Rees (2114295)" userId="f259acfc-a7f4-4abc-8aa1-c33171f68d1d" providerId="ADAL" clId="{C42C1D5A-6CFB-4F23-BAE0-9542CD88FF14}" dt="2023-02-27T17:00:35.539" v="33385" actId="20577"/>
      <pc:docMkLst>
        <pc:docMk/>
      </pc:docMkLst>
      <pc:sldChg chg="addSp delSp modSp mod ord setBg">
        <pc:chgData name="Shauna-Leigh Rees (2114295)" userId="f259acfc-a7f4-4abc-8aa1-c33171f68d1d" providerId="ADAL" clId="{C42C1D5A-6CFB-4F23-BAE0-9542CD88FF14}" dt="2023-02-27T16:59:20.846" v="33376" actId="207"/>
        <pc:sldMkLst>
          <pc:docMk/>
          <pc:sldMk cId="2938376472" sldId="256"/>
        </pc:sldMkLst>
        <pc:spChg chg="add del mod">
          <ac:chgData name="Shauna-Leigh Rees (2114295)" userId="f259acfc-a7f4-4abc-8aa1-c33171f68d1d" providerId="ADAL" clId="{C42C1D5A-6CFB-4F23-BAE0-9542CD88FF14}" dt="2023-02-26T12:03:27.005" v="19148" actId="26606"/>
          <ac:spMkLst>
            <pc:docMk/>
            <pc:sldMk cId="2938376472" sldId="256"/>
            <ac:spMk id="2" creationId="{24CBC98B-1D10-342C-784C-AEAE792E6521}"/>
          </ac:spMkLst>
        </pc:spChg>
        <pc:spChg chg="mod">
          <ac:chgData name="Shauna-Leigh Rees (2114295)" userId="f259acfc-a7f4-4abc-8aa1-c33171f68d1d" providerId="ADAL" clId="{C42C1D5A-6CFB-4F23-BAE0-9542CD88FF14}" dt="2023-02-27T16:59:02.558" v="33374" actId="27636"/>
          <ac:spMkLst>
            <pc:docMk/>
            <pc:sldMk cId="2938376472" sldId="256"/>
            <ac:spMk id="3" creationId="{B34FCE00-881D-2E15-FDE5-C5022273F454}"/>
          </ac:spMkLst>
        </pc:spChg>
        <pc:spChg chg="add del mod">
          <ac:chgData name="Shauna-Leigh Rees (2114295)" userId="f259acfc-a7f4-4abc-8aa1-c33171f68d1d" providerId="ADAL" clId="{C42C1D5A-6CFB-4F23-BAE0-9542CD88FF14}" dt="2023-02-26T12:09:40.942" v="19209" actId="478"/>
          <ac:spMkLst>
            <pc:docMk/>
            <pc:sldMk cId="2938376472" sldId="256"/>
            <ac:spMk id="4" creationId="{460BD657-B820-9FA0-49DA-031DD246CF23}"/>
          </ac:spMkLst>
        </pc:spChg>
        <pc:spChg chg="del mod">
          <ac:chgData name="Shauna-Leigh Rees (2114295)" userId="f259acfc-a7f4-4abc-8aa1-c33171f68d1d" providerId="ADAL" clId="{C42C1D5A-6CFB-4F23-BAE0-9542CD88FF14}" dt="2023-02-25T23:26:49.206" v="15553" actId="478"/>
          <ac:spMkLst>
            <pc:docMk/>
            <pc:sldMk cId="2938376472" sldId="256"/>
            <ac:spMk id="5" creationId="{362D5E3F-FA21-EDB1-7EFD-BC6545491524}"/>
          </ac:spMkLst>
        </pc:spChg>
        <pc:spChg chg="mod">
          <ac:chgData name="Shauna-Leigh Rees (2114295)" userId="f259acfc-a7f4-4abc-8aa1-c33171f68d1d" providerId="ADAL" clId="{C42C1D5A-6CFB-4F23-BAE0-9542CD88FF14}" dt="2023-02-22T19:01:59.310" v="121" actId="20577"/>
          <ac:spMkLst>
            <pc:docMk/>
            <pc:sldMk cId="2938376472" sldId="256"/>
            <ac:spMk id="6" creationId="{6BFCC1A8-F63D-C936-BEBB-BEC2A5179D6A}"/>
          </ac:spMkLst>
        </pc:spChg>
        <pc:spChg chg="del mod">
          <ac:chgData name="Shauna-Leigh Rees (2114295)" userId="f259acfc-a7f4-4abc-8aa1-c33171f68d1d" providerId="ADAL" clId="{C42C1D5A-6CFB-4F23-BAE0-9542CD88FF14}" dt="2023-02-25T14:47:34.763" v="7848" actId="478"/>
          <ac:spMkLst>
            <pc:docMk/>
            <pc:sldMk cId="2938376472" sldId="256"/>
            <ac:spMk id="8" creationId="{BBE0E1D6-EB71-329B-E7A0-B0D01BD8CF72}"/>
          </ac:spMkLst>
        </pc:spChg>
        <pc:spChg chg="add del mod">
          <ac:chgData name="Shauna-Leigh Rees (2114295)" userId="f259acfc-a7f4-4abc-8aa1-c33171f68d1d" providerId="ADAL" clId="{C42C1D5A-6CFB-4F23-BAE0-9542CD88FF14}" dt="2023-02-26T11:58:11.740" v="19039" actId="478"/>
          <ac:spMkLst>
            <pc:docMk/>
            <pc:sldMk cId="2938376472" sldId="256"/>
            <ac:spMk id="10" creationId="{D046D82F-9665-AD6F-B494-A01255506ACC}"/>
          </ac:spMkLst>
        </pc:spChg>
        <pc:spChg chg="add del mod">
          <ac:chgData name="Shauna-Leigh Rees (2114295)" userId="f259acfc-a7f4-4abc-8aa1-c33171f68d1d" providerId="ADAL" clId="{C42C1D5A-6CFB-4F23-BAE0-9542CD88FF14}" dt="2023-02-26T12:01:45.517" v="19071"/>
          <ac:spMkLst>
            <pc:docMk/>
            <pc:sldMk cId="2938376472" sldId="256"/>
            <ac:spMk id="11" creationId="{1D0E749A-5E2E-11AA-E9AC-F9F346B36E18}"/>
          </ac:spMkLst>
        </pc:spChg>
        <pc:spChg chg="del mod">
          <ac:chgData name="Shauna-Leigh Rees (2114295)" userId="f259acfc-a7f4-4abc-8aa1-c33171f68d1d" providerId="ADAL" clId="{C42C1D5A-6CFB-4F23-BAE0-9542CD88FF14}" dt="2023-02-25T15:22:16.832" v="7908" actId="478"/>
          <ac:spMkLst>
            <pc:docMk/>
            <pc:sldMk cId="2938376472" sldId="256"/>
            <ac:spMk id="12" creationId="{1B9E1856-1711-68FB-E39E-DE2D0FCD1047}"/>
          </ac:spMkLst>
        </pc:spChg>
        <pc:spChg chg="add del mod">
          <ac:chgData name="Shauna-Leigh Rees (2114295)" userId="f259acfc-a7f4-4abc-8aa1-c33171f68d1d" providerId="ADAL" clId="{C42C1D5A-6CFB-4F23-BAE0-9542CD88FF14}" dt="2023-02-26T12:01:45.501" v="19069" actId="478"/>
          <ac:spMkLst>
            <pc:docMk/>
            <pc:sldMk cId="2938376472" sldId="256"/>
            <ac:spMk id="12" creationId="{53813899-12C5-CBF1-B868-6C45D73086C7}"/>
          </ac:spMkLst>
        </pc:spChg>
        <pc:spChg chg="add del mod">
          <ac:chgData name="Shauna-Leigh Rees (2114295)" userId="f259acfc-a7f4-4abc-8aa1-c33171f68d1d" providerId="ADAL" clId="{C42C1D5A-6CFB-4F23-BAE0-9542CD88FF14}" dt="2023-02-26T12:02:51.886" v="19141"/>
          <ac:spMkLst>
            <pc:docMk/>
            <pc:sldMk cId="2938376472" sldId="256"/>
            <ac:spMk id="13" creationId="{2676DEFF-34BC-B1DE-4BA5-DA260859904F}"/>
          </ac:spMkLst>
        </pc:spChg>
        <pc:spChg chg="add del mod">
          <ac:chgData name="Shauna-Leigh Rees (2114295)" userId="f259acfc-a7f4-4abc-8aa1-c33171f68d1d" providerId="ADAL" clId="{C42C1D5A-6CFB-4F23-BAE0-9542CD88FF14}" dt="2023-02-26T13:00:12.957" v="19630" actId="478"/>
          <ac:spMkLst>
            <pc:docMk/>
            <pc:sldMk cId="2938376472" sldId="256"/>
            <ac:spMk id="14" creationId="{7C2A2955-6BA9-2A48-7415-0225E9F4F9D7}"/>
          </ac:spMkLst>
        </pc:spChg>
        <pc:spChg chg="add del mod">
          <ac:chgData name="Shauna-Leigh Rees (2114295)" userId="f259acfc-a7f4-4abc-8aa1-c33171f68d1d" providerId="ADAL" clId="{C42C1D5A-6CFB-4F23-BAE0-9542CD88FF14}" dt="2023-02-26T13:00:10.177" v="19629" actId="478"/>
          <ac:spMkLst>
            <pc:docMk/>
            <pc:sldMk cId="2938376472" sldId="256"/>
            <ac:spMk id="15" creationId="{2073D5CC-C7D9-1929-880E-42F62A311326}"/>
          </ac:spMkLst>
        </pc:spChg>
        <pc:spChg chg="add del mod">
          <ac:chgData name="Shauna-Leigh Rees (2114295)" userId="f259acfc-a7f4-4abc-8aa1-c33171f68d1d" providerId="ADAL" clId="{C42C1D5A-6CFB-4F23-BAE0-9542CD88FF14}" dt="2023-02-26T14:10:08.938" v="20217" actId="478"/>
          <ac:spMkLst>
            <pc:docMk/>
            <pc:sldMk cId="2938376472" sldId="256"/>
            <ac:spMk id="16" creationId="{A9E0244A-0547-22F2-7F44-36E30D546014}"/>
          </ac:spMkLst>
        </pc:spChg>
        <pc:spChg chg="add mod">
          <ac:chgData name="Shauna-Leigh Rees (2114295)" userId="f259acfc-a7f4-4abc-8aa1-c33171f68d1d" providerId="ADAL" clId="{C42C1D5A-6CFB-4F23-BAE0-9542CD88FF14}" dt="2023-02-27T16:59:20.846" v="33376" actId="207"/>
          <ac:spMkLst>
            <pc:docMk/>
            <pc:sldMk cId="2938376472" sldId="256"/>
            <ac:spMk id="18" creationId="{C0B6EDF7-3CCB-4281-E9D8-0EC8D1D7CF0B}"/>
          </ac:spMkLst>
        </pc:spChg>
        <pc:spChg chg="add del mod">
          <ac:chgData name="Shauna-Leigh Rees (2114295)" userId="f259acfc-a7f4-4abc-8aa1-c33171f68d1d" providerId="ADAL" clId="{C42C1D5A-6CFB-4F23-BAE0-9542CD88FF14}" dt="2023-02-26T17:49:26.060" v="22338" actId="478"/>
          <ac:spMkLst>
            <pc:docMk/>
            <pc:sldMk cId="2938376472" sldId="256"/>
            <ac:spMk id="20" creationId="{62B046E7-CC59-3FB6-BA70-53560C1120AC}"/>
          </ac:spMkLst>
        </pc:spChg>
        <pc:spChg chg="add del mod">
          <ac:chgData name="Shauna-Leigh Rees (2114295)" userId="f259acfc-a7f4-4abc-8aa1-c33171f68d1d" providerId="ADAL" clId="{C42C1D5A-6CFB-4F23-BAE0-9542CD88FF14}" dt="2023-02-26T14:15:36.227" v="20289" actId="478"/>
          <ac:spMkLst>
            <pc:docMk/>
            <pc:sldMk cId="2938376472" sldId="256"/>
            <ac:spMk id="21" creationId="{385DCB9D-1B49-016C-439F-A67D315DAD7E}"/>
          </ac:spMkLst>
        </pc:spChg>
        <pc:spChg chg="add del mod">
          <ac:chgData name="Shauna-Leigh Rees (2114295)" userId="f259acfc-a7f4-4abc-8aa1-c33171f68d1d" providerId="ADAL" clId="{C42C1D5A-6CFB-4F23-BAE0-9542CD88FF14}" dt="2023-02-26T15:59:10.672" v="20773" actId="478"/>
          <ac:spMkLst>
            <pc:docMk/>
            <pc:sldMk cId="2938376472" sldId="256"/>
            <ac:spMk id="22" creationId="{3677D034-3139-548D-39B7-4F71BF4FBD48}"/>
          </ac:spMkLst>
        </pc:spChg>
        <pc:spChg chg="add del mod">
          <ac:chgData name="Shauna-Leigh Rees (2114295)" userId="f259acfc-a7f4-4abc-8aa1-c33171f68d1d" providerId="ADAL" clId="{C42C1D5A-6CFB-4F23-BAE0-9542CD88FF14}" dt="2023-02-26T16:02:58.447" v="20837" actId="478"/>
          <ac:spMkLst>
            <pc:docMk/>
            <pc:sldMk cId="2938376472" sldId="256"/>
            <ac:spMk id="24" creationId="{1151BE23-8769-52A4-3A1F-7AEA5A38898D}"/>
          </ac:spMkLst>
        </pc:spChg>
        <pc:spChg chg="add del mod">
          <ac:chgData name="Shauna-Leigh Rees (2114295)" userId="f259acfc-a7f4-4abc-8aa1-c33171f68d1d" providerId="ADAL" clId="{C42C1D5A-6CFB-4F23-BAE0-9542CD88FF14}" dt="2023-02-26T16:03:31.204" v="20840" actId="478"/>
          <ac:spMkLst>
            <pc:docMk/>
            <pc:sldMk cId="2938376472" sldId="256"/>
            <ac:spMk id="25" creationId="{4066D64C-2722-422B-CE2E-5BD353533E66}"/>
          </ac:spMkLst>
        </pc:spChg>
        <pc:spChg chg="add del mod">
          <ac:chgData name="Shauna-Leigh Rees (2114295)" userId="f259acfc-a7f4-4abc-8aa1-c33171f68d1d" providerId="ADAL" clId="{C42C1D5A-6CFB-4F23-BAE0-9542CD88FF14}" dt="2023-02-26T16:09:16.331" v="20884"/>
          <ac:spMkLst>
            <pc:docMk/>
            <pc:sldMk cId="2938376472" sldId="256"/>
            <ac:spMk id="27" creationId="{B4409738-4FC2-76F0-3884-CCDDB2CBAC3E}"/>
          </ac:spMkLst>
        </pc:spChg>
        <pc:spChg chg="add mod">
          <ac:chgData name="Shauna-Leigh Rees (2114295)" userId="f259acfc-a7f4-4abc-8aa1-c33171f68d1d" providerId="ADAL" clId="{C42C1D5A-6CFB-4F23-BAE0-9542CD88FF14}" dt="2023-02-27T12:19:42.173" v="30693" actId="1076"/>
          <ac:spMkLst>
            <pc:docMk/>
            <pc:sldMk cId="2938376472" sldId="256"/>
            <ac:spMk id="28" creationId="{F7BB8082-97EB-1A36-6759-ED621909D06C}"/>
          </ac:spMkLst>
        </pc:spChg>
        <pc:spChg chg="add del mod">
          <ac:chgData name="Shauna-Leigh Rees (2114295)" userId="f259acfc-a7f4-4abc-8aa1-c33171f68d1d" providerId="ADAL" clId="{C42C1D5A-6CFB-4F23-BAE0-9542CD88FF14}" dt="2023-02-26T17:03:36.019" v="21206"/>
          <ac:spMkLst>
            <pc:docMk/>
            <pc:sldMk cId="2938376472" sldId="256"/>
            <ac:spMk id="29" creationId="{18512F0B-29D6-4D77-E4AE-ED5C2F01B594}"/>
          </ac:spMkLst>
        </pc:spChg>
        <pc:spChg chg="add mod">
          <ac:chgData name="Shauna-Leigh Rees (2114295)" userId="f259acfc-a7f4-4abc-8aa1-c33171f68d1d" providerId="ADAL" clId="{C42C1D5A-6CFB-4F23-BAE0-9542CD88FF14}" dt="2023-02-27T13:15:44.337" v="32348" actId="1076"/>
          <ac:spMkLst>
            <pc:docMk/>
            <pc:sldMk cId="2938376472" sldId="256"/>
            <ac:spMk id="30" creationId="{BF6CC3E3-7905-4A56-B67B-317743CF7BCE}"/>
          </ac:spMkLst>
        </pc:spChg>
        <pc:spChg chg="add mod">
          <ac:chgData name="Shauna-Leigh Rees (2114295)" userId="f259acfc-a7f4-4abc-8aa1-c33171f68d1d" providerId="ADAL" clId="{C42C1D5A-6CFB-4F23-BAE0-9542CD88FF14}" dt="2023-02-27T12:19:30.488" v="30692" actId="1076"/>
          <ac:spMkLst>
            <pc:docMk/>
            <pc:sldMk cId="2938376472" sldId="256"/>
            <ac:spMk id="31" creationId="{0FAAFE9F-44D4-5713-C626-A54986F1FA0B}"/>
          </ac:spMkLst>
        </pc:spChg>
        <pc:spChg chg="add mod">
          <ac:chgData name="Shauna-Leigh Rees (2114295)" userId="f259acfc-a7f4-4abc-8aa1-c33171f68d1d" providerId="ADAL" clId="{C42C1D5A-6CFB-4F23-BAE0-9542CD88FF14}" dt="2023-02-27T12:21:05.668" v="30743" actId="20577"/>
          <ac:spMkLst>
            <pc:docMk/>
            <pc:sldMk cId="2938376472" sldId="256"/>
            <ac:spMk id="32" creationId="{EE45C4D7-59F2-0184-0F77-E15D6659D427}"/>
          </ac:spMkLst>
        </pc:spChg>
        <pc:graphicFrameChg chg="add del mod modGraphic">
          <ac:chgData name="Shauna-Leigh Rees (2114295)" userId="f259acfc-a7f4-4abc-8aa1-c33171f68d1d" providerId="ADAL" clId="{C42C1D5A-6CFB-4F23-BAE0-9542CD88FF14}" dt="2023-02-26T11:58:08.115" v="19038" actId="478"/>
          <ac:graphicFrameMkLst>
            <pc:docMk/>
            <pc:sldMk cId="2938376472" sldId="256"/>
            <ac:graphicFrameMk id="9" creationId="{3365ECC5-4848-BF18-F378-0E9D7A7A5D7C}"/>
          </ac:graphicFrameMkLst>
        </pc:graphicFrameChg>
        <pc:graphicFrameChg chg="add del mod modGraphic">
          <ac:chgData name="Shauna-Leigh Rees (2114295)" userId="f259acfc-a7f4-4abc-8aa1-c33171f68d1d" providerId="ADAL" clId="{C42C1D5A-6CFB-4F23-BAE0-9542CD88FF14}" dt="2023-02-26T15:58:29.599" v="20772" actId="478"/>
          <ac:graphicFrameMkLst>
            <pc:docMk/>
            <pc:sldMk cId="2938376472" sldId="256"/>
            <ac:graphicFrameMk id="23" creationId="{7EBEB6CE-313E-7A07-C71E-00BD22334804}"/>
          </ac:graphicFrameMkLst>
        </pc:graphicFrameChg>
        <pc:graphicFrameChg chg="add del mod">
          <ac:chgData name="Shauna-Leigh Rees (2114295)" userId="f259acfc-a7f4-4abc-8aa1-c33171f68d1d" providerId="ADAL" clId="{C42C1D5A-6CFB-4F23-BAE0-9542CD88FF14}" dt="2023-02-26T16:06:14.327" v="20842" actId="478"/>
          <ac:graphicFrameMkLst>
            <pc:docMk/>
            <pc:sldMk cId="2938376472" sldId="256"/>
            <ac:graphicFrameMk id="26" creationId="{7E934FAC-3F56-3C1D-EF28-7E12D11F228C}"/>
          </ac:graphicFrameMkLst>
        </pc:graphicFrameChg>
        <pc:graphicFrameChg chg="add del">
          <ac:chgData name="Shauna-Leigh Rees (2114295)" userId="f259acfc-a7f4-4abc-8aa1-c33171f68d1d" providerId="ADAL" clId="{C42C1D5A-6CFB-4F23-BAE0-9542CD88FF14}" dt="2023-02-26T12:03:24.943" v="19145" actId="26606"/>
          <ac:graphicFrameMkLst>
            <pc:docMk/>
            <pc:sldMk cId="2938376472" sldId="256"/>
            <ac:graphicFrameMk id="1028" creationId="{E20B85B9-BB13-0BB7-54D7-B67C219BCA00}"/>
          </ac:graphicFrameMkLst>
        </pc:graphicFrameChg>
        <pc:graphicFrameChg chg="add del">
          <ac:chgData name="Shauna-Leigh Rees (2114295)" userId="f259acfc-a7f4-4abc-8aa1-c33171f68d1d" providerId="ADAL" clId="{C42C1D5A-6CFB-4F23-BAE0-9542CD88FF14}" dt="2023-02-26T12:03:26.973" v="19147" actId="26606"/>
          <ac:graphicFrameMkLst>
            <pc:docMk/>
            <pc:sldMk cId="2938376472" sldId="256"/>
            <ac:graphicFrameMk id="1030" creationId="{70577564-6C43-99CE-89FD-3F91F583BC2E}"/>
          </ac:graphicFrameMkLst>
        </pc:graphicFrameChg>
        <pc:graphicFrameChg chg="add del mod">
          <ac:chgData name="Shauna-Leigh Rees (2114295)" userId="f259acfc-a7f4-4abc-8aa1-c33171f68d1d" providerId="ADAL" clId="{C42C1D5A-6CFB-4F23-BAE0-9542CD88FF14}" dt="2023-02-26T12:09:13.412" v="19207" actId="478"/>
          <ac:graphicFrameMkLst>
            <pc:docMk/>
            <pc:sldMk cId="2938376472" sldId="256"/>
            <ac:graphicFrameMk id="1032" creationId="{60F7FD0B-B781-A4F1-CB01-B495C6D0A3DE}"/>
          </ac:graphicFrameMkLst>
        </pc:graphicFrameChg>
        <pc:picChg chg="mod">
          <ac:chgData name="Shauna-Leigh Rees (2114295)" userId="f259acfc-a7f4-4abc-8aa1-c33171f68d1d" providerId="ADAL" clId="{C42C1D5A-6CFB-4F23-BAE0-9542CD88FF14}" dt="2023-02-27T13:14:03.493" v="32344" actId="14100"/>
          <ac:picMkLst>
            <pc:docMk/>
            <pc:sldMk cId="2938376472" sldId="256"/>
            <ac:picMk id="1026" creationId="{312A79D2-7950-F431-6AFF-6FA2AFF7FC29}"/>
          </ac:picMkLst>
        </pc:picChg>
      </pc:sldChg>
      <pc:sldChg chg="addSp delSp modSp new mod ord modClrScheme chgLayout">
        <pc:chgData name="Shauna-Leigh Rees (2114295)" userId="f259acfc-a7f4-4abc-8aa1-c33171f68d1d" providerId="ADAL" clId="{C42C1D5A-6CFB-4F23-BAE0-9542CD88FF14}" dt="2023-02-27T13:14:17.823" v="32346"/>
        <pc:sldMkLst>
          <pc:docMk/>
          <pc:sldMk cId="1316348095" sldId="257"/>
        </pc:sldMkLst>
        <pc:spChg chg="add mod">
          <ac:chgData name="Shauna-Leigh Rees (2114295)" userId="f259acfc-a7f4-4abc-8aa1-c33171f68d1d" providerId="ADAL" clId="{C42C1D5A-6CFB-4F23-BAE0-9542CD88FF14}" dt="2023-02-26T21:04:20.886" v="26477" actId="1076"/>
          <ac:spMkLst>
            <pc:docMk/>
            <pc:sldMk cId="1316348095" sldId="257"/>
            <ac:spMk id="2" creationId="{7FF6CE43-ED37-B607-6D09-2E89678572BA}"/>
          </ac:spMkLst>
        </pc:spChg>
        <pc:spChg chg="del mod">
          <ac:chgData name="Shauna-Leigh Rees (2114295)" userId="f259acfc-a7f4-4abc-8aa1-c33171f68d1d" providerId="ADAL" clId="{C42C1D5A-6CFB-4F23-BAE0-9542CD88FF14}" dt="2023-02-22T16:17:38.007" v="4" actId="478"/>
          <ac:spMkLst>
            <pc:docMk/>
            <pc:sldMk cId="1316348095" sldId="257"/>
            <ac:spMk id="2" creationId="{B66905B9-1976-52AB-57A2-6D103B71625E}"/>
          </ac:spMkLst>
        </pc:spChg>
        <pc:spChg chg="add del mod">
          <ac:chgData name="Shauna-Leigh Rees (2114295)" userId="f259acfc-a7f4-4abc-8aa1-c33171f68d1d" providerId="ADAL" clId="{C42C1D5A-6CFB-4F23-BAE0-9542CD88FF14}" dt="2023-02-22T23:32:58.054" v="167" actId="478"/>
          <ac:spMkLst>
            <pc:docMk/>
            <pc:sldMk cId="1316348095" sldId="257"/>
            <ac:spMk id="2" creationId="{C179944F-1AB9-973E-9554-E93292AA8DA8}"/>
          </ac:spMkLst>
        </pc:spChg>
        <pc:spChg chg="add mod">
          <ac:chgData name="Shauna-Leigh Rees (2114295)" userId="f259acfc-a7f4-4abc-8aa1-c33171f68d1d" providerId="ADAL" clId="{C42C1D5A-6CFB-4F23-BAE0-9542CD88FF14}" dt="2023-02-27T12:43:33.147" v="32052" actId="20577"/>
          <ac:spMkLst>
            <pc:docMk/>
            <pc:sldMk cId="1316348095" sldId="257"/>
            <ac:spMk id="3" creationId="{819E6DBD-F35A-BEA7-B3F3-01DE9E24C03D}"/>
          </ac:spMkLst>
        </pc:spChg>
        <pc:spChg chg="del mod">
          <ac:chgData name="Shauna-Leigh Rees (2114295)" userId="f259acfc-a7f4-4abc-8aa1-c33171f68d1d" providerId="ADAL" clId="{C42C1D5A-6CFB-4F23-BAE0-9542CD88FF14}" dt="2023-02-22T16:17:41.428" v="5" actId="478"/>
          <ac:spMkLst>
            <pc:docMk/>
            <pc:sldMk cId="1316348095" sldId="257"/>
            <ac:spMk id="3" creationId="{B7DE0A14-4843-5506-14FA-4002ABF217FC}"/>
          </ac:spMkLst>
        </pc:spChg>
        <pc:spChg chg="add del mod">
          <ac:chgData name="Shauna-Leigh Rees (2114295)" userId="f259acfc-a7f4-4abc-8aa1-c33171f68d1d" providerId="ADAL" clId="{C42C1D5A-6CFB-4F23-BAE0-9542CD88FF14}" dt="2023-02-22T18:53:57.972" v="120" actId="478"/>
          <ac:spMkLst>
            <pc:docMk/>
            <pc:sldMk cId="1316348095" sldId="257"/>
            <ac:spMk id="4" creationId="{2CD10C7D-80E4-3BB9-FAE6-EE564426B769}"/>
          </ac:spMkLst>
        </pc:spChg>
        <pc:spChg chg="add mod">
          <ac:chgData name="Shauna-Leigh Rees (2114295)" userId="f259acfc-a7f4-4abc-8aa1-c33171f68d1d" providerId="ADAL" clId="{C42C1D5A-6CFB-4F23-BAE0-9542CD88FF14}" dt="2023-02-26T20:45:22.928" v="25368" actId="20577"/>
          <ac:spMkLst>
            <pc:docMk/>
            <pc:sldMk cId="1316348095" sldId="257"/>
            <ac:spMk id="4" creationId="{300812CC-D8DD-FEA4-7BE1-98DC2A3C504C}"/>
          </ac:spMkLst>
        </pc:spChg>
        <pc:spChg chg="add del mod ord">
          <ac:chgData name="Shauna-Leigh Rees (2114295)" userId="f259acfc-a7f4-4abc-8aa1-c33171f68d1d" providerId="ADAL" clId="{C42C1D5A-6CFB-4F23-BAE0-9542CD88FF14}" dt="2023-02-22T17:58:54.754" v="34" actId="478"/>
          <ac:spMkLst>
            <pc:docMk/>
            <pc:sldMk cId="1316348095" sldId="257"/>
            <ac:spMk id="5" creationId="{BEE3EE9A-CEA4-D749-0EF3-2CFF8F3689D7}"/>
          </ac:spMkLst>
        </pc:spChg>
        <pc:spChg chg="add mod">
          <ac:chgData name="Shauna-Leigh Rees (2114295)" userId="f259acfc-a7f4-4abc-8aa1-c33171f68d1d" providerId="ADAL" clId="{C42C1D5A-6CFB-4F23-BAE0-9542CD88FF14}" dt="2023-02-24T00:07:37.098" v="6593" actId="255"/>
          <ac:spMkLst>
            <pc:docMk/>
            <pc:sldMk cId="1316348095" sldId="257"/>
            <ac:spMk id="6" creationId="{03912627-3A25-2D72-1A91-E698AF46F24D}"/>
          </ac:spMkLst>
        </pc:spChg>
        <pc:spChg chg="add del mod">
          <ac:chgData name="Shauna-Leigh Rees (2114295)" userId="f259acfc-a7f4-4abc-8aa1-c33171f68d1d" providerId="ADAL" clId="{C42C1D5A-6CFB-4F23-BAE0-9542CD88FF14}" dt="2023-02-26T20:45:55.922" v="25369" actId="478"/>
          <ac:spMkLst>
            <pc:docMk/>
            <pc:sldMk cId="1316348095" sldId="257"/>
            <ac:spMk id="8" creationId="{44F1DC4D-0BD4-AAD5-7071-8ED22C8F48CF}"/>
          </ac:spMkLst>
        </pc:spChg>
        <pc:picChg chg="add mod">
          <ac:chgData name="Shauna-Leigh Rees (2114295)" userId="f259acfc-a7f4-4abc-8aa1-c33171f68d1d" providerId="ADAL" clId="{C42C1D5A-6CFB-4F23-BAE0-9542CD88FF14}" dt="2023-02-26T21:04:26.525" v="26478" actId="1076"/>
          <ac:picMkLst>
            <pc:docMk/>
            <pc:sldMk cId="1316348095" sldId="257"/>
            <ac:picMk id="5" creationId="{6D3C04E1-968E-0663-5909-B8694591DE24}"/>
          </ac:picMkLst>
        </pc:picChg>
        <pc:picChg chg="add mod">
          <ac:chgData name="Shauna-Leigh Rees (2114295)" userId="f259acfc-a7f4-4abc-8aa1-c33171f68d1d" providerId="ADAL" clId="{C42C1D5A-6CFB-4F23-BAE0-9542CD88FF14}" dt="2023-02-26T20:02:47.346" v="22354" actId="14100"/>
          <ac:picMkLst>
            <pc:docMk/>
            <pc:sldMk cId="1316348095" sldId="257"/>
            <ac:picMk id="7" creationId="{9080A41E-B716-6A2F-5ECF-FBE9A91C9A70}"/>
          </ac:picMkLst>
        </pc:picChg>
      </pc:sldChg>
      <pc:sldChg chg="modSp new del mod">
        <pc:chgData name="Shauna-Leigh Rees (2114295)" userId="f259acfc-a7f4-4abc-8aa1-c33171f68d1d" providerId="ADAL" clId="{C42C1D5A-6CFB-4F23-BAE0-9542CD88FF14}" dt="2023-02-24T00:12:21.345" v="6634" actId="2696"/>
        <pc:sldMkLst>
          <pc:docMk/>
          <pc:sldMk cId="3022791731" sldId="258"/>
        </pc:sldMkLst>
        <pc:spChg chg="mod">
          <ac:chgData name="Shauna-Leigh Rees (2114295)" userId="f259acfc-a7f4-4abc-8aa1-c33171f68d1d" providerId="ADAL" clId="{C42C1D5A-6CFB-4F23-BAE0-9542CD88FF14}" dt="2023-02-24T00:11:38.079" v="6632" actId="14100"/>
          <ac:spMkLst>
            <pc:docMk/>
            <pc:sldMk cId="3022791731" sldId="258"/>
            <ac:spMk id="2" creationId="{CB691F10-4EDF-ECD9-D5D7-01CF63F0772D}"/>
          </ac:spMkLst>
        </pc:spChg>
      </pc:sldChg>
      <pc:sldChg chg="addSp delSp modSp new mod ord setBg">
        <pc:chgData name="Shauna-Leigh Rees (2114295)" userId="f259acfc-a7f4-4abc-8aa1-c33171f68d1d" providerId="ADAL" clId="{C42C1D5A-6CFB-4F23-BAE0-9542CD88FF14}" dt="2023-02-27T13:23:06.929" v="33222" actId="20577"/>
        <pc:sldMkLst>
          <pc:docMk/>
          <pc:sldMk cId="1200129593" sldId="259"/>
        </pc:sldMkLst>
        <pc:spChg chg="del mod">
          <ac:chgData name="Shauna-Leigh Rees (2114295)" userId="f259acfc-a7f4-4abc-8aa1-c33171f68d1d" providerId="ADAL" clId="{C42C1D5A-6CFB-4F23-BAE0-9542CD88FF14}" dt="2023-02-25T20:57:23.067" v="11526" actId="478"/>
          <ac:spMkLst>
            <pc:docMk/>
            <pc:sldMk cId="1200129593" sldId="259"/>
            <ac:spMk id="2" creationId="{06903AA7-291C-C1BB-3E50-D472C8CC3479}"/>
          </ac:spMkLst>
        </pc:spChg>
        <pc:spChg chg="add mod">
          <ac:chgData name="Shauna-Leigh Rees (2114295)" userId="f259acfc-a7f4-4abc-8aa1-c33171f68d1d" providerId="ADAL" clId="{C42C1D5A-6CFB-4F23-BAE0-9542CD88FF14}" dt="2023-02-27T13:18:17.973" v="32720" actId="20577"/>
          <ac:spMkLst>
            <pc:docMk/>
            <pc:sldMk cId="1200129593" sldId="259"/>
            <ac:spMk id="3" creationId="{7845CB46-54EA-4C68-3FD6-A655F8B346CF}"/>
          </ac:spMkLst>
        </pc:spChg>
        <pc:spChg chg="add mod">
          <ac:chgData name="Shauna-Leigh Rees (2114295)" userId="f259acfc-a7f4-4abc-8aa1-c33171f68d1d" providerId="ADAL" clId="{C42C1D5A-6CFB-4F23-BAE0-9542CD88FF14}" dt="2023-02-27T13:23:06.929" v="33222" actId="20577"/>
          <ac:spMkLst>
            <pc:docMk/>
            <pc:sldMk cId="1200129593" sldId="259"/>
            <ac:spMk id="4" creationId="{79994933-808C-3261-36A2-E58AB5BE8410}"/>
          </ac:spMkLst>
        </pc:spChg>
        <pc:spChg chg="add del mod">
          <ac:chgData name="Shauna-Leigh Rees (2114295)" userId="f259acfc-a7f4-4abc-8aa1-c33171f68d1d" providerId="ADAL" clId="{C42C1D5A-6CFB-4F23-BAE0-9542CD88FF14}" dt="2023-02-24T19:01:00.474" v="7722"/>
          <ac:spMkLst>
            <pc:docMk/>
            <pc:sldMk cId="1200129593" sldId="259"/>
            <ac:spMk id="4" creationId="{A9C7B8B6-716F-3A9E-7E83-7E6501524328}"/>
          </ac:spMkLst>
        </pc:spChg>
        <pc:spChg chg="add del mod">
          <ac:chgData name="Shauna-Leigh Rees (2114295)" userId="f259acfc-a7f4-4abc-8aa1-c33171f68d1d" providerId="ADAL" clId="{C42C1D5A-6CFB-4F23-BAE0-9542CD88FF14}" dt="2023-02-24T23:37:05.260" v="7786" actId="478"/>
          <ac:spMkLst>
            <pc:docMk/>
            <pc:sldMk cId="1200129593" sldId="259"/>
            <ac:spMk id="5" creationId="{2ABC1532-7755-FF74-4EAD-A3916F30EE90}"/>
          </ac:spMkLst>
        </pc:spChg>
        <pc:spChg chg="mod">
          <ac:chgData name="Shauna-Leigh Rees (2114295)" userId="f259acfc-a7f4-4abc-8aa1-c33171f68d1d" providerId="ADAL" clId="{C42C1D5A-6CFB-4F23-BAE0-9542CD88FF14}" dt="2023-02-25T20:47:41.416" v="11415" actId="13822"/>
          <ac:spMkLst>
            <pc:docMk/>
            <pc:sldMk cId="1200129593" sldId="259"/>
            <ac:spMk id="8" creationId="{685638EC-75ED-154A-04D0-CDD69FEB0B14}"/>
          </ac:spMkLst>
        </pc:spChg>
        <pc:spChg chg="mod">
          <ac:chgData name="Shauna-Leigh Rees (2114295)" userId="f259acfc-a7f4-4abc-8aa1-c33171f68d1d" providerId="ADAL" clId="{C42C1D5A-6CFB-4F23-BAE0-9542CD88FF14}" dt="2023-02-25T20:47:41.416" v="11415" actId="13822"/>
          <ac:spMkLst>
            <pc:docMk/>
            <pc:sldMk cId="1200129593" sldId="259"/>
            <ac:spMk id="9" creationId="{FC9D2F69-A7CB-619E-DC87-913E123E5298}"/>
          </ac:spMkLst>
        </pc:spChg>
        <pc:spChg chg="mod">
          <ac:chgData name="Shauna-Leigh Rees (2114295)" userId="f259acfc-a7f4-4abc-8aa1-c33171f68d1d" providerId="ADAL" clId="{C42C1D5A-6CFB-4F23-BAE0-9542CD88FF14}" dt="2023-02-25T20:47:41.416" v="11415" actId="13822"/>
          <ac:spMkLst>
            <pc:docMk/>
            <pc:sldMk cId="1200129593" sldId="259"/>
            <ac:spMk id="10" creationId="{5B3B47E3-1EDB-E232-A0E2-43161B656D1B}"/>
          </ac:spMkLst>
        </pc:spChg>
        <pc:spChg chg="mod">
          <ac:chgData name="Shauna-Leigh Rees (2114295)" userId="f259acfc-a7f4-4abc-8aa1-c33171f68d1d" providerId="ADAL" clId="{C42C1D5A-6CFB-4F23-BAE0-9542CD88FF14}" dt="2023-02-25T20:47:41.416" v="11415" actId="13822"/>
          <ac:spMkLst>
            <pc:docMk/>
            <pc:sldMk cId="1200129593" sldId="259"/>
            <ac:spMk id="11" creationId="{1CAB25BF-C435-16F4-4B19-27A4814E6FDF}"/>
          </ac:spMkLst>
        </pc:spChg>
        <pc:spChg chg="add del mod">
          <ac:chgData name="Shauna-Leigh Rees (2114295)" userId="f259acfc-a7f4-4abc-8aa1-c33171f68d1d" providerId="ADAL" clId="{C42C1D5A-6CFB-4F23-BAE0-9542CD88FF14}" dt="2023-02-25T20:57:27.578" v="11527" actId="478"/>
          <ac:spMkLst>
            <pc:docMk/>
            <pc:sldMk cId="1200129593" sldId="259"/>
            <ac:spMk id="15" creationId="{AEEEE0BE-F2BA-DFDF-6F21-FBAF685014F0}"/>
          </ac:spMkLst>
        </pc:spChg>
        <pc:spChg chg="add mod">
          <ac:chgData name="Shauna-Leigh Rees (2114295)" userId="f259acfc-a7f4-4abc-8aa1-c33171f68d1d" providerId="ADAL" clId="{C42C1D5A-6CFB-4F23-BAE0-9542CD88FF14}" dt="2023-02-26T17:50:02.225" v="22341" actId="1076"/>
          <ac:spMkLst>
            <pc:docMk/>
            <pc:sldMk cId="1200129593" sldId="259"/>
            <ac:spMk id="16" creationId="{65E104C6-3AC2-EF97-8575-64E255FEAE91}"/>
          </ac:spMkLst>
        </pc:spChg>
        <pc:spChg chg="add del mod">
          <ac:chgData name="Shauna-Leigh Rees (2114295)" userId="f259acfc-a7f4-4abc-8aa1-c33171f68d1d" providerId="ADAL" clId="{C42C1D5A-6CFB-4F23-BAE0-9542CD88FF14}" dt="2023-02-25T22:37:56.310" v="14321" actId="478"/>
          <ac:spMkLst>
            <pc:docMk/>
            <pc:sldMk cId="1200129593" sldId="259"/>
            <ac:spMk id="17" creationId="{1D1FC979-6147-F0D7-B0E1-113A485CA849}"/>
          </ac:spMkLst>
        </pc:spChg>
        <pc:spChg chg="add del mod">
          <ac:chgData name="Shauna-Leigh Rees (2114295)" userId="f259acfc-a7f4-4abc-8aa1-c33171f68d1d" providerId="ADAL" clId="{C42C1D5A-6CFB-4F23-BAE0-9542CD88FF14}" dt="2023-02-26T17:50:11.864" v="22343" actId="478"/>
          <ac:spMkLst>
            <pc:docMk/>
            <pc:sldMk cId="1200129593" sldId="259"/>
            <ac:spMk id="18" creationId="{72CDF1EF-0800-DDE5-FFB7-B76C3A39D9C7}"/>
          </ac:spMkLst>
        </pc:spChg>
        <pc:spChg chg="add del mod">
          <ac:chgData name="Shauna-Leigh Rees (2114295)" userId="f259acfc-a7f4-4abc-8aa1-c33171f68d1d" providerId="ADAL" clId="{C42C1D5A-6CFB-4F23-BAE0-9542CD88FF14}" dt="2023-02-26T12:05:03.454" v="19151" actId="478"/>
          <ac:spMkLst>
            <pc:docMk/>
            <pc:sldMk cId="1200129593" sldId="259"/>
            <ac:spMk id="19" creationId="{AC49C4E8-4058-1AA2-4C38-6B3DEF884441}"/>
          </ac:spMkLst>
        </pc:spChg>
        <pc:spChg chg="add del mod">
          <ac:chgData name="Shauna-Leigh Rees (2114295)" userId="f259acfc-a7f4-4abc-8aa1-c33171f68d1d" providerId="ADAL" clId="{C42C1D5A-6CFB-4F23-BAE0-9542CD88FF14}" dt="2023-02-26T17:50:36.190" v="22345" actId="478"/>
          <ac:spMkLst>
            <pc:docMk/>
            <pc:sldMk cId="1200129593" sldId="259"/>
            <ac:spMk id="20" creationId="{7DC5DB53-A2C2-2FAC-001D-B95E7B1AA35A}"/>
          </ac:spMkLst>
        </pc:spChg>
        <pc:spChg chg="add mod">
          <ac:chgData name="Shauna-Leigh Rees (2114295)" userId="f259acfc-a7f4-4abc-8aa1-c33171f68d1d" providerId="ADAL" clId="{C42C1D5A-6CFB-4F23-BAE0-9542CD88FF14}" dt="2023-02-27T13:15:51.724" v="32349" actId="1076"/>
          <ac:spMkLst>
            <pc:docMk/>
            <pc:sldMk cId="1200129593" sldId="259"/>
            <ac:spMk id="21" creationId="{B012A3E8-1A48-2C8D-795F-CE79DD4C786E}"/>
          </ac:spMkLst>
        </pc:spChg>
        <pc:spChg chg="add mod">
          <ac:chgData name="Shauna-Leigh Rees (2114295)" userId="f259acfc-a7f4-4abc-8aa1-c33171f68d1d" providerId="ADAL" clId="{C42C1D5A-6CFB-4F23-BAE0-9542CD88FF14}" dt="2023-02-26T21:45:38.115" v="27953" actId="1076"/>
          <ac:spMkLst>
            <pc:docMk/>
            <pc:sldMk cId="1200129593" sldId="259"/>
            <ac:spMk id="28" creationId="{0AE29938-D0C6-4992-BD7A-AF3FABA489FB}"/>
          </ac:spMkLst>
        </pc:spChg>
        <pc:grpChg chg="del mod ord">
          <ac:chgData name="Shauna-Leigh Rees (2114295)" userId="f259acfc-a7f4-4abc-8aa1-c33171f68d1d" providerId="ADAL" clId="{C42C1D5A-6CFB-4F23-BAE0-9542CD88FF14}" dt="2023-02-25T20:49:04.817" v="11418" actId="478"/>
          <ac:grpSpMkLst>
            <pc:docMk/>
            <pc:sldMk cId="1200129593" sldId="259"/>
            <ac:grpSpMk id="7" creationId="{EB091514-D976-54DD-0635-D16E92231755}"/>
          </ac:grpSpMkLst>
        </pc:grpChg>
        <pc:graphicFrameChg chg="add del mod modGraphic">
          <ac:chgData name="Shauna-Leigh Rees (2114295)" userId="f259acfc-a7f4-4abc-8aa1-c33171f68d1d" providerId="ADAL" clId="{C42C1D5A-6CFB-4F23-BAE0-9542CD88FF14}" dt="2023-02-25T20:43:25.737" v="11253" actId="478"/>
          <ac:graphicFrameMkLst>
            <pc:docMk/>
            <pc:sldMk cId="1200129593" sldId="259"/>
            <ac:graphicFrameMk id="5" creationId="{CB33F29D-37C8-C4B1-A5C6-2FC7080D22AF}"/>
          </ac:graphicFrameMkLst>
        </pc:graphicFrameChg>
        <pc:graphicFrameChg chg="add del mod modGraphic">
          <ac:chgData name="Shauna-Leigh Rees (2114295)" userId="f259acfc-a7f4-4abc-8aa1-c33171f68d1d" providerId="ADAL" clId="{C42C1D5A-6CFB-4F23-BAE0-9542CD88FF14}" dt="2023-02-25T20:47:25.170" v="11414" actId="18245"/>
          <ac:graphicFrameMkLst>
            <pc:docMk/>
            <pc:sldMk cId="1200129593" sldId="259"/>
            <ac:graphicFrameMk id="6" creationId="{B20C1961-1943-4B15-5BF6-E529B45B6CEF}"/>
          </ac:graphicFrameMkLst>
        </pc:graphicFrameChg>
        <pc:graphicFrameChg chg="add del modGraphic">
          <ac:chgData name="Shauna-Leigh Rees (2114295)" userId="f259acfc-a7f4-4abc-8aa1-c33171f68d1d" providerId="ADAL" clId="{C42C1D5A-6CFB-4F23-BAE0-9542CD88FF14}" dt="2023-02-25T20:49:20.149" v="11420" actId="478"/>
          <ac:graphicFrameMkLst>
            <pc:docMk/>
            <pc:sldMk cId="1200129593" sldId="259"/>
            <ac:graphicFrameMk id="12" creationId="{FCE7D9AC-113B-A894-B045-BCB5D194F58E}"/>
          </ac:graphicFrameMkLst>
        </pc:graphicFrameChg>
        <pc:graphicFrameChg chg="add mod modGraphic">
          <ac:chgData name="Shauna-Leigh Rees (2114295)" userId="f259acfc-a7f4-4abc-8aa1-c33171f68d1d" providerId="ADAL" clId="{C42C1D5A-6CFB-4F23-BAE0-9542CD88FF14}" dt="2023-02-26T21:29:22.084" v="27485" actId="20577"/>
          <ac:graphicFrameMkLst>
            <pc:docMk/>
            <pc:sldMk cId="1200129593" sldId="259"/>
            <ac:graphicFrameMk id="13" creationId="{329D0485-2900-FF59-17B8-BE07D95EFD7E}"/>
          </ac:graphicFrameMkLst>
        </pc:graphicFrameChg>
        <pc:graphicFrameChg chg="add del modGraphic">
          <ac:chgData name="Shauna-Leigh Rees (2114295)" userId="f259acfc-a7f4-4abc-8aa1-c33171f68d1d" providerId="ADAL" clId="{C42C1D5A-6CFB-4F23-BAE0-9542CD88FF14}" dt="2023-02-26T20:27:47.107" v="24463" actId="478"/>
          <ac:graphicFrameMkLst>
            <pc:docMk/>
            <pc:sldMk cId="1200129593" sldId="259"/>
            <ac:graphicFrameMk id="23" creationId="{898D5B08-8B00-1FBD-876C-E3103FF6E737}"/>
          </ac:graphicFrameMkLst>
        </pc:graphicFrameChg>
        <pc:picChg chg="add mod">
          <ac:chgData name="Shauna-Leigh Rees (2114295)" userId="f259acfc-a7f4-4abc-8aa1-c33171f68d1d" providerId="ADAL" clId="{C42C1D5A-6CFB-4F23-BAE0-9542CD88FF14}" dt="2023-02-26T21:42:38.377" v="27824" actId="1076"/>
          <ac:picMkLst>
            <pc:docMk/>
            <pc:sldMk cId="1200129593" sldId="259"/>
            <ac:picMk id="25" creationId="{BF789B82-9111-FF9B-2BC7-7ADC66A0AD69}"/>
          </ac:picMkLst>
        </pc:picChg>
        <pc:picChg chg="add mod">
          <ac:chgData name="Shauna-Leigh Rees (2114295)" userId="f259acfc-a7f4-4abc-8aa1-c33171f68d1d" providerId="ADAL" clId="{C42C1D5A-6CFB-4F23-BAE0-9542CD88FF14}" dt="2023-02-26T21:44:09.792" v="27826" actId="1076"/>
          <ac:picMkLst>
            <pc:docMk/>
            <pc:sldMk cId="1200129593" sldId="259"/>
            <ac:picMk id="27" creationId="{2E614DB7-2723-8DCA-6DE2-5B64F4C26282}"/>
          </ac:picMkLst>
        </pc:picChg>
      </pc:sldChg>
      <pc:sldChg chg="addSp delSp modSp new mod ord">
        <pc:chgData name="Shauna-Leigh Rees (2114295)" userId="f259acfc-a7f4-4abc-8aa1-c33171f68d1d" providerId="ADAL" clId="{C42C1D5A-6CFB-4F23-BAE0-9542CD88FF14}" dt="2023-02-27T17:00:15.701" v="33380" actId="114"/>
        <pc:sldMkLst>
          <pc:docMk/>
          <pc:sldMk cId="2384338891" sldId="260"/>
        </pc:sldMkLst>
        <pc:spChg chg="mod">
          <ac:chgData name="Shauna-Leigh Rees (2114295)" userId="f259acfc-a7f4-4abc-8aa1-c33171f68d1d" providerId="ADAL" clId="{C42C1D5A-6CFB-4F23-BAE0-9542CD88FF14}" dt="2023-02-26T17:32:25.256" v="22296" actId="122"/>
          <ac:spMkLst>
            <pc:docMk/>
            <pc:sldMk cId="2384338891" sldId="260"/>
            <ac:spMk id="2" creationId="{0A58DB53-9E49-A3B8-4142-D1A7387549CF}"/>
          </ac:spMkLst>
        </pc:spChg>
        <pc:spChg chg="del mod">
          <ac:chgData name="Shauna-Leigh Rees (2114295)" userId="f259acfc-a7f4-4abc-8aa1-c33171f68d1d" providerId="ADAL" clId="{C42C1D5A-6CFB-4F23-BAE0-9542CD88FF14}" dt="2023-02-26T14:12:06.064" v="20226" actId="478"/>
          <ac:spMkLst>
            <pc:docMk/>
            <pc:sldMk cId="2384338891" sldId="260"/>
            <ac:spMk id="3" creationId="{1747A82D-B9B9-1D21-B90D-E2CC40D65625}"/>
          </ac:spMkLst>
        </pc:spChg>
        <pc:spChg chg="del mod">
          <ac:chgData name="Shauna-Leigh Rees (2114295)" userId="f259acfc-a7f4-4abc-8aa1-c33171f68d1d" providerId="ADAL" clId="{C42C1D5A-6CFB-4F23-BAE0-9542CD88FF14}" dt="2023-02-26T14:12:51.976" v="20230" actId="478"/>
          <ac:spMkLst>
            <pc:docMk/>
            <pc:sldMk cId="2384338891" sldId="260"/>
            <ac:spMk id="4" creationId="{FAFAB6BB-9FCC-CA9C-7988-1DF58085B531}"/>
          </ac:spMkLst>
        </pc:spChg>
        <pc:spChg chg="add del mod">
          <ac:chgData name="Shauna-Leigh Rees (2114295)" userId="f259acfc-a7f4-4abc-8aa1-c33171f68d1d" providerId="ADAL" clId="{C42C1D5A-6CFB-4F23-BAE0-9542CD88FF14}" dt="2023-02-25T16:23:57.283" v="10977" actId="478"/>
          <ac:spMkLst>
            <pc:docMk/>
            <pc:sldMk cId="2384338891" sldId="260"/>
            <ac:spMk id="5" creationId="{4829EF97-3149-ABE0-415E-47597FBBA838}"/>
          </ac:spMkLst>
        </pc:spChg>
        <pc:spChg chg="add mod">
          <ac:chgData name="Shauna-Leigh Rees (2114295)" userId="f259acfc-a7f4-4abc-8aa1-c33171f68d1d" providerId="ADAL" clId="{C42C1D5A-6CFB-4F23-BAE0-9542CD88FF14}" dt="2023-02-26T23:41:40.346" v="30688" actId="1076"/>
          <ac:spMkLst>
            <pc:docMk/>
            <pc:sldMk cId="2384338891" sldId="260"/>
            <ac:spMk id="5" creationId="{96C90471-EC34-ABB0-B1C9-DDCB82C37C98}"/>
          </ac:spMkLst>
        </pc:spChg>
        <pc:spChg chg="add mod">
          <ac:chgData name="Shauna-Leigh Rees (2114295)" userId="f259acfc-a7f4-4abc-8aa1-c33171f68d1d" providerId="ADAL" clId="{C42C1D5A-6CFB-4F23-BAE0-9542CD88FF14}" dt="2023-02-26T23:41:13.725" v="30683" actId="1076"/>
          <ac:spMkLst>
            <pc:docMk/>
            <pc:sldMk cId="2384338891" sldId="260"/>
            <ac:spMk id="6" creationId="{DE958196-0C7D-C7A2-33D9-F0A4D7B06542}"/>
          </ac:spMkLst>
        </pc:spChg>
        <pc:spChg chg="add del mod">
          <ac:chgData name="Shauna-Leigh Rees (2114295)" userId="f259acfc-a7f4-4abc-8aa1-c33171f68d1d" providerId="ADAL" clId="{C42C1D5A-6CFB-4F23-BAE0-9542CD88FF14}" dt="2023-02-26T12:33:26.173" v="19378" actId="478"/>
          <ac:spMkLst>
            <pc:docMk/>
            <pc:sldMk cId="2384338891" sldId="260"/>
            <ac:spMk id="7" creationId="{51CCA294-C60B-425C-8548-07052C25DAE2}"/>
          </ac:spMkLst>
        </pc:spChg>
        <pc:spChg chg="add del mod">
          <ac:chgData name="Shauna-Leigh Rees (2114295)" userId="f259acfc-a7f4-4abc-8aa1-c33171f68d1d" providerId="ADAL" clId="{C42C1D5A-6CFB-4F23-BAE0-9542CD88FF14}" dt="2023-02-26T17:29:43.199" v="22150" actId="478"/>
          <ac:spMkLst>
            <pc:docMk/>
            <pc:sldMk cId="2384338891" sldId="260"/>
            <ac:spMk id="9" creationId="{3AC5E27D-1986-626C-B285-A8489264B1EA}"/>
          </ac:spMkLst>
        </pc:spChg>
        <pc:spChg chg="add del mod">
          <ac:chgData name="Shauna-Leigh Rees (2114295)" userId="f259acfc-a7f4-4abc-8aa1-c33171f68d1d" providerId="ADAL" clId="{C42C1D5A-6CFB-4F23-BAE0-9542CD88FF14}" dt="2023-02-26T17:29:47.722" v="22151" actId="478"/>
          <ac:spMkLst>
            <pc:docMk/>
            <pc:sldMk cId="2384338891" sldId="260"/>
            <ac:spMk id="11" creationId="{4DC7C930-86B0-F75C-BF7F-F4FC813B9C9A}"/>
          </ac:spMkLst>
        </pc:spChg>
        <pc:spChg chg="add mod">
          <ac:chgData name="Shauna-Leigh Rees (2114295)" userId="f259acfc-a7f4-4abc-8aa1-c33171f68d1d" providerId="ADAL" clId="{C42C1D5A-6CFB-4F23-BAE0-9542CD88FF14}" dt="2023-02-26T23:41:36.426" v="30687" actId="1076"/>
          <ac:spMkLst>
            <pc:docMk/>
            <pc:sldMk cId="2384338891" sldId="260"/>
            <ac:spMk id="12" creationId="{3F34B65B-AB0C-2688-5837-89713724F379}"/>
          </ac:spMkLst>
        </pc:spChg>
        <pc:spChg chg="add mod">
          <ac:chgData name="Shauna-Leigh Rees (2114295)" userId="f259acfc-a7f4-4abc-8aa1-c33171f68d1d" providerId="ADAL" clId="{C42C1D5A-6CFB-4F23-BAE0-9542CD88FF14}" dt="2023-02-27T12:46:04.456" v="32341" actId="20577"/>
          <ac:spMkLst>
            <pc:docMk/>
            <pc:sldMk cId="2384338891" sldId="260"/>
            <ac:spMk id="13" creationId="{EC4A491B-EEB9-468E-7641-15E0C258CBF3}"/>
          </ac:spMkLst>
        </pc:spChg>
        <pc:spChg chg="add mod">
          <ac:chgData name="Shauna-Leigh Rees (2114295)" userId="f259acfc-a7f4-4abc-8aa1-c33171f68d1d" providerId="ADAL" clId="{C42C1D5A-6CFB-4F23-BAE0-9542CD88FF14}" dt="2023-02-27T17:00:15.701" v="33380" actId="114"/>
          <ac:spMkLst>
            <pc:docMk/>
            <pc:sldMk cId="2384338891" sldId="260"/>
            <ac:spMk id="14" creationId="{BBCAB532-5A8D-D4E9-6317-6EACD732E7BE}"/>
          </ac:spMkLst>
        </pc:spChg>
        <pc:picChg chg="add mod">
          <ac:chgData name="Shauna-Leigh Rees (2114295)" userId="f259acfc-a7f4-4abc-8aa1-c33171f68d1d" providerId="ADAL" clId="{C42C1D5A-6CFB-4F23-BAE0-9542CD88FF14}" dt="2023-02-27T15:02:06.890" v="33318" actId="1076"/>
          <ac:picMkLst>
            <pc:docMk/>
            <pc:sldMk cId="2384338891" sldId="260"/>
            <ac:picMk id="15" creationId="{B6C2F046-3402-531F-E024-9A0E542E5A11}"/>
          </ac:picMkLst>
        </pc:picChg>
      </pc:sldChg>
      <pc:sldChg chg="addSp delSp modSp new mod">
        <pc:chgData name="Shauna-Leigh Rees (2114295)" userId="f259acfc-a7f4-4abc-8aa1-c33171f68d1d" providerId="ADAL" clId="{C42C1D5A-6CFB-4F23-BAE0-9542CD88FF14}" dt="2023-02-27T17:00:35.539" v="33385" actId="20577"/>
        <pc:sldMkLst>
          <pc:docMk/>
          <pc:sldMk cId="4188432595" sldId="261"/>
        </pc:sldMkLst>
        <pc:spChg chg="del">
          <ac:chgData name="Shauna-Leigh Rees (2114295)" userId="f259acfc-a7f4-4abc-8aa1-c33171f68d1d" providerId="ADAL" clId="{C42C1D5A-6CFB-4F23-BAE0-9542CD88FF14}" dt="2023-02-27T13:24:06.079" v="33224" actId="478"/>
          <ac:spMkLst>
            <pc:docMk/>
            <pc:sldMk cId="4188432595" sldId="261"/>
            <ac:spMk id="2" creationId="{9337CC0F-D8CD-FADA-CE29-ABF00390BDB9}"/>
          </ac:spMkLst>
        </pc:spChg>
        <pc:spChg chg="del">
          <ac:chgData name="Shauna-Leigh Rees (2114295)" userId="f259acfc-a7f4-4abc-8aa1-c33171f68d1d" providerId="ADAL" clId="{C42C1D5A-6CFB-4F23-BAE0-9542CD88FF14}" dt="2023-02-27T13:24:09.469" v="33225" actId="478"/>
          <ac:spMkLst>
            <pc:docMk/>
            <pc:sldMk cId="4188432595" sldId="261"/>
            <ac:spMk id="3" creationId="{FD3A84B1-8257-5B54-6BF4-2CC16D78C29A}"/>
          </ac:spMkLst>
        </pc:spChg>
        <pc:spChg chg="del">
          <ac:chgData name="Shauna-Leigh Rees (2114295)" userId="f259acfc-a7f4-4abc-8aa1-c33171f68d1d" providerId="ADAL" clId="{C42C1D5A-6CFB-4F23-BAE0-9542CD88FF14}" dt="2023-02-27T13:24:12.671" v="33226" actId="478"/>
          <ac:spMkLst>
            <pc:docMk/>
            <pc:sldMk cId="4188432595" sldId="261"/>
            <ac:spMk id="4" creationId="{27A2649D-8B09-2BD9-3E56-C9E11B903A06}"/>
          </ac:spMkLst>
        </pc:spChg>
        <pc:spChg chg="add mod">
          <ac:chgData name="Shauna-Leigh Rees (2114295)" userId="f259acfc-a7f4-4abc-8aa1-c33171f68d1d" providerId="ADAL" clId="{C42C1D5A-6CFB-4F23-BAE0-9542CD88FF14}" dt="2023-02-27T13:42:16.954" v="33261" actId="114"/>
          <ac:spMkLst>
            <pc:docMk/>
            <pc:sldMk cId="4188432595" sldId="261"/>
            <ac:spMk id="5" creationId="{315014E1-ED74-5987-7989-385B822E8108}"/>
          </ac:spMkLst>
        </pc:spChg>
        <pc:spChg chg="add del mod">
          <ac:chgData name="Shauna-Leigh Rees (2114295)" userId="f259acfc-a7f4-4abc-8aa1-c33171f68d1d" providerId="ADAL" clId="{C42C1D5A-6CFB-4F23-BAE0-9542CD88FF14}" dt="2023-02-27T13:44:55.268" v="33269"/>
          <ac:spMkLst>
            <pc:docMk/>
            <pc:sldMk cId="4188432595" sldId="261"/>
            <ac:spMk id="6" creationId="{608CD150-EE89-03C6-CE13-4EF3CB2891B1}"/>
          </ac:spMkLst>
        </pc:spChg>
        <pc:spChg chg="add mod">
          <ac:chgData name="Shauna-Leigh Rees (2114295)" userId="f259acfc-a7f4-4abc-8aa1-c33171f68d1d" providerId="ADAL" clId="{C42C1D5A-6CFB-4F23-BAE0-9542CD88FF14}" dt="2023-02-27T17:00:35.539" v="33385" actId="20577"/>
          <ac:spMkLst>
            <pc:docMk/>
            <pc:sldMk cId="4188432595" sldId="261"/>
            <ac:spMk id="7" creationId="{B4D69690-3861-65A8-3A1B-015BAFE98F09}"/>
          </ac:spMkLst>
        </pc:spChg>
      </pc:sldChg>
      <pc:sldMasterChg chg="setBg modSldLayout">
        <pc:chgData name="Shauna-Leigh Rees (2114295)" userId="f259acfc-a7f4-4abc-8aa1-c33171f68d1d" providerId="ADAL" clId="{C42C1D5A-6CFB-4F23-BAE0-9542CD88FF14}" dt="2023-02-22T16:17:28.449" v="3"/>
        <pc:sldMasterMkLst>
          <pc:docMk/>
          <pc:sldMasterMk cId="535066278" sldId="2147483743"/>
        </pc:sldMasterMkLst>
        <pc:sldLayoutChg chg="setBg">
          <pc:chgData name="Shauna-Leigh Rees (2114295)" userId="f259acfc-a7f4-4abc-8aa1-c33171f68d1d" providerId="ADAL" clId="{C42C1D5A-6CFB-4F23-BAE0-9542CD88FF14}" dt="2023-02-22T16:17:28.449" v="3"/>
          <pc:sldLayoutMkLst>
            <pc:docMk/>
            <pc:sldMasterMk cId="535066278" sldId="2147483743"/>
            <pc:sldLayoutMk cId="3856751336" sldId="2147483744"/>
          </pc:sldLayoutMkLst>
        </pc:sldLayoutChg>
        <pc:sldLayoutChg chg="setBg">
          <pc:chgData name="Shauna-Leigh Rees (2114295)" userId="f259acfc-a7f4-4abc-8aa1-c33171f68d1d" providerId="ADAL" clId="{C42C1D5A-6CFB-4F23-BAE0-9542CD88FF14}" dt="2023-02-22T16:17:28.449" v="3"/>
          <pc:sldLayoutMkLst>
            <pc:docMk/>
            <pc:sldMasterMk cId="535066278" sldId="2147483743"/>
            <pc:sldLayoutMk cId="3126462997" sldId="2147483745"/>
          </pc:sldLayoutMkLst>
        </pc:sldLayoutChg>
        <pc:sldLayoutChg chg="setBg">
          <pc:chgData name="Shauna-Leigh Rees (2114295)" userId="f259acfc-a7f4-4abc-8aa1-c33171f68d1d" providerId="ADAL" clId="{C42C1D5A-6CFB-4F23-BAE0-9542CD88FF14}" dt="2023-02-22T16:17:28.449" v="3"/>
          <pc:sldLayoutMkLst>
            <pc:docMk/>
            <pc:sldMasterMk cId="535066278" sldId="2147483743"/>
            <pc:sldLayoutMk cId="3796434721" sldId="2147483746"/>
          </pc:sldLayoutMkLst>
        </pc:sldLayoutChg>
        <pc:sldLayoutChg chg="setBg">
          <pc:chgData name="Shauna-Leigh Rees (2114295)" userId="f259acfc-a7f4-4abc-8aa1-c33171f68d1d" providerId="ADAL" clId="{C42C1D5A-6CFB-4F23-BAE0-9542CD88FF14}" dt="2023-02-22T16:17:28.449" v="3"/>
          <pc:sldLayoutMkLst>
            <pc:docMk/>
            <pc:sldMasterMk cId="535066278" sldId="2147483743"/>
            <pc:sldLayoutMk cId="376179374" sldId="2147483747"/>
          </pc:sldLayoutMkLst>
        </pc:sldLayoutChg>
        <pc:sldLayoutChg chg="setBg">
          <pc:chgData name="Shauna-Leigh Rees (2114295)" userId="f259acfc-a7f4-4abc-8aa1-c33171f68d1d" providerId="ADAL" clId="{C42C1D5A-6CFB-4F23-BAE0-9542CD88FF14}" dt="2023-02-22T16:17:28.449" v="3"/>
          <pc:sldLayoutMkLst>
            <pc:docMk/>
            <pc:sldMasterMk cId="535066278" sldId="2147483743"/>
            <pc:sldLayoutMk cId="1123047881" sldId="2147483748"/>
          </pc:sldLayoutMkLst>
        </pc:sldLayoutChg>
        <pc:sldLayoutChg chg="setBg">
          <pc:chgData name="Shauna-Leigh Rees (2114295)" userId="f259acfc-a7f4-4abc-8aa1-c33171f68d1d" providerId="ADAL" clId="{C42C1D5A-6CFB-4F23-BAE0-9542CD88FF14}" dt="2023-02-22T16:17:28.449" v="3"/>
          <pc:sldLayoutMkLst>
            <pc:docMk/>
            <pc:sldMasterMk cId="535066278" sldId="2147483743"/>
            <pc:sldLayoutMk cId="1855806772" sldId="2147483749"/>
          </pc:sldLayoutMkLst>
        </pc:sldLayoutChg>
        <pc:sldLayoutChg chg="setBg">
          <pc:chgData name="Shauna-Leigh Rees (2114295)" userId="f259acfc-a7f4-4abc-8aa1-c33171f68d1d" providerId="ADAL" clId="{C42C1D5A-6CFB-4F23-BAE0-9542CD88FF14}" dt="2023-02-22T16:17:28.449" v="3"/>
          <pc:sldLayoutMkLst>
            <pc:docMk/>
            <pc:sldMasterMk cId="535066278" sldId="2147483743"/>
            <pc:sldLayoutMk cId="3831054713" sldId="2147483750"/>
          </pc:sldLayoutMkLst>
        </pc:sldLayoutChg>
        <pc:sldLayoutChg chg="setBg">
          <pc:chgData name="Shauna-Leigh Rees (2114295)" userId="f259acfc-a7f4-4abc-8aa1-c33171f68d1d" providerId="ADAL" clId="{C42C1D5A-6CFB-4F23-BAE0-9542CD88FF14}" dt="2023-02-22T16:17:28.449" v="3"/>
          <pc:sldLayoutMkLst>
            <pc:docMk/>
            <pc:sldMasterMk cId="535066278" sldId="2147483743"/>
            <pc:sldLayoutMk cId="1636043920" sldId="2147483751"/>
          </pc:sldLayoutMkLst>
        </pc:sldLayoutChg>
        <pc:sldLayoutChg chg="setBg">
          <pc:chgData name="Shauna-Leigh Rees (2114295)" userId="f259acfc-a7f4-4abc-8aa1-c33171f68d1d" providerId="ADAL" clId="{C42C1D5A-6CFB-4F23-BAE0-9542CD88FF14}" dt="2023-02-22T16:17:28.449" v="3"/>
          <pc:sldLayoutMkLst>
            <pc:docMk/>
            <pc:sldMasterMk cId="535066278" sldId="2147483743"/>
            <pc:sldLayoutMk cId="2504242197" sldId="2147483752"/>
          </pc:sldLayoutMkLst>
        </pc:sldLayoutChg>
        <pc:sldLayoutChg chg="setBg">
          <pc:chgData name="Shauna-Leigh Rees (2114295)" userId="f259acfc-a7f4-4abc-8aa1-c33171f68d1d" providerId="ADAL" clId="{C42C1D5A-6CFB-4F23-BAE0-9542CD88FF14}" dt="2023-02-22T16:17:28.449" v="3"/>
          <pc:sldLayoutMkLst>
            <pc:docMk/>
            <pc:sldMasterMk cId="535066278" sldId="2147483743"/>
            <pc:sldLayoutMk cId="3374709542" sldId="2147483753"/>
          </pc:sldLayoutMkLst>
        </pc:sldLayoutChg>
        <pc:sldLayoutChg chg="setBg">
          <pc:chgData name="Shauna-Leigh Rees (2114295)" userId="f259acfc-a7f4-4abc-8aa1-c33171f68d1d" providerId="ADAL" clId="{C42C1D5A-6CFB-4F23-BAE0-9542CD88FF14}" dt="2023-02-22T16:17:28.449" v="3"/>
          <pc:sldLayoutMkLst>
            <pc:docMk/>
            <pc:sldMasterMk cId="535066278" sldId="2147483743"/>
            <pc:sldLayoutMk cId="856058043" sldId="2147483754"/>
          </pc:sldLayoutMkLst>
        </pc:sldLayoutChg>
      </pc:sldMasterChg>
      <pc:sldMasterChg chg="modSldLayout">
        <pc:chgData name="Shauna-Leigh Rees (2114295)" userId="f259acfc-a7f4-4abc-8aa1-c33171f68d1d" providerId="ADAL" clId="{C42C1D5A-6CFB-4F23-BAE0-9542CD88FF14}" dt="2023-02-25T21:07:51.494" v="11559"/>
        <pc:sldMasterMkLst>
          <pc:docMk/>
          <pc:sldMasterMk cId="712271394" sldId="2147483915"/>
        </pc:sldMasterMkLst>
        <pc:sldLayoutChg chg="delSp">
          <pc:chgData name="Shauna-Leigh Rees (2114295)" userId="f259acfc-a7f4-4abc-8aa1-c33171f68d1d" providerId="ADAL" clId="{C42C1D5A-6CFB-4F23-BAE0-9542CD88FF14}" dt="2023-02-25T21:07:51.494" v="11559"/>
          <pc:sldLayoutMkLst>
            <pc:docMk/>
            <pc:sldMasterMk cId="712271394" sldId="2147483915"/>
            <pc:sldLayoutMk cId="109590282" sldId="2147483933"/>
          </pc:sldLayoutMkLst>
          <pc:spChg chg="del">
            <ac:chgData name="Shauna-Leigh Rees (2114295)" userId="f259acfc-a7f4-4abc-8aa1-c33171f68d1d" providerId="ADAL" clId="{C42C1D5A-6CFB-4F23-BAE0-9542CD88FF14}" dt="2023-02-25T21:07:51.494" v="11559"/>
            <ac:spMkLst>
              <pc:docMk/>
              <pc:sldMasterMk cId="712271394" sldId="2147483915"/>
              <pc:sldLayoutMk cId="109590282" sldId="2147483933"/>
              <ac:spMk id="9" creationId="{00000000-0000-0000-0000-000000000000}"/>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16E815-E339-4E38-BA04-6C74D9A5FDE9}" type="doc">
      <dgm:prSet loTypeId="urn:microsoft.com/office/officeart/2005/8/layout/process1" loCatId="process" qsTypeId="urn:microsoft.com/office/officeart/2005/8/quickstyle/simple1" qsCatId="simple" csTypeId="urn:microsoft.com/office/officeart/2005/8/colors/accent1_2" csCatId="accent1" phldr="1"/>
      <dgm:spPr/>
    </dgm:pt>
    <dgm:pt modelId="{A5C20726-6E8D-4660-A7E6-E3F0D3F7427B}">
      <dgm:prSet phldrT="[Text]"/>
      <dgm:spPr/>
      <dgm:t>
        <a:bodyPr/>
        <a:lstStyle/>
        <a:p>
          <a:r>
            <a:rPr lang="en-GB" dirty="0"/>
            <a:t>Secure attachment</a:t>
          </a:r>
        </a:p>
      </dgm:t>
    </dgm:pt>
    <dgm:pt modelId="{11101BB4-9EB3-4C3C-9356-16EDC1D289DD}" type="parTrans" cxnId="{B3D46ACE-DC45-4366-BF43-29F5A712B8D5}">
      <dgm:prSet/>
      <dgm:spPr/>
      <dgm:t>
        <a:bodyPr/>
        <a:lstStyle/>
        <a:p>
          <a:endParaRPr lang="en-GB"/>
        </a:p>
      </dgm:t>
    </dgm:pt>
    <dgm:pt modelId="{D5AFB321-AC43-4629-BE12-30A570391423}" type="sibTrans" cxnId="{B3D46ACE-DC45-4366-BF43-29F5A712B8D5}">
      <dgm:prSet/>
      <dgm:spPr/>
      <dgm:t>
        <a:bodyPr/>
        <a:lstStyle/>
        <a:p>
          <a:endParaRPr lang="en-GB" dirty="0"/>
        </a:p>
      </dgm:t>
    </dgm:pt>
    <dgm:pt modelId="{F4122DD7-B58F-490C-B228-0FDF0F31173D}">
      <dgm:prSet phldrT="[Text]"/>
      <dgm:spPr/>
      <dgm:t>
        <a:bodyPr/>
        <a:lstStyle/>
        <a:p>
          <a:r>
            <a:rPr lang="en-GB" dirty="0"/>
            <a:t>Anxious ambivalent</a:t>
          </a:r>
        </a:p>
      </dgm:t>
    </dgm:pt>
    <dgm:pt modelId="{D3498CF1-AF9F-4524-A66E-868F43B69F60}" type="parTrans" cxnId="{E641BEC5-EC5B-4594-B17A-984FF41F120C}">
      <dgm:prSet/>
      <dgm:spPr/>
      <dgm:t>
        <a:bodyPr/>
        <a:lstStyle/>
        <a:p>
          <a:endParaRPr lang="en-GB"/>
        </a:p>
      </dgm:t>
    </dgm:pt>
    <dgm:pt modelId="{7A539E43-8C38-4E78-A942-38D22673A8A3}" type="sibTrans" cxnId="{E641BEC5-EC5B-4594-B17A-984FF41F120C}">
      <dgm:prSet/>
      <dgm:spPr/>
      <dgm:t>
        <a:bodyPr/>
        <a:lstStyle/>
        <a:p>
          <a:endParaRPr lang="en-GB" dirty="0"/>
        </a:p>
      </dgm:t>
    </dgm:pt>
    <dgm:pt modelId="{C23D5530-F1E9-4258-99CA-648FD6086B05}">
      <dgm:prSet phldrT="[Text]"/>
      <dgm:spPr/>
      <dgm:t>
        <a:bodyPr/>
        <a:lstStyle/>
        <a:p>
          <a:r>
            <a:rPr lang="en-GB" dirty="0"/>
            <a:t>Anxious avoidant </a:t>
          </a:r>
        </a:p>
      </dgm:t>
    </dgm:pt>
    <dgm:pt modelId="{BF6B4BF7-C748-4FB1-BB17-3BD853251514}" type="parTrans" cxnId="{90CFEE8D-9F02-4357-99D8-15383658377E}">
      <dgm:prSet/>
      <dgm:spPr/>
      <dgm:t>
        <a:bodyPr/>
        <a:lstStyle/>
        <a:p>
          <a:endParaRPr lang="en-GB"/>
        </a:p>
      </dgm:t>
    </dgm:pt>
    <dgm:pt modelId="{384BD9F6-18A8-43E3-9574-B21646773EC0}" type="sibTrans" cxnId="{90CFEE8D-9F02-4357-99D8-15383658377E}">
      <dgm:prSet/>
      <dgm:spPr/>
      <dgm:t>
        <a:bodyPr/>
        <a:lstStyle/>
        <a:p>
          <a:endParaRPr lang="en-GB" dirty="0"/>
        </a:p>
      </dgm:t>
    </dgm:pt>
    <dgm:pt modelId="{77D3723C-C5EC-4928-BC7A-75FE45D4E637}">
      <dgm:prSet phldrT="[Text]"/>
      <dgm:spPr/>
      <dgm:t>
        <a:bodyPr/>
        <a:lstStyle/>
        <a:p>
          <a:r>
            <a:rPr lang="en-GB" dirty="0"/>
            <a:t>Anxious disorganised</a:t>
          </a:r>
        </a:p>
      </dgm:t>
    </dgm:pt>
    <dgm:pt modelId="{FFCB7874-41E0-44A9-9E91-E02F9E7B62A5}" type="parTrans" cxnId="{93BA8CDE-F4BC-4068-8A08-774C85F32B53}">
      <dgm:prSet/>
      <dgm:spPr/>
      <dgm:t>
        <a:bodyPr/>
        <a:lstStyle/>
        <a:p>
          <a:endParaRPr lang="en-GB"/>
        </a:p>
      </dgm:t>
    </dgm:pt>
    <dgm:pt modelId="{14FBF99F-603F-4F6B-A392-C71E7D02FB4E}" type="sibTrans" cxnId="{93BA8CDE-F4BC-4068-8A08-774C85F32B53}">
      <dgm:prSet/>
      <dgm:spPr/>
      <dgm:t>
        <a:bodyPr/>
        <a:lstStyle/>
        <a:p>
          <a:endParaRPr lang="en-GB"/>
        </a:p>
      </dgm:t>
    </dgm:pt>
    <dgm:pt modelId="{00D75CDE-8020-4427-A41D-3FF4B45876D9}" type="pres">
      <dgm:prSet presAssocID="{2916E815-E339-4E38-BA04-6C74D9A5FDE9}" presName="Name0" presStyleCnt="0">
        <dgm:presLayoutVars>
          <dgm:dir/>
          <dgm:resizeHandles val="exact"/>
        </dgm:presLayoutVars>
      </dgm:prSet>
      <dgm:spPr/>
    </dgm:pt>
    <dgm:pt modelId="{2516E111-5934-461B-A085-12115FDAD07E}" type="pres">
      <dgm:prSet presAssocID="{A5C20726-6E8D-4660-A7E6-E3F0D3F7427B}" presName="node" presStyleLbl="node1" presStyleIdx="0" presStyleCnt="4" custLinFactNeighborX="-4534" custLinFactNeighborY="-3022">
        <dgm:presLayoutVars>
          <dgm:bulletEnabled val="1"/>
        </dgm:presLayoutVars>
      </dgm:prSet>
      <dgm:spPr/>
    </dgm:pt>
    <dgm:pt modelId="{DD196E4E-FB38-4519-A03E-BD871B030B61}" type="pres">
      <dgm:prSet presAssocID="{D5AFB321-AC43-4629-BE12-30A570391423}" presName="sibTrans" presStyleLbl="sibTrans2D1" presStyleIdx="0" presStyleCnt="3"/>
      <dgm:spPr/>
    </dgm:pt>
    <dgm:pt modelId="{2ABD14D7-C7DC-4581-96E6-0C1D51BBB2A7}" type="pres">
      <dgm:prSet presAssocID="{D5AFB321-AC43-4629-BE12-30A570391423}" presName="connectorText" presStyleLbl="sibTrans2D1" presStyleIdx="0" presStyleCnt="3"/>
      <dgm:spPr/>
    </dgm:pt>
    <dgm:pt modelId="{80D8D925-6C6B-445C-8E0A-1A37B3B21988}" type="pres">
      <dgm:prSet presAssocID="{F4122DD7-B58F-490C-B228-0FDF0F31173D}" presName="node" presStyleLbl="node1" presStyleIdx="1" presStyleCnt="4">
        <dgm:presLayoutVars>
          <dgm:bulletEnabled val="1"/>
        </dgm:presLayoutVars>
      </dgm:prSet>
      <dgm:spPr/>
    </dgm:pt>
    <dgm:pt modelId="{4532581E-8A64-4BCD-B3B0-31597125B793}" type="pres">
      <dgm:prSet presAssocID="{7A539E43-8C38-4E78-A942-38D22673A8A3}" presName="sibTrans" presStyleLbl="sibTrans2D1" presStyleIdx="1" presStyleCnt="3"/>
      <dgm:spPr/>
    </dgm:pt>
    <dgm:pt modelId="{BEE73445-97AB-46D0-A39B-0E316BEB4D77}" type="pres">
      <dgm:prSet presAssocID="{7A539E43-8C38-4E78-A942-38D22673A8A3}" presName="connectorText" presStyleLbl="sibTrans2D1" presStyleIdx="1" presStyleCnt="3"/>
      <dgm:spPr/>
    </dgm:pt>
    <dgm:pt modelId="{29312D34-BDA4-42CD-BB1A-AB002E0F9406}" type="pres">
      <dgm:prSet presAssocID="{C23D5530-F1E9-4258-99CA-648FD6086B05}" presName="node" presStyleLbl="node1" presStyleIdx="2" presStyleCnt="4">
        <dgm:presLayoutVars>
          <dgm:bulletEnabled val="1"/>
        </dgm:presLayoutVars>
      </dgm:prSet>
      <dgm:spPr/>
    </dgm:pt>
    <dgm:pt modelId="{3A7A355C-EF00-4316-9E70-1DE8E705C7CB}" type="pres">
      <dgm:prSet presAssocID="{384BD9F6-18A8-43E3-9574-B21646773EC0}" presName="sibTrans" presStyleLbl="sibTrans2D1" presStyleIdx="2" presStyleCnt="3"/>
      <dgm:spPr/>
    </dgm:pt>
    <dgm:pt modelId="{77E8FDC6-6524-42AA-B593-72FEC3CF9033}" type="pres">
      <dgm:prSet presAssocID="{384BD9F6-18A8-43E3-9574-B21646773EC0}" presName="connectorText" presStyleLbl="sibTrans2D1" presStyleIdx="2" presStyleCnt="3"/>
      <dgm:spPr/>
    </dgm:pt>
    <dgm:pt modelId="{4B3C4C5E-566E-4267-964D-DE83A3B343FE}" type="pres">
      <dgm:prSet presAssocID="{77D3723C-C5EC-4928-BC7A-75FE45D4E637}" presName="node" presStyleLbl="node1" presStyleIdx="3" presStyleCnt="4">
        <dgm:presLayoutVars>
          <dgm:bulletEnabled val="1"/>
        </dgm:presLayoutVars>
      </dgm:prSet>
      <dgm:spPr/>
    </dgm:pt>
  </dgm:ptLst>
  <dgm:cxnLst>
    <dgm:cxn modelId="{C4FD8117-0D3C-4C94-8947-8221E861E6DB}" type="presOf" srcId="{F4122DD7-B58F-490C-B228-0FDF0F31173D}" destId="{80D8D925-6C6B-445C-8E0A-1A37B3B21988}" srcOrd="0" destOrd="0" presId="urn:microsoft.com/office/officeart/2005/8/layout/process1"/>
    <dgm:cxn modelId="{EFC33222-9BBA-499F-B45C-EEA1341CC2D0}" type="presOf" srcId="{77D3723C-C5EC-4928-BC7A-75FE45D4E637}" destId="{4B3C4C5E-566E-4267-964D-DE83A3B343FE}" srcOrd="0" destOrd="0" presId="urn:microsoft.com/office/officeart/2005/8/layout/process1"/>
    <dgm:cxn modelId="{BCEA8A38-9126-4793-A8D6-8E57942BF4E1}" type="presOf" srcId="{7A539E43-8C38-4E78-A942-38D22673A8A3}" destId="{BEE73445-97AB-46D0-A39B-0E316BEB4D77}" srcOrd="1" destOrd="0" presId="urn:microsoft.com/office/officeart/2005/8/layout/process1"/>
    <dgm:cxn modelId="{C47D995B-41C5-43F4-AEB3-5667BE738DC5}" type="presOf" srcId="{A5C20726-6E8D-4660-A7E6-E3F0D3F7427B}" destId="{2516E111-5934-461B-A085-12115FDAD07E}" srcOrd="0" destOrd="0" presId="urn:microsoft.com/office/officeart/2005/8/layout/process1"/>
    <dgm:cxn modelId="{90C73D63-B0C6-4C8A-9DFA-E74A6BDDF799}" type="presOf" srcId="{7A539E43-8C38-4E78-A942-38D22673A8A3}" destId="{4532581E-8A64-4BCD-B3B0-31597125B793}" srcOrd="0" destOrd="0" presId="urn:microsoft.com/office/officeart/2005/8/layout/process1"/>
    <dgm:cxn modelId="{B4F1F180-0306-4D2D-AC12-E941F0719DA0}" type="presOf" srcId="{2916E815-E339-4E38-BA04-6C74D9A5FDE9}" destId="{00D75CDE-8020-4427-A41D-3FF4B45876D9}" srcOrd="0" destOrd="0" presId="urn:microsoft.com/office/officeart/2005/8/layout/process1"/>
    <dgm:cxn modelId="{90CFEE8D-9F02-4357-99D8-15383658377E}" srcId="{2916E815-E339-4E38-BA04-6C74D9A5FDE9}" destId="{C23D5530-F1E9-4258-99CA-648FD6086B05}" srcOrd="2" destOrd="0" parTransId="{BF6B4BF7-C748-4FB1-BB17-3BD853251514}" sibTransId="{384BD9F6-18A8-43E3-9574-B21646773EC0}"/>
    <dgm:cxn modelId="{F544129A-BDC5-4AF2-A2FD-7F2B6F0896C7}" type="presOf" srcId="{D5AFB321-AC43-4629-BE12-30A570391423}" destId="{2ABD14D7-C7DC-4581-96E6-0C1D51BBB2A7}" srcOrd="1" destOrd="0" presId="urn:microsoft.com/office/officeart/2005/8/layout/process1"/>
    <dgm:cxn modelId="{87A4C4BB-7BDD-4055-90C0-B887980B0153}" type="presOf" srcId="{384BD9F6-18A8-43E3-9574-B21646773EC0}" destId="{77E8FDC6-6524-42AA-B593-72FEC3CF9033}" srcOrd="1" destOrd="0" presId="urn:microsoft.com/office/officeart/2005/8/layout/process1"/>
    <dgm:cxn modelId="{F3AE17BC-3D40-4451-89AA-A045BA9D9391}" type="presOf" srcId="{D5AFB321-AC43-4629-BE12-30A570391423}" destId="{DD196E4E-FB38-4519-A03E-BD871B030B61}" srcOrd="0" destOrd="0" presId="urn:microsoft.com/office/officeart/2005/8/layout/process1"/>
    <dgm:cxn modelId="{832FE3C3-C6E9-4589-B37C-FFB923F66A1D}" type="presOf" srcId="{C23D5530-F1E9-4258-99CA-648FD6086B05}" destId="{29312D34-BDA4-42CD-BB1A-AB002E0F9406}" srcOrd="0" destOrd="0" presId="urn:microsoft.com/office/officeart/2005/8/layout/process1"/>
    <dgm:cxn modelId="{E641BEC5-EC5B-4594-B17A-984FF41F120C}" srcId="{2916E815-E339-4E38-BA04-6C74D9A5FDE9}" destId="{F4122DD7-B58F-490C-B228-0FDF0F31173D}" srcOrd="1" destOrd="0" parTransId="{D3498CF1-AF9F-4524-A66E-868F43B69F60}" sibTransId="{7A539E43-8C38-4E78-A942-38D22673A8A3}"/>
    <dgm:cxn modelId="{B3D46ACE-DC45-4366-BF43-29F5A712B8D5}" srcId="{2916E815-E339-4E38-BA04-6C74D9A5FDE9}" destId="{A5C20726-6E8D-4660-A7E6-E3F0D3F7427B}" srcOrd="0" destOrd="0" parTransId="{11101BB4-9EB3-4C3C-9356-16EDC1D289DD}" sibTransId="{D5AFB321-AC43-4629-BE12-30A570391423}"/>
    <dgm:cxn modelId="{93BA8CDE-F4BC-4068-8A08-774C85F32B53}" srcId="{2916E815-E339-4E38-BA04-6C74D9A5FDE9}" destId="{77D3723C-C5EC-4928-BC7A-75FE45D4E637}" srcOrd="3" destOrd="0" parTransId="{FFCB7874-41E0-44A9-9E91-E02F9E7B62A5}" sibTransId="{14FBF99F-603F-4F6B-A392-C71E7D02FB4E}"/>
    <dgm:cxn modelId="{EA9AE8FF-BF51-4096-9A62-1D904BBC4511}" type="presOf" srcId="{384BD9F6-18A8-43E3-9574-B21646773EC0}" destId="{3A7A355C-EF00-4316-9E70-1DE8E705C7CB}" srcOrd="0" destOrd="0" presId="urn:microsoft.com/office/officeart/2005/8/layout/process1"/>
    <dgm:cxn modelId="{2C8D6480-22A0-4302-ABBE-BC9A80193977}" type="presParOf" srcId="{00D75CDE-8020-4427-A41D-3FF4B45876D9}" destId="{2516E111-5934-461B-A085-12115FDAD07E}" srcOrd="0" destOrd="0" presId="urn:microsoft.com/office/officeart/2005/8/layout/process1"/>
    <dgm:cxn modelId="{4BF67D6C-B673-489A-9B8E-6D6AC83F8B95}" type="presParOf" srcId="{00D75CDE-8020-4427-A41D-3FF4B45876D9}" destId="{DD196E4E-FB38-4519-A03E-BD871B030B61}" srcOrd="1" destOrd="0" presId="urn:microsoft.com/office/officeart/2005/8/layout/process1"/>
    <dgm:cxn modelId="{6FCA6DB9-93B8-4A68-90D1-7820154B29F0}" type="presParOf" srcId="{DD196E4E-FB38-4519-A03E-BD871B030B61}" destId="{2ABD14D7-C7DC-4581-96E6-0C1D51BBB2A7}" srcOrd="0" destOrd="0" presId="urn:microsoft.com/office/officeart/2005/8/layout/process1"/>
    <dgm:cxn modelId="{7D8451B6-B185-474A-901F-B3360B494CB1}" type="presParOf" srcId="{00D75CDE-8020-4427-A41D-3FF4B45876D9}" destId="{80D8D925-6C6B-445C-8E0A-1A37B3B21988}" srcOrd="2" destOrd="0" presId="urn:microsoft.com/office/officeart/2005/8/layout/process1"/>
    <dgm:cxn modelId="{63A37C96-F5BB-4BAC-9641-332E59EC120A}" type="presParOf" srcId="{00D75CDE-8020-4427-A41D-3FF4B45876D9}" destId="{4532581E-8A64-4BCD-B3B0-31597125B793}" srcOrd="3" destOrd="0" presId="urn:microsoft.com/office/officeart/2005/8/layout/process1"/>
    <dgm:cxn modelId="{65152200-3016-43E1-A10F-37441FB04580}" type="presParOf" srcId="{4532581E-8A64-4BCD-B3B0-31597125B793}" destId="{BEE73445-97AB-46D0-A39B-0E316BEB4D77}" srcOrd="0" destOrd="0" presId="urn:microsoft.com/office/officeart/2005/8/layout/process1"/>
    <dgm:cxn modelId="{A9EE26FE-042B-4F82-8EBB-E1539F42489C}" type="presParOf" srcId="{00D75CDE-8020-4427-A41D-3FF4B45876D9}" destId="{29312D34-BDA4-42CD-BB1A-AB002E0F9406}" srcOrd="4" destOrd="0" presId="urn:microsoft.com/office/officeart/2005/8/layout/process1"/>
    <dgm:cxn modelId="{02B56D07-9082-45EC-BB78-6F39EC1ACDED}" type="presParOf" srcId="{00D75CDE-8020-4427-A41D-3FF4B45876D9}" destId="{3A7A355C-EF00-4316-9E70-1DE8E705C7CB}" srcOrd="5" destOrd="0" presId="urn:microsoft.com/office/officeart/2005/8/layout/process1"/>
    <dgm:cxn modelId="{A5000DEF-681F-4B3B-927C-B883F9261086}" type="presParOf" srcId="{3A7A355C-EF00-4316-9E70-1DE8E705C7CB}" destId="{77E8FDC6-6524-42AA-B593-72FEC3CF9033}" srcOrd="0" destOrd="0" presId="urn:microsoft.com/office/officeart/2005/8/layout/process1"/>
    <dgm:cxn modelId="{1B048921-265C-44CD-8AE8-C06BC879CCCA}" type="presParOf" srcId="{00D75CDE-8020-4427-A41D-3FF4B45876D9}" destId="{4B3C4C5E-566E-4267-964D-DE83A3B343FE}"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6E111-5934-461B-A085-12115FDAD07E}">
      <dsp:nvSpPr>
        <dsp:cNvPr id="0" name=""/>
        <dsp:cNvSpPr/>
      </dsp:nvSpPr>
      <dsp:spPr>
        <a:xfrm>
          <a:off x="0" y="456422"/>
          <a:ext cx="797495" cy="47849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Secure attachment</a:t>
          </a:r>
        </a:p>
      </dsp:txBody>
      <dsp:txXfrm>
        <a:off x="14015" y="470437"/>
        <a:ext cx="769465" cy="450467"/>
      </dsp:txXfrm>
    </dsp:sp>
    <dsp:sp modelId="{DD196E4E-FB38-4519-A03E-BD871B030B61}">
      <dsp:nvSpPr>
        <dsp:cNvPr id="0" name=""/>
        <dsp:cNvSpPr/>
      </dsp:nvSpPr>
      <dsp:spPr>
        <a:xfrm rot="44449">
          <a:off x="877694" y="604074"/>
          <a:ext cx="170050" cy="1977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dirty="0"/>
        </a:p>
      </dsp:txBody>
      <dsp:txXfrm>
        <a:off x="877696" y="643300"/>
        <a:ext cx="119035" cy="118666"/>
      </dsp:txXfrm>
    </dsp:sp>
    <dsp:sp modelId="{80D8D925-6C6B-445C-8E0A-1A37B3B21988}">
      <dsp:nvSpPr>
        <dsp:cNvPr id="0" name=""/>
        <dsp:cNvSpPr/>
      </dsp:nvSpPr>
      <dsp:spPr>
        <a:xfrm>
          <a:off x="1118318" y="470882"/>
          <a:ext cx="797495" cy="47849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Anxious ambivalent</a:t>
          </a:r>
        </a:p>
      </dsp:txBody>
      <dsp:txXfrm>
        <a:off x="1132333" y="484897"/>
        <a:ext cx="769465" cy="450467"/>
      </dsp:txXfrm>
    </dsp:sp>
    <dsp:sp modelId="{4532581E-8A64-4BCD-B3B0-31597125B793}">
      <dsp:nvSpPr>
        <dsp:cNvPr id="0" name=""/>
        <dsp:cNvSpPr/>
      </dsp:nvSpPr>
      <dsp:spPr>
        <a:xfrm>
          <a:off x="1995563" y="611242"/>
          <a:ext cx="169069" cy="1977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dirty="0"/>
        </a:p>
      </dsp:txBody>
      <dsp:txXfrm>
        <a:off x="1995563" y="650798"/>
        <a:ext cx="118348" cy="118666"/>
      </dsp:txXfrm>
    </dsp:sp>
    <dsp:sp modelId="{29312D34-BDA4-42CD-BB1A-AB002E0F9406}">
      <dsp:nvSpPr>
        <dsp:cNvPr id="0" name=""/>
        <dsp:cNvSpPr/>
      </dsp:nvSpPr>
      <dsp:spPr>
        <a:xfrm>
          <a:off x="2234812" y="470882"/>
          <a:ext cx="797495" cy="47849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Anxious avoidant </a:t>
          </a:r>
        </a:p>
      </dsp:txBody>
      <dsp:txXfrm>
        <a:off x="2248827" y="484897"/>
        <a:ext cx="769465" cy="450467"/>
      </dsp:txXfrm>
    </dsp:sp>
    <dsp:sp modelId="{3A7A355C-EF00-4316-9E70-1DE8E705C7CB}">
      <dsp:nvSpPr>
        <dsp:cNvPr id="0" name=""/>
        <dsp:cNvSpPr/>
      </dsp:nvSpPr>
      <dsp:spPr>
        <a:xfrm>
          <a:off x="3112058" y="611242"/>
          <a:ext cx="169069" cy="1977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dirty="0"/>
        </a:p>
      </dsp:txBody>
      <dsp:txXfrm>
        <a:off x="3112058" y="650798"/>
        <a:ext cx="118348" cy="118666"/>
      </dsp:txXfrm>
    </dsp:sp>
    <dsp:sp modelId="{4B3C4C5E-566E-4267-964D-DE83A3B343FE}">
      <dsp:nvSpPr>
        <dsp:cNvPr id="0" name=""/>
        <dsp:cNvSpPr/>
      </dsp:nvSpPr>
      <dsp:spPr>
        <a:xfrm>
          <a:off x="3351307" y="470882"/>
          <a:ext cx="797495" cy="47849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Anxious disorganised</a:t>
          </a:r>
        </a:p>
      </dsp:txBody>
      <dsp:txXfrm>
        <a:off x="3365322" y="484897"/>
        <a:ext cx="769465" cy="45046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AD5645-E812-4406-A346-4E296B3859D8}" type="datetimeFigureOut">
              <a:rPr lang="en-GB" smtClean="0"/>
              <a:t>25/02/2023</a:t>
            </a:fld>
            <a:endParaRPr lang="en-GB" dirty="0"/>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CA154A-5EAE-4B72-BF92-6C1CD45F8A69}" type="slidenum">
              <a:rPr lang="en-GB" smtClean="0"/>
              <a:t>‹#›</a:t>
            </a:fld>
            <a:endParaRPr lang="en-GB" dirty="0"/>
          </a:p>
        </p:txBody>
      </p:sp>
    </p:spTree>
    <p:extLst>
      <p:ext uri="{BB962C8B-B14F-4D97-AF65-F5344CB8AC3E}">
        <p14:creationId xmlns:p14="http://schemas.microsoft.com/office/powerpoint/2010/main" val="3563162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71015" y="3145851"/>
            <a:ext cx="5310020" cy="3251202"/>
          </a:xfrm>
        </p:spPr>
        <p:txBody>
          <a:bodyPr anchor="b">
            <a:normAutofit/>
          </a:bodyPr>
          <a:lstStyle>
            <a:lvl1pPr algn="ctr">
              <a:defRPr sz="4050"/>
            </a:lvl1pPr>
          </a:lstStyle>
          <a:p>
            <a:r>
              <a:rPr lang="en-US"/>
              <a:t>Click to edit Master title style</a:t>
            </a:r>
            <a:endParaRPr lang="en-US" dirty="0"/>
          </a:p>
        </p:txBody>
      </p:sp>
      <p:sp>
        <p:nvSpPr>
          <p:cNvPr id="3" name="Subtitle 2"/>
          <p:cNvSpPr>
            <a:spLocks noGrp="1"/>
          </p:cNvSpPr>
          <p:nvPr>
            <p:ph type="subTitle" idx="1"/>
          </p:nvPr>
        </p:nvSpPr>
        <p:spPr>
          <a:xfrm>
            <a:off x="771015" y="6397048"/>
            <a:ext cx="5310020" cy="1866430"/>
          </a:xfrm>
        </p:spPr>
        <p:txBody>
          <a:bodyPr anchor="t"/>
          <a:lstStyle>
            <a:lvl1pPr marL="0" indent="0" algn="ctr">
              <a:buNone/>
              <a:defRPr>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536377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2730064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8664" y="3130789"/>
            <a:ext cx="5394685" cy="3251223"/>
          </a:xfrm>
        </p:spPr>
        <p:txBody>
          <a:bodyPr anchor="b"/>
          <a:lstStyle>
            <a:lvl1pPr algn="ctr">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728664" y="6382007"/>
            <a:ext cx="5394685" cy="2679207"/>
          </a:xfrm>
        </p:spPr>
        <p:txBody>
          <a:bodyPr anchor="t"/>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2205132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4011" y="3079909"/>
            <a:ext cx="2846530" cy="7215556"/>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89127" y="3079912"/>
            <a:ext cx="2848874" cy="721555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120654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009" y="3147242"/>
            <a:ext cx="2840567" cy="7311916"/>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7434" y="3147242"/>
            <a:ext cx="2840567" cy="7311916"/>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65803" y="3262674"/>
            <a:ext cx="2742944" cy="968683"/>
          </a:xfrm>
        </p:spPr>
        <p:txBody>
          <a:bodyPr anchor="b">
            <a:noAutofit/>
          </a:bodyPr>
          <a:lstStyle>
            <a:lvl1pPr marL="0" indent="0" algn="ctr">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65803" y="4231357"/>
            <a:ext cx="2742944" cy="6064112"/>
          </a:xfrm>
        </p:spPr>
        <p:txBody>
          <a:bodyPr anchor="t">
            <a:normAutofit/>
          </a:bodyPr>
          <a:lstStyle>
            <a:lvl1pPr>
              <a:defRPr sz="1350"/>
            </a:lvl1pPr>
            <a:lvl2pPr>
              <a:defRPr sz="1200"/>
            </a:lvl2pPr>
            <a:lvl3pPr>
              <a:defRPr sz="1050"/>
            </a:lvl3pPr>
            <a:lvl4pPr>
              <a:defRPr sz="900"/>
            </a:lvl4pPr>
            <a:lvl5pPr>
              <a:defRPr sz="9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540919" y="3262676"/>
            <a:ext cx="2753624" cy="968681"/>
          </a:xfrm>
        </p:spPr>
        <p:txBody>
          <a:bodyPr anchor="b">
            <a:noAutofit/>
          </a:bodyPr>
          <a:lstStyle>
            <a:lvl1pPr marL="0" indent="0" algn="ctr">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540919" y="4231357"/>
            <a:ext cx="2753624" cy="6064112"/>
          </a:xfrm>
        </p:spPr>
        <p:txBody>
          <a:bodyPr anchor="t">
            <a:normAutofit/>
          </a:bodyPr>
          <a:lstStyle>
            <a:lvl1pPr>
              <a:defRPr sz="1350"/>
            </a:lvl1pPr>
            <a:lvl2pPr>
              <a:defRPr sz="1200"/>
            </a:lvl2pPr>
            <a:lvl3pPr>
              <a:defRPr sz="1050"/>
            </a:lvl3pPr>
            <a:lvl4pPr>
              <a:defRPr sz="900"/>
            </a:lvl4pPr>
            <a:lvl5pPr>
              <a:defRPr sz="9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860787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34870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1085050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011" y="1083734"/>
            <a:ext cx="2085125" cy="3238965"/>
          </a:xfrm>
        </p:spPr>
        <p:txBody>
          <a:bodyPr anchor="b">
            <a:normAutofit/>
          </a:bodyPr>
          <a:lstStyle>
            <a:lvl1pPr algn="ctr">
              <a:defRPr sz="1800" b="0"/>
            </a:lvl1pPr>
          </a:lstStyle>
          <a:p>
            <a:r>
              <a:rPr lang="en-US"/>
              <a:t>Click to edit Master title style</a:t>
            </a:r>
            <a:endParaRPr lang="en-US" dirty="0"/>
          </a:p>
        </p:txBody>
      </p:sp>
      <p:sp>
        <p:nvSpPr>
          <p:cNvPr id="3" name="Content Placeholder 2"/>
          <p:cNvSpPr>
            <a:spLocks noGrp="1"/>
          </p:cNvSpPr>
          <p:nvPr>
            <p:ph idx="1"/>
          </p:nvPr>
        </p:nvSpPr>
        <p:spPr>
          <a:xfrm>
            <a:off x="2731294" y="1083734"/>
            <a:ext cx="3606707" cy="92117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14011" y="4322700"/>
            <a:ext cx="2085125" cy="5972766"/>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73586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3740" y="1084308"/>
            <a:ext cx="2571110" cy="9254172"/>
          </a:xfrm>
          <a:prstGeom prst="rect">
            <a:avLst/>
          </a:prstGeom>
        </p:spPr>
      </p:pic>
      <p:sp>
        <p:nvSpPr>
          <p:cNvPr id="2" name="Title 1"/>
          <p:cNvSpPr>
            <a:spLocks noGrp="1"/>
          </p:cNvSpPr>
          <p:nvPr>
            <p:ph type="title"/>
          </p:nvPr>
        </p:nvSpPr>
        <p:spPr>
          <a:xfrm>
            <a:off x="514010" y="1084308"/>
            <a:ext cx="2943507" cy="3252156"/>
          </a:xfrm>
        </p:spPr>
        <p:txBody>
          <a:bodyPr anchor="b">
            <a:no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732547" y="1322647"/>
            <a:ext cx="2374031" cy="8733906"/>
          </a:xfrm>
          <a:effectLst>
            <a:outerShdw blurRad="38100" dist="25400" dir="4440000">
              <a:srgbClr val="000000">
                <a:alpha val="36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14010" y="4336464"/>
            <a:ext cx="2943507" cy="6002016"/>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1570456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7996" y="960151"/>
            <a:ext cx="5742008" cy="6816665"/>
          </a:xfrm>
          <a:prstGeom prst="rect">
            <a:avLst/>
          </a:prstGeom>
        </p:spPr>
      </p:pic>
      <p:sp>
        <p:nvSpPr>
          <p:cNvPr id="2" name="Title 1"/>
          <p:cNvSpPr>
            <a:spLocks noGrp="1"/>
          </p:cNvSpPr>
          <p:nvPr>
            <p:ph type="title"/>
          </p:nvPr>
        </p:nvSpPr>
        <p:spPr>
          <a:xfrm>
            <a:off x="514016" y="8116009"/>
            <a:ext cx="5824871" cy="966172"/>
          </a:xfrm>
        </p:spPr>
        <p:txBody>
          <a:bodyPr anchor="b">
            <a:normAutofit/>
          </a:bodyPr>
          <a:lstStyle>
            <a:lvl1pPr algn="ctr">
              <a:defRPr sz="21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663" y="1235574"/>
            <a:ext cx="5464200" cy="6267860"/>
          </a:xfrm>
          <a:effectLst>
            <a:outerShdw blurRad="38100" dist="25400" dir="4440000">
              <a:srgbClr val="000000">
                <a:alpha val="36000"/>
              </a:srgbClr>
            </a:outerShdw>
          </a:effectLst>
        </p:spPr>
        <p:txBody>
          <a:bodyPr anchor="t">
            <a:normAutofit/>
          </a:bodyPr>
          <a:lstStyle>
            <a:lvl1pPr marL="0" indent="0" algn="ctr">
              <a:buNone/>
              <a:defRPr sz="1500"/>
            </a:lvl1pPr>
            <a:lvl2pPr marL="342900" indent="0">
              <a:buNone/>
              <a:defRPr sz="1500"/>
            </a:lvl2pPr>
            <a:lvl3pPr marL="685800" indent="0">
              <a:buNone/>
              <a:defRPr sz="15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4009" y="9082183"/>
            <a:ext cx="5823992" cy="1213284"/>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2313764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14009" y="1081666"/>
            <a:ext cx="5823992" cy="6283278"/>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514009" y="7635876"/>
            <a:ext cx="5823992" cy="2669913"/>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9003877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3494" y="1083733"/>
            <a:ext cx="5232798" cy="5320718"/>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967863" y="6417838"/>
            <a:ext cx="4923168" cy="947109"/>
          </a:xfrm>
        </p:spPr>
        <p:txBody>
          <a:bodyPr anchor="t">
            <a:normAutofit/>
          </a:bodyPr>
          <a:lstStyle>
            <a:lvl1pPr marL="0" indent="0" algn="r">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514009" y="7652183"/>
            <a:ext cx="5823992" cy="2647993"/>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5E78AD8-20D8-4D4B-A69E-C154833DD3F0}" type="slidenum">
              <a:rPr lang="en-GB" smtClean="0"/>
              <a:t>‹#›</a:t>
            </a:fld>
            <a:endParaRPr lang="en-GB" dirty="0"/>
          </a:p>
        </p:txBody>
      </p:sp>
      <p:sp>
        <p:nvSpPr>
          <p:cNvPr id="11" name="TextBox 10"/>
          <p:cNvSpPr txBox="1"/>
          <p:nvPr/>
        </p:nvSpPr>
        <p:spPr>
          <a:xfrm>
            <a:off x="470594" y="1553621"/>
            <a:ext cx="342900" cy="103960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3" name="TextBox 12"/>
          <p:cNvSpPr txBox="1"/>
          <p:nvPr/>
        </p:nvSpPr>
        <p:spPr>
          <a:xfrm>
            <a:off x="5871269" y="5214658"/>
            <a:ext cx="342900" cy="103960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1351299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14009" y="3781233"/>
            <a:ext cx="5823992" cy="4465484"/>
          </a:xfrm>
        </p:spPr>
        <p:txBody>
          <a:bodyPr anchor="b"/>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514005" y="8267655"/>
            <a:ext cx="5823112" cy="2027812"/>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35480945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514009" y="1083734"/>
            <a:ext cx="5823992" cy="1725244"/>
          </a:xfrm>
        </p:spPr>
        <p:txBody>
          <a:bodyPr/>
          <a:lstStyle/>
          <a:p>
            <a:r>
              <a:rPr lang="en-US"/>
              <a:t>Click to edit Master title style</a:t>
            </a:r>
            <a:endParaRPr lang="en-US" dirty="0"/>
          </a:p>
        </p:txBody>
      </p:sp>
      <p:sp>
        <p:nvSpPr>
          <p:cNvPr id="7" name="Text Placeholder 2"/>
          <p:cNvSpPr>
            <a:spLocks noGrp="1"/>
          </p:cNvSpPr>
          <p:nvPr>
            <p:ph type="body" idx="1"/>
          </p:nvPr>
        </p:nvSpPr>
        <p:spPr>
          <a:xfrm>
            <a:off x="514009" y="3352800"/>
            <a:ext cx="1856804" cy="1024466"/>
          </a:xfrm>
        </p:spPr>
        <p:txBody>
          <a:bodyPr anchor="b">
            <a:noAutofit/>
          </a:bodyPr>
          <a:lstStyle>
            <a:lvl1pPr marL="0" indent="0" algn="ctr">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514009" y="4572000"/>
            <a:ext cx="1856804" cy="5723467"/>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2501275" y="3352800"/>
            <a:ext cx="1856804" cy="1024466"/>
          </a:xfrm>
        </p:spPr>
        <p:txBody>
          <a:bodyPr anchor="b">
            <a:noAutofit/>
          </a:bodyPr>
          <a:lstStyle>
            <a:lvl1pPr marL="0" indent="0" algn="ctr">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2498307" y="4572000"/>
            <a:ext cx="1856804" cy="5723467"/>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4481197" y="3352800"/>
            <a:ext cx="1856804" cy="1024466"/>
          </a:xfrm>
        </p:spPr>
        <p:txBody>
          <a:bodyPr anchor="b">
            <a:noAutofit/>
          </a:bodyPr>
          <a:lstStyle>
            <a:lvl1pPr marL="0" indent="0" algn="ctr">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4481197" y="4572000"/>
            <a:ext cx="1856804" cy="5723467"/>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12886275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4429" y="3246302"/>
            <a:ext cx="1896785" cy="3259659"/>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70360" y="3246302"/>
            <a:ext cx="1896785" cy="3259659"/>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1286" y="3246302"/>
            <a:ext cx="1896785" cy="3259659"/>
          </a:xfrm>
          <a:prstGeom prst="rect">
            <a:avLst/>
          </a:prstGeom>
        </p:spPr>
      </p:pic>
      <p:sp>
        <p:nvSpPr>
          <p:cNvPr id="30" name="Title 1"/>
          <p:cNvSpPr>
            <a:spLocks noGrp="1"/>
          </p:cNvSpPr>
          <p:nvPr>
            <p:ph type="title"/>
          </p:nvPr>
        </p:nvSpPr>
        <p:spPr>
          <a:xfrm>
            <a:off x="514009" y="1083734"/>
            <a:ext cx="5823992" cy="1725244"/>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14009" y="6940633"/>
            <a:ext cx="1856804" cy="1024466"/>
          </a:xfrm>
        </p:spPr>
        <p:txBody>
          <a:bodyPr anchor="b">
            <a:noAutofit/>
          </a:bodyPr>
          <a:lstStyle>
            <a:lvl1pPr marL="0" indent="0" algn="ctr">
              <a:buNone/>
              <a:defRPr sz="15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572683" y="3446965"/>
            <a:ext cx="1739457" cy="2849696"/>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514009" y="7965101"/>
            <a:ext cx="1856804" cy="2330370"/>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2499068" y="6940633"/>
            <a:ext cx="1856804" cy="1024466"/>
          </a:xfrm>
        </p:spPr>
        <p:txBody>
          <a:bodyPr anchor="b">
            <a:noAutofit/>
          </a:bodyPr>
          <a:lstStyle>
            <a:lvl1pPr marL="0" indent="0" algn="ctr">
              <a:buNone/>
              <a:defRPr sz="15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2556980" y="3447278"/>
            <a:ext cx="1739457" cy="2858958"/>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2498307" y="7965099"/>
            <a:ext cx="1857565" cy="2330370"/>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4481267" y="6940633"/>
            <a:ext cx="1856804" cy="1024466"/>
          </a:xfrm>
        </p:spPr>
        <p:txBody>
          <a:bodyPr anchor="b">
            <a:noAutofit/>
          </a:bodyPr>
          <a:lstStyle>
            <a:lvl1pPr marL="0" indent="0" algn="ctr">
              <a:buNone/>
              <a:defRPr sz="15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4542581" y="3438990"/>
            <a:ext cx="1739457" cy="2857412"/>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4481197" y="7965096"/>
            <a:ext cx="1856804" cy="2330373"/>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145412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16574135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052977" y="1083734"/>
            <a:ext cx="1285024" cy="921173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4010" y="1083734"/>
            <a:ext cx="4453241" cy="921173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E65E4A-E2AD-4243-9658-19BEF3AA205F}" type="datetimeFigureOut">
              <a:rPr lang="en-GB" smtClean="0"/>
              <a:t>25/02/2023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5E78AD8-20D8-4D4B-A69E-C154833DD3F0}" type="slidenum">
              <a:rPr lang="en-GB" smtClean="0"/>
              <a:t>‹#›</a:t>
            </a:fld>
            <a:endParaRPr lang="en-GB" dirty="0"/>
          </a:p>
        </p:txBody>
      </p:sp>
    </p:spTree>
    <p:extLst>
      <p:ext uri="{BB962C8B-B14F-4D97-AF65-F5344CB8AC3E}">
        <p14:creationId xmlns:p14="http://schemas.microsoft.com/office/powerpoint/2010/main" val="3765047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4009" y="1083734"/>
            <a:ext cx="5823992" cy="1725244"/>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4009" y="3079912"/>
            <a:ext cx="5823992" cy="7215557"/>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319289" y="10459158"/>
            <a:ext cx="1543050" cy="649111"/>
          </a:xfrm>
          <a:prstGeom prst="rect">
            <a:avLst/>
          </a:prstGeom>
        </p:spPr>
        <p:txBody>
          <a:bodyPr vert="horz" lIns="91440" tIns="45720" rIns="91440" bIns="45720" rtlCol="0" anchor="ctr"/>
          <a:lstStyle>
            <a:lvl1pPr algn="r">
              <a:defRPr sz="750">
                <a:solidFill>
                  <a:schemeClr val="tx1">
                    <a:lumMod val="95000"/>
                  </a:schemeClr>
                </a:solidFill>
                <a:effectLst>
                  <a:outerShdw blurRad="50800" dist="38100" dir="2700000" algn="tl" rotWithShape="0">
                    <a:schemeClr val="bg1">
                      <a:alpha val="43000"/>
                    </a:schemeClr>
                  </a:outerShdw>
                </a:effectLst>
              </a:defRPr>
            </a:lvl1pPr>
          </a:lstStyle>
          <a:p>
            <a:fld id="{6BE65E4A-E2AD-4243-9658-19BEF3AA205F}" type="datetimeFigureOut">
              <a:rPr lang="en-GB" smtClean="0"/>
              <a:t>25/02/2023</a:t>
            </a:fld>
            <a:endParaRPr lang="en-GB" dirty="0"/>
          </a:p>
        </p:txBody>
      </p:sp>
      <p:sp>
        <p:nvSpPr>
          <p:cNvPr id="5" name="Footer Placeholder 4"/>
          <p:cNvSpPr>
            <a:spLocks noGrp="1"/>
          </p:cNvSpPr>
          <p:nvPr>
            <p:ph type="ftr" sz="quarter" idx="3"/>
          </p:nvPr>
        </p:nvSpPr>
        <p:spPr>
          <a:xfrm>
            <a:off x="514011" y="10459158"/>
            <a:ext cx="3753487" cy="649111"/>
          </a:xfrm>
          <a:prstGeom prst="rect">
            <a:avLst/>
          </a:prstGeom>
        </p:spPr>
        <p:txBody>
          <a:bodyPr vert="horz" lIns="91440" tIns="45720" rIns="91440" bIns="45720" rtlCol="0" anchor="ctr"/>
          <a:lstStyle>
            <a:lvl1pPr algn="l">
              <a:defRPr sz="750">
                <a:solidFill>
                  <a:schemeClr val="tx1">
                    <a:lumMod val="95000"/>
                  </a:schemeClr>
                </a:solidFill>
                <a:effectLst>
                  <a:outerShdw blurRad="50800" dist="38100" dir="2700000" algn="tl" rotWithShape="0">
                    <a:schemeClr val="bg1">
                      <a:alpha val="43000"/>
                    </a:schemeClr>
                  </a:outerShdw>
                </a:effectLst>
              </a:defRPr>
            </a:lvl1pPr>
          </a:lstStyle>
          <a:p>
            <a:endParaRPr lang="en-GB" dirty="0"/>
          </a:p>
        </p:txBody>
      </p:sp>
      <p:sp>
        <p:nvSpPr>
          <p:cNvPr id="6" name="Slide Number Placeholder 5"/>
          <p:cNvSpPr>
            <a:spLocks noGrp="1"/>
          </p:cNvSpPr>
          <p:nvPr>
            <p:ph type="sldNum" sz="quarter" idx="4"/>
          </p:nvPr>
        </p:nvSpPr>
        <p:spPr>
          <a:xfrm>
            <a:off x="5914132" y="10459158"/>
            <a:ext cx="423869" cy="649111"/>
          </a:xfrm>
          <a:prstGeom prst="rect">
            <a:avLst/>
          </a:prstGeom>
        </p:spPr>
        <p:txBody>
          <a:bodyPr vert="horz" lIns="91440" tIns="45720" rIns="91440" bIns="45720" rtlCol="0" anchor="ctr"/>
          <a:lstStyle>
            <a:lvl1pPr algn="r">
              <a:defRPr sz="750">
                <a:solidFill>
                  <a:schemeClr val="tx1">
                    <a:lumMod val="95000"/>
                  </a:schemeClr>
                </a:solidFill>
                <a:effectLst>
                  <a:outerShdw blurRad="50800" dist="38100" dir="2700000" algn="tl" rotWithShape="0">
                    <a:schemeClr val="bg1">
                      <a:alpha val="43000"/>
                    </a:schemeClr>
                  </a:outerShdw>
                </a:effectLst>
              </a:defRPr>
            </a:lvl1pPr>
          </a:lstStyle>
          <a:p>
            <a:fld id="{45E78AD8-20D8-4D4B-A69E-C154833DD3F0}" type="slidenum">
              <a:rPr lang="en-GB" smtClean="0"/>
              <a:t>‹#›</a:t>
            </a:fld>
            <a:endParaRPr lang="en-GB" dirty="0"/>
          </a:p>
        </p:txBody>
      </p:sp>
    </p:spTree>
    <p:extLst>
      <p:ext uri="{BB962C8B-B14F-4D97-AF65-F5344CB8AC3E}">
        <p14:creationId xmlns:p14="http://schemas.microsoft.com/office/powerpoint/2010/main" val="2326855701"/>
      </p:ext>
    </p:extLst>
  </p:cSld>
  <p:clrMap bg1="dk1" tx1="lt1" bg2="dk2" tx2="lt2" accent1="accent1" accent2="accent2" accent3="accent3" accent4="accent4" accent5="accent5" accent6="accent6" hlink="hlink" folHlink="folHlink"/>
  <p:sldLayoutIdLst>
    <p:sldLayoutId id="2147484126" r:id="rId1"/>
    <p:sldLayoutId id="2147484127" r:id="rId2"/>
    <p:sldLayoutId id="2147484128" r:id="rId3"/>
    <p:sldLayoutId id="2147484129" r:id="rId4"/>
    <p:sldLayoutId id="2147484130" r:id="rId5"/>
    <p:sldLayoutId id="2147484131" r:id="rId6"/>
    <p:sldLayoutId id="2147484132" r:id="rId7"/>
    <p:sldLayoutId id="2147484133" r:id="rId8"/>
    <p:sldLayoutId id="2147484134" r:id="rId9"/>
    <p:sldLayoutId id="2147484135" r:id="rId10"/>
    <p:sldLayoutId id="2147484136" r:id="rId11"/>
    <p:sldLayoutId id="2147484137" r:id="rId12"/>
    <p:sldLayoutId id="2147484138" r:id="rId13"/>
    <p:sldLayoutId id="2147484139" r:id="rId14"/>
    <p:sldLayoutId id="2147484140" r:id="rId15"/>
    <p:sldLayoutId id="2147484141" r:id="rId16"/>
    <p:sldLayoutId id="2147484142" r:id="rId17"/>
  </p:sldLayoutIdLst>
  <p:txStyles>
    <p:titleStyle>
      <a:lvl1pPr algn="ctr" defTabSz="342900" rtl="0" eaLnBrk="1" latinLnBrk="0" hangingPunct="1">
        <a:spcBef>
          <a:spcPct val="0"/>
        </a:spcBef>
        <a:buNone/>
        <a:defRPr sz="3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29500" algn="l" defTabSz="342900" rtl="0" eaLnBrk="1" latinLnBrk="0" hangingPunct="1">
        <a:spcBef>
          <a:spcPct val="20000"/>
        </a:spcBef>
        <a:spcAft>
          <a:spcPts val="45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540000" indent="-202500" algn="l" defTabSz="342900" rtl="0" eaLnBrk="1" latinLnBrk="0" hangingPunct="1">
        <a:spcBef>
          <a:spcPct val="20000"/>
        </a:spcBef>
        <a:spcAft>
          <a:spcPts val="450"/>
        </a:spcAft>
        <a:buClr>
          <a:schemeClr val="tx2"/>
        </a:buClr>
        <a:buSzPct val="70000"/>
        <a:buFont typeface="Wingdings 2" charset="2"/>
        <a:buChar char=""/>
        <a:defRPr sz="13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769500" indent="-162000" algn="l" defTabSz="342900" rtl="0" eaLnBrk="1" latinLnBrk="0" hangingPunct="1">
        <a:spcBef>
          <a:spcPct val="20000"/>
        </a:spcBef>
        <a:spcAft>
          <a:spcPts val="450"/>
        </a:spcAft>
        <a:buClr>
          <a:schemeClr val="tx2"/>
        </a:buClr>
        <a:buSzPct val="70000"/>
        <a:buFont typeface="Wingdings 2" charset="2"/>
        <a:buChar char=""/>
        <a:defRPr sz="12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039500" indent="-16200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255500" indent="-16200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1510950" indent="-17145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1801350" indent="-17145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091750" indent="-17145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2329650" indent="-17145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10.svg"/><Relationship Id="rId4" Type="http://schemas.openxmlformats.org/officeDocument/2006/relationships/diagramQuickStyle" Target="../diagrams/quickStyle1.xml"/><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1016/j.copsyc.2017.03.002" TargetMode="External"/><Relationship Id="rId2" Type="http://schemas.openxmlformats.org/officeDocument/2006/relationships/hyperlink" Target="https://doi.org/10.4324/9780203728017"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34FCE00-881D-2E15-FDE5-C5022273F454}"/>
              </a:ext>
            </a:extLst>
          </p:cNvPr>
          <p:cNvSpPr>
            <a:spLocks noGrp="1"/>
          </p:cNvSpPr>
          <p:nvPr>
            <p:ph type="subTitle" idx="1"/>
          </p:nvPr>
        </p:nvSpPr>
        <p:spPr>
          <a:xfrm>
            <a:off x="0" y="4168507"/>
            <a:ext cx="2912551" cy="1171569"/>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lnSpcReduction="10000"/>
          </a:bodyPr>
          <a:lstStyle/>
          <a:p>
            <a:r>
              <a:rPr lang="en-GB" dirty="0">
                <a:solidFill>
                  <a:schemeClr val="bg1"/>
                </a:solidFill>
              </a:rPr>
              <a:t> </a:t>
            </a:r>
            <a:r>
              <a:rPr lang="en-GB" sz="1400" dirty="0">
                <a:solidFill>
                  <a:schemeClr val="bg1"/>
                </a:solidFill>
              </a:rPr>
              <a:t>“Mother love in infancy and childhood is as important for mental health as are vitamins and proteins for physical health.” – Bowlby, 1953</a:t>
            </a:r>
            <a:r>
              <a:rPr lang="en-GB" dirty="0">
                <a:solidFill>
                  <a:schemeClr val="tx1"/>
                </a:solidFill>
              </a:rPr>
              <a:t>.</a:t>
            </a:r>
          </a:p>
        </p:txBody>
      </p:sp>
      <p:pic>
        <p:nvPicPr>
          <p:cNvPr id="1026" name="Picture 2" descr="Mother is playing with her baby daughter outdoors. Slow Motion 250 fps ...">
            <a:extLst>
              <a:ext uri="{FF2B5EF4-FFF2-40B4-BE49-F238E27FC236}">
                <a16:creationId xmlns:a16="http://schemas.microsoft.com/office/drawing/2014/main" id="{312A79D2-7950-F431-6AFF-6FA2AFF7FC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555" y="806218"/>
            <a:ext cx="3410907" cy="2356082"/>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pic>
      <p:sp>
        <p:nvSpPr>
          <p:cNvPr id="6" name="TextBox 5">
            <a:extLst>
              <a:ext uri="{FF2B5EF4-FFF2-40B4-BE49-F238E27FC236}">
                <a16:creationId xmlns:a16="http://schemas.microsoft.com/office/drawing/2014/main" id="{6BFCC1A8-F63D-C936-BEBB-BEC2A5179D6A}"/>
              </a:ext>
            </a:extLst>
          </p:cNvPr>
          <p:cNvSpPr txBox="1"/>
          <p:nvPr/>
        </p:nvSpPr>
        <p:spPr>
          <a:xfrm>
            <a:off x="3536462" y="1085605"/>
            <a:ext cx="3223603" cy="307777"/>
          </a:xfrm>
          <a:prstGeom prst="rect">
            <a:avLst/>
          </a:prstGeom>
          <a:noFill/>
        </p:spPr>
        <p:txBody>
          <a:bodyPr wrap="square" rtlCol="0">
            <a:spAutoFit/>
          </a:bodyPr>
          <a:lstStyle/>
          <a:p>
            <a:r>
              <a:rPr lang="en-GB" sz="1400" dirty="0"/>
              <a:t>. </a:t>
            </a:r>
          </a:p>
        </p:txBody>
      </p:sp>
      <p:sp>
        <p:nvSpPr>
          <p:cNvPr id="18" name="TextBox 17">
            <a:extLst>
              <a:ext uri="{FF2B5EF4-FFF2-40B4-BE49-F238E27FC236}">
                <a16:creationId xmlns:a16="http://schemas.microsoft.com/office/drawing/2014/main" id="{C0B6EDF7-3CCB-4281-E9D8-0EC8D1D7CF0B}"/>
              </a:ext>
            </a:extLst>
          </p:cNvPr>
          <p:cNvSpPr txBox="1"/>
          <p:nvPr/>
        </p:nvSpPr>
        <p:spPr>
          <a:xfrm>
            <a:off x="3945451" y="1085605"/>
            <a:ext cx="2237229" cy="6771084"/>
          </a:xfrm>
          <a:prstGeom prst="rect">
            <a:avLst/>
          </a:prstGeom>
          <a:noFill/>
        </p:spPr>
        <p:txBody>
          <a:bodyPr wrap="square">
            <a:spAutoFit/>
          </a:bodyPr>
          <a:lstStyle/>
          <a:p>
            <a:r>
              <a:rPr lang="en-GB" sz="1400" b="1" dirty="0"/>
              <a:t>Attachment theory introduction:</a:t>
            </a:r>
          </a:p>
          <a:p>
            <a:r>
              <a:rPr lang="en-GB" sz="1400" dirty="0"/>
              <a:t>John Bowlby, a London born psychologist developed the attachment theory in children. The theory suggests that the bonds made early in childhood pave the foundations for howe we perceive relationships in adulthood.</a:t>
            </a:r>
          </a:p>
          <a:p>
            <a:r>
              <a:rPr lang="en-GB" sz="1400" dirty="0"/>
              <a:t>Bowlby’s theory was later adapted by Mary Ainsworth’s “Strange Situation” experiment identifying different attachment styles</a:t>
            </a:r>
          </a:p>
          <a:p>
            <a:r>
              <a:rPr lang="en-GB" sz="1400" dirty="0"/>
              <a:t>For example: a child who formed an early &amp; secure bond with their primary caregiver may go on to have better self esteem, be better at managing stress and regulating emotion.</a:t>
            </a:r>
          </a:p>
          <a:p>
            <a:r>
              <a:rPr lang="en-GB" sz="1400" dirty="0"/>
              <a:t>Children who received &amp; maintained an early attachment have more chance of becoming successful and well rounded as adults. </a:t>
            </a:r>
          </a:p>
        </p:txBody>
      </p:sp>
      <p:sp>
        <p:nvSpPr>
          <p:cNvPr id="28" name="TextBox 27">
            <a:extLst>
              <a:ext uri="{FF2B5EF4-FFF2-40B4-BE49-F238E27FC236}">
                <a16:creationId xmlns:a16="http://schemas.microsoft.com/office/drawing/2014/main" id="{F7BB8082-97EB-1A36-6759-ED621909D06C}"/>
              </a:ext>
            </a:extLst>
          </p:cNvPr>
          <p:cNvSpPr txBox="1"/>
          <p:nvPr/>
        </p:nvSpPr>
        <p:spPr>
          <a:xfrm>
            <a:off x="276075" y="5688952"/>
            <a:ext cx="2360397" cy="310854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b="1" dirty="0"/>
              <a:t>Toolkit Contents:</a:t>
            </a:r>
          </a:p>
          <a:p>
            <a:r>
              <a:rPr lang="en-GB" sz="1400" dirty="0"/>
              <a:t>This toolkit aims to make caregivers aware of the importance of creating and securing a healthy attachment with the child.</a:t>
            </a:r>
          </a:p>
          <a:p>
            <a:r>
              <a:rPr lang="en-GB" sz="1400" dirty="0"/>
              <a:t>This toolkit gives an insight into the attachment theory, and the IWM’s (Internal Working Models) that will shape your child’s self image, view of the world &amp; also how they interact in relationships in adulthood.</a:t>
            </a:r>
          </a:p>
        </p:txBody>
      </p:sp>
      <p:sp>
        <p:nvSpPr>
          <p:cNvPr id="30" name="TextBox 29">
            <a:extLst>
              <a:ext uri="{FF2B5EF4-FFF2-40B4-BE49-F238E27FC236}">
                <a16:creationId xmlns:a16="http://schemas.microsoft.com/office/drawing/2014/main" id="{BF6CC3E3-7905-4A56-B67B-317743CF7BCE}"/>
              </a:ext>
            </a:extLst>
          </p:cNvPr>
          <p:cNvSpPr txBox="1"/>
          <p:nvPr/>
        </p:nvSpPr>
        <p:spPr>
          <a:xfrm>
            <a:off x="3825900" y="8006239"/>
            <a:ext cx="2644726" cy="4185761"/>
          </a:xfrm>
          <a:prstGeom prst="rect">
            <a:avLst/>
          </a:prstGeom>
          <a:noFill/>
        </p:spPr>
        <p:txBody>
          <a:bodyPr wrap="square" rtlCol="0">
            <a:spAutoFit/>
          </a:bodyPr>
          <a:lstStyle/>
          <a:p>
            <a:r>
              <a:rPr lang="en-GB" sz="1400" b="1" dirty="0"/>
              <a:t>“If you pick up a baby every time they cry – they will learn to manipulate you”</a:t>
            </a:r>
          </a:p>
          <a:p>
            <a:r>
              <a:rPr lang="en-GB" sz="1400" dirty="0"/>
              <a:t>Misinformation like this can be harmful when raising children.</a:t>
            </a:r>
          </a:p>
          <a:p>
            <a:r>
              <a:rPr lang="en-GB" sz="1400" dirty="0"/>
              <a:t>A child will not learn to manipulate you, but responding to a child’s emotional need is one of the many ways a secure attachment is formed.</a:t>
            </a:r>
          </a:p>
          <a:p>
            <a:r>
              <a:rPr lang="en-GB" sz="1400" dirty="0"/>
              <a:t>This is how trust &amp; security are built when bonding.</a:t>
            </a:r>
          </a:p>
          <a:p>
            <a:r>
              <a:rPr lang="en-GB" sz="1400" dirty="0"/>
              <a:t>You cannot spoil a baby/child with love and affection.</a:t>
            </a:r>
          </a:p>
          <a:p>
            <a:r>
              <a:rPr lang="en-GB" sz="1400" dirty="0"/>
              <a:t>Children who receive no response when they are upset will begin to suppress their emotions in adulthood – possibly causing many other issues.</a:t>
            </a:r>
          </a:p>
        </p:txBody>
      </p:sp>
      <p:sp>
        <p:nvSpPr>
          <p:cNvPr id="31" name="TextBox 30">
            <a:extLst>
              <a:ext uri="{FF2B5EF4-FFF2-40B4-BE49-F238E27FC236}">
                <a16:creationId xmlns:a16="http://schemas.microsoft.com/office/drawing/2014/main" id="{0FAAFE9F-44D4-5713-C626-A54986F1FA0B}"/>
              </a:ext>
            </a:extLst>
          </p:cNvPr>
          <p:cNvSpPr txBox="1"/>
          <p:nvPr/>
        </p:nvSpPr>
        <p:spPr>
          <a:xfrm>
            <a:off x="101915" y="10213412"/>
            <a:ext cx="2360397" cy="1477328"/>
          </a:xfrm>
          <a:prstGeom prst="rect">
            <a:avLst/>
          </a:prstGeom>
          <a:noFill/>
        </p:spPr>
        <p:txBody>
          <a:bodyPr wrap="square" rtlCol="0">
            <a:spAutoFit/>
          </a:bodyPr>
          <a:lstStyle/>
          <a:p>
            <a:r>
              <a:rPr lang="en-GB" b="1" dirty="0"/>
              <a:t>“Life is best organised as a series of daring events from a secure base” 	- John Bowlby.</a:t>
            </a:r>
          </a:p>
        </p:txBody>
      </p:sp>
      <p:sp>
        <p:nvSpPr>
          <p:cNvPr id="32" name="Rectangle 31">
            <a:extLst>
              <a:ext uri="{FF2B5EF4-FFF2-40B4-BE49-F238E27FC236}">
                <a16:creationId xmlns:a16="http://schemas.microsoft.com/office/drawing/2014/main" id="{EE45C4D7-59F2-0184-0F77-E15D6659D427}"/>
              </a:ext>
            </a:extLst>
          </p:cNvPr>
          <p:cNvSpPr/>
          <p:nvPr/>
        </p:nvSpPr>
        <p:spPr>
          <a:xfrm>
            <a:off x="791766" y="-128042"/>
            <a:ext cx="5606408" cy="923330"/>
          </a:xfrm>
          <a:prstGeom prst="rect">
            <a:avLst/>
          </a:prstGeom>
          <a:noFill/>
        </p:spPr>
        <p:txBody>
          <a:bodyPr wrap="non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The importance </a:t>
            </a:r>
            <a:r>
              <a:rPr lang="en-US" sz="2800" dirty="0">
                <a:ln w="0"/>
                <a:effectLst>
                  <a:outerShdw blurRad="38100" dist="19050" dir="2700000" algn="tl" rotWithShape="0">
                    <a:schemeClr val="dk1">
                      <a:alpha val="40000"/>
                    </a:schemeClr>
                  </a:outerShdw>
                </a:effectLst>
              </a:rPr>
              <a:t>of early attachment</a:t>
            </a:r>
            <a:r>
              <a:rPr lang="en-US" sz="5400" dirty="0">
                <a:ln w="0"/>
                <a:effectLst>
                  <a:outerShdw blurRad="38100" dist="19050" dir="2700000" algn="tl" rotWithShape="0">
                    <a:schemeClr val="dk1">
                      <a:alpha val="40000"/>
                    </a:schemeClr>
                  </a:outerShdw>
                </a:effectLst>
              </a:rPr>
              <a:t>.</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938376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45CB46-54EA-4C68-3FD6-A655F8B346CF}"/>
              </a:ext>
            </a:extLst>
          </p:cNvPr>
          <p:cNvSpPr txBox="1"/>
          <p:nvPr/>
        </p:nvSpPr>
        <p:spPr>
          <a:xfrm>
            <a:off x="216713" y="0"/>
            <a:ext cx="2303125" cy="6555641"/>
          </a:xfrm>
          <a:prstGeom prst="rect">
            <a:avLst/>
          </a:prstGeom>
          <a:noFill/>
        </p:spPr>
        <p:txBody>
          <a:bodyPr wrap="square" rtlCol="0">
            <a:spAutoFit/>
          </a:bodyPr>
          <a:lstStyle/>
          <a:p>
            <a:r>
              <a:rPr lang="en-GB" sz="1400" b="1" dirty="0"/>
              <a:t>How do I give my child a secure attachment?</a:t>
            </a:r>
          </a:p>
          <a:p>
            <a:endParaRPr lang="en-GB" sz="1400" dirty="0"/>
          </a:p>
          <a:p>
            <a:r>
              <a:rPr lang="en-GB" sz="1400" dirty="0"/>
              <a:t>The attachment theory and updated supporting theories suggest that babies form a bond with the caregiver that meets their  emotional needs the most. From birth, babies are solely dependant on another person to feed them and protect them. But as children get older, they begin recognise this. The theory suggests that babies begin to ‘coo, babble &amp; smile’ at their caregivers to ensure that they don’t leave them.</a:t>
            </a:r>
          </a:p>
          <a:p>
            <a:r>
              <a:rPr lang="en-GB" sz="1400" dirty="0"/>
              <a:t>Babies recognise the cycle of crying, their needs being met and they begin to form a trust with the person/people who answer to their emotional cues. </a:t>
            </a:r>
          </a:p>
          <a:p>
            <a:r>
              <a:rPr lang="en-GB" sz="1400" dirty="0"/>
              <a:t>This secure bond will give the child a healthy view of others, because they know they will have their safe person to depend on.</a:t>
            </a:r>
          </a:p>
        </p:txBody>
      </p:sp>
      <p:sp>
        <p:nvSpPr>
          <p:cNvPr id="4" name="TextBox 3">
            <a:extLst>
              <a:ext uri="{FF2B5EF4-FFF2-40B4-BE49-F238E27FC236}">
                <a16:creationId xmlns:a16="http://schemas.microsoft.com/office/drawing/2014/main" id="{79994933-808C-3261-36A2-E58AB5BE8410}"/>
              </a:ext>
            </a:extLst>
          </p:cNvPr>
          <p:cNvSpPr txBox="1"/>
          <p:nvPr/>
        </p:nvSpPr>
        <p:spPr>
          <a:xfrm>
            <a:off x="115057" y="6670152"/>
            <a:ext cx="2581835" cy="5047536"/>
          </a:xfrm>
          <a:prstGeom prst="rect">
            <a:avLst/>
          </a:prstGeom>
          <a:noFill/>
        </p:spPr>
        <p:txBody>
          <a:bodyPr wrap="square" rtlCol="0">
            <a:spAutoFit/>
          </a:bodyPr>
          <a:lstStyle/>
          <a:p>
            <a:r>
              <a:rPr lang="en-GB" sz="1400" b="1" dirty="0"/>
              <a:t>How do I spot an insecure attachment?</a:t>
            </a:r>
          </a:p>
          <a:p>
            <a:r>
              <a:rPr lang="en-GB" sz="1400" dirty="0"/>
              <a:t>Signs of insecure attachment could be clinically similar to conditions such as ASD, ADHD and Anxiety &amp; Depression. This is because adults who experienced an insecure attachment style could exhibit a number of behaviour patterns.</a:t>
            </a:r>
          </a:p>
          <a:p>
            <a:r>
              <a:rPr lang="en-GB" sz="1400" dirty="0"/>
              <a:t>Becoming familiar with the three Insecure attachment styles may help to identify which Insecure style your child might have.</a:t>
            </a:r>
          </a:p>
          <a:p>
            <a:endParaRPr lang="en-GB" sz="1400" dirty="0"/>
          </a:p>
          <a:p>
            <a:r>
              <a:rPr lang="en-GB" sz="1400" b="1" dirty="0"/>
              <a:t>How to support a child with an insecure attachment.</a:t>
            </a:r>
          </a:p>
          <a:p>
            <a:r>
              <a:rPr lang="en-GB" sz="1400" dirty="0"/>
              <a:t>Seek support from others, surround yourself with grounded secure people.</a:t>
            </a:r>
          </a:p>
          <a:p>
            <a:r>
              <a:rPr lang="en-GB" sz="1400" dirty="0"/>
              <a:t>Psychotherapy – CBT.</a:t>
            </a:r>
          </a:p>
          <a:p>
            <a:r>
              <a:rPr lang="en-GB" sz="1400" dirty="0"/>
              <a:t>Be patient, secure attachments take time, as does healing.</a:t>
            </a:r>
          </a:p>
        </p:txBody>
      </p:sp>
      <p:graphicFrame>
        <p:nvGraphicFramePr>
          <p:cNvPr id="13" name="Diagram 12">
            <a:extLst>
              <a:ext uri="{FF2B5EF4-FFF2-40B4-BE49-F238E27FC236}">
                <a16:creationId xmlns:a16="http://schemas.microsoft.com/office/drawing/2014/main" id="{329D0485-2900-FF59-17B8-BE07D95EFD7E}"/>
              </a:ext>
            </a:extLst>
          </p:cNvPr>
          <p:cNvGraphicFramePr/>
          <p:nvPr>
            <p:extLst>
              <p:ext uri="{D42A27DB-BD31-4B8C-83A1-F6EECF244321}">
                <p14:modId xmlns:p14="http://schemas.microsoft.com/office/powerpoint/2010/main" val="350384094"/>
              </p:ext>
            </p:extLst>
          </p:nvPr>
        </p:nvGraphicFramePr>
        <p:xfrm>
          <a:off x="2562726" y="268941"/>
          <a:ext cx="4150627" cy="1420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65E104C6-3AC2-EF97-8575-64E255FEAE91}"/>
              </a:ext>
            </a:extLst>
          </p:cNvPr>
          <p:cNvSpPr txBox="1"/>
          <p:nvPr/>
        </p:nvSpPr>
        <p:spPr>
          <a:xfrm>
            <a:off x="3739414" y="331152"/>
            <a:ext cx="2303125" cy="307777"/>
          </a:xfrm>
          <a:prstGeom prst="rect">
            <a:avLst/>
          </a:prstGeom>
          <a:noFill/>
        </p:spPr>
        <p:txBody>
          <a:bodyPr wrap="square" rtlCol="0">
            <a:spAutoFit/>
          </a:bodyPr>
          <a:lstStyle/>
          <a:p>
            <a:r>
              <a:rPr lang="en-GB" sz="1400" b="1" dirty="0"/>
              <a:t>Attachment styles</a:t>
            </a:r>
          </a:p>
        </p:txBody>
      </p:sp>
      <p:sp>
        <p:nvSpPr>
          <p:cNvPr id="21" name="TextBox 20">
            <a:extLst>
              <a:ext uri="{FF2B5EF4-FFF2-40B4-BE49-F238E27FC236}">
                <a16:creationId xmlns:a16="http://schemas.microsoft.com/office/drawing/2014/main" id="{B012A3E8-1A48-2C8D-795F-CE79DD4C786E}"/>
              </a:ext>
            </a:extLst>
          </p:cNvPr>
          <p:cNvSpPr txBox="1"/>
          <p:nvPr/>
        </p:nvSpPr>
        <p:spPr>
          <a:xfrm>
            <a:off x="3429000" y="1354462"/>
            <a:ext cx="2616400" cy="4616648"/>
          </a:xfrm>
          <a:prstGeom prst="rect">
            <a:avLst/>
          </a:prstGeom>
          <a:noFill/>
        </p:spPr>
        <p:txBody>
          <a:bodyPr wrap="square" rtlCol="0">
            <a:spAutoFit/>
          </a:bodyPr>
          <a:lstStyle/>
          <a:p>
            <a:r>
              <a:rPr lang="en-GB" sz="1400" b="1" dirty="0"/>
              <a:t>Attachment Styles &amp; Adulthood.</a:t>
            </a:r>
          </a:p>
          <a:p>
            <a:endParaRPr lang="en-GB" sz="1400" dirty="0"/>
          </a:p>
          <a:p>
            <a:r>
              <a:rPr lang="en-GB" sz="1400" dirty="0"/>
              <a:t>The attachment style we experience as children, define how we view ourselves, the world &amp; relationships in adulthood.</a:t>
            </a:r>
          </a:p>
          <a:p>
            <a:endParaRPr lang="en-GB" sz="1400" dirty="0"/>
          </a:p>
          <a:p>
            <a:r>
              <a:rPr lang="en-GB" sz="1400" dirty="0"/>
              <a:t>Secure – Well rounded, emotionally stable optimistic individuals.</a:t>
            </a:r>
          </a:p>
          <a:p>
            <a:r>
              <a:rPr lang="en-GB" sz="1400" dirty="0"/>
              <a:t>Ambivalent – Clingy, highly emotional, unpredictable behaviour.</a:t>
            </a:r>
          </a:p>
          <a:p>
            <a:r>
              <a:rPr lang="en-GB" sz="1400" dirty="0"/>
              <a:t>Avoidant – Supressed emotion, heightened anxiety. Very poor self image.</a:t>
            </a:r>
          </a:p>
          <a:p>
            <a:r>
              <a:rPr lang="en-GB" sz="1400" dirty="0"/>
              <a:t>Disorganised – Unable to manage stress &amp; regulate emotion. No sense of love or security. </a:t>
            </a:r>
          </a:p>
          <a:p>
            <a:endParaRPr lang="en-GB" sz="1400" dirty="0"/>
          </a:p>
        </p:txBody>
      </p:sp>
      <p:pic>
        <p:nvPicPr>
          <p:cNvPr id="25" name="Graphic 24" descr="Crawling baby in onesie">
            <a:extLst>
              <a:ext uri="{FF2B5EF4-FFF2-40B4-BE49-F238E27FC236}">
                <a16:creationId xmlns:a16="http://schemas.microsoft.com/office/drawing/2014/main" id="{BF789B82-9111-FF9B-2BC7-7ADC66A0AD6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256028" y="10774028"/>
            <a:ext cx="1457325" cy="1266825"/>
          </a:xfrm>
          <a:prstGeom prst="rect">
            <a:avLst/>
          </a:prstGeom>
        </p:spPr>
      </p:pic>
      <p:pic>
        <p:nvPicPr>
          <p:cNvPr id="27" name="Graphic 26" descr="Woman holding sign">
            <a:extLst>
              <a:ext uri="{FF2B5EF4-FFF2-40B4-BE49-F238E27FC236}">
                <a16:creationId xmlns:a16="http://schemas.microsoft.com/office/drawing/2014/main" id="{2E614DB7-2723-8DCA-6DE2-5B64F4C2628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2719591" y="7543800"/>
            <a:ext cx="2628900" cy="4648200"/>
          </a:xfrm>
          <a:prstGeom prst="rect">
            <a:avLst/>
          </a:prstGeom>
        </p:spPr>
      </p:pic>
      <p:sp>
        <p:nvSpPr>
          <p:cNvPr id="28" name="TextBox 27">
            <a:extLst>
              <a:ext uri="{FF2B5EF4-FFF2-40B4-BE49-F238E27FC236}">
                <a16:creationId xmlns:a16="http://schemas.microsoft.com/office/drawing/2014/main" id="{0AE29938-D0C6-4992-BD7A-AF3FABA489FB}"/>
              </a:ext>
            </a:extLst>
          </p:cNvPr>
          <p:cNvSpPr txBox="1"/>
          <p:nvPr/>
        </p:nvSpPr>
        <p:spPr>
          <a:xfrm>
            <a:off x="2993309" y="8932310"/>
            <a:ext cx="2081463" cy="523220"/>
          </a:xfrm>
          <a:prstGeom prst="rect">
            <a:avLst/>
          </a:prstGeom>
          <a:noFill/>
        </p:spPr>
        <p:txBody>
          <a:bodyPr wrap="square" rtlCol="0">
            <a:spAutoFit/>
          </a:bodyPr>
          <a:lstStyle/>
          <a:p>
            <a:r>
              <a:rPr lang="en-GB" sz="1400" b="1" u="sng" dirty="0"/>
              <a:t>45% of children are not securely attached!</a:t>
            </a:r>
          </a:p>
        </p:txBody>
      </p:sp>
    </p:spTree>
    <p:extLst>
      <p:ext uri="{BB962C8B-B14F-4D97-AF65-F5344CB8AC3E}">
        <p14:creationId xmlns:p14="http://schemas.microsoft.com/office/powerpoint/2010/main" val="1200129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3912627-3A25-2D72-1A91-E698AF46F24D}"/>
              </a:ext>
            </a:extLst>
          </p:cNvPr>
          <p:cNvSpPr/>
          <p:nvPr/>
        </p:nvSpPr>
        <p:spPr>
          <a:xfrm>
            <a:off x="545134" y="-1"/>
            <a:ext cx="5711288" cy="461665"/>
          </a:xfrm>
          <a:prstGeom prst="rect">
            <a:avLst/>
          </a:prstGeom>
          <a:noFill/>
        </p:spPr>
        <p:txBody>
          <a:bodyPr wrap="squar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Attachment theory</a:t>
            </a:r>
          </a:p>
        </p:txBody>
      </p:sp>
      <p:sp>
        <p:nvSpPr>
          <p:cNvPr id="3" name="TextBox 2">
            <a:extLst>
              <a:ext uri="{FF2B5EF4-FFF2-40B4-BE49-F238E27FC236}">
                <a16:creationId xmlns:a16="http://schemas.microsoft.com/office/drawing/2014/main" id="{819E6DBD-F35A-BEA7-B3F3-01DE9E24C03D}"/>
              </a:ext>
            </a:extLst>
          </p:cNvPr>
          <p:cNvSpPr txBox="1"/>
          <p:nvPr/>
        </p:nvSpPr>
        <p:spPr>
          <a:xfrm>
            <a:off x="74074" y="2270751"/>
            <a:ext cx="2899611" cy="7109639"/>
          </a:xfrm>
          <a:prstGeom prst="rect">
            <a:avLst/>
          </a:prstGeom>
          <a:noFill/>
        </p:spPr>
        <p:txBody>
          <a:bodyPr wrap="square" rtlCol="0">
            <a:spAutoFit/>
          </a:bodyPr>
          <a:lstStyle/>
          <a:p>
            <a:r>
              <a:rPr lang="en-GB" sz="1200" b="1" dirty="0"/>
              <a:t>John Bowlby and the attachment theory.</a:t>
            </a:r>
          </a:p>
          <a:p>
            <a:r>
              <a:rPr lang="en-GB" sz="1200" dirty="0"/>
              <a:t>Bowlby, a psychologist most famously known for his work and theory surrounding childhood attachment and the implications different infant attachment styles would have in adulthood.</a:t>
            </a:r>
          </a:p>
          <a:p>
            <a:r>
              <a:rPr lang="en-GB" sz="1200" dirty="0"/>
              <a:t>The theory suggests that babies are born with an cognitively hard-wired need to bond with their caregivers – in most circumstances, their mother.</a:t>
            </a:r>
          </a:p>
          <a:p>
            <a:r>
              <a:rPr lang="en-GB" sz="1200" dirty="0"/>
              <a:t>Earlier theories, psychologists such as Sigmund Freud suggested that babies bond with their caregivers through feeding however, through research Bowlby discovered that just feeding babies was not enough to encourage a bond.</a:t>
            </a:r>
          </a:p>
          <a:p>
            <a:r>
              <a:rPr lang="en-GB" sz="1200" dirty="0"/>
              <a:t>With this, came Bowlby’s Monotropic Theory Of Attachment – this is where babies seek out a stronger bond with one caregiver (Usually their Mother).</a:t>
            </a:r>
          </a:p>
          <a:p>
            <a:r>
              <a:rPr lang="en-GB" sz="1200" dirty="0"/>
              <a:t>His literature suggests that this is because in earlier times children usually only had one caregiver to depend on for food and protection. He compared this primal instinct to the theory of evolution &amp; natural selection.</a:t>
            </a:r>
          </a:p>
          <a:p>
            <a:r>
              <a:rPr lang="en-GB" sz="1200" dirty="0"/>
              <a:t>Bowlby states that if no attachment is formed, it could have detrimental affects on the child in their adult life.</a:t>
            </a:r>
          </a:p>
          <a:p>
            <a:r>
              <a:rPr lang="en-GB" sz="1200" dirty="0"/>
              <a:t>What happens if an attachment is formed &amp; later interrupted?</a:t>
            </a:r>
          </a:p>
          <a:p>
            <a:r>
              <a:rPr lang="en-GB" sz="1200" dirty="0"/>
              <a:t>This is called Maternal Deprivation (see Page 4).</a:t>
            </a:r>
          </a:p>
          <a:p>
            <a:r>
              <a:rPr lang="en-GB" sz="1200" dirty="0"/>
              <a:t>As babies get older, they mature developmentally and as they begin to interact with others, their Internal Working Model (IWM) shapes how they view others &amp; themselves. (See page 2)</a:t>
            </a:r>
          </a:p>
        </p:txBody>
      </p:sp>
      <p:sp>
        <p:nvSpPr>
          <p:cNvPr id="4" name="TextBox 3">
            <a:extLst>
              <a:ext uri="{FF2B5EF4-FFF2-40B4-BE49-F238E27FC236}">
                <a16:creationId xmlns:a16="http://schemas.microsoft.com/office/drawing/2014/main" id="{300812CC-D8DD-FEA4-7BE1-98DC2A3C504C}"/>
              </a:ext>
            </a:extLst>
          </p:cNvPr>
          <p:cNvSpPr txBox="1"/>
          <p:nvPr/>
        </p:nvSpPr>
        <p:spPr>
          <a:xfrm>
            <a:off x="3765885" y="2818350"/>
            <a:ext cx="2325868" cy="8217634"/>
          </a:xfrm>
          <a:prstGeom prst="rect">
            <a:avLst/>
          </a:prstGeom>
          <a:noFill/>
        </p:spPr>
        <p:txBody>
          <a:bodyPr wrap="square" rtlCol="0">
            <a:spAutoFit/>
          </a:bodyPr>
          <a:lstStyle/>
          <a:p>
            <a:r>
              <a:rPr lang="en-GB" sz="1200" b="1" dirty="0"/>
              <a:t>Mary Ainsworth – Strange Situation</a:t>
            </a:r>
          </a:p>
          <a:p>
            <a:endParaRPr lang="en-GB" sz="1200" b="1" dirty="0"/>
          </a:p>
          <a:p>
            <a:r>
              <a:rPr lang="en-GB" sz="1200" dirty="0"/>
              <a:t>Mary Ainsworth was a Canadian Psychologist who had moved to London. </a:t>
            </a:r>
          </a:p>
          <a:p>
            <a:r>
              <a:rPr lang="en-GB" sz="1200" dirty="0"/>
              <a:t>She adapted the attachment theory from Bowlby to assess the response in children when their primary caregiver leaves the room, and they are then left with an unfamiliar person.</a:t>
            </a:r>
          </a:p>
          <a:p>
            <a:r>
              <a:rPr lang="en-GB" sz="1200" dirty="0"/>
              <a:t>This experiment was conducted in 8 phases.</a:t>
            </a:r>
          </a:p>
          <a:p>
            <a:r>
              <a:rPr lang="en-GB" sz="1200" i="1" dirty="0"/>
              <a:t>Phase 1 – Baby and parent taken into a room with 2 chairs and a double sided mirror.</a:t>
            </a:r>
          </a:p>
          <a:p>
            <a:r>
              <a:rPr lang="en-GB" sz="1200" i="1" dirty="0"/>
              <a:t>Phase 2 – Child introduced to the toys.</a:t>
            </a:r>
          </a:p>
          <a:p>
            <a:r>
              <a:rPr lang="en-GB" sz="1200" i="1" dirty="0"/>
              <a:t>Phase 3 – Stranger enters and begins playing with child. </a:t>
            </a:r>
          </a:p>
          <a:p>
            <a:r>
              <a:rPr lang="en-GB" sz="1200" i="1" dirty="0"/>
              <a:t>Phase 4 – Caregiver leaves room, stranger stops interacting with child.</a:t>
            </a:r>
          </a:p>
          <a:p>
            <a:r>
              <a:rPr lang="en-GB" sz="1200" i="1" dirty="0"/>
              <a:t>Phase 5 – Caregiver returns and soothes baby.</a:t>
            </a:r>
          </a:p>
          <a:p>
            <a:r>
              <a:rPr lang="en-GB" sz="1200" i="1" dirty="0"/>
              <a:t>Phase 6 – Both caregiver and stranger leave the room for a short period.</a:t>
            </a:r>
          </a:p>
          <a:p>
            <a:r>
              <a:rPr lang="en-GB" sz="1200" i="1" dirty="0"/>
              <a:t>Phase 7 – Stranger re-enters room, and makes an effort to soothe the child.</a:t>
            </a:r>
          </a:p>
          <a:p>
            <a:r>
              <a:rPr lang="en-GB" sz="1200" i="1" dirty="0"/>
              <a:t>Phase 8 – Mum returns, soothes baby and researchers assess the child’s response to the interactions.</a:t>
            </a:r>
          </a:p>
          <a:p>
            <a:r>
              <a:rPr lang="en-GB" sz="1200" i="1" dirty="0"/>
              <a:t>During the experiment, Ainsworth was able to identify different styles of attachment &amp; categorise which child, had which attachment style.</a:t>
            </a:r>
          </a:p>
          <a:p>
            <a:r>
              <a:rPr lang="en-GB" sz="1200" i="1" dirty="0"/>
              <a:t>Main and Solomon (1986) later identified the fourth attachment style.</a:t>
            </a:r>
            <a:endParaRPr lang="en-GB" sz="1200" dirty="0"/>
          </a:p>
        </p:txBody>
      </p:sp>
      <p:pic>
        <p:nvPicPr>
          <p:cNvPr id="5" name="Picture 4">
            <a:extLst>
              <a:ext uri="{FF2B5EF4-FFF2-40B4-BE49-F238E27FC236}">
                <a16:creationId xmlns:a16="http://schemas.microsoft.com/office/drawing/2014/main" id="{6D3C04E1-968E-0663-5909-B8694591DE24}"/>
              </a:ext>
            </a:extLst>
          </p:cNvPr>
          <p:cNvPicPr>
            <a:picLocks noChangeAspect="1"/>
          </p:cNvPicPr>
          <p:nvPr/>
        </p:nvPicPr>
        <p:blipFill>
          <a:blip r:embed="rId2"/>
          <a:stretch>
            <a:fillRect/>
          </a:stretch>
        </p:blipFill>
        <p:spPr>
          <a:xfrm>
            <a:off x="192506" y="461664"/>
            <a:ext cx="1487662" cy="1794094"/>
          </a:xfrm>
          <a:prstGeom prst="rect">
            <a:avLst/>
          </a:prstGeom>
        </p:spPr>
      </p:pic>
      <p:pic>
        <p:nvPicPr>
          <p:cNvPr id="7" name="Picture 6">
            <a:extLst>
              <a:ext uri="{FF2B5EF4-FFF2-40B4-BE49-F238E27FC236}">
                <a16:creationId xmlns:a16="http://schemas.microsoft.com/office/drawing/2014/main" id="{9080A41E-B716-6A2F-5ECF-FBE9A91C9A70}"/>
              </a:ext>
            </a:extLst>
          </p:cNvPr>
          <p:cNvPicPr>
            <a:picLocks noChangeAspect="1"/>
          </p:cNvPicPr>
          <p:nvPr/>
        </p:nvPicPr>
        <p:blipFill>
          <a:blip r:embed="rId3"/>
          <a:stretch>
            <a:fillRect/>
          </a:stretch>
        </p:blipFill>
        <p:spPr>
          <a:xfrm>
            <a:off x="4267203" y="577517"/>
            <a:ext cx="1487663" cy="1901767"/>
          </a:xfrm>
          <a:prstGeom prst="rect">
            <a:avLst/>
          </a:prstGeom>
        </p:spPr>
      </p:pic>
      <p:sp>
        <p:nvSpPr>
          <p:cNvPr id="2" name="TextBox 1">
            <a:extLst>
              <a:ext uri="{FF2B5EF4-FFF2-40B4-BE49-F238E27FC236}">
                <a16:creationId xmlns:a16="http://schemas.microsoft.com/office/drawing/2014/main" id="{7FF6CE43-ED37-B607-6D09-2E89678572BA}"/>
              </a:ext>
            </a:extLst>
          </p:cNvPr>
          <p:cNvSpPr txBox="1"/>
          <p:nvPr/>
        </p:nvSpPr>
        <p:spPr>
          <a:xfrm>
            <a:off x="0" y="9697156"/>
            <a:ext cx="2765907" cy="2677656"/>
          </a:xfrm>
          <a:prstGeom prst="rect">
            <a:avLst/>
          </a:prstGeom>
          <a:noFill/>
        </p:spPr>
        <p:txBody>
          <a:bodyPr wrap="square" rtlCol="0">
            <a:spAutoFit/>
          </a:bodyPr>
          <a:lstStyle/>
          <a:p>
            <a:r>
              <a:rPr lang="en-GB" sz="1200" b="1" dirty="0"/>
              <a:t>Stages of attachment:</a:t>
            </a:r>
          </a:p>
          <a:p>
            <a:r>
              <a:rPr lang="en-GB" sz="1200" dirty="0"/>
              <a:t>Antenatal (Pre birth)</a:t>
            </a:r>
          </a:p>
          <a:p>
            <a:r>
              <a:rPr lang="en-GB" sz="1200" dirty="0"/>
              <a:t>6-8 weeks old</a:t>
            </a:r>
          </a:p>
          <a:p>
            <a:r>
              <a:rPr lang="en-GB" sz="1200" dirty="0"/>
              <a:t>6-8 months old</a:t>
            </a:r>
          </a:p>
          <a:p>
            <a:r>
              <a:rPr lang="en-GB" sz="1200" dirty="0"/>
              <a:t>18 months – 2years</a:t>
            </a:r>
          </a:p>
          <a:p>
            <a:r>
              <a:rPr lang="en-GB" sz="1200" dirty="0"/>
              <a:t>2 Years+</a:t>
            </a:r>
          </a:p>
          <a:p>
            <a:endParaRPr lang="en-GB" sz="1200" dirty="0"/>
          </a:p>
          <a:p>
            <a:r>
              <a:rPr lang="en-GB" sz="1200" dirty="0"/>
              <a:t>Bowlby argues that if no attachment is present, children have a ‘sensitive’ period until around five years of age. The sensitive period is considered a final chance at creating any sort of secure attachment. </a:t>
            </a:r>
          </a:p>
          <a:p>
            <a:endParaRPr lang="en-GB" sz="1200" dirty="0"/>
          </a:p>
        </p:txBody>
      </p:sp>
    </p:spTree>
    <p:extLst>
      <p:ext uri="{BB962C8B-B14F-4D97-AF65-F5344CB8AC3E}">
        <p14:creationId xmlns:p14="http://schemas.microsoft.com/office/powerpoint/2010/main" val="1316348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DB53-9E49-A3B8-4142-D1A7387549CF}"/>
              </a:ext>
            </a:extLst>
          </p:cNvPr>
          <p:cNvSpPr>
            <a:spLocks noGrp="1"/>
          </p:cNvSpPr>
          <p:nvPr>
            <p:ph type="title"/>
          </p:nvPr>
        </p:nvSpPr>
        <p:spPr>
          <a:xfrm>
            <a:off x="1041177" y="0"/>
            <a:ext cx="4775645" cy="885526"/>
          </a:xfrm>
        </p:spPr>
        <p:txBody>
          <a:bodyPr>
            <a:normAutofit/>
          </a:bodyPr>
          <a:lstStyle/>
          <a:p>
            <a:pPr algn="ctr"/>
            <a:r>
              <a:rPr lang="en-GB" b="1" dirty="0"/>
              <a:t>Early Attachment </a:t>
            </a:r>
          </a:p>
        </p:txBody>
      </p:sp>
      <p:sp>
        <p:nvSpPr>
          <p:cNvPr id="5" name="TextBox 4">
            <a:extLst>
              <a:ext uri="{FF2B5EF4-FFF2-40B4-BE49-F238E27FC236}">
                <a16:creationId xmlns:a16="http://schemas.microsoft.com/office/drawing/2014/main" id="{96C90471-EC34-ABB0-B1C9-DDCB82C37C98}"/>
              </a:ext>
            </a:extLst>
          </p:cNvPr>
          <p:cNvSpPr txBox="1"/>
          <p:nvPr/>
        </p:nvSpPr>
        <p:spPr>
          <a:xfrm>
            <a:off x="134547" y="2342805"/>
            <a:ext cx="2121804" cy="3323987"/>
          </a:xfrm>
          <a:prstGeom prst="rect">
            <a:avLst/>
          </a:prstGeom>
          <a:noFill/>
        </p:spPr>
        <p:txBody>
          <a:bodyPr wrap="square" rtlCol="0">
            <a:spAutoFit/>
          </a:bodyPr>
          <a:lstStyle/>
          <a:p>
            <a:r>
              <a:rPr lang="en-GB" sz="1400" b="1" dirty="0"/>
              <a:t>Maternal Deprivation.</a:t>
            </a:r>
          </a:p>
          <a:p>
            <a:r>
              <a:rPr lang="en-GB" sz="1400" dirty="0"/>
              <a:t>What is maternal deprivation? </a:t>
            </a:r>
          </a:p>
          <a:p>
            <a:r>
              <a:rPr lang="en-GB" sz="1400" dirty="0"/>
              <a:t>The maternal deprivation theory stems from Bowlby &amp; his attachment theory.</a:t>
            </a:r>
          </a:p>
          <a:p>
            <a:r>
              <a:rPr lang="en-GB" sz="1400" dirty="0"/>
              <a:t>As previously mentioned, early attachment has a critical period of 2.5 years (30 months). If attachment is not formed within this time scale, it may never form at all with serious consequences for the child in future. </a:t>
            </a:r>
          </a:p>
        </p:txBody>
      </p:sp>
      <p:sp>
        <p:nvSpPr>
          <p:cNvPr id="6" name="TextBox 5">
            <a:extLst>
              <a:ext uri="{FF2B5EF4-FFF2-40B4-BE49-F238E27FC236}">
                <a16:creationId xmlns:a16="http://schemas.microsoft.com/office/drawing/2014/main" id="{DE958196-0C7D-C7A2-33D9-F0A4D7B06542}"/>
              </a:ext>
            </a:extLst>
          </p:cNvPr>
          <p:cNvSpPr txBox="1"/>
          <p:nvPr/>
        </p:nvSpPr>
        <p:spPr>
          <a:xfrm>
            <a:off x="4867635" y="1142015"/>
            <a:ext cx="1898374" cy="4401205"/>
          </a:xfrm>
          <a:prstGeom prst="rect">
            <a:avLst/>
          </a:prstGeom>
          <a:noFill/>
        </p:spPr>
        <p:txBody>
          <a:bodyPr wrap="square" rtlCol="0">
            <a:spAutoFit/>
          </a:bodyPr>
          <a:lstStyle/>
          <a:p>
            <a:r>
              <a:rPr lang="en-GB" sz="1400" b="1" dirty="0"/>
              <a:t>Why does maternal separation occur?</a:t>
            </a:r>
          </a:p>
          <a:p>
            <a:r>
              <a:rPr lang="en-GB" sz="1400" dirty="0"/>
              <a:t>Maternal deprivation occurs when an early attachment begins to form, but then mother &amp; child become separated. This can happen for a number of reasons, for example:</a:t>
            </a:r>
          </a:p>
          <a:p>
            <a:r>
              <a:rPr lang="en-GB" sz="1400" dirty="0"/>
              <a:t>Premature Birth.</a:t>
            </a:r>
          </a:p>
          <a:p>
            <a:r>
              <a:rPr lang="en-GB" sz="1400" dirty="0"/>
              <a:t>Drug Addiction.</a:t>
            </a:r>
          </a:p>
          <a:p>
            <a:r>
              <a:rPr lang="en-GB" sz="1400" dirty="0"/>
              <a:t>Homelessness.</a:t>
            </a:r>
          </a:p>
          <a:p>
            <a:r>
              <a:rPr lang="en-GB" sz="1400" dirty="0"/>
              <a:t>Fleeing Domestic Abuse.</a:t>
            </a:r>
          </a:p>
          <a:p>
            <a:r>
              <a:rPr lang="en-GB" sz="1400" dirty="0"/>
              <a:t>Mental Health.</a:t>
            </a:r>
          </a:p>
          <a:p>
            <a:r>
              <a:rPr lang="en-GB" sz="1400" dirty="0"/>
              <a:t>Psychical Health problems.</a:t>
            </a:r>
          </a:p>
          <a:p>
            <a:endParaRPr lang="en-GB" sz="1400" dirty="0"/>
          </a:p>
        </p:txBody>
      </p:sp>
      <p:sp>
        <p:nvSpPr>
          <p:cNvPr id="12" name="TextBox 11">
            <a:extLst>
              <a:ext uri="{FF2B5EF4-FFF2-40B4-BE49-F238E27FC236}">
                <a16:creationId xmlns:a16="http://schemas.microsoft.com/office/drawing/2014/main" id="{3F34B65B-AB0C-2688-5837-89713724F379}"/>
              </a:ext>
            </a:extLst>
          </p:cNvPr>
          <p:cNvSpPr txBox="1"/>
          <p:nvPr/>
        </p:nvSpPr>
        <p:spPr>
          <a:xfrm>
            <a:off x="91991" y="690906"/>
            <a:ext cx="2851484" cy="1754326"/>
          </a:xfrm>
          <a:prstGeom prst="rect">
            <a:avLst/>
          </a:prstGeom>
          <a:noFill/>
        </p:spPr>
        <p:txBody>
          <a:bodyPr wrap="square" rtlCol="0">
            <a:spAutoFit/>
          </a:bodyPr>
          <a:lstStyle/>
          <a:p>
            <a:r>
              <a:rPr lang="en-GB" b="1" dirty="0"/>
              <a:t>What if attachment/bonding is interrupted?</a:t>
            </a:r>
          </a:p>
          <a:p>
            <a:r>
              <a:rPr lang="en-GB" dirty="0"/>
              <a:t>This is called maternal deprivation.</a:t>
            </a:r>
          </a:p>
          <a:p>
            <a:endParaRPr lang="en-GB" dirty="0"/>
          </a:p>
        </p:txBody>
      </p:sp>
      <p:sp>
        <p:nvSpPr>
          <p:cNvPr id="13" name="TextBox 12">
            <a:extLst>
              <a:ext uri="{FF2B5EF4-FFF2-40B4-BE49-F238E27FC236}">
                <a16:creationId xmlns:a16="http://schemas.microsoft.com/office/drawing/2014/main" id="{EC4A491B-EEB9-468E-7641-15E0C258CBF3}"/>
              </a:ext>
            </a:extLst>
          </p:cNvPr>
          <p:cNvSpPr txBox="1"/>
          <p:nvPr/>
        </p:nvSpPr>
        <p:spPr>
          <a:xfrm>
            <a:off x="91991" y="5666792"/>
            <a:ext cx="2851484" cy="5693866"/>
          </a:xfrm>
          <a:prstGeom prst="rect">
            <a:avLst/>
          </a:prstGeom>
          <a:noFill/>
        </p:spPr>
        <p:txBody>
          <a:bodyPr wrap="square" rtlCol="0">
            <a:spAutoFit/>
          </a:bodyPr>
          <a:lstStyle/>
          <a:p>
            <a:r>
              <a:rPr lang="en-GB" sz="1400" b="1" dirty="0"/>
              <a:t>IWM – Internal Working Model.</a:t>
            </a:r>
          </a:p>
          <a:p>
            <a:endParaRPr lang="en-GB" sz="1400" b="1" dirty="0"/>
          </a:p>
          <a:p>
            <a:r>
              <a:rPr lang="en-GB" sz="1400" dirty="0"/>
              <a:t>The IWM Theory also developed by Bowlby argues that once an attachment style is formed, behaviour patterns and the view we have on others later becomes an unconscious cognitive response.</a:t>
            </a:r>
          </a:p>
          <a:p>
            <a:r>
              <a:rPr lang="en-GB" sz="1400" dirty="0"/>
              <a:t>Bowlby states that by age 3, children begin to retain information &amp; memory and IWM’s begin to form.</a:t>
            </a:r>
          </a:p>
          <a:p>
            <a:r>
              <a:rPr lang="en-GB" sz="1400" dirty="0"/>
              <a:t>Internal Working Models are said to automatically shape the way we interact with others. They can also dictate emotion, and the way we view relationships as a whole.</a:t>
            </a:r>
          </a:p>
          <a:p>
            <a:r>
              <a:rPr lang="en-GB" sz="1400" dirty="0"/>
              <a:t>If a child faced an unstable &amp; insecure attachment, they could automatically start future relationships with an imprinted negative bias.</a:t>
            </a:r>
          </a:p>
          <a:p>
            <a:r>
              <a:rPr lang="en-GB" sz="1400" dirty="0"/>
              <a:t>This can leave insecure adults with a negative self-image, and poor trust in others meaning they may </a:t>
            </a:r>
            <a:r>
              <a:rPr lang="en-GB" sz="1400" u="sng" dirty="0"/>
              <a:t>never</a:t>
            </a:r>
            <a:r>
              <a:rPr lang="en-GB" sz="1400" dirty="0"/>
              <a:t> develop a healthy relationship with a love interest.</a:t>
            </a:r>
          </a:p>
        </p:txBody>
      </p:sp>
      <p:sp>
        <p:nvSpPr>
          <p:cNvPr id="14" name="TextBox 13">
            <a:extLst>
              <a:ext uri="{FF2B5EF4-FFF2-40B4-BE49-F238E27FC236}">
                <a16:creationId xmlns:a16="http://schemas.microsoft.com/office/drawing/2014/main" id="{BBCAB532-5A8D-D4E9-6317-6EACD732E7BE}"/>
              </a:ext>
            </a:extLst>
          </p:cNvPr>
          <p:cNvSpPr txBox="1"/>
          <p:nvPr/>
        </p:nvSpPr>
        <p:spPr>
          <a:xfrm>
            <a:off x="3843387" y="6287176"/>
            <a:ext cx="2729558" cy="1200329"/>
          </a:xfrm>
          <a:prstGeom prst="rect">
            <a:avLst/>
          </a:prstGeom>
          <a:noFill/>
        </p:spPr>
        <p:txBody>
          <a:bodyPr wrap="square" rtlCol="0">
            <a:spAutoFit/>
          </a:bodyPr>
          <a:lstStyle/>
          <a:p>
            <a:r>
              <a:rPr lang="en-GB" sz="1400" b="1" dirty="0"/>
              <a:t>“</a:t>
            </a:r>
            <a:r>
              <a:rPr lang="en-GB" sz="2400" b="1" i="1" dirty="0"/>
              <a:t>We do as we have been done by.” – John Bowlby.</a:t>
            </a:r>
          </a:p>
        </p:txBody>
      </p:sp>
      <p:pic>
        <p:nvPicPr>
          <p:cNvPr id="15" name="Picture 14">
            <a:extLst>
              <a:ext uri="{FF2B5EF4-FFF2-40B4-BE49-F238E27FC236}">
                <a16:creationId xmlns:a16="http://schemas.microsoft.com/office/drawing/2014/main" id="{B6C2F046-3402-531F-E024-9A0E542E5A11}"/>
              </a:ext>
            </a:extLst>
          </p:cNvPr>
          <p:cNvPicPr>
            <a:picLocks noChangeAspect="1"/>
          </p:cNvPicPr>
          <p:nvPr/>
        </p:nvPicPr>
        <p:blipFill>
          <a:blip r:embed="rId2"/>
          <a:stretch>
            <a:fillRect/>
          </a:stretch>
        </p:blipFill>
        <p:spPr>
          <a:xfrm>
            <a:off x="3428999" y="8600792"/>
            <a:ext cx="3143946" cy="2121529"/>
          </a:xfrm>
          <a:prstGeom prst="rect">
            <a:avLst/>
          </a:prstGeom>
        </p:spPr>
      </p:pic>
    </p:spTree>
    <p:extLst>
      <p:ext uri="{BB962C8B-B14F-4D97-AF65-F5344CB8AC3E}">
        <p14:creationId xmlns:p14="http://schemas.microsoft.com/office/powerpoint/2010/main" val="2384338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5014E1-ED74-5987-7989-385B822E8108}"/>
              </a:ext>
            </a:extLst>
          </p:cNvPr>
          <p:cNvSpPr txBox="1"/>
          <p:nvPr/>
        </p:nvSpPr>
        <p:spPr>
          <a:xfrm>
            <a:off x="1013346" y="0"/>
            <a:ext cx="4176215" cy="830997"/>
          </a:xfrm>
          <a:prstGeom prst="rect">
            <a:avLst/>
          </a:prstGeom>
          <a:noFill/>
        </p:spPr>
        <p:txBody>
          <a:bodyPr wrap="square" rtlCol="0">
            <a:spAutoFit/>
          </a:bodyPr>
          <a:lstStyle/>
          <a:p>
            <a:pPr algn="ctr"/>
            <a:r>
              <a:rPr lang="en-GB" sz="2400" i="1" u="sng" dirty="0"/>
              <a:t>Reference list.</a:t>
            </a:r>
          </a:p>
          <a:p>
            <a:pPr algn="ctr"/>
            <a:endParaRPr lang="en-GB" sz="2400" dirty="0"/>
          </a:p>
        </p:txBody>
      </p:sp>
      <p:sp>
        <p:nvSpPr>
          <p:cNvPr id="7" name="TextBox 6">
            <a:extLst>
              <a:ext uri="{FF2B5EF4-FFF2-40B4-BE49-F238E27FC236}">
                <a16:creationId xmlns:a16="http://schemas.microsoft.com/office/drawing/2014/main" id="{B4D69690-3861-65A8-3A1B-015BAFE98F09}"/>
              </a:ext>
            </a:extLst>
          </p:cNvPr>
          <p:cNvSpPr txBox="1"/>
          <p:nvPr/>
        </p:nvSpPr>
        <p:spPr>
          <a:xfrm>
            <a:off x="409433" y="1064525"/>
            <a:ext cx="6305266" cy="10341293"/>
          </a:xfrm>
          <a:prstGeom prst="rect">
            <a:avLst/>
          </a:prstGeom>
          <a:noFill/>
        </p:spPr>
        <p:txBody>
          <a:bodyPr wrap="square" rtlCol="0">
            <a:spAutoFit/>
          </a:bodyPr>
          <a:lstStyle/>
          <a:p>
            <a:pPr marL="342900" indent="-342900">
              <a:buFont typeface="+mj-lt"/>
              <a:buAutoNum type="arabicPeriod"/>
            </a:pPr>
            <a:r>
              <a:rPr lang="en-GB" sz="1400" i="1" dirty="0"/>
              <a:t>Ainsworth, M. D. S. (1978). The Bowlby-Ainsworth attachment theory. Behavioural and Brain Sciences, 1(03), 436. https://doi.org/10.1017/s0140525x00075828</a:t>
            </a:r>
          </a:p>
          <a:p>
            <a:pPr marL="342900" indent="-342900">
              <a:buFont typeface="+mj-lt"/>
              <a:buAutoNum type="arabicPeriod"/>
            </a:pPr>
            <a:endParaRPr lang="en-GB" dirty="0"/>
          </a:p>
          <a:p>
            <a:pPr marL="342900" indent="-342900">
              <a:buFont typeface="+mj-lt"/>
              <a:buAutoNum type="arabicPeriod"/>
            </a:pPr>
            <a:r>
              <a:rPr lang="en-GB" sz="1400" i="1" dirty="0"/>
              <a:t>‌Goldberg, S., Muir, R., &amp; Kerr, J. (Eds.). (2013). Attachment Theory. Routledge. </a:t>
            </a:r>
            <a:r>
              <a:rPr lang="en-GB" sz="1400" i="1" dirty="0">
                <a:hlinkClick r:id="rId2"/>
              </a:rPr>
              <a:t>https://doi.org/10.4324/9780203728017</a:t>
            </a:r>
            <a:endParaRPr lang="en-GB" sz="1400" i="1" dirty="0"/>
          </a:p>
          <a:p>
            <a:pPr marL="342900" indent="-342900">
              <a:buFont typeface="+mj-lt"/>
              <a:buAutoNum type="arabicPeriod"/>
            </a:pPr>
            <a:endParaRPr lang="en-GB" sz="1400" i="1" dirty="0"/>
          </a:p>
          <a:p>
            <a:pPr marL="342900" indent="-342900">
              <a:buFont typeface="+mj-lt"/>
              <a:buAutoNum type="arabicPeriod"/>
            </a:pPr>
            <a:r>
              <a:rPr lang="en-GB" sz="1400" i="1" dirty="0"/>
              <a:t>‌Fearon, R. M. P., &amp; </a:t>
            </a:r>
            <a:r>
              <a:rPr lang="en-GB" sz="1400" i="1" dirty="0" err="1"/>
              <a:t>Roisman</a:t>
            </a:r>
            <a:r>
              <a:rPr lang="en-GB" sz="1400" i="1" dirty="0"/>
              <a:t>, G. I. (2017). Attachment theory: Progress and future directions. Current Opinion in Psychology, 15(15), 131–136. </a:t>
            </a:r>
            <a:r>
              <a:rPr lang="en-GB" sz="1400" i="1" dirty="0">
                <a:hlinkClick r:id="rId3"/>
              </a:rPr>
              <a:t>https://doi.org/10.1016/j.copsyc.2017.03.002</a:t>
            </a:r>
            <a:endParaRPr lang="en-GB" sz="1400" i="1" dirty="0"/>
          </a:p>
          <a:p>
            <a:pPr marL="342900" indent="-342900">
              <a:buFont typeface="+mj-lt"/>
              <a:buAutoNum type="arabicPeriod"/>
            </a:pPr>
            <a:endParaRPr lang="en-GB" sz="1400" i="1" dirty="0"/>
          </a:p>
          <a:p>
            <a:pPr marL="342900" indent="-342900">
              <a:buFont typeface="+mj-lt"/>
              <a:buAutoNum type="arabicPeriod"/>
            </a:pPr>
            <a:r>
              <a:rPr lang="en-GB" sz="1400" i="1" dirty="0"/>
              <a:t>Bretherton, I. (1985). Attachment Theory: Retrospect and Prospect. Monographs of the Society for Research in Child Development, 50(1/2), 3. https://doi.org/10.2307/3333824</a:t>
            </a:r>
          </a:p>
          <a:p>
            <a:pPr marL="342900" indent="-342900">
              <a:buFont typeface="+mj-lt"/>
              <a:buAutoNum type="arabicPeriod"/>
            </a:pPr>
            <a:endParaRPr lang="en-GB" sz="1400" i="1" dirty="0"/>
          </a:p>
          <a:p>
            <a:pPr marL="342900" indent="-342900">
              <a:buFont typeface="+mj-lt"/>
              <a:buAutoNum type="arabicPeriod"/>
            </a:pPr>
            <a:r>
              <a:rPr lang="en-GB" sz="1400" i="1" dirty="0"/>
              <a:t>‌Danto, E. A. (2011). An Anxious Attachment: Letters from Sigmund Freud to Wilhelm Reich. Contemporary Psychoanalysis, 47(2), 155–166. https://doi.org/10.1080/00107530.2011.10746448</a:t>
            </a:r>
          </a:p>
          <a:p>
            <a:pPr marL="342900" indent="-342900">
              <a:buFont typeface="+mj-lt"/>
              <a:buAutoNum type="arabicPeriod"/>
            </a:pPr>
            <a:endParaRPr lang="en-GB" sz="1400" i="1" dirty="0"/>
          </a:p>
          <a:p>
            <a:pPr marL="342900" indent="-342900">
              <a:buFont typeface="+mj-lt"/>
              <a:buAutoNum type="arabicPeriod"/>
            </a:pPr>
            <a:r>
              <a:rPr lang="en-GB" sz="1400" i="1" dirty="0"/>
              <a:t>‌Ainsworth, M. D. S., Belhar, M. C., Waters, E., &amp; Wall, S. (1978). Strange Situation Procedure. </a:t>
            </a:r>
            <a:r>
              <a:rPr lang="en-GB" sz="1400" i="1" dirty="0" err="1"/>
              <a:t>PsycTESTS</a:t>
            </a:r>
            <a:r>
              <a:rPr lang="en-GB" sz="1400" i="1" dirty="0"/>
              <a:t> Dataset. https://doi.org/10.1037/t28248-000</a:t>
            </a:r>
          </a:p>
          <a:p>
            <a:pPr marL="342900" indent="-342900">
              <a:buFont typeface="+mj-lt"/>
              <a:buAutoNum type="arabicPeriod"/>
            </a:pPr>
            <a:endParaRPr lang="en-GB" sz="1400" i="1" dirty="0"/>
          </a:p>
          <a:p>
            <a:pPr marL="342900" indent="-342900">
              <a:buFont typeface="+mj-lt"/>
              <a:buAutoNum type="arabicPeriod"/>
            </a:pPr>
            <a:r>
              <a:rPr lang="en-GB" sz="1400" i="1" dirty="0"/>
              <a:t>‌</a:t>
            </a:r>
            <a:r>
              <a:rPr lang="en-GB" sz="1400" i="1" dirty="0" err="1"/>
              <a:t>Skard</a:t>
            </a:r>
            <a:r>
              <a:rPr lang="en-GB" sz="1400" i="1" dirty="0"/>
              <a:t>, A. G. (1965). Maternal Deprivation: The Research and Its Implications. Journal of Marriage and Family, 27(3), 333–343. https://doi.org/10.2307/350276</a:t>
            </a:r>
          </a:p>
          <a:p>
            <a:pPr marL="342900" indent="-342900">
              <a:buFont typeface="+mj-lt"/>
              <a:buAutoNum type="arabicPeriod"/>
            </a:pPr>
            <a:endParaRPr lang="en-GB" sz="1400" i="1" dirty="0"/>
          </a:p>
          <a:p>
            <a:pPr marL="342900" indent="-342900">
              <a:buFont typeface="+mj-lt"/>
              <a:buAutoNum type="arabicPeriod"/>
            </a:pPr>
            <a:r>
              <a:rPr lang="en-GB" sz="1400" i="1" dirty="0"/>
              <a:t>Fraley, R. C., &amp; </a:t>
            </a:r>
            <a:r>
              <a:rPr lang="en-GB" sz="1400" i="1" dirty="0" err="1"/>
              <a:t>Roisman</a:t>
            </a:r>
            <a:r>
              <a:rPr lang="en-GB" sz="1400" i="1" dirty="0"/>
              <a:t>, G. I. (2019). The development of adult attachment styles: four lessons. Current Opinion in Psychology, 25(1), 26–30. https://doi.org/10.1016/j.copsyc.2018.02.008</a:t>
            </a:r>
          </a:p>
          <a:p>
            <a:pPr marL="342900" indent="-342900">
              <a:buFont typeface="+mj-lt"/>
              <a:buAutoNum type="arabicPeriod"/>
            </a:pPr>
            <a:endParaRPr lang="en-GB" sz="1400" i="1" dirty="0"/>
          </a:p>
          <a:p>
            <a:pPr marL="342900" indent="-342900">
              <a:buFont typeface="+mj-lt"/>
              <a:buAutoNum type="arabicPeriod"/>
            </a:pPr>
            <a:r>
              <a:rPr lang="en-GB" sz="1400" i="1" dirty="0"/>
              <a:t>‌‌</a:t>
            </a:r>
            <a:r>
              <a:rPr lang="en-GB" sz="1400" i="1" dirty="0" err="1"/>
              <a:t>Palitsky</a:t>
            </a:r>
            <a:r>
              <a:rPr lang="en-GB" sz="1400" i="1" dirty="0"/>
              <a:t>, D., </a:t>
            </a:r>
            <a:r>
              <a:rPr lang="en-GB" sz="1400" i="1" dirty="0" err="1"/>
              <a:t>Mota</a:t>
            </a:r>
            <a:r>
              <a:rPr lang="en-GB" sz="1400" i="1" dirty="0"/>
              <a:t>, N., Afifi, T. O., Downs, A. C., &amp; Sareen, J. (2013). The Association Between Adult Attachment Style, Mental Disorders, and Suicidality. The Journal of Nervous and Mental Disease, 201(7), 579–586. https://doi.org/10.1097/nmd.0b013e31829829ab</a:t>
            </a:r>
          </a:p>
          <a:p>
            <a:pPr marL="342900" indent="-342900">
              <a:buFont typeface="+mj-lt"/>
              <a:buAutoNum type="arabicPeriod"/>
            </a:pPr>
            <a:endParaRPr lang="en-GB" sz="1400" i="1" dirty="0"/>
          </a:p>
          <a:p>
            <a:pPr marL="342900" indent="-342900">
              <a:buFont typeface="+mj-lt"/>
              <a:buAutoNum type="arabicPeriod"/>
            </a:pPr>
            <a:r>
              <a:rPr lang="en-GB" sz="1400" i="1" dirty="0"/>
              <a:t>‌Dansby </a:t>
            </a:r>
            <a:r>
              <a:rPr lang="en-GB" sz="1400" i="1" dirty="0" err="1"/>
              <a:t>Olufowote</a:t>
            </a:r>
            <a:r>
              <a:rPr lang="en-GB" sz="1400" i="1" dirty="0"/>
              <a:t>, R. A., Fife, S. T., Schleiden, C., &amp; Whiting, J. B. (2019). How Can I Become More Secure?: A Grounded Theory of Earning Secure Attachment. Journal of Marital and Family Therapy, 46(3), 489–506. https://doi.org/10.1111/jmft.12409</a:t>
            </a:r>
          </a:p>
          <a:p>
            <a:pPr marL="342900" indent="-342900">
              <a:buFont typeface="+mj-lt"/>
              <a:buAutoNum type="arabicPeriod"/>
            </a:pPr>
            <a:endParaRPr lang="en-GB" sz="1400" i="1" dirty="0"/>
          </a:p>
          <a:p>
            <a:pPr marL="342900" indent="-342900">
              <a:buFont typeface="+mj-lt"/>
              <a:buAutoNum type="arabicPeriod"/>
            </a:pPr>
            <a:r>
              <a:rPr lang="en-GB" sz="1400" i="1" dirty="0"/>
              <a:t>‌Wright, B., &amp; </a:t>
            </a:r>
            <a:r>
              <a:rPr lang="en-GB" sz="1400" i="1" dirty="0" err="1"/>
              <a:t>Edginton</a:t>
            </a:r>
            <a:r>
              <a:rPr lang="en-GB" sz="1400" i="1" dirty="0"/>
              <a:t>, E. (2016). Evidence-Based Parenting Interventions to Promote Secure Attachment. Global </a:t>
            </a:r>
            <a:r>
              <a:rPr lang="en-GB" sz="1400" i="1" dirty="0" err="1"/>
              <a:t>Pediatric</a:t>
            </a:r>
            <a:r>
              <a:rPr lang="en-GB" sz="1400" i="1" dirty="0"/>
              <a:t> Health, 3, 2333794X1666188. https://doi.org/10.1177/2333794x16661888</a:t>
            </a:r>
          </a:p>
          <a:p>
            <a:pPr marL="342900" indent="-342900">
              <a:buFont typeface="+mj-lt"/>
              <a:buAutoNum type="arabicPeriod"/>
            </a:pPr>
            <a:endParaRPr lang="en-GB" sz="1400" i="1" dirty="0"/>
          </a:p>
          <a:p>
            <a:pPr marL="342900" indent="-342900">
              <a:buFont typeface="+mj-lt"/>
              <a:buAutoNum type="arabicPeriod"/>
            </a:pPr>
            <a:r>
              <a:rPr lang="en-GB" sz="1400" i="1" dirty="0"/>
              <a:t>‌Han, S. (2017). Attachment insecurity and openness to diversity: The roles of self-esteem and trust. Personality and Individual Differences, 111, 291–296. https://doi.org/10.1016/j.paid</a:t>
            </a:r>
            <a:r>
              <a:rPr lang="en-GB" sz="1400" i="1"/>
              <a:t>.2017.02.033.</a:t>
            </a:r>
            <a:endParaRPr lang="en-GB" sz="1400" i="1" dirty="0"/>
          </a:p>
          <a:p>
            <a:pPr marL="342900" indent="-342900">
              <a:buFont typeface="+mj-lt"/>
              <a:buAutoNum type="arabicPeriod"/>
            </a:pPr>
            <a:endParaRPr lang="en-GB" sz="1400" i="1" dirty="0"/>
          </a:p>
          <a:p>
            <a:pPr marL="342900" indent="-342900">
              <a:buFont typeface="+mj-lt"/>
              <a:buAutoNum type="arabicPeriod"/>
            </a:pPr>
            <a:endParaRPr lang="en-GB" dirty="0"/>
          </a:p>
        </p:txBody>
      </p:sp>
    </p:spTree>
    <p:extLst>
      <p:ext uri="{BB962C8B-B14F-4D97-AF65-F5344CB8AC3E}">
        <p14:creationId xmlns:p14="http://schemas.microsoft.com/office/powerpoint/2010/main" val="41884325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9" ma:contentTypeDescription="Create a new document." ma:contentTypeScope="" ma:versionID="203847608373c6b9b0520d57da32d6ac">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d090ad3750a4464470f0b6e048169101"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Props1.xml><?xml version="1.0" encoding="utf-8"?>
<ds:datastoreItem xmlns:ds="http://schemas.openxmlformats.org/officeDocument/2006/customXml" ds:itemID="{4C725278-80A2-4162-9CFA-C9CE9CCF3A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D3217C6-0030-496E-9D61-8D93B058BBC0}">
  <ds:schemaRefs>
    <ds:schemaRef ds:uri="http://schemas.microsoft.com/sharepoint/v3/contenttype/forms"/>
  </ds:schemaRefs>
</ds:datastoreItem>
</file>

<file path=customXml/itemProps3.xml><?xml version="1.0" encoding="utf-8"?>
<ds:datastoreItem xmlns:ds="http://schemas.openxmlformats.org/officeDocument/2006/customXml" ds:itemID="{FF2B0847-47A5-48F4-9AE1-1FF45EA708E5}">
  <ds:schemaRefs>
    <ds:schemaRef ds:uri="http://www.w3.org/XML/1998/namespace"/>
    <ds:schemaRef ds:uri="http://purl.org/dc/dcmitype/"/>
    <ds:schemaRef ds:uri="http://schemas.microsoft.com/office/infopath/2007/PartnerControls"/>
    <ds:schemaRef ds:uri="http://schemas.microsoft.com/office/2006/documentManagement/types"/>
    <ds:schemaRef ds:uri="http://purl.org/dc/elements/1.1/"/>
    <ds:schemaRef ds:uri="http://purl.org/dc/terms/"/>
    <ds:schemaRef ds:uri="http://schemas.microsoft.com/office/2006/metadata/properties"/>
    <ds:schemaRef ds:uri="http://schemas.openxmlformats.org/package/2006/metadata/core-properties"/>
    <ds:schemaRef ds:uri="9823f8e4-81f3-4a59-a026-c1a9717271fd"/>
    <ds:schemaRef ds:uri="95817cb9-f0eb-4f4d-892c-47ab9f8957c0"/>
  </ds:schemaRefs>
</ds:datastoreItem>
</file>

<file path=docProps/app.xml><?xml version="1.0" encoding="utf-8"?>
<Properties xmlns="http://schemas.openxmlformats.org/officeDocument/2006/extended-properties" xmlns:vt="http://schemas.openxmlformats.org/officeDocument/2006/docPropsVTypes">
  <Template>TM04033929[[fn=Slate]]</Template>
  <TotalTime>5741</TotalTime>
  <Words>1985</Words>
  <Application>Microsoft Office PowerPoint</Application>
  <PresentationFormat>Widescreen</PresentationFormat>
  <Paragraphs>126</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Calibri</vt:lpstr>
      <vt:lpstr>Calisto MT</vt:lpstr>
      <vt:lpstr>Wingdings 2</vt:lpstr>
      <vt:lpstr>Slate</vt:lpstr>
      <vt:lpstr>PowerPoint Presentation</vt:lpstr>
      <vt:lpstr>PowerPoint Presentation</vt:lpstr>
      <vt:lpstr>PowerPoint Presentation</vt:lpstr>
      <vt:lpstr>Early Attachment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Shauna-Leigh Rees (2114295)</dc:creator>
  <cp:lastModifiedBy>Shauna-Leigh Rees (2114295)</cp:lastModifiedBy>
  <cp:revision>1</cp:revision>
  <dcterms:created xsi:type="dcterms:W3CDTF">2023-02-22T01:12:09Z</dcterms:created>
  <dcterms:modified xsi:type="dcterms:W3CDTF">2023-02-27T17:00:40Z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