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79" autoAdjust="0"/>
    <p:restoredTop sz="94660"/>
  </p:normalViewPr>
  <p:slideViewPr>
    <p:cSldViewPr snapToGrid="0">
      <p:cViewPr varScale="1">
        <p:scale>
          <a:sx n="83" d="100"/>
          <a:sy n="83" d="100"/>
        </p:scale>
        <p:origin x="222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F6073B8E-9F6D-47B6-89E7-3BCE8D1D9571}" type="datetimeFigureOut">
              <a:rPr lang="en-GB" smtClean="0"/>
              <a:t>15/02/2022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05DD52D8-91AB-47C3-9032-D6470F8150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6847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073B8E-9F6D-47B6-89E7-3BCE8D1D9571}" type="datetimeFigureOut">
              <a:rPr lang="en-GB" smtClean="0"/>
              <a:t>15/02/2022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DD52D8-91AB-47C3-9032-D6470F8150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45270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073B8E-9F6D-47B6-89E7-3BCE8D1D9571}" type="datetimeFigureOut">
              <a:rPr lang="en-GB" smtClean="0"/>
              <a:t>15/02/2022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DD52D8-91AB-47C3-9032-D6470F8150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31645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073B8E-9F6D-47B6-89E7-3BCE8D1D9571}" type="datetimeFigureOut">
              <a:rPr lang="en-GB" smtClean="0"/>
              <a:t>15/02/2022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DD52D8-91AB-47C3-9032-D6470F8150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62060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073B8E-9F6D-47B6-89E7-3BCE8D1D9571}" type="datetimeFigureOut">
              <a:rPr lang="en-GB" smtClean="0"/>
              <a:t>15/02/2022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DD52D8-91AB-47C3-9032-D6470F8150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41975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073B8E-9F6D-47B6-89E7-3BCE8D1D9571}" type="datetimeFigureOut">
              <a:rPr lang="en-GB" smtClean="0"/>
              <a:t>15/02/2022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DD52D8-91AB-47C3-9032-D6470F8150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3562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073B8E-9F6D-47B6-89E7-3BCE8D1D9571}" type="datetimeFigureOut">
              <a:rPr lang="en-GB" smtClean="0"/>
              <a:t>15/02/2022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DD52D8-91AB-47C3-9032-D6470F8150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50862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073B8E-9F6D-47B6-89E7-3BCE8D1D9571}" type="datetimeFigureOut">
              <a:rPr lang="en-GB" smtClean="0"/>
              <a:t>15/02/2022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DD52D8-91AB-47C3-9032-D6470F8150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23237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073B8E-9F6D-47B6-89E7-3BCE8D1D9571}" type="datetimeFigureOut">
              <a:rPr lang="en-GB" smtClean="0"/>
              <a:t>15/02/2022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DD52D8-91AB-47C3-9032-D6470F8150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2398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073B8E-9F6D-47B6-89E7-3BCE8D1D9571}" type="datetimeFigureOut">
              <a:rPr lang="en-GB" smtClean="0"/>
              <a:t>15/02/2022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DD52D8-91AB-47C3-9032-D6470F8150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81953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073B8E-9F6D-47B6-89E7-3BCE8D1D9571}" type="datetimeFigureOut">
              <a:rPr lang="en-GB" smtClean="0"/>
              <a:t>15/02/2022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DD52D8-91AB-47C3-9032-D6470F8150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747071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073B8E-9F6D-47B6-89E7-3BCE8D1D9571}" type="datetimeFigureOut">
              <a:rPr lang="en-GB" smtClean="0"/>
              <a:t>15/02/2022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DD52D8-91AB-47C3-9032-D6470F8150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577712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073B8E-9F6D-47B6-89E7-3BCE8D1D9571}" type="datetimeFigureOut">
              <a:rPr lang="en-GB" smtClean="0"/>
              <a:t>15/02/2022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DD52D8-91AB-47C3-9032-D6470F8150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809201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073B8E-9F6D-47B6-89E7-3BCE8D1D9571}" type="datetimeFigureOut">
              <a:rPr lang="en-GB" smtClean="0"/>
              <a:t>15/02/2022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DD52D8-91AB-47C3-9032-D6470F8150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047906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073B8E-9F6D-47B6-89E7-3BCE8D1D9571}" type="datetimeFigureOut">
              <a:rPr lang="en-GB" smtClean="0"/>
              <a:t>15/02/2022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DD52D8-91AB-47C3-9032-D6470F8150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911560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F6073B8E-9F6D-47B6-89E7-3BCE8D1D9571}" type="datetimeFigureOut">
              <a:rPr lang="en-GB" smtClean="0"/>
              <a:t>15/02/2022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DD52D8-91AB-47C3-9032-D6470F8150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922895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F6073B8E-9F6D-47B6-89E7-3BCE8D1D9571}" type="datetimeFigureOut">
              <a:rPr lang="en-GB" smtClean="0"/>
              <a:t>15/02/2022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DD52D8-91AB-47C3-9032-D6470F8150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902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F6073B8E-9F6D-47B6-89E7-3BCE8D1D9571}" type="datetimeFigureOut">
              <a:rPr lang="en-GB" smtClean="0"/>
              <a:t>15/02/2022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GB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05DD52D8-91AB-47C3-9032-D6470F8150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76482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ED425D-E5AD-4F0A-931F-092D195A1C5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71644" y="1845090"/>
            <a:ext cx="8825658" cy="2677648"/>
          </a:xfrm>
        </p:spPr>
        <p:txBody>
          <a:bodyPr>
            <a:normAutofit/>
          </a:bodyPr>
          <a:lstStyle/>
          <a:p>
            <a:r>
              <a:rPr lang="en-GB" sz="3200" b="1" dirty="0"/>
              <a:t>Andreea Nicolae</a:t>
            </a:r>
            <a:br>
              <a:rPr lang="en-GB" sz="3200" b="1" dirty="0"/>
            </a:br>
            <a:r>
              <a:rPr lang="en-GB" sz="3200" b="1" dirty="0"/>
              <a:t>Student ID 2019850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D7B20DB-22CC-456A-89C9-E8BFF8A7431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71644" y="4777381"/>
            <a:ext cx="8825658" cy="861420"/>
          </a:xfrm>
        </p:spPr>
        <p:txBody>
          <a:bodyPr>
            <a:noAutofit/>
          </a:bodyPr>
          <a:lstStyle/>
          <a:p>
            <a:r>
              <a:rPr lang="en-GB" sz="1200" dirty="0"/>
              <a:t>Foreign Languages &amp; Cultural Awareness</a:t>
            </a:r>
          </a:p>
          <a:p>
            <a:r>
              <a:rPr lang="en-GB" sz="1200" dirty="0"/>
              <a:t>BMIH 5003</a:t>
            </a:r>
          </a:p>
          <a:p>
            <a:r>
              <a:rPr lang="en-GB" sz="1200" b="1" dirty="0"/>
              <a:t>Lecturer</a:t>
            </a:r>
          </a:p>
          <a:p>
            <a:r>
              <a:rPr lang="en-GB" sz="1200" dirty="0"/>
              <a:t>Rodrigo Fernandes Aguilera</a:t>
            </a:r>
          </a:p>
        </p:txBody>
      </p:sp>
    </p:spTree>
    <p:extLst>
      <p:ext uri="{BB962C8B-B14F-4D97-AF65-F5344CB8AC3E}">
        <p14:creationId xmlns:p14="http://schemas.microsoft.com/office/powerpoint/2010/main" val="75982724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Rectangle 90">
            <a:extLst>
              <a:ext uri="{FF2B5EF4-FFF2-40B4-BE49-F238E27FC236}">
                <a16:creationId xmlns:a16="http://schemas.microsoft.com/office/drawing/2014/main" id="{0D105174-071A-4257-860A-5EE2D11DD5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8" name="Freeform 5">
            <a:extLst>
              <a:ext uri="{FF2B5EF4-FFF2-40B4-BE49-F238E27FC236}">
                <a16:creationId xmlns:a16="http://schemas.microsoft.com/office/drawing/2014/main" id="{E17B217C-3C66-46B3-9E9D-2771AA2A23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D2F768F-905A-4ACD-8404-37AF0EF956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8774" y="2659580"/>
            <a:ext cx="4141223" cy="1331089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 err="1">
                <a:solidFill>
                  <a:srgbClr val="EBEBEB"/>
                </a:solidFill>
              </a:rPr>
              <a:t>Tarjeta</a:t>
            </a:r>
            <a:r>
              <a:rPr lang="en-GB" sz="4000" b="1" dirty="0">
                <a:solidFill>
                  <a:srgbClr val="EBEBEB"/>
                </a:solidFill>
              </a:rPr>
              <a:t> de </a:t>
            </a:r>
            <a:r>
              <a:rPr lang="en-GB" sz="4000" b="1" dirty="0" err="1">
                <a:solidFill>
                  <a:srgbClr val="EBEBEB"/>
                </a:solidFill>
              </a:rPr>
              <a:t>Visita</a:t>
            </a:r>
            <a:endParaRPr lang="en-GB" sz="4000" b="1" dirty="0">
              <a:solidFill>
                <a:srgbClr val="EBEBEB"/>
              </a:solidFill>
            </a:endParaRPr>
          </a:p>
        </p:txBody>
      </p:sp>
      <p:sp>
        <p:nvSpPr>
          <p:cNvPr id="99" name="Rectangle 94">
            <a:extLst>
              <a:ext uri="{FF2B5EF4-FFF2-40B4-BE49-F238E27FC236}">
                <a16:creationId xmlns:a16="http://schemas.microsoft.com/office/drawing/2014/main" id="{8A848D99-5D8B-49F5-97E9-AA7C3F5F2B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218A07-7E8C-4665-8BC9-43CA926A90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80321" y="2497704"/>
            <a:ext cx="6813755" cy="3811740"/>
          </a:xfrm>
        </p:spPr>
        <p:txBody>
          <a:bodyPr anchor="ctr"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3600" b="1" dirty="0">
                <a:solidFill>
                  <a:srgbClr val="FFFFFF"/>
                </a:solidFill>
              </a:rPr>
              <a:t>            </a:t>
            </a:r>
            <a:endParaRPr lang="en-GB" dirty="0">
              <a:solidFill>
                <a:srgbClr val="FFFFFF"/>
              </a:solidFill>
            </a:endParaRPr>
          </a:p>
          <a:p>
            <a:pPr marL="0" indent="0">
              <a:lnSpc>
                <a:spcPct val="90000"/>
              </a:lnSpc>
              <a:buNone/>
            </a:pPr>
            <a:endParaRPr lang="en-GB" dirty="0">
              <a:solidFill>
                <a:srgbClr val="FFFFFF"/>
              </a:solidFill>
            </a:endParaRPr>
          </a:p>
          <a:p>
            <a:pPr marL="0" indent="0">
              <a:lnSpc>
                <a:spcPct val="90000"/>
              </a:lnSpc>
              <a:buNone/>
            </a:pPr>
            <a:endParaRPr lang="en-GB" dirty="0">
              <a:solidFill>
                <a:srgbClr val="FFFFFF"/>
              </a:solidFill>
            </a:endParaRPr>
          </a:p>
          <a:p>
            <a:pPr marL="0" indent="0">
              <a:lnSpc>
                <a:spcPct val="90000"/>
              </a:lnSpc>
              <a:buNone/>
            </a:pPr>
            <a:endParaRPr lang="en-GB" dirty="0">
              <a:solidFill>
                <a:srgbClr val="FFFFFF"/>
              </a:solidFill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dirty="0">
                <a:solidFill>
                  <a:srgbClr val="FFFFFF"/>
                </a:solidFill>
              </a:rPr>
              <a:t>Andreea.Nicolae@hotelpresidente.cl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dirty="0">
                <a:solidFill>
                  <a:srgbClr val="FFFFFF"/>
                </a:solidFill>
              </a:rPr>
              <a:t>Tel 0056596663466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b="0" i="0" dirty="0">
                <a:solidFill>
                  <a:srgbClr val="FFFFFF"/>
                </a:solidFill>
                <a:effectLst/>
                <a:latin typeface="BlinkMacSystemFont"/>
              </a:rPr>
              <a:t>Av. </a:t>
            </a:r>
            <a:r>
              <a:rPr lang="en-GB" b="0" i="0" dirty="0" err="1">
                <a:solidFill>
                  <a:srgbClr val="FFFFFF"/>
                </a:solidFill>
                <a:effectLst/>
                <a:latin typeface="BlinkMacSystemFont"/>
              </a:rPr>
              <a:t>Eliodoro</a:t>
            </a:r>
            <a:r>
              <a:rPr lang="en-GB" b="0" i="0" dirty="0">
                <a:solidFill>
                  <a:srgbClr val="FFFFFF"/>
                </a:solidFill>
                <a:effectLst/>
                <a:latin typeface="BlinkMacSystemFont"/>
              </a:rPr>
              <a:t> </a:t>
            </a:r>
            <a:r>
              <a:rPr lang="en-GB" b="0" i="0" dirty="0" err="1">
                <a:solidFill>
                  <a:srgbClr val="FFFFFF"/>
                </a:solidFill>
                <a:effectLst/>
                <a:latin typeface="BlinkMacSystemFont"/>
              </a:rPr>
              <a:t>Yáñez</a:t>
            </a:r>
            <a:r>
              <a:rPr lang="en-GB" b="0" i="0" dirty="0">
                <a:solidFill>
                  <a:srgbClr val="FFFFFF"/>
                </a:solidFill>
                <a:effectLst/>
                <a:latin typeface="BlinkMacSystemFont"/>
              </a:rPr>
              <a:t>, 867, Providencia, 7500683 Santiago, Chile</a:t>
            </a:r>
            <a:endParaRPr lang="en-GB" dirty="0">
              <a:solidFill>
                <a:srgbClr val="FFFFFF"/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6DF02AA-2E61-4399-8E11-4D3FCACC3DE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6147" y="776287"/>
            <a:ext cx="5219853" cy="167814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56" name="TextBox 55">
            <a:extLst>
              <a:ext uri="{FF2B5EF4-FFF2-40B4-BE49-F238E27FC236}">
                <a16:creationId xmlns:a16="http://schemas.microsoft.com/office/drawing/2014/main" id="{5108A74C-095F-4421-8BC0-9BF0E7A3E00C}"/>
              </a:ext>
            </a:extLst>
          </p:cNvPr>
          <p:cNvSpPr txBox="1"/>
          <p:nvPr/>
        </p:nvSpPr>
        <p:spPr>
          <a:xfrm>
            <a:off x="6585313" y="1279734"/>
            <a:ext cx="4511458" cy="10895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3600" b="1" dirty="0">
                <a:solidFill>
                  <a:srgbClr val="FFFFFF"/>
                </a:solidFill>
              </a:rPr>
              <a:t>Hotel </a:t>
            </a:r>
            <a:r>
              <a:rPr lang="en-GB" sz="3600" b="1" dirty="0" err="1">
                <a:solidFill>
                  <a:srgbClr val="FFFFFF"/>
                </a:solidFill>
              </a:rPr>
              <a:t>Presidente</a:t>
            </a:r>
            <a:endParaRPr lang="en-GB" sz="3600" b="1" dirty="0">
              <a:solidFill>
                <a:srgbClr val="FFFFFF"/>
              </a:solidFill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dirty="0">
                <a:solidFill>
                  <a:srgbClr val="FFFFFF"/>
                </a:solidFill>
              </a:rPr>
              <a:t>                  Andreea Nicolae  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dirty="0">
                <a:solidFill>
                  <a:srgbClr val="FFFFFF"/>
                </a:solidFill>
              </a:rPr>
              <a:t>                  </a:t>
            </a:r>
            <a:r>
              <a:rPr lang="en-GB" dirty="0" err="1">
                <a:solidFill>
                  <a:srgbClr val="FFFFFF"/>
                </a:solidFill>
              </a:rPr>
              <a:t>Comercial</a:t>
            </a:r>
            <a:r>
              <a:rPr lang="en-GB" dirty="0">
                <a:solidFill>
                  <a:srgbClr val="FFFFFF"/>
                </a:solidFill>
              </a:rPr>
              <a:t> </a:t>
            </a:r>
            <a:r>
              <a:rPr lang="en-GB" dirty="0" err="1">
                <a:solidFill>
                  <a:srgbClr val="FFFFFF"/>
                </a:solidFill>
              </a:rPr>
              <a:t>Interno</a:t>
            </a:r>
            <a:endParaRPr lang="en-GB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971429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71</TotalTime>
  <Words>51</Words>
  <Application>Microsoft Office PowerPoint</Application>
  <PresentationFormat>Widescreen</PresentationFormat>
  <Paragraphs>16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Arial</vt:lpstr>
      <vt:lpstr>BlinkMacSystemFont</vt:lpstr>
      <vt:lpstr>Century Gothic</vt:lpstr>
      <vt:lpstr>Wingdings 3</vt:lpstr>
      <vt:lpstr>Ion Boardroom</vt:lpstr>
      <vt:lpstr>Andreea Nicolae Student ID 2019850</vt:lpstr>
      <vt:lpstr>Tarjeta de Visita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Andreea Nicolae Student ID 2019850</dc:title>
  <dc:creator>Andreea Nicolae</dc:creator>
  <cp:lastModifiedBy>Andreea Nicolae</cp:lastModifiedBy>
  <cp:revision>4</cp:revision>
  <dcterms:created xsi:type="dcterms:W3CDTF">2022-02-15T08:12:29Z</dcterms:created>
  <dcterms:modified xsi:type="dcterms:W3CDTF">2022-02-15T09:24:07Z</dcterms:modified>
</cp:coreProperties>
</file>