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CCFF66"/>
    <a:srgbClr val="0000FF"/>
    <a:srgbClr val="CC6600"/>
    <a:srgbClr val="FFCCFF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0E0586-DAF0-4584-B8F9-BD944ED55E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3FF06C-003F-48D8-9339-76BA6B5255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F0B874-A49A-4BE7-A0F1-A8C0F1BEE6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111FE4-F026-40A3-BCE1-A8C22D7C104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C2D13E-B753-4DD6-9AB0-79F920CDD8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E721D-DE64-4972-9DC0-FA28ED9A95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E4C660-90AC-460E-AFF6-46AD64C436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DDA693-4501-44B2-98E2-546383FD7E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5037D1-C29C-411C-9193-466862AFFA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207FBF-9D53-4D05-8A41-D92D091A11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0FA6B7-E095-4D10-8589-38B7970BFD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1EDF8CC-D0C9-4F5A-9C84-E5204BB59D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80A3318-9747-4E54-8AA0-B951375EB04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Change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much change from £10 would you get from each shopping list?</a:t>
            </a: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3" name="AutoShape 15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£2.00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3979" name="Text Box 11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£3.00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3982" name="Text Box 14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£2.00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£1.50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£2.00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£1.50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£2.00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£8.50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£0.50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£4.50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£2.00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£0.50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£3.00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£1.50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£0.50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£7.00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£1.50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£6.50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£3.00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£5.00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£2.00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£1.50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£3.00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£4.50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£0.00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£2.00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£3.50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£4.00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5181600" y="588963"/>
            <a:ext cx="3762375" cy="39989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5348288" y="2692400"/>
            <a:ext cx="3432175" cy="15541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66"/>
              </a:gs>
              <a:gs pos="50000">
                <a:schemeClr val="bg1"/>
              </a:gs>
              <a:gs pos="100000">
                <a:srgbClr val="CC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5229225" y="2813050"/>
            <a:ext cx="36671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£6.00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0" name="AutoShape 6"/>
          <p:cNvSpPr>
            <a:spLocks noChangeArrowheads="1"/>
          </p:cNvSpPr>
          <p:nvPr/>
        </p:nvSpPr>
        <p:spPr bwMode="auto">
          <a:xfrm rot="-5400000">
            <a:off x="445294" y="431007"/>
            <a:ext cx="5583237" cy="5784850"/>
          </a:xfrm>
          <a:prstGeom prst="horizontalScroll">
            <a:avLst>
              <a:gd name="adj" fmla="val 21519"/>
            </a:avLst>
          </a:prstGeom>
          <a:gradFill rotWithShape="1">
            <a:gsLst>
              <a:gs pos="0">
                <a:srgbClr val="CC0099"/>
              </a:gs>
              <a:gs pos="50000">
                <a:srgbClr val="FFCCFF"/>
              </a:gs>
              <a:gs pos="100000">
                <a:srgbClr val="CC0099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1735138" y="898525"/>
            <a:ext cx="31670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00FF"/>
                </a:solidFill>
                <a:latin typeface="Comic Sans MS" pitchFamily="66" charset="0"/>
              </a:rPr>
              <a:t>£1.00</a:t>
            </a:r>
            <a:endParaRPr lang="en-US" sz="7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1736725" y="3429000"/>
            <a:ext cx="31337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CC6600"/>
                </a:solidFill>
                <a:latin typeface="Comic Sans MS" pitchFamily="66" charset="0"/>
              </a:rPr>
              <a:t>£2.50</a:t>
            </a:r>
            <a:endParaRPr lang="en-US" sz="7000" b="1">
              <a:solidFill>
                <a:srgbClr val="CC6600"/>
              </a:solidFill>
              <a:latin typeface="Comic Sans MS" pitchFamily="66" charset="0"/>
            </a:endParaRPr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1736725" y="2163763"/>
            <a:ext cx="3144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rgbClr val="008000"/>
                </a:solidFill>
                <a:latin typeface="Comic Sans MS" pitchFamily="66" charset="0"/>
              </a:rPr>
              <a:t>£0.50</a:t>
            </a:r>
            <a:endParaRPr lang="en-US" sz="7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3434" name="Text Box 10"/>
          <p:cNvSpPr txBox="1">
            <a:spLocks noChangeArrowheads="1"/>
          </p:cNvSpPr>
          <p:nvPr/>
        </p:nvSpPr>
        <p:spPr bwMode="auto">
          <a:xfrm>
            <a:off x="5230813" y="692150"/>
            <a:ext cx="3667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00FF"/>
                </a:solidFill>
                <a:latin typeface="Comic Sans MS" pitchFamily="66" charset="0"/>
              </a:rPr>
              <a:t>Change from £10</a:t>
            </a:r>
            <a:endParaRPr lang="en-US" sz="5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262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51</cp:revision>
  <dcterms:created xsi:type="dcterms:W3CDTF">2006-03-03T16:34:11Z</dcterms:created>
  <dcterms:modified xsi:type="dcterms:W3CDTF">2011-11-25T19:46:52Z</dcterms:modified>
</cp:coreProperties>
</file>