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58" r:id="rId4"/>
  </p:sldMasterIdLst>
  <p:notesMasterIdLst>
    <p:notesMasterId r:id="rId20"/>
  </p:notesMasterIdLst>
  <p:handoutMasterIdLst>
    <p:handoutMasterId r:id="rId21"/>
  </p:handoutMasterIdLst>
  <p:sldIdLst>
    <p:sldId id="410" r:id="rId5"/>
    <p:sldId id="383" r:id="rId6"/>
    <p:sldId id="391" r:id="rId7"/>
    <p:sldId id="411" r:id="rId8"/>
    <p:sldId id="389" r:id="rId9"/>
    <p:sldId id="397" r:id="rId10"/>
    <p:sldId id="408" r:id="rId11"/>
    <p:sldId id="407" r:id="rId12"/>
    <p:sldId id="412" r:id="rId13"/>
    <p:sldId id="414" r:id="rId14"/>
    <p:sldId id="406" r:id="rId15"/>
    <p:sldId id="405" r:id="rId16"/>
    <p:sldId id="416" r:id="rId17"/>
    <p:sldId id="415" r:id="rId18"/>
    <p:sldId id="39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091DD1-BEA4-433B-8FFB-399A6BEB7EFF}" v="25" dt="2026-01-21T17:05:51.980"/>
  </p1510:revLst>
</p1510:revInfo>
</file>

<file path=ppt/tableStyles.xml><?xml version="1.0" encoding="utf-8"?>
<a:tblStyleLst xmlns:a="http://schemas.openxmlformats.org/drawingml/2006/main" def="{8A107856-5554-42FB-B03E-39F5DBC370B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6327" autoAdjust="0"/>
  </p:normalViewPr>
  <p:slideViewPr>
    <p:cSldViewPr snapToGrid="0">
      <p:cViewPr>
        <p:scale>
          <a:sx n="75" d="100"/>
          <a:sy n="75" d="100"/>
        </p:scale>
        <p:origin x="974" y="216"/>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notesViewPr>
    <p:cSldViewPr snapToGrid="0" showGuides="1">
      <p:cViewPr varScale="1">
        <p:scale>
          <a:sx n="58" d="100"/>
          <a:sy n="58" d="100"/>
        </p:scale>
        <p:origin x="3240" y="67"/>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29"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commentAuthors" Target="commentAuthors.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brahim Mohamed (2010957)" userId="f3fb77d7-69cc-4fc7-80e0-7a052d1f9b00" providerId="ADAL" clId="{39DFB76C-4658-44BF-8269-BEDD060116A8}"/>
    <pc:docChg chg="undo custSel addSld delSld modSld sldOrd">
      <pc:chgData name="Ibrahim Mohamed (2010957)" userId="f3fb77d7-69cc-4fc7-80e0-7a052d1f9b00" providerId="ADAL" clId="{39DFB76C-4658-44BF-8269-BEDD060116A8}" dt="2026-01-21T17:07:57.086" v="767" actId="26606"/>
      <pc:docMkLst>
        <pc:docMk/>
      </pc:docMkLst>
      <pc:sldChg chg="addSp delSp modSp mod">
        <pc:chgData name="Ibrahim Mohamed (2010957)" userId="f3fb77d7-69cc-4fc7-80e0-7a052d1f9b00" providerId="ADAL" clId="{39DFB76C-4658-44BF-8269-BEDD060116A8}" dt="2026-01-21T14:03:11.119" v="195" actId="478"/>
        <pc:sldMkLst>
          <pc:docMk/>
          <pc:sldMk cId="3346685798" sldId="383"/>
        </pc:sldMkLst>
        <pc:spChg chg="mod">
          <ac:chgData name="Ibrahim Mohamed (2010957)" userId="f3fb77d7-69cc-4fc7-80e0-7a052d1f9b00" providerId="ADAL" clId="{39DFB76C-4658-44BF-8269-BEDD060116A8}" dt="2026-01-21T12:37:41.423" v="90" actId="15"/>
          <ac:spMkLst>
            <pc:docMk/>
            <pc:sldMk cId="3346685798" sldId="383"/>
            <ac:spMk id="3" creationId="{3B8EBC2C-6DD7-5003-38EB-40753046FE8C}"/>
          </ac:spMkLst>
        </pc:spChg>
        <pc:picChg chg="add del mod">
          <ac:chgData name="Ibrahim Mohamed (2010957)" userId="f3fb77d7-69cc-4fc7-80e0-7a052d1f9b00" providerId="ADAL" clId="{39DFB76C-4658-44BF-8269-BEDD060116A8}" dt="2026-01-21T14:03:11.119" v="195" actId="478"/>
          <ac:picMkLst>
            <pc:docMk/>
            <pc:sldMk cId="3346685798" sldId="383"/>
            <ac:picMk id="4" creationId="{A97B680C-5B4A-8C78-E0AE-57038F064B65}"/>
          </ac:picMkLst>
        </pc:picChg>
      </pc:sldChg>
      <pc:sldChg chg="modSp mod">
        <pc:chgData name="Ibrahim Mohamed (2010957)" userId="f3fb77d7-69cc-4fc7-80e0-7a052d1f9b00" providerId="ADAL" clId="{39DFB76C-4658-44BF-8269-BEDD060116A8}" dt="2026-01-21T16:39:47.371" v="276" actId="20577"/>
        <pc:sldMkLst>
          <pc:docMk/>
          <pc:sldMk cId="3200312026" sldId="391"/>
        </pc:sldMkLst>
        <pc:spChg chg="mod">
          <ac:chgData name="Ibrahim Mohamed (2010957)" userId="f3fb77d7-69cc-4fc7-80e0-7a052d1f9b00" providerId="ADAL" clId="{39DFB76C-4658-44BF-8269-BEDD060116A8}" dt="2026-01-21T16:39:47.371" v="276" actId="20577"/>
          <ac:spMkLst>
            <pc:docMk/>
            <pc:sldMk cId="3200312026" sldId="391"/>
            <ac:spMk id="7" creationId="{F70BD87D-F7DA-961B-4024-A354DC87D168}"/>
          </ac:spMkLst>
        </pc:spChg>
      </pc:sldChg>
      <pc:sldChg chg="modSp mod">
        <pc:chgData name="Ibrahim Mohamed (2010957)" userId="f3fb77d7-69cc-4fc7-80e0-7a052d1f9b00" providerId="ADAL" clId="{39DFB76C-4658-44BF-8269-BEDD060116A8}" dt="2026-01-20T23:25:45.244" v="12" actId="13900"/>
        <pc:sldMkLst>
          <pc:docMk/>
          <pc:sldMk cId="2039059756" sldId="397"/>
        </pc:sldMkLst>
        <pc:spChg chg="mod">
          <ac:chgData name="Ibrahim Mohamed (2010957)" userId="f3fb77d7-69cc-4fc7-80e0-7a052d1f9b00" providerId="ADAL" clId="{39DFB76C-4658-44BF-8269-BEDD060116A8}" dt="2026-01-20T23:25:45.244" v="12" actId="13900"/>
          <ac:spMkLst>
            <pc:docMk/>
            <pc:sldMk cId="2039059756" sldId="397"/>
            <ac:spMk id="5" creationId="{A1B5378F-6B21-2A3D-0E0E-964D07D3C971}"/>
          </ac:spMkLst>
        </pc:spChg>
      </pc:sldChg>
      <pc:sldChg chg="addSp delSp modSp del mod">
        <pc:chgData name="Ibrahim Mohamed (2010957)" userId="f3fb77d7-69cc-4fc7-80e0-7a052d1f9b00" providerId="ADAL" clId="{39DFB76C-4658-44BF-8269-BEDD060116A8}" dt="2026-01-21T17:04:25.957" v="748" actId="2696"/>
        <pc:sldMkLst>
          <pc:docMk/>
          <pc:sldMk cId="752428618" sldId="403"/>
        </pc:sldMkLst>
        <pc:spChg chg="del mod">
          <ac:chgData name="Ibrahim Mohamed (2010957)" userId="f3fb77d7-69cc-4fc7-80e0-7a052d1f9b00" providerId="ADAL" clId="{39DFB76C-4658-44BF-8269-BEDD060116A8}" dt="2026-01-21T16:36:02.206" v="225" actId="478"/>
          <ac:spMkLst>
            <pc:docMk/>
            <pc:sldMk cId="752428618" sldId="403"/>
            <ac:spMk id="3" creationId="{C7AB9C34-2B13-E66F-1053-2BA156F89425}"/>
          </ac:spMkLst>
        </pc:spChg>
        <pc:spChg chg="add mod">
          <ac:chgData name="Ibrahim Mohamed (2010957)" userId="f3fb77d7-69cc-4fc7-80e0-7a052d1f9b00" providerId="ADAL" clId="{39DFB76C-4658-44BF-8269-BEDD060116A8}" dt="2026-01-21T16:43:11.670" v="326" actId="20577"/>
          <ac:spMkLst>
            <pc:docMk/>
            <pc:sldMk cId="752428618" sldId="403"/>
            <ac:spMk id="4" creationId="{F4A69EB4-9FE5-8297-8786-5580F8AC40DA}"/>
          </ac:spMkLst>
        </pc:spChg>
        <pc:spChg chg="add mod">
          <ac:chgData name="Ibrahim Mohamed (2010957)" userId="f3fb77d7-69cc-4fc7-80e0-7a052d1f9b00" providerId="ADAL" clId="{39DFB76C-4658-44BF-8269-BEDD060116A8}" dt="2026-01-21T16:54:28.234" v="740" actId="1076"/>
          <ac:spMkLst>
            <pc:docMk/>
            <pc:sldMk cId="752428618" sldId="403"/>
            <ac:spMk id="6" creationId="{93E31C2F-6AB2-8635-7CDB-B5891D152276}"/>
          </ac:spMkLst>
        </pc:spChg>
        <pc:spChg chg="add del mod">
          <ac:chgData name="Ibrahim Mohamed (2010957)" userId="f3fb77d7-69cc-4fc7-80e0-7a052d1f9b00" providerId="ADAL" clId="{39DFB76C-4658-44BF-8269-BEDD060116A8}" dt="2026-01-21T16:54:37.408" v="741" actId="1076"/>
          <ac:spMkLst>
            <pc:docMk/>
            <pc:sldMk cId="752428618" sldId="403"/>
            <ac:spMk id="8" creationId="{B6C7BC5A-E595-8E1E-A126-DFA5AD6388E3}"/>
          </ac:spMkLst>
        </pc:spChg>
        <pc:picChg chg="add del mod">
          <ac:chgData name="Ibrahim Mohamed (2010957)" userId="f3fb77d7-69cc-4fc7-80e0-7a052d1f9b00" providerId="ADAL" clId="{39DFB76C-4658-44BF-8269-BEDD060116A8}" dt="2026-01-21T16:48:50.177" v="577" actId="478"/>
          <ac:picMkLst>
            <pc:docMk/>
            <pc:sldMk cId="752428618" sldId="403"/>
            <ac:picMk id="5" creationId="{9DC93574-AC75-00F5-A426-AAA931899F72}"/>
          </ac:picMkLst>
        </pc:picChg>
        <pc:picChg chg="del">
          <ac:chgData name="Ibrahim Mohamed (2010957)" userId="f3fb77d7-69cc-4fc7-80e0-7a052d1f9b00" providerId="ADAL" clId="{39DFB76C-4658-44BF-8269-BEDD060116A8}" dt="2026-01-21T16:35:51.447" v="223" actId="478"/>
          <ac:picMkLst>
            <pc:docMk/>
            <pc:sldMk cId="752428618" sldId="403"/>
            <ac:picMk id="10" creationId="{F9175E0D-C660-3A6A-152F-EF796B46F456}"/>
          </ac:picMkLst>
        </pc:picChg>
      </pc:sldChg>
      <pc:sldChg chg="addSp delSp modSp mod chgLayout">
        <pc:chgData name="Ibrahim Mohamed (2010957)" userId="f3fb77d7-69cc-4fc7-80e0-7a052d1f9b00" providerId="ADAL" clId="{39DFB76C-4658-44BF-8269-BEDD060116A8}" dt="2026-01-21T16:42:38.493" v="309" actId="20577"/>
        <pc:sldMkLst>
          <pc:docMk/>
          <pc:sldMk cId="4127695141" sldId="405"/>
        </pc:sldMkLst>
        <pc:spChg chg="add del mod">
          <ac:chgData name="Ibrahim Mohamed (2010957)" userId="f3fb77d7-69cc-4fc7-80e0-7a052d1f9b00" providerId="ADAL" clId="{39DFB76C-4658-44BF-8269-BEDD060116A8}" dt="2026-01-21T00:25:28.978" v="25" actId="22"/>
          <ac:spMkLst>
            <pc:docMk/>
            <pc:sldMk cId="4127695141" sldId="405"/>
            <ac:spMk id="3" creationId="{BCEDB664-3528-8775-228B-4FD810B625F2}"/>
          </ac:spMkLst>
        </pc:spChg>
        <pc:spChg chg="mod">
          <ac:chgData name="Ibrahim Mohamed (2010957)" userId="f3fb77d7-69cc-4fc7-80e0-7a052d1f9b00" providerId="ADAL" clId="{39DFB76C-4658-44BF-8269-BEDD060116A8}" dt="2026-01-21T16:42:38.493" v="309" actId="20577"/>
          <ac:spMkLst>
            <pc:docMk/>
            <pc:sldMk cId="4127695141" sldId="405"/>
            <ac:spMk id="26" creationId="{B04C4F5C-5B2F-208C-4829-E2C1F7BEDD45}"/>
          </ac:spMkLst>
        </pc:spChg>
        <pc:graphicFrameChg chg="del">
          <ac:chgData name="Ibrahim Mohamed (2010957)" userId="f3fb77d7-69cc-4fc7-80e0-7a052d1f9b00" providerId="ADAL" clId="{39DFB76C-4658-44BF-8269-BEDD060116A8}" dt="2026-01-21T00:25:24.894" v="24" actId="478"/>
          <ac:graphicFrameMkLst>
            <pc:docMk/>
            <pc:sldMk cId="4127695141" sldId="405"/>
            <ac:graphicFrameMk id="9" creationId="{D44A550F-C66C-8E63-62B9-C8D59171AB38}"/>
          </ac:graphicFrameMkLst>
        </pc:graphicFrameChg>
        <pc:picChg chg="add mod ord">
          <ac:chgData name="Ibrahim Mohamed (2010957)" userId="f3fb77d7-69cc-4fc7-80e0-7a052d1f9b00" providerId="ADAL" clId="{39DFB76C-4658-44BF-8269-BEDD060116A8}" dt="2026-01-21T00:26:19.133" v="36" actId="1076"/>
          <ac:picMkLst>
            <pc:docMk/>
            <pc:sldMk cId="4127695141" sldId="405"/>
            <ac:picMk id="5" creationId="{59E7FE0B-3A04-18C3-8B59-700C8B421E2B}"/>
          </ac:picMkLst>
        </pc:picChg>
      </pc:sldChg>
      <pc:sldChg chg="modSp mod ord">
        <pc:chgData name="Ibrahim Mohamed (2010957)" userId="f3fb77d7-69cc-4fc7-80e0-7a052d1f9b00" providerId="ADAL" clId="{39DFB76C-4658-44BF-8269-BEDD060116A8}" dt="2026-01-21T00:31:22.664" v="49" actId="20577"/>
        <pc:sldMkLst>
          <pc:docMk/>
          <pc:sldMk cId="298364507" sldId="406"/>
        </pc:sldMkLst>
        <pc:spChg chg="mod">
          <ac:chgData name="Ibrahim Mohamed (2010957)" userId="f3fb77d7-69cc-4fc7-80e0-7a052d1f9b00" providerId="ADAL" clId="{39DFB76C-4658-44BF-8269-BEDD060116A8}" dt="2026-01-21T00:31:22.664" v="49" actId="20577"/>
          <ac:spMkLst>
            <pc:docMk/>
            <pc:sldMk cId="298364507" sldId="406"/>
            <ac:spMk id="3" creationId="{34F2E863-4A4C-76FE-444A-083F93043389}"/>
          </ac:spMkLst>
        </pc:spChg>
        <pc:picChg chg="mod">
          <ac:chgData name="Ibrahim Mohamed (2010957)" userId="f3fb77d7-69cc-4fc7-80e0-7a052d1f9b00" providerId="ADAL" clId="{39DFB76C-4658-44BF-8269-BEDD060116A8}" dt="2026-01-21T00:30:40.094" v="47" actId="1036"/>
          <ac:picMkLst>
            <pc:docMk/>
            <pc:sldMk cId="298364507" sldId="406"/>
            <ac:picMk id="5" creationId="{F2B2501C-600C-11B3-1ECD-912D988906A5}"/>
          </ac:picMkLst>
        </pc:picChg>
      </pc:sldChg>
      <pc:sldChg chg="modSp mod">
        <pc:chgData name="Ibrahim Mohamed (2010957)" userId="f3fb77d7-69cc-4fc7-80e0-7a052d1f9b00" providerId="ADAL" clId="{39DFB76C-4658-44BF-8269-BEDD060116A8}" dt="2026-01-20T23:28:06.558" v="14" actId="33524"/>
        <pc:sldMkLst>
          <pc:docMk/>
          <pc:sldMk cId="3088225330" sldId="407"/>
        </pc:sldMkLst>
        <pc:spChg chg="mod">
          <ac:chgData name="Ibrahim Mohamed (2010957)" userId="f3fb77d7-69cc-4fc7-80e0-7a052d1f9b00" providerId="ADAL" clId="{39DFB76C-4658-44BF-8269-BEDD060116A8}" dt="2026-01-20T23:28:06.558" v="14" actId="33524"/>
          <ac:spMkLst>
            <pc:docMk/>
            <pc:sldMk cId="3088225330" sldId="407"/>
            <ac:spMk id="2" creationId="{60BD29B5-1B58-809F-FEA7-B82105E94664}"/>
          </ac:spMkLst>
        </pc:spChg>
      </pc:sldChg>
      <pc:sldChg chg="modSp mod">
        <pc:chgData name="Ibrahim Mohamed (2010957)" userId="f3fb77d7-69cc-4fc7-80e0-7a052d1f9b00" providerId="ADAL" clId="{39DFB76C-4658-44BF-8269-BEDD060116A8}" dt="2026-01-21T12:32:57.125" v="51" actId="1076"/>
        <pc:sldMkLst>
          <pc:docMk/>
          <pc:sldMk cId="3390304222" sldId="410"/>
        </pc:sldMkLst>
        <pc:spChg chg="mod">
          <ac:chgData name="Ibrahim Mohamed (2010957)" userId="f3fb77d7-69cc-4fc7-80e0-7a052d1f9b00" providerId="ADAL" clId="{39DFB76C-4658-44BF-8269-BEDD060116A8}" dt="2026-01-21T12:32:57.125" v="51" actId="1076"/>
          <ac:spMkLst>
            <pc:docMk/>
            <pc:sldMk cId="3390304222" sldId="410"/>
            <ac:spMk id="2" creationId="{7AB1D9D6-2977-ABCD-FDF8-51AFA5064E54}"/>
          </ac:spMkLst>
        </pc:spChg>
      </pc:sldChg>
      <pc:sldChg chg="modSp mod">
        <pc:chgData name="Ibrahim Mohamed (2010957)" userId="f3fb77d7-69cc-4fc7-80e0-7a052d1f9b00" providerId="ADAL" clId="{39DFB76C-4658-44BF-8269-BEDD060116A8}" dt="2026-01-20T23:23:29.467" v="11" actId="20577"/>
        <pc:sldMkLst>
          <pc:docMk/>
          <pc:sldMk cId="4204284703" sldId="411"/>
        </pc:sldMkLst>
        <pc:spChg chg="mod">
          <ac:chgData name="Ibrahim Mohamed (2010957)" userId="f3fb77d7-69cc-4fc7-80e0-7a052d1f9b00" providerId="ADAL" clId="{39DFB76C-4658-44BF-8269-BEDD060116A8}" dt="2026-01-20T23:23:29.467" v="11" actId="20577"/>
          <ac:spMkLst>
            <pc:docMk/>
            <pc:sldMk cId="4204284703" sldId="411"/>
            <ac:spMk id="13" creationId="{AD632D89-1E2B-EB00-15AF-98E4404B7CB9}"/>
          </ac:spMkLst>
        </pc:spChg>
      </pc:sldChg>
      <pc:sldChg chg="modSp add del mod ord modClrScheme chgLayout">
        <pc:chgData name="Ibrahim Mohamed (2010957)" userId="f3fb77d7-69cc-4fc7-80e0-7a052d1f9b00" providerId="ADAL" clId="{39DFB76C-4658-44BF-8269-BEDD060116A8}" dt="2026-01-21T14:02:51.529" v="194" actId="2696"/>
        <pc:sldMkLst>
          <pc:docMk/>
          <pc:sldMk cId="3149124847" sldId="413"/>
        </pc:sldMkLst>
        <pc:spChg chg="mod">
          <ac:chgData name="Ibrahim Mohamed (2010957)" userId="f3fb77d7-69cc-4fc7-80e0-7a052d1f9b00" providerId="ADAL" clId="{39DFB76C-4658-44BF-8269-BEDD060116A8}" dt="2026-01-21T13:31:03.102" v="193" actId="26606"/>
          <ac:spMkLst>
            <pc:docMk/>
            <pc:sldMk cId="3149124847" sldId="413"/>
            <ac:spMk id="26" creationId="{2BC155AA-189B-22D5-8872-BD3432A4ACED}"/>
          </ac:spMkLst>
        </pc:spChg>
        <pc:graphicFrameChg chg="mod modGraphic">
          <ac:chgData name="Ibrahim Mohamed (2010957)" userId="f3fb77d7-69cc-4fc7-80e0-7a052d1f9b00" providerId="ADAL" clId="{39DFB76C-4658-44BF-8269-BEDD060116A8}" dt="2026-01-21T13:31:03.102" v="193" actId="26606"/>
          <ac:graphicFrameMkLst>
            <pc:docMk/>
            <pc:sldMk cId="3149124847" sldId="413"/>
            <ac:graphicFrameMk id="9" creationId="{C6FE2D8E-3864-CC67-BC7F-C3630E617120}"/>
          </ac:graphicFrameMkLst>
        </pc:graphicFrameChg>
      </pc:sldChg>
      <pc:sldChg chg="addSp delSp modSp add mod chgLayout">
        <pc:chgData name="Ibrahim Mohamed (2010957)" userId="f3fb77d7-69cc-4fc7-80e0-7a052d1f9b00" providerId="ADAL" clId="{39DFB76C-4658-44BF-8269-BEDD060116A8}" dt="2026-01-21T13:18:33.226" v="185" actId="1076"/>
        <pc:sldMkLst>
          <pc:docMk/>
          <pc:sldMk cId="430100682" sldId="414"/>
        </pc:sldMkLst>
        <pc:spChg chg="add del mod">
          <ac:chgData name="Ibrahim Mohamed (2010957)" userId="f3fb77d7-69cc-4fc7-80e0-7a052d1f9b00" providerId="ADAL" clId="{39DFB76C-4658-44BF-8269-BEDD060116A8}" dt="2026-01-21T12:47:37.973" v="95" actId="22"/>
          <ac:spMkLst>
            <pc:docMk/>
            <pc:sldMk cId="430100682" sldId="414"/>
            <ac:spMk id="3" creationId="{A57EA186-AB08-F04C-7BBF-7175A98A3CE1}"/>
          </ac:spMkLst>
        </pc:spChg>
        <pc:spChg chg="del mod">
          <ac:chgData name="Ibrahim Mohamed (2010957)" userId="f3fb77d7-69cc-4fc7-80e0-7a052d1f9b00" providerId="ADAL" clId="{39DFB76C-4658-44BF-8269-BEDD060116A8}" dt="2026-01-21T12:47:15.699" v="94" actId="478"/>
          <ac:spMkLst>
            <pc:docMk/>
            <pc:sldMk cId="430100682" sldId="414"/>
            <ac:spMk id="11" creationId="{E096D6AA-918F-4BCE-ADAD-32EFAA055176}"/>
          </ac:spMkLst>
        </pc:spChg>
        <pc:spChg chg="mod">
          <ac:chgData name="Ibrahim Mohamed (2010957)" userId="f3fb77d7-69cc-4fc7-80e0-7a052d1f9b00" providerId="ADAL" clId="{39DFB76C-4658-44BF-8269-BEDD060116A8}" dt="2026-01-21T13:16:34.525" v="180" actId="26606"/>
          <ac:spMkLst>
            <pc:docMk/>
            <pc:sldMk cId="430100682" sldId="414"/>
            <ac:spMk id="12" creationId="{CF7C955C-EAFC-6BCF-03B8-31D14FD270E0}"/>
          </ac:spMkLst>
        </pc:spChg>
        <pc:picChg chg="add mod ord">
          <ac:chgData name="Ibrahim Mohamed (2010957)" userId="f3fb77d7-69cc-4fc7-80e0-7a052d1f9b00" providerId="ADAL" clId="{39DFB76C-4658-44BF-8269-BEDD060116A8}" dt="2026-01-21T13:18:33.226" v="185" actId="1076"/>
          <ac:picMkLst>
            <pc:docMk/>
            <pc:sldMk cId="430100682" sldId="414"/>
            <ac:picMk id="5" creationId="{B58A93BA-2DD7-8E41-55CA-923B7F97FDE6}"/>
          </ac:picMkLst>
        </pc:picChg>
        <pc:picChg chg="del">
          <ac:chgData name="Ibrahim Mohamed (2010957)" userId="f3fb77d7-69cc-4fc7-80e0-7a052d1f9b00" providerId="ADAL" clId="{39DFB76C-4658-44BF-8269-BEDD060116A8}" dt="2026-01-21T12:47:08.681" v="92" actId="478"/>
          <ac:picMkLst>
            <pc:docMk/>
            <pc:sldMk cId="430100682" sldId="414"/>
            <ac:picMk id="7" creationId="{C246C95F-A7A8-B3EC-E690-7888C794164C}"/>
          </ac:picMkLst>
        </pc:picChg>
      </pc:sldChg>
      <pc:sldChg chg="add">
        <pc:chgData name="Ibrahim Mohamed (2010957)" userId="f3fb77d7-69cc-4fc7-80e0-7a052d1f9b00" providerId="ADAL" clId="{39DFB76C-4658-44BF-8269-BEDD060116A8}" dt="2026-01-21T16:34:52.675" v="222" actId="2890"/>
        <pc:sldMkLst>
          <pc:docMk/>
          <pc:sldMk cId="1080924868" sldId="415"/>
        </pc:sldMkLst>
      </pc:sldChg>
      <pc:sldChg chg="addSp delSp modSp add mod modClrScheme chgLayout">
        <pc:chgData name="Ibrahim Mohamed (2010957)" userId="f3fb77d7-69cc-4fc7-80e0-7a052d1f9b00" providerId="ADAL" clId="{39DFB76C-4658-44BF-8269-BEDD060116A8}" dt="2026-01-21T17:07:57.086" v="767" actId="26606"/>
        <pc:sldMkLst>
          <pc:docMk/>
          <pc:sldMk cId="4148011894" sldId="416"/>
        </pc:sldMkLst>
        <pc:spChg chg="mod">
          <ac:chgData name="Ibrahim Mohamed (2010957)" userId="f3fb77d7-69cc-4fc7-80e0-7a052d1f9b00" providerId="ADAL" clId="{39DFB76C-4658-44BF-8269-BEDD060116A8}" dt="2026-01-21T17:07:57.086" v="767" actId="26606"/>
          <ac:spMkLst>
            <pc:docMk/>
            <pc:sldMk cId="4148011894" sldId="416"/>
            <ac:spMk id="4" creationId="{BDE400F4-CACD-3C10-E64F-740279D58A9D}"/>
          </ac:spMkLst>
        </pc:spChg>
        <pc:spChg chg="del">
          <ac:chgData name="Ibrahim Mohamed (2010957)" userId="f3fb77d7-69cc-4fc7-80e0-7a052d1f9b00" providerId="ADAL" clId="{39DFB76C-4658-44BF-8269-BEDD060116A8}" dt="2026-01-21T16:57:45.446" v="744" actId="478"/>
          <ac:spMkLst>
            <pc:docMk/>
            <pc:sldMk cId="4148011894" sldId="416"/>
            <ac:spMk id="6" creationId="{63323A92-D18F-A24E-B1F6-DE1713440FAD}"/>
          </ac:spMkLst>
        </pc:spChg>
        <pc:spChg chg="del">
          <ac:chgData name="Ibrahim Mohamed (2010957)" userId="f3fb77d7-69cc-4fc7-80e0-7a052d1f9b00" providerId="ADAL" clId="{39DFB76C-4658-44BF-8269-BEDD060116A8}" dt="2026-01-21T16:57:36.032" v="743" actId="478"/>
          <ac:spMkLst>
            <pc:docMk/>
            <pc:sldMk cId="4148011894" sldId="416"/>
            <ac:spMk id="8" creationId="{AD1DDDAD-7090-12A3-FA34-5F56459F82B1}"/>
          </ac:spMkLst>
        </pc:spChg>
        <pc:spChg chg="add del">
          <ac:chgData name="Ibrahim Mohamed (2010957)" userId="f3fb77d7-69cc-4fc7-80e0-7a052d1f9b00" providerId="ADAL" clId="{39DFB76C-4658-44BF-8269-BEDD060116A8}" dt="2026-01-21T17:05:51.980" v="750"/>
          <ac:spMkLst>
            <pc:docMk/>
            <pc:sldMk cId="4148011894" sldId="416"/>
            <ac:spMk id="9" creationId="{CCAE41F3-DC75-440E-4CD6-93D958C8E26D}"/>
          </ac:spMkLst>
        </pc:spChg>
        <pc:picChg chg="add mod">
          <ac:chgData name="Ibrahim Mohamed (2010957)" userId="f3fb77d7-69cc-4fc7-80e0-7a052d1f9b00" providerId="ADAL" clId="{39DFB76C-4658-44BF-8269-BEDD060116A8}" dt="2026-01-21T17:07:57.086" v="767" actId="26606"/>
          <ac:picMkLst>
            <pc:docMk/>
            <pc:sldMk cId="4148011894" sldId="416"/>
            <ac:picMk id="3" creationId="{B057E553-A357-F42C-57FE-0A16D0A80251}"/>
          </ac:picMkLst>
        </pc:picChg>
        <pc:picChg chg="add mod">
          <ac:chgData name="Ibrahim Mohamed (2010957)" userId="f3fb77d7-69cc-4fc7-80e0-7a052d1f9b00" providerId="ADAL" clId="{39DFB76C-4658-44BF-8269-BEDD060116A8}" dt="2026-01-21T17:07:57.086" v="767" actId="26606"/>
          <ac:picMkLst>
            <pc:docMk/>
            <pc:sldMk cId="4148011894" sldId="416"/>
            <ac:picMk id="5" creationId="{2F25F3D4-76C7-8805-B407-08F0BFA53728}"/>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FD7E6A-C0FD-45FD-A19E-A4E7FBA6A51B}" type="doc">
      <dgm:prSet loTypeId="urn:microsoft.com/office/officeart/2005/8/layout/cycle6" loCatId="cycle" qsTypeId="urn:microsoft.com/office/officeart/2005/8/quickstyle/simple4" qsCatId="simple" csTypeId="urn:microsoft.com/office/officeart/2005/8/colors/accent3_2" csCatId="accent3"/>
      <dgm:spPr/>
      <dgm:t>
        <a:bodyPr/>
        <a:lstStyle/>
        <a:p>
          <a:endParaRPr lang="en-US"/>
        </a:p>
      </dgm:t>
    </dgm:pt>
    <dgm:pt modelId="{0A559527-8E6D-4D3F-A7C5-BFBB615DB399}">
      <dgm:prSet/>
      <dgm:spPr/>
      <dgm:t>
        <a:bodyPr/>
        <a:lstStyle/>
        <a:p>
          <a:r>
            <a:rPr lang="en-US" b="1" i="0"/>
            <a:t>Ibrahim Yahia Mohamed</a:t>
          </a:r>
          <a:endParaRPr lang="en-US"/>
        </a:p>
      </dgm:t>
    </dgm:pt>
    <dgm:pt modelId="{7874CAB4-7E7F-468A-A141-124CDECC0FA0}" type="parTrans" cxnId="{9F1531CF-95A6-46CC-B005-2FE1B7061DB3}">
      <dgm:prSet/>
      <dgm:spPr/>
      <dgm:t>
        <a:bodyPr/>
        <a:lstStyle/>
        <a:p>
          <a:endParaRPr lang="en-US"/>
        </a:p>
      </dgm:t>
    </dgm:pt>
    <dgm:pt modelId="{118B959C-D682-4937-85EE-46CFD042DDB2}" type="sibTrans" cxnId="{9F1531CF-95A6-46CC-B005-2FE1B7061DB3}">
      <dgm:prSet/>
      <dgm:spPr/>
      <dgm:t>
        <a:bodyPr/>
        <a:lstStyle/>
        <a:p>
          <a:endParaRPr lang="en-US"/>
        </a:p>
      </dgm:t>
    </dgm:pt>
    <dgm:pt modelId="{C8FAD232-1328-40B9-A23A-AA0CD37BC637}">
      <dgm:prSet/>
      <dgm:spPr/>
      <dgm:t>
        <a:bodyPr/>
        <a:lstStyle/>
        <a:p>
          <a:r>
            <a:rPr lang="en-US" b="1" i="0"/>
            <a:t>Student ID: 2010957</a:t>
          </a:r>
          <a:endParaRPr lang="en-US"/>
        </a:p>
      </dgm:t>
    </dgm:pt>
    <dgm:pt modelId="{A2922552-5A37-489C-A531-81862DBC3189}" type="parTrans" cxnId="{D70E752B-DB0F-4FD1-8A91-778076750204}">
      <dgm:prSet/>
      <dgm:spPr/>
      <dgm:t>
        <a:bodyPr/>
        <a:lstStyle/>
        <a:p>
          <a:endParaRPr lang="en-US"/>
        </a:p>
      </dgm:t>
    </dgm:pt>
    <dgm:pt modelId="{CF9F377E-1200-44BD-839E-086FBDA5B442}" type="sibTrans" cxnId="{D70E752B-DB0F-4FD1-8A91-778076750204}">
      <dgm:prSet/>
      <dgm:spPr/>
      <dgm:t>
        <a:bodyPr/>
        <a:lstStyle/>
        <a:p>
          <a:endParaRPr lang="en-US"/>
        </a:p>
      </dgm:t>
    </dgm:pt>
    <dgm:pt modelId="{4340413F-2136-4818-8A91-BCDA6850A9D5}" type="pres">
      <dgm:prSet presAssocID="{5DFD7E6A-C0FD-45FD-A19E-A4E7FBA6A51B}" presName="cycle" presStyleCnt="0">
        <dgm:presLayoutVars>
          <dgm:dir/>
          <dgm:resizeHandles val="exact"/>
        </dgm:presLayoutVars>
      </dgm:prSet>
      <dgm:spPr/>
    </dgm:pt>
    <dgm:pt modelId="{0E3233CC-EAF7-4321-940E-EC2863A9AB4C}" type="pres">
      <dgm:prSet presAssocID="{0A559527-8E6D-4D3F-A7C5-BFBB615DB399}" presName="node" presStyleLbl="node1" presStyleIdx="0" presStyleCnt="2">
        <dgm:presLayoutVars>
          <dgm:bulletEnabled val="1"/>
        </dgm:presLayoutVars>
      </dgm:prSet>
      <dgm:spPr/>
    </dgm:pt>
    <dgm:pt modelId="{3A5C0B30-1556-4707-97A0-4953F6CF3394}" type="pres">
      <dgm:prSet presAssocID="{0A559527-8E6D-4D3F-A7C5-BFBB615DB399}" presName="spNode" presStyleCnt="0"/>
      <dgm:spPr/>
    </dgm:pt>
    <dgm:pt modelId="{B4FA3757-9493-44BF-8CB5-101324A981DB}" type="pres">
      <dgm:prSet presAssocID="{118B959C-D682-4937-85EE-46CFD042DDB2}" presName="sibTrans" presStyleLbl="sibTrans1D1" presStyleIdx="0" presStyleCnt="2"/>
      <dgm:spPr/>
    </dgm:pt>
    <dgm:pt modelId="{6AB8A052-DA16-4BAB-B7D5-662D65AA5213}" type="pres">
      <dgm:prSet presAssocID="{C8FAD232-1328-40B9-A23A-AA0CD37BC637}" presName="node" presStyleLbl="node1" presStyleIdx="1" presStyleCnt="2">
        <dgm:presLayoutVars>
          <dgm:bulletEnabled val="1"/>
        </dgm:presLayoutVars>
      </dgm:prSet>
      <dgm:spPr/>
    </dgm:pt>
    <dgm:pt modelId="{F4470B13-A9F5-41A7-90D6-30291E613868}" type="pres">
      <dgm:prSet presAssocID="{C8FAD232-1328-40B9-A23A-AA0CD37BC637}" presName="spNode" presStyleCnt="0"/>
      <dgm:spPr/>
    </dgm:pt>
    <dgm:pt modelId="{6F1FEC91-C0A7-423F-834B-227DD43F7122}" type="pres">
      <dgm:prSet presAssocID="{CF9F377E-1200-44BD-839E-086FBDA5B442}" presName="sibTrans" presStyleLbl="sibTrans1D1" presStyleIdx="1" presStyleCnt="2"/>
      <dgm:spPr/>
    </dgm:pt>
  </dgm:ptLst>
  <dgm:cxnLst>
    <dgm:cxn modelId="{65B89615-4004-4E9D-B0D6-9A9AB3E20B3A}" type="presOf" srcId="{5DFD7E6A-C0FD-45FD-A19E-A4E7FBA6A51B}" destId="{4340413F-2136-4818-8A91-BCDA6850A9D5}" srcOrd="0" destOrd="0" presId="urn:microsoft.com/office/officeart/2005/8/layout/cycle6"/>
    <dgm:cxn modelId="{D70E752B-DB0F-4FD1-8A91-778076750204}" srcId="{5DFD7E6A-C0FD-45FD-A19E-A4E7FBA6A51B}" destId="{C8FAD232-1328-40B9-A23A-AA0CD37BC637}" srcOrd="1" destOrd="0" parTransId="{A2922552-5A37-489C-A531-81862DBC3189}" sibTransId="{CF9F377E-1200-44BD-839E-086FBDA5B442}"/>
    <dgm:cxn modelId="{BDB3B55E-F19F-4FCE-9D73-FB626F394C09}" type="presOf" srcId="{0A559527-8E6D-4D3F-A7C5-BFBB615DB399}" destId="{0E3233CC-EAF7-4321-940E-EC2863A9AB4C}" srcOrd="0" destOrd="0" presId="urn:microsoft.com/office/officeart/2005/8/layout/cycle6"/>
    <dgm:cxn modelId="{46D54D74-B6B6-43E8-9693-747927114EFA}" type="presOf" srcId="{118B959C-D682-4937-85EE-46CFD042DDB2}" destId="{B4FA3757-9493-44BF-8CB5-101324A981DB}" srcOrd="0" destOrd="0" presId="urn:microsoft.com/office/officeart/2005/8/layout/cycle6"/>
    <dgm:cxn modelId="{536D8CCB-036C-4CEA-84BD-88F9ADD03A9F}" type="presOf" srcId="{CF9F377E-1200-44BD-839E-086FBDA5B442}" destId="{6F1FEC91-C0A7-423F-834B-227DD43F7122}" srcOrd="0" destOrd="0" presId="urn:microsoft.com/office/officeart/2005/8/layout/cycle6"/>
    <dgm:cxn modelId="{9F1531CF-95A6-46CC-B005-2FE1B7061DB3}" srcId="{5DFD7E6A-C0FD-45FD-A19E-A4E7FBA6A51B}" destId="{0A559527-8E6D-4D3F-A7C5-BFBB615DB399}" srcOrd="0" destOrd="0" parTransId="{7874CAB4-7E7F-468A-A141-124CDECC0FA0}" sibTransId="{118B959C-D682-4937-85EE-46CFD042DDB2}"/>
    <dgm:cxn modelId="{ACF7B0FF-D779-492A-B7B2-4A6BE73CBA52}" type="presOf" srcId="{C8FAD232-1328-40B9-A23A-AA0CD37BC637}" destId="{6AB8A052-DA16-4BAB-B7D5-662D65AA5213}" srcOrd="0" destOrd="0" presId="urn:microsoft.com/office/officeart/2005/8/layout/cycle6"/>
    <dgm:cxn modelId="{E2712BD7-073B-4B6C-B943-877D3A199BB7}" type="presParOf" srcId="{4340413F-2136-4818-8A91-BCDA6850A9D5}" destId="{0E3233CC-EAF7-4321-940E-EC2863A9AB4C}" srcOrd="0" destOrd="0" presId="urn:microsoft.com/office/officeart/2005/8/layout/cycle6"/>
    <dgm:cxn modelId="{26A1ECC5-1F49-4C78-85EC-2F525166FFD6}" type="presParOf" srcId="{4340413F-2136-4818-8A91-BCDA6850A9D5}" destId="{3A5C0B30-1556-4707-97A0-4953F6CF3394}" srcOrd="1" destOrd="0" presId="urn:microsoft.com/office/officeart/2005/8/layout/cycle6"/>
    <dgm:cxn modelId="{F4A76A11-84E4-49C8-AF4F-E28BB83A7A59}" type="presParOf" srcId="{4340413F-2136-4818-8A91-BCDA6850A9D5}" destId="{B4FA3757-9493-44BF-8CB5-101324A981DB}" srcOrd="2" destOrd="0" presId="urn:microsoft.com/office/officeart/2005/8/layout/cycle6"/>
    <dgm:cxn modelId="{10D277AA-D21C-47B2-87BF-750E9C8CBA1E}" type="presParOf" srcId="{4340413F-2136-4818-8A91-BCDA6850A9D5}" destId="{6AB8A052-DA16-4BAB-B7D5-662D65AA5213}" srcOrd="3" destOrd="0" presId="urn:microsoft.com/office/officeart/2005/8/layout/cycle6"/>
    <dgm:cxn modelId="{6F02C7D4-B8A5-46B3-8F3F-AC655C9677EC}" type="presParOf" srcId="{4340413F-2136-4818-8A91-BCDA6850A9D5}" destId="{F4470B13-A9F5-41A7-90D6-30291E613868}" srcOrd="4" destOrd="0" presId="urn:microsoft.com/office/officeart/2005/8/layout/cycle6"/>
    <dgm:cxn modelId="{A7745F18-18E4-4D44-8CEA-0B19E34EE04E}" type="presParOf" srcId="{4340413F-2136-4818-8A91-BCDA6850A9D5}" destId="{6F1FEC91-C0A7-423F-834B-227DD43F7122}" srcOrd="5"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3233CC-EAF7-4321-940E-EC2863A9AB4C}">
      <dsp:nvSpPr>
        <dsp:cNvPr id="0" name=""/>
        <dsp:cNvSpPr/>
      </dsp:nvSpPr>
      <dsp:spPr>
        <a:xfrm>
          <a:off x="1009848" y="954774"/>
          <a:ext cx="2753506" cy="1789779"/>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b="1" i="0" kern="1200"/>
            <a:t>Ibrahim Yahia Mohamed</a:t>
          </a:r>
          <a:endParaRPr lang="en-US" sz="3400" kern="1200"/>
        </a:p>
      </dsp:txBody>
      <dsp:txXfrm>
        <a:off x="1097218" y="1042144"/>
        <a:ext cx="2578766" cy="1615039"/>
      </dsp:txXfrm>
    </dsp:sp>
    <dsp:sp modelId="{B4FA3757-9493-44BF-8CB5-101324A981DB}">
      <dsp:nvSpPr>
        <dsp:cNvPr id="0" name=""/>
        <dsp:cNvSpPr/>
      </dsp:nvSpPr>
      <dsp:spPr>
        <a:xfrm>
          <a:off x="2386601" y="331015"/>
          <a:ext cx="3037296" cy="3037296"/>
        </a:xfrm>
        <a:custGeom>
          <a:avLst/>
          <a:gdLst/>
          <a:ahLst/>
          <a:cxnLst/>
          <a:rect l="0" t="0" r="0" b="0"/>
          <a:pathLst>
            <a:path>
              <a:moveTo>
                <a:pt x="306294" y="604050"/>
              </a:moveTo>
              <a:arcTo wR="1518648" hR="1518648" stAng="13021851" swAng="6356299"/>
            </a:path>
          </a:pathLst>
        </a:custGeom>
        <a:noFill/>
        <a:ln w="635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6AB8A052-DA16-4BAB-B7D5-662D65AA5213}">
      <dsp:nvSpPr>
        <dsp:cNvPr id="0" name=""/>
        <dsp:cNvSpPr/>
      </dsp:nvSpPr>
      <dsp:spPr>
        <a:xfrm>
          <a:off x="4047145" y="954774"/>
          <a:ext cx="2753506" cy="1789779"/>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b="1" i="0" kern="1200"/>
            <a:t>Student ID: 2010957</a:t>
          </a:r>
          <a:endParaRPr lang="en-US" sz="3400" kern="1200"/>
        </a:p>
      </dsp:txBody>
      <dsp:txXfrm>
        <a:off x="4134515" y="1042144"/>
        <a:ext cx="2578766" cy="1615039"/>
      </dsp:txXfrm>
    </dsp:sp>
    <dsp:sp modelId="{6F1FEC91-C0A7-423F-834B-227DD43F7122}">
      <dsp:nvSpPr>
        <dsp:cNvPr id="0" name=""/>
        <dsp:cNvSpPr/>
      </dsp:nvSpPr>
      <dsp:spPr>
        <a:xfrm>
          <a:off x="2386601" y="331015"/>
          <a:ext cx="3037296" cy="3037296"/>
        </a:xfrm>
        <a:custGeom>
          <a:avLst/>
          <a:gdLst/>
          <a:ahLst/>
          <a:cxnLst/>
          <a:rect l="0" t="0" r="0" b="0"/>
          <a:pathLst>
            <a:path>
              <a:moveTo>
                <a:pt x="2731002" y="2433246"/>
              </a:moveTo>
              <a:arcTo wR="1518648" hR="1518648" stAng="2221851" swAng="6356299"/>
            </a:path>
          </a:pathLst>
        </a:custGeom>
        <a:noFill/>
        <a:ln w="635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08F6756E-81DA-9FAC-70D8-556F658BDDA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EBEDD12-BCD5-485B-BCBC-34BB01D7923C}" type="datetimeFigureOut">
              <a:rPr lang="en-US" smtClean="0"/>
              <a:t>1/21/2026</a:t>
            </a:fld>
            <a:endParaRPr lang="en-US" dirty="0"/>
          </a:p>
        </p:txBody>
      </p:sp>
      <p:sp>
        <p:nvSpPr>
          <p:cNvPr id="6" name="Slide Number Placeholder 5">
            <a:extLst>
              <a:ext uri="{FF2B5EF4-FFF2-40B4-BE49-F238E27FC236}">
                <a16:creationId xmlns:a16="http://schemas.microsoft.com/office/drawing/2014/main" id="{A771D415-D05A-7067-CCD3-457153D96CD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2C230DF-5933-439D-898F-38E9AC9BA688}" type="slidenum">
              <a:rPr lang="en-US" smtClean="0"/>
              <a:t>‹#›</a:t>
            </a:fld>
            <a:endParaRPr lang="en-US" dirty="0"/>
          </a:p>
        </p:txBody>
      </p:sp>
      <p:sp>
        <p:nvSpPr>
          <p:cNvPr id="7" name="Footer Placeholder 6">
            <a:extLst>
              <a:ext uri="{FF2B5EF4-FFF2-40B4-BE49-F238E27FC236}">
                <a16:creationId xmlns:a16="http://schemas.microsoft.com/office/drawing/2014/main" id="{B97095E3-54D2-CFD2-4F49-7536FC8641D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8" name="Header Placeholder 7">
            <a:extLst>
              <a:ext uri="{FF2B5EF4-FFF2-40B4-BE49-F238E27FC236}">
                <a16:creationId xmlns:a16="http://schemas.microsoft.com/office/drawing/2014/main" id="{521EE01A-C0B5-5ECF-96DD-768F86AA15C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Tree>
    <p:extLst>
      <p:ext uri="{BB962C8B-B14F-4D97-AF65-F5344CB8AC3E}">
        <p14:creationId xmlns:p14="http://schemas.microsoft.com/office/powerpoint/2010/main" val="26532284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E7A52F-9D89-7442-A8E9-48D1527B5F6B}" type="datetimeFigureOut">
              <a:rPr lang="en-US" smtClean="0"/>
              <a:t>1/21/2026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9C7E07-3C67-C64C-8DA0-0404F6303970}" type="slidenum">
              <a:rPr lang="en-US" smtClean="0"/>
              <a:t>‹#›</a:t>
            </a:fld>
            <a:endParaRPr lang="en-US" dirty="0"/>
          </a:p>
        </p:txBody>
      </p:sp>
    </p:spTree>
    <p:extLst>
      <p:ext uri="{BB962C8B-B14F-4D97-AF65-F5344CB8AC3E}">
        <p14:creationId xmlns:p14="http://schemas.microsoft.com/office/powerpoint/2010/main" val="4032528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1</a:t>
            </a:fld>
            <a:endParaRPr lang="en-US" dirty="0"/>
          </a:p>
        </p:txBody>
      </p:sp>
    </p:spTree>
    <p:extLst>
      <p:ext uri="{BB962C8B-B14F-4D97-AF65-F5344CB8AC3E}">
        <p14:creationId xmlns:p14="http://schemas.microsoft.com/office/powerpoint/2010/main" val="10924538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2</a:t>
            </a:fld>
            <a:endParaRPr lang="en-US" dirty="0"/>
          </a:p>
        </p:txBody>
      </p:sp>
    </p:spTree>
    <p:extLst>
      <p:ext uri="{BB962C8B-B14F-4D97-AF65-F5344CB8AC3E}">
        <p14:creationId xmlns:p14="http://schemas.microsoft.com/office/powerpoint/2010/main" val="31134168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3</a:t>
            </a:fld>
            <a:endParaRPr lang="en-US" dirty="0"/>
          </a:p>
        </p:txBody>
      </p:sp>
    </p:spTree>
    <p:extLst>
      <p:ext uri="{BB962C8B-B14F-4D97-AF65-F5344CB8AC3E}">
        <p14:creationId xmlns:p14="http://schemas.microsoft.com/office/powerpoint/2010/main" val="39082765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12CA85-5D37-BD3D-4466-BB0C7C0869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FFF716-E857-3D13-E42A-70EC1BC27CA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DFFEA75-3552-D7B2-72B2-75AC9C092E1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7443374-D03C-D46A-5478-72893D6CCF1F}"/>
              </a:ext>
            </a:extLst>
          </p:cNvPr>
          <p:cNvSpPr>
            <a:spLocks noGrp="1"/>
          </p:cNvSpPr>
          <p:nvPr>
            <p:ph type="sldNum" sz="quarter" idx="5"/>
          </p:nvPr>
        </p:nvSpPr>
        <p:spPr/>
        <p:txBody>
          <a:bodyPr/>
          <a:lstStyle/>
          <a:p>
            <a:fld id="{A89C7E07-3C67-C64C-8DA0-0404F6303970}" type="slidenum">
              <a:rPr lang="en-US" smtClean="0"/>
              <a:t>4</a:t>
            </a:fld>
            <a:endParaRPr lang="en-US" dirty="0"/>
          </a:p>
        </p:txBody>
      </p:sp>
    </p:spTree>
    <p:extLst>
      <p:ext uri="{BB962C8B-B14F-4D97-AF65-F5344CB8AC3E}">
        <p14:creationId xmlns:p14="http://schemas.microsoft.com/office/powerpoint/2010/main" val="18352340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5</a:t>
            </a:fld>
            <a:endParaRPr lang="en-US" dirty="0"/>
          </a:p>
        </p:txBody>
      </p:sp>
    </p:spTree>
    <p:extLst>
      <p:ext uri="{BB962C8B-B14F-4D97-AF65-F5344CB8AC3E}">
        <p14:creationId xmlns:p14="http://schemas.microsoft.com/office/powerpoint/2010/main" val="35762480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BBC04D-2568-C19F-6211-ABA7996CBC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BD96A4-D432-FA69-5E46-4DF91D77CA9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F639921-CFBB-DE6F-31EB-81B758CA026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453E3F8-8185-F97B-2F08-1F44FCE2A5AB}"/>
              </a:ext>
            </a:extLst>
          </p:cNvPr>
          <p:cNvSpPr>
            <a:spLocks noGrp="1"/>
          </p:cNvSpPr>
          <p:nvPr>
            <p:ph type="sldNum" sz="quarter" idx="5"/>
          </p:nvPr>
        </p:nvSpPr>
        <p:spPr/>
        <p:txBody>
          <a:bodyPr/>
          <a:lstStyle/>
          <a:p>
            <a:fld id="{A89C7E07-3C67-C64C-8DA0-0404F6303970}" type="slidenum">
              <a:rPr lang="en-US" smtClean="0"/>
              <a:t>6</a:t>
            </a:fld>
            <a:endParaRPr lang="en-US" dirty="0"/>
          </a:p>
        </p:txBody>
      </p:sp>
    </p:spTree>
    <p:extLst>
      <p:ext uri="{BB962C8B-B14F-4D97-AF65-F5344CB8AC3E}">
        <p14:creationId xmlns:p14="http://schemas.microsoft.com/office/powerpoint/2010/main" val="37277777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7</a:t>
            </a:fld>
            <a:endParaRPr lang="en-US" dirty="0"/>
          </a:p>
        </p:txBody>
      </p:sp>
    </p:spTree>
    <p:extLst>
      <p:ext uri="{BB962C8B-B14F-4D97-AF65-F5344CB8AC3E}">
        <p14:creationId xmlns:p14="http://schemas.microsoft.com/office/powerpoint/2010/main" val="23861837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8</a:t>
            </a:fld>
            <a:endParaRPr lang="en-US" dirty="0"/>
          </a:p>
        </p:txBody>
      </p:sp>
    </p:spTree>
    <p:extLst>
      <p:ext uri="{BB962C8B-B14F-4D97-AF65-F5344CB8AC3E}">
        <p14:creationId xmlns:p14="http://schemas.microsoft.com/office/powerpoint/2010/main" val="5011604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0F6737-3A16-9558-5902-7C6AAFC51B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26FF60-9DE0-A532-9DFC-2DBC90D6B4D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8BB5301-287C-9DBF-3AF6-CE889A0E82D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31CB1CB-4338-E219-41E2-BD89452AC12C}"/>
              </a:ext>
            </a:extLst>
          </p:cNvPr>
          <p:cNvSpPr>
            <a:spLocks noGrp="1"/>
          </p:cNvSpPr>
          <p:nvPr>
            <p:ph type="sldNum" sz="quarter" idx="5"/>
          </p:nvPr>
        </p:nvSpPr>
        <p:spPr/>
        <p:txBody>
          <a:bodyPr/>
          <a:lstStyle/>
          <a:p>
            <a:fld id="{A89C7E07-3C67-C64C-8DA0-0404F6303970}" type="slidenum">
              <a:rPr lang="en-US" smtClean="0"/>
              <a:t>9</a:t>
            </a:fld>
            <a:endParaRPr lang="en-US" dirty="0"/>
          </a:p>
        </p:txBody>
      </p:sp>
    </p:spTree>
    <p:extLst>
      <p:ext uri="{BB962C8B-B14F-4D97-AF65-F5344CB8AC3E}">
        <p14:creationId xmlns:p14="http://schemas.microsoft.com/office/powerpoint/2010/main" val="3195530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8AC9B4-84CC-BCAD-2C75-AE65B8DF8A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AF82F0-0C35-A1C9-0649-D0FAEF3D7F9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FA67EBD-D0B1-3DE7-B924-82FC802155D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D24C8C8-2577-46D6-3B59-6C2D91B8DC21}"/>
              </a:ext>
            </a:extLst>
          </p:cNvPr>
          <p:cNvSpPr>
            <a:spLocks noGrp="1"/>
          </p:cNvSpPr>
          <p:nvPr>
            <p:ph type="sldNum" sz="quarter" idx="5"/>
          </p:nvPr>
        </p:nvSpPr>
        <p:spPr/>
        <p:txBody>
          <a:bodyPr/>
          <a:lstStyle/>
          <a:p>
            <a:fld id="{A89C7E07-3C67-C64C-8DA0-0404F6303970}" type="slidenum">
              <a:rPr lang="en-US" smtClean="0"/>
              <a:t>10</a:t>
            </a:fld>
            <a:endParaRPr lang="en-US" dirty="0"/>
          </a:p>
        </p:txBody>
      </p:sp>
    </p:spTree>
    <p:extLst>
      <p:ext uri="{BB962C8B-B14F-4D97-AF65-F5344CB8AC3E}">
        <p14:creationId xmlns:p14="http://schemas.microsoft.com/office/powerpoint/2010/main" val="32733437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11</a:t>
            </a:fld>
            <a:endParaRPr lang="en-US" dirty="0"/>
          </a:p>
        </p:txBody>
      </p:sp>
    </p:spTree>
    <p:extLst>
      <p:ext uri="{BB962C8B-B14F-4D97-AF65-F5344CB8AC3E}">
        <p14:creationId xmlns:p14="http://schemas.microsoft.com/office/powerpoint/2010/main" val="29947593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12</a:t>
            </a:fld>
            <a:endParaRPr lang="en-US" dirty="0"/>
          </a:p>
        </p:txBody>
      </p:sp>
    </p:spTree>
    <p:extLst>
      <p:ext uri="{BB962C8B-B14F-4D97-AF65-F5344CB8AC3E}">
        <p14:creationId xmlns:p14="http://schemas.microsoft.com/office/powerpoint/2010/main" val="40502331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EFEF71-834D-0B42-F3A4-D28D2CE430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3B8B39-5F3C-EEC5-A4F4-AC101B21D81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9768F67-D32F-24CA-1E8E-1543C9C770C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B5CC4F5-B141-E5E1-9797-21D51B75F622}"/>
              </a:ext>
            </a:extLst>
          </p:cNvPr>
          <p:cNvSpPr>
            <a:spLocks noGrp="1"/>
          </p:cNvSpPr>
          <p:nvPr>
            <p:ph type="sldNum" sz="quarter" idx="5"/>
          </p:nvPr>
        </p:nvSpPr>
        <p:spPr/>
        <p:txBody>
          <a:bodyPr/>
          <a:lstStyle/>
          <a:p>
            <a:fld id="{A89C7E07-3C67-C64C-8DA0-0404F6303970}" type="slidenum">
              <a:rPr lang="en-US" smtClean="0"/>
              <a:t>13</a:t>
            </a:fld>
            <a:endParaRPr lang="en-US" dirty="0"/>
          </a:p>
        </p:txBody>
      </p:sp>
    </p:spTree>
    <p:extLst>
      <p:ext uri="{BB962C8B-B14F-4D97-AF65-F5344CB8AC3E}">
        <p14:creationId xmlns:p14="http://schemas.microsoft.com/office/powerpoint/2010/main" val="27842675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0D1FBA-3B48-9FBA-21A2-411926CD09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861D10-D6D3-A559-1432-FC17933A058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E021F4C-40AD-FDC9-2553-06CAC9138FD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DE804A7-EEB7-C1CB-5634-CE79DC553F71}"/>
              </a:ext>
            </a:extLst>
          </p:cNvPr>
          <p:cNvSpPr>
            <a:spLocks noGrp="1"/>
          </p:cNvSpPr>
          <p:nvPr>
            <p:ph type="sldNum" sz="quarter" idx="5"/>
          </p:nvPr>
        </p:nvSpPr>
        <p:spPr/>
        <p:txBody>
          <a:bodyPr/>
          <a:lstStyle/>
          <a:p>
            <a:fld id="{A89C7E07-3C67-C64C-8DA0-0404F6303970}" type="slidenum">
              <a:rPr lang="en-US" smtClean="0"/>
              <a:t>14</a:t>
            </a:fld>
            <a:endParaRPr lang="en-US" dirty="0"/>
          </a:p>
        </p:txBody>
      </p:sp>
    </p:spTree>
    <p:extLst>
      <p:ext uri="{BB962C8B-B14F-4D97-AF65-F5344CB8AC3E}">
        <p14:creationId xmlns:p14="http://schemas.microsoft.com/office/powerpoint/2010/main" val="7147286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15</a:t>
            </a:fld>
            <a:endParaRPr lang="en-US" dirty="0"/>
          </a:p>
        </p:txBody>
      </p:sp>
    </p:spTree>
    <p:extLst>
      <p:ext uri="{BB962C8B-B14F-4D97-AF65-F5344CB8AC3E}">
        <p14:creationId xmlns:p14="http://schemas.microsoft.com/office/powerpoint/2010/main" val="17659231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1">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hasCustomPrompt="1"/>
          </p:nvPr>
        </p:nvSpPr>
        <p:spPr>
          <a:xfrm>
            <a:off x="6309904" y="411479"/>
            <a:ext cx="5486400" cy="3291840"/>
          </a:xfrm>
          <a:prstGeom prst="rect">
            <a:avLst/>
          </a:prstGeom>
        </p:spPr>
        <p:txBody>
          <a:bodyPr lIns="0" tIns="0" rIns="0" bIns="0" anchor="b">
            <a:noAutofit/>
          </a:bodyPr>
          <a:lstStyle>
            <a:lvl1pPr algn="l">
              <a:lnSpc>
                <a:spcPct val="80000"/>
              </a:lnSpc>
              <a:defRPr sz="6000" b="1" i="0" spc="100" baseline="0">
                <a:solidFill>
                  <a:schemeClr val="bg1"/>
                </a:solidFill>
                <a:latin typeface="+mj-lt"/>
              </a:defRPr>
            </a:lvl1pPr>
          </a:lstStyle>
          <a:p>
            <a:r>
              <a:rPr lang="en-US" dirty="0"/>
              <a:t>Click to add title </a:t>
            </a:r>
          </a:p>
        </p:txBody>
      </p:sp>
      <p:grpSp>
        <p:nvGrpSpPr>
          <p:cNvPr id="9" name="Group 8">
            <a:extLst>
              <a:ext uri="{FF2B5EF4-FFF2-40B4-BE49-F238E27FC236}">
                <a16:creationId xmlns:a16="http://schemas.microsoft.com/office/drawing/2014/main" id="{C26C18C3-ED25-DD4B-BA72-24932D54DE37}"/>
              </a:ext>
              <a:ext uri="{C183D7F6-B498-43B3-948B-1728B52AA6E4}">
                <adec:decorative xmlns:adec="http://schemas.microsoft.com/office/drawing/2017/decorative" val="1"/>
              </a:ext>
            </a:extLst>
          </p:cNvPr>
          <p:cNvGrpSpPr>
            <a:grpSpLocks/>
          </p:cNvGrpSpPr>
          <p:nvPr userDrawn="1"/>
        </p:nvGrpSpPr>
        <p:grpSpPr bwMode="auto">
          <a:xfrm>
            <a:off x="1" y="758752"/>
            <a:ext cx="6099248" cy="6099248"/>
            <a:chOff x="0" y="12289"/>
            <a:chExt cx="3550" cy="3551"/>
          </a:xfrm>
        </p:grpSpPr>
        <p:sp>
          <p:nvSpPr>
            <p:cNvPr id="10" name="Freeform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1" name="Freeform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2" name="Freeform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cxnSp>
        <p:nvCxnSpPr>
          <p:cNvPr id="13" name="Straight Connector 12">
            <a:extLst>
              <a:ext uri="{FF2B5EF4-FFF2-40B4-BE49-F238E27FC236}">
                <a16:creationId xmlns:a16="http://schemas.microsoft.com/office/drawing/2014/main" id="{A69706A2-3726-FE4E-B923-E75D48597816}"/>
              </a:ext>
              <a:ext uri="{C183D7F6-B498-43B3-948B-1728B52AA6E4}">
                <adec:decorative xmlns:adec="http://schemas.microsoft.com/office/drawing/2017/decorative" val="1"/>
              </a:ext>
            </a:extLst>
          </p:cNvPr>
          <p:cNvCxnSpPr>
            <a:cxnSpLocks/>
          </p:cNvCxnSpPr>
          <p:nvPr userDrawn="1"/>
        </p:nvCxnSpPr>
        <p:spPr>
          <a:xfrm>
            <a:off x="6309360" y="3950208"/>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413275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1">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806C6F65-35CD-D64B-992A-0C1C1E00384D}"/>
              </a:ext>
              <a:ext uri="{C183D7F6-B498-43B3-948B-1728B52AA6E4}">
                <adec:decorative xmlns:adec="http://schemas.microsoft.com/office/drawing/2017/decorative" val="1"/>
              </a:ext>
            </a:extLst>
          </p:cNvPr>
          <p:cNvGrpSpPr/>
          <p:nvPr userDrawn="1"/>
        </p:nvGrpSpPr>
        <p:grpSpPr>
          <a:xfrm>
            <a:off x="6362700" y="0"/>
            <a:ext cx="5829298" cy="3235602"/>
            <a:chOff x="5612972" y="1"/>
            <a:chExt cx="6615961" cy="3672246"/>
          </a:xfrm>
        </p:grpSpPr>
        <p:sp>
          <p:nvSpPr>
            <p:cNvPr id="7" name="AutoShape 24">
              <a:extLst>
                <a:ext uri="{FF2B5EF4-FFF2-40B4-BE49-F238E27FC236}">
                  <a16:creationId xmlns:a16="http://schemas.microsoft.com/office/drawing/2014/main" id="{CFD467E2-FF13-7E4F-BEF9-EA1A17665B2D}"/>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8" name="Freeform 7">
              <a:extLst>
                <a:ext uri="{FF2B5EF4-FFF2-40B4-BE49-F238E27FC236}">
                  <a16:creationId xmlns:a16="http://schemas.microsoft.com/office/drawing/2014/main" id="{CA85A327-3157-B442-993A-6900F71249AC}"/>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9" name="Freeform 8">
              <a:extLst>
                <a:ext uri="{FF2B5EF4-FFF2-40B4-BE49-F238E27FC236}">
                  <a16:creationId xmlns:a16="http://schemas.microsoft.com/office/drawing/2014/main" id="{9A459CB4-74AF-0544-AB1E-7CC6D10F84EB}"/>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0" name="Freeform 9">
              <a:extLst>
                <a:ext uri="{FF2B5EF4-FFF2-40B4-BE49-F238E27FC236}">
                  <a16:creationId xmlns:a16="http://schemas.microsoft.com/office/drawing/2014/main" id="{95A20BFD-9142-D64A-A78A-61B75FCA0D76}"/>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anchor="t" anchorCtr="0" upright="1">
              <a:noAutofit/>
            </a:bodyPr>
            <a:lstStyle/>
            <a:p>
              <a:endParaRPr lang="en-US" dirty="0"/>
            </a:p>
          </p:txBody>
        </p:sp>
        <p:sp>
          <p:nvSpPr>
            <p:cNvPr id="11" name="Freeform 10">
              <a:extLst>
                <a:ext uri="{FF2B5EF4-FFF2-40B4-BE49-F238E27FC236}">
                  <a16:creationId xmlns:a16="http://schemas.microsoft.com/office/drawing/2014/main" id="{B80736DF-C890-DB47-AEAA-D3D92505E632}"/>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2" name="Title 1">
            <a:extLst>
              <a:ext uri="{FF2B5EF4-FFF2-40B4-BE49-F238E27FC236}">
                <a16:creationId xmlns:a16="http://schemas.microsoft.com/office/drawing/2014/main" id="{39F93F26-ED5C-E74E-BFBD-E3054DC1B9C1}"/>
              </a:ext>
            </a:extLst>
          </p:cNvPr>
          <p:cNvSpPr>
            <a:spLocks noGrp="1"/>
          </p:cNvSpPr>
          <p:nvPr>
            <p:ph type="title" hasCustomPrompt="1"/>
          </p:nvPr>
        </p:nvSpPr>
        <p:spPr>
          <a:xfrm>
            <a:off x="594360" y="189572"/>
            <a:ext cx="6787747" cy="1593507"/>
          </a:xfrm>
          <a:prstGeom prst="rect">
            <a:avLst/>
          </a:prstGeom>
        </p:spPr>
        <p:txBody>
          <a:bodyPr lIns="0" tIns="0" rIns="0" bIns="0" anchor="b" anchorCtr="0">
            <a:noAutofit/>
          </a:bodyPr>
          <a:lstStyle>
            <a:lvl1pPr>
              <a:defRPr sz="4400" b="1" i="0" spc="50" baseline="0">
                <a:latin typeface="+mj-lt"/>
              </a:defRPr>
            </a:lvl1pPr>
          </a:lstStyle>
          <a:p>
            <a:r>
              <a:rPr lang="en-US" dirty="0"/>
              <a:t>Click to add title </a:t>
            </a:r>
          </a:p>
        </p:txBody>
      </p:sp>
      <p:sp>
        <p:nvSpPr>
          <p:cNvPr id="2" name="Content Placeholder 5">
            <a:extLst>
              <a:ext uri="{FF2B5EF4-FFF2-40B4-BE49-F238E27FC236}">
                <a16:creationId xmlns:a16="http://schemas.microsoft.com/office/drawing/2014/main" id="{186153BD-9D2B-47EB-3553-1D3F6663B2A3}"/>
              </a:ext>
            </a:extLst>
          </p:cNvPr>
          <p:cNvSpPr>
            <a:spLocks noGrp="1"/>
          </p:cNvSpPr>
          <p:nvPr>
            <p:ph sz="quarter" idx="13" hasCustomPrompt="1"/>
          </p:nvPr>
        </p:nvSpPr>
        <p:spPr>
          <a:xfrm>
            <a:off x="594359" y="2281918"/>
            <a:ext cx="6787747" cy="3708517"/>
          </a:xfrm>
        </p:spPr>
        <p:txBody>
          <a:bodyPr lIns="0" tIns="228600" rIns="0" bIns="0">
            <a:normAutofit/>
          </a:bodyPr>
          <a:lstStyle>
            <a:lvl1pPr marL="283464" indent="-283464">
              <a:lnSpc>
                <a:spcPct val="80000"/>
              </a:lnSpc>
              <a:spcBef>
                <a:spcPts val="2200"/>
              </a:spcBef>
              <a:buFont typeface="Arial" panose="020B0604020202020204" pitchFamily="34" charset="0"/>
              <a:buChar char="•"/>
              <a:defRPr lang="en-US" sz="2400" b="1" i="0" kern="1200" dirty="0">
                <a:solidFill>
                  <a:schemeClr val="tx2">
                    <a:lumMod val="75000"/>
                  </a:schemeClr>
                </a:solidFill>
                <a:latin typeface="+mn-lt"/>
                <a:ea typeface="+mn-ea"/>
                <a:cs typeface="+mn-cs"/>
              </a:defRPr>
            </a:lvl1pPr>
            <a:lvl2pPr indent="-283464">
              <a:spcBef>
                <a:spcPts val="600"/>
              </a:spcBef>
              <a:defRPr sz="2000"/>
            </a:lvl2pPr>
            <a:lvl3pPr indent="-283464">
              <a:spcBef>
                <a:spcPts val="1800"/>
              </a:spcBef>
              <a:defRPr sz="2000"/>
            </a:lvl3pPr>
            <a:lvl4pPr indent="-283464">
              <a:spcBef>
                <a:spcPts val="1800"/>
              </a:spcBef>
              <a:defRPr sz="2000"/>
            </a:lvl4pPr>
            <a:lvl5pPr indent="-283464">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3" name="Slide Number Placeholder 42">
            <a:extLst>
              <a:ext uri="{FF2B5EF4-FFF2-40B4-BE49-F238E27FC236}">
                <a16:creationId xmlns:a16="http://schemas.microsoft.com/office/drawing/2014/main" id="{D80CCC8F-9CF1-9621-04EB-DFA68FEE42D2}"/>
              </a:ext>
            </a:extLst>
          </p:cNvPr>
          <p:cNvSpPr>
            <a:spLocks noGrp="1"/>
          </p:cNvSpPr>
          <p:nvPr>
            <p:ph type="sldNum" sz="quarter" idx="26"/>
          </p:nvPr>
        </p:nvSpPr>
        <p:spPr/>
        <p:txBody>
          <a:bodyPr/>
          <a:lstStyle/>
          <a:p>
            <a:fld id="{294A09A9-5501-47C1-A89A-A340965A2BE2}" type="slidenum">
              <a:rPr lang="en-US" smtClean="0"/>
              <a:pPr/>
              <a:t>‹#›</a:t>
            </a:fld>
            <a:endParaRPr lang="en-US" dirty="0">
              <a:latin typeface="+mn-lt"/>
            </a:endParaRPr>
          </a:p>
        </p:txBody>
      </p:sp>
      <p:sp>
        <p:nvSpPr>
          <p:cNvPr id="42" name="Date Placeholder 41">
            <a:extLst>
              <a:ext uri="{FF2B5EF4-FFF2-40B4-BE49-F238E27FC236}">
                <a16:creationId xmlns:a16="http://schemas.microsoft.com/office/drawing/2014/main" id="{29CE2856-DB8F-5603-C085-74C70560FAC8}"/>
              </a:ext>
            </a:extLst>
          </p:cNvPr>
          <p:cNvSpPr>
            <a:spLocks noGrp="1"/>
          </p:cNvSpPr>
          <p:nvPr>
            <p:ph type="dt" sz="half" idx="25"/>
          </p:nvPr>
        </p:nvSpPr>
        <p:spPr/>
        <p:txBody>
          <a:bodyPr/>
          <a:lstStyle/>
          <a:p>
            <a:endParaRPr lang="en-US" dirty="0">
              <a:latin typeface="+mn-lt"/>
            </a:endParaRPr>
          </a:p>
        </p:txBody>
      </p:sp>
      <p:cxnSp>
        <p:nvCxnSpPr>
          <p:cNvPr id="4" name="Straight Connector 3">
            <a:extLst>
              <a:ext uri="{FF2B5EF4-FFF2-40B4-BE49-F238E27FC236}">
                <a16:creationId xmlns:a16="http://schemas.microsoft.com/office/drawing/2014/main" id="{979826C1-7A52-DA25-F422-EE62DED7D1B6}"/>
              </a:ext>
              <a:ext uri="{C183D7F6-B498-43B3-948B-1728B52AA6E4}">
                <adec:decorative xmlns:adec="http://schemas.microsoft.com/office/drawing/2017/decorative" val="1"/>
              </a:ext>
            </a:extLst>
          </p:cNvPr>
          <p:cNvCxnSpPr>
            <a:cxnSpLocks/>
          </p:cNvCxnSpPr>
          <p:nvPr userDrawn="1"/>
        </p:nvCxnSpPr>
        <p:spPr>
          <a:xfrm>
            <a:off x="594360" y="2148840"/>
            <a:ext cx="2130552" cy="0"/>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518089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accent3"/>
        </a:solidFill>
        <a:effectLst/>
      </p:bgPr>
    </p:bg>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B79D0555-EBDC-B53A-212D-A5921795FEC8}"/>
              </a:ext>
            </a:extLst>
          </p:cNvPr>
          <p:cNvSpPr>
            <a:spLocks noGrp="1"/>
          </p:cNvSpPr>
          <p:nvPr>
            <p:ph type="pic" sz="quarter" idx="13"/>
          </p:nvPr>
        </p:nvSpPr>
        <p:spPr>
          <a:xfrm>
            <a:off x="0" y="0"/>
            <a:ext cx="12192000" cy="6880543"/>
          </a:xfrm>
          <a:custGeom>
            <a:avLst/>
            <a:gdLst>
              <a:gd name="connsiteX0" fmla="*/ 6309360 w 12192000"/>
              <a:gd name="connsiteY0" fmla="*/ 3951843 h 6880543"/>
              <a:gd name="connsiteX1" fmla="*/ 6309360 w 12192000"/>
              <a:gd name="connsiteY1" fmla="*/ 4052427 h 6880543"/>
              <a:gd name="connsiteX2" fmla="*/ 8442960 w 12192000"/>
              <a:gd name="connsiteY2" fmla="*/ 4052427 h 6880543"/>
              <a:gd name="connsiteX3" fmla="*/ 8442960 w 12192000"/>
              <a:gd name="connsiteY3" fmla="*/ 3951843 h 6880543"/>
              <a:gd name="connsiteX4" fmla="*/ 0 w 12192000"/>
              <a:gd name="connsiteY4" fmla="*/ 0 h 6880543"/>
              <a:gd name="connsiteX5" fmla="*/ 12192000 w 12192000"/>
              <a:gd name="connsiteY5" fmla="*/ 0 h 6880543"/>
              <a:gd name="connsiteX6" fmla="*/ 12192000 w 12192000"/>
              <a:gd name="connsiteY6" fmla="*/ 6880543 h 6880543"/>
              <a:gd name="connsiteX7" fmla="*/ 0 w 12192000"/>
              <a:gd name="connsiteY7" fmla="*/ 6880543 h 6880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80543">
                <a:moveTo>
                  <a:pt x="6309360" y="3951843"/>
                </a:moveTo>
                <a:lnTo>
                  <a:pt x="6309360" y="4052427"/>
                </a:lnTo>
                <a:lnTo>
                  <a:pt x="8442960" y="4052427"/>
                </a:lnTo>
                <a:lnTo>
                  <a:pt x="8442960" y="3951843"/>
                </a:lnTo>
                <a:close/>
                <a:moveTo>
                  <a:pt x="0" y="0"/>
                </a:moveTo>
                <a:lnTo>
                  <a:pt x="12192000" y="0"/>
                </a:lnTo>
                <a:lnTo>
                  <a:pt x="12192000" y="6880543"/>
                </a:lnTo>
                <a:lnTo>
                  <a:pt x="0" y="6880543"/>
                </a:lnTo>
                <a:close/>
              </a:path>
            </a:pathLst>
          </a:custGeom>
        </p:spPr>
        <p:txBody>
          <a:bodyPr wrap="square" tIns="182880">
            <a:noAutofit/>
          </a:bodyPr>
          <a:lstStyle>
            <a:lvl1pPr marL="0" indent="0" algn="ctr">
              <a:buNone/>
              <a:defRPr sz="2000">
                <a:solidFill>
                  <a:schemeClr val="tx1"/>
                </a:solidFill>
              </a:defRPr>
            </a:lvl1pPr>
          </a:lstStyle>
          <a:p>
            <a:r>
              <a:rPr lang="en-US"/>
              <a:t>Click icon to add picture</a:t>
            </a:r>
            <a:endParaRPr lang="en-US" dirty="0"/>
          </a:p>
        </p:txBody>
      </p:sp>
      <p:sp>
        <p:nvSpPr>
          <p:cNvPr id="18" name="Title 1">
            <a:extLst>
              <a:ext uri="{FF2B5EF4-FFF2-40B4-BE49-F238E27FC236}">
                <a16:creationId xmlns:a16="http://schemas.microsoft.com/office/drawing/2014/main" id="{8D492973-78E3-D34E-835E-CF2D4517016D}"/>
              </a:ext>
            </a:extLst>
          </p:cNvPr>
          <p:cNvSpPr>
            <a:spLocks noGrp="1"/>
          </p:cNvSpPr>
          <p:nvPr>
            <p:ph type="title" hasCustomPrompt="1"/>
          </p:nvPr>
        </p:nvSpPr>
        <p:spPr>
          <a:xfrm>
            <a:off x="6309359" y="444933"/>
            <a:ext cx="5477479" cy="3291840"/>
          </a:xfrm>
          <a:prstGeom prst="rect">
            <a:avLst/>
          </a:prstGeom>
        </p:spPr>
        <p:txBody>
          <a:bodyPr lIns="0" tIns="0" rIns="0" bIns="0" anchor="b" anchorCtr="0">
            <a:noAutofit/>
          </a:bodyPr>
          <a:lstStyle>
            <a:lvl1pPr>
              <a:defRPr sz="6000" b="1" i="0" baseline="0">
                <a:solidFill>
                  <a:schemeClr val="tx1"/>
                </a:solidFill>
                <a:latin typeface="+mj-lt"/>
              </a:defRPr>
            </a:lvl1pPr>
          </a:lstStyle>
          <a:p>
            <a:r>
              <a:rPr lang="en-US" dirty="0"/>
              <a:t>Click to add title </a:t>
            </a:r>
          </a:p>
        </p:txBody>
      </p:sp>
      <p:sp>
        <p:nvSpPr>
          <p:cNvPr id="7" name="Rectangle 6">
            <a:extLst>
              <a:ext uri="{FF2B5EF4-FFF2-40B4-BE49-F238E27FC236}">
                <a16:creationId xmlns:a16="http://schemas.microsoft.com/office/drawing/2014/main" id="{D96BA398-1ED2-1FCA-63B9-8915A8C7A524}"/>
              </a:ext>
              <a:ext uri="{C183D7F6-B498-43B3-948B-1728B52AA6E4}">
                <adec:decorative xmlns:adec="http://schemas.microsoft.com/office/drawing/2017/decorative" val="1"/>
              </a:ext>
            </a:extLst>
          </p:cNvPr>
          <p:cNvSpPr/>
          <p:nvPr userDrawn="1"/>
        </p:nvSpPr>
        <p:spPr>
          <a:xfrm>
            <a:off x="6309360" y="3951843"/>
            <a:ext cx="2133600" cy="10058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729169562"/>
      </p:ext>
    </p:extLst>
  </p:cSld>
  <p:clrMapOvr>
    <a:masterClrMapping/>
  </p:clrMapOvr>
  <p:extLst>
    <p:ext uri="{DCECCB84-F9BA-43D5-87BE-67443E8EF086}">
      <p15:sldGuideLst xmlns:p15="http://schemas.microsoft.com/office/powerpoint/2012/main">
        <p15:guide id="2" pos="7104">
          <p15:clr>
            <a:srgbClr val="FBAE40"/>
          </p15:clr>
        </p15:guide>
        <p15:guide id="3" pos="4344" userDrawn="1">
          <p15:clr>
            <a:srgbClr val="FBAE40"/>
          </p15:clr>
        </p15:guide>
        <p15:guide id="4" pos="4560" userDrawn="1">
          <p15:clr>
            <a:srgbClr val="FBAE40"/>
          </p15:clr>
        </p15:guide>
        <p15:guide id="8" orient="horz" pos="1848"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2">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hasCustomPrompt="1"/>
          </p:nvPr>
        </p:nvSpPr>
        <p:spPr>
          <a:xfrm>
            <a:off x="6299835" y="430529"/>
            <a:ext cx="5486400" cy="3291840"/>
          </a:xfrm>
          <a:prstGeom prst="rect">
            <a:avLst/>
          </a:prstGeom>
        </p:spPr>
        <p:txBody>
          <a:bodyPr lIns="0" tIns="0" rIns="0" bIns="0" anchor="b">
            <a:noAutofit/>
          </a:bodyPr>
          <a:lstStyle>
            <a:lvl1pPr algn="l">
              <a:lnSpc>
                <a:spcPct val="80000"/>
              </a:lnSpc>
              <a:defRPr sz="6000" b="1" i="0" spc="100" baseline="0">
                <a:solidFill>
                  <a:schemeClr val="bg1"/>
                </a:solidFill>
                <a:latin typeface="+mj-lt"/>
              </a:defRPr>
            </a:lvl1pPr>
          </a:lstStyle>
          <a:p>
            <a:r>
              <a:rPr lang="en-US" dirty="0"/>
              <a:t>Click to add title </a:t>
            </a:r>
          </a:p>
        </p:txBody>
      </p:sp>
      <p:sp>
        <p:nvSpPr>
          <p:cNvPr id="6" name="Picture Placeholder 5">
            <a:extLst>
              <a:ext uri="{FF2B5EF4-FFF2-40B4-BE49-F238E27FC236}">
                <a16:creationId xmlns:a16="http://schemas.microsoft.com/office/drawing/2014/main" id="{A9973BC6-F6E5-0B3B-C8AB-0AC4020D4E8B}"/>
              </a:ext>
            </a:extLst>
          </p:cNvPr>
          <p:cNvSpPr>
            <a:spLocks noGrp="1"/>
          </p:cNvSpPr>
          <p:nvPr>
            <p:ph type="pic" sz="quarter" idx="12"/>
          </p:nvPr>
        </p:nvSpPr>
        <p:spPr>
          <a:xfrm>
            <a:off x="0" y="-11113"/>
            <a:ext cx="5791200" cy="6880226"/>
          </a:xfrm>
        </p:spPr>
        <p:txBody>
          <a:bodyPr>
            <a:normAutofit/>
          </a:bodyPr>
          <a:lstStyle>
            <a:lvl1pPr marL="0" indent="0" algn="ctr">
              <a:buNone/>
              <a:defRPr sz="2000"/>
            </a:lvl1pPr>
          </a:lstStyle>
          <a:p>
            <a:r>
              <a:rPr lang="en-US"/>
              <a:t>Click icon to add picture</a:t>
            </a:r>
            <a:endParaRPr lang="en-US" dirty="0"/>
          </a:p>
        </p:txBody>
      </p:sp>
      <p:sp>
        <p:nvSpPr>
          <p:cNvPr id="18" name="Text Placeholder 29">
            <a:extLst>
              <a:ext uri="{FF2B5EF4-FFF2-40B4-BE49-F238E27FC236}">
                <a16:creationId xmlns:a16="http://schemas.microsoft.com/office/drawing/2014/main" id="{276A9CD7-E675-3048-86D3-3546A2F6B456}"/>
              </a:ext>
            </a:extLst>
          </p:cNvPr>
          <p:cNvSpPr>
            <a:spLocks noGrp="1"/>
          </p:cNvSpPr>
          <p:nvPr>
            <p:ph type="body" sz="quarter" idx="11" hasCustomPrompt="1"/>
          </p:nvPr>
        </p:nvSpPr>
        <p:spPr>
          <a:xfrm>
            <a:off x="6299835" y="4568602"/>
            <a:ext cx="5486400" cy="1645920"/>
          </a:xfrm>
        </p:spPr>
        <p:txBody>
          <a:bodyPr lIns="0" tIns="0" rIns="0" bIns="0">
            <a:noAutofit/>
          </a:bodyPr>
          <a:lstStyle>
            <a:lvl1pPr marL="0" indent="0">
              <a:buNone/>
              <a:defRPr sz="2400" b="1" i="0">
                <a:solidFill>
                  <a:schemeClr val="tx2">
                    <a:lumMod val="75000"/>
                  </a:schemeClr>
                </a:solidFill>
                <a:latin typeface="+mn-lt"/>
              </a:defRPr>
            </a:lvl1pPr>
            <a:lvl2pPr>
              <a:defRPr sz="4000"/>
            </a:lvl2pPr>
            <a:lvl3pPr>
              <a:defRPr sz="4000"/>
            </a:lvl3pPr>
            <a:lvl4pPr>
              <a:defRPr sz="4000"/>
            </a:lvl4pPr>
            <a:lvl5pPr>
              <a:defRPr sz="4000"/>
            </a:lvl5pPr>
          </a:lstStyle>
          <a:p>
            <a:pPr lvl="0"/>
            <a:r>
              <a:rPr lang="en-US" dirty="0"/>
              <a:t>Click to add text</a:t>
            </a:r>
          </a:p>
        </p:txBody>
      </p:sp>
      <p:cxnSp>
        <p:nvCxnSpPr>
          <p:cNvPr id="7" name="Straight Connector 6">
            <a:extLst>
              <a:ext uri="{FF2B5EF4-FFF2-40B4-BE49-F238E27FC236}">
                <a16:creationId xmlns:a16="http://schemas.microsoft.com/office/drawing/2014/main" id="{29169ED6-4B82-6844-119F-AC15CDF2D3E5}"/>
              </a:ext>
              <a:ext uri="{C183D7F6-B498-43B3-948B-1728B52AA6E4}">
                <adec:decorative xmlns:adec="http://schemas.microsoft.com/office/drawing/2017/decorative" val="1"/>
              </a:ext>
            </a:extLst>
          </p:cNvPr>
          <p:cNvCxnSpPr>
            <a:cxnSpLocks/>
          </p:cNvCxnSpPr>
          <p:nvPr userDrawn="1"/>
        </p:nvCxnSpPr>
        <p:spPr>
          <a:xfrm>
            <a:off x="6309360" y="3950208"/>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9879140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ummary 2">
    <p:bg>
      <p:bgPr>
        <a:solidFill>
          <a:schemeClr val="tx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C57F1500-1A16-D1EF-4F0C-030852B291FC}"/>
              </a:ext>
              <a:ext uri="{C183D7F6-B498-43B3-948B-1728B52AA6E4}">
                <adec:decorative xmlns:adec="http://schemas.microsoft.com/office/drawing/2017/decorative" val="1"/>
              </a:ext>
            </a:extLst>
          </p:cNvPr>
          <p:cNvCxnSpPr>
            <a:cxnSpLocks/>
          </p:cNvCxnSpPr>
          <p:nvPr userDrawn="1"/>
        </p:nvCxnSpPr>
        <p:spPr>
          <a:xfrm>
            <a:off x="594360" y="214884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grpSp>
        <p:nvGrpSpPr>
          <p:cNvPr id="10" name="Group 9">
            <a:extLst>
              <a:ext uri="{FF2B5EF4-FFF2-40B4-BE49-F238E27FC236}">
                <a16:creationId xmlns:a16="http://schemas.microsoft.com/office/drawing/2014/main" id="{2D07A0BE-3890-193E-9439-F294E61A71B9}"/>
              </a:ext>
              <a:ext uri="{C183D7F6-B498-43B3-948B-1728B52AA6E4}">
                <adec:decorative xmlns:adec="http://schemas.microsoft.com/office/drawing/2017/decorative" val="1"/>
              </a:ext>
            </a:extLst>
          </p:cNvPr>
          <p:cNvGrpSpPr>
            <a:grpSpLocks/>
          </p:cNvGrpSpPr>
          <p:nvPr userDrawn="1"/>
        </p:nvGrpSpPr>
        <p:grpSpPr bwMode="auto">
          <a:xfrm rot="16200000" flipV="1">
            <a:off x="0" y="3900132"/>
            <a:ext cx="2959226" cy="2959226"/>
            <a:chOff x="0" y="12289"/>
            <a:chExt cx="3550" cy="3551"/>
          </a:xfrm>
        </p:grpSpPr>
        <p:sp>
          <p:nvSpPr>
            <p:cNvPr id="11" name="Freeform 19">
              <a:extLst>
                <a:ext uri="{FF2B5EF4-FFF2-40B4-BE49-F238E27FC236}">
                  <a16:creationId xmlns:a16="http://schemas.microsoft.com/office/drawing/2014/main" id="{C05217ED-C258-E6CE-BA7F-28A6EA41BCD3}"/>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2" name="Freeform 20">
              <a:extLst>
                <a:ext uri="{FF2B5EF4-FFF2-40B4-BE49-F238E27FC236}">
                  <a16:creationId xmlns:a16="http://schemas.microsoft.com/office/drawing/2014/main" id="{F3E11A1F-14DD-BA35-D7D7-4D4ADEAA3484}"/>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3" name="Freeform 21">
              <a:extLst>
                <a:ext uri="{FF2B5EF4-FFF2-40B4-BE49-F238E27FC236}">
                  <a16:creationId xmlns:a16="http://schemas.microsoft.com/office/drawing/2014/main" id="{F14541B0-973F-7E21-1019-D2FB83C8C0D0}"/>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32" name="Title 1">
            <a:extLst>
              <a:ext uri="{FF2B5EF4-FFF2-40B4-BE49-F238E27FC236}">
                <a16:creationId xmlns:a16="http://schemas.microsoft.com/office/drawing/2014/main" id="{467E05B6-B7CB-1E4F-96BA-4B8CFE8B63D9}"/>
              </a:ext>
            </a:extLst>
          </p:cNvPr>
          <p:cNvSpPr>
            <a:spLocks noGrp="1"/>
          </p:cNvSpPr>
          <p:nvPr>
            <p:ph type="title" hasCustomPrompt="1"/>
          </p:nvPr>
        </p:nvSpPr>
        <p:spPr>
          <a:xfrm>
            <a:off x="594360" y="102875"/>
            <a:ext cx="10873740" cy="1680205"/>
          </a:xfrm>
          <a:prstGeom prst="rect">
            <a:avLst/>
          </a:prstGeom>
        </p:spPr>
        <p:txBody>
          <a:bodyPr lIns="0" tIns="0" rIns="0" bIns="0" anchor="b" anchorCtr="0">
            <a:noAutofit/>
          </a:bodyPr>
          <a:lstStyle>
            <a:lvl1pPr>
              <a:defRPr sz="4400" b="1" i="0">
                <a:latin typeface="+mj-lt"/>
              </a:defRPr>
            </a:lvl1pPr>
          </a:lstStyle>
          <a:p>
            <a:r>
              <a:rPr lang="en-US" dirty="0"/>
              <a:t>Click to add title </a:t>
            </a:r>
          </a:p>
        </p:txBody>
      </p:sp>
      <p:sp>
        <p:nvSpPr>
          <p:cNvPr id="2" name="Content Placeholder 5">
            <a:extLst>
              <a:ext uri="{FF2B5EF4-FFF2-40B4-BE49-F238E27FC236}">
                <a16:creationId xmlns:a16="http://schemas.microsoft.com/office/drawing/2014/main" id="{F6FE0DC0-B0D7-F4D6-8038-177AD7A8C211}"/>
              </a:ext>
            </a:extLst>
          </p:cNvPr>
          <p:cNvSpPr>
            <a:spLocks noGrp="1"/>
          </p:cNvSpPr>
          <p:nvPr>
            <p:ph sz="quarter" idx="13" hasCustomPrompt="1"/>
          </p:nvPr>
        </p:nvSpPr>
        <p:spPr>
          <a:xfrm>
            <a:off x="3657600" y="2282008"/>
            <a:ext cx="7810500" cy="3699328"/>
          </a:xfrm>
        </p:spPr>
        <p:txBody>
          <a:bodyPr lIns="0" tIns="228600" rIns="0" bIns="0">
            <a:normAutofit/>
          </a:bodyPr>
          <a:lstStyle>
            <a:lvl1pPr marL="283464" indent="-283464">
              <a:spcBef>
                <a:spcPts val="1800"/>
              </a:spcBef>
              <a:buFont typeface="Arial" panose="020B0604020202020204" pitchFamily="34" charset="0"/>
              <a:buChar char="•"/>
              <a:defRPr sz="2000"/>
            </a:lvl1pPr>
            <a:lvl2pPr indent="-283464">
              <a:spcBef>
                <a:spcPts val="1800"/>
              </a:spcBef>
              <a:defRPr sz="2000"/>
            </a:lvl2pPr>
            <a:lvl3pPr indent="-283464">
              <a:spcBef>
                <a:spcPts val="1800"/>
              </a:spcBef>
              <a:defRPr sz="2000"/>
            </a:lvl3pPr>
            <a:lvl4pPr indent="-283464">
              <a:spcBef>
                <a:spcPts val="1800"/>
              </a:spcBef>
              <a:defRPr sz="2000"/>
            </a:lvl4pPr>
            <a:lvl5pPr indent="-283464">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Slide Number Placeholder 7">
            <a:extLst>
              <a:ext uri="{FF2B5EF4-FFF2-40B4-BE49-F238E27FC236}">
                <a16:creationId xmlns:a16="http://schemas.microsoft.com/office/drawing/2014/main" id="{7ED58739-4346-5104-B1AC-89ED035912AF}"/>
              </a:ext>
            </a:extLst>
          </p:cNvPr>
          <p:cNvSpPr>
            <a:spLocks noGrp="1"/>
          </p:cNvSpPr>
          <p:nvPr>
            <p:ph type="sldNum" sz="quarter" idx="22"/>
          </p:nvPr>
        </p:nvSpPr>
        <p:spPr/>
        <p:txBody>
          <a:bodyPr/>
          <a:lstStyle/>
          <a:p>
            <a:fld id="{294A09A9-5501-47C1-A89A-A340965A2BE2}" type="slidenum">
              <a:rPr lang="en-US" smtClean="0"/>
              <a:pPr/>
              <a:t>‹#›</a:t>
            </a:fld>
            <a:endParaRPr lang="en-US" dirty="0">
              <a:latin typeface="+mn-lt"/>
            </a:endParaRPr>
          </a:p>
        </p:txBody>
      </p:sp>
      <p:sp>
        <p:nvSpPr>
          <p:cNvPr id="5" name="Date Placeholder 4">
            <a:extLst>
              <a:ext uri="{FF2B5EF4-FFF2-40B4-BE49-F238E27FC236}">
                <a16:creationId xmlns:a16="http://schemas.microsoft.com/office/drawing/2014/main" id="{E9272B8D-F380-9F1A-C8E6-BDD2352B1763}"/>
              </a:ext>
            </a:extLst>
          </p:cNvPr>
          <p:cNvSpPr>
            <a:spLocks noGrp="1"/>
          </p:cNvSpPr>
          <p:nvPr>
            <p:ph type="dt" sz="half" idx="21"/>
          </p:nvPr>
        </p:nvSpPr>
        <p:spPr/>
        <p:txBody>
          <a:bodyPr/>
          <a:lstStyle/>
          <a:p>
            <a:endParaRPr lang="en-US" dirty="0">
              <a:latin typeface="+mn-lt"/>
            </a:endParaRPr>
          </a:p>
        </p:txBody>
      </p:sp>
    </p:spTree>
    <p:extLst>
      <p:ext uri="{BB962C8B-B14F-4D97-AF65-F5344CB8AC3E}">
        <p14:creationId xmlns:p14="http://schemas.microsoft.com/office/powerpoint/2010/main" val="140296414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p15:clr>
            <a:srgbClr val="FBAE40"/>
          </p15:clr>
        </p15:guide>
        <p15:guide id="3" pos="2304">
          <p15:clr>
            <a:srgbClr val="FBAE40"/>
          </p15:clr>
        </p15:guide>
        <p15:guide id="4" pos="5736">
          <p15:clr>
            <a:srgbClr val="FBAE40"/>
          </p15:clr>
        </p15:guide>
        <p15:guide id="5" pos="1944">
          <p15:clr>
            <a:srgbClr val="FBAE40"/>
          </p15:clr>
        </p15:guide>
        <p15:guide id="6" pos="4008">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5352">
          <p15:clr>
            <a:srgbClr val="FBAE40"/>
          </p15:clr>
        </p15:guide>
        <p15:guide id="11" pos="3648">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hasCustomPrompt="1"/>
          </p:nvPr>
        </p:nvSpPr>
        <p:spPr>
          <a:xfrm>
            <a:off x="6309904" y="411479"/>
            <a:ext cx="5486400" cy="3291840"/>
          </a:xfrm>
          <a:prstGeom prst="rect">
            <a:avLst/>
          </a:prstGeom>
        </p:spPr>
        <p:txBody>
          <a:bodyPr lIns="0" tIns="0" rIns="0" bIns="0" anchor="b">
            <a:noAutofit/>
          </a:bodyPr>
          <a:lstStyle>
            <a:lvl1pPr algn="l">
              <a:lnSpc>
                <a:spcPct val="80000"/>
              </a:lnSpc>
              <a:defRPr sz="6000" b="1" i="0" spc="100" baseline="0">
                <a:solidFill>
                  <a:schemeClr val="bg1"/>
                </a:solidFill>
                <a:latin typeface="+mj-lt"/>
              </a:defRPr>
            </a:lvl1pPr>
          </a:lstStyle>
          <a:p>
            <a:r>
              <a:rPr lang="en-US" dirty="0"/>
              <a:t>Click to add title </a:t>
            </a:r>
          </a:p>
        </p:txBody>
      </p:sp>
      <p:grpSp>
        <p:nvGrpSpPr>
          <p:cNvPr id="9" name="Group 8">
            <a:extLst>
              <a:ext uri="{FF2B5EF4-FFF2-40B4-BE49-F238E27FC236}">
                <a16:creationId xmlns:a16="http://schemas.microsoft.com/office/drawing/2014/main" id="{C26C18C3-ED25-DD4B-BA72-24932D54DE37}"/>
              </a:ext>
              <a:ext uri="{C183D7F6-B498-43B3-948B-1728B52AA6E4}">
                <adec:decorative xmlns:adec="http://schemas.microsoft.com/office/drawing/2017/decorative" val="1"/>
              </a:ext>
            </a:extLst>
          </p:cNvPr>
          <p:cNvGrpSpPr>
            <a:grpSpLocks/>
          </p:cNvGrpSpPr>
          <p:nvPr userDrawn="1"/>
        </p:nvGrpSpPr>
        <p:grpSpPr bwMode="auto">
          <a:xfrm>
            <a:off x="1" y="758752"/>
            <a:ext cx="6099248" cy="6099248"/>
            <a:chOff x="0" y="12289"/>
            <a:chExt cx="3550" cy="3551"/>
          </a:xfrm>
        </p:grpSpPr>
        <p:sp>
          <p:nvSpPr>
            <p:cNvPr id="10" name="Freeform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1" name="Freeform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2" name="Freeform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cxnSp>
        <p:nvCxnSpPr>
          <p:cNvPr id="13" name="Straight Connector 12">
            <a:extLst>
              <a:ext uri="{FF2B5EF4-FFF2-40B4-BE49-F238E27FC236}">
                <a16:creationId xmlns:a16="http://schemas.microsoft.com/office/drawing/2014/main" id="{A69706A2-3726-FE4E-B923-E75D48597816}"/>
              </a:ext>
              <a:ext uri="{C183D7F6-B498-43B3-948B-1728B52AA6E4}">
                <adec:decorative xmlns:adec="http://schemas.microsoft.com/office/drawing/2017/decorative" val="1"/>
              </a:ext>
            </a:extLst>
          </p:cNvPr>
          <p:cNvCxnSpPr>
            <a:cxnSpLocks/>
          </p:cNvCxnSpPr>
          <p:nvPr userDrawn="1"/>
        </p:nvCxnSpPr>
        <p:spPr>
          <a:xfrm>
            <a:off x="6309360" y="3950208"/>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18" name="Text Placeholder 29">
            <a:extLst>
              <a:ext uri="{FF2B5EF4-FFF2-40B4-BE49-F238E27FC236}">
                <a16:creationId xmlns:a16="http://schemas.microsoft.com/office/drawing/2014/main" id="{276A9CD7-E675-3048-86D3-3546A2F6B456}"/>
              </a:ext>
            </a:extLst>
          </p:cNvPr>
          <p:cNvSpPr>
            <a:spLocks noGrp="1"/>
          </p:cNvSpPr>
          <p:nvPr>
            <p:ph type="body" sz="quarter" idx="11" hasCustomPrompt="1"/>
          </p:nvPr>
        </p:nvSpPr>
        <p:spPr>
          <a:xfrm>
            <a:off x="6309905" y="4549552"/>
            <a:ext cx="5486400" cy="1645920"/>
          </a:xfrm>
        </p:spPr>
        <p:txBody>
          <a:bodyPr lIns="0" tIns="0" rIns="0" bIns="0">
            <a:noAutofit/>
          </a:bodyPr>
          <a:lstStyle>
            <a:lvl1pPr marL="0" indent="0">
              <a:buNone/>
              <a:defRPr sz="2400" b="1" i="0">
                <a:solidFill>
                  <a:schemeClr val="tx2">
                    <a:lumMod val="75000"/>
                  </a:schemeClr>
                </a:solidFill>
                <a:latin typeface="+mn-lt"/>
              </a:defRPr>
            </a:lvl1pPr>
            <a:lvl2pPr>
              <a:defRPr sz="4000"/>
            </a:lvl2pPr>
            <a:lvl3pPr>
              <a:defRPr sz="4000"/>
            </a:lvl3pPr>
            <a:lvl4pPr>
              <a:defRPr sz="4000"/>
            </a:lvl4pPr>
            <a:lvl5pPr>
              <a:defRPr sz="4000"/>
            </a:lvl5pPr>
          </a:lstStyle>
          <a:p>
            <a:pPr lvl="0"/>
            <a:r>
              <a:rPr lang="en-US" dirty="0"/>
              <a:t>Click to add text</a:t>
            </a:r>
          </a:p>
        </p:txBody>
      </p:sp>
    </p:spTree>
    <p:extLst>
      <p:ext uri="{BB962C8B-B14F-4D97-AF65-F5344CB8AC3E}">
        <p14:creationId xmlns:p14="http://schemas.microsoft.com/office/powerpoint/2010/main" val="2027108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Two Content 2">
    <p:bg>
      <p:bgPr>
        <a:solidFill>
          <a:schemeClr val="tx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C97D5AF2-684A-4A8D-3D82-B57D7AC44677}"/>
              </a:ext>
              <a:ext uri="{C183D7F6-B498-43B3-948B-1728B52AA6E4}">
                <adec:decorative xmlns:adec="http://schemas.microsoft.com/office/drawing/2017/decorative" val="1"/>
              </a:ext>
            </a:extLst>
          </p:cNvPr>
          <p:cNvGrpSpPr>
            <a:grpSpLocks/>
          </p:cNvGrpSpPr>
          <p:nvPr userDrawn="1"/>
        </p:nvGrpSpPr>
        <p:grpSpPr bwMode="auto">
          <a:xfrm rot="10800000">
            <a:off x="8870040" y="0"/>
            <a:ext cx="3325208" cy="3325208"/>
            <a:chOff x="0" y="12289"/>
            <a:chExt cx="3550" cy="3551"/>
          </a:xfrm>
        </p:grpSpPr>
        <p:sp>
          <p:nvSpPr>
            <p:cNvPr id="12" name="Freeform 4">
              <a:extLst>
                <a:ext uri="{FF2B5EF4-FFF2-40B4-BE49-F238E27FC236}">
                  <a16:creationId xmlns:a16="http://schemas.microsoft.com/office/drawing/2014/main" id="{8CF5F650-F8F0-F4FE-44DA-1F14ADE428B2}"/>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3" name="Freeform 5">
              <a:extLst>
                <a:ext uri="{FF2B5EF4-FFF2-40B4-BE49-F238E27FC236}">
                  <a16:creationId xmlns:a16="http://schemas.microsoft.com/office/drawing/2014/main" id="{18870924-E47D-404F-59B5-BD1C58F7B04C}"/>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4" name="Freeform 7">
              <a:extLst>
                <a:ext uri="{FF2B5EF4-FFF2-40B4-BE49-F238E27FC236}">
                  <a16:creationId xmlns:a16="http://schemas.microsoft.com/office/drawing/2014/main" id="{80806A65-E4FC-2F52-65B3-CC181E620C29}"/>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594360" y="278129"/>
            <a:ext cx="9778365" cy="1494596"/>
          </a:xfrm>
          <a:prstGeom prst="rect">
            <a:avLst/>
          </a:prstGeom>
        </p:spPr>
        <p:txBody>
          <a:bodyPr lIns="0" tIns="0" rIns="0" bIns="0" anchor="b" anchorCtr="0">
            <a:noAutofit/>
          </a:bodyPr>
          <a:lstStyle>
            <a:lvl1pPr>
              <a:defRPr sz="4400" b="1" i="0">
                <a:solidFill>
                  <a:schemeClr val="bg1"/>
                </a:solidFill>
                <a:latin typeface="+mj-lt"/>
              </a:defRPr>
            </a:lvl1pPr>
          </a:lstStyle>
          <a:p>
            <a:r>
              <a:rPr lang="en-US" dirty="0"/>
              <a:t>Click to add title </a:t>
            </a:r>
          </a:p>
        </p:txBody>
      </p:sp>
      <p:sp>
        <p:nvSpPr>
          <p:cNvPr id="2" name="Content Placeholder 5">
            <a:extLst>
              <a:ext uri="{FF2B5EF4-FFF2-40B4-BE49-F238E27FC236}">
                <a16:creationId xmlns:a16="http://schemas.microsoft.com/office/drawing/2014/main" id="{F14DA3C5-63E4-BAFB-1D68-47F71EEEE538}"/>
              </a:ext>
            </a:extLst>
          </p:cNvPr>
          <p:cNvSpPr>
            <a:spLocks noGrp="1"/>
          </p:cNvSpPr>
          <p:nvPr>
            <p:ph sz="quarter" idx="15" hasCustomPrompt="1"/>
          </p:nvPr>
        </p:nvSpPr>
        <p:spPr>
          <a:xfrm>
            <a:off x="594360" y="2676525"/>
            <a:ext cx="4490827" cy="3597470"/>
          </a:xfrm>
        </p:spPr>
        <p:txBody>
          <a:bodyPr lIns="0" tIns="45720" rIns="0" bIns="0">
            <a:normAutofit/>
          </a:bodyPr>
          <a:lstStyle>
            <a:lvl1pPr marL="0" indent="0">
              <a:spcBef>
                <a:spcPts val="1800"/>
              </a:spcBef>
              <a:buFont typeface="Arial" panose="020B0604020202020204" pitchFamily="34" charset="0"/>
              <a:buNone/>
              <a:defRPr sz="2000"/>
            </a:lvl1pPr>
            <a:lvl2pPr marL="283464" indent="-283464">
              <a:spcBef>
                <a:spcPts val="1800"/>
              </a:spcBef>
              <a:defRPr sz="2000"/>
            </a:lvl2pPr>
            <a:lvl3pPr marL="594360" indent="-283464">
              <a:spcBef>
                <a:spcPts val="1800"/>
              </a:spcBef>
              <a:defRPr sz="2000"/>
            </a:lvl3pPr>
            <a:lvl4pPr marL="822960" indent="-283464">
              <a:spcBef>
                <a:spcPts val="1800"/>
              </a:spcBef>
              <a:defRPr sz="2000"/>
            </a:lvl4pPr>
            <a:lvl5pPr marL="1005840" indent="-283464">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Content Placeholder 5">
            <a:extLst>
              <a:ext uri="{FF2B5EF4-FFF2-40B4-BE49-F238E27FC236}">
                <a16:creationId xmlns:a16="http://schemas.microsoft.com/office/drawing/2014/main" id="{BD11386D-847E-8CF5-E56A-42E80A65A089}"/>
              </a:ext>
            </a:extLst>
          </p:cNvPr>
          <p:cNvSpPr>
            <a:spLocks noGrp="1"/>
          </p:cNvSpPr>
          <p:nvPr>
            <p:ph sz="quarter" idx="16" hasCustomPrompt="1"/>
          </p:nvPr>
        </p:nvSpPr>
        <p:spPr>
          <a:xfrm>
            <a:off x="5881898" y="2676525"/>
            <a:ext cx="4490827" cy="3597470"/>
          </a:xfrm>
        </p:spPr>
        <p:txBody>
          <a:bodyPr lIns="0" tIns="45720" rIns="0" bIns="0">
            <a:normAutofit/>
          </a:bodyPr>
          <a:lstStyle>
            <a:lvl1pPr marL="0" indent="0">
              <a:spcBef>
                <a:spcPts val="1800"/>
              </a:spcBef>
              <a:buFont typeface="Arial" panose="020B0604020202020204" pitchFamily="34" charset="0"/>
              <a:buNone/>
              <a:defRPr sz="2000"/>
            </a:lvl1pPr>
            <a:lvl2pPr marL="283464" indent="-283464">
              <a:spcBef>
                <a:spcPts val="1800"/>
              </a:spcBef>
              <a:defRPr sz="2000"/>
            </a:lvl2pPr>
            <a:lvl3pPr marL="548640" indent="-283464">
              <a:spcBef>
                <a:spcPts val="1800"/>
              </a:spcBef>
              <a:defRPr sz="2000"/>
            </a:lvl3pPr>
            <a:lvl4pPr marL="822960" indent="-283464">
              <a:spcBef>
                <a:spcPts val="1800"/>
              </a:spcBef>
              <a:defRPr sz="2000"/>
            </a:lvl4pPr>
            <a:lvl5pPr marL="1005840" indent="-283464">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dirty="0">
              <a:latin typeface="+mn-lt"/>
            </a:endParaRP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dirty="0">
              <a:latin typeface="+mn-lt"/>
            </a:endParaRP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594360" y="214884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1056953"/>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 ">
    <p:bg>
      <p:bgPr>
        <a:solidFill>
          <a:schemeClr val="tx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42E558A9-6DD6-E21D-3A8F-6707E1DD19F1}"/>
              </a:ext>
              <a:ext uri="{C183D7F6-B498-43B3-948B-1728B52AA6E4}">
                <adec:decorative xmlns:adec="http://schemas.microsoft.com/office/drawing/2017/decorative" val="1"/>
              </a:ext>
            </a:extLst>
          </p:cNvPr>
          <p:cNvGrpSpPr/>
          <p:nvPr userDrawn="1"/>
        </p:nvGrpSpPr>
        <p:grpSpPr>
          <a:xfrm>
            <a:off x="6362700" y="0"/>
            <a:ext cx="5829298" cy="3235602"/>
            <a:chOff x="5612972" y="1"/>
            <a:chExt cx="6615961" cy="3672246"/>
          </a:xfrm>
        </p:grpSpPr>
        <p:sp>
          <p:nvSpPr>
            <p:cNvPr id="12" name="AutoShape 24">
              <a:extLst>
                <a:ext uri="{FF2B5EF4-FFF2-40B4-BE49-F238E27FC236}">
                  <a16:creationId xmlns:a16="http://schemas.microsoft.com/office/drawing/2014/main" id="{3FC994E4-318C-1E66-B4E4-8F8FD08E098F}"/>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3" name="Freeform 7">
              <a:extLst>
                <a:ext uri="{FF2B5EF4-FFF2-40B4-BE49-F238E27FC236}">
                  <a16:creationId xmlns:a16="http://schemas.microsoft.com/office/drawing/2014/main" id="{17C00E6B-F625-6D6C-8364-9DD9F3C3628F}"/>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4" name="Freeform 8">
              <a:extLst>
                <a:ext uri="{FF2B5EF4-FFF2-40B4-BE49-F238E27FC236}">
                  <a16:creationId xmlns:a16="http://schemas.microsoft.com/office/drawing/2014/main" id="{C6197B87-4F65-7981-9463-84830CD3687F}"/>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8" name="Freeform 9">
              <a:extLst>
                <a:ext uri="{FF2B5EF4-FFF2-40B4-BE49-F238E27FC236}">
                  <a16:creationId xmlns:a16="http://schemas.microsoft.com/office/drawing/2014/main" id="{86AA517C-7217-D864-B7E7-40984A2880DB}"/>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anchor="t" anchorCtr="0" upright="1">
              <a:noAutofit/>
            </a:bodyPr>
            <a:lstStyle/>
            <a:p>
              <a:endParaRPr lang="en-US" dirty="0"/>
            </a:p>
          </p:txBody>
        </p:sp>
        <p:sp>
          <p:nvSpPr>
            <p:cNvPr id="19" name="Freeform 10">
              <a:extLst>
                <a:ext uri="{FF2B5EF4-FFF2-40B4-BE49-F238E27FC236}">
                  <a16:creationId xmlns:a16="http://schemas.microsoft.com/office/drawing/2014/main" id="{524013C6-491C-CAA2-5BD6-7C73596711CC}"/>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6318885" y="3499667"/>
            <a:ext cx="4939666" cy="2542810"/>
          </a:xfrm>
          <a:prstGeom prst="rect">
            <a:avLst/>
          </a:prstGeom>
        </p:spPr>
        <p:txBody>
          <a:bodyPr lIns="0" tIns="0" rIns="0" bIns="0" anchor="b" anchorCtr="0">
            <a:noAutofit/>
          </a:bodyPr>
          <a:lstStyle>
            <a:lvl1pPr>
              <a:defRPr sz="4400" b="1" i="0">
                <a:solidFill>
                  <a:schemeClr val="bg1"/>
                </a:solidFill>
                <a:latin typeface="+mj-lt"/>
              </a:defRPr>
            </a:lvl1pPr>
          </a:lstStyle>
          <a:p>
            <a:r>
              <a:rPr lang="en-US" dirty="0"/>
              <a:t>Click to add title </a:t>
            </a: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6347460" y="631317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7" name="Content Placeholder 5">
            <a:extLst>
              <a:ext uri="{FF2B5EF4-FFF2-40B4-BE49-F238E27FC236}">
                <a16:creationId xmlns:a16="http://schemas.microsoft.com/office/drawing/2014/main" id="{8007FA9C-C4D5-89EC-C457-5F329A338E1E}"/>
              </a:ext>
            </a:extLst>
          </p:cNvPr>
          <p:cNvSpPr>
            <a:spLocks noGrp="1"/>
          </p:cNvSpPr>
          <p:nvPr>
            <p:ph sz="quarter" idx="14" hasCustomPrompt="1"/>
          </p:nvPr>
        </p:nvSpPr>
        <p:spPr>
          <a:xfrm>
            <a:off x="603885" y="457201"/>
            <a:ext cx="5198269" cy="2305050"/>
          </a:xfrm>
        </p:spPr>
        <p:txBody>
          <a:bodyPr lIns="0" tIns="274320">
            <a:normAutofit/>
          </a:bodyPr>
          <a:lstStyle>
            <a:lvl1pPr marL="457200" indent="-457200">
              <a:spcBef>
                <a:spcPts val="1800"/>
              </a:spcBef>
              <a:buFont typeface="+mj-lt"/>
              <a:buAutoNum type="arabicPeriod"/>
              <a:defRPr sz="2000"/>
            </a:lvl1pPr>
            <a:lvl2pPr marL="914400" indent="-457200">
              <a:spcBef>
                <a:spcPts val="1800"/>
              </a:spcBef>
              <a:buFont typeface="+mj-lt"/>
              <a:buAutoNum type="alphaLcPeriod"/>
              <a:defRPr sz="2000"/>
            </a:lvl2pPr>
            <a:lvl3pPr marL="1371600" indent="-457200">
              <a:spcBef>
                <a:spcPts val="1800"/>
              </a:spcBef>
              <a:buFont typeface="+mj-lt"/>
              <a:buAutoNum type="arabicParenR"/>
              <a:defRPr sz="2000"/>
            </a:lvl3pPr>
            <a:lvl4pPr marL="1371600" indent="0">
              <a:spcBef>
                <a:spcPts val="1800"/>
              </a:spcBef>
              <a:buFont typeface="+mj-lt"/>
              <a:buNone/>
              <a:defRPr sz="2000"/>
            </a:lvl4pPr>
            <a:lvl5pPr marL="2286000" indent="-457200">
              <a:spcBef>
                <a:spcPts val="1800"/>
              </a:spcBef>
              <a:buFont typeface="+mj-lt"/>
              <a:buAutoNum type="arabicPeriod"/>
              <a:defRPr sz="2000"/>
            </a:lvl5pPr>
          </a:lstStyle>
          <a:p>
            <a:pPr lvl="0"/>
            <a:r>
              <a:rPr lang="en-US" dirty="0"/>
              <a:t>Click to add content</a:t>
            </a:r>
          </a:p>
          <a:p>
            <a:pPr lvl="1"/>
            <a:r>
              <a:rPr lang="en-US" dirty="0"/>
              <a:t>Second level</a:t>
            </a:r>
          </a:p>
          <a:p>
            <a:pPr lvl="2"/>
            <a:r>
              <a:rPr lang="en-US" dirty="0"/>
              <a:t>Third level</a:t>
            </a:r>
          </a:p>
          <a:p>
            <a:pPr lvl="3"/>
            <a:endParaRPr lang="en-US" dirty="0"/>
          </a:p>
        </p:txBody>
      </p:sp>
      <p:sp>
        <p:nvSpPr>
          <p:cNvPr id="2" name="Content Placeholder 5">
            <a:extLst>
              <a:ext uri="{FF2B5EF4-FFF2-40B4-BE49-F238E27FC236}">
                <a16:creationId xmlns:a16="http://schemas.microsoft.com/office/drawing/2014/main" id="{3AC171DA-232D-44C1-6B93-40BACB298F4B}"/>
              </a:ext>
            </a:extLst>
          </p:cNvPr>
          <p:cNvSpPr>
            <a:spLocks noGrp="1"/>
          </p:cNvSpPr>
          <p:nvPr>
            <p:ph sz="quarter" idx="15" hasCustomPrompt="1"/>
          </p:nvPr>
        </p:nvSpPr>
        <p:spPr>
          <a:xfrm>
            <a:off x="594360" y="2810595"/>
            <a:ext cx="5198269" cy="3319513"/>
          </a:xfrm>
        </p:spPr>
        <p:txBody>
          <a:bodyPr lIns="0" tIns="45720" rIns="0" bIns="0">
            <a:normAutofit/>
          </a:bodyPr>
          <a:lstStyle>
            <a:lvl1pPr marL="0" indent="0">
              <a:spcBef>
                <a:spcPts val="1800"/>
              </a:spcBef>
              <a:buFont typeface="Arial" panose="020B0604020202020204" pitchFamily="34" charset="0"/>
              <a:buNone/>
              <a:defRPr sz="2000"/>
            </a:lvl1pPr>
            <a:lvl2pPr marL="283464" indent="-283464">
              <a:spcBef>
                <a:spcPts val="1800"/>
              </a:spcBef>
              <a:defRPr sz="2000"/>
            </a:lvl2pPr>
            <a:lvl3pPr marL="548640" indent="-283464">
              <a:spcBef>
                <a:spcPts val="1800"/>
              </a:spcBef>
              <a:defRPr sz="2000"/>
            </a:lvl3pPr>
            <a:lvl4pPr marL="822960" indent="-283464">
              <a:spcBef>
                <a:spcPts val="1800"/>
              </a:spcBef>
              <a:defRPr sz="2000"/>
            </a:lvl4pPr>
            <a:lvl5pPr marL="1005840" indent="-283464">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dirty="0">
              <a:latin typeface="+mn-lt"/>
            </a:endParaRP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dirty="0">
              <a:latin typeface="+mn-lt"/>
            </a:endParaRPr>
          </a:p>
        </p:txBody>
      </p:sp>
    </p:spTree>
    <p:extLst>
      <p:ext uri="{BB962C8B-B14F-4D97-AF65-F5344CB8AC3E}">
        <p14:creationId xmlns:p14="http://schemas.microsoft.com/office/powerpoint/2010/main" val="554606805"/>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Content and Picture">
    <p:bg>
      <p:bgPr>
        <a:solidFill>
          <a:schemeClr val="tx1"/>
        </a:solidFill>
        <a:effectLst/>
      </p:bgPr>
    </p:bg>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575310" y="278129"/>
            <a:ext cx="5063490" cy="2354026"/>
          </a:xfrm>
          <a:prstGeom prst="rect">
            <a:avLst/>
          </a:prstGeom>
        </p:spPr>
        <p:txBody>
          <a:bodyPr lIns="0" tIns="0" rIns="0" bIns="0" anchor="b" anchorCtr="0">
            <a:noAutofit/>
          </a:bodyPr>
          <a:lstStyle>
            <a:lvl1pPr>
              <a:defRPr sz="4400" b="1" i="0">
                <a:solidFill>
                  <a:schemeClr val="bg1"/>
                </a:solidFill>
                <a:latin typeface="+mj-lt"/>
              </a:defRPr>
            </a:lvl1pPr>
          </a:lstStyle>
          <a:p>
            <a:r>
              <a:rPr lang="en-US" dirty="0"/>
              <a:t>Click to add title </a:t>
            </a:r>
          </a:p>
        </p:txBody>
      </p:sp>
      <p:sp>
        <p:nvSpPr>
          <p:cNvPr id="3" name="Content Placeholder 5">
            <a:extLst>
              <a:ext uri="{FF2B5EF4-FFF2-40B4-BE49-F238E27FC236}">
                <a16:creationId xmlns:a16="http://schemas.microsoft.com/office/drawing/2014/main" id="{1EF4505D-6803-3813-7738-049963427819}"/>
              </a:ext>
            </a:extLst>
          </p:cNvPr>
          <p:cNvSpPr>
            <a:spLocks noGrp="1"/>
          </p:cNvSpPr>
          <p:nvPr>
            <p:ph sz="quarter" idx="16" hasCustomPrompt="1"/>
          </p:nvPr>
        </p:nvSpPr>
        <p:spPr>
          <a:xfrm>
            <a:off x="594360" y="3279579"/>
            <a:ext cx="5044440" cy="2994415"/>
          </a:xfrm>
        </p:spPr>
        <p:txBody>
          <a:bodyPr lIns="0" tIns="228600" rIns="0" bIns="0">
            <a:normAutofit/>
          </a:bodyPr>
          <a:lstStyle>
            <a:lvl1pPr marL="0" indent="0">
              <a:spcBef>
                <a:spcPts val="1800"/>
              </a:spcBef>
              <a:buFont typeface="Arial" panose="020B0604020202020204" pitchFamily="34" charset="0"/>
              <a:buNone/>
              <a:defRPr sz="2000"/>
            </a:lvl1pPr>
            <a:lvl2pPr indent="-283464">
              <a:spcBef>
                <a:spcPts val="1800"/>
              </a:spcBef>
              <a:defRPr sz="2000"/>
            </a:lvl2pPr>
            <a:lvl3pPr indent="-283464">
              <a:spcBef>
                <a:spcPts val="1800"/>
              </a:spcBef>
              <a:defRPr sz="2000"/>
            </a:lvl3pPr>
            <a:lvl4pPr indent="-283464">
              <a:spcBef>
                <a:spcPts val="1800"/>
              </a:spcBef>
              <a:defRPr sz="2000"/>
            </a:lvl4pPr>
            <a:lvl5pPr indent="-283464">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594360" y="2997459"/>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12" name="Picture Placeholder 11">
            <a:extLst>
              <a:ext uri="{FF2B5EF4-FFF2-40B4-BE49-F238E27FC236}">
                <a16:creationId xmlns:a16="http://schemas.microsoft.com/office/drawing/2014/main" id="{4658637A-5D36-6127-19BC-C203E23FA49F}"/>
              </a:ext>
            </a:extLst>
          </p:cNvPr>
          <p:cNvSpPr>
            <a:spLocks noGrp="1"/>
          </p:cNvSpPr>
          <p:nvPr>
            <p:ph type="pic" sz="quarter" idx="15"/>
          </p:nvPr>
        </p:nvSpPr>
        <p:spPr>
          <a:xfrm>
            <a:off x="6096000" y="0"/>
            <a:ext cx="6118225" cy="6858000"/>
          </a:xfrm>
        </p:spPr>
        <p:txBody>
          <a:bodyPr>
            <a:normAutofit/>
          </a:bodyPr>
          <a:lstStyle>
            <a:lvl1pPr marL="0" indent="0" algn="ctr">
              <a:buNone/>
              <a:defRPr sz="2000">
                <a:solidFill>
                  <a:schemeClr val="bg1"/>
                </a:solidFill>
              </a:defRPr>
            </a:lvl1pPr>
          </a:lstStyle>
          <a:p>
            <a:r>
              <a:rPr lang="en-US"/>
              <a:t>Click icon to add picture</a:t>
            </a:r>
            <a:endParaRPr lang="en-US" dirty="0"/>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dirty="0">
              <a:latin typeface="+mn-lt"/>
            </a:endParaRP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dirty="0">
              <a:latin typeface="+mn-lt"/>
            </a:endParaRPr>
          </a:p>
        </p:txBody>
      </p:sp>
    </p:spTree>
    <p:extLst>
      <p:ext uri="{BB962C8B-B14F-4D97-AF65-F5344CB8AC3E}">
        <p14:creationId xmlns:p14="http://schemas.microsoft.com/office/powerpoint/2010/main" val="1429319764"/>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Table">
    <p:bg>
      <p:bgPr>
        <a:solidFill>
          <a:schemeClr val="tx1"/>
        </a:solid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CF555767-B3D8-BD57-1D42-7F6E1E66892B}"/>
              </a:ext>
              <a:ext uri="{C183D7F6-B498-43B3-948B-1728B52AA6E4}">
                <adec:decorative xmlns:adec="http://schemas.microsoft.com/office/drawing/2017/decorative" val="1"/>
              </a:ext>
            </a:extLst>
          </p:cNvPr>
          <p:cNvGrpSpPr>
            <a:grpSpLocks/>
          </p:cNvGrpSpPr>
          <p:nvPr userDrawn="1"/>
        </p:nvGrpSpPr>
        <p:grpSpPr bwMode="auto">
          <a:xfrm rot="16200000" flipV="1">
            <a:off x="0" y="3900132"/>
            <a:ext cx="2959226" cy="2959226"/>
            <a:chOff x="0" y="12289"/>
            <a:chExt cx="3550" cy="3551"/>
          </a:xfrm>
        </p:grpSpPr>
        <p:sp>
          <p:nvSpPr>
            <p:cNvPr id="9" name="Freeform 13">
              <a:extLst>
                <a:ext uri="{FF2B5EF4-FFF2-40B4-BE49-F238E27FC236}">
                  <a16:creationId xmlns:a16="http://schemas.microsoft.com/office/drawing/2014/main" id="{BC972B6D-098C-52F6-E990-52623B368FB1}"/>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5" name="Freeform 14">
              <a:extLst>
                <a:ext uri="{FF2B5EF4-FFF2-40B4-BE49-F238E27FC236}">
                  <a16:creationId xmlns:a16="http://schemas.microsoft.com/office/drawing/2014/main" id="{3F0D3EE3-9A8C-531D-1EEE-1AFAB9F3BCAE}"/>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7" name="Freeform 15">
              <a:extLst>
                <a:ext uri="{FF2B5EF4-FFF2-40B4-BE49-F238E27FC236}">
                  <a16:creationId xmlns:a16="http://schemas.microsoft.com/office/drawing/2014/main" id="{A2BE192C-1768-890B-EC1B-5ED6E1F82590}"/>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3661409" y="4661717"/>
            <a:ext cx="7936230" cy="1380760"/>
          </a:xfrm>
          <a:prstGeom prst="rect">
            <a:avLst/>
          </a:prstGeom>
        </p:spPr>
        <p:txBody>
          <a:bodyPr lIns="0" tIns="0" rIns="0" bIns="0" anchor="b" anchorCtr="0">
            <a:noAutofit/>
          </a:bodyPr>
          <a:lstStyle>
            <a:lvl1pPr>
              <a:defRPr sz="4400" b="1" i="0">
                <a:solidFill>
                  <a:schemeClr val="bg1"/>
                </a:solidFill>
                <a:latin typeface="+mj-lt"/>
              </a:defRPr>
            </a:lvl1pPr>
          </a:lstStyle>
          <a:p>
            <a:r>
              <a:rPr lang="en-US" dirty="0"/>
              <a:t>Click to add title </a:t>
            </a: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3670935" y="631317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7" name="Content Placeholder 5">
            <a:extLst>
              <a:ext uri="{FF2B5EF4-FFF2-40B4-BE49-F238E27FC236}">
                <a16:creationId xmlns:a16="http://schemas.microsoft.com/office/drawing/2014/main" id="{8007FA9C-C4D5-89EC-C457-5F329A338E1E}"/>
              </a:ext>
            </a:extLst>
          </p:cNvPr>
          <p:cNvSpPr>
            <a:spLocks noGrp="1"/>
          </p:cNvSpPr>
          <p:nvPr>
            <p:ph sz="quarter" idx="14" hasCustomPrompt="1"/>
          </p:nvPr>
        </p:nvSpPr>
        <p:spPr>
          <a:xfrm>
            <a:off x="603885" y="584005"/>
            <a:ext cx="2825115" cy="3999060"/>
          </a:xfrm>
        </p:spPr>
        <p:txBody>
          <a:bodyPr lIns="0" tIns="274320">
            <a:normAutofit/>
          </a:bodyPr>
          <a:lstStyle>
            <a:lvl1pPr marL="0" indent="0">
              <a:spcBef>
                <a:spcPts val="1800"/>
              </a:spcBef>
              <a:buFont typeface="Arial" panose="020B0604020202020204" pitchFamily="34" charset="0"/>
              <a:buNone/>
              <a:defRPr sz="2000"/>
            </a:lvl1pPr>
            <a:lvl2pPr marL="457200" indent="0">
              <a:spcBef>
                <a:spcPts val="1800"/>
              </a:spcBef>
              <a:buNone/>
              <a:defRPr sz="2000"/>
            </a:lvl2pPr>
            <a:lvl3pPr marL="914400" indent="0">
              <a:spcBef>
                <a:spcPts val="1800"/>
              </a:spcBef>
              <a:buNone/>
              <a:defRPr sz="2000"/>
            </a:lvl3pPr>
            <a:lvl4pPr marL="1371600" indent="0">
              <a:spcBef>
                <a:spcPts val="1800"/>
              </a:spcBef>
              <a:buNone/>
              <a:defRPr sz="2000"/>
            </a:lvl4pPr>
            <a:lvl5pPr marL="1828800" indent="0">
              <a:spcBef>
                <a:spcPts val="1800"/>
              </a:spcBef>
              <a:buNone/>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5">
            <a:extLst>
              <a:ext uri="{FF2B5EF4-FFF2-40B4-BE49-F238E27FC236}">
                <a16:creationId xmlns:a16="http://schemas.microsoft.com/office/drawing/2014/main" id="{5BCAAA28-C292-C527-AD35-90836B8BB978}"/>
              </a:ext>
            </a:extLst>
          </p:cNvPr>
          <p:cNvSpPr>
            <a:spLocks noGrp="1"/>
          </p:cNvSpPr>
          <p:nvPr>
            <p:ph sz="quarter" idx="13" hasCustomPrompt="1"/>
          </p:nvPr>
        </p:nvSpPr>
        <p:spPr>
          <a:xfrm>
            <a:off x="3670934" y="584005"/>
            <a:ext cx="7926705" cy="3999060"/>
          </a:xfrm>
        </p:spPr>
        <p:txBody>
          <a:bodyPr lIns="0">
            <a:normAutofit/>
          </a:bodyPr>
          <a:lstStyle>
            <a:lvl1pPr marL="0" indent="0">
              <a:spcBef>
                <a:spcPts val="1800"/>
              </a:spcBef>
              <a:buNone/>
              <a:defRPr sz="2000"/>
            </a:lvl1pPr>
            <a:lvl2pPr>
              <a:spcBef>
                <a:spcPts val="600"/>
              </a:spcBef>
              <a:defRPr sz="2000"/>
            </a:lvl2pPr>
            <a:lvl3pPr>
              <a:spcBef>
                <a:spcPts val="1800"/>
              </a:spcBef>
              <a:defRPr sz="2000"/>
            </a:lvl3pPr>
            <a:lvl4pPr>
              <a:spcBef>
                <a:spcPts val="1800"/>
              </a:spcBef>
              <a:defRPr sz="2000"/>
            </a:lvl4pPr>
            <a:lvl5pPr>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dirty="0">
              <a:latin typeface="+mn-lt"/>
            </a:endParaRP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dirty="0">
              <a:latin typeface="+mn-lt"/>
            </a:endParaRPr>
          </a:p>
        </p:txBody>
      </p:sp>
    </p:spTree>
    <p:extLst>
      <p:ext uri="{BB962C8B-B14F-4D97-AF65-F5344CB8AC3E}">
        <p14:creationId xmlns:p14="http://schemas.microsoft.com/office/powerpoint/2010/main" val="2244329111"/>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wo Content">
    <p:bg>
      <p:bgPr>
        <a:solidFill>
          <a:schemeClr val="tx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C97D5AF2-684A-4A8D-3D82-B57D7AC44677}"/>
              </a:ext>
              <a:ext uri="{C183D7F6-B498-43B3-948B-1728B52AA6E4}">
                <adec:decorative xmlns:adec="http://schemas.microsoft.com/office/drawing/2017/decorative" val="1"/>
              </a:ext>
            </a:extLst>
          </p:cNvPr>
          <p:cNvGrpSpPr>
            <a:grpSpLocks/>
          </p:cNvGrpSpPr>
          <p:nvPr userDrawn="1"/>
        </p:nvGrpSpPr>
        <p:grpSpPr bwMode="auto">
          <a:xfrm rot="10800000">
            <a:off x="8870040" y="0"/>
            <a:ext cx="3325208" cy="3325208"/>
            <a:chOff x="0" y="12289"/>
            <a:chExt cx="3550" cy="3551"/>
          </a:xfrm>
        </p:grpSpPr>
        <p:sp>
          <p:nvSpPr>
            <p:cNvPr id="12" name="Freeform 4">
              <a:extLst>
                <a:ext uri="{FF2B5EF4-FFF2-40B4-BE49-F238E27FC236}">
                  <a16:creationId xmlns:a16="http://schemas.microsoft.com/office/drawing/2014/main" id="{8CF5F650-F8F0-F4FE-44DA-1F14ADE428B2}"/>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3" name="Freeform 5">
              <a:extLst>
                <a:ext uri="{FF2B5EF4-FFF2-40B4-BE49-F238E27FC236}">
                  <a16:creationId xmlns:a16="http://schemas.microsoft.com/office/drawing/2014/main" id="{18870924-E47D-404F-59B5-BD1C58F7B04C}"/>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4" name="Freeform 7">
              <a:extLst>
                <a:ext uri="{FF2B5EF4-FFF2-40B4-BE49-F238E27FC236}">
                  <a16:creationId xmlns:a16="http://schemas.microsoft.com/office/drawing/2014/main" id="{80806A65-E4FC-2F52-65B3-CC181E620C29}"/>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594360" y="198408"/>
            <a:ext cx="10972800" cy="1574317"/>
          </a:xfrm>
          <a:prstGeom prst="rect">
            <a:avLst/>
          </a:prstGeom>
        </p:spPr>
        <p:txBody>
          <a:bodyPr lIns="0" tIns="0" rIns="0" bIns="0" anchor="b" anchorCtr="0">
            <a:noAutofit/>
          </a:bodyPr>
          <a:lstStyle>
            <a:lvl1pPr>
              <a:defRPr sz="4400" b="1" i="0">
                <a:solidFill>
                  <a:schemeClr val="bg1"/>
                </a:solidFill>
                <a:latin typeface="+mj-lt"/>
              </a:defRPr>
            </a:lvl1pPr>
          </a:lstStyle>
          <a:p>
            <a:r>
              <a:rPr lang="en-US" dirty="0"/>
              <a:t>Click to add title </a:t>
            </a: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594360" y="214884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6" name="Content Placeholder 5">
            <a:extLst>
              <a:ext uri="{FF2B5EF4-FFF2-40B4-BE49-F238E27FC236}">
                <a16:creationId xmlns:a16="http://schemas.microsoft.com/office/drawing/2014/main" id="{5BCAAA28-C292-C527-AD35-90836B8BB978}"/>
              </a:ext>
            </a:extLst>
          </p:cNvPr>
          <p:cNvSpPr>
            <a:spLocks noGrp="1"/>
          </p:cNvSpPr>
          <p:nvPr>
            <p:ph sz="quarter" idx="13" hasCustomPrompt="1"/>
          </p:nvPr>
        </p:nvSpPr>
        <p:spPr>
          <a:xfrm>
            <a:off x="595523" y="2676525"/>
            <a:ext cx="5746750" cy="3597470"/>
          </a:xfrm>
        </p:spPr>
        <p:txBody>
          <a:bodyPr lIns="0">
            <a:normAutofit/>
          </a:bodyPr>
          <a:lstStyle>
            <a:lvl1pPr marL="0" indent="0">
              <a:spcBef>
                <a:spcPts val="1800"/>
              </a:spcBef>
              <a:buNone/>
              <a:defRPr sz="2000"/>
            </a:lvl1pPr>
            <a:lvl2pPr>
              <a:spcBef>
                <a:spcPts val="600"/>
              </a:spcBef>
              <a:defRPr sz="2000"/>
            </a:lvl2pPr>
            <a:lvl3pPr>
              <a:spcBef>
                <a:spcPts val="1800"/>
              </a:spcBef>
              <a:defRPr sz="2000"/>
            </a:lvl3pPr>
            <a:lvl4pPr>
              <a:spcBef>
                <a:spcPts val="1800"/>
              </a:spcBef>
              <a:defRPr sz="2000"/>
            </a:lvl4pPr>
            <a:lvl5pPr>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5">
            <a:extLst>
              <a:ext uri="{FF2B5EF4-FFF2-40B4-BE49-F238E27FC236}">
                <a16:creationId xmlns:a16="http://schemas.microsoft.com/office/drawing/2014/main" id="{8007FA9C-C4D5-89EC-C457-5F329A338E1E}"/>
              </a:ext>
            </a:extLst>
          </p:cNvPr>
          <p:cNvSpPr>
            <a:spLocks noGrp="1"/>
          </p:cNvSpPr>
          <p:nvPr>
            <p:ph sz="quarter" idx="14" hasCustomPrompt="1"/>
          </p:nvPr>
        </p:nvSpPr>
        <p:spPr>
          <a:xfrm>
            <a:off x="7620000" y="2676525"/>
            <a:ext cx="3947160" cy="3597470"/>
          </a:xfrm>
        </p:spPr>
        <p:txBody>
          <a:bodyPr lIns="0">
            <a:normAutofit/>
          </a:bodyPr>
          <a:lstStyle>
            <a:lvl1pPr marL="342900" indent="-342900">
              <a:spcBef>
                <a:spcPts val="1800"/>
              </a:spcBef>
              <a:buFont typeface="Arial" panose="020B0604020202020204" pitchFamily="34" charset="0"/>
              <a:buChar char="•"/>
              <a:defRPr sz="2000"/>
            </a:lvl1pPr>
            <a:lvl2pPr>
              <a:spcBef>
                <a:spcPts val="1800"/>
              </a:spcBef>
              <a:defRPr sz="2000"/>
            </a:lvl2pPr>
            <a:lvl3pPr>
              <a:spcBef>
                <a:spcPts val="1800"/>
              </a:spcBef>
              <a:defRPr sz="2000"/>
            </a:lvl3pPr>
            <a:lvl4pPr>
              <a:spcBef>
                <a:spcPts val="1800"/>
              </a:spcBef>
              <a:defRPr sz="2000"/>
            </a:lvl4pPr>
            <a:lvl5pPr>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dirty="0">
              <a:latin typeface="+mn-lt"/>
            </a:endParaRPr>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649744719"/>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2">
    <p:bg>
      <p:bgPr>
        <a:solidFill>
          <a:schemeClr val="tx1"/>
        </a:solidFill>
        <a:effectLst/>
      </p:bgPr>
    </p:bg>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594360" y="202400"/>
            <a:ext cx="10972800" cy="1570325"/>
          </a:xfrm>
          <a:prstGeom prst="rect">
            <a:avLst/>
          </a:prstGeom>
        </p:spPr>
        <p:txBody>
          <a:bodyPr lIns="0" tIns="0" rIns="0" bIns="0" anchor="b" anchorCtr="0">
            <a:noAutofit/>
          </a:bodyPr>
          <a:lstStyle>
            <a:lvl1pPr>
              <a:defRPr sz="4400" b="1" i="0">
                <a:solidFill>
                  <a:schemeClr val="bg1"/>
                </a:solidFill>
                <a:latin typeface="+mj-lt"/>
              </a:defRPr>
            </a:lvl1pPr>
          </a:lstStyle>
          <a:p>
            <a:r>
              <a:rPr lang="en-US" dirty="0"/>
              <a:t>Click to add title </a:t>
            </a:r>
          </a:p>
        </p:txBody>
      </p:sp>
      <p:sp>
        <p:nvSpPr>
          <p:cNvPr id="9" name="Table Placeholder 2">
            <a:extLst>
              <a:ext uri="{FF2B5EF4-FFF2-40B4-BE49-F238E27FC236}">
                <a16:creationId xmlns:a16="http://schemas.microsoft.com/office/drawing/2014/main" id="{1506B022-475A-6647-98FF-D5C319A0C7C4}"/>
              </a:ext>
            </a:extLst>
          </p:cNvPr>
          <p:cNvSpPr>
            <a:spLocks noGrp="1"/>
          </p:cNvSpPr>
          <p:nvPr>
            <p:ph type="tbl" sz="quarter" idx="10"/>
          </p:nvPr>
        </p:nvSpPr>
        <p:spPr>
          <a:xfrm>
            <a:off x="594360" y="2628629"/>
            <a:ext cx="10972800" cy="3636740"/>
          </a:xfrm>
        </p:spPr>
        <p:txBody>
          <a:bodyPr>
            <a:noAutofit/>
          </a:bodyPr>
          <a:lstStyle>
            <a:lvl1pPr>
              <a:defRPr/>
            </a:lvl1pPr>
          </a:lstStyle>
          <a:p>
            <a:r>
              <a:rPr lang="en-US"/>
              <a:t>Click icon to add table</a:t>
            </a:r>
            <a:endParaRPr lang="en-US" dirty="0"/>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dirty="0">
              <a:latin typeface="+mn-lt"/>
            </a:endParaRP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dirty="0">
              <a:latin typeface="+mn-lt"/>
            </a:endParaRP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594360" y="214884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0410957"/>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3">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hasCustomPrompt="1"/>
          </p:nvPr>
        </p:nvSpPr>
        <p:spPr>
          <a:xfrm>
            <a:off x="594360" y="411479"/>
            <a:ext cx="5486400" cy="3291840"/>
          </a:xfrm>
          <a:prstGeom prst="rect">
            <a:avLst/>
          </a:prstGeom>
        </p:spPr>
        <p:txBody>
          <a:bodyPr lIns="0" tIns="0" rIns="0" bIns="0" anchor="b">
            <a:noAutofit/>
          </a:bodyPr>
          <a:lstStyle>
            <a:lvl1pPr algn="l">
              <a:lnSpc>
                <a:spcPct val="80000"/>
              </a:lnSpc>
              <a:defRPr sz="6000" b="1" i="0" spc="100" baseline="0">
                <a:solidFill>
                  <a:schemeClr val="bg1"/>
                </a:solidFill>
                <a:latin typeface="+mj-lt"/>
              </a:defRPr>
            </a:lvl1pPr>
          </a:lstStyle>
          <a:p>
            <a:r>
              <a:rPr lang="en-US" dirty="0"/>
              <a:t>Click to add title </a:t>
            </a:r>
          </a:p>
        </p:txBody>
      </p:sp>
      <p:grpSp>
        <p:nvGrpSpPr>
          <p:cNvPr id="9" name="Group 8">
            <a:extLst>
              <a:ext uri="{FF2B5EF4-FFF2-40B4-BE49-F238E27FC236}">
                <a16:creationId xmlns:a16="http://schemas.microsoft.com/office/drawing/2014/main" id="{C26C18C3-ED25-DD4B-BA72-24932D54DE37}"/>
              </a:ext>
              <a:ext uri="{C183D7F6-B498-43B3-948B-1728B52AA6E4}">
                <adec:decorative xmlns:adec="http://schemas.microsoft.com/office/drawing/2017/decorative" val="1"/>
              </a:ext>
            </a:extLst>
          </p:cNvPr>
          <p:cNvGrpSpPr>
            <a:grpSpLocks/>
          </p:cNvGrpSpPr>
          <p:nvPr userDrawn="1"/>
        </p:nvGrpSpPr>
        <p:grpSpPr bwMode="auto">
          <a:xfrm flipH="1" flipV="1">
            <a:off x="6092752" y="0"/>
            <a:ext cx="6099248" cy="6099248"/>
            <a:chOff x="0" y="12289"/>
            <a:chExt cx="3550" cy="3551"/>
          </a:xfrm>
        </p:grpSpPr>
        <p:sp>
          <p:nvSpPr>
            <p:cNvPr id="10" name="Freeform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1" name="Freeform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2" name="Freeform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8" name="Text Placeholder 29">
            <a:extLst>
              <a:ext uri="{FF2B5EF4-FFF2-40B4-BE49-F238E27FC236}">
                <a16:creationId xmlns:a16="http://schemas.microsoft.com/office/drawing/2014/main" id="{276A9CD7-E675-3048-86D3-3546A2F6B456}"/>
              </a:ext>
            </a:extLst>
          </p:cNvPr>
          <p:cNvSpPr>
            <a:spLocks noGrp="1"/>
          </p:cNvSpPr>
          <p:nvPr>
            <p:ph type="body" sz="quarter" idx="11" hasCustomPrompt="1"/>
          </p:nvPr>
        </p:nvSpPr>
        <p:spPr>
          <a:xfrm>
            <a:off x="594360" y="4549552"/>
            <a:ext cx="5486400" cy="1645920"/>
          </a:xfrm>
        </p:spPr>
        <p:txBody>
          <a:bodyPr lIns="0" tIns="0" rIns="0" bIns="0">
            <a:noAutofit/>
          </a:bodyPr>
          <a:lstStyle>
            <a:lvl1pPr marL="0" indent="0">
              <a:buNone/>
              <a:defRPr sz="2400" b="1" i="0">
                <a:solidFill>
                  <a:schemeClr val="tx2">
                    <a:lumMod val="75000"/>
                  </a:schemeClr>
                </a:solidFill>
                <a:latin typeface="+mn-lt"/>
              </a:defRPr>
            </a:lvl1pPr>
            <a:lvl2pPr>
              <a:defRPr sz="4000"/>
            </a:lvl2pPr>
            <a:lvl3pPr>
              <a:defRPr sz="4000"/>
            </a:lvl3pPr>
            <a:lvl4pPr>
              <a:defRPr sz="4000"/>
            </a:lvl4pPr>
            <a:lvl5pPr>
              <a:defRPr sz="4000"/>
            </a:lvl5pPr>
          </a:lstStyle>
          <a:p>
            <a:pPr lvl="0"/>
            <a:r>
              <a:rPr lang="en-US" dirty="0"/>
              <a:t>Click to add text</a:t>
            </a:r>
          </a:p>
        </p:txBody>
      </p:sp>
      <p:cxnSp>
        <p:nvCxnSpPr>
          <p:cNvPr id="4" name="Straight Connector 3">
            <a:extLst>
              <a:ext uri="{FF2B5EF4-FFF2-40B4-BE49-F238E27FC236}">
                <a16:creationId xmlns:a16="http://schemas.microsoft.com/office/drawing/2014/main" id="{58B149C6-5AAC-B8E5-5411-EA38821F6754}"/>
              </a:ext>
              <a:ext uri="{C183D7F6-B498-43B3-948B-1728B52AA6E4}">
                <adec:decorative xmlns:adec="http://schemas.microsoft.com/office/drawing/2017/decorative" val="1"/>
              </a:ext>
            </a:extLst>
          </p:cNvPr>
          <p:cNvCxnSpPr>
            <a:cxnSpLocks/>
          </p:cNvCxnSpPr>
          <p:nvPr userDrawn="1"/>
        </p:nvCxnSpPr>
        <p:spPr>
          <a:xfrm>
            <a:off x="594360" y="3950208"/>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6692738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EED84C6-50E6-6C43-8031-AFF6268E0C06}"/>
              </a:ext>
            </a:extLst>
          </p:cNvPr>
          <p:cNvSpPr>
            <a:spLocks noGrp="1"/>
          </p:cNvSpPr>
          <p:nvPr>
            <p:ph type="body" idx="1"/>
          </p:nvPr>
        </p:nvSpPr>
        <p:spPr>
          <a:xfrm>
            <a:off x="594360" y="1825625"/>
            <a:ext cx="1038225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Title Placeholder 11">
            <a:extLst>
              <a:ext uri="{FF2B5EF4-FFF2-40B4-BE49-F238E27FC236}">
                <a16:creationId xmlns:a16="http://schemas.microsoft.com/office/drawing/2014/main" id="{D41FC0AE-253D-D242-9C88-017078F8A23A}"/>
              </a:ext>
            </a:extLst>
          </p:cNvPr>
          <p:cNvSpPr>
            <a:spLocks noGrp="1"/>
          </p:cNvSpPr>
          <p:nvPr>
            <p:ph type="title"/>
          </p:nvPr>
        </p:nvSpPr>
        <p:spPr>
          <a:xfrm>
            <a:off x="594360" y="365125"/>
            <a:ext cx="104013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0" name="Date Placeholder 3">
            <a:extLst>
              <a:ext uri="{FF2B5EF4-FFF2-40B4-BE49-F238E27FC236}">
                <a16:creationId xmlns:a16="http://schemas.microsoft.com/office/drawing/2014/main" id="{EF47083A-6D76-4B4D-87CA-E08E212F781D}"/>
              </a:ext>
            </a:extLst>
          </p:cNvPr>
          <p:cNvSpPr>
            <a:spLocks noGrp="1"/>
          </p:cNvSpPr>
          <p:nvPr>
            <p:ph type="dt" sz="half" idx="2"/>
          </p:nvPr>
        </p:nvSpPr>
        <p:spPr>
          <a:xfrm>
            <a:off x="1133648" y="6332220"/>
            <a:ext cx="1313180" cy="247651"/>
          </a:xfrm>
          <a:prstGeom prst="rect">
            <a:avLst/>
          </a:prstGeom>
        </p:spPr>
        <p:txBody>
          <a:bodyPr vert="horz" lIns="0" tIns="0" rIns="0" bIns="0" rtlCol="0" anchor="t" anchorCtr="0"/>
          <a:lstStyle>
            <a:lvl1pPr algn="l">
              <a:defRPr sz="1100" b="0" i="0">
                <a:solidFill>
                  <a:schemeClr val="bg1"/>
                </a:solidFill>
                <a:latin typeface="+mn-lt"/>
              </a:defRPr>
            </a:lvl1pPr>
          </a:lstStyle>
          <a:p>
            <a:endParaRPr lang="en-US" dirty="0">
              <a:latin typeface="+mn-lt"/>
            </a:endParaRPr>
          </a:p>
        </p:txBody>
      </p:sp>
      <p:sp>
        <p:nvSpPr>
          <p:cNvPr id="32" name="Slide Number Placeholder 5">
            <a:extLst>
              <a:ext uri="{FF2B5EF4-FFF2-40B4-BE49-F238E27FC236}">
                <a16:creationId xmlns:a16="http://schemas.microsoft.com/office/drawing/2014/main" id="{C8ADA0DF-3751-9A48-8A21-59F01C782D7C}"/>
              </a:ext>
            </a:extLst>
          </p:cNvPr>
          <p:cNvSpPr>
            <a:spLocks noGrp="1"/>
          </p:cNvSpPr>
          <p:nvPr>
            <p:ph type="sldNum" sz="quarter" idx="4"/>
          </p:nvPr>
        </p:nvSpPr>
        <p:spPr>
          <a:xfrm>
            <a:off x="594360" y="6332220"/>
            <a:ext cx="523240" cy="247651"/>
          </a:xfrm>
          <a:prstGeom prst="rect">
            <a:avLst/>
          </a:prstGeom>
        </p:spPr>
        <p:txBody>
          <a:bodyPr vert="horz" lIns="0" tIns="0" rIns="0" bIns="0" rtlCol="0" anchor="t" anchorCtr="0"/>
          <a:lstStyle>
            <a:lvl1pPr algn="l">
              <a:defRPr sz="1100" b="1" i="0">
                <a:solidFill>
                  <a:schemeClr val="bg1"/>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515892240"/>
      </p:ext>
    </p:extLst>
  </p:cSld>
  <p:clrMap bg1="dk1" tx1="lt1" bg2="dk2" tx2="lt2" accent1="accent1" accent2="accent2" accent3="accent3" accent4="accent4" accent5="accent5" accent6="accent6" hlink="hlink" folHlink="folHlink"/>
  <p:sldLayoutIdLst>
    <p:sldLayoutId id="2147483711" r:id="rId1"/>
    <p:sldLayoutId id="2147483698" r:id="rId2"/>
    <p:sldLayoutId id="2147483710" r:id="rId3"/>
    <p:sldLayoutId id="2147483700" r:id="rId4"/>
    <p:sldLayoutId id="2147483701" r:id="rId5"/>
    <p:sldLayoutId id="2147483659" r:id="rId6"/>
    <p:sldLayoutId id="2147483709" r:id="rId7"/>
    <p:sldLayoutId id="2147483708" r:id="rId8"/>
    <p:sldLayoutId id="2147483707" r:id="rId9"/>
    <p:sldLayoutId id="2147483706" r:id="rId10"/>
    <p:sldLayoutId id="2147483705" r:id="rId11"/>
    <p:sldLayoutId id="2147483704" r:id="rId12"/>
    <p:sldLayoutId id="2147483703" r:id="rId13"/>
  </p:sldLayoutIdLst>
  <p:hf sldNum="0" hdr="0" ftr="0" dt="0"/>
  <p:txStyles>
    <p:titleStyle>
      <a:lvl1pPr algn="l" defTabSz="914400" rtl="0" eaLnBrk="1" latinLnBrk="0" hangingPunct="1">
        <a:lnSpc>
          <a:spcPct val="8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83464"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mn-lt"/>
          <a:ea typeface="+mn-ea"/>
          <a:cs typeface="+mn-cs"/>
        </a:defRPr>
      </a:lvl1pPr>
      <a:lvl2pPr marL="685800" indent="-283464"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mn-lt"/>
          <a:ea typeface="+mn-ea"/>
          <a:cs typeface="+mn-cs"/>
        </a:defRPr>
      </a:lvl2pPr>
      <a:lvl3pPr marL="1143000" indent="-283464"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mn-lt"/>
          <a:ea typeface="+mn-ea"/>
          <a:cs typeface="+mn-cs"/>
        </a:defRPr>
      </a:lvl3pPr>
      <a:lvl4pPr marL="1600200" indent="-283464"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4pPr>
      <a:lvl5pPr marL="2057400" indent="-283464"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600" userDrawn="1">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guide id="17" pos="39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1.xml"/><Relationship Id="rId4" Type="http://schemas.openxmlformats.org/officeDocument/2006/relationships/hyperlink" Target="https://github.com/ibrahimm-2024/Network-programmability-implementation"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9.xml"/><Relationship Id="rId4" Type="http://schemas.openxmlformats.org/officeDocument/2006/relationships/image" Target="../media/image11.jpeg"/></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1D9D6-2977-ABCD-FDF8-51AFA5064E54}"/>
              </a:ext>
            </a:extLst>
          </p:cNvPr>
          <p:cNvSpPr>
            <a:spLocks noGrp="1"/>
          </p:cNvSpPr>
          <p:nvPr>
            <p:ph type="ctrTitle"/>
          </p:nvPr>
        </p:nvSpPr>
        <p:spPr>
          <a:xfrm>
            <a:off x="1945372" y="1026160"/>
            <a:ext cx="10058401" cy="974022"/>
          </a:xfrm>
        </p:spPr>
        <p:txBody>
          <a:bodyPr/>
          <a:lstStyle/>
          <a:p>
            <a:r>
              <a:rPr lang="en-US" dirty="0"/>
              <a:t>Individual Reflection Report</a:t>
            </a:r>
          </a:p>
        </p:txBody>
      </p:sp>
    </p:spTree>
    <p:extLst>
      <p:ext uri="{BB962C8B-B14F-4D97-AF65-F5344CB8AC3E}">
        <p14:creationId xmlns:p14="http://schemas.microsoft.com/office/powerpoint/2010/main" val="3390304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0BF65-C84B-45C3-72CA-AFDA68851174}"/>
              </a:ext>
            </a:extLst>
          </p:cNvPr>
          <p:cNvSpPr>
            <a:spLocks noGrp="1"/>
          </p:cNvSpPr>
          <p:nvPr>
            <p:ph type="title"/>
          </p:nvPr>
        </p:nvSpPr>
        <p:spPr>
          <a:xfrm>
            <a:off x="594360" y="189572"/>
            <a:ext cx="6787747" cy="1593507"/>
          </a:xfrm>
        </p:spPr>
        <p:txBody>
          <a:bodyPr/>
          <a:lstStyle/>
          <a:p>
            <a:r>
              <a:rPr lang="en-US" dirty="0"/>
              <a:t>Network Programmability </a:t>
            </a:r>
          </a:p>
        </p:txBody>
      </p:sp>
      <p:sp>
        <p:nvSpPr>
          <p:cNvPr id="3" name="Text Placeholder 2">
            <a:extLst>
              <a:ext uri="{FF2B5EF4-FFF2-40B4-BE49-F238E27FC236}">
                <a16:creationId xmlns:a16="http://schemas.microsoft.com/office/drawing/2014/main" id="{3B8EBC2C-6DD7-5003-38EB-40753046FE8C}"/>
              </a:ext>
            </a:extLst>
          </p:cNvPr>
          <p:cNvSpPr>
            <a:spLocks noGrp="1"/>
          </p:cNvSpPr>
          <p:nvPr>
            <p:ph sz="quarter" idx="13"/>
          </p:nvPr>
        </p:nvSpPr>
        <p:spPr>
          <a:xfrm>
            <a:off x="593724" y="2281238"/>
            <a:ext cx="9492667" cy="3709987"/>
          </a:xfrm>
        </p:spPr>
        <p:txBody>
          <a:bodyPr tIns="457200"/>
          <a:lstStyle/>
          <a:p>
            <a:pPr marL="0" indent="0">
              <a:buNone/>
            </a:pPr>
            <a:r>
              <a:rPr lang="en-US" sz="3600" dirty="0"/>
              <a:t>	</a:t>
            </a:r>
            <a:r>
              <a:rPr lang="en-US" sz="3600" dirty="0">
                <a:solidFill>
                  <a:schemeClr val="bg1"/>
                </a:solidFill>
              </a:rPr>
              <a:t>Module Code: ACCB5029</a:t>
            </a:r>
            <a:endParaRPr lang="en-US" dirty="0">
              <a:solidFill>
                <a:schemeClr val="bg1"/>
              </a:solidFill>
            </a:endParaRPr>
          </a:p>
          <a:p>
            <a:pPr marL="0" indent="0">
              <a:buNone/>
            </a:pPr>
            <a:r>
              <a:rPr lang="en-US" dirty="0">
                <a:solidFill>
                  <a:schemeClr val="bg1"/>
                </a:solidFill>
              </a:rPr>
              <a:t>                                   </a:t>
            </a:r>
            <a:r>
              <a:rPr lang="en-US" sz="3200" dirty="0">
                <a:solidFill>
                  <a:schemeClr val="bg1"/>
                </a:solidFill>
              </a:rPr>
              <a:t>By:</a:t>
            </a:r>
          </a:p>
          <a:p>
            <a:pPr marL="1773936" lvl="4" indent="0">
              <a:buNone/>
            </a:pPr>
            <a:r>
              <a:rPr lang="en-US" sz="3600" dirty="0"/>
              <a:t>Ibrahim  Yahia Mohamed</a:t>
            </a:r>
          </a:p>
          <a:p>
            <a:pPr marL="1773936" lvl="4" indent="0">
              <a:buNone/>
            </a:pPr>
            <a:r>
              <a:rPr lang="en-US" sz="3600" dirty="0"/>
              <a:t>Student ID: 2010957</a:t>
            </a:r>
          </a:p>
        </p:txBody>
      </p:sp>
    </p:spTree>
    <p:extLst>
      <p:ext uri="{BB962C8B-B14F-4D97-AF65-F5344CB8AC3E}">
        <p14:creationId xmlns:p14="http://schemas.microsoft.com/office/powerpoint/2010/main" val="33466857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45D3755-C3E2-975E-DE68-CDECC4B526EC}"/>
              </a:ext>
            </a:extLst>
          </p:cNvPr>
          <p:cNvSpPr>
            <a:spLocks noGrp="1"/>
          </p:cNvSpPr>
          <p:nvPr>
            <p:ph type="title"/>
          </p:nvPr>
        </p:nvSpPr>
        <p:spPr>
          <a:xfrm>
            <a:off x="144379" y="270807"/>
            <a:ext cx="12192000" cy="1491284"/>
          </a:xfrm>
        </p:spPr>
        <p:txBody>
          <a:bodyPr/>
          <a:lstStyle/>
          <a:p>
            <a:r>
              <a:rPr lang="en-US" sz="4000" dirty="0">
                <a:latin typeface="Cambria" panose="02040503050406030204" pitchFamily="18" charset="0"/>
                <a:ea typeface="Cambria" panose="02040503050406030204" pitchFamily="18" charset="0"/>
                <a:cs typeface="Cascadia Code" panose="020B0609020000020004" pitchFamily="49" charset="0"/>
              </a:rPr>
              <a:t>              Title: Implementation of </a:t>
            </a:r>
            <a:br>
              <a:rPr lang="en-US" sz="4000" dirty="0">
                <a:latin typeface="Cambria" panose="02040503050406030204" pitchFamily="18" charset="0"/>
                <a:ea typeface="Cambria" panose="02040503050406030204" pitchFamily="18" charset="0"/>
                <a:cs typeface="Cascadia Code" panose="020B0609020000020004" pitchFamily="49" charset="0"/>
              </a:rPr>
            </a:br>
            <a:r>
              <a:rPr lang="en-US" sz="4000" dirty="0">
                <a:latin typeface="Cambria" panose="02040503050406030204" pitchFamily="18" charset="0"/>
                <a:ea typeface="Cambria" panose="02040503050406030204" pitchFamily="18" charset="0"/>
                <a:cs typeface="Cascadia Code" panose="020B0609020000020004" pitchFamily="49" charset="0"/>
              </a:rPr>
              <a:t>Automating Router and Switch Configurations</a:t>
            </a:r>
          </a:p>
        </p:txBody>
      </p:sp>
      <p:sp>
        <p:nvSpPr>
          <p:cNvPr id="7" name="Text Placeholder 6">
            <a:extLst>
              <a:ext uri="{FF2B5EF4-FFF2-40B4-BE49-F238E27FC236}">
                <a16:creationId xmlns:a16="http://schemas.microsoft.com/office/drawing/2014/main" id="{F70BD87D-F7DA-961B-4024-A354DC87D168}"/>
              </a:ext>
            </a:extLst>
          </p:cNvPr>
          <p:cNvSpPr>
            <a:spLocks noGrp="1"/>
          </p:cNvSpPr>
          <p:nvPr>
            <p:ph sz="quarter" idx="13"/>
          </p:nvPr>
        </p:nvSpPr>
        <p:spPr>
          <a:xfrm>
            <a:off x="3657600" y="2281238"/>
            <a:ext cx="7810500" cy="2354930"/>
          </a:xfrm>
        </p:spPr>
        <p:txBody>
          <a:bodyPr>
            <a:normAutofit fontScale="62500" lnSpcReduction="20000"/>
          </a:bodyPr>
          <a:lstStyle/>
          <a:p>
            <a:pPr marL="342900" indent="-342900">
              <a:buFont typeface="Wingdings" panose="05000000000000000000" pitchFamily="2" charset="2"/>
              <a:buChar char="v"/>
            </a:pPr>
            <a:r>
              <a:rPr lang="en-US" sz="3300" dirty="0">
                <a:latin typeface="Cambria" panose="02040503050406030204" pitchFamily="18" charset="0"/>
                <a:ea typeface="Cambria" panose="02040503050406030204" pitchFamily="18" charset="0"/>
              </a:rPr>
              <a:t>Introduction</a:t>
            </a:r>
          </a:p>
          <a:p>
            <a:pPr marL="342900" indent="-342900">
              <a:buFont typeface="Wingdings" panose="05000000000000000000" pitchFamily="2" charset="2"/>
              <a:buChar char="v"/>
            </a:pPr>
            <a:r>
              <a:rPr lang="en-US" sz="3300" dirty="0">
                <a:latin typeface="Cambria" panose="02040503050406030204" pitchFamily="18" charset="0"/>
                <a:ea typeface="Cambria" panose="02040503050406030204" pitchFamily="18" charset="0"/>
              </a:rPr>
              <a:t>Individual contribution to the Project</a:t>
            </a:r>
          </a:p>
          <a:p>
            <a:pPr marL="342900" indent="-342900">
              <a:buFont typeface="Wingdings" panose="05000000000000000000" pitchFamily="2" charset="2"/>
              <a:buChar char="v"/>
            </a:pPr>
            <a:r>
              <a:rPr lang="en-US" sz="3300" dirty="0">
                <a:latin typeface="Cambria" panose="02040503050406030204" pitchFamily="18" charset="0"/>
                <a:ea typeface="Cambria" panose="02040503050406030204" pitchFamily="18" charset="0"/>
              </a:rPr>
              <a:t>Individual Reflection on Working on This Project</a:t>
            </a:r>
          </a:p>
          <a:p>
            <a:pPr marL="342900" indent="-342900">
              <a:buFont typeface="Wingdings" panose="05000000000000000000" pitchFamily="2" charset="2"/>
              <a:buChar char="v"/>
            </a:pPr>
            <a:r>
              <a:rPr lang="en-US" sz="3300" dirty="0">
                <a:latin typeface="Cambria" panose="02040503050406030204" pitchFamily="18" charset="0"/>
                <a:ea typeface="Cambria" panose="02040503050406030204" pitchFamily="18" charset="0"/>
              </a:rPr>
              <a:t>Challenges</a:t>
            </a:r>
          </a:p>
          <a:p>
            <a:pPr marL="342900" indent="-342900">
              <a:buFont typeface="Wingdings" panose="05000000000000000000" pitchFamily="2" charset="2"/>
              <a:buChar char="v"/>
            </a:pPr>
            <a:r>
              <a:rPr lang="en-US" sz="3300" dirty="0">
                <a:latin typeface="Cambria" panose="02040503050406030204" pitchFamily="18" charset="0"/>
                <a:ea typeface="Cambria" panose="02040503050406030204" pitchFamily="18" charset="0"/>
              </a:rPr>
              <a:t>Learning outcomes</a:t>
            </a:r>
          </a:p>
          <a:p>
            <a:pPr marL="0" indent="0">
              <a:buNone/>
            </a:pPr>
            <a:endParaRPr lang="en-US" dirty="0"/>
          </a:p>
          <a:p>
            <a:endParaRPr lang="en-US" dirty="0"/>
          </a:p>
        </p:txBody>
      </p:sp>
      <p:grpSp>
        <p:nvGrpSpPr>
          <p:cNvPr id="19" name="Group 18">
            <a:extLst>
              <a:ext uri="{FF2B5EF4-FFF2-40B4-BE49-F238E27FC236}">
                <a16:creationId xmlns:a16="http://schemas.microsoft.com/office/drawing/2014/main" id="{C78CEA4F-D72A-C069-6A51-328B103CA0CA}"/>
              </a:ext>
              <a:ext uri="{C183D7F6-B498-43B3-948B-1728B52AA6E4}">
                <adec:decorative xmlns:adec="http://schemas.microsoft.com/office/drawing/2017/decorative" val="1"/>
              </a:ext>
            </a:extLst>
          </p:cNvPr>
          <p:cNvGrpSpPr>
            <a:grpSpLocks/>
          </p:cNvGrpSpPr>
          <p:nvPr/>
        </p:nvGrpSpPr>
        <p:grpSpPr bwMode="auto">
          <a:xfrm rot="16200000" flipV="1">
            <a:off x="0" y="3900132"/>
            <a:ext cx="2959226" cy="2959226"/>
            <a:chOff x="0" y="12289"/>
            <a:chExt cx="3550" cy="3551"/>
          </a:xfrm>
        </p:grpSpPr>
        <p:sp>
          <p:nvSpPr>
            <p:cNvPr id="20" name="Freeform 19">
              <a:extLst>
                <a:ext uri="{FF2B5EF4-FFF2-40B4-BE49-F238E27FC236}">
                  <a16:creationId xmlns:a16="http://schemas.microsoft.com/office/drawing/2014/main" id="{7E473402-19FD-A5B0-5CB6-E5F3926D3828}"/>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1" name="Freeform 20">
              <a:extLst>
                <a:ext uri="{FF2B5EF4-FFF2-40B4-BE49-F238E27FC236}">
                  <a16:creationId xmlns:a16="http://schemas.microsoft.com/office/drawing/2014/main" id="{879D1CAD-2EA2-9376-7B64-0C3AC590F651}"/>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2" name="Freeform 21">
              <a:extLst>
                <a:ext uri="{FF2B5EF4-FFF2-40B4-BE49-F238E27FC236}">
                  <a16:creationId xmlns:a16="http://schemas.microsoft.com/office/drawing/2014/main" id="{B16F8906-918C-BE0B-A4AB-6A1D48150AC7}"/>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Tree>
    <p:extLst>
      <p:ext uri="{BB962C8B-B14F-4D97-AF65-F5344CB8AC3E}">
        <p14:creationId xmlns:p14="http://schemas.microsoft.com/office/powerpoint/2010/main" val="32003120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B847AC-6759-8650-C83E-DA49048F6F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E4AB44-CD8B-FB4C-FE52-462E28E1853E}"/>
              </a:ext>
            </a:extLst>
          </p:cNvPr>
          <p:cNvSpPr>
            <a:spLocks noGrp="1"/>
          </p:cNvSpPr>
          <p:nvPr>
            <p:ph type="title"/>
          </p:nvPr>
        </p:nvSpPr>
        <p:spPr>
          <a:xfrm>
            <a:off x="575310" y="278129"/>
            <a:ext cx="5063490" cy="2354026"/>
          </a:xfrm>
        </p:spPr>
        <p:txBody>
          <a:bodyPr anchor="b">
            <a:normAutofit/>
          </a:bodyPr>
          <a:lstStyle/>
          <a:p>
            <a:r>
              <a:rPr lang="en-US" dirty="0"/>
              <a:t>Introduction </a:t>
            </a:r>
          </a:p>
        </p:txBody>
      </p:sp>
      <p:sp>
        <p:nvSpPr>
          <p:cNvPr id="13" name="Text Placeholder 2">
            <a:extLst>
              <a:ext uri="{FF2B5EF4-FFF2-40B4-BE49-F238E27FC236}">
                <a16:creationId xmlns:a16="http://schemas.microsoft.com/office/drawing/2014/main" id="{AD632D89-1E2B-EB00-15AF-98E4404B7CB9}"/>
              </a:ext>
            </a:extLst>
          </p:cNvPr>
          <p:cNvSpPr>
            <a:spLocks noGrp="1"/>
          </p:cNvSpPr>
          <p:nvPr>
            <p:ph sz="quarter" idx="16"/>
          </p:nvPr>
        </p:nvSpPr>
        <p:spPr>
          <a:xfrm>
            <a:off x="174481" y="3279580"/>
            <a:ext cx="5759787" cy="2066862"/>
          </a:xfrm>
        </p:spPr>
        <p:txBody>
          <a:bodyPr>
            <a:normAutofit/>
          </a:bodyPr>
          <a:lstStyle/>
          <a:p>
            <a:pPr algn="just"/>
            <a:r>
              <a:rPr lang="en-GB" dirty="0"/>
              <a:t>Network automation minimizes and reduces errors, saves time, and lessens manual labour. In this project, actual Cisco devices in the Cisco lab underwent automated configurations.</a:t>
            </a:r>
            <a:endParaRPr lang="en-US" dirty="0"/>
          </a:p>
        </p:txBody>
      </p:sp>
      <p:pic>
        <p:nvPicPr>
          <p:cNvPr id="15" name="Video 14" descr="Computer Servers">
            <a:extLst>
              <a:ext uri="{FF2B5EF4-FFF2-40B4-BE49-F238E27FC236}">
                <a16:creationId xmlns:a16="http://schemas.microsoft.com/office/drawing/2014/main" id="{99D1A69D-BA76-E1E2-9C0B-95C78BA93FD8}"/>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652" r="49022" b="-1"/>
          <a:stretch>
            <a:fillRect/>
          </a:stretch>
        </p:blipFill>
        <p:spPr>
          <a:xfrm>
            <a:off x="6096000" y="10"/>
            <a:ext cx="6118225" cy="6857990"/>
          </a:xfrm>
          <a:prstGeom prst="rect">
            <a:avLst/>
          </a:prstGeom>
          <a:noFill/>
        </p:spPr>
      </p:pic>
    </p:spTree>
    <p:extLst>
      <p:ext uri="{BB962C8B-B14F-4D97-AF65-F5344CB8AC3E}">
        <p14:creationId xmlns:p14="http://schemas.microsoft.com/office/powerpoint/2010/main" val="4204284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554"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5"/>
                                        </p:tgtEl>
                                      </p:cBhvr>
                                    </p:cmd>
                                  </p:childTnLst>
                                </p:cTn>
                              </p:par>
                            </p:childTnLst>
                          </p:cTn>
                        </p:par>
                      </p:childTnLst>
                    </p:cTn>
                  </p:par>
                </p:childTnLst>
              </p:cTn>
              <p:nextCondLst>
                <p:cond evt="onClick" delay="0">
                  <p:tgtEl>
                    <p:spTgt spid="15"/>
                  </p:tgtEl>
                </p:cond>
              </p:nextCondLst>
            </p:seq>
            <p:video>
              <p:cMediaNode mute="1">
                <p:cTn id="12" repeatCount="indefinite" fill="hold" display="0">
                  <p:stCondLst>
                    <p:cond delay="indefinite"/>
                  </p:stCondLst>
                </p:cTn>
                <p:tgtEl>
                  <p:spTgt spid="15"/>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8CE60-587E-1D5C-8B50-ED3441BA49CE}"/>
              </a:ext>
            </a:extLst>
          </p:cNvPr>
          <p:cNvSpPr>
            <a:spLocks noGrp="1"/>
          </p:cNvSpPr>
          <p:nvPr>
            <p:ph type="title"/>
          </p:nvPr>
        </p:nvSpPr>
        <p:spPr>
          <a:xfrm>
            <a:off x="192426" y="401934"/>
            <a:ext cx="9778365" cy="999002"/>
          </a:xfrm>
        </p:spPr>
        <p:txBody>
          <a:bodyPr anchor="b">
            <a:normAutofit/>
          </a:bodyPr>
          <a:lstStyle/>
          <a:p>
            <a:r>
              <a:rPr lang="en-US" dirty="0"/>
              <a:t>Individual contribution to the Project</a:t>
            </a:r>
          </a:p>
        </p:txBody>
      </p:sp>
      <p:sp>
        <p:nvSpPr>
          <p:cNvPr id="3" name="Text Placeholder 2">
            <a:extLst>
              <a:ext uri="{FF2B5EF4-FFF2-40B4-BE49-F238E27FC236}">
                <a16:creationId xmlns:a16="http://schemas.microsoft.com/office/drawing/2014/main" id="{0E02AE9C-BA1D-195E-3B93-A5A0CC03D8F3}"/>
              </a:ext>
            </a:extLst>
          </p:cNvPr>
          <p:cNvSpPr>
            <a:spLocks noGrp="1"/>
          </p:cNvSpPr>
          <p:nvPr>
            <p:ph sz="quarter" idx="15"/>
          </p:nvPr>
        </p:nvSpPr>
        <p:spPr>
          <a:xfrm>
            <a:off x="594360" y="2676524"/>
            <a:ext cx="6660550" cy="3631359"/>
          </a:xfrm>
        </p:spPr>
        <p:txBody>
          <a:bodyPr>
            <a:normAutofit/>
          </a:bodyPr>
          <a:lstStyle/>
          <a:p>
            <a:pPr marL="0" indent="0" algn="just">
              <a:buNone/>
            </a:pPr>
            <a:r>
              <a:rPr lang="en-GB" dirty="0"/>
              <a:t>As a team member, I actively participated in the project's planning, execution, and automation of Cisco device based on network configurations. </a:t>
            </a:r>
          </a:p>
          <a:p>
            <a:pPr marL="0" indent="0" algn="just">
              <a:buNone/>
            </a:pPr>
            <a:endParaRPr lang="en-GB" dirty="0"/>
          </a:p>
          <a:p>
            <a:pPr marL="0" indent="0" algn="just">
              <a:buNone/>
            </a:pPr>
            <a:r>
              <a:rPr lang="en-GB" dirty="0"/>
              <a:t>I have designed the network topology of one router and one switch using Cisco IOS devices in the Cisco Packet Tracer, as personal contribution to ensure it met the project requirements and supported automation using Cisco router and switches in the Cisco lab. </a:t>
            </a:r>
            <a:r>
              <a:rPr lang="en-US" dirty="0"/>
              <a:t>Following is</a:t>
            </a:r>
            <a:r>
              <a:rPr lang="en-GB" dirty="0"/>
              <a:t> the screenshot.</a:t>
            </a:r>
          </a:p>
          <a:p>
            <a:pPr marL="0" indent="0">
              <a:buNone/>
            </a:pPr>
            <a:endParaRPr lang="en-GB" dirty="0"/>
          </a:p>
          <a:p>
            <a:endParaRPr lang="en-US" dirty="0"/>
          </a:p>
        </p:txBody>
      </p:sp>
      <p:pic>
        <p:nvPicPr>
          <p:cNvPr id="6" name="Picture 5">
            <a:extLst>
              <a:ext uri="{FF2B5EF4-FFF2-40B4-BE49-F238E27FC236}">
                <a16:creationId xmlns:a16="http://schemas.microsoft.com/office/drawing/2014/main" id="{D8A60759-E31C-6A57-E7C2-B5B20453B88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628934" y="2710414"/>
            <a:ext cx="3689713" cy="3597470"/>
          </a:xfrm>
          <a:prstGeom prst="rect">
            <a:avLst/>
          </a:prstGeom>
          <a:noFill/>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14408719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1633A5-8BE3-D44D-57F3-2EF161376844}"/>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5AB6D40A-2A0A-AF3D-8CF7-3ECD37765637}"/>
              </a:ext>
            </a:extLst>
          </p:cNvPr>
          <p:cNvSpPr>
            <a:spLocks noGrp="1"/>
          </p:cNvSpPr>
          <p:nvPr>
            <p:ph type="title"/>
          </p:nvPr>
        </p:nvSpPr>
        <p:spPr>
          <a:xfrm>
            <a:off x="594360" y="278129"/>
            <a:ext cx="9778365" cy="1494596"/>
          </a:xfrm>
        </p:spPr>
        <p:txBody>
          <a:bodyPr anchor="b">
            <a:normAutofit/>
          </a:bodyPr>
          <a:lstStyle/>
          <a:p>
            <a:r>
              <a:rPr lang="en-US" dirty="0"/>
              <a:t>Created GitHub</a:t>
            </a:r>
          </a:p>
        </p:txBody>
      </p:sp>
      <p:sp>
        <p:nvSpPr>
          <p:cNvPr id="3" name="Text Placeholder 2">
            <a:extLst>
              <a:ext uri="{FF2B5EF4-FFF2-40B4-BE49-F238E27FC236}">
                <a16:creationId xmlns:a16="http://schemas.microsoft.com/office/drawing/2014/main" id="{591442CD-A26D-1761-8CE7-8BC3075BB4ED}"/>
              </a:ext>
            </a:extLst>
          </p:cNvPr>
          <p:cNvSpPr>
            <a:spLocks noGrp="1"/>
          </p:cNvSpPr>
          <p:nvPr>
            <p:ph sz="quarter" idx="15"/>
          </p:nvPr>
        </p:nvSpPr>
        <p:spPr>
          <a:xfrm>
            <a:off x="594360" y="2321962"/>
            <a:ext cx="10229150" cy="1708863"/>
          </a:xfrm>
        </p:spPr>
        <p:txBody>
          <a:bodyPr>
            <a:normAutofit/>
          </a:bodyPr>
          <a:lstStyle/>
          <a:p>
            <a:pPr algn="just"/>
            <a:r>
              <a:rPr lang="en-US" dirty="0"/>
              <a:t>A</a:t>
            </a:r>
            <a:r>
              <a:rPr lang="en-GB" dirty="0"/>
              <a:t>lso, my responsibilities included creating a </a:t>
            </a:r>
            <a:r>
              <a:rPr lang="en-US" dirty="0"/>
              <a:t>platform for </a:t>
            </a:r>
            <a:r>
              <a:rPr lang="en-GB" dirty="0"/>
              <a:t>project version control and collaboration through GitHub management and tracking changes made by each team member. </a:t>
            </a:r>
            <a:r>
              <a:rPr lang="en-US" dirty="0"/>
              <a:t>Below is the screenshot.</a:t>
            </a:r>
          </a:p>
          <a:p>
            <a:pPr algn="just"/>
            <a:endParaRPr lang="en-US" dirty="0"/>
          </a:p>
          <a:p>
            <a:pPr algn="just"/>
            <a:endParaRPr lang="en-US" dirty="0"/>
          </a:p>
          <a:p>
            <a:pPr algn="just"/>
            <a:endParaRPr lang="en-GB" dirty="0"/>
          </a:p>
          <a:p>
            <a:endParaRPr lang="en-US" dirty="0"/>
          </a:p>
        </p:txBody>
      </p:sp>
      <p:pic>
        <p:nvPicPr>
          <p:cNvPr id="2" name="Content Placeholder 1">
            <a:extLst>
              <a:ext uri="{FF2B5EF4-FFF2-40B4-BE49-F238E27FC236}">
                <a16:creationId xmlns:a16="http://schemas.microsoft.com/office/drawing/2014/main" id="{EC9B4C98-98FF-5072-E568-CB46DAA16063}"/>
              </a:ext>
            </a:extLst>
          </p:cNvPr>
          <p:cNvPicPr>
            <a:picLocks noGrp="1" noChangeAspect="1"/>
          </p:cNvPicPr>
          <p:nvPr>
            <p:ph sz="quarter" idx="16"/>
          </p:nvPr>
        </p:nvPicPr>
        <p:blipFill>
          <a:blip r:embed="rId3" cstate="print">
            <a:extLst>
              <a:ext uri="{28A0092B-C50C-407E-A947-70E740481C1C}">
                <a14:useLocalDpi xmlns:a14="http://schemas.microsoft.com/office/drawing/2010/main" val="0"/>
              </a:ext>
            </a:extLst>
          </a:blip>
          <a:stretch>
            <a:fillRect/>
          </a:stretch>
        </p:blipFill>
        <p:spPr bwMode="auto">
          <a:xfrm>
            <a:off x="5881898" y="3341326"/>
            <a:ext cx="5807267" cy="2932669"/>
          </a:xfrm>
          <a:prstGeom prst="rect">
            <a:avLst/>
          </a:prstGeom>
          <a:noFill/>
          <a:ln w="127000" cap="sq">
            <a:solidFill>
              <a:srgbClr val="000000"/>
            </a:solidFill>
            <a:miter lim="800000"/>
          </a:ln>
          <a:effectLst>
            <a:outerShdw blurRad="57150" dist="50800" dir="2700000" algn="tl" rotWithShape="0">
              <a:srgbClr val="000000">
                <a:alpha val="40000"/>
              </a:srgbClr>
            </a:outerShdw>
          </a:effectLst>
        </p:spPr>
      </p:pic>
      <p:sp>
        <p:nvSpPr>
          <p:cNvPr id="5" name="TextBox 4">
            <a:extLst>
              <a:ext uri="{FF2B5EF4-FFF2-40B4-BE49-F238E27FC236}">
                <a16:creationId xmlns:a16="http://schemas.microsoft.com/office/drawing/2014/main" id="{A1B5378F-6B21-2A3D-0E0E-964D07D3C971}"/>
              </a:ext>
            </a:extLst>
          </p:cNvPr>
          <p:cNvSpPr txBox="1"/>
          <p:nvPr/>
        </p:nvSpPr>
        <p:spPr>
          <a:xfrm>
            <a:off x="390525" y="4139294"/>
            <a:ext cx="5301148" cy="2031325"/>
          </a:xfrm>
          <a:prstGeom prst="rect">
            <a:avLst/>
          </a:prstGeom>
          <a:noFill/>
        </p:spPr>
        <p:txBody>
          <a:bodyPr wrap="square" rtlCol="0">
            <a:spAutoFit/>
          </a:bodyPr>
          <a:lstStyle/>
          <a:p>
            <a:pPr algn="just"/>
            <a:r>
              <a:rPr lang="en-GB" dirty="0">
                <a:solidFill>
                  <a:schemeClr val="bg1"/>
                </a:solidFill>
              </a:rPr>
              <a:t>To update the project repository on GitHub to ensure proper version control and collaboration. During the group demonstration, I supported the presentation by explaining the network topology, automation approach, and the advantages of automating network configuration updates. </a:t>
            </a:r>
          </a:p>
          <a:p>
            <a:endParaRPr lang="en-GB" dirty="0">
              <a:solidFill>
                <a:schemeClr val="bg1"/>
              </a:solidFill>
            </a:endParaRPr>
          </a:p>
        </p:txBody>
      </p:sp>
    </p:spTree>
    <p:extLst>
      <p:ext uri="{BB962C8B-B14F-4D97-AF65-F5344CB8AC3E}">
        <p14:creationId xmlns:p14="http://schemas.microsoft.com/office/powerpoint/2010/main" val="20390597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346ED-721D-85EE-2F1B-A31D0912DE29}"/>
              </a:ext>
            </a:extLst>
          </p:cNvPr>
          <p:cNvSpPr>
            <a:spLocks noGrp="1"/>
          </p:cNvSpPr>
          <p:nvPr>
            <p:ph type="title"/>
          </p:nvPr>
        </p:nvSpPr>
        <p:spPr>
          <a:xfrm>
            <a:off x="594360" y="278129"/>
            <a:ext cx="9778365" cy="1494596"/>
          </a:xfrm>
        </p:spPr>
        <p:txBody>
          <a:bodyPr/>
          <a:lstStyle/>
          <a:p>
            <a:r>
              <a:rPr lang="en-US" dirty="0"/>
              <a:t>Microsoft Teams</a:t>
            </a:r>
          </a:p>
        </p:txBody>
      </p:sp>
      <p:sp>
        <p:nvSpPr>
          <p:cNvPr id="3" name="Content Placeholder 2">
            <a:extLst>
              <a:ext uri="{FF2B5EF4-FFF2-40B4-BE49-F238E27FC236}">
                <a16:creationId xmlns:a16="http://schemas.microsoft.com/office/drawing/2014/main" id="{DB097449-5B72-ADA0-3B2D-1CBC160D6B90}"/>
              </a:ext>
            </a:extLst>
          </p:cNvPr>
          <p:cNvSpPr>
            <a:spLocks noGrp="1"/>
          </p:cNvSpPr>
          <p:nvPr>
            <p:ph sz="quarter" idx="15"/>
          </p:nvPr>
        </p:nvSpPr>
        <p:spPr>
          <a:xfrm>
            <a:off x="594360" y="2676526"/>
            <a:ext cx="4798734" cy="2334014"/>
          </a:xfrm>
        </p:spPr>
        <p:txBody>
          <a:bodyPr/>
          <a:lstStyle/>
          <a:p>
            <a:pPr algn="just"/>
            <a:r>
              <a:rPr lang="en-GB" dirty="0"/>
              <a:t>In addition, I set up and maintained Microsoft Teams to facilitate collaboration and communication among team members, enabling the team to coordinate effectively and share progress updates, scripts, and documentation throughout the project </a:t>
            </a:r>
            <a:r>
              <a:rPr lang="en-US" dirty="0"/>
              <a:t>below is the screenshot.</a:t>
            </a:r>
          </a:p>
        </p:txBody>
      </p:sp>
      <p:sp>
        <p:nvSpPr>
          <p:cNvPr id="6" name="Content Placeholder 5">
            <a:extLst>
              <a:ext uri="{FF2B5EF4-FFF2-40B4-BE49-F238E27FC236}">
                <a16:creationId xmlns:a16="http://schemas.microsoft.com/office/drawing/2014/main" id="{033E6C08-8BE8-9E47-8CAB-CE49CE3B73E8}"/>
              </a:ext>
            </a:extLst>
          </p:cNvPr>
          <p:cNvSpPr>
            <a:spLocks noGrp="1"/>
          </p:cNvSpPr>
          <p:nvPr>
            <p:ph sz="quarter" idx="16"/>
          </p:nvPr>
        </p:nvSpPr>
        <p:spPr/>
        <p:txBody>
          <a:bodyPr/>
          <a:lstStyle/>
          <a:p>
            <a:endParaRPr lang="en-GB"/>
          </a:p>
        </p:txBody>
      </p:sp>
      <p:pic>
        <p:nvPicPr>
          <p:cNvPr id="7" name="Picture 6">
            <a:extLst>
              <a:ext uri="{FF2B5EF4-FFF2-40B4-BE49-F238E27FC236}">
                <a16:creationId xmlns:a16="http://schemas.microsoft.com/office/drawing/2014/main" id="{C26B0728-352B-3B70-D746-94E9443F4A6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807710" y="2783206"/>
            <a:ext cx="6384290" cy="3796665"/>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8884842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29B5-1B58-809F-FEA7-B82105E94664}"/>
              </a:ext>
            </a:extLst>
          </p:cNvPr>
          <p:cNvSpPr>
            <a:spLocks noGrp="1"/>
          </p:cNvSpPr>
          <p:nvPr>
            <p:ph type="title"/>
          </p:nvPr>
        </p:nvSpPr>
        <p:spPr>
          <a:xfrm>
            <a:off x="594360" y="278129"/>
            <a:ext cx="9778365" cy="1494596"/>
          </a:xfrm>
        </p:spPr>
        <p:txBody>
          <a:bodyPr anchor="b">
            <a:normAutofit/>
          </a:bodyPr>
          <a:lstStyle/>
          <a:p>
            <a:r>
              <a:rPr lang="en-GB" dirty="0"/>
              <a:t>How are my contributions reflected on GitHub?</a:t>
            </a:r>
            <a:endParaRPr lang="en-US" dirty="0"/>
          </a:p>
        </p:txBody>
      </p:sp>
      <p:sp>
        <p:nvSpPr>
          <p:cNvPr id="3" name="Content Placeholder 2">
            <a:extLst>
              <a:ext uri="{FF2B5EF4-FFF2-40B4-BE49-F238E27FC236}">
                <a16:creationId xmlns:a16="http://schemas.microsoft.com/office/drawing/2014/main" id="{8B599B60-BF79-A832-6AD4-6C6FC6CE4317}"/>
              </a:ext>
            </a:extLst>
          </p:cNvPr>
          <p:cNvSpPr>
            <a:spLocks noGrp="1"/>
          </p:cNvSpPr>
          <p:nvPr>
            <p:ph sz="quarter" idx="15"/>
          </p:nvPr>
        </p:nvSpPr>
        <p:spPr>
          <a:xfrm>
            <a:off x="594360" y="2277215"/>
            <a:ext cx="10559310" cy="952130"/>
          </a:xfrm>
        </p:spPr>
        <p:txBody>
          <a:bodyPr>
            <a:normAutofit/>
          </a:bodyPr>
          <a:lstStyle/>
          <a:p>
            <a:r>
              <a:rPr lang="en-US" dirty="0"/>
              <a:t>M</a:t>
            </a:r>
            <a:r>
              <a:rPr lang="en-GB" dirty="0"/>
              <a:t>y </a:t>
            </a:r>
            <a:r>
              <a:rPr lang="en-US" dirty="0"/>
              <a:t>activities</a:t>
            </a:r>
            <a:r>
              <a:rPr lang="en-GB" dirty="0"/>
              <a:t> are reflected on GitHub, showing the  7 contribution in 2025, below is screenshot as evidence.</a:t>
            </a:r>
          </a:p>
          <a:p>
            <a:endParaRPr lang="en-US" dirty="0"/>
          </a:p>
        </p:txBody>
      </p:sp>
      <p:pic>
        <p:nvPicPr>
          <p:cNvPr id="5" name="Content Placeholder 5">
            <a:extLst>
              <a:ext uri="{FF2B5EF4-FFF2-40B4-BE49-F238E27FC236}">
                <a16:creationId xmlns:a16="http://schemas.microsoft.com/office/drawing/2014/main" id="{FFAC4C2C-4BA5-33CF-4390-944754DDB34C}"/>
              </a:ext>
            </a:extLst>
          </p:cNvPr>
          <p:cNvPicPr>
            <a:picLocks noGrp="1" noChangeAspect="1"/>
          </p:cNvPicPr>
          <p:nvPr>
            <p:ph sz="quarter" idx="16"/>
          </p:nvPr>
        </p:nvPicPr>
        <p:blipFill>
          <a:blip r:embed="rId3">
            <a:extLst>
              <a:ext uri="{28A0092B-C50C-407E-A947-70E740481C1C}">
                <a14:useLocalDpi xmlns:a14="http://schemas.microsoft.com/office/drawing/2010/main" val="0"/>
              </a:ext>
            </a:extLst>
          </a:blip>
          <a:stretch/>
        </p:blipFill>
        <p:spPr>
          <a:xfrm>
            <a:off x="2705981" y="2947990"/>
            <a:ext cx="8891659" cy="3712267"/>
          </a:xfrm>
          <a:prstGeom prst="rect">
            <a:avLst/>
          </a:prstGeom>
          <a:noFill/>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30882253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7202B8-9FF4-7D57-DFB7-F1C42722A7AD}"/>
            </a:ext>
          </a:extLst>
        </p:cNvPr>
        <p:cNvGrpSpPr/>
        <p:nvPr/>
      </p:nvGrpSpPr>
      <p:grpSpPr>
        <a:xfrm>
          <a:off x="0" y="0"/>
          <a:ext cx="0" cy="0"/>
          <a:chOff x="0" y="0"/>
          <a:chExt cx="0" cy="0"/>
        </a:xfrm>
      </p:grpSpPr>
      <p:sp>
        <p:nvSpPr>
          <p:cNvPr id="12" name="Title 1">
            <a:extLst>
              <a:ext uri="{FF2B5EF4-FFF2-40B4-BE49-F238E27FC236}">
                <a16:creationId xmlns:a16="http://schemas.microsoft.com/office/drawing/2014/main" id="{06836167-5607-918D-1BC7-2075DC4AAAF9}"/>
              </a:ext>
            </a:extLst>
          </p:cNvPr>
          <p:cNvSpPr>
            <a:spLocks noGrp="1"/>
          </p:cNvSpPr>
          <p:nvPr>
            <p:ph type="title"/>
          </p:nvPr>
        </p:nvSpPr>
        <p:spPr>
          <a:xfrm>
            <a:off x="594360" y="198408"/>
            <a:ext cx="10972800" cy="1574317"/>
          </a:xfrm>
        </p:spPr>
        <p:txBody>
          <a:bodyPr vert="horz" lIns="0" tIns="0" rIns="0" bIns="0" rtlCol="0" anchor="b" anchorCtr="0">
            <a:normAutofit/>
          </a:bodyPr>
          <a:lstStyle/>
          <a:p>
            <a:r>
              <a:rPr lang="en-US" b="1" i="0" kern="1200" spc="100" baseline="0" dirty="0">
                <a:latin typeface="+mj-lt"/>
                <a:ea typeface="+mj-ea"/>
                <a:cs typeface="+mj-cs"/>
              </a:rPr>
              <a:t>Another’s  contribution in 2026</a:t>
            </a:r>
          </a:p>
        </p:txBody>
      </p:sp>
      <p:pic>
        <p:nvPicPr>
          <p:cNvPr id="7" name="Content Placeholder 4">
            <a:extLst>
              <a:ext uri="{FF2B5EF4-FFF2-40B4-BE49-F238E27FC236}">
                <a16:creationId xmlns:a16="http://schemas.microsoft.com/office/drawing/2014/main" id="{DF229151-0E1D-DD9F-8F74-EC0361DDF193}"/>
              </a:ext>
            </a:extLst>
          </p:cNvPr>
          <p:cNvPicPr>
            <a:picLocks noGrp="1" noChangeAspect="1"/>
          </p:cNvPicPr>
          <p:nvPr>
            <p:ph sz="quarter" idx="13"/>
          </p:nvPr>
        </p:nvPicPr>
        <p:blipFill>
          <a:blip r:embed="rId3">
            <a:extLst>
              <a:ext uri="{28A0092B-C50C-407E-A947-70E740481C1C}">
                <a14:useLocalDpi xmlns:a14="http://schemas.microsoft.com/office/drawing/2010/main" val="0"/>
              </a:ext>
            </a:extLst>
          </a:blip>
          <a:stretch>
            <a:fillRect/>
          </a:stretch>
        </p:blipFill>
        <p:spPr>
          <a:xfrm>
            <a:off x="258880" y="2608699"/>
            <a:ext cx="7643157" cy="3420312"/>
          </a:xfrm>
          <a:prstGeom prst="rect">
            <a:avLst/>
          </a:prstGeom>
          <a:noFill/>
          <a:ln w="127000" cap="sq">
            <a:solidFill>
              <a:srgbClr val="000000"/>
            </a:solidFill>
            <a:miter lim="800000"/>
          </a:ln>
          <a:effectLst>
            <a:outerShdw blurRad="57150" dist="50800" dir="2700000" algn="tl" rotWithShape="0">
              <a:srgbClr val="000000">
                <a:alpha val="40000"/>
              </a:srgbClr>
            </a:outerShdw>
          </a:effectLst>
        </p:spPr>
      </p:pic>
      <p:sp>
        <p:nvSpPr>
          <p:cNvPr id="11" name="TextBox 10">
            <a:extLst>
              <a:ext uri="{FF2B5EF4-FFF2-40B4-BE49-F238E27FC236}">
                <a16:creationId xmlns:a16="http://schemas.microsoft.com/office/drawing/2014/main" id="{2B5F50E5-3E0B-2687-62B6-9AA1B2338C77}"/>
              </a:ext>
            </a:extLst>
          </p:cNvPr>
          <p:cNvSpPr txBox="1"/>
          <p:nvPr/>
        </p:nvSpPr>
        <p:spPr>
          <a:xfrm>
            <a:off x="8111542" y="2887541"/>
            <a:ext cx="3947160" cy="3597470"/>
          </a:xfrm>
          <a:prstGeom prst="rect">
            <a:avLst/>
          </a:prstGeom>
        </p:spPr>
        <p:txBody>
          <a:bodyPr vert="horz" lIns="0" tIns="45720" rIns="91440" bIns="45720" rtlCol="0">
            <a:normAutofit/>
          </a:bodyPr>
          <a:lstStyle/>
          <a:p>
            <a:pPr marL="342900" marR="0" indent="-342900">
              <a:lnSpc>
                <a:spcPct val="90000"/>
              </a:lnSpc>
              <a:spcBef>
                <a:spcPts val="1800"/>
              </a:spcBef>
              <a:spcAft>
                <a:spcPts val="800"/>
              </a:spcAft>
              <a:buFont typeface="Arial" panose="020B0604020202020204" pitchFamily="34" charset="0"/>
              <a:buChar char="•"/>
            </a:pPr>
            <a:r>
              <a:rPr lang="en-US" sz="2000" dirty="0">
                <a:solidFill>
                  <a:schemeClr val="bg1"/>
                </a:solidFill>
                <a:effectLst/>
              </a:rPr>
              <a:t>GitHub Project Link for GitHub Repository</a:t>
            </a:r>
          </a:p>
          <a:p>
            <a:pPr marL="342900" marR="0" indent="-342900">
              <a:lnSpc>
                <a:spcPct val="90000"/>
              </a:lnSpc>
              <a:spcBef>
                <a:spcPts val="1800"/>
              </a:spcBef>
              <a:spcAft>
                <a:spcPts val="800"/>
              </a:spcAft>
              <a:buFont typeface="Arial" panose="020B0604020202020204" pitchFamily="34" charset="0"/>
              <a:buChar char="•"/>
            </a:pPr>
            <a:r>
              <a:rPr lang="en-US" sz="2000" u="sng" dirty="0">
                <a:solidFill>
                  <a:schemeClr val="bg1"/>
                </a:solidFill>
                <a:effectLst/>
                <a:hlinkClick r:id="rId4">
                  <a:extLst>
                    <a:ext uri="{A12FA001-AC4F-418D-AE19-62706E023703}">
                      <ahyp:hlinkClr xmlns:ahyp="http://schemas.microsoft.com/office/drawing/2018/hyperlinkcolor" val="tx"/>
                    </a:ext>
                  </a:extLst>
                </a:hlinkClick>
              </a:rPr>
              <a:t>https://github.com/ibrahimm-2024/Network-programmability-implementation</a:t>
            </a:r>
            <a:endParaRPr lang="en-US" sz="2000" dirty="0">
              <a:solidFill>
                <a:schemeClr val="bg1"/>
              </a:solidFill>
              <a:effectLst/>
            </a:endParaRPr>
          </a:p>
        </p:txBody>
      </p:sp>
    </p:spTree>
    <p:extLst>
      <p:ext uri="{BB962C8B-B14F-4D97-AF65-F5344CB8AC3E}">
        <p14:creationId xmlns:p14="http://schemas.microsoft.com/office/powerpoint/2010/main" val="36286349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7A8C1F-F99D-FD6B-8425-66643A1A0217}"/>
            </a:ext>
          </a:extLst>
        </p:cNvPr>
        <p:cNvGrpSpPr/>
        <p:nvPr/>
      </p:nvGrpSpPr>
      <p:grpSpPr>
        <a:xfrm>
          <a:off x="0" y="0"/>
          <a:ext cx="0" cy="0"/>
          <a:chOff x="0" y="0"/>
          <a:chExt cx="0" cy="0"/>
        </a:xfrm>
      </p:grpSpPr>
      <p:sp>
        <p:nvSpPr>
          <p:cNvPr id="12" name="Title 1">
            <a:extLst>
              <a:ext uri="{FF2B5EF4-FFF2-40B4-BE49-F238E27FC236}">
                <a16:creationId xmlns:a16="http://schemas.microsoft.com/office/drawing/2014/main" id="{CF7C955C-EAFC-6BCF-03B8-31D14FD270E0}"/>
              </a:ext>
            </a:extLst>
          </p:cNvPr>
          <p:cNvSpPr>
            <a:spLocks noGrp="1"/>
          </p:cNvSpPr>
          <p:nvPr>
            <p:ph type="title"/>
          </p:nvPr>
        </p:nvSpPr>
        <p:spPr>
          <a:xfrm>
            <a:off x="594360" y="102875"/>
            <a:ext cx="10873740" cy="1680205"/>
          </a:xfrm>
        </p:spPr>
        <p:txBody>
          <a:bodyPr vert="horz" lIns="0" tIns="0" rIns="0" bIns="0" rtlCol="0" anchor="b" anchorCtr="0">
            <a:normAutofit/>
          </a:bodyPr>
          <a:lstStyle/>
          <a:p>
            <a:r>
              <a:rPr lang="en-US" b="1" i="0" kern="1200" spc="100" baseline="0"/>
              <a:t>Created  configure basic router playback</a:t>
            </a:r>
          </a:p>
        </p:txBody>
      </p:sp>
      <p:pic>
        <p:nvPicPr>
          <p:cNvPr id="5" name="Content Placeholder 4">
            <a:extLst>
              <a:ext uri="{FF2B5EF4-FFF2-40B4-BE49-F238E27FC236}">
                <a16:creationId xmlns:a16="http://schemas.microsoft.com/office/drawing/2014/main" id="{B58A93BA-2DD7-8E41-55CA-923B7F97FDE6}"/>
              </a:ext>
            </a:extLst>
          </p:cNvPr>
          <p:cNvPicPr>
            <a:picLocks noGrp="1" noChangeAspect="1"/>
          </p:cNvPicPr>
          <p:nvPr>
            <p:ph sz="quarter" idx="13"/>
          </p:nvPr>
        </p:nvPicPr>
        <p:blipFill>
          <a:blip r:embed="rId3"/>
          <a:stretch>
            <a:fillRect/>
          </a:stretch>
        </p:blipFill>
        <p:spPr>
          <a:xfrm>
            <a:off x="4744720" y="1897555"/>
            <a:ext cx="5567680" cy="4857570"/>
          </a:xfrm>
          <a:prstGeom prst="rect">
            <a:avLst/>
          </a:prstGeom>
          <a:noFill/>
        </p:spPr>
      </p:pic>
    </p:spTree>
    <p:extLst>
      <p:ext uri="{BB962C8B-B14F-4D97-AF65-F5344CB8AC3E}">
        <p14:creationId xmlns:p14="http://schemas.microsoft.com/office/powerpoint/2010/main" val="4301006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A871D-B15E-C971-7C85-0AF173E38781}"/>
              </a:ext>
            </a:extLst>
          </p:cNvPr>
          <p:cNvSpPr>
            <a:spLocks noGrp="1"/>
          </p:cNvSpPr>
          <p:nvPr>
            <p:ph type="title"/>
          </p:nvPr>
        </p:nvSpPr>
        <p:spPr>
          <a:xfrm>
            <a:off x="594360" y="198408"/>
            <a:ext cx="10972800" cy="1574317"/>
          </a:xfrm>
        </p:spPr>
        <p:txBody>
          <a:bodyPr anchor="b">
            <a:normAutofit/>
          </a:bodyPr>
          <a:lstStyle/>
          <a:p>
            <a:r>
              <a:rPr lang="en-US" dirty="0"/>
              <a:t>Individual Reflection on Working  on This Project</a:t>
            </a:r>
          </a:p>
        </p:txBody>
      </p:sp>
      <p:sp>
        <p:nvSpPr>
          <p:cNvPr id="3" name="Content Placeholder 2">
            <a:extLst>
              <a:ext uri="{FF2B5EF4-FFF2-40B4-BE49-F238E27FC236}">
                <a16:creationId xmlns:a16="http://schemas.microsoft.com/office/drawing/2014/main" id="{34F2E863-4A4C-76FE-444A-083F93043389}"/>
              </a:ext>
            </a:extLst>
          </p:cNvPr>
          <p:cNvSpPr>
            <a:spLocks noGrp="1"/>
          </p:cNvSpPr>
          <p:nvPr>
            <p:ph sz="quarter" idx="13"/>
          </p:nvPr>
        </p:nvSpPr>
        <p:spPr>
          <a:xfrm>
            <a:off x="624840" y="2371725"/>
            <a:ext cx="6840975" cy="3714944"/>
          </a:xfrm>
        </p:spPr>
        <p:txBody>
          <a:bodyPr>
            <a:normAutofit/>
          </a:bodyPr>
          <a:lstStyle/>
          <a:p>
            <a:pPr algn="just"/>
            <a:r>
              <a:rPr lang="en-GB" dirty="0"/>
              <a:t>Working on this network automation project was a very valuable experience that helped me grow both technically and personally. Before starting, I mainly had theoretical knowledge about network devices, but configuring Cisco routers and switches gave me practical, hands-on insight into how networks operate in real environments lab.</a:t>
            </a:r>
          </a:p>
          <a:p>
            <a:pPr algn="just"/>
            <a:endParaRPr lang="en-GB" dirty="0"/>
          </a:p>
          <a:p>
            <a:pPr algn="just"/>
            <a:r>
              <a:rPr lang="en-GB" dirty="0"/>
              <a:t>Using automation configuration like Ansible was especially eye opening because I have learned how automation makes managing works faster, more consistent, and less errors compared to manual configuration.</a:t>
            </a:r>
          </a:p>
          <a:p>
            <a:pPr algn="just"/>
            <a:endParaRPr lang="en-US" dirty="0"/>
          </a:p>
        </p:txBody>
      </p:sp>
      <p:pic>
        <p:nvPicPr>
          <p:cNvPr id="5" name="Picture Placeholder 52" descr="Hanging lightbulbs">
            <a:extLst>
              <a:ext uri="{FF2B5EF4-FFF2-40B4-BE49-F238E27FC236}">
                <a16:creationId xmlns:a16="http://schemas.microsoft.com/office/drawing/2014/main" id="{F2B2501C-600C-11B3-1ECD-912D988906A5}"/>
              </a:ext>
            </a:extLst>
          </p:cNvPr>
          <p:cNvPicPr>
            <a:picLocks noGrp="1" noChangeAspect="1"/>
          </p:cNvPicPr>
          <p:nvPr>
            <p:ph sz="quarter" idx="14"/>
          </p:nvPr>
        </p:nvPicPr>
        <p:blipFill>
          <a:blip r:embed="rId3">
            <a:extLst>
              <a:ext uri="{28A0092B-C50C-407E-A947-70E740481C1C}">
                <a14:useLocalDpi xmlns:a14="http://schemas.microsoft.com/office/drawing/2010/main" val="0"/>
              </a:ext>
            </a:extLst>
          </a:blip>
          <a:srcRect t="2374" r="-4" b="16279"/>
          <a:stretch>
            <a:fillRect/>
          </a:stretch>
        </p:blipFill>
        <p:spPr>
          <a:xfrm>
            <a:off x="7620000" y="2692155"/>
            <a:ext cx="3947160" cy="3597470"/>
          </a:xfrm>
          <a:noFill/>
        </p:spPr>
      </p:pic>
    </p:spTree>
    <p:extLst>
      <p:ext uri="{BB962C8B-B14F-4D97-AF65-F5344CB8AC3E}">
        <p14:creationId xmlns:p14="http://schemas.microsoft.com/office/powerpoint/2010/main" val="2983645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1">
            <a:extLst>
              <a:ext uri="{FF2B5EF4-FFF2-40B4-BE49-F238E27FC236}">
                <a16:creationId xmlns:a16="http://schemas.microsoft.com/office/drawing/2014/main" id="{B04C4F5C-5B2F-208C-4829-E2C1F7BEDD45}"/>
              </a:ext>
            </a:extLst>
          </p:cNvPr>
          <p:cNvSpPr>
            <a:spLocks noGrp="1"/>
          </p:cNvSpPr>
          <p:nvPr>
            <p:ph type="title"/>
          </p:nvPr>
        </p:nvSpPr>
        <p:spPr>
          <a:xfrm>
            <a:off x="594360" y="102875"/>
            <a:ext cx="10873740" cy="1680205"/>
          </a:xfrm>
        </p:spPr>
        <p:txBody>
          <a:bodyPr anchor="b">
            <a:normAutofit/>
          </a:bodyPr>
          <a:lstStyle/>
          <a:p>
            <a:r>
              <a:rPr lang="en-US" dirty="0"/>
              <a:t>Same Challenges faced, Conflict and problem Solving</a:t>
            </a:r>
          </a:p>
        </p:txBody>
      </p:sp>
      <p:pic>
        <p:nvPicPr>
          <p:cNvPr id="5" name="Content Placeholder 4">
            <a:extLst>
              <a:ext uri="{FF2B5EF4-FFF2-40B4-BE49-F238E27FC236}">
                <a16:creationId xmlns:a16="http://schemas.microsoft.com/office/drawing/2014/main" id="{59E7FE0B-3A04-18C3-8B59-700C8B421E2B}"/>
              </a:ext>
            </a:extLst>
          </p:cNvPr>
          <p:cNvPicPr>
            <a:picLocks noGrp="1" noChangeAspect="1"/>
          </p:cNvPicPr>
          <p:nvPr>
            <p:ph sz="quarter" idx="13"/>
          </p:nvPr>
        </p:nvPicPr>
        <p:blipFill>
          <a:blip r:embed="rId3"/>
          <a:stretch>
            <a:fillRect/>
          </a:stretch>
        </p:blipFill>
        <p:spPr>
          <a:xfrm>
            <a:off x="752316" y="2434014"/>
            <a:ext cx="11439684" cy="3946689"/>
          </a:xfrm>
          <a:prstGeom prst="rect">
            <a:avLst/>
          </a:prstGeom>
          <a:noFill/>
        </p:spPr>
      </p:pic>
    </p:spTree>
    <p:extLst>
      <p:ext uri="{BB962C8B-B14F-4D97-AF65-F5344CB8AC3E}">
        <p14:creationId xmlns:p14="http://schemas.microsoft.com/office/powerpoint/2010/main" val="41276951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75C94B-8403-ACFA-A38C-ED9AE43275B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DE400F4-CACD-3C10-E64F-740279D58A9D}"/>
              </a:ext>
            </a:extLst>
          </p:cNvPr>
          <p:cNvSpPr>
            <a:spLocks noGrp="1"/>
          </p:cNvSpPr>
          <p:nvPr>
            <p:ph type="title"/>
          </p:nvPr>
        </p:nvSpPr>
        <p:spPr>
          <a:xfrm>
            <a:off x="575310" y="278129"/>
            <a:ext cx="5063490" cy="2354026"/>
          </a:xfrm>
        </p:spPr>
        <p:txBody>
          <a:bodyPr anchor="b">
            <a:normAutofit/>
          </a:bodyPr>
          <a:lstStyle/>
          <a:p>
            <a:r>
              <a:rPr lang="en-US" dirty="0"/>
              <a:t>Learning Outcomes</a:t>
            </a:r>
            <a:endParaRPr lang="en-GB" dirty="0"/>
          </a:p>
        </p:txBody>
      </p:sp>
      <p:pic>
        <p:nvPicPr>
          <p:cNvPr id="3" name="Picture 2">
            <a:extLst>
              <a:ext uri="{FF2B5EF4-FFF2-40B4-BE49-F238E27FC236}">
                <a16:creationId xmlns:a16="http://schemas.microsoft.com/office/drawing/2014/main" id="{B057E553-A357-F42C-57FE-0A16D0A80251}"/>
              </a:ext>
            </a:extLst>
          </p:cNvPr>
          <p:cNvPicPr>
            <a:picLocks noChangeAspect="1"/>
          </p:cNvPicPr>
          <p:nvPr/>
        </p:nvPicPr>
        <p:blipFill>
          <a:blip r:embed="rId3"/>
          <a:srcRect r="10784" b="-3"/>
          <a:stretch>
            <a:fillRect/>
          </a:stretch>
        </p:blipFill>
        <p:spPr>
          <a:xfrm>
            <a:off x="6096000" y="10"/>
            <a:ext cx="6118225" cy="6857990"/>
          </a:xfrm>
          <a:prstGeom prst="rect">
            <a:avLst/>
          </a:prstGeom>
          <a:noFill/>
        </p:spPr>
      </p:pic>
      <p:pic>
        <p:nvPicPr>
          <p:cNvPr id="5" name="Content Placeholder 4" descr="Person with idea concept">
            <a:extLst>
              <a:ext uri="{FF2B5EF4-FFF2-40B4-BE49-F238E27FC236}">
                <a16:creationId xmlns:a16="http://schemas.microsoft.com/office/drawing/2014/main" id="{2F25F3D4-76C7-8805-B407-08F0BFA53728}"/>
              </a:ext>
            </a:extLst>
          </p:cNvPr>
          <p:cNvPicPr>
            <a:picLocks noGrp="1" noChangeAspect="1"/>
          </p:cNvPicPr>
          <p:nvPr>
            <p:ph sz="quarter" idx="16"/>
          </p:nvPr>
        </p:nvPicPr>
        <p:blipFill>
          <a:blip r:embed="rId4"/>
          <a:srcRect l="24456" r="15993" b="-1"/>
          <a:stretch>
            <a:fillRect/>
          </a:stretch>
        </p:blipFill>
        <p:spPr>
          <a:xfrm>
            <a:off x="772160" y="3117271"/>
            <a:ext cx="3302000" cy="3695686"/>
          </a:xfrm>
          <a:prstGeom prst="rect">
            <a:avLst/>
          </a:prstGeom>
          <a:noFill/>
        </p:spPr>
      </p:pic>
    </p:spTree>
    <p:extLst>
      <p:ext uri="{BB962C8B-B14F-4D97-AF65-F5344CB8AC3E}">
        <p14:creationId xmlns:p14="http://schemas.microsoft.com/office/powerpoint/2010/main" val="41480118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B5E05B-A359-3CAA-55E2-465F8B00E226}"/>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12AEB31F-270E-522D-0EAA-02FAE898C6EB}"/>
              </a:ext>
            </a:extLst>
          </p:cNvPr>
          <p:cNvSpPr>
            <a:spLocks noGrp="1"/>
          </p:cNvSpPr>
          <p:nvPr>
            <p:ph type="title"/>
          </p:nvPr>
        </p:nvSpPr>
        <p:spPr>
          <a:xfrm>
            <a:off x="575310" y="278129"/>
            <a:ext cx="5063490" cy="2354026"/>
          </a:xfrm>
        </p:spPr>
        <p:txBody>
          <a:bodyPr vert="horz" lIns="0" tIns="0" rIns="0" bIns="0" rtlCol="0" anchor="b" anchorCtr="0">
            <a:normAutofit/>
          </a:bodyPr>
          <a:lstStyle/>
          <a:p>
            <a:r>
              <a:rPr lang="en-US" b="1" i="0" kern="1200" spc="100" baseline="0" dirty="0">
                <a:latin typeface="+mj-lt"/>
                <a:ea typeface="+mj-ea"/>
                <a:cs typeface="+mj-cs"/>
              </a:rPr>
              <a:t>Future Recommendations </a:t>
            </a:r>
          </a:p>
        </p:txBody>
      </p:sp>
      <p:sp>
        <p:nvSpPr>
          <p:cNvPr id="8" name="Rectangle 2">
            <a:extLst>
              <a:ext uri="{FF2B5EF4-FFF2-40B4-BE49-F238E27FC236}">
                <a16:creationId xmlns:a16="http://schemas.microsoft.com/office/drawing/2014/main" id="{CB64333F-B505-4365-8BB0-4BEEA56EA319}"/>
              </a:ext>
            </a:extLst>
          </p:cNvPr>
          <p:cNvSpPr>
            <a:spLocks noChangeArrowheads="1"/>
          </p:cNvSpPr>
          <p:nvPr/>
        </p:nvSpPr>
        <p:spPr bwMode="auto">
          <a:xfrm>
            <a:off x="594360" y="3279579"/>
            <a:ext cx="5044440" cy="299441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228600" rIns="0" bIns="0" numCol="1" rtlCol="0" anchorCtr="0" compatLnSpc="1">
            <a:prstTxWarp prst="textNoShape">
              <a:avLst/>
            </a:prstTxWarp>
            <a:normAutofit/>
          </a:bodyPr>
          <a:lstStyle/>
          <a:p>
            <a:pPr marL="342900" indent="-342900" fontAlgn="base">
              <a:lnSpc>
                <a:spcPct val="90000"/>
              </a:lnSpc>
              <a:spcBef>
                <a:spcPts val="1800"/>
              </a:spcBef>
              <a:spcAft>
                <a:spcPct val="0"/>
              </a:spcAft>
              <a:buFont typeface="Wingdings" panose="05000000000000000000" pitchFamily="2" charset="2"/>
              <a:buChar char="v"/>
            </a:pPr>
            <a:r>
              <a:rPr lang="en-US" altLang="en-US" sz="2000" dirty="0">
                <a:solidFill>
                  <a:schemeClr val="bg1"/>
                </a:solidFill>
              </a:rPr>
              <a:t>Use Python to assign and verify IP addresses automatically</a:t>
            </a:r>
          </a:p>
          <a:p>
            <a:pPr marL="342900" marR="0" lvl="0" indent="-342900" fontAlgn="base">
              <a:lnSpc>
                <a:spcPct val="90000"/>
              </a:lnSpc>
              <a:spcBef>
                <a:spcPts val="1800"/>
              </a:spcBef>
              <a:spcAft>
                <a:spcPct val="0"/>
              </a:spcAft>
              <a:buClrTx/>
              <a:buSzTx/>
              <a:buFont typeface="Wingdings" panose="05000000000000000000" pitchFamily="2" charset="2"/>
              <a:buChar char="v"/>
              <a:tabLst/>
            </a:pPr>
            <a:r>
              <a:rPr kumimoji="0" lang="en-US" altLang="en-US" sz="2000" u="none" strike="noStrike" cap="none" normalizeH="0" baseline="0">
                <a:ln>
                  <a:noFill/>
                </a:ln>
                <a:solidFill>
                  <a:schemeClr val="bg1"/>
                </a:solidFill>
                <a:effectLst/>
              </a:rPr>
              <a:t>Use </a:t>
            </a:r>
            <a:r>
              <a:rPr kumimoji="0" lang="en-US" altLang="en-US" sz="2000" u="none" strike="noStrike" cap="none" normalizeH="0" baseline="0" dirty="0">
                <a:ln>
                  <a:noFill/>
                </a:ln>
                <a:solidFill>
                  <a:schemeClr val="bg1"/>
                </a:solidFill>
                <a:effectLst/>
              </a:rPr>
              <a:t>Ansible to automate router and switch configurations</a:t>
            </a:r>
          </a:p>
          <a:p>
            <a:pPr marL="342900" marR="0" lvl="0" indent="-342900" fontAlgn="base">
              <a:lnSpc>
                <a:spcPct val="90000"/>
              </a:lnSpc>
              <a:spcBef>
                <a:spcPts val="1800"/>
              </a:spcBef>
              <a:spcAft>
                <a:spcPct val="0"/>
              </a:spcAft>
              <a:buClrTx/>
              <a:buSzTx/>
              <a:buFont typeface="Wingdings" panose="05000000000000000000" pitchFamily="2" charset="2"/>
              <a:buChar char="v"/>
              <a:tabLst/>
            </a:pPr>
            <a:r>
              <a:rPr kumimoji="0" lang="en-US" altLang="en-US" sz="2000" u="none" strike="noStrike" cap="none" normalizeH="0" baseline="0" dirty="0">
                <a:ln>
                  <a:noFill/>
                </a:ln>
                <a:solidFill>
                  <a:schemeClr val="bg1"/>
                </a:solidFill>
                <a:effectLst/>
              </a:rPr>
              <a:t>Add automated testing and security checks with Ansible and Python</a:t>
            </a:r>
          </a:p>
          <a:p>
            <a:pPr marL="342900" marR="0" lvl="0" indent="-342900" fontAlgn="base">
              <a:lnSpc>
                <a:spcPct val="90000"/>
              </a:lnSpc>
              <a:spcBef>
                <a:spcPts val="1800"/>
              </a:spcBef>
              <a:spcAft>
                <a:spcPct val="0"/>
              </a:spcAft>
              <a:buClrTx/>
              <a:buSzTx/>
              <a:buFont typeface="Wingdings" panose="05000000000000000000" pitchFamily="2" charset="2"/>
              <a:buChar char="v"/>
              <a:tabLst/>
            </a:pPr>
            <a:r>
              <a:rPr kumimoji="0" lang="en-US" altLang="en-US" sz="2000" u="none" strike="noStrike" cap="none" normalizeH="0" baseline="0" dirty="0">
                <a:ln>
                  <a:noFill/>
                </a:ln>
                <a:solidFill>
                  <a:schemeClr val="bg1"/>
                </a:solidFill>
                <a:effectLst/>
              </a:rPr>
              <a:t>Scale automation for larger networks</a:t>
            </a:r>
          </a:p>
        </p:txBody>
      </p:sp>
      <p:pic>
        <p:nvPicPr>
          <p:cNvPr id="10" name="Picture 9" descr="Person with idea concept">
            <a:extLst>
              <a:ext uri="{FF2B5EF4-FFF2-40B4-BE49-F238E27FC236}">
                <a16:creationId xmlns:a16="http://schemas.microsoft.com/office/drawing/2014/main" id="{EABFEF22-A57F-67EC-DD79-C130F2D84212}"/>
              </a:ext>
            </a:extLst>
          </p:cNvPr>
          <p:cNvPicPr>
            <a:picLocks noChangeAspect="1"/>
          </p:cNvPicPr>
          <p:nvPr/>
        </p:nvPicPr>
        <p:blipFill>
          <a:blip r:embed="rId3"/>
          <a:srcRect l="24456" r="15993" b="-1"/>
          <a:stretch>
            <a:fillRect/>
          </a:stretch>
        </p:blipFill>
        <p:spPr>
          <a:xfrm>
            <a:off x="6096000" y="10"/>
            <a:ext cx="6118225" cy="6857990"/>
          </a:xfrm>
          <a:prstGeom prst="rect">
            <a:avLst/>
          </a:prstGeom>
          <a:noFill/>
        </p:spPr>
      </p:pic>
    </p:spTree>
    <p:extLst>
      <p:ext uri="{BB962C8B-B14F-4D97-AF65-F5344CB8AC3E}">
        <p14:creationId xmlns:p14="http://schemas.microsoft.com/office/powerpoint/2010/main" val="10809248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0C1B7-6E4E-3DEE-50C0-1CA3B14303EE}"/>
              </a:ext>
            </a:extLst>
          </p:cNvPr>
          <p:cNvSpPr>
            <a:spLocks noGrp="1"/>
          </p:cNvSpPr>
          <p:nvPr>
            <p:ph type="title"/>
          </p:nvPr>
        </p:nvSpPr>
        <p:spPr>
          <a:xfrm>
            <a:off x="594360" y="102875"/>
            <a:ext cx="10873740" cy="1680205"/>
          </a:xfrm>
        </p:spPr>
        <p:txBody>
          <a:bodyPr anchor="b">
            <a:normAutofit/>
          </a:bodyPr>
          <a:lstStyle/>
          <a:p>
            <a:r>
              <a:rPr lang="en-US" dirty="0"/>
              <a:t>Thank you</a:t>
            </a:r>
          </a:p>
        </p:txBody>
      </p:sp>
      <p:graphicFrame>
        <p:nvGraphicFramePr>
          <p:cNvPr id="5" name="Text Placeholder 2">
            <a:extLst>
              <a:ext uri="{FF2B5EF4-FFF2-40B4-BE49-F238E27FC236}">
                <a16:creationId xmlns:a16="http://schemas.microsoft.com/office/drawing/2014/main" id="{B3695B9C-96FF-27B6-BE9F-49363A47F818}"/>
              </a:ext>
            </a:extLst>
          </p:cNvPr>
          <p:cNvGraphicFramePr/>
          <p:nvPr>
            <p:extLst>
              <p:ext uri="{D42A27DB-BD31-4B8C-83A1-F6EECF244321}">
                <p14:modId xmlns:p14="http://schemas.microsoft.com/office/powerpoint/2010/main" val="4273334450"/>
              </p:ext>
            </p:extLst>
          </p:nvPr>
        </p:nvGraphicFramePr>
        <p:xfrm>
          <a:off x="3657600" y="2282008"/>
          <a:ext cx="7810500" cy="36993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61132419"/>
      </p:ext>
    </p:extLst>
  </p:cSld>
  <p:clrMapOvr>
    <a:masterClrMapping/>
  </p:clrMapOvr>
</p:sld>
</file>

<file path=ppt/theme/theme1.xml><?xml version="1.0" encoding="utf-8"?>
<a:theme xmlns:a="http://schemas.openxmlformats.org/drawingml/2006/main" name="Custom">
  <a:themeElements>
    <a:clrScheme name="Swiss">
      <a:dk1>
        <a:srgbClr val="000000"/>
      </a:dk1>
      <a:lt1>
        <a:srgbClr val="FFFFFF"/>
      </a:lt1>
      <a:dk2>
        <a:srgbClr val="E4E4E4"/>
      </a:dk2>
      <a:lt2>
        <a:srgbClr val="7CA655"/>
      </a:lt2>
      <a:accent1>
        <a:srgbClr val="A9D4DB"/>
      </a:accent1>
      <a:accent2>
        <a:srgbClr val="FBE284"/>
      </a:accent2>
      <a:accent3>
        <a:srgbClr val="4495A2"/>
      </a:accent3>
      <a:accent4>
        <a:srgbClr val="AA5881"/>
      </a:accent4>
      <a:accent5>
        <a:srgbClr val="E06742"/>
      </a:accent5>
      <a:accent6>
        <a:srgbClr val="F9D448"/>
      </a:accent6>
      <a:hlink>
        <a:srgbClr val="4495A2"/>
      </a:hlink>
      <a:folHlink>
        <a:srgbClr val="AA5881"/>
      </a:folHlink>
    </a:clrScheme>
    <a:fontScheme name="Custom 175">
      <a:majorFont>
        <a:latin typeface="Franklin Gothic Demi"/>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78853419_Win32_SL_V5" id="{958D2C9E-948D-4354-BF9D-DF8AE3C2B240}" vid="{22D4A967-05D2-4D72-8594-54CFF341483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C21FFAC0-05A2-416A-B06C-C248395482CF}">
  <ds:schemaRefs>
    <ds:schemaRef ds:uri="http://schemas.microsoft.com/sharepoint/v3/contenttype/forms"/>
  </ds:schemaRefs>
</ds:datastoreItem>
</file>

<file path=customXml/itemProps2.xml><?xml version="1.0" encoding="utf-8"?>
<ds:datastoreItem xmlns:ds="http://schemas.openxmlformats.org/officeDocument/2006/customXml" ds:itemID="{92DB9E12-8AC3-4138-BF4D-720A5525AB1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F4B194E-8B30-4377-8C59-ECFB902D2A26}">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{95D409C3-0820-4F36-8BF7-84586E8DD217}TFd3b75063-ff25-434d-b12c-efeaf07d16c3292f62b5_win32-75a75c970d8e</Template>
  <TotalTime>1181</TotalTime>
  <Words>490</Words>
  <Application>Microsoft Office PowerPoint</Application>
  <PresentationFormat>Widescreen</PresentationFormat>
  <Paragraphs>60</Paragraphs>
  <Slides>15</Slides>
  <Notes>15</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Cambria</vt:lpstr>
      <vt:lpstr>Franklin Gothic Book</vt:lpstr>
      <vt:lpstr>Franklin Gothic Demi</vt:lpstr>
      <vt:lpstr>Wingdings</vt:lpstr>
      <vt:lpstr>Custom</vt:lpstr>
      <vt:lpstr>Individual Reflection Report</vt:lpstr>
      <vt:lpstr>Network Programmability </vt:lpstr>
      <vt:lpstr>              Title: Implementation of  Automating Router and Switch Configurations</vt:lpstr>
      <vt:lpstr>Introduction </vt:lpstr>
      <vt:lpstr>Individual contribution to the Project</vt:lpstr>
      <vt:lpstr>Created GitHub</vt:lpstr>
      <vt:lpstr>Microsoft Teams</vt:lpstr>
      <vt:lpstr>How are my contributions reflected on GitHub?</vt:lpstr>
      <vt:lpstr>Another’s  contribution in 2026</vt:lpstr>
      <vt:lpstr>Created  configure basic router playback</vt:lpstr>
      <vt:lpstr>Individual Reflection on Working  on This Project</vt:lpstr>
      <vt:lpstr>Same Challenges faced, Conflict and problem Solving</vt:lpstr>
      <vt:lpstr>Learning Outcomes</vt:lpstr>
      <vt:lpstr>Future Recommendations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Ibrahim Mohamed (2010957)</dc:creator>
  <cp:lastModifiedBy>Ibrahim Mohamed (2010957)</cp:lastModifiedBy>
  <cp:revision>1</cp:revision>
  <dcterms:created xsi:type="dcterms:W3CDTF">2026-01-20T20:51:07Z</dcterms:created>
  <dcterms:modified xsi:type="dcterms:W3CDTF">2026-01-21T17:08:04Z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